
<file path=[Content_Types].xml><?xml version="1.0" encoding="utf-8"?>
<Types xmlns="http://schemas.openxmlformats.org/package/2006/content-types">
  <Default Extension="bin" ContentType="application/vnd.openxmlformats-officedocument.oleObject"/>
  <Default Extension="emf" ContentType="image/x-emf"/>
  <Default Extension="jpeg" ContentType="image/jpeg"/>
  <Default Extension="jp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theme/theme2.xml" ContentType="application/vnd.openxmlformats-officedocument.theme+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theme/theme3.xml" ContentType="application/vnd.openxmlformats-officedocument.theme+xml"/>
  <Override PartName="/ppt/theme/theme4.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notesSlides/notesSlide76.xml" ContentType="application/vnd.openxmlformats-officedocument.presentationml.notesSlide+xml"/>
  <Override PartName="/ppt/notesSlides/notesSlide77.xml" ContentType="application/vnd.openxmlformats-officedocument.presentationml.notesSlide+xml"/>
  <Override PartName="/ppt/notesSlides/notesSlide78.xml" ContentType="application/vnd.openxmlformats-officedocument.presentationml.notesSlide+xml"/>
  <Override PartName="/ppt/notesSlides/notesSlide79.xml" ContentType="application/vnd.openxmlformats-officedocument.presentationml.notesSlide+xml"/>
  <Override PartName="/ppt/notesSlides/notesSlide80.xml" ContentType="application/vnd.openxmlformats-officedocument.presentationml.notesSlide+xml"/>
  <Override PartName="/ppt/notesSlides/notesSlide81.xml" ContentType="application/vnd.openxmlformats-officedocument.presentationml.notesSlide+xml"/>
  <Override PartName="/ppt/notesSlides/notesSlide82.xml" ContentType="application/vnd.openxmlformats-officedocument.presentationml.notesSlide+xml"/>
  <Override PartName="/ppt/notesSlides/notesSlide83.xml" ContentType="application/vnd.openxmlformats-officedocument.presentationml.notesSlide+xml"/>
  <Override PartName="/ppt/notesSlides/notesSlide84.xml" ContentType="application/vnd.openxmlformats-officedocument.presentationml.notesSlide+xml"/>
  <Override PartName="/ppt/notesSlides/notesSlide85.xml" ContentType="application/vnd.openxmlformats-officedocument.presentationml.notesSlide+xml"/>
  <Override PartName="/ppt/notesSlides/notesSlide86.xml" ContentType="application/vnd.openxmlformats-officedocument.presentationml.notesSlide+xml"/>
  <Override PartName="/ppt/notesSlides/notesSlide87.xml" ContentType="application/vnd.openxmlformats-officedocument.presentationml.notesSlide+xml"/>
  <Override PartName="/ppt/notesSlides/notesSlide88.xml" ContentType="application/vnd.openxmlformats-officedocument.presentationml.notesSlide+xml"/>
  <Override PartName="/ppt/notesSlides/notesSlide89.xml" ContentType="application/vnd.openxmlformats-officedocument.presentationml.notesSlide+xml"/>
  <Override PartName="/ppt/notesSlides/notesSlide90.xml" ContentType="application/vnd.openxmlformats-officedocument.presentationml.notesSlide+xml"/>
  <Override PartName="/ppt/notesSlides/notesSlide91.xml" ContentType="application/vnd.openxmlformats-officedocument.presentationml.notesSlide+xml"/>
  <Override PartName="/ppt/notesSlides/notesSlide92.xml" ContentType="application/vnd.openxmlformats-officedocument.presentationml.notesSlide+xml"/>
  <Override PartName="/ppt/notesSlides/notesSlide93.xml" ContentType="application/vnd.openxmlformats-officedocument.presentationml.notesSlide+xml"/>
  <Override PartName="/ppt/notesSlides/notesSlide94.xml" ContentType="application/vnd.openxmlformats-officedocument.presentationml.notesSlide+xml"/>
  <Override PartName="/ppt/notesSlides/notesSlide95.xml" ContentType="application/vnd.openxmlformats-officedocument.presentationml.notesSlide+xml"/>
  <Override PartName="/ppt/notesSlides/notesSlide96.xml" ContentType="application/vnd.openxmlformats-officedocument.presentationml.notesSlide+xml"/>
  <Override PartName="/ppt/notesSlides/notesSlide97.xml" ContentType="application/vnd.openxmlformats-officedocument.presentationml.notesSlide+xml"/>
  <Override PartName="/ppt/notesSlides/notesSlide98.xml" ContentType="application/vnd.openxmlformats-officedocument.presentationml.notesSlide+xml"/>
  <Override PartName="/ppt/notesSlides/notesSlide99.xml" ContentType="application/vnd.openxmlformats-officedocument.presentationml.notesSlide+xml"/>
  <Override PartName="/ppt/notesSlides/notesSlide100.xml" ContentType="application/vnd.openxmlformats-officedocument.presentationml.notesSlide+xml"/>
  <Override PartName="/ppt/notesSlides/notesSlide101.xml" ContentType="application/vnd.openxmlformats-officedocument.presentationml.notesSlide+xml"/>
  <Override PartName="/ppt/notesSlides/notesSlide102.xml" ContentType="application/vnd.openxmlformats-officedocument.presentationml.notesSlide+xml"/>
  <Override PartName="/ppt/media/audio1.bin" ContentType="audio/unknown"/>
  <Override PartName="/ppt/notesSlides/notesSlide103.xml" ContentType="application/vnd.openxmlformats-officedocument.presentationml.notesSlide+xml"/>
  <Override PartName="/ppt/notesSlides/notesSlide104.xml" ContentType="application/vnd.openxmlformats-officedocument.presentationml.notesSlide+xml"/>
  <Override PartName="/ppt/notesSlides/notesSlide105.xml" ContentType="application/vnd.openxmlformats-officedocument.presentationml.notesSlide+xml"/>
  <Override PartName="/ppt/notesSlides/notesSlide106.xml" ContentType="application/vnd.openxmlformats-officedocument.presentationml.notesSlide+xml"/>
  <Override PartName="/ppt/notesSlides/notesSlide107.xml" ContentType="application/vnd.openxmlformats-officedocument.presentationml.notesSlide+xml"/>
  <Override PartName="/ppt/notesSlides/notesSlide108.xml" ContentType="application/vnd.openxmlformats-officedocument.presentationml.notesSlide+xml"/>
  <Override PartName="/ppt/notesSlides/notesSlide109.xml" ContentType="application/vnd.openxmlformats-officedocument.presentationml.notesSlide+xml"/>
  <Override PartName="/ppt/notesSlides/notesSlide110.xml" ContentType="application/vnd.openxmlformats-officedocument.presentationml.notesSlide+xml"/>
  <Override PartName="/ppt/notesSlides/notesSlide111.xml" ContentType="application/vnd.openxmlformats-officedocument.presentationml.notesSlide+xml"/>
  <Override PartName="/ppt/notesSlides/notesSlide112.xml" ContentType="application/vnd.openxmlformats-officedocument.presentationml.notesSlide+xml"/>
  <Override PartName="/ppt/notesSlides/notesSlide113.xml" ContentType="application/vnd.openxmlformats-officedocument.presentationml.notesSlide+xml"/>
  <Override PartName="/ppt/notesSlides/notesSlide114.xml" ContentType="application/vnd.openxmlformats-officedocument.presentationml.notesSlide+xml"/>
  <Override PartName="/ppt/notesSlides/notesSlide115.xml" ContentType="application/vnd.openxmlformats-officedocument.presentationml.notesSlide+xml"/>
  <Override PartName="/ppt/notesSlides/notesSlide116.xml" ContentType="application/vnd.openxmlformats-officedocument.presentationml.notesSlide+xml"/>
  <Override PartName="/ppt/notesSlides/notesSlide117.xml" ContentType="application/vnd.openxmlformats-officedocument.presentationml.notesSlide+xml"/>
  <Override PartName="/ppt/notesSlides/notesSlide118.xml" ContentType="application/vnd.openxmlformats-officedocument.presentationml.notesSlide+xml"/>
  <Override PartName="/ppt/notesSlides/notesSlide119.xml" ContentType="application/vnd.openxmlformats-officedocument.presentationml.notesSlide+xml"/>
  <Override PartName="/ppt/notesSlides/notesSlide120.xml" ContentType="application/vnd.openxmlformats-officedocument.presentationml.notesSlide+xml"/>
  <Override PartName="/ppt/notesSlides/notesSlide121.xml" ContentType="application/vnd.openxmlformats-officedocument.presentationml.notesSlide+xml"/>
  <Override PartName="/ppt/notesSlides/notesSlide122.xml" ContentType="application/vnd.openxmlformats-officedocument.presentationml.notesSlide+xml"/>
  <Override PartName="/ppt/notesSlides/notesSlide123.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autoCompressPictures="0">
  <p:sldMasterIdLst>
    <p:sldMasterId id="2147483648" r:id="rId1"/>
    <p:sldMasterId id="2147483655" r:id="rId2"/>
    <p:sldMasterId id="2147483660" r:id="rId3"/>
  </p:sldMasterIdLst>
  <p:notesMasterIdLst>
    <p:notesMasterId r:id="rId129"/>
  </p:notesMasterIdLst>
  <p:sldIdLst>
    <p:sldId id="960" r:id="rId4"/>
    <p:sldId id="1041" r:id="rId5"/>
    <p:sldId id="1162" r:id="rId6"/>
    <p:sldId id="1163" r:id="rId7"/>
    <p:sldId id="1164" r:id="rId8"/>
    <p:sldId id="1165" r:id="rId9"/>
    <p:sldId id="1166" r:id="rId10"/>
    <p:sldId id="1167" r:id="rId11"/>
    <p:sldId id="1168" r:id="rId12"/>
    <p:sldId id="1169" r:id="rId13"/>
    <p:sldId id="1170" r:id="rId14"/>
    <p:sldId id="1171" r:id="rId15"/>
    <p:sldId id="1172" r:id="rId16"/>
    <p:sldId id="1173" r:id="rId17"/>
    <p:sldId id="1174" r:id="rId18"/>
    <p:sldId id="1175" r:id="rId19"/>
    <p:sldId id="1042" r:id="rId20"/>
    <p:sldId id="1068" r:id="rId21"/>
    <p:sldId id="1069" r:id="rId22"/>
    <p:sldId id="1070" r:id="rId23"/>
    <p:sldId id="1072" r:id="rId24"/>
    <p:sldId id="1073" r:id="rId25"/>
    <p:sldId id="1074" r:id="rId26"/>
    <p:sldId id="1075" r:id="rId27"/>
    <p:sldId id="1076" r:id="rId28"/>
    <p:sldId id="1077" r:id="rId29"/>
    <p:sldId id="1078" r:id="rId30"/>
    <p:sldId id="1079" r:id="rId31"/>
    <p:sldId id="1080" r:id="rId32"/>
    <p:sldId id="1081" r:id="rId33"/>
    <p:sldId id="1082" r:id="rId34"/>
    <p:sldId id="1083" r:id="rId35"/>
    <p:sldId id="1084" r:id="rId36"/>
    <p:sldId id="1085" r:id="rId37"/>
    <p:sldId id="1086" r:id="rId38"/>
    <p:sldId id="965" r:id="rId39"/>
    <p:sldId id="966" r:id="rId40"/>
    <p:sldId id="967" r:id="rId41"/>
    <p:sldId id="968" r:id="rId42"/>
    <p:sldId id="1008" r:id="rId43"/>
    <p:sldId id="1007" r:id="rId44"/>
    <p:sldId id="1087" r:id="rId45"/>
    <p:sldId id="1088" r:id="rId46"/>
    <p:sldId id="1089" r:id="rId47"/>
    <p:sldId id="1095" r:id="rId48"/>
    <p:sldId id="1093" r:id="rId49"/>
    <p:sldId id="1208" r:id="rId50"/>
    <p:sldId id="1214" r:id="rId51"/>
    <p:sldId id="1097" r:id="rId52"/>
    <p:sldId id="1100" r:id="rId53"/>
    <p:sldId id="1098" r:id="rId54"/>
    <p:sldId id="1099" r:id="rId55"/>
    <p:sldId id="1160" r:id="rId56"/>
    <p:sldId id="1049" r:id="rId57"/>
    <p:sldId id="1101" r:id="rId58"/>
    <p:sldId id="1102" r:id="rId59"/>
    <p:sldId id="1103" r:id="rId60"/>
    <p:sldId id="1104" r:id="rId61"/>
    <p:sldId id="1209" r:id="rId62"/>
    <p:sldId id="1108" r:id="rId63"/>
    <p:sldId id="1109" r:id="rId64"/>
    <p:sldId id="1110" r:id="rId65"/>
    <p:sldId id="1050" r:id="rId66"/>
    <p:sldId id="1112" r:id="rId67"/>
    <p:sldId id="1113" r:id="rId68"/>
    <p:sldId id="1212" r:id="rId69"/>
    <p:sldId id="1114" r:id="rId70"/>
    <p:sldId id="1115" r:id="rId71"/>
    <p:sldId id="1213" r:id="rId72"/>
    <p:sldId id="1116" r:id="rId73"/>
    <p:sldId id="1125" r:id="rId74"/>
    <p:sldId id="1117" r:id="rId75"/>
    <p:sldId id="1118" r:id="rId76"/>
    <p:sldId id="1119" r:id="rId77"/>
    <p:sldId id="1120" r:id="rId78"/>
    <p:sldId id="1121" r:id="rId79"/>
    <p:sldId id="1122" r:id="rId80"/>
    <p:sldId id="1123" r:id="rId81"/>
    <p:sldId id="1124" r:id="rId82"/>
    <p:sldId id="1051" r:id="rId83"/>
    <p:sldId id="1127" r:id="rId84"/>
    <p:sldId id="1126" r:id="rId85"/>
    <p:sldId id="1128" r:id="rId86"/>
    <p:sldId id="1129" r:id="rId87"/>
    <p:sldId id="1130" r:id="rId88"/>
    <p:sldId id="1131" r:id="rId89"/>
    <p:sldId id="1132" r:id="rId90"/>
    <p:sldId id="1133" r:id="rId91"/>
    <p:sldId id="1134" r:id="rId92"/>
    <p:sldId id="1052" r:id="rId93"/>
    <p:sldId id="1135" r:id="rId94"/>
    <p:sldId id="1136" r:id="rId95"/>
    <p:sldId id="1137" r:id="rId96"/>
    <p:sldId id="1138" r:id="rId97"/>
    <p:sldId id="1161" r:id="rId98"/>
    <p:sldId id="1142" r:id="rId99"/>
    <p:sldId id="1143" r:id="rId100"/>
    <p:sldId id="1139" r:id="rId101"/>
    <p:sldId id="1140" r:id="rId102"/>
    <p:sldId id="1144" r:id="rId103"/>
    <p:sldId id="1146" r:id="rId104"/>
    <p:sldId id="1215" r:id="rId105"/>
    <p:sldId id="533" r:id="rId106"/>
    <p:sldId id="534" r:id="rId107"/>
    <p:sldId id="1053" r:id="rId108"/>
    <p:sldId id="1148" r:id="rId109"/>
    <p:sldId id="1149" r:id="rId110"/>
    <p:sldId id="1150" r:id="rId111"/>
    <p:sldId id="1151" r:id="rId112"/>
    <p:sldId id="1152" r:id="rId113"/>
    <p:sldId id="1153" r:id="rId114"/>
    <p:sldId id="1154" r:id="rId115"/>
    <p:sldId id="1155" r:id="rId116"/>
    <p:sldId id="1156" r:id="rId117"/>
    <p:sldId id="1157" r:id="rId118"/>
    <p:sldId id="1158" r:id="rId119"/>
    <p:sldId id="1159" r:id="rId120"/>
    <p:sldId id="1048" r:id="rId121"/>
    <p:sldId id="1216" r:id="rId122"/>
    <p:sldId id="1242" r:id="rId123"/>
    <p:sldId id="1251" r:id="rId124"/>
    <p:sldId id="1217" r:id="rId125"/>
    <p:sldId id="1106" r:id="rId126"/>
    <p:sldId id="1145" r:id="rId127"/>
    <p:sldId id="1147" r:id="rId128"/>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1104" userDrawn="1">
          <p15:clr>
            <a:srgbClr val="A4A3A4"/>
          </p15:clr>
        </p15:guide>
        <p15:guide id="2" pos="576" userDrawn="1">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0000A3"/>
    <a:srgbClr val="9CDFF9"/>
    <a:srgbClr val="010086"/>
    <a:srgbClr val="CCCCFF"/>
    <a:srgbClr val="3C6CDF"/>
    <a:srgbClr val="0000A8"/>
    <a:srgbClr val="C96B72"/>
    <a:srgbClr val="B8C2C9"/>
    <a:srgbClr val="D6DCE0"/>
    <a:srgbClr val="010080"/>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p:restoredLeft sz="38356"/>
    <p:restoredTop sz="79593"/>
  </p:normalViewPr>
  <p:slideViewPr>
    <p:cSldViewPr snapToGrid="0" snapToObjects="1">
      <p:cViewPr>
        <p:scale>
          <a:sx n="96" d="100"/>
          <a:sy n="96" d="100"/>
        </p:scale>
        <p:origin x="-1984" y="-248"/>
      </p:cViewPr>
      <p:guideLst>
        <p:guide orient="horz" pos="1104"/>
        <p:guide pos="576"/>
      </p:guideLst>
    </p:cSldViewPr>
  </p:slideViewPr>
  <p:outlineViewPr>
    <p:cViewPr>
      <p:scale>
        <a:sx n="33" d="100"/>
        <a:sy n="33" d="100"/>
      </p:scale>
      <p:origin x="0" y="-4152"/>
    </p:cViewPr>
  </p:outlin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117" Type="http://schemas.openxmlformats.org/officeDocument/2006/relationships/slide" Target="slides/slide114.xml"/><Relationship Id="rId21" Type="http://schemas.openxmlformats.org/officeDocument/2006/relationships/slide" Target="slides/slide18.xml"/><Relationship Id="rId42" Type="http://schemas.openxmlformats.org/officeDocument/2006/relationships/slide" Target="slides/slide39.xml"/><Relationship Id="rId63" Type="http://schemas.openxmlformats.org/officeDocument/2006/relationships/slide" Target="slides/slide60.xml"/><Relationship Id="rId84" Type="http://schemas.openxmlformats.org/officeDocument/2006/relationships/slide" Target="slides/slide81.xml"/><Relationship Id="rId16" Type="http://schemas.openxmlformats.org/officeDocument/2006/relationships/slide" Target="slides/slide13.xml"/><Relationship Id="rId107" Type="http://schemas.openxmlformats.org/officeDocument/2006/relationships/slide" Target="slides/slide104.xml"/><Relationship Id="rId11" Type="http://schemas.openxmlformats.org/officeDocument/2006/relationships/slide" Target="slides/slide8.xml"/><Relationship Id="rId32" Type="http://schemas.openxmlformats.org/officeDocument/2006/relationships/slide" Target="slides/slide29.xml"/><Relationship Id="rId37" Type="http://schemas.openxmlformats.org/officeDocument/2006/relationships/slide" Target="slides/slide34.xml"/><Relationship Id="rId53" Type="http://schemas.openxmlformats.org/officeDocument/2006/relationships/slide" Target="slides/slide50.xml"/><Relationship Id="rId58" Type="http://schemas.openxmlformats.org/officeDocument/2006/relationships/slide" Target="slides/slide55.xml"/><Relationship Id="rId74" Type="http://schemas.openxmlformats.org/officeDocument/2006/relationships/slide" Target="slides/slide71.xml"/><Relationship Id="rId79" Type="http://schemas.openxmlformats.org/officeDocument/2006/relationships/slide" Target="slides/slide76.xml"/><Relationship Id="rId102" Type="http://schemas.openxmlformats.org/officeDocument/2006/relationships/slide" Target="slides/slide99.xml"/><Relationship Id="rId123" Type="http://schemas.openxmlformats.org/officeDocument/2006/relationships/slide" Target="slides/slide120.xml"/><Relationship Id="rId128" Type="http://schemas.openxmlformats.org/officeDocument/2006/relationships/slide" Target="slides/slide125.xml"/><Relationship Id="rId5" Type="http://schemas.openxmlformats.org/officeDocument/2006/relationships/slide" Target="slides/slide2.xml"/><Relationship Id="rId90" Type="http://schemas.openxmlformats.org/officeDocument/2006/relationships/slide" Target="slides/slide87.xml"/><Relationship Id="rId95" Type="http://schemas.openxmlformats.org/officeDocument/2006/relationships/slide" Target="slides/slide92.xml"/><Relationship Id="rId22" Type="http://schemas.openxmlformats.org/officeDocument/2006/relationships/slide" Target="slides/slide19.xml"/><Relationship Id="rId27" Type="http://schemas.openxmlformats.org/officeDocument/2006/relationships/slide" Target="slides/slide24.xml"/><Relationship Id="rId43" Type="http://schemas.openxmlformats.org/officeDocument/2006/relationships/slide" Target="slides/slide40.xml"/><Relationship Id="rId48" Type="http://schemas.openxmlformats.org/officeDocument/2006/relationships/slide" Target="slides/slide45.xml"/><Relationship Id="rId64" Type="http://schemas.openxmlformats.org/officeDocument/2006/relationships/slide" Target="slides/slide61.xml"/><Relationship Id="rId69" Type="http://schemas.openxmlformats.org/officeDocument/2006/relationships/slide" Target="slides/slide66.xml"/><Relationship Id="rId113" Type="http://schemas.openxmlformats.org/officeDocument/2006/relationships/slide" Target="slides/slide110.xml"/><Relationship Id="rId118" Type="http://schemas.openxmlformats.org/officeDocument/2006/relationships/slide" Target="slides/slide115.xml"/><Relationship Id="rId80" Type="http://schemas.openxmlformats.org/officeDocument/2006/relationships/slide" Target="slides/slide77.xml"/><Relationship Id="rId85" Type="http://schemas.openxmlformats.org/officeDocument/2006/relationships/slide" Target="slides/slide82.xml"/><Relationship Id="rId12" Type="http://schemas.openxmlformats.org/officeDocument/2006/relationships/slide" Target="slides/slide9.xml"/><Relationship Id="rId17" Type="http://schemas.openxmlformats.org/officeDocument/2006/relationships/slide" Target="slides/slide14.xml"/><Relationship Id="rId33" Type="http://schemas.openxmlformats.org/officeDocument/2006/relationships/slide" Target="slides/slide30.xml"/><Relationship Id="rId38" Type="http://schemas.openxmlformats.org/officeDocument/2006/relationships/slide" Target="slides/slide35.xml"/><Relationship Id="rId59" Type="http://schemas.openxmlformats.org/officeDocument/2006/relationships/slide" Target="slides/slide56.xml"/><Relationship Id="rId103" Type="http://schemas.openxmlformats.org/officeDocument/2006/relationships/slide" Target="slides/slide100.xml"/><Relationship Id="rId108" Type="http://schemas.openxmlformats.org/officeDocument/2006/relationships/slide" Target="slides/slide105.xml"/><Relationship Id="rId124" Type="http://schemas.openxmlformats.org/officeDocument/2006/relationships/slide" Target="slides/slide121.xml"/><Relationship Id="rId129" Type="http://schemas.openxmlformats.org/officeDocument/2006/relationships/notesMaster" Target="notesMasters/notesMaster1.xml"/><Relationship Id="rId54" Type="http://schemas.openxmlformats.org/officeDocument/2006/relationships/slide" Target="slides/slide51.xml"/><Relationship Id="rId70" Type="http://schemas.openxmlformats.org/officeDocument/2006/relationships/slide" Target="slides/slide67.xml"/><Relationship Id="rId75" Type="http://schemas.openxmlformats.org/officeDocument/2006/relationships/slide" Target="slides/slide72.xml"/><Relationship Id="rId91" Type="http://schemas.openxmlformats.org/officeDocument/2006/relationships/slide" Target="slides/slide88.xml"/><Relationship Id="rId96" Type="http://schemas.openxmlformats.org/officeDocument/2006/relationships/slide" Target="slides/slide93.xml"/><Relationship Id="rId1" Type="http://schemas.openxmlformats.org/officeDocument/2006/relationships/slideMaster" Target="slideMasters/slideMaster1.xml"/><Relationship Id="rId6" Type="http://schemas.openxmlformats.org/officeDocument/2006/relationships/slide" Target="slides/slide3.xml"/><Relationship Id="rId23" Type="http://schemas.openxmlformats.org/officeDocument/2006/relationships/slide" Target="slides/slide20.xml"/><Relationship Id="rId28" Type="http://schemas.openxmlformats.org/officeDocument/2006/relationships/slide" Target="slides/slide25.xml"/><Relationship Id="rId49" Type="http://schemas.openxmlformats.org/officeDocument/2006/relationships/slide" Target="slides/slide46.xml"/><Relationship Id="rId114" Type="http://schemas.openxmlformats.org/officeDocument/2006/relationships/slide" Target="slides/slide111.xml"/><Relationship Id="rId119" Type="http://schemas.openxmlformats.org/officeDocument/2006/relationships/slide" Target="slides/slide116.xml"/><Relationship Id="rId44" Type="http://schemas.openxmlformats.org/officeDocument/2006/relationships/slide" Target="slides/slide41.xml"/><Relationship Id="rId60" Type="http://schemas.openxmlformats.org/officeDocument/2006/relationships/slide" Target="slides/slide57.xml"/><Relationship Id="rId65" Type="http://schemas.openxmlformats.org/officeDocument/2006/relationships/slide" Target="slides/slide62.xml"/><Relationship Id="rId81" Type="http://schemas.openxmlformats.org/officeDocument/2006/relationships/slide" Target="slides/slide78.xml"/><Relationship Id="rId86" Type="http://schemas.openxmlformats.org/officeDocument/2006/relationships/slide" Target="slides/slide83.xml"/><Relationship Id="rId130" Type="http://schemas.openxmlformats.org/officeDocument/2006/relationships/presProps" Target="presProps.xml"/><Relationship Id="rId13" Type="http://schemas.openxmlformats.org/officeDocument/2006/relationships/slide" Target="slides/slide10.xml"/><Relationship Id="rId18" Type="http://schemas.openxmlformats.org/officeDocument/2006/relationships/slide" Target="slides/slide15.xml"/><Relationship Id="rId39" Type="http://schemas.openxmlformats.org/officeDocument/2006/relationships/slide" Target="slides/slide36.xml"/><Relationship Id="rId109" Type="http://schemas.openxmlformats.org/officeDocument/2006/relationships/slide" Target="slides/slide106.xml"/><Relationship Id="rId34" Type="http://schemas.openxmlformats.org/officeDocument/2006/relationships/slide" Target="slides/slide31.xml"/><Relationship Id="rId50" Type="http://schemas.openxmlformats.org/officeDocument/2006/relationships/slide" Target="slides/slide47.xml"/><Relationship Id="rId55" Type="http://schemas.openxmlformats.org/officeDocument/2006/relationships/slide" Target="slides/slide52.xml"/><Relationship Id="rId76" Type="http://schemas.openxmlformats.org/officeDocument/2006/relationships/slide" Target="slides/slide73.xml"/><Relationship Id="rId97" Type="http://schemas.openxmlformats.org/officeDocument/2006/relationships/slide" Target="slides/slide94.xml"/><Relationship Id="rId104" Type="http://schemas.openxmlformats.org/officeDocument/2006/relationships/slide" Target="slides/slide101.xml"/><Relationship Id="rId120" Type="http://schemas.openxmlformats.org/officeDocument/2006/relationships/slide" Target="slides/slide117.xml"/><Relationship Id="rId125" Type="http://schemas.openxmlformats.org/officeDocument/2006/relationships/slide" Target="slides/slide122.xml"/><Relationship Id="rId7" Type="http://schemas.openxmlformats.org/officeDocument/2006/relationships/slide" Target="slides/slide4.xml"/><Relationship Id="rId71" Type="http://schemas.openxmlformats.org/officeDocument/2006/relationships/slide" Target="slides/slide68.xml"/><Relationship Id="rId92" Type="http://schemas.openxmlformats.org/officeDocument/2006/relationships/slide" Target="slides/slide89.xml"/><Relationship Id="rId2" Type="http://schemas.openxmlformats.org/officeDocument/2006/relationships/slideMaster" Target="slideMasters/slideMaster2.xml"/><Relationship Id="rId29" Type="http://schemas.openxmlformats.org/officeDocument/2006/relationships/slide" Target="slides/slide26.xml"/><Relationship Id="rId24" Type="http://schemas.openxmlformats.org/officeDocument/2006/relationships/slide" Target="slides/slide21.xml"/><Relationship Id="rId40" Type="http://schemas.openxmlformats.org/officeDocument/2006/relationships/slide" Target="slides/slide37.xml"/><Relationship Id="rId45" Type="http://schemas.openxmlformats.org/officeDocument/2006/relationships/slide" Target="slides/slide42.xml"/><Relationship Id="rId66" Type="http://schemas.openxmlformats.org/officeDocument/2006/relationships/slide" Target="slides/slide63.xml"/><Relationship Id="rId87" Type="http://schemas.openxmlformats.org/officeDocument/2006/relationships/slide" Target="slides/slide84.xml"/><Relationship Id="rId110" Type="http://schemas.openxmlformats.org/officeDocument/2006/relationships/slide" Target="slides/slide107.xml"/><Relationship Id="rId115" Type="http://schemas.openxmlformats.org/officeDocument/2006/relationships/slide" Target="slides/slide112.xml"/><Relationship Id="rId131" Type="http://schemas.openxmlformats.org/officeDocument/2006/relationships/viewProps" Target="viewProps.xml"/><Relationship Id="rId61" Type="http://schemas.openxmlformats.org/officeDocument/2006/relationships/slide" Target="slides/slide58.xml"/><Relationship Id="rId82" Type="http://schemas.openxmlformats.org/officeDocument/2006/relationships/slide" Target="slides/slide79.xml"/><Relationship Id="rId19" Type="http://schemas.openxmlformats.org/officeDocument/2006/relationships/slide" Target="slides/slide16.xml"/><Relationship Id="rId14" Type="http://schemas.openxmlformats.org/officeDocument/2006/relationships/slide" Target="slides/slide11.xml"/><Relationship Id="rId30" Type="http://schemas.openxmlformats.org/officeDocument/2006/relationships/slide" Target="slides/slide27.xml"/><Relationship Id="rId35" Type="http://schemas.openxmlformats.org/officeDocument/2006/relationships/slide" Target="slides/slide32.xml"/><Relationship Id="rId56" Type="http://schemas.openxmlformats.org/officeDocument/2006/relationships/slide" Target="slides/slide53.xml"/><Relationship Id="rId77" Type="http://schemas.openxmlformats.org/officeDocument/2006/relationships/slide" Target="slides/slide74.xml"/><Relationship Id="rId100" Type="http://schemas.openxmlformats.org/officeDocument/2006/relationships/slide" Target="slides/slide97.xml"/><Relationship Id="rId105" Type="http://schemas.openxmlformats.org/officeDocument/2006/relationships/slide" Target="slides/slide102.xml"/><Relationship Id="rId126" Type="http://schemas.openxmlformats.org/officeDocument/2006/relationships/slide" Target="slides/slide123.xml"/><Relationship Id="rId8" Type="http://schemas.openxmlformats.org/officeDocument/2006/relationships/slide" Target="slides/slide5.xml"/><Relationship Id="rId51" Type="http://schemas.openxmlformats.org/officeDocument/2006/relationships/slide" Target="slides/slide48.xml"/><Relationship Id="rId72" Type="http://schemas.openxmlformats.org/officeDocument/2006/relationships/slide" Target="slides/slide69.xml"/><Relationship Id="rId93" Type="http://schemas.openxmlformats.org/officeDocument/2006/relationships/slide" Target="slides/slide90.xml"/><Relationship Id="rId98" Type="http://schemas.openxmlformats.org/officeDocument/2006/relationships/slide" Target="slides/slide95.xml"/><Relationship Id="rId121" Type="http://schemas.openxmlformats.org/officeDocument/2006/relationships/slide" Target="slides/slide118.xml"/><Relationship Id="rId3" Type="http://schemas.openxmlformats.org/officeDocument/2006/relationships/slideMaster" Target="slideMasters/slideMaster3.xml"/><Relationship Id="rId25" Type="http://schemas.openxmlformats.org/officeDocument/2006/relationships/slide" Target="slides/slide22.xml"/><Relationship Id="rId46" Type="http://schemas.openxmlformats.org/officeDocument/2006/relationships/slide" Target="slides/slide43.xml"/><Relationship Id="rId67" Type="http://schemas.openxmlformats.org/officeDocument/2006/relationships/slide" Target="slides/slide64.xml"/><Relationship Id="rId116" Type="http://schemas.openxmlformats.org/officeDocument/2006/relationships/slide" Target="slides/slide113.xml"/><Relationship Id="rId20" Type="http://schemas.openxmlformats.org/officeDocument/2006/relationships/slide" Target="slides/slide17.xml"/><Relationship Id="rId41" Type="http://schemas.openxmlformats.org/officeDocument/2006/relationships/slide" Target="slides/slide38.xml"/><Relationship Id="rId62" Type="http://schemas.openxmlformats.org/officeDocument/2006/relationships/slide" Target="slides/slide59.xml"/><Relationship Id="rId83" Type="http://schemas.openxmlformats.org/officeDocument/2006/relationships/slide" Target="slides/slide80.xml"/><Relationship Id="rId88" Type="http://schemas.openxmlformats.org/officeDocument/2006/relationships/slide" Target="slides/slide85.xml"/><Relationship Id="rId111" Type="http://schemas.openxmlformats.org/officeDocument/2006/relationships/slide" Target="slides/slide108.xml"/><Relationship Id="rId132" Type="http://schemas.openxmlformats.org/officeDocument/2006/relationships/theme" Target="theme/theme1.xml"/><Relationship Id="rId15" Type="http://schemas.openxmlformats.org/officeDocument/2006/relationships/slide" Target="slides/slide12.xml"/><Relationship Id="rId36" Type="http://schemas.openxmlformats.org/officeDocument/2006/relationships/slide" Target="slides/slide33.xml"/><Relationship Id="rId57" Type="http://schemas.openxmlformats.org/officeDocument/2006/relationships/slide" Target="slides/slide54.xml"/><Relationship Id="rId106" Type="http://schemas.openxmlformats.org/officeDocument/2006/relationships/slide" Target="slides/slide103.xml"/><Relationship Id="rId127" Type="http://schemas.openxmlformats.org/officeDocument/2006/relationships/slide" Target="slides/slide124.xml"/><Relationship Id="rId10" Type="http://schemas.openxmlformats.org/officeDocument/2006/relationships/slide" Target="slides/slide7.xml"/><Relationship Id="rId31" Type="http://schemas.openxmlformats.org/officeDocument/2006/relationships/slide" Target="slides/slide28.xml"/><Relationship Id="rId52" Type="http://schemas.openxmlformats.org/officeDocument/2006/relationships/slide" Target="slides/slide49.xml"/><Relationship Id="rId73" Type="http://schemas.openxmlformats.org/officeDocument/2006/relationships/slide" Target="slides/slide70.xml"/><Relationship Id="rId78" Type="http://schemas.openxmlformats.org/officeDocument/2006/relationships/slide" Target="slides/slide75.xml"/><Relationship Id="rId94" Type="http://schemas.openxmlformats.org/officeDocument/2006/relationships/slide" Target="slides/slide91.xml"/><Relationship Id="rId99" Type="http://schemas.openxmlformats.org/officeDocument/2006/relationships/slide" Target="slides/slide96.xml"/><Relationship Id="rId101" Type="http://schemas.openxmlformats.org/officeDocument/2006/relationships/slide" Target="slides/slide98.xml"/><Relationship Id="rId122" Type="http://schemas.openxmlformats.org/officeDocument/2006/relationships/slide" Target="slides/slide119.xml"/><Relationship Id="rId4" Type="http://schemas.openxmlformats.org/officeDocument/2006/relationships/slide" Target="slides/slide1.xml"/><Relationship Id="rId9" Type="http://schemas.openxmlformats.org/officeDocument/2006/relationships/slide" Target="slides/slide6.xml"/><Relationship Id="rId26" Type="http://schemas.openxmlformats.org/officeDocument/2006/relationships/slide" Target="slides/slide23.xml"/><Relationship Id="rId47" Type="http://schemas.openxmlformats.org/officeDocument/2006/relationships/slide" Target="slides/slide44.xml"/><Relationship Id="rId68" Type="http://schemas.openxmlformats.org/officeDocument/2006/relationships/slide" Target="slides/slide65.xml"/><Relationship Id="rId89" Type="http://schemas.openxmlformats.org/officeDocument/2006/relationships/slide" Target="slides/slide86.xml"/><Relationship Id="rId112" Type="http://schemas.openxmlformats.org/officeDocument/2006/relationships/slide" Target="slides/slide109.xml"/><Relationship Id="rId133" Type="http://schemas.openxmlformats.org/officeDocument/2006/relationships/tableStyles" Target="tableStyles.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4.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D153024D-5FCD-D142-BBE1-7B391F60AD88}" type="datetimeFigureOut">
              <a:rPr lang="en-US" smtClean="0"/>
              <a:t>7/22/24</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3D91EEAC-CFEF-9647-876F-EABC6B8338D7}" type="slidenum">
              <a:rPr lang="en-US" smtClean="0"/>
              <a:t>‹#›</a:t>
            </a:fld>
            <a:endParaRPr lang="en-US"/>
          </a:p>
        </p:txBody>
      </p:sp>
    </p:spTree>
    <p:extLst>
      <p:ext uri="{BB962C8B-B14F-4D97-AF65-F5344CB8AC3E}">
        <p14:creationId xmlns:p14="http://schemas.microsoft.com/office/powerpoint/2010/main" val="1675561673"/>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00.xml.rels><?xml version="1.0" encoding="UTF-8" standalone="yes"?>
<Relationships xmlns="http://schemas.openxmlformats.org/package/2006/relationships"><Relationship Id="rId2" Type="http://schemas.openxmlformats.org/officeDocument/2006/relationships/slide" Target="../slides/slide100.xml"/><Relationship Id="rId1" Type="http://schemas.openxmlformats.org/officeDocument/2006/relationships/notesMaster" Target="../notesMasters/notesMaster1.xml"/></Relationships>
</file>

<file path=ppt/notesSlides/_rels/notesSlide101.xml.rels><?xml version="1.0" encoding="UTF-8" standalone="yes"?>
<Relationships xmlns="http://schemas.openxmlformats.org/package/2006/relationships"><Relationship Id="rId2" Type="http://schemas.openxmlformats.org/officeDocument/2006/relationships/slide" Target="../slides/slide101.xml"/><Relationship Id="rId1" Type="http://schemas.openxmlformats.org/officeDocument/2006/relationships/notesMaster" Target="../notesMasters/notesMaster1.xml"/></Relationships>
</file>

<file path=ppt/notesSlides/_rels/notesSlide102.xml.rels><?xml version="1.0" encoding="UTF-8" standalone="yes"?>
<Relationships xmlns="http://schemas.openxmlformats.org/package/2006/relationships"><Relationship Id="rId2" Type="http://schemas.openxmlformats.org/officeDocument/2006/relationships/slide" Target="../slides/slide103.xml"/><Relationship Id="rId1" Type="http://schemas.openxmlformats.org/officeDocument/2006/relationships/notesMaster" Target="../notesMasters/notesMaster1.xml"/></Relationships>
</file>

<file path=ppt/notesSlides/_rels/notesSlide103.xml.rels><?xml version="1.0" encoding="UTF-8" standalone="yes"?>
<Relationships xmlns="http://schemas.openxmlformats.org/package/2006/relationships"><Relationship Id="rId2" Type="http://schemas.openxmlformats.org/officeDocument/2006/relationships/slide" Target="../slides/slide104.xml"/><Relationship Id="rId1" Type="http://schemas.openxmlformats.org/officeDocument/2006/relationships/notesMaster" Target="../notesMasters/notesMaster1.xml"/></Relationships>
</file>

<file path=ppt/notesSlides/_rels/notesSlide104.xml.rels><?xml version="1.0" encoding="UTF-8" standalone="yes"?>
<Relationships xmlns="http://schemas.openxmlformats.org/package/2006/relationships"><Relationship Id="rId2" Type="http://schemas.openxmlformats.org/officeDocument/2006/relationships/slide" Target="../slides/slide105.xml"/><Relationship Id="rId1" Type="http://schemas.openxmlformats.org/officeDocument/2006/relationships/notesMaster" Target="../notesMasters/notesMaster1.xml"/></Relationships>
</file>

<file path=ppt/notesSlides/_rels/notesSlide105.xml.rels><?xml version="1.0" encoding="UTF-8" standalone="yes"?>
<Relationships xmlns="http://schemas.openxmlformats.org/package/2006/relationships"><Relationship Id="rId2" Type="http://schemas.openxmlformats.org/officeDocument/2006/relationships/slide" Target="../slides/slide106.xml"/><Relationship Id="rId1" Type="http://schemas.openxmlformats.org/officeDocument/2006/relationships/notesMaster" Target="../notesMasters/notesMaster1.xml"/></Relationships>
</file>

<file path=ppt/notesSlides/_rels/notesSlide106.xml.rels><?xml version="1.0" encoding="UTF-8" standalone="yes"?>
<Relationships xmlns="http://schemas.openxmlformats.org/package/2006/relationships"><Relationship Id="rId2" Type="http://schemas.openxmlformats.org/officeDocument/2006/relationships/slide" Target="../slides/slide107.xml"/><Relationship Id="rId1" Type="http://schemas.openxmlformats.org/officeDocument/2006/relationships/notesMaster" Target="../notesMasters/notesMaster1.xml"/></Relationships>
</file>

<file path=ppt/notesSlides/_rels/notesSlide107.xml.rels><?xml version="1.0" encoding="UTF-8" standalone="yes"?>
<Relationships xmlns="http://schemas.openxmlformats.org/package/2006/relationships"><Relationship Id="rId2" Type="http://schemas.openxmlformats.org/officeDocument/2006/relationships/slide" Target="../slides/slide108.xml"/><Relationship Id="rId1" Type="http://schemas.openxmlformats.org/officeDocument/2006/relationships/notesMaster" Target="../notesMasters/notesMaster1.xml"/></Relationships>
</file>

<file path=ppt/notesSlides/_rels/notesSlide108.xml.rels><?xml version="1.0" encoding="UTF-8" standalone="yes"?>
<Relationships xmlns="http://schemas.openxmlformats.org/package/2006/relationships"><Relationship Id="rId2" Type="http://schemas.openxmlformats.org/officeDocument/2006/relationships/slide" Target="../slides/slide109.xml"/><Relationship Id="rId1" Type="http://schemas.openxmlformats.org/officeDocument/2006/relationships/notesMaster" Target="../notesMasters/notesMaster1.xml"/></Relationships>
</file>

<file path=ppt/notesSlides/_rels/notesSlide109.xml.rels><?xml version="1.0" encoding="UTF-8" standalone="yes"?>
<Relationships xmlns="http://schemas.openxmlformats.org/package/2006/relationships"><Relationship Id="rId2" Type="http://schemas.openxmlformats.org/officeDocument/2006/relationships/slide" Target="../slides/slide1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10.xml.rels><?xml version="1.0" encoding="UTF-8" standalone="yes"?>
<Relationships xmlns="http://schemas.openxmlformats.org/package/2006/relationships"><Relationship Id="rId2" Type="http://schemas.openxmlformats.org/officeDocument/2006/relationships/slide" Target="../slides/slide111.xml"/><Relationship Id="rId1" Type="http://schemas.openxmlformats.org/officeDocument/2006/relationships/notesMaster" Target="../notesMasters/notesMaster1.xml"/></Relationships>
</file>

<file path=ppt/notesSlides/_rels/notesSlide111.xml.rels><?xml version="1.0" encoding="UTF-8" standalone="yes"?>
<Relationships xmlns="http://schemas.openxmlformats.org/package/2006/relationships"><Relationship Id="rId2" Type="http://schemas.openxmlformats.org/officeDocument/2006/relationships/slide" Target="../slides/slide112.xml"/><Relationship Id="rId1" Type="http://schemas.openxmlformats.org/officeDocument/2006/relationships/notesMaster" Target="../notesMasters/notesMaster1.xml"/></Relationships>
</file>

<file path=ppt/notesSlides/_rels/notesSlide112.xml.rels><?xml version="1.0" encoding="UTF-8" standalone="yes"?>
<Relationships xmlns="http://schemas.openxmlformats.org/package/2006/relationships"><Relationship Id="rId2" Type="http://schemas.openxmlformats.org/officeDocument/2006/relationships/slide" Target="../slides/slide113.xml"/><Relationship Id="rId1" Type="http://schemas.openxmlformats.org/officeDocument/2006/relationships/notesMaster" Target="../notesMasters/notesMaster1.xml"/></Relationships>
</file>

<file path=ppt/notesSlides/_rels/notesSlide113.xml.rels><?xml version="1.0" encoding="UTF-8" standalone="yes"?>
<Relationships xmlns="http://schemas.openxmlformats.org/package/2006/relationships"><Relationship Id="rId2" Type="http://schemas.openxmlformats.org/officeDocument/2006/relationships/slide" Target="../slides/slide114.xml"/><Relationship Id="rId1" Type="http://schemas.openxmlformats.org/officeDocument/2006/relationships/notesMaster" Target="../notesMasters/notesMaster1.xml"/></Relationships>
</file>

<file path=ppt/notesSlides/_rels/notesSlide114.xml.rels><?xml version="1.0" encoding="UTF-8" standalone="yes"?>
<Relationships xmlns="http://schemas.openxmlformats.org/package/2006/relationships"><Relationship Id="rId2" Type="http://schemas.openxmlformats.org/officeDocument/2006/relationships/slide" Target="../slides/slide115.xml"/><Relationship Id="rId1" Type="http://schemas.openxmlformats.org/officeDocument/2006/relationships/notesMaster" Target="../notesMasters/notesMaster1.xml"/></Relationships>
</file>

<file path=ppt/notesSlides/_rels/notesSlide115.xml.rels><?xml version="1.0" encoding="UTF-8" standalone="yes"?>
<Relationships xmlns="http://schemas.openxmlformats.org/package/2006/relationships"><Relationship Id="rId2" Type="http://schemas.openxmlformats.org/officeDocument/2006/relationships/slide" Target="../slides/slide116.xml"/><Relationship Id="rId1" Type="http://schemas.openxmlformats.org/officeDocument/2006/relationships/notesMaster" Target="../notesMasters/notesMaster1.xml"/></Relationships>
</file>

<file path=ppt/notesSlides/_rels/notesSlide116.xml.rels><?xml version="1.0" encoding="UTF-8" standalone="yes"?>
<Relationships xmlns="http://schemas.openxmlformats.org/package/2006/relationships"><Relationship Id="rId2" Type="http://schemas.openxmlformats.org/officeDocument/2006/relationships/slide" Target="../slides/slide117.xml"/><Relationship Id="rId1" Type="http://schemas.openxmlformats.org/officeDocument/2006/relationships/notesMaster" Target="../notesMasters/notesMaster1.xml"/></Relationships>
</file>

<file path=ppt/notesSlides/_rels/notesSlide117.xml.rels><?xml version="1.0" encoding="UTF-8" standalone="yes"?>
<Relationships xmlns="http://schemas.openxmlformats.org/package/2006/relationships"><Relationship Id="rId2" Type="http://schemas.openxmlformats.org/officeDocument/2006/relationships/slide" Target="../slides/slide118.xml"/><Relationship Id="rId1" Type="http://schemas.openxmlformats.org/officeDocument/2006/relationships/notesMaster" Target="../notesMasters/notesMaster1.xml"/></Relationships>
</file>

<file path=ppt/notesSlides/_rels/notesSlide118.xml.rels><?xml version="1.0" encoding="UTF-8" standalone="yes"?>
<Relationships xmlns="http://schemas.openxmlformats.org/package/2006/relationships"><Relationship Id="rId2" Type="http://schemas.openxmlformats.org/officeDocument/2006/relationships/slide" Target="../slides/slide119.xml"/><Relationship Id="rId1" Type="http://schemas.openxmlformats.org/officeDocument/2006/relationships/notesMaster" Target="../notesMasters/notesMaster1.xml"/></Relationships>
</file>

<file path=ppt/notesSlides/_rels/notesSlide119.xml.rels><?xml version="1.0" encoding="UTF-8" standalone="yes"?>
<Relationships xmlns="http://schemas.openxmlformats.org/package/2006/relationships"><Relationship Id="rId2" Type="http://schemas.openxmlformats.org/officeDocument/2006/relationships/slide" Target="../slides/slide120.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20.xml.rels><?xml version="1.0" encoding="UTF-8" standalone="yes"?>
<Relationships xmlns="http://schemas.openxmlformats.org/package/2006/relationships"><Relationship Id="rId2" Type="http://schemas.openxmlformats.org/officeDocument/2006/relationships/slide" Target="../slides/slide122.xml"/><Relationship Id="rId1" Type="http://schemas.openxmlformats.org/officeDocument/2006/relationships/notesMaster" Target="../notesMasters/notesMaster1.xml"/></Relationships>
</file>

<file path=ppt/notesSlides/_rels/notesSlide121.xml.rels><?xml version="1.0" encoding="UTF-8" standalone="yes"?>
<Relationships xmlns="http://schemas.openxmlformats.org/package/2006/relationships"><Relationship Id="rId2" Type="http://schemas.openxmlformats.org/officeDocument/2006/relationships/slide" Target="../slides/slide123.xml"/><Relationship Id="rId1" Type="http://schemas.openxmlformats.org/officeDocument/2006/relationships/notesMaster" Target="../notesMasters/notesMaster1.xml"/></Relationships>
</file>

<file path=ppt/notesSlides/_rels/notesSlide122.xml.rels><?xml version="1.0" encoding="UTF-8" standalone="yes"?>
<Relationships xmlns="http://schemas.openxmlformats.org/package/2006/relationships"><Relationship Id="rId2" Type="http://schemas.openxmlformats.org/officeDocument/2006/relationships/slide" Target="../slides/slide124.xml"/><Relationship Id="rId1" Type="http://schemas.openxmlformats.org/officeDocument/2006/relationships/notesMaster" Target="../notesMasters/notesMaster1.xml"/></Relationships>
</file>

<file path=ppt/notesSlides/_rels/notesSlide123.xml.rels><?xml version="1.0" encoding="UTF-8" standalone="yes"?>
<Relationships xmlns="http://schemas.openxmlformats.org/package/2006/relationships"><Relationship Id="rId2" Type="http://schemas.openxmlformats.org/officeDocument/2006/relationships/slide" Target="../slides/slide125.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82.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83.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89.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90.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92.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93.xml"/><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2" Type="http://schemas.openxmlformats.org/officeDocument/2006/relationships/slide" Target="../slides/slide94.xml"/><Relationship Id="rId1" Type="http://schemas.openxmlformats.org/officeDocument/2006/relationships/notesMaster" Target="../notesMasters/notesMaster1.xml"/></Relationships>
</file>

<file path=ppt/notesSlides/_rels/notesSlide95.xml.rels><?xml version="1.0" encoding="UTF-8" standalone="yes"?>
<Relationships xmlns="http://schemas.openxmlformats.org/package/2006/relationships"><Relationship Id="rId2" Type="http://schemas.openxmlformats.org/officeDocument/2006/relationships/slide" Target="../slides/slide95.xml"/><Relationship Id="rId1" Type="http://schemas.openxmlformats.org/officeDocument/2006/relationships/notesMaster" Target="../notesMasters/notesMaster1.xml"/></Relationships>
</file>

<file path=ppt/notesSlides/_rels/notesSlide96.xml.rels><?xml version="1.0" encoding="UTF-8" standalone="yes"?>
<Relationships xmlns="http://schemas.openxmlformats.org/package/2006/relationships"><Relationship Id="rId2" Type="http://schemas.openxmlformats.org/officeDocument/2006/relationships/slide" Target="../slides/slide96.xml"/><Relationship Id="rId1" Type="http://schemas.openxmlformats.org/officeDocument/2006/relationships/notesMaster" Target="../notesMasters/notesMaster1.xml"/></Relationships>
</file>

<file path=ppt/notesSlides/_rels/notesSlide97.xml.rels><?xml version="1.0" encoding="UTF-8" standalone="yes"?>
<Relationships xmlns="http://schemas.openxmlformats.org/package/2006/relationships"><Relationship Id="rId2" Type="http://schemas.openxmlformats.org/officeDocument/2006/relationships/slide" Target="../slides/slide97.xml"/><Relationship Id="rId1" Type="http://schemas.openxmlformats.org/officeDocument/2006/relationships/notesMaster" Target="../notesMasters/notesMaster1.xml"/></Relationships>
</file>

<file path=ppt/notesSlides/_rels/notesSlide98.xml.rels><?xml version="1.0" encoding="UTF-8" standalone="yes"?>
<Relationships xmlns="http://schemas.openxmlformats.org/package/2006/relationships"><Relationship Id="rId2" Type="http://schemas.openxmlformats.org/officeDocument/2006/relationships/slide" Target="../slides/slide98.xml"/><Relationship Id="rId1" Type="http://schemas.openxmlformats.org/officeDocument/2006/relationships/notesMaster" Target="../notesMasters/notesMaster1.xml"/></Relationships>
</file>

<file path=ppt/notesSlides/_rels/notesSlide99.xml.rels><?xml version="1.0" encoding="UTF-8" standalone="yes"?>
<Relationships xmlns="http://schemas.openxmlformats.org/package/2006/relationships"><Relationship Id="rId2" Type="http://schemas.openxmlformats.org/officeDocument/2006/relationships/slide" Target="../slides/slide9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Version History</a:t>
            </a:r>
          </a:p>
          <a:p>
            <a:endParaRPr lang="en-US" dirty="0"/>
          </a:p>
          <a:p>
            <a:r>
              <a:rPr lang="en-US" dirty="0"/>
              <a:t>8.1. Updates throughout, including a lot more animations.  These are the ppt files used to make Chapter 2 online lectures in Sept. 2020.</a:t>
            </a:r>
          </a:p>
          <a:p>
            <a:endParaRPr lang="en-US" dirty="0"/>
          </a:p>
          <a:p>
            <a:r>
              <a:rPr lang="en-US" dirty="0"/>
              <a:t>8.0  (April 2020)</a:t>
            </a:r>
          </a:p>
          <a:p>
            <a:pPr marL="171450" indent="-171450">
              <a:buFont typeface="Arial" panose="020B0604020202020204" pitchFamily="34" charset="0"/>
              <a:buChar char="•"/>
            </a:pPr>
            <a:r>
              <a:rPr lang="en-US" dirty="0"/>
              <a:t>All slides reformatted for 16:9 aspect ratio</a:t>
            </a:r>
          </a:p>
          <a:p>
            <a:pPr marL="171450" indent="-171450">
              <a:buFont typeface="Arial" panose="020B0604020202020204" pitchFamily="34" charset="0"/>
              <a:buChar char="•"/>
            </a:pPr>
            <a:r>
              <a:rPr lang="en-US" dirty="0"/>
              <a:t>All slides updated to 8</a:t>
            </a:r>
            <a:r>
              <a:rPr lang="en-US" baseline="30000" dirty="0"/>
              <a:t>th</a:t>
            </a:r>
            <a:r>
              <a:rPr lang="en-US" dirty="0"/>
              <a:t> edition material</a:t>
            </a:r>
          </a:p>
          <a:p>
            <a:pPr marL="171450" indent="-171450">
              <a:buFont typeface="Arial" panose="020B0604020202020204" pitchFamily="34" charset="0"/>
              <a:buChar char="•"/>
            </a:pPr>
            <a:r>
              <a:rPr lang="en-US" dirty="0"/>
              <a:t>Use of Calibri font, rather that Gill Sans MT</a:t>
            </a:r>
          </a:p>
          <a:p>
            <a:pPr marL="171450" indent="-171450">
              <a:buFont typeface="Arial" panose="020B0604020202020204" pitchFamily="34" charset="0"/>
              <a:buChar char="•"/>
            </a:pPr>
            <a:r>
              <a:rPr lang="en-US" dirty="0"/>
              <a:t>Add LOTS more animation throughout</a:t>
            </a:r>
          </a:p>
        </p:txBody>
      </p:sp>
      <p:sp>
        <p:nvSpPr>
          <p:cNvPr id="4" name="Slide Number Placeholder 3"/>
          <p:cNvSpPr>
            <a:spLocks noGrp="1"/>
          </p:cNvSpPr>
          <p:nvPr>
            <p:ph type="sldNum" sz="quarter" idx="5"/>
          </p:nvPr>
        </p:nvSpPr>
        <p:spPr/>
        <p:txBody>
          <a:bodyPr/>
          <a:lstStyle/>
          <a:p>
            <a:fld id="{3D91EEAC-CFEF-9647-876F-EABC6B8338D7}" type="slidenum">
              <a:rPr lang="en-US" smtClean="0"/>
              <a:t>1</a:t>
            </a:fld>
            <a:endParaRPr lang="en-US" dirty="0"/>
          </a:p>
        </p:txBody>
      </p:sp>
    </p:spTree>
    <p:extLst>
      <p:ext uri="{BB962C8B-B14F-4D97-AF65-F5344CB8AC3E}">
        <p14:creationId xmlns:p14="http://schemas.microsoft.com/office/powerpoint/2010/main" val="2792661257"/>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023986172"/>
      </p:ext>
    </p:extLst>
  </p:cSld>
  <p:clrMapOvr>
    <a:masterClrMapping/>
  </p:clrMapOvr>
</p:notes>
</file>

<file path=ppt/notesSlides/notesSlide1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100</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811219760"/>
      </p:ext>
    </p:extLst>
  </p:cSld>
  <p:clrMapOvr>
    <a:masterClrMapping/>
  </p:clrMapOvr>
</p:notes>
</file>

<file path=ppt/notesSlides/notesSlide1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101</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553630257"/>
      </p:ext>
    </p:extLst>
  </p:cSld>
  <p:clrMapOvr>
    <a:masterClrMapping/>
  </p:clrMapOvr>
</p:notes>
</file>

<file path=ppt/notesSlides/notesSlide1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2993" name="Rectangle 7">
            <a:extLst>
              <a:ext uri="{FF2B5EF4-FFF2-40B4-BE49-F238E27FC236}">
                <a16:creationId xmlns:a16="http://schemas.microsoft.com/office/drawing/2014/main" id="{F97C318A-17ED-1542-9AD9-7A2248F12DFC}"/>
              </a:ext>
            </a:extLst>
          </p:cNvPr>
          <p:cNvSpPr txBox="1">
            <a:spLocks noGrp="1" noChangeArrowheads="1"/>
          </p:cNvSpPr>
          <p:nvPr/>
        </p:nvSpPr>
        <p:spPr bwMode="auto">
          <a:xfrm>
            <a:off x="4144963" y="9121775"/>
            <a:ext cx="3170237" cy="479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6649" tIns="48325" rIns="96649" bIns="48325" anchor="b"/>
          <a:lstStyle>
            <a:lvl1pPr defTabSz="966788">
              <a:defRPr sz="2000">
                <a:solidFill>
                  <a:schemeClr val="tx1"/>
                </a:solidFill>
                <a:latin typeface="Arial" panose="020B0604020202020204" pitchFamily="34" charset="0"/>
                <a:ea typeface="ＭＳ Ｐゴシック" panose="020B0600070205080204" pitchFamily="34" charset="-128"/>
              </a:defRPr>
            </a:lvl1pPr>
            <a:lvl2pPr marL="742950" indent="-285750" defTabSz="966788">
              <a:defRPr sz="2000">
                <a:solidFill>
                  <a:schemeClr val="tx1"/>
                </a:solidFill>
                <a:latin typeface="Arial" panose="020B0604020202020204" pitchFamily="34" charset="0"/>
                <a:ea typeface="ＭＳ Ｐゴシック" panose="020B0600070205080204" pitchFamily="34" charset="-128"/>
              </a:defRPr>
            </a:lvl2pPr>
            <a:lvl3pPr marL="1143000" indent="-228600" defTabSz="966788">
              <a:defRPr sz="2000">
                <a:solidFill>
                  <a:schemeClr val="tx1"/>
                </a:solidFill>
                <a:latin typeface="Arial" panose="020B0604020202020204" pitchFamily="34" charset="0"/>
                <a:ea typeface="ＭＳ Ｐゴシック" panose="020B0600070205080204" pitchFamily="34" charset="-128"/>
              </a:defRPr>
            </a:lvl3pPr>
            <a:lvl4pPr marL="1600200" indent="-228600" defTabSz="966788">
              <a:defRPr sz="2000">
                <a:solidFill>
                  <a:schemeClr val="tx1"/>
                </a:solidFill>
                <a:latin typeface="Arial" panose="020B0604020202020204" pitchFamily="34" charset="0"/>
                <a:ea typeface="ＭＳ Ｐゴシック" panose="020B0600070205080204" pitchFamily="34" charset="-128"/>
              </a:defRPr>
            </a:lvl4pPr>
            <a:lvl5pPr marL="2057400" indent="-228600" defTabSz="966788">
              <a:defRPr sz="2000">
                <a:solidFill>
                  <a:schemeClr val="tx1"/>
                </a:solidFill>
                <a:latin typeface="Arial" panose="020B0604020202020204" pitchFamily="34" charset="0"/>
                <a:ea typeface="ＭＳ Ｐゴシック" panose="020B0600070205080204" pitchFamily="34" charset="-128"/>
              </a:defRPr>
            </a:lvl5pPr>
            <a:lvl6pPr marL="2514600" indent="-228600" defTabSz="966788"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defTabSz="966788"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defTabSz="966788"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defTabSz="966788"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r" defTabSz="966788" rtl="0" eaLnBrk="0" fontAlgn="base" latinLnBrk="0" hangingPunct="0">
              <a:lnSpc>
                <a:spcPct val="100000"/>
              </a:lnSpc>
              <a:spcBef>
                <a:spcPct val="0"/>
              </a:spcBef>
              <a:spcAft>
                <a:spcPct val="0"/>
              </a:spcAft>
              <a:buClrTx/>
              <a:buSzTx/>
              <a:buFontTx/>
              <a:buNone/>
              <a:tabLst/>
              <a:defRPr/>
            </a:pPr>
            <a:fld id="{58888FC7-8584-A54F-A1F0-E9C044658D3E}" type="slidenum">
              <a:rPr kumimoji="0" lang="en-US" altLang="en-US" sz="1300" b="0" i="0" u="none" strike="noStrike" kern="1200" cap="none" spc="0" normalizeH="0" baseline="0" noProof="0" smtClean="0">
                <a:ln>
                  <a:noFill/>
                </a:ln>
                <a:solidFill>
                  <a:srgbClr val="000000"/>
                </a:solidFill>
                <a:effectLst/>
                <a:uLnTx/>
                <a:uFillTx/>
                <a:latin typeface="Times New Roman" panose="02020603050405020304" pitchFamily="18" charset="0"/>
                <a:ea typeface="ＭＳ Ｐゴシック" panose="020B0600070205080204" pitchFamily="34" charset="-128"/>
                <a:cs typeface="+mn-cs"/>
              </a:rPr>
              <a:pPr marL="0" marR="0" lvl="0" indent="0" algn="r" defTabSz="966788" rtl="0" eaLnBrk="0" fontAlgn="base" latinLnBrk="0" hangingPunct="0">
                <a:lnSpc>
                  <a:spcPct val="100000"/>
                </a:lnSpc>
                <a:spcBef>
                  <a:spcPct val="0"/>
                </a:spcBef>
                <a:spcAft>
                  <a:spcPct val="0"/>
                </a:spcAft>
                <a:buClrTx/>
                <a:buSzTx/>
                <a:buFontTx/>
                <a:buNone/>
                <a:tabLst/>
                <a:defRPr/>
              </a:pPr>
              <a:t>103</a:t>
            </a:fld>
            <a:endParaRPr kumimoji="0" lang="en-US" altLang="en-US" sz="13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12994" name="Rectangle 2">
            <a:extLst>
              <a:ext uri="{FF2B5EF4-FFF2-40B4-BE49-F238E27FC236}">
                <a16:creationId xmlns:a16="http://schemas.microsoft.com/office/drawing/2014/main" id="{927CF829-8DED-9448-A937-FB315CAB3C7B}"/>
              </a:ext>
            </a:extLst>
          </p:cNvPr>
          <p:cNvSpPr>
            <a:spLocks noGrp="1" noRot="1" noChangeAspect="1" noChangeArrowheads="1" noTextEdit="1"/>
          </p:cNvSpPr>
          <p:nvPr>
            <p:ph type="sldImg"/>
          </p:nvPr>
        </p:nvSpPr>
        <p:spPr>
          <a:ln/>
        </p:spPr>
      </p:sp>
      <p:sp>
        <p:nvSpPr>
          <p:cNvPr id="212995" name="Rectangle 3">
            <a:extLst>
              <a:ext uri="{FF2B5EF4-FFF2-40B4-BE49-F238E27FC236}">
                <a16:creationId xmlns:a16="http://schemas.microsoft.com/office/drawing/2014/main" id="{8C1486BF-9C4F-0F43-9A4E-0E1429CFECC7}"/>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en-US" dirty="0">
                <a:ea typeface="ＭＳ Ｐゴシック" panose="020B0600070205080204" pitchFamily="34" charset="-128"/>
              </a:rPr>
              <a:t>Akamai: 100,000+ servers in 1000+ clusters in 1000+ networks in 70+ countries serving trillions of requests a day.</a:t>
            </a:r>
          </a:p>
          <a:p>
            <a:endParaRPr lang="en-US" altLang="en-US" dirty="0">
              <a:ea typeface="ＭＳ Ｐゴシック" panose="020B0600070205080204" pitchFamily="34" charset="-128"/>
            </a:endParaRPr>
          </a:p>
          <a:p>
            <a:r>
              <a:rPr lang="en-US" altLang="en-US" dirty="0">
                <a:ea typeface="ＭＳ Ｐゴシック" panose="020B0600070205080204" pitchFamily="34" charset="-128"/>
              </a:rPr>
              <a:t>How many people use Netflix?</a:t>
            </a:r>
          </a:p>
        </p:txBody>
      </p:sp>
    </p:spTree>
    <p:extLst>
      <p:ext uri="{BB962C8B-B14F-4D97-AF65-F5344CB8AC3E}">
        <p14:creationId xmlns:p14="http://schemas.microsoft.com/office/powerpoint/2010/main" val="1694864206"/>
      </p:ext>
    </p:extLst>
  </p:cSld>
  <p:clrMapOvr>
    <a:masterClrMapping/>
  </p:clrMapOvr>
</p:notes>
</file>

<file path=ppt/notesSlides/notesSlide1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41" name="Rectangle 7">
            <a:extLst>
              <a:ext uri="{FF2B5EF4-FFF2-40B4-BE49-F238E27FC236}">
                <a16:creationId xmlns:a16="http://schemas.microsoft.com/office/drawing/2014/main" id="{9FA4490D-D4A4-034B-9842-2AED96A6F67A}"/>
              </a:ext>
            </a:extLst>
          </p:cNvPr>
          <p:cNvSpPr txBox="1">
            <a:spLocks noGrp="1" noChangeArrowheads="1"/>
          </p:cNvSpPr>
          <p:nvPr/>
        </p:nvSpPr>
        <p:spPr bwMode="auto">
          <a:xfrm>
            <a:off x="4144963" y="9121775"/>
            <a:ext cx="3170237" cy="479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6649" tIns="48325" rIns="96649" bIns="48325" anchor="b"/>
          <a:lstStyle>
            <a:lvl1pPr defTabSz="966788">
              <a:defRPr sz="2000">
                <a:solidFill>
                  <a:schemeClr val="tx1"/>
                </a:solidFill>
                <a:latin typeface="Arial" panose="020B0604020202020204" pitchFamily="34" charset="0"/>
                <a:ea typeface="ＭＳ Ｐゴシック" panose="020B0600070205080204" pitchFamily="34" charset="-128"/>
              </a:defRPr>
            </a:lvl1pPr>
            <a:lvl2pPr marL="742950" indent="-285750" defTabSz="966788">
              <a:defRPr sz="2000">
                <a:solidFill>
                  <a:schemeClr val="tx1"/>
                </a:solidFill>
                <a:latin typeface="Arial" panose="020B0604020202020204" pitchFamily="34" charset="0"/>
                <a:ea typeface="ＭＳ Ｐゴシック" panose="020B0600070205080204" pitchFamily="34" charset="-128"/>
              </a:defRPr>
            </a:lvl2pPr>
            <a:lvl3pPr marL="1143000" indent="-228600" defTabSz="966788">
              <a:defRPr sz="2000">
                <a:solidFill>
                  <a:schemeClr val="tx1"/>
                </a:solidFill>
                <a:latin typeface="Arial" panose="020B0604020202020204" pitchFamily="34" charset="0"/>
                <a:ea typeface="ＭＳ Ｐゴシック" panose="020B0600070205080204" pitchFamily="34" charset="-128"/>
              </a:defRPr>
            </a:lvl3pPr>
            <a:lvl4pPr marL="1600200" indent="-228600" defTabSz="966788">
              <a:defRPr sz="2000">
                <a:solidFill>
                  <a:schemeClr val="tx1"/>
                </a:solidFill>
                <a:latin typeface="Arial" panose="020B0604020202020204" pitchFamily="34" charset="0"/>
                <a:ea typeface="ＭＳ Ｐゴシック" panose="020B0600070205080204" pitchFamily="34" charset="-128"/>
              </a:defRPr>
            </a:lvl4pPr>
            <a:lvl5pPr marL="2057400" indent="-228600" defTabSz="966788">
              <a:defRPr sz="2000">
                <a:solidFill>
                  <a:schemeClr val="tx1"/>
                </a:solidFill>
                <a:latin typeface="Arial" panose="020B0604020202020204" pitchFamily="34" charset="0"/>
                <a:ea typeface="ＭＳ Ｐゴシック" panose="020B0600070205080204" pitchFamily="34" charset="-128"/>
              </a:defRPr>
            </a:lvl5pPr>
            <a:lvl6pPr marL="2514600" indent="-228600" defTabSz="966788"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defTabSz="966788"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defTabSz="966788"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defTabSz="966788"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r" defTabSz="966788" rtl="0" eaLnBrk="1" fontAlgn="auto" latinLnBrk="0" hangingPunct="1">
              <a:lnSpc>
                <a:spcPct val="100000"/>
              </a:lnSpc>
              <a:spcBef>
                <a:spcPct val="0"/>
              </a:spcBef>
              <a:spcAft>
                <a:spcPts val="0"/>
              </a:spcAft>
              <a:buClrTx/>
              <a:buSzTx/>
              <a:buFontTx/>
              <a:buNone/>
              <a:tabLst/>
              <a:defRPr/>
            </a:pPr>
            <a:fld id="{CE157223-41AB-CB48-9D29-70289FC738BB}" type="slidenum">
              <a:rPr kumimoji="0" lang="en-US" altLang="en-US" sz="13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rPr>
              <a:pPr marL="0" marR="0" lvl="0" indent="0" algn="r" defTabSz="966788" rtl="0" eaLnBrk="1" fontAlgn="auto" latinLnBrk="0" hangingPunct="1">
                <a:lnSpc>
                  <a:spcPct val="100000"/>
                </a:lnSpc>
                <a:spcBef>
                  <a:spcPct val="0"/>
                </a:spcBef>
                <a:spcAft>
                  <a:spcPts val="0"/>
                </a:spcAft>
                <a:buClrTx/>
                <a:buSzTx/>
                <a:buFontTx/>
                <a:buNone/>
                <a:tabLst/>
                <a:defRPr/>
              </a:pPr>
              <a:t>104</a:t>
            </a:fld>
            <a:endParaRPr kumimoji="0" lang="en-US" altLang="en-US" sz="13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15042" name="Rectangle 2">
            <a:extLst>
              <a:ext uri="{FF2B5EF4-FFF2-40B4-BE49-F238E27FC236}">
                <a16:creationId xmlns:a16="http://schemas.microsoft.com/office/drawing/2014/main" id="{740F7F93-FBC6-4742-87DD-5B7FB7D2E71C}"/>
              </a:ext>
            </a:extLst>
          </p:cNvPr>
          <p:cNvSpPr>
            <a:spLocks noGrp="1" noRot="1" noChangeAspect="1" noChangeArrowheads="1" noTextEdit="1"/>
          </p:cNvSpPr>
          <p:nvPr>
            <p:ph type="sldImg"/>
          </p:nvPr>
        </p:nvSpPr>
        <p:spPr>
          <a:ln/>
        </p:spPr>
      </p:sp>
      <p:sp>
        <p:nvSpPr>
          <p:cNvPr id="215043" name="Rectangle 3">
            <a:extLst>
              <a:ext uri="{FF2B5EF4-FFF2-40B4-BE49-F238E27FC236}">
                <a16:creationId xmlns:a16="http://schemas.microsoft.com/office/drawing/2014/main" id="{E9D157F1-6907-8241-A7D1-F5F4F28FEB64}"/>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en-US" dirty="0">
                <a:ea typeface="ＭＳ Ｐゴシック" panose="020B0600070205080204" pitchFamily="34" charset="-128"/>
              </a:rPr>
              <a:t>peak load: 7million viewers, 2 Tbytes via </a:t>
            </a:r>
          </a:p>
        </p:txBody>
      </p:sp>
    </p:spTree>
    <p:extLst>
      <p:ext uri="{BB962C8B-B14F-4D97-AF65-F5344CB8AC3E}">
        <p14:creationId xmlns:p14="http://schemas.microsoft.com/office/powerpoint/2010/main" val="3392445344"/>
      </p:ext>
    </p:extLst>
  </p:cSld>
  <p:clrMapOvr>
    <a:masterClrMapping/>
  </p:clrMapOvr>
</p:notes>
</file>

<file path=ppt/notesSlides/notesSlide1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105</a:t>
            </a:fld>
            <a:endParaRPr lang="en-US" dirty="0"/>
          </a:p>
        </p:txBody>
      </p:sp>
    </p:spTree>
    <p:extLst>
      <p:ext uri="{BB962C8B-B14F-4D97-AF65-F5344CB8AC3E}">
        <p14:creationId xmlns:p14="http://schemas.microsoft.com/office/powerpoint/2010/main" val="2487940319"/>
      </p:ext>
    </p:extLst>
  </p:cSld>
  <p:clrMapOvr>
    <a:masterClrMapping/>
  </p:clrMapOvr>
</p:notes>
</file>

<file path=ppt/notesSlides/notesSlide1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106</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198489836"/>
      </p:ext>
    </p:extLst>
  </p:cSld>
  <p:clrMapOvr>
    <a:masterClrMapping/>
  </p:clrMapOvr>
</p:notes>
</file>

<file path=ppt/notesSlides/notesSlide1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107</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99991607"/>
      </p:ext>
    </p:extLst>
  </p:cSld>
  <p:clrMapOvr>
    <a:masterClrMapping/>
  </p:clrMapOvr>
</p:notes>
</file>

<file path=ppt/notesSlides/notesSlide1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108</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210706845"/>
      </p:ext>
    </p:extLst>
  </p:cSld>
  <p:clrMapOvr>
    <a:masterClrMapping/>
  </p:clrMapOvr>
</p:notes>
</file>

<file path=ppt/notesSlides/notesSlide1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109</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222074480"/>
      </p:ext>
    </p:extLst>
  </p:cSld>
  <p:clrMapOvr>
    <a:masterClrMapping/>
  </p:clrMapOvr>
</p:notes>
</file>

<file path=ppt/notesSlides/notesSlide1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UDO and TCP code updates 3/23</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110</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254241481"/>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11</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994032539"/>
      </p:ext>
    </p:extLst>
  </p:cSld>
  <p:clrMapOvr>
    <a:masterClrMapping/>
  </p:clrMapOvr>
</p:notes>
</file>

<file path=ppt/notesSlides/notesSlide1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111</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639216697"/>
      </p:ext>
    </p:extLst>
  </p:cSld>
  <p:clrMapOvr>
    <a:masterClrMapping/>
  </p:clrMapOvr>
</p:notes>
</file>

<file path=ppt/notesSlides/notesSlide1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112</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50813015"/>
      </p:ext>
    </p:extLst>
  </p:cSld>
  <p:clrMapOvr>
    <a:masterClrMapping/>
  </p:clrMapOvr>
</p:notes>
</file>

<file path=ppt/notesSlides/notesSlide1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113</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265209032"/>
      </p:ext>
    </p:extLst>
  </p:cSld>
  <p:clrMapOvr>
    <a:masterClrMapping/>
  </p:clrMapOvr>
</p:notes>
</file>

<file path=ppt/notesSlides/notesSlide1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114</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361857961"/>
      </p:ext>
    </p:extLst>
  </p:cSld>
  <p:clrMapOvr>
    <a:masterClrMapping/>
  </p:clrMapOvr>
</p:notes>
</file>

<file path=ppt/notesSlides/notesSlide1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115</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392284863"/>
      </p:ext>
    </p:extLst>
  </p:cSld>
  <p:clrMapOvr>
    <a:masterClrMapping/>
  </p:clrMapOvr>
</p:notes>
</file>

<file path=ppt/notesSlides/notesSlide1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116</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797315334"/>
      </p:ext>
    </p:extLst>
  </p:cSld>
  <p:clrMapOvr>
    <a:masterClrMapping/>
  </p:clrMapOvr>
</p:notes>
</file>

<file path=ppt/notesSlides/notesSlide1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117</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308131863"/>
      </p:ext>
    </p:extLst>
  </p:cSld>
  <p:clrMapOvr>
    <a:masterClrMapping/>
  </p:clrMapOvr>
</p:notes>
</file>

<file path=ppt/notesSlides/notesSlide1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Version History</a:t>
            </a:r>
          </a:p>
          <a:p>
            <a:endParaRPr lang="en-US" dirty="0"/>
          </a:p>
          <a:p>
            <a:r>
              <a:rPr lang="en-US" dirty="0"/>
              <a:t>7.01 (January 2020)</a:t>
            </a:r>
          </a:p>
          <a:p>
            <a:pPr marL="171450" indent="-171450">
              <a:buFont typeface="Arial" panose="020B0604020202020204" pitchFamily="34" charset="0"/>
              <a:buChar char="•"/>
            </a:pPr>
            <a:r>
              <a:rPr lang="en-US" dirty="0"/>
              <a:t>All slides reformatted for 16:9 aspect ratio</a:t>
            </a:r>
          </a:p>
          <a:p>
            <a:pPr marL="171450" indent="-171450">
              <a:buFont typeface="Arial" panose="020B0604020202020204" pitchFamily="34" charset="0"/>
              <a:buChar char="•"/>
            </a:pPr>
            <a:r>
              <a:rPr lang="en-US" dirty="0"/>
              <a:t>Use of Calibri font, rather that Gill Sans MT</a:t>
            </a:r>
          </a:p>
          <a:p>
            <a:pPr marL="171450" indent="-171450">
              <a:buFont typeface="Arial" panose="020B0604020202020204" pitchFamily="34" charset="0"/>
              <a:buChar char="•"/>
            </a:pPr>
            <a:r>
              <a:rPr lang="en-US" dirty="0"/>
              <a:t>Updated slide content for 2020 link technologies and applications</a:t>
            </a:r>
          </a:p>
          <a:p>
            <a:pPr marL="171450" indent="-171450">
              <a:buFont typeface="Arial" panose="020B0604020202020204" pitchFamily="34" charset="0"/>
              <a:buChar char="•"/>
            </a:pPr>
            <a:r>
              <a:rPr lang="en-US" dirty="0"/>
              <a:t>Add more animation throughout</a:t>
            </a:r>
          </a:p>
          <a:p>
            <a:pPr marL="171450" indent="-171450">
              <a:buFont typeface="Arial" panose="020B0604020202020204" pitchFamily="34" charset="0"/>
              <a:buChar char="•"/>
            </a:pPr>
            <a:r>
              <a:rPr lang="en-US" dirty="0"/>
              <a:t>New Master slide </a:t>
            </a:r>
          </a:p>
        </p:txBody>
      </p:sp>
      <p:sp>
        <p:nvSpPr>
          <p:cNvPr id="4" name="Slide Number Placeholder 3"/>
          <p:cNvSpPr>
            <a:spLocks noGrp="1"/>
          </p:cNvSpPr>
          <p:nvPr>
            <p:ph type="sldNum" sz="quarter" idx="5"/>
          </p:nvPr>
        </p:nvSpPr>
        <p:spPr/>
        <p:txBody>
          <a:bodyPr/>
          <a:lstStyle/>
          <a:p>
            <a:fld id="{3D91EEAC-CFEF-9647-876F-EABC6B8338D7}" type="slidenum">
              <a:rPr lang="en-US" smtClean="0"/>
              <a:t>118</a:t>
            </a:fld>
            <a:endParaRPr lang="en-US" dirty="0"/>
          </a:p>
        </p:txBody>
      </p:sp>
    </p:spTree>
    <p:extLst>
      <p:ext uri="{BB962C8B-B14F-4D97-AF65-F5344CB8AC3E}">
        <p14:creationId xmlns:p14="http://schemas.microsoft.com/office/powerpoint/2010/main" val="3061844876"/>
      </p:ext>
    </p:extLst>
  </p:cSld>
  <p:clrMapOvr>
    <a:masterClrMapping/>
  </p:clrMapOvr>
</p:notes>
</file>

<file path=ppt/notesSlides/notesSlide1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This is going to be something new for some students.   Interruption-driven programming, timeout.</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119</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622677419"/>
      </p:ext>
    </p:extLst>
  </p:cSld>
  <p:clrMapOvr>
    <a:masterClrMapping/>
  </p:clrMapOvr>
</p:notes>
</file>

<file path=ppt/notesSlides/notesSlide1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120</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642041289"/>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12</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238850945"/>
      </p:ext>
    </p:extLst>
  </p:cSld>
  <p:clrMapOvr>
    <a:masterClrMapping/>
  </p:clrMapOvr>
</p:notes>
</file>

<file path=ppt/notesSlides/notesSlide1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Talk a bit about real-world examples for timeout at the end.</a:t>
            </a:r>
          </a:p>
          <a:p>
            <a:endParaRPr lang="en-US" dirty="0"/>
          </a:p>
          <a:p>
            <a:r>
              <a:rPr lang="en-US" dirty="0"/>
              <a:t>Question:  settimeout(10), then what happens in the next iteration?  Will .accept() have timeout?</a:t>
            </a:r>
          </a:p>
          <a:p>
            <a:endParaRPr lang="en-US" dirty="0"/>
          </a:p>
          <a:p>
            <a:r>
              <a:rPr lang="en-US" dirty="0"/>
              <a:t>Non-blocking:</a:t>
            </a:r>
          </a:p>
          <a:p>
            <a:r>
              <a:rPr lang="en-US" dirty="0"/>
              <a:t>https://</a:t>
            </a:r>
            <a:r>
              <a:rPr lang="en-US" dirty="0" err="1"/>
              <a:t>www.scottklement.com</a:t>
            </a:r>
            <a:r>
              <a:rPr lang="en-US" dirty="0"/>
              <a:t>/</a:t>
            </a:r>
            <a:r>
              <a:rPr lang="en-US" dirty="0" err="1"/>
              <a:t>rpg</a:t>
            </a:r>
            <a:r>
              <a:rPr lang="en-US" dirty="0"/>
              <a:t>/</a:t>
            </a:r>
            <a:r>
              <a:rPr lang="en-US" dirty="0" err="1"/>
              <a:t>socktut</a:t>
            </a:r>
            <a:r>
              <a:rPr lang="en-US" dirty="0"/>
              <a:t>/</a:t>
            </a:r>
            <a:r>
              <a:rPr lang="en-US" dirty="0" err="1"/>
              <a:t>nonblocking.html</a:t>
            </a:r>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122</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290187712"/>
      </p:ext>
    </p:extLst>
  </p:cSld>
  <p:clrMapOvr>
    <a:masterClrMapping/>
  </p:clrMapOvr>
</p:notes>
</file>

<file path=ppt/notesSlides/notesSlide1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Retired this slide, since telnet isn’t really used anymore, and few non https: mail servers around anymore....</a:t>
            </a:r>
          </a:p>
        </p:txBody>
      </p:sp>
      <p:sp>
        <p:nvSpPr>
          <p:cNvPr id="4" name="Slide Number Placeholder 3"/>
          <p:cNvSpPr>
            <a:spLocks noGrp="1"/>
          </p:cNvSpPr>
          <p:nvPr>
            <p:ph type="sldNum" sz="quarter" idx="5"/>
          </p:nvPr>
        </p:nvSpPr>
        <p:spPr/>
        <p:txBody>
          <a:bodyPr/>
          <a:lstStyle/>
          <a:p>
            <a:fld id="{3D91EEAC-CFEF-9647-876F-EABC6B8338D7}" type="slidenum">
              <a:rPr lang="en-US" smtClean="0"/>
              <a:t>123</a:t>
            </a:fld>
            <a:endParaRPr lang="en-US"/>
          </a:p>
        </p:txBody>
      </p:sp>
    </p:spTree>
    <p:extLst>
      <p:ext uri="{BB962C8B-B14F-4D97-AF65-F5344CB8AC3E}">
        <p14:creationId xmlns:p14="http://schemas.microsoft.com/office/powerpoint/2010/main" val="2261221686"/>
      </p:ext>
    </p:extLst>
  </p:cSld>
  <p:clrMapOvr>
    <a:masterClrMapping/>
  </p:clrMapOvr>
</p:notes>
</file>

<file path=ppt/notesSlides/notesSlide1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This slide retired, since there’s the Netflix example which is visually better</a:t>
            </a:r>
          </a:p>
        </p:txBody>
      </p:sp>
      <p:sp>
        <p:nvSpPr>
          <p:cNvPr id="4" name="Slide Number Placeholder 3"/>
          <p:cNvSpPr>
            <a:spLocks noGrp="1"/>
          </p:cNvSpPr>
          <p:nvPr>
            <p:ph type="sldNum" sz="quarter" idx="5"/>
          </p:nvPr>
        </p:nvSpPr>
        <p:spPr/>
        <p:txBody>
          <a:bodyPr/>
          <a:lstStyle/>
          <a:p>
            <a:fld id="{3D91EEAC-CFEF-9647-876F-EABC6B8338D7}" type="slidenum">
              <a:rPr lang="en-US" smtClean="0"/>
              <a:t>124</a:t>
            </a:fld>
            <a:endParaRPr lang="en-US"/>
          </a:p>
        </p:txBody>
      </p:sp>
    </p:spTree>
    <p:extLst>
      <p:ext uri="{BB962C8B-B14F-4D97-AF65-F5344CB8AC3E}">
        <p14:creationId xmlns:p14="http://schemas.microsoft.com/office/powerpoint/2010/main" val="3803967926"/>
      </p:ext>
    </p:extLst>
  </p:cSld>
  <p:clrMapOvr>
    <a:masterClrMapping/>
  </p:clrMapOvr>
</p:notes>
</file>

<file path=ppt/notesSlides/notesSlide1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a:t>This slide retired, since there’s the new Netflix example which is visually better</a:t>
            </a:r>
          </a:p>
          <a:p>
            <a:endParaRPr lang="en-US"/>
          </a:p>
        </p:txBody>
      </p:sp>
      <p:sp>
        <p:nvSpPr>
          <p:cNvPr id="4" name="Slide Number Placeholder 3"/>
          <p:cNvSpPr>
            <a:spLocks noGrp="1"/>
          </p:cNvSpPr>
          <p:nvPr>
            <p:ph type="sldNum" sz="quarter" idx="5"/>
          </p:nvPr>
        </p:nvSpPr>
        <p:spPr/>
        <p:txBody>
          <a:bodyPr/>
          <a:lstStyle/>
          <a:p>
            <a:fld id="{3D91EEAC-CFEF-9647-876F-EABC6B8338D7}" type="slidenum">
              <a:rPr lang="en-US" smtClean="0"/>
              <a:t>125</a:t>
            </a:fld>
            <a:endParaRPr lang="en-US"/>
          </a:p>
        </p:txBody>
      </p:sp>
    </p:spTree>
    <p:extLst>
      <p:ext uri="{BB962C8B-B14F-4D97-AF65-F5344CB8AC3E}">
        <p14:creationId xmlns:p14="http://schemas.microsoft.com/office/powerpoint/2010/main" val="964677019"/>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13</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759464650"/>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14</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001012001"/>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15</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285911543"/>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16</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549510302"/>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17</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71835335"/>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18</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738180762"/>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19</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516898345"/>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2</a:t>
            </a:fld>
            <a:endParaRPr lang="en-US" dirty="0"/>
          </a:p>
        </p:txBody>
      </p:sp>
    </p:spTree>
    <p:extLst>
      <p:ext uri="{BB962C8B-B14F-4D97-AF65-F5344CB8AC3E}">
        <p14:creationId xmlns:p14="http://schemas.microsoft.com/office/powerpoint/2010/main" val="4132878359"/>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20</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528282042"/>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21</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34336578"/>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22</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850244797"/>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23</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098747489"/>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24</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338622166"/>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25</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202681270"/>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26</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463708775"/>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27</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770093083"/>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28</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046501802"/>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29</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483101760"/>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25102309"/>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30</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239146625"/>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31</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463136085"/>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32</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668649445"/>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33</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29790195"/>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34</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724268993"/>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35</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70379230"/>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46CF841B-2E0C-D644-8ADE-1DB30A60E6FE}"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36</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39986256"/>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46CF841B-2E0C-D644-8ADE-1DB30A60E6FE}"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37</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979432943"/>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46CF841B-2E0C-D644-8ADE-1DB30A60E6FE}"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38</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752694204"/>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46CF841B-2E0C-D644-8ADE-1DB30A60E6FE}"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39</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822803148"/>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204502220"/>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46CF841B-2E0C-D644-8ADE-1DB30A60E6FE}"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40</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711580187"/>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46CF841B-2E0C-D644-8ADE-1DB30A60E6FE}"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41</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612225095"/>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42</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092231890"/>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re:</a:t>
            </a:r>
            <a:r>
              <a:rPr lang="en-US" baseline="0" dirty="0"/>
              <a:t> poor content providers – like in real-estate, location is everything.  servers want to be close to clients.</a:t>
            </a:r>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43</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434248577"/>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explain why minutes (recall earlier delay versus arrival rate curve from Chapter 1)</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44</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598543873"/>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45</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264009341"/>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46</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873164570"/>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47</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789331150"/>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48</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722395555"/>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49</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669292895"/>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351246070"/>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50</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60170204"/>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51</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028394136"/>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shortest job first: decreased average delay!</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52</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645729976"/>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53</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131080324"/>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54</a:t>
            </a:fld>
            <a:endParaRPr lang="en-US" dirty="0"/>
          </a:p>
        </p:txBody>
      </p:sp>
    </p:spTree>
    <p:extLst>
      <p:ext uri="{BB962C8B-B14F-4D97-AF65-F5344CB8AC3E}">
        <p14:creationId xmlns:p14="http://schemas.microsoft.com/office/powerpoint/2010/main" val="3353106488"/>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55</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214794933"/>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56</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375808978"/>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57</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951408029"/>
      </p:ext>
    </p:extLst>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58</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172971362"/>
      </p:ext>
    </p:extLst>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59</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729792473"/>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866682991"/>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60</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515193921"/>
      </p:ext>
    </p:extLst>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61</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881832107"/>
      </p:ext>
    </p:extLst>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62</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865379206"/>
      </p:ext>
    </p:extLst>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63</a:t>
            </a:fld>
            <a:endParaRPr lang="en-US" dirty="0"/>
          </a:p>
        </p:txBody>
      </p:sp>
    </p:spTree>
    <p:extLst>
      <p:ext uri="{BB962C8B-B14F-4D97-AF65-F5344CB8AC3E}">
        <p14:creationId xmlns:p14="http://schemas.microsoft.com/office/powerpoint/2010/main" val="544878657"/>
      </p:ext>
    </p:extLst>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64</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922697811"/>
      </p:ext>
    </p:extLst>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65</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043596369"/>
      </p:ext>
    </p:extLst>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66</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828263818"/>
      </p:ext>
    </p:extLst>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67</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62565467"/>
      </p:ext>
    </p:extLst>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68</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815336629"/>
      </p:ext>
    </p:extLst>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69</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272573938"/>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177200210"/>
      </p:ext>
    </p:extLst>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70</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196137343"/>
      </p:ext>
    </p:extLst>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71</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987836013"/>
      </p:ext>
    </p:extLst>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72</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215389143"/>
      </p:ext>
    </p:extLst>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73</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329320398"/>
      </p:ext>
    </p:extLst>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74</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602505820"/>
      </p:ext>
    </p:extLst>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75</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426155895"/>
      </p:ext>
    </p:extLst>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76</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077822162"/>
      </p:ext>
    </p:extLst>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77</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003398706"/>
      </p:ext>
    </p:extLst>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78</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508916417"/>
      </p:ext>
    </p:extLst>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79</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277821829"/>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487561757"/>
      </p:ext>
    </p:extLst>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80</a:t>
            </a:fld>
            <a:endParaRPr lang="en-US" dirty="0"/>
          </a:p>
        </p:txBody>
      </p:sp>
    </p:spTree>
    <p:extLst>
      <p:ext uri="{BB962C8B-B14F-4D97-AF65-F5344CB8AC3E}">
        <p14:creationId xmlns:p14="http://schemas.microsoft.com/office/powerpoint/2010/main" val="3520711573"/>
      </p:ext>
    </p:extLst>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81</a:t>
            </a:fld>
            <a:endParaRPr lang="en-US" dirty="0"/>
          </a:p>
        </p:txBody>
      </p:sp>
    </p:spTree>
    <p:extLst>
      <p:ext uri="{BB962C8B-B14F-4D97-AF65-F5344CB8AC3E}">
        <p14:creationId xmlns:p14="http://schemas.microsoft.com/office/powerpoint/2010/main" val="391827358"/>
      </p:ext>
    </p:extLst>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82</a:t>
            </a:fld>
            <a:endParaRPr lang="en-US" dirty="0"/>
          </a:p>
        </p:txBody>
      </p:sp>
    </p:spTree>
    <p:extLst>
      <p:ext uri="{BB962C8B-B14F-4D97-AF65-F5344CB8AC3E}">
        <p14:creationId xmlns:p14="http://schemas.microsoft.com/office/powerpoint/2010/main" val="2307497356"/>
      </p:ext>
    </p:extLst>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83</a:t>
            </a:fld>
            <a:endParaRPr lang="en-US" dirty="0"/>
          </a:p>
        </p:txBody>
      </p:sp>
    </p:spTree>
    <p:extLst>
      <p:ext uri="{BB962C8B-B14F-4D97-AF65-F5344CB8AC3E}">
        <p14:creationId xmlns:p14="http://schemas.microsoft.com/office/powerpoint/2010/main" val="737598938"/>
      </p:ext>
    </p:extLst>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84</a:t>
            </a:fld>
            <a:endParaRPr lang="en-US" dirty="0"/>
          </a:p>
        </p:txBody>
      </p:sp>
    </p:spTree>
    <p:extLst>
      <p:ext uri="{BB962C8B-B14F-4D97-AF65-F5344CB8AC3E}">
        <p14:creationId xmlns:p14="http://schemas.microsoft.com/office/powerpoint/2010/main" val="3593341774"/>
      </p:ext>
    </p:extLst>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85</a:t>
            </a:fld>
            <a:endParaRPr lang="en-US" dirty="0"/>
          </a:p>
        </p:txBody>
      </p:sp>
    </p:spTree>
    <p:extLst>
      <p:ext uri="{BB962C8B-B14F-4D97-AF65-F5344CB8AC3E}">
        <p14:creationId xmlns:p14="http://schemas.microsoft.com/office/powerpoint/2010/main" val="376129889"/>
      </p:ext>
    </p:extLst>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86</a:t>
            </a:fld>
            <a:endParaRPr lang="en-US" dirty="0"/>
          </a:p>
        </p:txBody>
      </p:sp>
    </p:spTree>
    <p:extLst>
      <p:ext uri="{BB962C8B-B14F-4D97-AF65-F5344CB8AC3E}">
        <p14:creationId xmlns:p14="http://schemas.microsoft.com/office/powerpoint/2010/main" val="580169101"/>
      </p:ext>
    </p:extLst>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87</a:t>
            </a:fld>
            <a:endParaRPr lang="en-US" dirty="0"/>
          </a:p>
        </p:txBody>
      </p:sp>
    </p:spTree>
    <p:extLst>
      <p:ext uri="{BB962C8B-B14F-4D97-AF65-F5344CB8AC3E}">
        <p14:creationId xmlns:p14="http://schemas.microsoft.com/office/powerpoint/2010/main" val="2972541483"/>
      </p:ext>
    </p:extLst>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88</a:t>
            </a:fld>
            <a:endParaRPr lang="en-US" dirty="0"/>
          </a:p>
        </p:txBody>
      </p:sp>
    </p:spTree>
    <p:extLst>
      <p:ext uri="{BB962C8B-B14F-4D97-AF65-F5344CB8AC3E}">
        <p14:creationId xmlns:p14="http://schemas.microsoft.com/office/powerpoint/2010/main" val="119857131"/>
      </p:ext>
    </p:extLst>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89</a:t>
            </a:fld>
            <a:endParaRPr lang="en-US" dirty="0"/>
          </a:p>
        </p:txBody>
      </p:sp>
    </p:spTree>
    <p:extLst>
      <p:ext uri="{BB962C8B-B14F-4D97-AF65-F5344CB8AC3E}">
        <p14:creationId xmlns:p14="http://schemas.microsoft.com/office/powerpoint/2010/main" val="2353913622"/>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569039000"/>
      </p:ext>
    </p:extLst>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90</a:t>
            </a:fld>
            <a:endParaRPr lang="en-US" dirty="0"/>
          </a:p>
        </p:txBody>
      </p:sp>
    </p:spTree>
    <p:extLst>
      <p:ext uri="{BB962C8B-B14F-4D97-AF65-F5344CB8AC3E}">
        <p14:creationId xmlns:p14="http://schemas.microsoft.com/office/powerpoint/2010/main" val="1007514672"/>
      </p:ext>
    </p:extLst>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91</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331093240"/>
      </p:ext>
    </p:extLst>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92</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230277861"/>
      </p:ext>
    </p:extLst>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93</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064226056"/>
      </p:ext>
    </p:extLst>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94</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225625315"/>
      </p:ext>
    </p:extLst>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95</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177659677"/>
      </p:ext>
    </p:extLst>
  </p:cSld>
  <p:clrMapOvr>
    <a:masterClrMapping/>
  </p:clrMapOvr>
</p:notes>
</file>

<file path=ppt/notesSlides/notesSlide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96</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165488509"/>
      </p:ext>
    </p:extLst>
  </p:cSld>
  <p:clrMapOvr>
    <a:masterClrMapping/>
  </p:clrMapOvr>
</p:notes>
</file>

<file path=ppt/notesSlides/notesSlide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97</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840105676"/>
      </p:ext>
    </p:extLst>
  </p:cSld>
  <p:clrMapOvr>
    <a:masterClrMapping/>
  </p:clrMapOvr>
</p:notes>
</file>

<file path=ppt/notesSlides/notesSlide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98</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614477718"/>
      </p:ext>
    </p:extLst>
  </p:cSld>
  <p:clrMapOvr>
    <a:masterClrMapping/>
  </p:clrMapOvr>
</p:notes>
</file>

<file path=ppt/notesSlides/notesSlide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99</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684119369"/>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15EC686-8429-2E40-81FA-5EC9C4AB3C55}"/>
              </a:ext>
            </a:extLst>
          </p:cNvPr>
          <p:cNvSpPr>
            <a:spLocks noGrp="1"/>
          </p:cNvSpPr>
          <p:nvPr>
            <p:ph type="ctrTitle"/>
          </p:nvPr>
        </p:nvSpPr>
        <p:spPr>
          <a:xfrm>
            <a:off x="1524000" y="1122363"/>
            <a:ext cx="9144000" cy="2387600"/>
          </a:xfrm>
        </p:spPr>
        <p:txBody>
          <a:bodyPr anchor="b"/>
          <a:lstStyle>
            <a:lvl1pPr algn="ctr">
              <a:defRPr sz="6000"/>
            </a:lvl1pPr>
          </a:lstStyle>
          <a:p>
            <a:r>
              <a:rPr lang="en-US" dirty="0"/>
              <a:t>Click to edit Master title style</a:t>
            </a:r>
          </a:p>
        </p:txBody>
      </p:sp>
      <p:sp>
        <p:nvSpPr>
          <p:cNvPr id="3" name="Subtitle 2">
            <a:extLst>
              <a:ext uri="{FF2B5EF4-FFF2-40B4-BE49-F238E27FC236}">
                <a16:creationId xmlns:a16="http://schemas.microsoft.com/office/drawing/2014/main" id="{8CC2C238-9334-5D47-BE46-7DBB933E487E}"/>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0" name="Slide Number Placeholder 5">
            <a:extLst>
              <a:ext uri="{FF2B5EF4-FFF2-40B4-BE49-F238E27FC236}">
                <a16:creationId xmlns:a16="http://schemas.microsoft.com/office/drawing/2014/main" id="{F7F1199A-45E4-9E4D-95C0-396A8A9C6FF7}"/>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lvl1pPr algn="r">
              <a:defRPr sz="1100">
                <a:solidFill>
                  <a:schemeClr val="bg1">
                    <a:lumMod val="50000"/>
                  </a:schemeClr>
                </a:solidFill>
              </a:defRPr>
            </a:lvl1pPr>
          </a:lstStyle>
          <a:p>
            <a:r>
              <a:rPr lang="en-US"/>
              <a:t>Application Layer: 2-</a:t>
            </a:r>
            <a:fld id="{C4204591-24BD-A542-B9D5-F8D8A88D2FEE}" type="slidenum">
              <a:rPr lang="en-US" smtClean="0"/>
              <a:pPr/>
              <a:t>‹#›</a:t>
            </a:fld>
            <a:endParaRPr lang="en-US"/>
          </a:p>
        </p:txBody>
      </p:sp>
    </p:spTree>
    <p:extLst>
      <p:ext uri="{BB962C8B-B14F-4D97-AF65-F5344CB8AC3E}">
        <p14:creationId xmlns:p14="http://schemas.microsoft.com/office/powerpoint/2010/main" val="33936558"/>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6260621-8E97-B349-82B8-F5BEB8BB9E32}"/>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F1EEF4EB-0030-4E4F-9E18-F12D2E22AD1D}"/>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6BE1B396-855F-5544-9249-E53712C50958}"/>
              </a:ext>
            </a:extLst>
          </p:cNvPr>
          <p:cNvSpPr>
            <a:spLocks noGrp="1"/>
          </p:cNvSpPr>
          <p:nvPr>
            <p:ph type="dt" sz="half" idx="10"/>
          </p:nvPr>
        </p:nvSpPr>
        <p:spPr/>
        <p:txBody>
          <a:bodyPr/>
          <a:lstStyle/>
          <a:p>
            <a:fld id="{F18ABAAA-56F6-2745-AE94-1EE02FE78392}" type="datetimeFigureOut">
              <a:rPr lang="en-US" smtClean="0"/>
              <a:t>7/22/24</a:t>
            </a:fld>
            <a:endParaRPr lang="en-US"/>
          </a:p>
        </p:txBody>
      </p:sp>
      <p:sp>
        <p:nvSpPr>
          <p:cNvPr id="5" name="Footer Placeholder 4">
            <a:extLst>
              <a:ext uri="{FF2B5EF4-FFF2-40B4-BE49-F238E27FC236}">
                <a16:creationId xmlns:a16="http://schemas.microsoft.com/office/drawing/2014/main" id="{0F82F17E-A703-FC4C-9DBC-37F173C9B394}"/>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CEE0F0E7-19E4-134F-9E84-35EA99DAAAB7}"/>
              </a:ext>
            </a:extLst>
          </p:cNvPr>
          <p:cNvSpPr>
            <a:spLocks noGrp="1"/>
          </p:cNvSpPr>
          <p:nvPr>
            <p:ph type="sldNum" sz="quarter" idx="12"/>
          </p:nvPr>
        </p:nvSpPr>
        <p:spPr/>
        <p:txBody>
          <a:bodyPr/>
          <a:lstStyle/>
          <a:p>
            <a:fld id="{B3CB2281-298D-ED49-BD76-0C3B3524713C}" type="slidenum">
              <a:rPr lang="en-US" smtClean="0"/>
              <a:t>‹#›</a:t>
            </a:fld>
            <a:endParaRPr lang="en-US"/>
          </a:p>
        </p:txBody>
      </p:sp>
    </p:spTree>
    <p:extLst>
      <p:ext uri="{BB962C8B-B14F-4D97-AF65-F5344CB8AC3E}">
        <p14:creationId xmlns:p14="http://schemas.microsoft.com/office/powerpoint/2010/main" val="4068733315"/>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79E3A18-9CC1-1341-AF96-7184EEE9E692}"/>
              </a:ext>
            </a:extLst>
          </p:cNvPr>
          <p:cNvSpPr>
            <a:spLocks noGrp="1"/>
          </p:cNvSpPr>
          <p:nvPr>
            <p:ph type="title"/>
          </p:nvPr>
        </p:nvSpPr>
        <p:spPr>
          <a:xfrm>
            <a:off x="831850" y="1709738"/>
            <a:ext cx="10515600" cy="2852737"/>
          </a:xfrm>
        </p:spPr>
        <p:txBody>
          <a:bodyPr anchor="b"/>
          <a:lstStyle>
            <a:lvl1pPr>
              <a:defRPr sz="6000"/>
            </a:lvl1pPr>
          </a:lstStyle>
          <a:p>
            <a:r>
              <a:rPr lang="en-US"/>
              <a:t>Click to edit Master title style</a:t>
            </a:r>
          </a:p>
        </p:txBody>
      </p:sp>
      <p:sp>
        <p:nvSpPr>
          <p:cNvPr id="3" name="Text Placeholder 2">
            <a:extLst>
              <a:ext uri="{FF2B5EF4-FFF2-40B4-BE49-F238E27FC236}">
                <a16:creationId xmlns:a16="http://schemas.microsoft.com/office/drawing/2014/main" id="{1BC89520-6876-074C-9D1E-480E252E7D69}"/>
              </a:ext>
            </a:extLst>
          </p:cNvPr>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4" name="Date Placeholder 3">
            <a:extLst>
              <a:ext uri="{FF2B5EF4-FFF2-40B4-BE49-F238E27FC236}">
                <a16:creationId xmlns:a16="http://schemas.microsoft.com/office/drawing/2014/main" id="{E0D41A40-B683-6D40-ADC6-D403C9B2DF84}"/>
              </a:ext>
            </a:extLst>
          </p:cNvPr>
          <p:cNvSpPr>
            <a:spLocks noGrp="1"/>
          </p:cNvSpPr>
          <p:nvPr>
            <p:ph type="dt" sz="half" idx="10"/>
          </p:nvPr>
        </p:nvSpPr>
        <p:spPr/>
        <p:txBody>
          <a:bodyPr/>
          <a:lstStyle/>
          <a:p>
            <a:fld id="{F18ABAAA-56F6-2745-AE94-1EE02FE78392}" type="datetimeFigureOut">
              <a:rPr lang="en-US" smtClean="0"/>
              <a:t>7/22/24</a:t>
            </a:fld>
            <a:endParaRPr lang="en-US"/>
          </a:p>
        </p:txBody>
      </p:sp>
      <p:sp>
        <p:nvSpPr>
          <p:cNvPr id="5" name="Footer Placeholder 4">
            <a:extLst>
              <a:ext uri="{FF2B5EF4-FFF2-40B4-BE49-F238E27FC236}">
                <a16:creationId xmlns:a16="http://schemas.microsoft.com/office/drawing/2014/main" id="{3F18FEEC-B9ED-7545-B62E-2405FF75F0B2}"/>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367D7674-65A6-9346-ACDD-85E2D4433B83}"/>
              </a:ext>
            </a:extLst>
          </p:cNvPr>
          <p:cNvSpPr>
            <a:spLocks noGrp="1"/>
          </p:cNvSpPr>
          <p:nvPr>
            <p:ph type="sldNum" sz="quarter" idx="12"/>
          </p:nvPr>
        </p:nvSpPr>
        <p:spPr/>
        <p:txBody>
          <a:bodyPr/>
          <a:lstStyle/>
          <a:p>
            <a:fld id="{B3CB2281-298D-ED49-BD76-0C3B3524713C}" type="slidenum">
              <a:rPr lang="en-US" smtClean="0"/>
              <a:t>‹#›</a:t>
            </a:fld>
            <a:endParaRPr lang="en-US"/>
          </a:p>
        </p:txBody>
      </p:sp>
    </p:spTree>
    <p:extLst>
      <p:ext uri="{BB962C8B-B14F-4D97-AF65-F5344CB8AC3E}">
        <p14:creationId xmlns:p14="http://schemas.microsoft.com/office/powerpoint/2010/main" val="595406359"/>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9A1B807-2E2B-DF4F-AA06-273A39CC4D7B}"/>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EEDCA3A2-9A5D-1D4E-BCC4-2CA4EEC2E34A}"/>
              </a:ext>
            </a:extLst>
          </p:cNvPr>
          <p:cNvSpPr>
            <a:spLocks noGrp="1"/>
          </p:cNvSpPr>
          <p:nvPr>
            <p:ph sz="half" idx="1"/>
          </p:nvPr>
        </p:nvSpPr>
        <p:spPr>
          <a:xfrm>
            <a:off x="838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5677D900-B000-364D-BFD2-F6CD6080A5BC}"/>
              </a:ext>
            </a:extLst>
          </p:cNvPr>
          <p:cNvSpPr>
            <a:spLocks noGrp="1"/>
          </p:cNvSpPr>
          <p:nvPr>
            <p:ph sz="half" idx="2"/>
          </p:nvPr>
        </p:nvSpPr>
        <p:spPr>
          <a:xfrm>
            <a:off x="6172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a:extLst>
              <a:ext uri="{FF2B5EF4-FFF2-40B4-BE49-F238E27FC236}">
                <a16:creationId xmlns:a16="http://schemas.microsoft.com/office/drawing/2014/main" id="{12152A66-19E1-D541-B7E0-104E938B0EC6}"/>
              </a:ext>
            </a:extLst>
          </p:cNvPr>
          <p:cNvSpPr>
            <a:spLocks noGrp="1"/>
          </p:cNvSpPr>
          <p:nvPr>
            <p:ph type="dt" sz="half" idx="10"/>
          </p:nvPr>
        </p:nvSpPr>
        <p:spPr/>
        <p:txBody>
          <a:bodyPr/>
          <a:lstStyle/>
          <a:p>
            <a:fld id="{F18ABAAA-56F6-2745-AE94-1EE02FE78392}" type="datetimeFigureOut">
              <a:rPr lang="en-US" smtClean="0"/>
              <a:t>7/22/24</a:t>
            </a:fld>
            <a:endParaRPr lang="en-US"/>
          </a:p>
        </p:txBody>
      </p:sp>
      <p:sp>
        <p:nvSpPr>
          <p:cNvPr id="6" name="Footer Placeholder 5">
            <a:extLst>
              <a:ext uri="{FF2B5EF4-FFF2-40B4-BE49-F238E27FC236}">
                <a16:creationId xmlns:a16="http://schemas.microsoft.com/office/drawing/2014/main" id="{70AC81DD-4A04-1E4B-B64C-43B9657EC928}"/>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8F5D67D9-2DCB-AB4D-B8A5-0CAF567FC76C}"/>
              </a:ext>
            </a:extLst>
          </p:cNvPr>
          <p:cNvSpPr>
            <a:spLocks noGrp="1"/>
          </p:cNvSpPr>
          <p:nvPr>
            <p:ph type="sldNum" sz="quarter" idx="12"/>
          </p:nvPr>
        </p:nvSpPr>
        <p:spPr/>
        <p:txBody>
          <a:bodyPr/>
          <a:lstStyle/>
          <a:p>
            <a:fld id="{B3CB2281-298D-ED49-BD76-0C3B3524713C}" type="slidenum">
              <a:rPr lang="en-US" smtClean="0"/>
              <a:t>‹#›</a:t>
            </a:fld>
            <a:endParaRPr lang="en-US"/>
          </a:p>
        </p:txBody>
      </p:sp>
    </p:spTree>
    <p:extLst>
      <p:ext uri="{BB962C8B-B14F-4D97-AF65-F5344CB8AC3E}">
        <p14:creationId xmlns:p14="http://schemas.microsoft.com/office/powerpoint/2010/main" val="1505188307"/>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8C3A7B7-5559-064B-8A50-9F1CBA7A0301}"/>
              </a:ext>
            </a:extLst>
          </p:cNvPr>
          <p:cNvSpPr>
            <a:spLocks noGrp="1"/>
          </p:cNvSpPr>
          <p:nvPr>
            <p:ph type="title"/>
          </p:nvPr>
        </p:nvSpPr>
        <p:spPr>
          <a:xfrm>
            <a:off x="839788" y="365125"/>
            <a:ext cx="105156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7A67FAB1-A4C9-F747-A0BA-DBA0C0C4BF13}"/>
              </a:ext>
            </a:extLst>
          </p:cNvPr>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1332C787-CD6F-1F4A-9B1D-ACB05AA614AC}"/>
              </a:ext>
            </a:extLst>
          </p:cNvPr>
          <p:cNvSpPr>
            <a:spLocks noGrp="1"/>
          </p:cNvSpPr>
          <p:nvPr>
            <p:ph sz="half" idx="2"/>
          </p:nvPr>
        </p:nvSpPr>
        <p:spPr>
          <a:xfrm>
            <a:off x="839788" y="2505075"/>
            <a:ext cx="5157787"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7047F7A3-F4D2-F04B-86DF-43E53ADD2A71}"/>
              </a:ext>
            </a:extLst>
          </p:cNvPr>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13B89BA5-1CD5-EB43-A6A4-9F79325D7A1C}"/>
              </a:ext>
            </a:extLst>
          </p:cNvPr>
          <p:cNvSpPr>
            <a:spLocks noGrp="1"/>
          </p:cNvSpPr>
          <p:nvPr>
            <p:ph sz="quarter" idx="4"/>
          </p:nvPr>
        </p:nvSpPr>
        <p:spPr>
          <a:xfrm>
            <a:off x="6172200" y="2505075"/>
            <a:ext cx="5183188"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a:extLst>
              <a:ext uri="{FF2B5EF4-FFF2-40B4-BE49-F238E27FC236}">
                <a16:creationId xmlns:a16="http://schemas.microsoft.com/office/drawing/2014/main" id="{5E049E35-AF34-354F-AAD8-67D4DAD8763E}"/>
              </a:ext>
            </a:extLst>
          </p:cNvPr>
          <p:cNvSpPr>
            <a:spLocks noGrp="1"/>
          </p:cNvSpPr>
          <p:nvPr>
            <p:ph type="dt" sz="half" idx="10"/>
          </p:nvPr>
        </p:nvSpPr>
        <p:spPr/>
        <p:txBody>
          <a:bodyPr/>
          <a:lstStyle/>
          <a:p>
            <a:fld id="{F18ABAAA-56F6-2745-AE94-1EE02FE78392}" type="datetimeFigureOut">
              <a:rPr lang="en-US" smtClean="0"/>
              <a:t>7/22/24</a:t>
            </a:fld>
            <a:endParaRPr lang="en-US"/>
          </a:p>
        </p:txBody>
      </p:sp>
      <p:sp>
        <p:nvSpPr>
          <p:cNvPr id="8" name="Footer Placeholder 7">
            <a:extLst>
              <a:ext uri="{FF2B5EF4-FFF2-40B4-BE49-F238E27FC236}">
                <a16:creationId xmlns:a16="http://schemas.microsoft.com/office/drawing/2014/main" id="{17D7A093-D80D-DD4D-91AF-D56DBB7AD9FF}"/>
              </a:ext>
            </a:extLst>
          </p:cNvPr>
          <p:cNvSpPr>
            <a:spLocks noGrp="1"/>
          </p:cNvSpPr>
          <p:nvPr>
            <p:ph type="ftr" sz="quarter" idx="11"/>
          </p:nvPr>
        </p:nvSpPr>
        <p:spPr/>
        <p:txBody>
          <a:bodyPr/>
          <a:lstStyle/>
          <a:p>
            <a:endParaRPr lang="en-US"/>
          </a:p>
        </p:txBody>
      </p:sp>
      <p:sp>
        <p:nvSpPr>
          <p:cNvPr id="9" name="Slide Number Placeholder 8">
            <a:extLst>
              <a:ext uri="{FF2B5EF4-FFF2-40B4-BE49-F238E27FC236}">
                <a16:creationId xmlns:a16="http://schemas.microsoft.com/office/drawing/2014/main" id="{6DE78129-3724-4544-9DCF-17FAAC1B7077}"/>
              </a:ext>
            </a:extLst>
          </p:cNvPr>
          <p:cNvSpPr>
            <a:spLocks noGrp="1"/>
          </p:cNvSpPr>
          <p:nvPr>
            <p:ph type="sldNum" sz="quarter" idx="12"/>
          </p:nvPr>
        </p:nvSpPr>
        <p:spPr/>
        <p:txBody>
          <a:bodyPr/>
          <a:lstStyle/>
          <a:p>
            <a:fld id="{B3CB2281-298D-ED49-BD76-0C3B3524713C}" type="slidenum">
              <a:rPr lang="en-US" smtClean="0"/>
              <a:t>‹#›</a:t>
            </a:fld>
            <a:endParaRPr lang="en-US"/>
          </a:p>
        </p:txBody>
      </p:sp>
    </p:spTree>
    <p:extLst>
      <p:ext uri="{BB962C8B-B14F-4D97-AF65-F5344CB8AC3E}">
        <p14:creationId xmlns:p14="http://schemas.microsoft.com/office/powerpoint/2010/main" val="3963425633"/>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BBA4727-9AE4-9147-9FE1-6B42D7C07953}"/>
              </a:ext>
            </a:extLst>
          </p:cNvPr>
          <p:cNvSpPr>
            <a:spLocks noGrp="1"/>
          </p:cNvSpPr>
          <p:nvPr>
            <p:ph type="title"/>
          </p:nvPr>
        </p:nvSpPr>
        <p:spPr/>
        <p:txBody>
          <a:bodyPr/>
          <a:lstStyle/>
          <a:p>
            <a:r>
              <a:rPr lang="en-US"/>
              <a:t>Click to edit Master title style</a:t>
            </a:r>
          </a:p>
        </p:txBody>
      </p:sp>
      <p:sp>
        <p:nvSpPr>
          <p:cNvPr id="3" name="Date Placeholder 2">
            <a:extLst>
              <a:ext uri="{FF2B5EF4-FFF2-40B4-BE49-F238E27FC236}">
                <a16:creationId xmlns:a16="http://schemas.microsoft.com/office/drawing/2014/main" id="{CA12623B-0F62-D64A-BF9C-BEC5EBC207D9}"/>
              </a:ext>
            </a:extLst>
          </p:cNvPr>
          <p:cNvSpPr>
            <a:spLocks noGrp="1"/>
          </p:cNvSpPr>
          <p:nvPr>
            <p:ph type="dt" sz="half" idx="10"/>
          </p:nvPr>
        </p:nvSpPr>
        <p:spPr/>
        <p:txBody>
          <a:bodyPr/>
          <a:lstStyle/>
          <a:p>
            <a:fld id="{F18ABAAA-56F6-2745-AE94-1EE02FE78392}" type="datetimeFigureOut">
              <a:rPr lang="en-US" smtClean="0"/>
              <a:t>7/22/24</a:t>
            </a:fld>
            <a:endParaRPr lang="en-US"/>
          </a:p>
        </p:txBody>
      </p:sp>
      <p:sp>
        <p:nvSpPr>
          <p:cNvPr id="4" name="Footer Placeholder 3">
            <a:extLst>
              <a:ext uri="{FF2B5EF4-FFF2-40B4-BE49-F238E27FC236}">
                <a16:creationId xmlns:a16="http://schemas.microsoft.com/office/drawing/2014/main" id="{00AF4969-6D6D-D94E-8509-410729017DBB}"/>
              </a:ext>
            </a:extLst>
          </p:cNvPr>
          <p:cNvSpPr>
            <a:spLocks noGrp="1"/>
          </p:cNvSpPr>
          <p:nvPr>
            <p:ph type="ftr" sz="quarter" idx="11"/>
          </p:nvPr>
        </p:nvSpPr>
        <p:spPr/>
        <p:txBody>
          <a:bodyPr/>
          <a:lstStyle/>
          <a:p>
            <a:endParaRPr lang="en-US"/>
          </a:p>
        </p:txBody>
      </p:sp>
      <p:sp>
        <p:nvSpPr>
          <p:cNvPr id="5" name="Slide Number Placeholder 4">
            <a:extLst>
              <a:ext uri="{FF2B5EF4-FFF2-40B4-BE49-F238E27FC236}">
                <a16:creationId xmlns:a16="http://schemas.microsoft.com/office/drawing/2014/main" id="{AE0EC60E-29D6-F448-A9BD-AC7925F73A1B}"/>
              </a:ext>
            </a:extLst>
          </p:cNvPr>
          <p:cNvSpPr>
            <a:spLocks noGrp="1"/>
          </p:cNvSpPr>
          <p:nvPr>
            <p:ph type="sldNum" sz="quarter" idx="12"/>
          </p:nvPr>
        </p:nvSpPr>
        <p:spPr/>
        <p:txBody>
          <a:bodyPr/>
          <a:lstStyle/>
          <a:p>
            <a:fld id="{B3CB2281-298D-ED49-BD76-0C3B3524713C}" type="slidenum">
              <a:rPr lang="en-US" smtClean="0"/>
              <a:t>‹#›</a:t>
            </a:fld>
            <a:endParaRPr lang="en-US"/>
          </a:p>
        </p:txBody>
      </p:sp>
    </p:spTree>
    <p:extLst>
      <p:ext uri="{BB962C8B-B14F-4D97-AF65-F5344CB8AC3E}">
        <p14:creationId xmlns:p14="http://schemas.microsoft.com/office/powerpoint/2010/main" val="2939426931"/>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0E63E131-141F-2F4C-94A8-B696A277DAAB}"/>
              </a:ext>
            </a:extLst>
          </p:cNvPr>
          <p:cNvSpPr>
            <a:spLocks noGrp="1"/>
          </p:cNvSpPr>
          <p:nvPr>
            <p:ph type="dt" sz="half" idx="10"/>
          </p:nvPr>
        </p:nvSpPr>
        <p:spPr/>
        <p:txBody>
          <a:bodyPr/>
          <a:lstStyle/>
          <a:p>
            <a:fld id="{F18ABAAA-56F6-2745-AE94-1EE02FE78392}" type="datetimeFigureOut">
              <a:rPr lang="en-US" smtClean="0"/>
              <a:t>7/22/24</a:t>
            </a:fld>
            <a:endParaRPr lang="en-US"/>
          </a:p>
        </p:txBody>
      </p:sp>
      <p:sp>
        <p:nvSpPr>
          <p:cNvPr id="3" name="Footer Placeholder 2">
            <a:extLst>
              <a:ext uri="{FF2B5EF4-FFF2-40B4-BE49-F238E27FC236}">
                <a16:creationId xmlns:a16="http://schemas.microsoft.com/office/drawing/2014/main" id="{39F01CA5-D982-D047-B405-732BD81FE8D4}"/>
              </a:ext>
            </a:extLst>
          </p:cNvPr>
          <p:cNvSpPr>
            <a:spLocks noGrp="1"/>
          </p:cNvSpPr>
          <p:nvPr>
            <p:ph type="ftr" sz="quarter" idx="11"/>
          </p:nvPr>
        </p:nvSpPr>
        <p:spPr/>
        <p:txBody>
          <a:bodyPr/>
          <a:lstStyle/>
          <a:p>
            <a:endParaRPr lang="en-US"/>
          </a:p>
        </p:txBody>
      </p:sp>
      <p:sp>
        <p:nvSpPr>
          <p:cNvPr id="4" name="Slide Number Placeholder 3">
            <a:extLst>
              <a:ext uri="{FF2B5EF4-FFF2-40B4-BE49-F238E27FC236}">
                <a16:creationId xmlns:a16="http://schemas.microsoft.com/office/drawing/2014/main" id="{1E9B4559-0995-B147-8DE6-A506023D2436}"/>
              </a:ext>
            </a:extLst>
          </p:cNvPr>
          <p:cNvSpPr>
            <a:spLocks noGrp="1"/>
          </p:cNvSpPr>
          <p:nvPr>
            <p:ph type="sldNum" sz="quarter" idx="12"/>
          </p:nvPr>
        </p:nvSpPr>
        <p:spPr/>
        <p:txBody>
          <a:bodyPr/>
          <a:lstStyle/>
          <a:p>
            <a:fld id="{B3CB2281-298D-ED49-BD76-0C3B3524713C}" type="slidenum">
              <a:rPr lang="en-US" smtClean="0"/>
              <a:t>‹#›</a:t>
            </a:fld>
            <a:endParaRPr lang="en-US"/>
          </a:p>
        </p:txBody>
      </p:sp>
    </p:spTree>
    <p:extLst>
      <p:ext uri="{BB962C8B-B14F-4D97-AF65-F5344CB8AC3E}">
        <p14:creationId xmlns:p14="http://schemas.microsoft.com/office/powerpoint/2010/main" val="972739141"/>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EF10973-7C62-9041-8B54-8E64AA52C89C}"/>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Content Placeholder 2">
            <a:extLst>
              <a:ext uri="{FF2B5EF4-FFF2-40B4-BE49-F238E27FC236}">
                <a16:creationId xmlns:a16="http://schemas.microsoft.com/office/drawing/2014/main" id="{AA32A1D9-7602-5F46-ADC9-04629AF3E06D}"/>
              </a:ext>
            </a:extLst>
          </p:cNvPr>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a:extLst>
              <a:ext uri="{FF2B5EF4-FFF2-40B4-BE49-F238E27FC236}">
                <a16:creationId xmlns:a16="http://schemas.microsoft.com/office/drawing/2014/main" id="{33B69871-F446-514D-A4D0-A0492C3C65BA}"/>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id="{36E37C1A-E6EB-B349-A191-23573F89EFDF}"/>
              </a:ext>
            </a:extLst>
          </p:cNvPr>
          <p:cNvSpPr>
            <a:spLocks noGrp="1"/>
          </p:cNvSpPr>
          <p:nvPr>
            <p:ph type="dt" sz="half" idx="10"/>
          </p:nvPr>
        </p:nvSpPr>
        <p:spPr/>
        <p:txBody>
          <a:bodyPr/>
          <a:lstStyle/>
          <a:p>
            <a:fld id="{F18ABAAA-56F6-2745-AE94-1EE02FE78392}" type="datetimeFigureOut">
              <a:rPr lang="en-US" smtClean="0"/>
              <a:t>7/22/24</a:t>
            </a:fld>
            <a:endParaRPr lang="en-US"/>
          </a:p>
        </p:txBody>
      </p:sp>
      <p:sp>
        <p:nvSpPr>
          <p:cNvPr id="6" name="Footer Placeholder 5">
            <a:extLst>
              <a:ext uri="{FF2B5EF4-FFF2-40B4-BE49-F238E27FC236}">
                <a16:creationId xmlns:a16="http://schemas.microsoft.com/office/drawing/2014/main" id="{DEE5AF63-95CF-AB44-A078-25763A8E2A43}"/>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E4728E78-495A-F640-8460-A92A9EAC0C23}"/>
              </a:ext>
            </a:extLst>
          </p:cNvPr>
          <p:cNvSpPr>
            <a:spLocks noGrp="1"/>
          </p:cNvSpPr>
          <p:nvPr>
            <p:ph type="sldNum" sz="quarter" idx="12"/>
          </p:nvPr>
        </p:nvSpPr>
        <p:spPr/>
        <p:txBody>
          <a:bodyPr/>
          <a:lstStyle/>
          <a:p>
            <a:fld id="{B3CB2281-298D-ED49-BD76-0C3B3524713C}" type="slidenum">
              <a:rPr lang="en-US" smtClean="0"/>
              <a:t>‹#›</a:t>
            </a:fld>
            <a:endParaRPr lang="en-US"/>
          </a:p>
        </p:txBody>
      </p:sp>
    </p:spTree>
    <p:extLst>
      <p:ext uri="{BB962C8B-B14F-4D97-AF65-F5344CB8AC3E}">
        <p14:creationId xmlns:p14="http://schemas.microsoft.com/office/powerpoint/2010/main" val="1069862906"/>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A6A3374-1714-A242-B3DB-DCDD0B59CB02}"/>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Picture Placeholder 2">
            <a:extLst>
              <a:ext uri="{FF2B5EF4-FFF2-40B4-BE49-F238E27FC236}">
                <a16:creationId xmlns:a16="http://schemas.microsoft.com/office/drawing/2014/main" id="{F7F959A6-24BD-AF43-A38F-D0405076E700}"/>
              </a:ext>
            </a:extLst>
          </p:cNvPr>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a:extLst>
              <a:ext uri="{FF2B5EF4-FFF2-40B4-BE49-F238E27FC236}">
                <a16:creationId xmlns:a16="http://schemas.microsoft.com/office/drawing/2014/main" id="{1A155C31-DF90-8747-B196-67292A0E0968}"/>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id="{47DFDEC8-AC94-4A43-B9A6-707A4F26AAB6}"/>
              </a:ext>
            </a:extLst>
          </p:cNvPr>
          <p:cNvSpPr>
            <a:spLocks noGrp="1"/>
          </p:cNvSpPr>
          <p:nvPr>
            <p:ph type="dt" sz="half" idx="10"/>
          </p:nvPr>
        </p:nvSpPr>
        <p:spPr/>
        <p:txBody>
          <a:bodyPr/>
          <a:lstStyle/>
          <a:p>
            <a:fld id="{F18ABAAA-56F6-2745-AE94-1EE02FE78392}" type="datetimeFigureOut">
              <a:rPr lang="en-US" smtClean="0"/>
              <a:t>7/22/24</a:t>
            </a:fld>
            <a:endParaRPr lang="en-US"/>
          </a:p>
        </p:txBody>
      </p:sp>
      <p:sp>
        <p:nvSpPr>
          <p:cNvPr id="6" name="Footer Placeholder 5">
            <a:extLst>
              <a:ext uri="{FF2B5EF4-FFF2-40B4-BE49-F238E27FC236}">
                <a16:creationId xmlns:a16="http://schemas.microsoft.com/office/drawing/2014/main" id="{65D4BBFF-DB69-A44C-BA93-6F66689897F8}"/>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F1197DC4-8EE7-5D49-A5DE-1B19FF6ECCD4}"/>
              </a:ext>
            </a:extLst>
          </p:cNvPr>
          <p:cNvSpPr>
            <a:spLocks noGrp="1"/>
          </p:cNvSpPr>
          <p:nvPr>
            <p:ph type="sldNum" sz="quarter" idx="12"/>
          </p:nvPr>
        </p:nvSpPr>
        <p:spPr/>
        <p:txBody>
          <a:bodyPr/>
          <a:lstStyle/>
          <a:p>
            <a:fld id="{B3CB2281-298D-ED49-BD76-0C3B3524713C}" type="slidenum">
              <a:rPr lang="en-US" smtClean="0"/>
              <a:t>‹#›</a:t>
            </a:fld>
            <a:endParaRPr lang="en-US"/>
          </a:p>
        </p:txBody>
      </p:sp>
    </p:spTree>
    <p:extLst>
      <p:ext uri="{BB962C8B-B14F-4D97-AF65-F5344CB8AC3E}">
        <p14:creationId xmlns:p14="http://schemas.microsoft.com/office/powerpoint/2010/main" val="1080464679"/>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CAA2641-EF8E-7C40-8100-AD8B6C42D3B9}"/>
              </a:ext>
            </a:extLst>
          </p:cNvPr>
          <p:cNvSpPr>
            <a:spLocks noGrp="1"/>
          </p:cNvSpPr>
          <p:nvPr>
            <p:ph type="title"/>
          </p:nvPr>
        </p:nvSpPr>
        <p:spPr/>
        <p:txBody>
          <a:bodyPr/>
          <a:lstStyle/>
          <a:p>
            <a:r>
              <a:rPr lang="en-US"/>
              <a:t>Click to edit Master title style</a:t>
            </a:r>
          </a:p>
        </p:txBody>
      </p:sp>
      <p:sp>
        <p:nvSpPr>
          <p:cNvPr id="3" name="Vertical Text Placeholder 2">
            <a:extLst>
              <a:ext uri="{FF2B5EF4-FFF2-40B4-BE49-F238E27FC236}">
                <a16:creationId xmlns:a16="http://schemas.microsoft.com/office/drawing/2014/main" id="{B2118B34-9C39-1047-9303-6694EC83B5A9}"/>
              </a:ext>
            </a:extLst>
          </p:cNvPr>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17491113-D5AC-934B-96D3-7BC31020FDE4}"/>
              </a:ext>
            </a:extLst>
          </p:cNvPr>
          <p:cNvSpPr>
            <a:spLocks noGrp="1"/>
          </p:cNvSpPr>
          <p:nvPr>
            <p:ph type="dt" sz="half" idx="10"/>
          </p:nvPr>
        </p:nvSpPr>
        <p:spPr/>
        <p:txBody>
          <a:bodyPr/>
          <a:lstStyle/>
          <a:p>
            <a:fld id="{F18ABAAA-56F6-2745-AE94-1EE02FE78392}" type="datetimeFigureOut">
              <a:rPr lang="en-US" smtClean="0"/>
              <a:t>7/22/24</a:t>
            </a:fld>
            <a:endParaRPr lang="en-US"/>
          </a:p>
        </p:txBody>
      </p:sp>
      <p:sp>
        <p:nvSpPr>
          <p:cNvPr id="5" name="Footer Placeholder 4">
            <a:extLst>
              <a:ext uri="{FF2B5EF4-FFF2-40B4-BE49-F238E27FC236}">
                <a16:creationId xmlns:a16="http://schemas.microsoft.com/office/drawing/2014/main" id="{0BB59E4E-92CC-2345-838F-5B92552B41ED}"/>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16E36054-3F34-4A45-9159-95896DF3D97F}"/>
              </a:ext>
            </a:extLst>
          </p:cNvPr>
          <p:cNvSpPr>
            <a:spLocks noGrp="1"/>
          </p:cNvSpPr>
          <p:nvPr>
            <p:ph type="sldNum" sz="quarter" idx="12"/>
          </p:nvPr>
        </p:nvSpPr>
        <p:spPr/>
        <p:txBody>
          <a:bodyPr/>
          <a:lstStyle/>
          <a:p>
            <a:fld id="{B3CB2281-298D-ED49-BD76-0C3B3524713C}" type="slidenum">
              <a:rPr lang="en-US" smtClean="0"/>
              <a:t>‹#›</a:t>
            </a:fld>
            <a:endParaRPr lang="en-US"/>
          </a:p>
        </p:txBody>
      </p:sp>
    </p:spTree>
    <p:extLst>
      <p:ext uri="{BB962C8B-B14F-4D97-AF65-F5344CB8AC3E}">
        <p14:creationId xmlns:p14="http://schemas.microsoft.com/office/powerpoint/2010/main" val="203658486"/>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id="{58DCFEDA-4104-A94B-8E13-19FBF6A0DEEA}"/>
              </a:ext>
            </a:extLst>
          </p:cNvPr>
          <p:cNvSpPr>
            <a:spLocks noGrp="1"/>
          </p:cNvSpPr>
          <p:nvPr>
            <p:ph type="title" orient="vert"/>
          </p:nvPr>
        </p:nvSpPr>
        <p:spPr>
          <a:xfrm>
            <a:off x="8724900" y="365125"/>
            <a:ext cx="2628900" cy="5811838"/>
          </a:xfrm>
        </p:spPr>
        <p:txBody>
          <a:bodyPr vert="eaVert"/>
          <a:lstStyle/>
          <a:p>
            <a:r>
              <a:rPr lang="en-US"/>
              <a:t>Click to edit Master title style</a:t>
            </a:r>
          </a:p>
        </p:txBody>
      </p:sp>
      <p:sp>
        <p:nvSpPr>
          <p:cNvPr id="3" name="Vertical Text Placeholder 2">
            <a:extLst>
              <a:ext uri="{FF2B5EF4-FFF2-40B4-BE49-F238E27FC236}">
                <a16:creationId xmlns:a16="http://schemas.microsoft.com/office/drawing/2014/main" id="{C15A2AC8-130C-2F4C-8925-8FC3934A1EF1}"/>
              </a:ext>
            </a:extLst>
          </p:cNvPr>
          <p:cNvSpPr>
            <a:spLocks noGrp="1"/>
          </p:cNvSpPr>
          <p:nvPr>
            <p:ph type="body" orient="vert" idx="1"/>
          </p:nvPr>
        </p:nvSpPr>
        <p:spPr>
          <a:xfrm>
            <a:off x="838200" y="365125"/>
            <a:ext cx="7734300" cy="58118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2D5F5612-79E8-0745-B639-AF2BB505A269}"/>
              </a:ext>
            </a:extLst>
          </p:cNvPr>
          <p:cNvSpPr>
            <a:spLocks noGrp="1"/>
          </p:cNvSpPr>
          <p:nvPr>
            <p:ph type="dt" sz="half" idx="10"/>
          </p:nvPr>
        </p:nvSpPr>
        <p:spPr/>
        <p:txBody>
          <a:bodyPr/>
          <a:lstStyle/>
          <a:p>
            <a:fld id="{F18ABAAA-56F6-2745-AE94-1EE02FE78392}" type="datetimeFigureOut">
              <a:rPr lang="en-US" smtClean="0"/>
              <a:t>7/22/24</a:t>
            </a:fld>
            <a:endParaRPr lang="en-US"/>
          </a:p>
        </p:txBody>
      </p:sp>
      <p:sp>
        <p:nvSpPr>
          <p:cNvPr id="5" name="Footer Placeholder 4">
            <a:extLst>
              <a:ext uri="{FF2B5EF4-FFF2-40B4-BE49-F238E27FC236}">
                <a16:creationId xmlns:a16="http://schemas.microsoft.com/office/drawing/2014/main" id="{8FF80366-4ED4-1A4A-8EA5-DC56122A3E4E}"/>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57A9E45A-CB98-F844-AD9A-FEF0004A8BA1}"/>
              </a:ext>
            </a:extLst>
          </p:cNvPr>
          <p:cNvSpPr>
            <a:spLocks noGrp="1"/>
          </p:cNvSpPr>
          <p:nvPr>
            <p:ph type="sldNum" sz="quarter" idx="12"/>
          </p:nvPr>
        </p:nvSpPr>
        <p:spPr/>
        <p:txBody>
          <a:bodyPr/>
          <a:lstStyle/>
          <a:p>
            <a:fld id="{B3CB2281-298D-ED49-BD76-0C3B3524713C}" type="slidenum">
              <a:rPr lang="en-US" smtClean="0"/>
              <a:t>‹#›</a:t>
            </a:fld>
            <a:endParaRPr lang="en-US"/>
          </a:p>
        </p:txBody>
      </p:sp>
    </p:spTree>
    <p:extLst>
      <p:ext uri="{BB962C8B-B14F-4D97-AF65-F5344CB8AC3E}">
        <p14:creationId xmlns:p14="http://schemas.microsoft.com/office/powerpoint/2010/main" val="2048905155"/>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FDA2846C-3DC3-2A4C-84E1-3E3C50231FF2}"/>
              </a:ext>
            </a:extLst>
          </p:cNvPr>
          <p:cNvSpPr>
            <a:spLocks noGrp="1"/>
          </p:cNvSpPr>
          <p:nvPr>
            <p:ph idx="1"/>
          </p:nvPr>
        </p:nvSpPr>
        <p:spPr>
          <a:xfrm>
            <a:off x="838200" y="1724027"/>
            <a:ext cx="10515600" cy="4351338"/>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8" name="Title 7">
            <a:extLst>
              <a:ext uri="{FF2B5EF4-FFF2-40B4-BE49-F238E27FC236}">
                <a16:creationId xmlns:a16="http://schemas.microsoft.com/office/drawing/2014/main" id="{F32235DD-B99A-7744-92BB-36CB49B43BEC}"/>
              </a:ext>
            </a:extLst>
          </p:cNvPr>
          <p:cNvSpPr>
            <a:spLocks noGrp="1"/>
          </p:cNvSpPr>
          <p:nvPr>
            <p:ph type="title"/>
          </p:nvPr>
        </p:nvSpPr>
        <p:spPr/>
        <p:txBody>
          <a:bodyPr/>
          <a:lstStyle/>
          <a:p>
            <a:r>
              <a:rPr lang="en-US" dirty="0"/>
              <a:t>Click to edit Master title style</a:t>
            </a:r>
          </a:p>
        </p:txBody>
      </p:sp>
      <p:sp>
        <p:nvSpPr>
          <p:cNvPr id="10" name="Slide Number Placeholder 5">
            <a:extLst>
              <a:ext uri="{FF2B5EF4-FFF2-40B4-BE49-F238E27FC236}">
                <a16:creationId xmlns:a16="http://schemas.microsoft.com/office/drawing/2014/main" id="{41717D89-2D64-4E49-A8B8-D7B93266073C}"/>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lvl1pPr algn="r">
              <a:defRPr sz="1100">
                <a:solidFill>
                  <a:schemeClr val="bg1">
                    <a:lumMod val="50000"/>
                  </a:schemeClr>
                </a:solidFill>
              </a:defRPr>
            </a:lvl1pPr>
          </a:lstStyle>
          <a:p>
            <a:r>
              <a:rPr lang="en-US"/>
              <a:t>Application Layer: 2-</a:t>
            </a:r>
            <a:fld id="{C4204591-24BD-A542-B9D5-F8D8A88D2FEE}" type="slidenum">
              <a:rPr lang="en-US" smtClean="0"/>
              <a:pPr/>
              <a:t>‹#›</a:t>
            </a:fld>
            <a:endParaRPr lang="en-US"/>
          </a:p>
        </p:txBody>
      </p:sp>
    </p:spTree>
    <p:extLst>
      <p:ext uri="{BB962C8B-B14F-4D97-AF65-F5344CB8AC3E}">
        <p14:creationId xmlns:p14="http://schemas.microsoft.com/office/powerpoint/2010/main" val="1878446113"/>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0E48D4C-6954-CC4D-A491-4B78BF548F31}"/>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3ABE2032-3F11-1945-8A1D-25EC80CF9166}"/>
              </a:ext>
            </a:extLst>
          </p:cNvPr>
          <p:cNvSpPr>
            <a:spLocks noGrp="1"/>
          </p:cNvSpPr>
          <p:nvPr>
            <p:ph sz="half" idx="1"/>
          </p:nvPr>
        </p:nvSpPr>
        <p:spPr>
          <a:xfrm>
            <a:off x="838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9ADCF1CB-5DBA-8B49-A839-F079E4BF4377}"/>
              </a:ext>
            </a:extLst>
          </p:cNvPr>
          <p:cNvSpPr>
            <a:spLocks noGrp="1"/>
          </p:cNvSpPr>
          <p:nvPr>
            <p:ph sz="half" idx="2"/>
          </p:nvPr>
        </p:nvSpPr>
        <p:spPr>
          <a:xfrm>
            <a:off x="6172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5">
            <a:extLst>
              <a:ext uri="{FF2B5EF4-FFF2-40B4-BE49-F238E27FC236}">
                <a16:creationId xmlns:a16="http://schemas.microsoft.com/office/drawing/2014/main" id="{2E873D4E-4EDA-1349-AB14-5DC995BFCD39}"/>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lvl1pPr algn="r">
              <a:defRPr sz="1100">
                <a:solidFill>
                  <a:schemeClr val="bg1">
                    <a:lumMod val="50000"/>
                  </a:schemeClr>
                </a:solidFill>
              </a:defRPr>
            </a:lvl1pPr>
          </a:lstStyle>
          <a:p>
            <a:r>
              <a:rPr lang="en-US"/>
              <a:t>Application Layer: 2-</a:t>
            </a:r>
            <a:fld id="{C4204591-24BD-A542-B9D5-F8D8A88D2FEE}" type="slidenum">
              <a:rPr lang="en-US" smtClean="0"/>
              <a:pPr/>
              <a:t>‹#›</a:t>
            </a:fld>
            <a:endParaRPr lang="en-US"/>
          </a:p>
        </p:txBody>
      </p:sp>
    </p:spTree>
    <p:extLst>
      <p:ext uri="{BB962C8B-B14F-4D97-AF65-F5344CB8AC3E}">
        <p14:creationId xmlns:p14="http://schemas.microsoft.com/office/powerpoint/2010/main" val="1273958200"/>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C2B102D-EC4F-B64D-BB0A-3CBBCEE21B6B}"/>
              </a:ext>
            </a:extLst>
          </p:cNvPr>
          <p:cNvSpPr>
            <a:spLocks noGrp="1"/>
          </p:cNvSpPr>
          <p:nvPr>
            <p:ph type="title"/>
          </p:nvPr>
        </p:nvSpPr>
        <p:spPr/>
        <p:txBody>
          <a:bodyPr/>
          <a:lstStyle/>
          <a:p>
            <a:r>
              <a:rPr lang="en-US"/>
              <a:t>Click to edit Master title style</a:t>
            </a:r>
          </a:p>
        </p:txBody>
      </p:sp>
      <p:sp>
        <p:nvSpPr>
          <p:cNvPr id="8" name="Slide Number Placeholder 5">
            <a:extLst>
              <a:ext uri="{FF2B5EF4-FFF2-40B4-BE49-F238E27FC236}">
                <a16:creationId xmlns:a16="http://schemas.microsoft.com/office/drawing/2014/main" id="{80DCD8E0-36D6-2D43-9C3A-92DC921E1D78}"/>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lvl1pPr algn="r">
              <a:defRPr sz="1100">
                <a:solidFill>
                  <a:schemeClr val="bg1">
                    <a:lumMod val="50000"/>
                  </a:schemeClr>
                </a:solidFill>
              </a:defRPr>
            </a:lvl1pPr>
          </a:lstStyle>
          <a:p>
            <a:r>
              <a:rPr lang="en-US"/>
              <a:t>Application Layer: 2-</a:t>
            </a:r>
            <a:fld id="{C4204591-24BD-A542-B9D5-F8D8A88D2FEE}" type="slidenum">
              <a:rPr lang="en-US" smtClean="0"/>
              <a:pPr/>
              <a:t>‹#›</a:t>
            </a:fld>
            <a:endParaRPr lang="en-US"/>
          </a:p>
        </p:txBody>
      </p:sp>
    </p:spTree>
    <p:extLst>
      <p:ext uri="{BB962C8B-B14F-4D97-AF65-F5344CB8AC3E}">
        <p14:creationId xmlns:p14="http://schemas.microsoft.com/office/powerpoint/2010/main" val="3762131626"/>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15EC686-8429-2E40-81FA-5EC9C4AB3C55}"/>
              </a:ext>
            </a:extLst>
          </p:cNvPr>
          <p:cNvSpPr>
            <a:spLocks noGrp="1"/>
          </p:cNvSpPr>
          <p:nvPr>
            <p:ph type="ctrTitle"/>
          </p:nvPr>
        </p:nvSpPr>
        <p:spPr>
          <a:xfrm>
            <a:off x="1524000" y="1122363"/>
            <a:ext cx="9144000" cy="2387600"/>
          </a:xfrm>
        </p:spPr>
        <p:txBody>
          <a:bodyPr anchor="b"/>
          <a:lstStyle>
            <a:lvl1pPr algn="ctr">
              <a:defRPr sz="6000"/>
            </a:lvl1pPr>
          </a:lstStyle>
          <a:p>
            <a:r>
              <a:rPr lang="en-US" dirty="0"/>
              <a:t>Click to edit Master title style</a:t>
            </a:r>
          </a:p>
        </p:txBody>
      </p:sp>
      <p:sp>
        <p:nvSpPr>
          <p:cNvPr id="3" name="Subtitle 2">
            <a:extLst>
              <a:ext uri="{FF2B5EF4-FFF2-40B4-BE49-F238E27FC236}">
                <a16:creationId xmlns:a16="http://schemas.microsoft.com/office/drawing/2014/main" id="{8CC2C238-9334-5D47-BE46-7DBB933E487E}"/>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0" name="Slide Number Placeholder 5">
            <a:extLst>
              <a:ext uri="{FF2B5EF4-FFF2-40B4-BE49-F238E27FC236}">
                <a16:creationId xmlns:a16="http://schemas.microsoft.com/office/drawing/2014/main" id="{F7F1199A-45E4-9E4D-95C0-396A8A9C6FF7}"/>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lvl1pPr algn="r">
              <a:defRPr sz="1100">
                <a:solidFill>
                  <a:schemeClr val="bg1">
                    <a:lumMod val="50000"/>
                  </a:schemeClr>
                </a:solidFill>
              </a:defRPr>
            </a:lvl1pPr>
          </a:lstStyle>
          <a:p>
            <a:r>
              <a:rPr lang="en-US"/>
              <a:t>Transport Layer: 3-</a:t>
            </a:r>
            <a:fld id="{C4204591-24BD-A542-B9D5-F8D8A88D2FEE}" type="slidenum">
              <a:rPr lang="en-US" smtClean="0"/>
              <a:pPr/>
              <a:t>‹#›</a:t>
            </a:fld>
            <a:endParaRPr lang="en-US"/>
          </a:p>
        </p:txBody>
      </p:sp>
    </p:spTree>
    <p:extLst>
      <p:ext uri="{BB962C8B-B14F-4D97-AF65-F5344CB8AC3E}">
        <p14:creationId xmlns:p14="http://schemas.microsoft.com/office/powerpoint/2010/main" val="2768030746"/>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FDA2846C-3DC3-2A4C-84E1-3E3C50231FF2}"/>
              </a:ext>
            </a:extLst>
          </p:cNvPr>
          <p:cNvSpPr>
            <a:spLocks noGrp="1"/>
          </p:cNvSpPr>
          <p:nvPr>
            <p:ph idx="1"/>
          </p:nvPr>
        </p:nvSpPr>
        <p:spPr>
          <a:xfrm>
            <a:off x="838200" y="1724027"/>
            <a:ext cx="10515600" cy="4351338"/>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8" name="Title 7">
            <a:extLst>
              <a:ext uri="{FF2B5EF4-FFF2-40B4-BE49-F238E27FC236}">
                <a16:creationId xmlns:a16="http://schemas.microsoft.com/office/drawing/2014/main" id="{F32235DD-B99A-7744-92BB-36CB49B43BEC}"/>
              </a:ext>
            </a:extLst>
          </p:cNvPr>
          <p:cNvSpPr>
            <a:spLocks noGrp="1"/>
          </p:cNvSpPr>
          <p:nvPr>
            <p:ph type="title"/>
          </p:nvPr>
        </p:nvSpPr>
        <p:spPr/>
        <p:txBody>
          <a:bodyPr>
            <a:normAutofit/>
          </a:bodyPr>
          <a:lstStyle>
            <a:lvl1pPr>
              <a:defRPr sz="4400">
                <a:latin typeface="+mj-lt"/>
              </a:defRPr>
            </a:lvl1pPr>
          </a:lstStyle>
          <a:p>
            <a:r>
              <a:rPr lang="en-US" dirty="0"/>
              <a:t>Click to edit Master title style</a:t>
            </a:r>
          </a:p>
        </p:txBody>
      </p:sp>
      <p:sp>
        <p:nvSpPr>
          <p:cNvPr id="10" name="Slide Number Placeholder 5">
            <a:extLst>
              <a:ext uri="{FF2B5EF4-FFF2-40B4-BE49-F238E27FC236}">
                <a16:creationId xmlns:a16="http://schemas.microsoft.com/office/drawing/2014/main" id="{41717D89-2D64-4E49-A8B8-D7B93266073C}"/>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lvl1pPr algn="r">
              <a:defRPr sz="1100">
                <a:solidFill>
                  <a:schemeClr val="bg1">
                    <a:lumMod val="50000"/>
                  </a:schemeClr>
                </a:solidFill>
              </a:defRPr>
            </a:lvl1pPr>
          </a:lstStyle>
          <a:p>
            <a:r>
              <a:rPr lang="en-US"/>
              <a:t>Transport Layer: 3-</a:t>
            </a:r>
            <a:fld id="{C4204591-24BD-A542-B9D5-F8D8A88D2FEE}" type="slidenum">
              <a:rPr lang="en-US" smtClean="0"/>
              <a:pPr/>
              <a:t>‹#›</a:t>
            </a:fld>
            <a:endParaRPr lang="en-US"/>
          </a:p>
        </p:txBody>
      </p:sp>
    </p:spTree>
    <p:extLst>
      <p:ext uri="{BB962C8B-B14F-4D97-AF65-F5344CB8AC3E}">
        <p14:creationId xmlns:p14="http://schemas.microsoft.com/office/powerpoint/2010/main" val="2793364276"/>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0E48D4C-6954-CC4D-A491-4B78BF548F31}"/>
              </a:ext>
            </a:extLst>
          </p:cNvPr>
          <p:cNvSpPr>
            <a:spLocks noGrp="1"/>
          </p:cNvSpPr>
          <p:nvPr>
            <p:ph type="title"/>
          </p:nvPr>
        </p:nvSpPr>
        <p:spPr/>
        <p:txBody>
          <a:bodyPr>
            <a:normAutofit/>
          </a:bodyPr>
          <a:lstStyle>
            <a:lvl1pPr>
              <a:defRPr sz="4400">
                <a:latin typeface="+mj-lt"/>
              </a:defRPr>
            </a:lvl1pPr>
          </a:lstStyle>
          <a:p>
            <a:r>
              <a:rPr lang="en-US" dirty="0"/>
              <a:t>Click to edit Master title style</a:t>
            </a:r>
          </a:p>
        </p:txBody>
      </p:sp>
      <p:sp>
        <p:nvSpPr>
          <p:cNvPr id="3" name="Content Placeholder 2">
            <a:extLst>
              <a:ext uri="{FF2B5EF4-FFF2-40B4-BE49-F238E27FC236}">
                <a16:creationId xmlns:a16="http://schemas.microsoft.com/office/drawing/2014/main" id="{3ABE2032-3F11-1945-8A1D-25EC80CF9166}"/>
              </a:ext>
            </a:extLst>
          </p:cNvPr>
          <p:cNvSpPr>
            <a:spLocks noGrp="1"/>
          </p:cNvSpPr>
          <p:nvPr>
            <p:ph sz="half" idx="1"/>
          </p:nvPr>
        </p:nvSpPr>
        <p:spPr>
          <a:xfrm>
            <a:off x="838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9ADCF1CB-5DBA-8B49-A839-F079E4BF4377}"/>
              </a:ext>
            </a:extLst>
          </p:cNvPr>
          <p:cNvSpPr>
            <a:spLocks noGrp="1"/>
          </p:cNvSpPr>
          <p:nvPr>
            <p:ph sz="half" idx="2"/>
          </p:nvPr>
        </p:nvSpPr>
        <p:spPr>
          <a:xfrm>
            <a:off x="6172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5">
            <a:extLst>
              <a:ext uri="{FF2B5EF4-FFF2-40B4-BE49-F238E27FC236}">
                <a16:creationId xmlns:a16="http://schemas.microsoft.com/office/drawing/2014/main" id="{2E873D4E-4EDA-1349-AB14-5DC995BFCD39}"/>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lvl1pPr algn="r">
              <a:defRPr sz="1100">
                <a:solidFill>
                  <a:schemeClr val="bg1">
                    <a:lumMod val="50000"/>
                  </a:schemeClr>
                </a:solidFill>
              </a:defRPr>
            </a:lvl1pPr>
          </a:lstStyle>
          <a:p>
            <a:r>
              <a:rPr lang="en-US"/>
              <a:t>Transport Layer: 3-</a:t>
            </a:r>
            <a:fld id="{C4204591-24BD-A542-B9D5-F8D8A88D2FEE}" type="slidenum">
              <a:rPr lang="en-US" smtClean="0"/>
              <a:pPr/>
              <a:t>‹#›</a:t>
            </a:fld>
            <a:endParaRPr lang="en-US"/>
          </a:p>
        </p:txBody>
      </p:sp>
    </p:spTree>
    <p:extLst>
      <p:ext uri="{BB962C8B-B14F-4D97-AF65-F5344CB8AC3E}">
        <p14:creationId xmlns:p14="http://schemas.microsoft.com/office/powerpoint/2010/main" val="1889856953"/>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C2B102D-EC4F-B64D-BB0A-3CBBCEE21B6B}"/>
              </a:ext>
            </a:extLst>
          </p:cNvPr>
          <p:cNvSpPr>
            <a:spLocks noGrp="1"/>
          </p:cNvSpPr>
          <p:nvPr>
            <p:ph type="title"/>
          </p:nvPr>
        </p:nvSpPr>
        <p:spPr/>
        <p:txBody>
          <a:bodyPr>
            <a:normAutofit/>
          </a:bodyPr>
          <a:lstStyle>
            <a:lvl1pPr>
              <a:defRPr sz="4400">
                <a:latin typeface="+mj-lt"/>
              </a:defRPr>
            </a:lvl1pPr>
          </a:lstStyle>
          <a:p>
            <a:r>
              <a:rPr lang="en-US" dirty="0"/>
              <a:t>Click to edit Master title style</a:t>
            </a:r>
          </a:p>
        </p:txBody>
      </p:sp>
      <p:sp>
        <p:nvSpPr>
          <p:cNvPr id="8" name="Slide Number Placeholder 5">
            <a:extLst>
              <a:ext uri="{FF2B5EF4-FFF2-40B4-BE49-F238E27FC236}">
                <a16:creationId xmlns:a16="http://schemas.microsoft.com/office/drawing/2014/main" id="{80DCD8E0-36D6-2D43-9C3A-92DC921E1D78}"/>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lvl1pPr algn="r">
              <a:defRPr sz="1100">
                <a:solidFill>
                  <a:schemeClr val="bg1">
                    <a:lumMod val="50000"/>
                  </a:schemeClr>
                </a:solidFill>
              </a:defRPr>
            </a:lvl1pPr>
          </a:lstStyle>
          <a:p>
            <a:r>
              <a:rPr lang="en-US"/>
              <a:t>Transport Layer: 3-</a:t>
            </a:r>
            <a:fld id="{C4204591-24BD-A542-B9D5-F8D8A88D2FEE}" type="slidenum">
              <a:rPr lang="en-US" smtClean="0"/>
              <a:pPr/>
              <a:t>‹#›</a:t>
            </a:fld>
            <a:endParaRPr lang="en-US"/>
          </a:p>
        </p:txBody>
      </p:sp>
    </p:spTree>
    <p:extLst>
      <p:ext uri="{BB962C8B-B14F-4D97-AF65-F5344CB8AC3E}">
        <p14:creationId xmlns:p14="http://schemas.microsoft.com/office/powerpoint/2010/main" val="143773856"/>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856C28B-A937-8946-A8B8-E96C4D7F4A39}"/>
              </a:ext>
            </a:extLst>
          </p:cNvPr>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a:extLst>
              <a:ext uri="{FF2B5EF4-FFF2-40B4-BE49-F238E27FC236}">
                <a16:creationId xmlns:a16="http://schemas.microsoft.com/office/drawing/2014/main" id="{A89AB3BC-CF18-5B4B-9EDE-A1DEE9E68725}"/>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Date Placeholder 3">
            <a:extLst>
              <a:ext uri="{FF2B5EF4-FFF2-40B4-BE49-F238E27FC236}">
                <a16:creationId xmlns:a16="http://schemas.microsoft.com/office/drawing/2014/main" id="{2693802E-DCBB-6942-892B-5E006FD43DA1}"/>
              </a:ext>
            </a:extLst>
          </p:cNvPr>
          <p:cNvSpPr>
            <a:spLocks noGrp="1"/>
          </p:cNvSpPr>
          <p:nvPr>
            <p:ph type="dt" sz="half" idx="10"/>
          </p:nvPr>
        </p:nvSpPr>
        <p:spPr/>
        <p:txBody>
          <a:bodyPr/>
          <a:lstStyle/>
          <a:p>
            <a:fld id="{F18ABAAA-56F6-2745-AE94-1EE02FE78392}" type="datetimeFigureOut">
              <a:rPr lang="en-US" smtClean="0"/>
              <a:t>7/22/24</a:t>
            </a:fld>
            <a:endParaRPr lang="en-US"/>
          </a:p>
        </p:txBody>
      </p:sp>
      <p:sp>
        <p:nvSpPr>
          <p:cNvPr id="5" name="Footer Placeholder 4">
            <a:extLst>
              <a:ext uri="{FF2B5EF4-FFF2-40B4-BE49-F238E27FC236}">
                <a16:creationId xmlns:a16="http://schemas.microsoft.com/office/drawing/2014/main" id="{DCEC76A4-9D88-F940-8D92-FD0FBF301032}"/>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09DAAEC3-9D1A-CF41-9E08-BEB07758324D}"/>
              </a:ext>
            </a:extLst>
          </p:cNvPr>
          <p:cNvSpPr>
            <a:spLocks noGrp="1"/>
          </p:cNvSpPr>
          <p:nvPr>
            <p:ph type="sldNum" sz="quarter" idx="12"/>
          </p:nvPr>
        </p:nvSpPr>
        <p:spPr/>
        <p:txBody>
          <a:bodyPr/>
          <a:lstStyle/>
          <a:p>
            <a:fld id="{B3CB2281-298D-ED49-BD76-0C3B3524713C}" type="slidenum">
              <a:rPr lang="en-US" smtClean="0"/>
              <a:t>‹#›</a:t>
            </a:fld>
            <a:endParaRPr lang="en-US"/>
          </a:p>
        </p:txBody>
      </p:sp>
    </p:spTree>
    <p:extLst>
      <p:ext uri="{BB962C8B-B14F-4D97-AF65-F5344CB8AC3E}">
        <p14:creationId xmlns:p14="http://schemas.microsoft.com/office/powerpoint/2010/main" val="2630770465"/>
      </p:ext>
    </p:extLst>
  </p:cSld>
  <p:clrMapOvr>
    <a:masterClrMapping/>
  </p:clrMapOvr>
</p:sldLayout>
</file>

<file path=ppt/slideMasters/_rels/slideMaster1.xml.rels><?xml version="1.0" encoding="UTF-8" standalone="yes"?>
<Relationships xmlns="http://schemas.openxmlformats.org/package/2006/relationships"><Relationship Id="rId3" Type="http://schemas.openxmlformats.org/officeDocument/2006/relationships/slideLayout" Target="../slideLayouts/slideLayout3.xml"/><Relationship Id="rId2" Type="http://schemas.openxmlformats.org/officeDocument/2006/relationships/slideLayout" Target="../slideLayouts/slideLayout2.xml"/><Relationship Id="rId1" Type="http://schemas.openxmlformats.org/officeDocument/2006/relationships/slideLayout" Target="../slideLayouts/slideLayout1.xml"/><Relationship Id="rId5" Type="http://schemas.openxmlformats.org/officeDocument/2006/relationships/theme" Target="../theme/theme1.xml"/><Relationship Id="rId4" Type="http://schemas.openxmlformats.org/officeDocument/2006/relationships/slideLayout" Target="../slideLayouts/slideLayout4.xml"/></Relationships>
</file>

<file path=ppt/slideMasters/_rels/slideMaster2.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slideLayout" Target="../slideLayouts/slideLayout6.xml"/><Relationship Id="rId1" Type="http://schemas.openxmlformats.org/officeDocument/2006/relationships/slideLayout" Target="../slideLayouts/slideLayout5.xml"/><Relationship Id="rId5" Type="http://schemas.openxmlformats.org/officeDocument/2006/relationships/theme" Target="../theme/theme2.xml"/><Relationship Id="rId4" Type="http://schemas.openxmlformats.org/officeDocument/2006/relationships/slideLayout" Target="../slideLayouts/slideLayout8.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16.xml"/><Relationship Id="rId3" Type="http://schemas.openxmlformats.org/officeDocument/2006/relationships/slideLayout" Target="../slideLayouts/slideLayout11.xml"/><Relationship Id="rId7" Type="http://schemas.openxmlformats.org/officeDocument/2006/relationships/slideLayout" Target="../slideLayouts/slideLayout15.xml"/><Relationship Id="rId12" Type="http://schemas.openxmlformats.org/officeDocument/2006/relationships/theme" Target="../theme/theme3.xml"/><Relationship Id="rId2" Type="http://schemas.openxmlformats.org/officeDocument/2006/relationships/slideLayout" Target="../slideLayouts/slideLayout10.xml"/><Relationship Id="rId1" Type="http://schemas.openxmlformats.org/officeDocument/2006/relationships/slideLayout" Target="../slideLayouts/slideLayout9.xml"/><Relationship Id="rId6" Type="http://schemas.openxmlformats.org/officeDocument/2006/relationships/slideLayout" Target="../slideLayouts/slideLayout14.xml"/><Relationship Id="rId11" Type="http://schemas.openxmlformats.org/officeDocument/2006/relationships/slideLayout" Target="../slideLayouts/slideLayout19.xml"/><Relationship Id="rId5" Type="http://schemas.openxmlformats.org/officeDocument/2006/relationships/slideLayout" Target="../slideLayouts/slideLayout13.xml"/><Relationship Id="rId10" Type="http://schemas.openxmlformats.org/officeDocument/2006/relationships/slideLayout" Target="../slideLayouts/slideLayout18.xml"/><Relationship Id="rId4" Type="http://schemas.openxmlformats.org/officeDocument/2006/relationships/slideLayout" Target="../slideLayouts/slideLayout12.xml"/><Relationship Id="rId9" Type="http://schemas.openxmlformats.org/officeDocument/2006/relationships/slideLayout" Target="../slideLayouts/slideLayout17.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186D5FD2-E0BC-9B4A-8B69-BFD8F956C77B}"/>
              </a:ext>
            </a:extLst>
          </p:cNvPr>
          <p:cNvSpPr>
            <a:spLocks noGrp="1"/>
          </p:cNvSpPr>
          <p:nvPr>
            <p:ph type="title"/>
          </p:nvPr>
        </p:nvSpPr>
        <p:spPr>
          <a:xfrm>
            <a:off x="838200" y="451821"/>
            <a:ext cx="10515600" cy="894622"/>
          </a:xfrm>
          <a:prstGeom prst="rect">
            <a:avLst/>
          </a:prstGeom>
        </p:spPr>
        <p:txBody>
          <a:bodyPr vert="horz" lIns="91440" tIns="45720" rIns="91440" bIns="45720" rtlCol="0" anchor="ctr">
            <a:normAutofit/>
          </a:bodyPr>
          <a:lstStyle/>
          <a:p>
            <a:r>
              <a:rPr lang="en-US" dirty="0"/>
              <a:t>Click to Edit Master Title Style</a:t>
            </a:r>
          </a:p>
        </p:txBody>
      </p:sp>
      <p:sp>
        <p:nvSpPr>
          <p:cNvPr id="3" name="Text Placeholder 2">
            <a:extLst>
              <a:ext uri="{FF2B5EF4-FFF2-40B4-BE49-F238E27FC236}">
                <a16:creationId xmlns:a16="http://schemas.microsoft.com/office/drawing/2014/main" id="{7A987CFD-1EF3-634C-B854-216A26AC2321}"/>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Slide Number Placeholder 5">
            <a:extLst>
              <a:ext uri="{FF2B5EF4-FFF2-40B4-BE49-F238E27FC236}">
                <a16:creationId xmlns:a16="http://schemas.microsoft.com/office/drawing/2014/main" id="{B87C6EBB-9D5E-E84A-9BCA-EA7E05FD1C0C}"/>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lvl1pPr algn="r">
              <a:defRPr sz="1100">
                <a:solidFill>
                  <a:schemeClr val="bg1">
                    <a:lumMod val="50000"/>
                  </a:schemeClr>
                </a:solidFill>
              </a:defRPr>
            </a:lvl1pPr>
          </a:lstStyle>
          <a:p>
            <a:r>
              <a:rPr lang="en-US"/>
              <a:t>Application Layer: 2-</a:t>
            </a:r>
            <a:fld id="{C4204591-24BD-A542-B9D5-F8D8A88D2FEE}" type="slidenum">
              <a:rPr lang="en-US" smtClean="0"/>
              <a:pPr/>
              <a:t>‹#›</a:t>
            </a:fld>
            <a:endParaRPr lang="en-US"/>
          </a:p>
        </p:txBody>
      </p:sp>
    </p:spTree>
    <p:extLst>
      <p:ext uri="{BB962C8B-B14F-4D97-AF65-F5344CB8AC3E}">
        <p14:creationId xmlns:p14="http://schemas.microsoft.com/office/powerpoint/2010/main" val="2775165307"/>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2" r:id="rId3"/>
    <p:sldLayoutId id="2147483654" r:id="rId4"/>
  </p:sldLayoutIdLst>
  <p:hf hdr="0" ftr="0" dt="0"/>
  <p:txStyles>
    <p:titleStyle>
      <a:lvl1pPr algn="l" defTabSz="914400" rtl="0" eaLnBrk="1" latinLnBrk="0" hangingPunct="1">
        <a:lnSpc>
          <a:spcPct val="90000"/>
        </a:lnSpc>
        <a:spcBef>
          <a:spcPct val="0"/>
        </a:spcBef>
        <a:buNone/>
        <a:defRPr sz="4400" b="1" kern="1200">
          <a:solidFill>
            <a:srgbClr val="0000A3"/>
          </a:solidFill>
          <a:latin typeface="+mj-lt"/>
          <a:ea typeface="+mj-ea"/>
          <a:cs typeface="+mj-cs"/>
        </a:defRPr>
      </a:lvl1pPr>
    </p:titleStyle>
    <p:body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186D5FD2-E0BC-9B4A-8B69-BFD8F956C77B}"/>
              </a:ext>
            </a:extLst>
          </p:cNvPr>
          <p:cNvSpPr>
            <a:spLocks noGrp="1"/>
          </p:cNvSpPr>
          <p:nvPr>
            <p:ph type="title"/>
          </p:nvPr>
        </p:nvSpPr>
        <p:spPr>
          <a:xfrm>
            <a:off x="838200" y="451821"/>
            <a:ext cx="10515600" cy="894622"/>
          </a:xfrm>
          <a:prstGeom prst="rect">
            <a:avLst/>
          </a:prstGeom>
        </p:spPr>
        <p:txBody>
          <a:bodyPr vert="horz" lIns="91440" tIns="45720" rIns="91440" bIns="45720" rtlCol="0" anchor="ctr">
            <a:normAutofit/>
          </a:bodyPr>
          <a:lstStyle/>
          <a:p>
            <a:r>
              <a:rPr lang="en-US" dirty="0"/>
              <a:t>Click to edit Master title style</a:t>
            </a:r>
          </a:p>
        </p:txBody>
      </p:sp>
      <p:sp>
        <p:nvSpPr>
          <p:cNvPr id="3" name="Text Placeholder 2">
            <a:extLst>
              <a:ext uri="{FF2B5EF4-FFF2-40B4-BE49-F238E27FC236}">
                <a16:creationId xmlns:a16="http://schemas.microsoft.com/office/drawing/2014/main" id="{7A987CFD-1EF3-634C-B854-216A26AC2321}"/>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Slide Number Placeholder 5">
            <a:extLst>
              <a:ext uri="{FF2B5EF4-FFF2-40B4-BE49-F238E27FC236}">
                <a16:creationId xmlns:a16="http://schemas.microsoft.com/office/drawing/2014/main" id="{B87C6EBB-9D5E-E84A-9BCA-EA7E05FD1C0C}"/>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lvl1pPr algn="r">
              <a:defRPr sz="1100">
                <a:solidFill>
                  <a:schemeClr val="bg1">
                    <a:lumMod val="50000"/>
                  </a:schemeClr>
                </a:solidFill>
              </a:defRPr>
            </a:lvl1pPr>
          </a:lstStyle>
          <a:p>
            <a:r>
              <a:rPr lang="en-US"/>
              <a:t>Introduction: 1-</a:t>
            </a:r>
            <a:fld id="{C4204591-24BD-A542-B9D5-F8D8A88D2FEE}" type="slidenum">
              <a:rPr lang="en-US" smtClean="0"/>
              <a:pPr/>
              <a:t>‹#›</a:t>
            </a:fld>
            <a:endParaRPr lang="en-US"/>
          </a:p>
        </p:txBody>
      </p:sp>
    </p:spTree>
    <p:extLst>
      <p:ext uri="{BB962C8B-B14F-4D97-AF65-F5344CB8AC3E}">
        <p14:creationId xmlns:p14="http://schemas.microsoft.com/office/powerpoint/2010/main" val="2728448782"/>
      </p:ext>
    </p:extLst>
  </p:cSld>
  <p:clrMap bg1="lt1" tx1="dk1" bg2="lt2" tx2="dk2" accent1="accent1" accent2="accent2" accent3="accent3" accent4="accent4" accent5="accent5" accent6="accent6" hlink="hlink" folHlink="folHlink"/>
  <p:sldLayoutIdLst>
    <p:sldLayoutId id="2147483656" r:id="rId1"/>
    <p:sldLayoutId id="2147483657" r:id="rId2"/>
    <p:sldLayoutId id="2147483658" r:id="rId3"/>
    <p:sldLayoutId id="2147483659" r:id="rId4"/>
  </p:sldLayoutIdLst>
  <p:hf hdr="0" ftr="0" dt="0"/>
  <p:txStyles>
    <p:titleStyle>
      <a:lvl1pPr algn="l" defTabSz="914400" rtl="0" eaLnBrk="1" latinLnBrk="0" hangingPunct="1">
        <a:lnSpc>
          <a:spcPct val="90000"/>
        </a:lnSpc>
        <a:spcBef>
          <a:spcPct val="0"/>
        </a:spcBef>
        <a:buNone/>
        <a:defRPr sz="4000" b="1" kern="1200">
          <a:solidFill>
            <a:srgbClr val="0000A3"/>
          </a:solidFill>
          <a:latin typeface="+mn-lt"/>
          <a:ea typeface="+mj-ea"/>
          <a:cs typeface="+mj-cs"/>
        </a:defRPr>
      </a:lvl1pPr>
    </p:titleStyle>
    <p:body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08D1C0D8-3EF9-F24C-8AF1-390E042D49EC}"/>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a:extLst>
              <a:ext uri="{FF2B5EF4-FFF2-40B4-BE49-F238E27FC236}">
                <a16:creationId xmlns:a16="http://schemas.microsoft.com/office/drawing/2014/main" id="{ABDBBBAD-1D0F-1242-B4FE-CCE298C91911}"/>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209FD964-692F-454A-9E0F-C006144D41C4}"/>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F18ABAAA-56F6-2745-AE94-1EE02FE78392}" type="datetimeFigureOut">
              <a:rPr lang="en-US" smtClean="0"/>
              <a:t>7/22/24</a:t>
            </a:fld>
            <a:endParaRPr lang="en-US"/>
          </a:p>
        </p:txBody>
      </p:sp>
      <p:sp>
        <p:nvSpPr>
          <p:cNvPr id="5" name="Footer Placeholder 4">
            <a:extLst>
              <a:ext uri="{FF2B5EF4-FFF2-40B4-BE49-F238E27FC236}">
                <a16:creationId xmlns:a16="http://schemas.microsoft.com/office/drawing/2014/main" id="{36E98797-5417-4944-A83D-4D5FE161302B}"/>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a:extLst>
              <a:ext uri="{FF2B5EF4-FFF2-40B4-BE49-F238E27FC236}">
                <a16:creationId xmlns:a16="http://schemas.microsoft.com/office/drawing/2014/main" id="{DACE7634-0EA9-654E-96D2-65A8FB16F02E}"/>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B3CB2281-298D-ED49-BD76-0C3B3524713C}" type="slidenum">
              <a:rPr lang="en-US" smtClean="0"/>
              <a:t>‹#›</a:t>
            </a:fld>
            <a:endParaRPr lang="en-US"/>
          </a:p>
        </p:txBody>
      </p:sp>
    </p:spTree>
    <p:extLst>
      <p:ext uri="{BB962C8B-B14F-4D97-AF65-F5344CB8AC3E}">
        <p14:creationId xmlns:p14="http://schemas.microsoft.com/office/powerpoint/2010/main" val="1318432176"/>
      </p:ext>
    </p:extLst>
  </p:cSld>
  <p:clrMap bg1="lt1" tx1="dk1" bg2="lt2" tx2="dk2" accent1="accent1" accent2="accent2" accent3="accent3" accent4="accent4" accent5="accent5" accent6="accent6" hlink="hlink" folHlink="folHlink"/>
  <p:sldLayoutIdLst>
    <p:sldLayoutId id="2147483661" r:id="rId1"/>
    <p:sldLayoutId id="2147483662" r:id="rId2"/>
    <p:sldLayoutId id="2147483663" r:id="rId3"/>
    <p:sldLayoutId id="2147483664" r:id="rId4"/>
    <p:sldLayoutId id="2147483665" r:id="rId5"/>
    <p:sldLayoutId id="2147483666" r:id="rId6"/>
    <p:sldLayoutId id="2147483667" r:id="rId7"/>
    <p:sldLayoutId id="2147483668" r:id="rId8"/>
    <p:sldLayoutId id="2147483669" r:id="rId9"/>
    <p:sldLayoutId id="2147483670" r:id="rId10"/>
    <p:sldLayoutId id="2147483671" r:id="rId1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1.jpg"/><Relationship Id="rId2" Type="http://schemas.openxmlformats.org/officeDocument/2006/relationships/notesSlide" Target="../notesSlides/notesSlide1.xml"/><Relationship Id="rId1" Type="http://schemas.openxmlformats.org/officeDocument/2006/relationships/slideLayout" Target="../slideLayouts/slideLayout4.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4.xml"/></Relationships>
</file>

<file path=ppt/slides/_rels/slide100.xml.rels><?xml version="1.0" encoding="UTF-8" standalone="yes"?>
<Relationships xmlns="http://schemas.openxmlformats.org/package/2006/relationships"><Relationship Id="rId2" Type="http://schemas.openxmlformats.org/officeDocument/2006/relationships/notesSlide" Target="../notesSlides/notesSlide100.xml"/><Relationship Id="rId1" Type="http://schemas.openxmlformats.org/officeDocument/2006/relationships/slideLayout" Target="../slideLayouts/slideLayout6.xml"/></Relationships>
</file>

<file path=ppt/slides/_rels/slide101.xml.rels><?xml version="1.0" encoding="UTF-8" standalone="yes"?>
<Relationships xmlns="http://schemas.openxmlformats.org/package/2006/relationships"><Relationship Id="rId3" Type="http://schemas.openxmlformats.org/officeDocument/2006/relationships/image" Target="../media/image60.png"/><Relationship Id="rId2" Type="http://schemas.openxmlformats.org/officeDocument/2006/relationships/notesSlide" Target="../notesSlides/notesSlide101.xml"/><Relationship Id="rId1" Type="http://schemas.openxmlformats.org/officeDocument/2006/relationships/slideLayout" Target="../slideLayouts/slideLayout6.xml"/><Relationship Id="rId4" Type="http://schemas.openxmlformats.org/officeDocument/2006/relationships/image" Target="../media/image61.png"/></Relationships>
</file>

<file path=ppt/slides/_rels/slide102.xml.rels><?xml version="1.0" encoding="UTF-8" standalone="yes"?>
<Relationships xmlns="http://schemas.openxmlformats.org/package/2006/relationships"><Relationship Id="rId2" Type="http://schemas.openxmlformats.org/officeDocument/2006/relationships/image" Target="../media/image62.png"/><Relationship Id="rId1" Type="http://schemas.openxmlformats.org/officeDocument/2006/relationships/slideLayout" Target="../slideLayouts/slideLayout6.xml"/></Relationships>
</file>

<file path=ppt/slides/_rels/slide103.xml.rels><?xml version="1.0" encoding="UTF-8" standalone="yes"?>
<Relationships xmlns="http://schemas.openxmlformats.org/package/2006/relationships"><Relationship Id="rId3" Type="http://schemas.openxmlformats.org/officeDocument/2006/relationships/audio" Target="../media/audio1.bin"/><Relationship Id="rId7" Type="http://schemas.openxmlformats.org/officeDocument/2006/relationships/image" Target="../media/image66.jpeg"/><Relationship Id="rId2" Type="http://schemas.openxmlformats.org/officeDocument/2006/relationships/notesSlide" Target="../notesSlides/notesSlide102.xml"/><Relationship Id="rId1" Type="http://schemas.openxmlformats.org/officeDocument/2006/relationships/slideLayout" Target="../slideLayouts/slideLayout6.xml"/><Relationship Id="rId6" Type="http://schemas.openxmlformats.org/officeDocument/2006/relationships/image" Target="../media/image65.png"/><Relationship Id="rId5" Type="http://schemas.openxmlformats.org/officeDocument/2006/relationships/image" Target="../media/image64.png"/><Relationship Id="rId4" Type="http://schemas.openxmlformats.org/officeDocument/2006/relationships/image" Target="../media/image63.png"/></Relationships>
</file>

<file path=ppt/slides/_rels/slide104.xml.rels><?xml version="1.0" encoding="UTF-8" standalone="yes"?>
<Relationships xmlns="http://schemas.openxmlformats.org/package/2006/relationships"><Relationship Id="rId3" Type="http://schemas.openxmlformats.org/officeDocument/2006/relationships/image" Target="../media/image63.png"/><Relationship Id="rId2" Type="http://schemas.openxmlformats.org/officeDocument/2006/relationships/notesSlide" Target="../notesSlides/notesSlide103.xml"/><Relationship Id="rId1" Type="http://schemas.openxmlformats.org/officeDocument/2006/relationships/slideLayout" Target="../slideLayouts/slideLayout6.xml"/><Relationship Id="rId5" Type="http://schemas.openxmlformats.org/officeDocument/2006/relationships/image" Target="../media/image65.png"/><Relationship Id="rId4" Type="http://schemas.openxmlformats.org/officeDocument/2006/relationships/image" Target="../media/image64.png"/></Relationships>
</file>

<file path=ppt/slides/_rels/slide105.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104.xml"/><Relationship Id="rId1" Type="http://schemas.openxmlformats.org/officeDocument/2006/relationships/slideLayout" Target="../slideLayouts/slideLayout4.xml"/></Relationships>
</file>

<file path=ppt/slides/_rels/slide106.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105.xml"/><Relationship Id="rId1" Type="http://schemas.openxmlformats.org/officeDocument/2006/relationships/slideLayout" Target="../slideLayouts/slideLayout2.xml"/></Relationships>
</file>

<file path=ppt/slides/_rels/slide107.xml.rels><?xml version="1.0" encoding="UTF-8" standalone="yes"?>
<Relationships xmlns="http://schemas.openxmlformats.org/package/2006/relationships"><Relationship Id="rId2" Type="http://schemas.openxmlformats.org/officeDocument/2006/relationships/notesSlide" Target="../notesSlides/notesSlide106.xml"/><Relationship Id="rId1" Type="http://schemas.openxmlformats.org/officeDocument/2006/relationships/slideLayout" Target="../slideLayouts/slideLayout2.xml"/></Relationships>
</file>

<file path=ppt/slides/_rels/slide108.xml.rels><?xml version="1.0" encoding="UTF-8" standalone="yes"?>
<Relationships xmlns="http://schemas.openxmlformats.org/package/2006/relationships"><Relationship Id="rId2" Type="http://schemas.openxmlformats.org/officeDocument/2006/relationships/notesSlide" Target="../notesSlides/notesSlide107.xml"/><Relationship Id="rId1" Type="http://schemas.openxmlformats.org/officeDocument/2006/relationships/slideLayout" Target="../slideLayouts/slideLayout2.xml"/></Relationships>
</file>

<file path=ppt/slides/_rels/slide109.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108.xml"/><Relationship Id="rId1" Type="http://schemas.openxmlformats.org/officeDocument/2006/relationships/slideLayout" Target="../slideLayouts/slideLayout2.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4.xml"/></Relationships>
</file>

<file path=ppt/slides/_rels/slide110.xml.rels><?xml version="1.0" encoding="UTF-8" standalone="yes"?>
<Relationships xmlns="http://schemas.openxmlformats.org/package/2006/relationships"><Relationship Id="rId2" Type="http://schemas.openxmlformats.org/officeDocument/2006/relationships/notesSlide" Target="../notesSlides/notesSlide109.xml"/><Relationship Id="rId1" Type="http://schemas.openxmlformats.org/officeDocument/2006/relationships/slideLayout" Target="../slideLayouts/slideLayout2.xml"/></Relationships>
</file>

<file path=ppt/slides/_rels/slide111.xml.rels><?xml version="1.0" encoding="UTF-8" standalone="yes"?>
<Relationships xmlns="http://schemas.openxmlformats.org/package/2006/relationships"><Relationship Id="rId2" Type="http://schemas.openxmlformats.org/officeDocument/2006/relationships/notesSlide" Target="../notesSlides/notesSlide110.xml"/><Relationship Id="rId1" Type="http://schemas.openxmlformats.org/officeDocument/2006/relationships/slideLayout" Target="../slideLayouts/slideLayout2.xml"/></Relationships>
</file>

<file path=ppt/slides/_rels/slide112.xml.rels><?xml version="1.0" encoding="UTF-8" standalone="yes"?>
<Relationships xmlns="http://schemas.openxmlformats.org/package/2006/relationships"><Relationship Id="rId2" Type="http://schemas.openxmlformats.org/officeDocument/2006/relationships/notesSlide" Target="../notesSlides/notesSlide111.xml"/><Relationship Id="rId1" Type="http://schemas.openxmlformats.org/officeDocument/2006/relationships/slideLayout" Target="../slideLayouts/slideLayout2.xml"/></Relationships>
</file>

<file path=ppt/slides/_rels/slide113.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112.xml"/><Relationship Id="rId1" Type="http://schemas.openxmlformats.org/officeDocument/2006/relationships/slideLayout" Target="../slideLayouts/slideLayout2.xml"/></Relationships>
</file>

<file path=ppt/slides/_rels/slide114.xml.rels><?xml version="1.0" encoding="UTF-8" standalone="yes"?>
<Relationships xmlns="http://schemas.openxmlformats.org/package/2006/relationships"><Relationship Id="rId2" Type="http://schemas.openxmlformats.org/officeDocument/2006/relationships/notesSlide" Target="../notesSlides/notesSlide113.xml"/><Relationship Id="rId1" Type="http://schemas.openxmlformats.org/officeDocument/2006/relationships/slideLayout" Target="../slideLayouts/slideLayout2.xml"/></Relationships>
</file>

<file path=ppt/slides/_rels/slide115.xml.rels><?xml version="1.0" encoding="UTF-8" standalone="yes"?>
<Relationships xmlns="http://schemas.openxmlformats.org/package/2006/relationships"><Relationship Id="rId2" Type="http://schemas.openxmlformats.org/officeDocument/2006/relationships/notesSlide" Target="../notesSlides/notesSlide114.xml"/><Relationship Id="rId1" Type="http://schemas.openxmlformats.org/officeDocument/2006/relationships/slideLayout" Target="../slideLayouts/slideLayout2.xml"/></Relationships>
</file>

<file path=ppt/slides/_rels/slide116.xml.rels><?xml version="1.0" encoding="UTF-8" standalone="yes"?>
<Relationships xmlns="http://schemas.openxmlformats.org/package/2006/relationships"><Relationship Id="rId2" Type="http://schemas.openxmlformats.org/officeDocument/2006/relationships/notesSlide" Target="../notesSlides/notesSlide115.xml"/><Relationship Id="rId1" Type="http://schemas.openxmlformats.org/officeDocument/2006/relationships/slideLayout" Target="../slideLayouts/slideLayout2.xml"/></Relationships>
</file>

<file path=ppt/slides/_rels/slide117.xml.rels><?xml version="1.0" encoding="UTF-8" standalone="yes"?>
<Relationships xmlns="http://schemas.openxmlformats.org/package/2006/relationships"><Relationship Id="rId2" Type="http://schemas.openxmlformats.org/officeDocument/2006/relationships/notesSlide" Target="../notesSlides/notesSlide116.xml"/><Relationship Id="rId1" Type="http://schemas.openxmlformats.org/officeDocument/2006/relationships/slideLayout" Target="../slideLayouts/slideLayout2.xml"/></Relationships>
</file>

<file path=ppt/slides/_rels/slide118.xml.rels><?xml version="1.0" encoding="UTF-8" standalone="yes"?>
<Relationships xmlns="http://schemas.openxmlformats.org/package/2006/relationships"><Relationship Id="rId2" Type="http://schemas.openxmlformats.org/officeDocument/2006/relationships/notesSlide" Target="../notesSlides/notesSlide117.xml"/><Relationship Id="rId1" Type="http://schemas.openxmlformats.org/officeDocument/2006/relationships/slideLayout" Target="../slideLayouts/slideLayout4.xml"/></Relationships>
</file>

<file path=ppt/slides/_rels/slide119.xml.rels><?xml version="1.0" encoding="UTF-8" standalone="yes"?>
<Relationships xmlns="http://schemas.openxmlformats.org/package/2006/relationships"><Relationship Id="rId3" Type="http://schemas.openxmlformats.org/officeDocument/2006/relationships/image" Target="../media/image67.png"/><Relationship Id="rId2" Type="http://schemas.openxmlformats.org/officeDocument/2006/relationships/notesSlide" Target="../notesSlides/notesSlide118.xml"/><Relationship Id="rId1" Type="http://schemas.openxmlformats.org/officeDocument/2006/relationships/slideLayout" Target="../slideLayouts/slideLayout2.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4.xml"/></Relationships>
</file>

<file path=ppt/slides/_rels/slide120.xml.rels><?xml version="1.0" encoding="UTF-8" standalone="yes"?>
<Relationships xmlns="http://schemas.openxmlformats.org/package/2006/relationships"><Relationship Id="rId3" Type="http://schemas.openxmlformats.org/officeDocument/2006/relationships/image" Target="../media/image67.png"/><Relationship Id="rId2" Type="http://schemas.openxmlformats.org/officeDocument/2006/relationships/notesSlide" Target="../notesSlides/notesSlide119.xml"/><Relationship Id="rId1" Type="http://schemas.openxmlformats.org/officeDocument/2006/relationships/slideLayout" Target="../slideLayouts/slideLayout2.xml"/></Relationships>
</file>

<file path=ppt/slides/_rels/slide12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22.xml.rels><?xml version="1.0" encoding="UTF-8" standalone="yes"?>
<Relationships xmlns="http://schemas.openxmlformats.org/package/2006/relationships"><Relationship Id="rId3" Type="http://schemas.openxmlformats.org/officeDocument/2006/relationships/image" Target="../media/image68.png"/><Relationship Id="rId2" Type="http://schemas.openxmlformats.org/officeDocument/2006/relationships/notesSlide" Target="../notesSlides/notesSlide120.xml"/><Relationship Id="rId1" Type="http://schemas.openxmlformats.org/officeDocument/2006/relationships/slideLayout" Target="../slideLayouts/slideLayout2.xml"/></Relationships>
</file>

<file path=ppt/slides/_rels/slide123.xml.rels><?xml version="1.0" encoding="UTF-8" standalone="yes"?>
<Relationships xmlns="http://schemas.openxmlformats.org/package/2006/relationships"><Relationship Id="rId2" Type="http://schemas.openxmlformats.org/officeDocument/2006/relationships/notesSlide" Target="../notesSlides/notesSlide121.xml"/><Relationship Id="rId1" Type="http://schemas.openxmlformats.org/officeDocument/2006/relationships/slideLayout" Target="../slideLayouts/slideLayout4.xml"/></Relationships>
</file>

<file path=ppt/slides/_rels/slide124.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122.xml"/><Relationship Id="rId1" Type="http://schemas.openxmlformats.org/officeDocument/2006/relationships/slideLayout" Target="../slideLayouts/slideLayout2.xml"/><Relationship Id="rId4" Type="http://schemas.openxmlformats.org/officeDocument/2006/relationships/image" Target="../media/image42.png"/></Relationships>
</file>

<file path=ppt/slides/_rels/slide125.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123.xml"/><Relationship Id="rId1" Type="http://schemas.openxmlformats.org/officeDocument/2006/relationships/slideLayout" Target="../slideLayouts/slideLayout2.xml"/><Relationship Id="rId4" Type="http://schemas.openxmlformats.org/officeDocument/2006/relationships/image" Target="../media/image42.png"/></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4.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4.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4.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4.xml"/></Relationships>
</file>

<file path=ppt/slides/_rels/slide17.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17.xml"/><Relationship Id="rId1" Type="http://schemas.openxmlformats.org/officeDocument/2006/relationships/slideLayout" Target="../slideLayouts/slideLayout4.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8.xml"/></Relationships>
</file>

<file path=ppt/slides/_rels/slide19.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19.xml"/><Relationship Id="rId1" Type="http://schemas.openxmlformats.org/officeDocument/2006/relationships/slideLayout" Target="../slideLayouts/slideLayout8.xml"/><Relationship Id="rId4" Type="http://schemas.openxmlformats.org/officeDocument/2006/relationships/image" Target="../media/image24.png"/></Relationships>
</file>

<file path=ppt/slides/_rels/slide2.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2.xml"/><Relationship Id="rId1" Type="http://schemas.openxmlformats.org/officeDocument/2006/relationships/slideLayout" Target="../slideLayouts/slideLayout4.xml"/></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8.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8.xml"/></Relationships>
</file>

<file path=ppt/slides/_rels/slide22.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22.xml"/><Relationship Id="rId1" Type="http://schemas.openxmlformats.org/officeDocument/2006/relationships/slideLayout" Target="../slideLayouts/slideLayout8.xml"/></Relationships>
</file>

<file path=ppt/slides/_rels/slide23.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23.xml"/><Relationship Id="rId1" Type="http://schemas.openxmlformats.org/officeDocument/2006/relationships/slideLayout" Target="../slideLayouts/slideLayout8.xml"/></Relationships>
</file>

<file path=ppt/slides/_rels/slide24.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24.xml"/><Relationship Id="rId1" Type="http://schemas.openxmlformats.org/officeDocument/2006/relationships/slideLayout" Target="../slideLayouts/slideLayout8.xml"/></Relationships>
</file>

<file path=ppt/slides/_rels/slide25.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8.xml"/></Relationships>
</file>

<file path=ppt/slides/_rels/slide26.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8.xml"/></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8.xml"/></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8.xml"/></Relationships>
</file>

<file path=ppt/slides/_rels/slide29.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8.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4.xml"/></Relationships>
</file>

<file path=ppt/slides/_rels/slide30.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8.xml"/></Relationships>
</file>

<file path=ppt/slides/_rels/slide31.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8.xml"/></Relationships>
</file>

<file path=ppt/slides/_rels/slide32.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32.xml"/><Relationship Id="rId1" Type="http://schemas.openxmlformats.org/officeDocument/2006/relationships/slideLayout" Target="../slideLayouts/slideLayout8.xml"/><Relationship Id="rId4" Type="http://schemas.openxmlformats.org/officeDocument/2006/relationships/image" Target="../media/image26.png"/></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8.xml"/></Relationships>
</file>

<file path=ppt/slides/_rels/slide34.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34.xml"/><Relationship Id="rId1" Type="http://schemas.openxmlformats.org/officeDocument/2006/relationships/slideLayout" Target="../slideLayouts/slideLayout8.xml"/></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8.xml"/></Relationships>
</file>

<file path=ppt/slides/_rels/slide36.xml.rels><?xml version="1.0" encoding="UTF-8" standalone="yes"?>
<Relationships xmlns="http://schemas.openxmlformats.org/package/2006/relationships"><Relationship Id="rId3" Type="http://schemas.openxmlformats.org/officeDocument/2006/relationships/image" Target="../media/image27.png"/><Relationship Id="rId7" Type="http://schemas.openxmlformats.org/officeDocument/2006/relationships/image" Target="../media/image30.png"/><Relationship Id="rId2" Type="http://schemas.openxmlformats.org/officeDocument/2006/relationships/notesSlide" Target="../notesSlides/notesSlide36.xml"/><Relationship Id="rId1" Type="http://schemas.openxmlformats.org/officeDocument/2006/relationships/slideLayout" Target="../slideLayouts/slideLayout9.xml"/><Relationship Id="rId6" Type="http://schemas.openxmlformats.org/officeDocument/2006/relationships/image" Target="../media/image29.png"/><Relationship Id="rId5" Type="http://schemas.openxmlformats.org/officeDocument/2006/relationships/image" Target="../media/image24.png"/><Relationship Id="rId4" Type="http://schemas.openxmlformats.org/officeDocument/2006/relationships/image" Target="../media/image28.png"/></Relationships>
</file>

<file path=ppt/slides/_rels/slide37.xml.rels><?xml version="1.0" encoding="UTF-8" standalone="yes"?>
<Relationships xmlns="http://schemas.openxmlformats.org/package/2006/relationships"><Relationship Id="rId3" Type="http://schemas.openxmlformats.org/officeDocument/2006/relationships/image" Target="../media/image27.png"/><Relationship Id="rId2" Type="http://schemas.openxmlformats.org/officeDocument/2006/relationships/notesSlide" Target="../notesSlides/notesSlide37.xml"/><Relationship Id="rId1" Type="http://schemas.openxmlformats.org/officeDocument/2006/relationships/slideLayout" Target="../slideLayouts/slideLayout9.xml"/><Relationship Id="rId6" Type="http://schemas.openxmlformats.org/officeDocument/2006/relationships/image" Target="../media/image29.png"/><Relationship Id="rId5" Type="http://schemas.openxmlformats.org/officeDocument/2006/relationships/image" Target="../media/image24.png"/><Relationship Id="rId4" Type="http://schemas.openxmlformats.org/officeDocument/2006/relationships/image" Target="../media/image28.png"/></Relationships>
</file>

<file path=ppt/slides/_rels/slide38.xml.rels><?xml version="1.0" encoding="UTF-8" standalone="yes"?>
<Relationships xmlns="http://schemas.openxmlformats.org/package/2006/relationships"><Relationship Id="rId3" Type="http://schemas.openxmlformats.org/officeDocument/2006/relationships/image" Target="../media/image27.png"/><Relationship Id="rId2" Type="http://schemas.openxmlformats.org/officeDocument/2006/relationships/notesSlide" Target="../notesSlides/notesSlide38.xml"/><Relationship Id="rId1" Type="http://schemas.openxmlformats.org/officeDocument/2006/relationships/slideLayout" Target="../slideLayouts/slideLayout9.xml"/><Relationship Id="rId6" Type="http://schemas.openxmlformats.org/officeDocument/2006/relationships/image" Target="../media/image31.png"/><Relationship Id="rId5" Type="http://schemas.openxmlformats.org/officeDocument/2006/relationships/image" Target="../media/image29.png"/><Relationship Id="rId4" Type="http://schemas.openxmlformats.org/officeDocument/2006/relationships/image" Target="../media/image24.png"/></Relationships>
</file>

<file path=ppt/slides/_rels/slide39.xml.rels><?xml version="1.0" encoding="UTF-8" standalone="yes"?>
<Relationships xmlns="http://schemas.openxmlformats.org/package/2006/relationships"><Relationship Id="rId3" Type="http://schemas.openxmlformats.org/officeDocument/2006/relationships/image" Target="../media/image27.png"/><Relationship Id="rId7" Type="http://schemas.openxmlformats.org/officeDocument/2006/relationships/image" Target="../media/image32.png"/><Relationship Id="rId2" Type="http://schemas.openxmlformats.org/officeDocument/2006/relationships/notesSlide" Target="../notesSlides/notesSlide39.xml"/><Relationship Id="rId1" Type="http://schemas.openxmlformats.org/officeDocument/2006/relationships/slideLayout" Target="../slideLayouts/slideLayout9.xml"/><Relationship Id="rId6" Type="http://schemas.openxmlformats.org/officeDocument/2006/relationships/image" Target="../media/image31.png"/><Relationship Id="rId5" Type="http://schemas.openxmlformats.org/officeDocument/2006/relationships/image" Target="../media/image29.png"/><Relationship Id="rId4" Type="http://schemas.openxmlformats.org/officeDocument/2006/relationships/image" Target="../media/image24.png"/></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4.xml"/></Relationships>
</file>

<file path=ppt/slides/_rels/slide40.xml.rels><?xml version="1.0" encoding="UTF-8" standalone="yes"?>
<Relationships xmlns="http://schemas.openxmlformats.org/package/2006/relationships"><Relationship Id="rId2" Type="http://schemas.openxmlformats.org/officeDocument/2006/relationships/notesSlide" Target="../notesSlides/notesSlide40.xml"/><Relationship Id="rId1" Type="http://schemas.openxmlformats.org/officeDocument/2006/relationships/slideLayout" Target="../slideLayouts/slideLayout10.xml"/></Relationships>
</file>

<file path=ppt/slides/_rels/slide41.xml.rels><?xml version="1.0" encoding="UTF-8" standalone="yes"?>
<Relationships xmlns="http://schemas.openxmlformats.org/package/2006/relationships"><Relationship Id="rId3" Type="http://schemas.openxmlformats.org/officeDocument/2006/relationships/image" Target="../media/image33.jpeg"/><Relationship Id="rId2" Type="http://schemas.openxmlformats.org/officeDocument/2006/relationships/notesSlide" Target="../notesSlides/notesSlide41.xml"/><Relationship Id="rId1" Type="http://schemas.openxmlformats.org/officeDocument/2006/relationships/slideLayout" Target="../slideLayouts/slideLayout10.xml"/><Relationship Id="rId4" Type="http://schemas.openxmlformats.org/officeDocument/2006/relationships/image" Target="../media/image34.png"/></Relationships>
</file>

<file path=ppt/slides/_rels/slide42.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42.xml"/><Relationship Id="rId1" Type="http://schemas.openxmlformats.org/officeDocument/2006/relationships/slideLayout" Target="../slideLayouts/slideLayout8.xml"/><Relationship Id="rId4" Type="http://schemas.openxmlformats.org/officeDocument/2006/relationships/image" Target="../media/image35.png"/></Relationships>
</file>

<file path=ppt/slides/_rels/slide43.xml.rels><?xml version="1.0" encoding="UTF-8" standalone="yes"?>
<Relationships xmlns="http://schemas.openxmlformats.org/package/2006/relationships"><Relationship Id="rId3" Type="http://schemas.openxmlformats.org/officeDocument/2006/relationships/image" Target="../media/image36.png"/><Relationship Id="rId2" Type="http://schemas.openxmlformats.org/officeDocument/2006/relationships/notesSlide" Target="../notesSlides/notesSlide43.xml"/><Relationship Id="rId1" Type="http://schemas.openxmlformats.org/officeDocument/2006/relationships/slideLayout" Target="../slideLayouts/slideLayout8.xml"/><Relationship Id="rId4" Type="http://schemas.openxmlformats.org/officeDocument/2006/relationships/image" Target="../media/image37.png"/></Relationships>
</file>

<file path=ppt/slides/_rels/slide44.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notesSlide" Target="../notesSlides/notesSlide44.xml"/><Relationship Id="rId1" Type="http://schemas.openxmlformats.org/officeDocument/2006/relationships/slideLayout" Target="../slideLayouts/slideLayout8.xml"/><Relationship Id="rId5" Type="http://schemas.openxmlformats.org/officeDocument/2006/relationships/image" Target="../media/image40.png"/><Relationship Id="rId4" Type="http://schemas.openxmlformats.org/officeDocument/2006/relationships/image" Target="../media/image39.png"/></Relationships>
</file>

<file path=ppt/slides/_rels/slide45.xml.rels><?xml version="1.0" encoding="UTF-8" standalone="yes"?>
<Relationships xmlns="http://schemas.openxmlformats.org/package/2006/relationships"><Relationship Id="rId3" Type="http://schemas.openxmlformats.org/officeDocument/2006/relationships/image" Target="../media/image40.png"/><Relationship Id="rId2" Type="http://schemas.openxmlformats.org/officeDocument/2006/relationships/notesSlide" Target="../notesSlides/notesSlide45.xml"/><Relationship Id="rId1" Type="http://schemas.openxmlformats.org/officeDocument/2006/relationships/slideLayout" Target="../slideLayouts/slideLayout8.xml"/></Relationships>
</file>

<file path=ppt/slides/_rels/slide46.xml.rels><?xml version="1.0" encoding="UTF-8" standalone="yes"?>
<Relationships xmlns="http://schemas.openxmlformats.org/package/2006/relationships"><Relationship Id="rId3" Type="http://schemas.openxmlformats.org/officeDocument/2006/relationships/image" Target="../media/image40.png"/><Relationship Id="rId2" Type="http://schemas.openxmlformats.org/officeDocument/2006/relationships/notesSlide" Target="../notesSlides/notesSlide46.xml"/><Relationship Id="rId1" Type="http://schemas.openxmlformats.org/officeDocument/2006/relationships/slideLayout" Target="../slideLayouts/slideLayout8.xml"/></Relationships>
</file>

<file path=ppt/slides/_rels/slide47.xml.rels><?xml version="1.0" encoding="UTF-8" standalone="yes"?>
<Relationships xmlns="http://schemas.openxmlformats.org/package/2006/relationships"><Relationship Id="rId3" Type="http://schemas.openxmlformats.org/officeDocument/2006/relationships/image" Target="../media/image40.png"/><Relationship Id="rId2" Type="http://schemas.openxmlformats.org/officeDocument/2006/relationships/notesSlide" Target="../notesSlides/notesSlide47.xml"/><Relationship Id="rId1" Type="http://schemas.openxmlformats.org/officeDocument/2006/relationships/slideLayout" Target="../slideLayouts/slideLayout8.xml"/></Relationships>
</file>

<file path=ppt/slides/_rels/slide48.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48.xml"/><Relationship Id="rId1" Type="http://schemas.openxmlformats.org/officeDocument/2006/relationships/slideLayout" Target="../slideLayouts/slideLayout8.xml"/></Relationships>
</file>

<file path=ppt/slides/_rels/slide49.xml.rels><?xml version="1.0" encoding="UTF-8" standalone="yes"?>
<Relationships xmlns="http://schemas.openxmlformats.org/package/2006/relationships"><Relationship Id="rId2" Type="http://schemas.openxmlformats.org/officeDocument/2006/relationships/notesSlide" Target="../notesSlides/notesSlide49.xml"/><Relationship Id="rId1" Type="http://schemas.openxmlformats.org/officeDocument/2006/relationships/slideLayout" Target="../slideLayouts/slideLayout8.xml"/></Relationships>
</file>

<file path=ppt/slides/_rels/slide5.xml.rels><?xml version="1.0" encoding="UTF-8" standalone="yes"?>
<Relationships xmlns="http://schemas.openxmlformats.org/package/2006/relationships"><Relationship Id="rId8" Type="http://schemas.openxmlformats.org/officeDocument/2006/relationships/image" Target="../media/image8.png"/><Relationship Id="rId13" Type="http://schemas.openxmlformats.org/officeDocument/2006/relationships/image" Target="../media/image13.png"/><Relationship Id="rId18" Type="http://schemas.openxmlformats.org/officeDocument/2006/relationships/image" Target="../media/image18.png"/><Relationship Id="rId3" Type="http://schemas.openxmlformats.org/officeDocument/2006/relationships/image" Target="../media/image3.png"/><Relationship Id="rId21" Type="http://schemas.openxmlformats.org/officeDocument/2006/relationships/image" Target="../media/image21.png"/><Relationship Id="rId7" Type="http://schemas.openxmlformats.org/officeDocument/2006/relationships/image" Target="../media/image7.png"/><Relationship Id="rId12" Type="http://schemas.openxmlformats.org/officeDocument/2006/relationships/image" Target="../media/image12.png"/><Relationship Id="rId17" Type="http://schemas.openxmlformats.org/officeDocument/2006/relationships/image" Target="../media/image17.png"/><Relationship Id="rId2" Type="http://schemas.openxmlformats.org/officeDocument/2006/relationships/notesSlide" Target="../notesSlides/notesSlide5.xml"/><Relationship Id="rId16" Type="http://schemas.openxmlformats.org/officeDocument/2006/relationships/image" Target="../media/image16.png"/><Relationship Id="rId20" Type="http://schemas.openxmlformats.org/officeDocument/2006/relationships/image" Target="../media/image20.png"/><Relationship Id="rId1" Type="http://schemas.openxmlformats.org/officeDocument/2006/relationships/slideLayout" Target="../slideLayouts/slideLayout3.xml"/><Relationship Id="rId6" Type="http://schemas.openxmlformats.org/officeDocument/2006/relationships/image" Target="../media/image6.png"/><Relationship Id="rId11" Type="http://schemas.openxmlformats.org/officeDocument/2006/relationships/image" Target="../media/image11.png"/><Relationship Id="rId5" Type="http://schemas.openxmlformats.org/officeDocument/2006/relationships/image" Target="../media/image5.png"/><Relationship Id="rId15" Type="http://schemas.openxmlformats.org/officeDocument/2006/relationships/image" Target="../media/image15.png"/><Relationship Id="rId23" Type="http://schemas.openxmlformats.org/officeDocument/2006/relationships/image" Target="../media/image23.png"/><Relationship Id="rId10" Type="http://schemas.openxmlformats.org/officeDocument/2006/relationships/image" Target="../media/image10.png"/><Relationship Id="rId19" Type="http://schemas.openxmlformats.org/officeDocument/2006/relationships/image" Target="../media/image19.png"/><Relationship Id="rId4" Type="http://schemas.openxmlformats.org/officeDocument/2006/relationships/image" Target="../media/image4.png"/><Relationship Id="rId9" Type="http://schemas.openxmlformats.org/officeDocument/2006/relationships/image" Target="../media/image9.png"/><Relationship Id="rId14" Type="http://schemas.openxmlformats.org/officeDocument/2006/relationships/image" Target="../media/image14.png"/><Relationship Id="rId22" Type="http://schemas.openxmlformats.org/officeDocument/2006/relationships/image" Target="../media/image22.png"/></Relationships>
</file>

<file path=ppt/slides/_rels/slide50.xml.rels><?xml version="1.0" encoding="UTF-8" standalone="yes"?>
<Relationships xmlns="http://schemas.openxmlformats.org/package/2006/relationships"><Relationship Id="rId2" Type="http://schemas.openxmlformats.org/officeDocument/2006/relationships/notesSlide" Target="../notesSlides/notesSlide50.xml"/><Relationship Id="rId1" Type="http://schemas.openxmlformats.org/officeDocument/2006/relationships/slideLayout" Target="../slideLayouts/slideLayout8.xml"/></Relationships>
</file>

<file path=ppt/slides/_rels/slide51.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51.xml"/><Relationship Id="rId1" Type="http://schemas.openxmlformats.org/officeDocument/2006/relationships/slideLayout" Target="../slideLayouts/slideLayout8.xml"/></Relationships>
</file>

<file path=ppt/slides/_rels/slide52.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52.xml"/><Relationship Id="rId1" Type="http://schemas.openxmlformats.org/officeDocument/2006/relationships/slideLayout" Target="../slideLayouts/slideLayout8.xml"/></Relationships>
</file>

<file path=ppt/slides/_rels/slide53.xml.rels><?xml version="1.0" encoding="UTF-8" standalone="yes"?>
<Relationships xmlns="http://schemas.openxmlformats.org/package/2006/relationships"><Relationship Id="rId2" Type="http://schemas.openxmlformats.org/officeDocument/2006/relationships/notesSlide" Target="../notesSlides/notesSlide53.xml"/><Relationship Id="rId1" Type="http://schemas.openxmlformats.org/officeDocument/2006/relationships/slideLayout" Target="../slideLayouts/slideLayout8.xml"/></Relationships>
</file>

<file path=ppt/slides/_rels/slide54.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54.xml"/><Relationship Id="rId1" Type="http://schemas.openxmlformats.org/officeDocument/2006/relationships/slideLayout" Target="../slideLayouts/slideLayout4.xml"/></Relationships>
</file>

<file path=ppt/slides/_rels/slide55.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55.xml"/><Relationship Id="rId1" Type="http://schemas.openxmlformats.org/officeDocument/2006/relationships/slideLayout" Target="../slideLayouts/slideLayout4.xml"/></Relationships>
</file>

<file path=ppt/slides/_rels/slide56.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56.xml"/><Relationship Id="rId1" Type="http://schemas.openxmlformats.org/officeDocument/2006/relationships/slideLayout" Target="../slideLayouts/slideLayout4.xml"/></Relationships>
</file>

<file path=ppt/slides/_rels/slide57.xml.rels><?xml version="1.0" encoding="UTF-8" standalone="yes"?>
<Relationships xmlns="http://schemas.openxmlformats.org/package/2006/relationships"><Relationship Id="rId2" Type="http://schemas.openxmlformats.org/officeDocument/2006/relationships/notesSlide" Target="../notesSlides/notesSlide57.xml"/><Relationship Id="rId1" Type="http://schemas.openxmlformats.org/officeDocument/2006/relationships/slideLayout" Target="../slideLayouts/slideLayout4.xml"/></Relationships>
</file>

<file path=ppt/slides/_rels/slide58.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58.xml"/><Relationship Id="rId1" Type="http://schemas.openxmlformats.org/officeDocument/2006/relationships/slideLayout" Target="../slideLayouts/slideLayout4.xml"/><Relationship Id="rId5" Type="http://schemas.openxmlformats.org/officeDocument/2006/relationships/image" Target="../media/image42.png"/><Relationship Id="rId4" Type="http://schemas.openxmlformats.org/officeDocument/2006/relationships/image" Target="../media/image41.png"/></Relationships>
</file>

<file path=ppt/slides/_rels/slide59.xml.rels><?xml version="1.0" encoding="UTF-8" standalone="yes"?>
<Relationships xmlns="http://schemas.openxmlformats.org/package/2006/relationships"><Relationship Id="rId2" Type="http://schemas.openxmlformats.org/officeDocument/2006/relationships/notesSlide" Target="../notesSlides/notesSlide59.xml"/><Relationship Id="rId1" Type="http://schemas.openxmlformats.org/officeDocument/2006/relationships/slideLayout" Target="../slideLayouts/slideLayout4.xml"/></Relationships>
</file>

<file path=ppt/slides/_rels/slide6.xml.rels><?xml version="1.0" encoding="UTF-8" standalone="yes"?>
<Relationships xmlns="http://schemas.openxmlformats.org/package/2006/relationships"><Relationship Id="rId8" Type="http://schemas.openxmlformats.org/officeDocument/2006/relationships/image" Target="../media/image8.png"/><Relationship Id="rId13" Type="http://schemas.openxmlformats.org/officeDocument/2006/relationships/image" Target="../media/image13.png"/><Relationship Id="rId18" Type="http://schemas.openxmlformats.org/officeDocument/2006/relationships/image" Target="../media/image18.png"/><Relationship Id="rId3" Type="http://schemas.openxmlformats.org/officeDocument/2006/relationships/image" Target="../media/image3.png"/><Relationship Id="rId21" Type="http://schemas.openxmlformats.org/officeDocument/2006/relationships/image" Target="../media/image21.png"/><Relationship Id="rId7" Type="http://schemas.openxmlformats.org/officeDocument/2006/relationships/image" Target="../media/image7.png"/><Relationship Id="rId12" Type="http://schemas.openxmlformats.org/officeDocument/2006/relationships/image" Target="../media/image12.png"/><Relationship Id="rId17" Type="http://schemas.openxmlformats.org/officeDocument/2006/relationships/image" Target="../media/image17.png"/><Relationship Id="rId2" Type="http://schemas.openxmlformats.org/officeDocument/2006/relationships/notesSlide" Target="../notesSlides/notesSlide6.xml"/><Relationship Id="rId16" Type="http://schemas.openxmlformats.org/officeDocument/2006/relationships/image" Target="../media/image16.png"/><Relationship Id="rId20" Type="http://schemas.openxmlformats.org/officeDocument/2006/relationships/image" Target="../media/image20.png"/><Relationship Id="rId1" Type="http://schemas.openxmlformats.org/officeDocument/2006/relationships/slideLayout" Target="../slideLayouts/slideLayout3.xml"/><Relationship Id="rId6" Type="http://schemas.openxmlformats.org/officeDocument/2006/relationships/image" Target="../media/image6.png"/><Relationship Id="rId11" Type="http://schemas.openxmlformats.org/officeDocument/2006/relationships/image" Target="../media/image11.png"/><Relationship Id="rId5" Type="http://schemas.openxmlformats.org/officeDocument/2006/relationships/image" Target="../media/image5.png"/><Relationship Id="rId15" Type="http://schemas.openxmlformats.org/officeDocument/2006/relationships/image" Target="../media/image15.png"/><Relationship Id="rId23" Type="http://schemas.openxmlformats.org/officeDocument/2006/relationships/image" Target="../media/image23.png"/><Relationship Id="rId10" Type="http://schemas.openxmlformats.org/officeDocument/2006/relationships/image" Target="../media/image10.png"/><Relationship Id="rId19" Type="http://schemas.openxmlformats.org/officeDocument/2006/relationships/image" Target="../media/image19.png"/><Relationship Id="rId4" Type="http://schemas.openxmlformats.org/officeDocument/2006/relationships/image" Target="../media/image4.png"/><Relationship Id="rId9" Type="http://schemas.openxmlformats.org/officeDocument/2006/relationships/image" Target="../media/image9.png"/><Relationship Id="rId14" Type="http://schemas.openxmlformats.org/officeDocument/2006/relationships/image" Target="../media/image14.png"/><Relationship Id="rId22" Type="http://schemas.openxmlformats.org/officeDocument/2006/relationships/image" Target="../media/image22.png"/></Relationships>
</file>

<file path=ppt/slides/_rels/slide60.xml.rels><?xml version="1.0" encoding="UTF-8" standalone="yes"?>
<Relationships xmlns="http://schemas.openxmlformats.org/package/2006/relationships"><Relationship Id="rId2" Type="http://schemas.openxmlformats.org/officeDocument/2006/relationships/notesSlide" Target="../notesSlides/notesSlide60.xml"/><Relationship Id="rId1" Type="http://schemas.openxmlformats.org/officeDocument/2006/relationships/slideLayout" Target="../slideLayouts/slideLayout4.xml"/></Relationships>
</file>

<file path=ppt/slides/_rels/slide61.xml.rels><?xml version="1.0" encoding="UTF-8" standalone="yes"?>
<Relationships xmlns="http://schemas.openxmlformats.org/package/2006/relationships"><Relationship Id="rId2" Type="http://schemas.openxmlformats.org/officeDocument/2006/relationships/notesSlide" Target="../notesSlides/notesSlide61.xml"/><Relationship Id="rId1" Type="http://schemas.openxmlformats.org/officeDocument/2006/relationships/slideLayout" Target="../slideLayouts/slideLayout4.xml"/></Relationships>
</file>

<file path=ppt/slides/_rels/slide62.xml.rels><?xml version="1.0" encoding="UTF-8" standalone="yes"?>
<Relationships xmlns="http://schemas.openxmlformats.org/package/2006/relationships"><Relationship Id="rId3" Type="http://schemas.openxmlformats.org/officeDocument/2006/relationships/image" Target="../media/image41.png"/><Relationship Id="rId2" Type="http://schemas.openxmlformats.org/officeDocument/2006/relationships/notesSlide" Target="../notesSlides/notesSlide62.xml"/><Relationship Id="rId1" Type="http://schemas.openxmlformats.org/officeDocument/2006/relationships/slideLayout" Target="../slideLayouts/slideLayout4.xml"/><Relationship Id="rId5" Type="http://schemas.openxmlformats.org/officeDocument/2006/relationships/image" Target="../media/image24.png"/><Relationship Id="rId4" Type="http://schemas.openxmlformats.org/officeDocument/2006/relationships/image" Target="../media/image42.png"/></Relationships>
</file>

<file path=ppt/slides/_rels/slide63.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63.xml"/><Relationship Id="rId1" Type="http://schemas.openxmlformats.org/officeDocument/2006/relationships/slideLayout" Target="../slideLayouts/slideLayout4.xml"/></Relationships>
</file>

<file path=ppt/slides/_rels/slide64.xml.rels><?xml version="1.0" encoding="UTF-8" standalone="yes"?>
<Relationships xmlns="http://schemas.openxmlformats.org/package/2006/relationships"><Relationship Id="rId2" Type="http://schemas.openxmlformats.org/officeDocument/2006/relationships/notesSlide" Target="../notesSlides/notesSlide64.xml"/><Relationship Id="rId1" Type="http://schemas.openxmlformats.org/officeDocument/2006/relationships/slideLayout" Target="../slideLayouts/slideLayout4.xml"/></Relationships>
</file>

<file path=ppt/slides/_rels/slide65.xml.rels><?xml version="1.0" encoding="UTF-8" standalone="yes"?>
<Relationships xmlns="http://schemas.openxmlformats.org/package/2006/relationships"><Relationship Id="rId2" Type="http://schemas.openxmlformats.org/officeDocument/2006/relationships/notesSlide" Target="../notesSlides/notesSlide65.xml"/><Relationship Id="rId1" Type="http://schemas.openxmlformats.org/officeDocument/2006/relationships/slideLayout" Target="../slideLayouts/slideLayout4.xml"/></Relationships>
</file>

<file path=ppt/slides/_rels/slide66.xml.rels><?xml version="1.0" encoding="UTF-8" standalone="yes"?>
<Relationships xmlns="http://schemas.openxmlformats.org/package/2006/relationships"><Relationship Id="rId3" Type="http://schemas.openxmlformats.org/officeDocument/2006/relationships/image" Target="../media/image43.jpeg"/><Relationship Id="rId2" Type="http://schemas.openxmlformats.org/officeDocument/2006/relationships/notesSlide" Target="../notesSlides/notesSlide66.xml"/><Relationship Id="rId1" Type="http://schemas.openxmlformats.org/officeDocument/2006/relationships/slideLayout" Target="../slideLayouts/slideLayout4.xml"/></Relationships>
</file>

<file path=ppt/slides/_rels/slide67.xml.rels><?xml version="1.0" encoding="UTF-8" standalone="yes"?>
<Relationships xmlns="http://schemas.openxmlformats.org/package/2006/relationships"><Relationship Id="rId2" Type="http://schemas.openxmlformats.org/officeDocument/2006/relationships/notesSlide" Target="../notesSlides/notesSlide67.xml"/><Relationship Id="rId1" Type="http://schemas.openxmlformats.org/officeDocument/2006/relationships/slideLayout" Target="../slideLayouts/slideLayout4.xml"/></Relationships>
</file>

<file path=ppt/slides/_rels/slide68.xml.rels><?xml version="1.0" encoding="UTF-8" standalone="yes"?>
<Relationships xmlns="http://schemas.openxmlformats.org/package/2006/relationships"><Relationship Id="rId3" Type="http://schemas.openxmlformats.org/officeDocument/2006/relationships/image" Target="../media/image44.png"/><Relationship Id="rId2" Type="http://schemas.openxmlformats.org/officeDocument/2006/relationships/notesSlide" Target="../notesSlides/notesSlide68.xml"/><Relationship Id="rId1" Type="http://schemas.openxmlformats.org/officeDocument/2006/relationships/slideLayout" Target="../slideLayouts/slideLayout4.xml"/></Relationships>
</file>

<file path=ppt/slides/_rels/slide69.xml.rels><?xml version="1.0" encoding="UTF-8" standalone="yes"?>
<Relationships xmlns="http://schemas.openxmlformats.org/package/2006/relationships"><Relationship Id="rId3" Type="http://schemas.openxmlformats.org/officeDocument/2006/relationships/image" Target="../media/image45.png"/><Relationship Id="rId2" Type="http://schemas.openxmlformats.org/officeDocument/2006/relationships/notesSlide" Target="../notesSlides/notesSlide69.xml"/><Relationship Id="rId1" Type="http://schemas.openxmlformats.org/officeDocument/2006/relationships/slideLayout" Target="../slideLayouts/slideLayout4.xml"/></Relationships>
</file>

<file path=ppt/slides/_rels/slide7.xml.rels><?xml version="1.0" encoding="UTF-8" standalone="yes"?>
<Relationships xmlns="http://schemas.openxmlformats.org/package/2006/relationships"><Relationship Id="rId8" Type="http://schemas.openxmlformats.org/officeDocument/2006/relationships/image" Target="../media/image8.png"/><Relationship Id="rId13" Type="http://schemas.openxmlformats.org/officeDocument/2006/relationships/image" Target="../media/image14.png"/><Relationship Id="rId18" Type="http://schemas.openxmlformats.org/officeDocument/2006/relationships/image" Target="../media/image20.png"/><Relationship Id="rId3" Type="http://schemas.openxmlformats.org/officeDocument/2006/relationships/image" Target="../media/image3.png"/><Relationship Id="rId21" Type="http://schemas.openxmlformats.org/officeDocument/2006/relationships/image" Target="../media/image23.png"/><Relationship Id="rId7" Type="http://schemas.openxmlformats.org/officeDocument/2006/relationships/image" Target="../media/image7.png"/><Relationship Id="rId12" Type="http://schemas.openxmlformats.org/officeDocument/2006/relationships/image" Target="../media/image13.png"/><Relationship Id="rId17" Type="http://schemas.openxmlformats.org/officeDocument/2006/relationships/image" Target="../media/image19.png"/><Relationship Id="rId2" Type="http://schemas.openxmlformats.org/officeDocument/2006/relationships/notesSlide" Target="../notesSlides/notesSlide7.xml"/><Relationship Id="rId16" Type="http://schemas.openxmlformats.org/officeDocument/2006/relationships/image" Target="../media/image18.png"/><Relationship Id="rId20" Type="http://schemas.openxmlformats.org/officeDocument/2006/relationships/image" Target="../media/image22.png"/><Relationship Id="rId1" Type="http://schemas.openxmlformats.org/officeDocument/2006/relationships/slideLayout" Target="../slideLayouts/slideLayout3.xml"/><Relationship Id="rId6" Type="http://schemas.openxmlformats.org/officeDocument/2006/relationships/image" Target="../media/image6.png"/><Relationship Id="rId11" Type="http://schemas.openxmlformats.org/officeDocument/2006/relationships/image" Target="../media/image12.png"/><Relationship Id="rId5" Type="http://schemas.openxmlformats.org/officeDocument/2006/relationships/image" Target="../media/image5.png"/><Relationship Id="rId15" Type="http://schemas.openxmlformats.org/officeDocument/2006/relationships/image" Target="../media/image17.png"/><Relationship Id="rId23" Type="http://schemas.openxmlformats.org/officeDocument/2006/relationships/image" Target="../media/image15.png"/><Relationship Id="rId10" Type="http://schemas.openxmlformats.org/officeDocument/2006/relationships/image" Target="../media/image10.png"/><Relationship Id="rId19" Type="http://schemas.openxmlformats.org/officeDocument/2006/relationships/image" Target="../media/image21.png"/><Relationship Id="rId4" Type="http://schemas.openxmlformats.org/officeDocument/2006/relationships/image" Target="../media/image4.png"/><Relationship Id="rId9" Type="http://schemas.openxmlformats.org/officeDocument/2006/relationships/image" Target="../media/image9.png"/><Relationship Id="rId14" Type="http://schemas.openxmlformats.org/officeDocument/2006/relationships/image" Target="../media/image16.png"/><Relationship Id="rId22" Type="http://schemas.openxmlformats.org/officeDocument/2006/relationships/image" Target="../media/image11.png"/></Relationships>
</file>

<file path=ppt/slides/_rels/slide70.xml.rels><?xml version="1.0" encoding="UTF-8" standalone="yes"?>
<Relationships xmlns="http://schemas.openxmlformats.org/package/2006/relationships"><Relationship Id="rId3" Type="http://schemas.openxmlformats.org/officeDocument/2006/relationships/image" Target="../media/image44.png"/><Relationship Id="rId2" Type="http://schemas.openxmlformats.org/officeDocument/2006/relationships/notesSlide" Target="../notesSlides/notesSlide70.xml"/><Relationship Id="rId1" Type="http://schemas.openxmlformats.org/officeDocument/2006/relationships/slideLayout" Target="../slideLayouts/slideLayout4.xml"/></Relationships>
</file>

<file path=ppt/slides/_rels/slide71.xml.rels><?xml version="1.0" encoding="UTF-8" standalone="yes"?>
<Relationships xmlns="http://schemas.openxmlformats.org/package/2006/relationships"><Relationship Id="rId2" Type="http://schemas.openxmlformats.org/officeDocument/2006/relationships/notesSlide" Target="../notesSlides/notesSlide71.xml"/><Relationship Id="rId1" Type="http://schemas.openxmlformats.org/officeDocument/2006/relationships/slideLayout" Target="../slideLayouts/slideLayout4.xml"/></Relationships>
</file>

<file path=ppt/slides/_rels/slide72.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72.xml"/><Relationship Id="rId1" Type="http://schemas.openxmlformats.org/officeDocument/2006/relationships/slideLayout" Target="../slideLayouts/slideLayout4.xml"/></Relationships>
</file>

<file path=ppt/slides/_rels/slide73.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73.xml"/><Relationship Id="rId1" Type="http://schemas.openxmlformats.org/officeDocument/2006/relationships/slideLayout" Target="../slideLayouts/slideLayout4.xml"/></Relationships>
</file>

<file path=ppt/slides/_rels/slide74.xml.rels><?xml version="1.0" encoding="UTF-8" standalone="yes"?>
<Relationships xmlns="http://schemas.openxmlformats.org/package/2006/relationships"><Relationship Id="rId2" Type="http://schemas.openxmlformats.org/officeDocument/2006/relationships/notesSlide" Target="../notesSlides/notesSlide74.xml"/><Relationship Id="rId1" Type="http://schemas.openxmlformats.org/officeDocument/2006/relationships/slideLayout" Target="../slideLayouts/slideLayout4.xml"/></Relationships>
</file>

<file path=ppt/slides/_rels/slide75.xml.rels><?xml version="1.0" encoding="UTF-8" standalone="yes"?>
<Relationships xmlns="http://schemas.openxmlformats.org/package/2006/relationships"><Relationship Id="rId2" Type="http://schemas.openxmlformats.org/officeDocument/2006/relationships/notesSlide" Target="../notesSlides/notesSlide75.xml"/><Relationship Id="rId1" Type="http://schemas.openxmlformats.org/officeDocument/2006/relationships/slideLayout" Target="../slideLayouts/slideLayout4.xml"/></Relationships>
</file>

<file path=ppt/slides/_rels/slide76.xml.rels><?xml version="1.0" encoding="UTF-8" standalone="yes"?>
<Relationships xmlns="http://schemas.openxmlformats.org/package/2006/relationships"><Relationship Id="rId2" Type="http://schemas.openxmlformats.org/officeDocument/2006/relationships/notesSlide" Target="../notesSlides/notesSlide76.xml"/><Relationship Id="rId1" Type="http://schemas.openxmlformats.org/officeDocument/2006/relationships/slideLayout" Target="../slideLayouts/slideLayout4.xml"/></Relationships>
</file>

<file path=ppt/slides/_rels/slide77.xml.rels><?xml version="1.0" encoding="UTF-8" standalone="yes"?>
<Relationships xmlns="http://schemas.openxmlformats.org/package/2006/relationships"><Relationship Id="rId2" Type="http://schemas.openxmlformats.org/officeDocument/2006/relationships/notesSlide" Target="../notesSlides/notesSlide77.xml"/><Relationship Id="rId1" Type="http://schemas.openxmlformats.org/officeDocument/2006/relationships/slideLayout" Target="../slideLayouts/slideLayout4.xml"/></Relationships>
</file>

<file path=ppt/slides/_rels/slide78.xml.rels><?xml version="1.0" encoding="UTF-8" standalone="yes"?>
<Relationships xmlns="http://schemas.openxmlformats.org/package/2006/relationships"><Relationship Id="rId2" Type="http://schemas.openxmlformats.org/officeDocument/2006/relationships/notesSlide" Target="../notesSlides/notesSlide78.xml"/><Relationship Id="rId1" Type="http://schemas.openxmlformats.org/officeDocument/2006/relationships/slideLayout" Target="../slideLayouts/slideLayout4.xml"/></Relationships>
</file>

<file path=ppt/slides/_rels/slide79.xml.rels><?xml version="1.0" encoding="UTF-8" standalone="yes"?>
<Relationships xmlns="http://schemas.openxmlformats.org/package/2006/relationships"><Relationship Id="rId2" Type="http://schemas.openxmlformats.org/officeDocument/2006/relationships/notesSlide" Target="../notesSlides/notesSlide79.xml"/><Relationship Id="rId1" Type="http://schemas.openxmlformats.org/officeDocument/2006/relationships/slideLayout" Target="../slideLayouts/slideLayout4.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4.xml"/></Relationships>
</file>

<file path=ppt/slides/_rels/slide80.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80.xml"/><Relationship Id="rId1" Type="http://schemas.openxmlformats.org/officeDocument/2006/relationships/slideLayout" Target="../slideLayouts/slideLayout4.xml"/></Relationships>
</file>

<file path=ppt/slides/_rels/slide81.xml.rels><?xml version="1.0" encoding="UTF-8" standalone="yes"?>
<Relationships xmlns="http://schemas.openxmlformats.org/package/2006/relationships"><Relationship Id="rId8" Type="http://schemas.openxmlformats.org/officeDocument/2006/relationships/image" Target="../media/image8.png"/><Relationship Id="rId13" Type="http://schemas.openxmlformats.org/officeDocument/2006/relationships/image" Target="../media/image14.png"/><Relationship Id="rId18" Type="http://schemas.openxmlformats.org/officeDocument/2006/relationships/image" Target="../media/image20.png"/><Relationship Id="rId3" Type="http://schemas.openxmlformats.org/officeDocument/2006/relationships/image" Target="../media/image3.png"/><Relationship Id="rId21" Type="http://schemas.openxmlformats.org/officeDocument/2006/relationships/image" Target="../media/image23.png"/><Relationship Id="rId7" Type="http://schemas.openxmlformats.org/officeDocument/2006/relationships/image" Target="../media/image7.png"/><Relationship Id="rId12" Type="http://schemas.openxmlformats.org/officeDocument/2006/relationships/image" Target="../media/image13.png"/><Relationship Id="rId17" Type="http://schemas.openxmlformats.org/officeDocument/2006/relationships/image" Target="../media/image19.png"/><Relationship Id="rId2" Type="http://schemas.openxmlformats.org/officeDocument/2006/relationships/notesSlide" Target="../notesSlides/notesSlide81.xml"/><Relationship Id="rId16" Type="http://schemas.openxmlformats.org/officeDocument/2006/relationships/image" Target="../media/image18.png"/><Relationship Id="rId20" Type="http://schemas.openxmlformats.org/officeDocument/2006/relationships/image" Target="../media/image22.png"/><Relationship Id="rId1" Type="http://schemas.openxmlformats.org/officeDocument/2006/relationships/slideLayout" Target="../slideLayouts/slideLayout3.xml"/><Relationship Id="rId6" Type="http://schemas.openxmlformats.org/officeDocument/2006/relationships/image" Target="../media/image6.png"/><Relationship Id="rId11" Type="http://schemas.openxmlformats.org/officeDocument/2006/relationships/image" Target="../media/image12.png"/><Relationship Id="rId5" Type="http://schemas.openxmlformats.org/officeDocument/2006/relationships/image" Target="../media/image5.png"/><Relationship Id="rId15" Type="http://schemas.openxmlformats.org/officeDocument/2006/relationships/image" Target="../media/image17.png"/><Relationship Id="rId23" Type="http://schemas.openxmlformats.org/officeDocument/2006/relationships/image" Target="../media/image15.png"/><Relationship Id="rId10" Type="http://schemas.openxmlformats.org/officeDocument/2006/relationships/image" Target="../media/image10.png"/><Relationship Id="rId19" Type="http://schemas.openxmlformats.org/officeDocument/2006/relationships/image" Target="../media/image21.png"/><Relationship Id="rId4" Type="http://schemas.openxmlformats.org/officeDocument/2006/relationships/image" Target="../media/image4.png"/><Relationship Id="rId9" Type="http://schemas.openxmlformats.org/officeDocument/2006/relationships/image" Target="../media/image9.png"/><Relationship Id="rId14" Type="http://schemas.openxmlformats.org/officeDocument/2006/relationships/image" Target="../media/image16.png"/><Relationship Id="rId22" Type="http://schemas.openxmlformats.org/officeDocument/2006/relationships/image" Target="../media/image11.png"/></Relationships>
</file>

<file path=ppt/slides/_rels/slide82.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82.xml"/><Relationship Id="rId1" Type="http://schemas.openxmlformats.org/officeDocument/2006/relationships/slideLayout" Target="../slideLayouts/slideLayout3.xml"/></Relationships>
</file>

<file path=ppt/slides/_rels/slide83.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83.xml"/><Relationship Id="rId1" Type="http://schemas.openxmlformats.org/officeDocument/2006/relationships/slideLayout" Target="../slideLayouts/slideLayout3.xml"/></Relationships>
</file>

<file path=ppt/slides/_rels/slide84.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84.xml"/><Relationship Id="rId1" Type="http://schemas.openxmlformats.org/officeDocument/2006/relationships/slideLayout" Target="../slideLayouts/slideLayout3.xml"/></Relationships>
</file>

<file path=ppt/slides/_rels/slide85.xml.rels><?xml version="1.0" encoding="UTF-8" standalone="yes"?>
<Relationships xmlns="http://schemas.openxmlformats.org/package/2006/relationships"><Relationship Id="rId3" Type="http://schemas.openxmlformats.org/officeDocument/2006/relationships/oleObject" Target="../embeddings/oleObject1.bin"/><Relationship Id="rId2" Type="http://schemas.openxmlformats.org/officeDocument/2006/relationships/notesSlide" Target="../notesSlides/notesSlide85.xml"/><Relationship Id="rId1" Type="http://schemas.openxmlformats.org/officeDocument/2006/relationships/slideLayout" Target="../slideLayouts/slideLayout3.xml"/><Relationship Id="rId4" Type="http://schemas.openxmlformats.org/officeDocument/2006/relationships/image" Target="../media/image46.emf"/></Relationships>
</file>

<file path=ppt/slides/_rels/slide86.xml.rels><?xml version="1.0" encoding="UTF-8" standalone="yes"?>
<Relationships xmlns="http://schemas.openxmlformats.org/package/2006/relationships"><Relationship Id="rId3" Type="http://schemas.openxmlformats.org/officeDocument/2006/relationships/image" Target="../media/image41.png"/><Relationship Id="rId2" Type="http://schemas.openxmlformats.org/officeDocument/2006/relationships/notesSlide" Target="../notesSlides/notesSlide86.xml"/><Relationship Id="rId1" Type="http://schemas.openxmlformats.org/officeDocument/2006/relationships/slideLayout" Target="../slideLayouts/slideLayout3.xml"/><Relationship Id="rId5" Type="http://schemas.openxmlformats.org/officeDocument/2006/relationships/image" Target="../media/image47.png"/><Relationship Id="rId4" Type="http://schemas.openxmlformats.org/officeDocument/2006/relationships/image" Target="../media/image24.png"/></Relationships>
</file>

<file path=ppt/slides/_rels/slide87.xml.rels><?xml version="1.0" encoding="UTF-8" standalone="yes"?>
<Relationships xmlns="http://schemas.openxmlformats.org/package/2006/relationships"><Relationship Id="rId3" Type="http://schemas.openxmlformats.org/officeDocument/2006/relationships/image" Target="../media/image41.png"/><Relationship Id="rId2" Type="http://schemas.openxmlformats.org/officeDocument/2006/relationships/notesSlide" Target="../notesSlides/notesSlide87.xml"/><Relationship Id="rId1" Type="http://schemas.openxmlformats.org/officeDocument/2006/relationships/slideLayout" Target="../slideLayouts/slideLayout3.xml"/><Relationship Id="rId5" Type="http://schemas.openxmlformats.org/officeDocument/2006/relationships/image" Target="../media/image49.png"/><Relationship Id="rId4" Type="http://schemas.openxmlformats.org/officeDocument/2006/relationships/image" Target="../media/image48.png"/></Relationships>
</file>

<file path=ppt/slides/_rels/slide88.xml.rels><?xml version="1.0" encoding="UTF-8" standalone="yes"?>
<Relationships xmlns="http://schemas.openxmlformats.org/package/2006/relationships"><Relationship Id="rId2" Type="http://schemas.openxmlformats.org/officeDocument/2006/relationships/notesSlide" Target="../notesSlides/notesSlide88.xml"/><Relationship Id="rId1" Type="http://schemas.openxmlformats.org/officeDocument/2006/relationships/slideLayout" Target="../slideLayouts/slideLayout3.xml"/></Relationships>
</file>

<file path=ppt/slides/_rels/slide89.xml.rels><?xml version="1.0" encoding="UTF-8" standalone="yes"?>
<Relationships xmlns="http://schemas.openxmlformats.org/package/2006/relationships"><Relationship Id="rId3" Type="http://schemas.openxmlformats.org/officeDocument/2006/relationships/image" Target="../media/image41.png"/><Relationship Id="rId2" Type="http://schemas.openxmlformats.org/officeDocument/2006/relationships/notesSlide" Target="../notesSlides/notesSlide89.xml"/><Relationship Id="rId1" Type="http://schemas.openxmlformats.org/officeDocument/2006/relationships/slideLayout" Target="../slideLayouts/slideLayout3.xml"/><Relationship Id="rId5" Type="http://schemas.openxmlformats.org/officeDocument/2006/relationships/image" Target="../media/image24.png"/><Relationship Id="rId4" Type="http://schemas.openxmlformats.org/officeDocument/2006/relationships/image" Target="../media/image42.png"/></Relationships>
</file>

<file path=ppt/slides/_rels/slide9.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9.xml"/><Relationship Id="rId1" Type="http://schemas.openxmlformats.org/officeDocument/2006/relationships/slideLayout" Target="../slideLayouts/slideLayout4.xml"/></Relationships>
</file>

<file path=ppt/slides/_rels/slide90.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90.xml"/><Relationship Id="rId1" Type="http://schemas.openxmlformats.org/officeDocument/2006/relationships/slideLayout" Target="../slideLayouts/slideLayout4.xml"/></Relationships>
</file>

<file path=ppt/slides/_rels/slide91.xml.rels><?xml version="1.0" encoding="UTF-8" standalone="yes"?>
<Relationships xmlns="http://schemas.openxmlformats.org/package/2006/relationships"><Relationship Id="rId3" Type="http://schemas.openxmlformats.org/officeDocument/2006/relationships/image" Target="../media/image50.png"/><Relationship Id="rId2" Type="http://schemas.openxmlformats.org/officeDocument/2006/relationships/notesSlide" Target="../notesSlides/notesSlide91.xml"/><Relationship Id="rId1" Type="http://schemas.openxmlformats.org/officeDocument/2006/relationships/slideLayout" Target="../slideLayouts/slideLayout7.xml"/><Relationship Id="rId6" Type="http://schemas.openxmlformats.org/officeDocument/2006/relationships/image" Target="../media/image53.png"/><Relationship Id="rId5" Type="http://schemas.openxmlformats.org/officeDocument/2006/relationships/image" Target="../media/image52.png"/><Relationship Id="rId4" Type="http://schemas.openxmlformats.org/officeDocument/2006/relationships/image" Target="../media/image51.png"/></Relationships>
</file>

<file path=ppt/slides/_rels/slide92.xml.rels><?xml version="1.0" encoding="UTF-8" standalone="yes"?>
<Relationships xmlns="http://schemas.openxmlformats.org/package/2006/relationships"><Relationship Id="rId3" Type="http://schemas.openxmlformats.org/officeDocument/2006/relationships/image" Target="../media/image54.png"/><Relationship Id="rId2" Type="http://schemas.openxmlformats.org/officeDocument/2006/relationships/notesSlide" Target="../notesSlides/notesSlide92.xml"/><Relationship Id="rId1" Type="http://schemas.openxmlformats.org/officeDocument/2006/relationships/slideLayout" Target="../slideLayouts/slideLayout7.xml"/></Relationships>
</file>

<file path=ppt/slides/_rels/slide93.xml.rels><?xml version="1.0" encoding="UTF-8" standalone="yes"?>
<Relationships xmlns="http://schemas.openxmlformats.org/package/2006/relationships"><Relationship Id="rId3" Type="http://schemas.openxmlformats.org/officeDocument/2006/relationships/image" Target="../media/image54.png"/><Relationship Id="rId2" Type="http://schemas.openxmlformats.org/officeDocument/2006/relationships/notesSlide" Target="../notesSlides/notesSlide93.xml"/><Relationship Id="rId1" Type="http://schemas.openxmlformats.org/officeDocument/2006/relationships/slideLayout" Target="../slideLayouts/slideLayout7.xml"/></Relationships>
</file>

<file path=ppt/slides/_rels/slide94.xml.rels><?xml version="1.0" encoding="UTF-8" standalone="yes"?>
<Relationships xmlns="http://schemas.openxmlformats.org/package/2006/relationships"><Relationship Id="rId3" Type="http://schemas.openxmlformats.org/officeDocument/2006/relationships/image" Target="../media/image55.png"/><Relationship Id="rId2" Type="http://schemas.openxmlformats.org/officeDocument/2006/relationships/notesSlide" Target="../notesSlides/notesSlide94.xml"/><Relationship Id="rId1" Type="http://schemas.openxmlformats.org/officeDocument/2006/relationships/slideLayout" Target="../slideLayouts/slideLayout6.xml"/><Relationship Id="rId4" Type="http://schemas.openxmlformats.org/officeDocument/2006/relationships/image" Target="../media/image56.jpeg"/></Relationships>
</file>

<file path=ppt/slides/_rels/slide95.xml.rels><?xml version="1.0" encoding="UTF-8" standalone="yes"?>
<Relationships xmlns="http://schemas.openxmlformats.org/package/2006/relationships"><Relationship Id="rId3" Type="http://schemas.openxmlformats.org/officeDocument/2006/relationships/image" Target="../media/image55.png"/><Relationship Id="rId2" Type="http://schemas.openxmlformats.org/officeDocument/2006/relationships/notesSlide" Target="../notesSlides/notesSlide95.xml"/><Relationship Id="rId1" Type="http://schemas.openxmlformats.org/officeDocument/2006/relationships/slideLayout" Target="../slideLayouts/slideLayout6.xml"/><Relationship Id="rId4" Type="http://schemas.openxmlformats.org/officeDocument/2006/relationships/image" Target="../media/image56.jpeg"/></Relationships>
</file>

<file path=ppt/slides/_rels/slide96.xml.rels><?xml version="1.0" encoding="UTF-8" standalone="yes"?>
<Relationships xmlns="http://schemas.openxmlformats.org/package/2006/relationships"><Relationship Id="rId3" Type="http://schemas.openxmlformats.org/officeDocument/2006/relationships/image" Target="../media/image57.jpeg"/><Relationship Id="rId2" Type="http://schemas.openxmlformats.org/officeDocument/2006/relationships/notesSlide" Target="../notesSlides/notesSlide96.xml"/><Relationship Id="rId1" Type="http://schemas.openxmlformats.org/officeDocument/2006/relationships/slideLayout" Target="../slideLayouts/slideLayout6.xml"/></Relationships>
</file>

<file path=ppt/slides/_rels/slide97.xml.rels><?xml version="1.0" encoding="UTF-8" standalone="yes"?>
<Relationships xmlns="http://schemas.openxmlformats.org/package/2006/relationships"><Relationship Id="rId2" Type="http://schemas.openxmlformats.org/officeDocument/2006/relationships/notesSlide" Target="../notesSlides/notesSlide97.xml"/><Relationship Id="rId1" Type="http://schemas.openxmlformats.org/officeDocument/2006/relationships/slideLayout" Target="../slideLayouts/slideLayout6.xml"/></Relationships>
</file>

<file path=ppt/slides/_rels/slide98.xml.rels><?xml version="1.0" encoding="UTF-8" standalone="yes"?>
<Relationships xmlns="http://schemas.openxmlformats.org/package/2006/relationships"><Relationship Id="rId3" Type="http://schemas.openxmlformats.org/officeDocument/2006/relationships/image" Target="../media/image58.png"/><Relationship Id="rId2" Type="http://schemas.openxmlformats.org/officeDocument/2006/relationships/notesSlide" Target="../notesSlides/notesSlide98.xml"/><Relationship Id="rId1" Type="http://schemas.openxmlformats.org/officeDocument/2006/relationships/slideLayout" Target="../slideLayouts/slideLayout6.xml"/></Relationships>
</file>

<file path=ppt/slides/_rels/slide99.xml.rels><?xml version="1.0" encoding="UTF-8" standalone="yes"?>
<Relationships xmlns="http://schemas.openxmlformats.org/package/2006/relationships"><Relationship Id="rId3" Type="http://schemas.openxmlformats.org/officeDocument/2006/relationships/image" Target="../media/image58.png"/><Relationship Id="rId2" Type="http://schemas.openxmlformats.org/officeDocument/2006/relationships/notesSlide" Target="../notesSlides/notesSlide99.xml"/><Relationship Id="rId1" Type="http://schemas.openxmlformats.org/officeDocument/2006/relationships/slideLayout" Target="../slideLayouts/slideLayout6.xml"/><Relationship Id="rId4" Type="http://schemas.openxmlformats.org/officeDocument/2006/relationships/image" Target="../media/image59.pn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3">
            <a:extLst>
              <a:ext uri="{FF2B5EF4-FFF2-40B4-BE49-F238E27FC236}">
                <a16:creationId xmlns:a16="http://schemas.microsoft.com/office/drawing/2014/main" id="{9A9F684E-5DD1-6543-95D2-8EB5E7619BE2}"/>
              </a:ext>
            </a:extLst>
          </p:cNvPr>
          <p:cNvSpPr>
            <a:spLocks noChangeArrowheads="1"/>
          </p:cNvSpPr>
          <p:nvPr/>
        </p:nvSpPr>
        <p:spPr bwMode="auto">
          <a:xfrm>
            <a:off x="1325035" y="561975"/>
            <a:ext cx="5378450" cy="1724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lnSpc>
                <a:spcPct val="85000"/>
              </a:lnSpc>
            </a:pPr>
            <a:r>
              <a:rPr lang="en-US" altLang="en-US" sz="5400" b="1" dirty="0">
                <a:solidFill>
                  <a:srgbClr val="000099"/>
                </a:solidFill>
                <a:latin typeface="+mj-lt"/>
              </a:rPr>
              <a:t>Chapter 2</a:t>
            </a:r>
            <a:br>
              <a:rPr lang="en-US" altLang="en-US" sz="6000" b="1" dirty="0">
                <a:solidFill>
                  <a:srgbClr val="000099"/>
                </a:solidFill>
                <a:latin typeface="+mj-lt"/>
              </a:rPr>
            </a:br>
            <a:r>
              <a:rPr lang="en-US" altLang="en-US" sz="5400" b="1" dirty="0">
                <a:solidFill>
                  <a:srgbClr val="000099"/>
                </a:solidFill>
                <a:latin typeface="+mj-lt"/>
              </a:rPr>
              <a:t>Application Layer</a:t>
            </a:r>
          </a:p>
        </p:txBody>
      </p:sp>
      <p:sp>
        <p:nvSpPr>
          <p:cNvPr id="7" name="Text Box 6">
            <a:extLst>
              <a:ext uri="{FF2B5EF4-FFF2-40B4-BE49-F238E27FC236}">
                <a16:creationId xmlns:a16="http://schemas.microsoft.com/office/drawing/2014/main" id="{8A719B73-7005-5F48-AB23-FCC253DE1BCB}"/>
              </a:ext>
            </a:extLst>
          </p:cNvPr>
          <p:cNvSpPr txBox="1">
            <a:spLocks noChangeArrowheads="1"/>
          </p:cNvSpPr>
          <p:nvPr/>
        </p:nvSpPr>
        <p:spPr bwMode="auto">
          <a:xfrm>
            <a:off x="1350014" y="2647662"/>
            <a:ext cx="5378450" cy="16296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r>
              <a:rPr lang="en-US" altLang="en-US" sz="1800" dirty="0">
                <a:latin typeface="+mn-lt"/>
              </a:rPr>
              <a:t>A note on the use of these PowerPoint slides:</a:t>
            </a:r>
          </a:p>
          <a:p>
            <a:r>
              <a:rPr lang="en-US" altLang="en-US" sz="1400" dirty="0">
                <a:latin typeface="+mn-lt"/>
              </a:rPr>
              <a:t>We’</a:t>
            </a:r>
            <a:r>
              <a:rPr lang="en-US" altLang="ja-JP" sz="1400" dirty="0">
                <a:latin typeface="+mn-lt"/>
              </a:rPr>
              <a:t>re making these slides freely available to all (faculty, students, readers). They’re in PowerPoint form so you see the animations; and can add, modify, and delete slides  (including this one) and slide content to suit your needs. They obviously represent a </a:t>
            </a:r>
            <a:r>
              <a:rPr lang="en-US" altLang="ja-JP" sz="1400" i="1" dirty="0">
                <a:latin typeface="+mn-lt"/>
              </a:rPr>
              <a:t>lot</a:t>
            </a:r>
            <a:r>
              <a:rPr lang="en-US" altLang="ja-JP" sz="1400" dirty="0">
                <a:latin typeface="+mn-lt"/>
              </a:rPr>
              <a:t> of work on our part. In return for use, we only ask the following:</a:t>
            </a:r>
          </a:p>
          <a:p>
            <a:pPr>
              <a:lnSpc>
                <a:spcPct val="85000"/>
              </a:lnSpc>
            </a:pPr>
            <a:endParaRPr lang="en-US" altLang="en-US" sz="1400" dirty="0"/>
          </a:p>
        </p:txBody>
      </p:sp>
      <p:sp>
        <p:nvSpPr>
          <p:cNvPr id="8" name="Text Box 7">
            <a:extLst>
              <a:ext uri="{FF2B5EF4-FFF2-40B4-BE49-F238E27FC236}">
                <a16:creationId xmlns:a16="http://schemas.microsoft.com/office/drawing/2014/main" id="{BD221538-7929-D34F-8387-EA57F966E19A}"/>
              </a:ext>
            </a:extLst>
          </p:cNvPr>
          <p:cNvSpPr txBox="1">
            <a:spLocks noChangeArrowheads="1"/>
          </p:cNvSpPr>
          <p:nvPr/>
        </p:nvSpPr>
        <p:spPr bwMode="auto">
          <a:xfrm>
            <a:off x="1325035" y="3894603"/>
            <a:ext cx="5378450" cy="26361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173038" indent="-173038">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a:lnSpc>
                <a:spcPct val="85000"/>
              </a:lnSpc>
            </a:pPr>
            <a:endParaRPr lang="en-US" altLang="en-US" sz="1400" dirty="0">
              <a:latin typeface="Gill Sans MT" panose="020B0502020104020203" pitchFamily="34" charset="77"/>
            </a:endParaRPr>
          </a:p>
          <a:p>
            <a:pPr marL="290513" indent="-168275">
              <a:buClr>
                <a:srgbClr val="0000A8"/>
              </a:buClr>
              <a:buSzPct val="75000"/>
              <a:buFont typeface="Wingdings" pitchFamily="2" charset="2"/>
              <a:buChar char="§"/>
            </a:pPr>
            <a:r>
              <a:rPr lang="en-US" altLang="en-US" sz="1400" dirty="0">
                <a:latin typeface="+mn-lt"/>
                <a:cs typeface="Calibri" panose="020F0502020204030204" pitchFamily="34" charset="0"/>
              </a:rPr>
              <a:t>If you use these slides (e.g., in a class) that you mention their source (after all, we’</a:t>
            </a:r>
            <a:r>
              <a:rPr lang="en-US" altLang="ja-JP" sz="1400" dirty="0">
                <a:latin typeface="+mn-lt"/>
                <a:cs typeface="Calibri" panose="020F0502020204030204" pitchFamily="34" charset="0"/>
              </a:rPr>
              <a:t>d like people to use our book!)</a:t>
            </a:r>
          </a:p>
          <a:p>
            <a:pPr marL="290513" indent="-168275">
              <a:buClr>
                <a:srgbClr val="0000A8"/>
              </a:buClr>
              <a:buSzPct val="75000"/>
              <a:buFont typeface="Wingdings" pitchFamily="2" charset="2"/>
              <a:buChar char="§"/>
            </a:pPr>
            <a:r>
              <a:rPr lang="en-US" altLang="en-US" sz="1400" dirty="0">
                <a:latin typeface="+mn-lt"/>
                <a:cs typeface="Calibri" panose="020F0502020204030204" pitchFamily="34" charset="0"/>
              </a:rPr>
              <a:t>If you post any slides on a www site, that you note that they are adapted from (or perhaps identical to) our slides, and note our copyright of this material.</a:t>
            </a:r>
          </a:p>
          <a:p>
            <a:pPr>
              <a:lnSpc>
                <a:spcPct val="85000"/>
              </a:lnSpc>
              <a:buClr>
                <a:schemeClr val="accent2"/>
              </a:buClr>
              <a:buFont typeface="Wingdings" pitchFamily="2" charset="2"/>
              <a:buNone/>
            </a:pPr>
            <a:endParaRPr lang="en-US" altLang="en-US" sz="1400" dirty="0">
              <a:latin typeface="+mn-lt"/>
            </a:endParaRPr>
          </a:p>
          <a:p>
            <a:pPr marL="15875" indent="0">
              <a:lnSpc>
                <a:spcPct val="85000"/>
              </a:lnSpc>
              <a:buClr>
                <a:schemeClr val="accent2"/>
              </a:buClr>
              <a:buFont typeface="Wingdings" pitchFamily="2" charset="2"/>
              <a:buNone/>
            </a:pPr>
            <a:r>
              <a:rPr lang="en-US" altLang="en-US" sz="1400" dirty="0">
                <a:latin typeface="+mn-lt"/>
              </a:rPr>
              <a:t>For a revision history, see the slide note for this page. </a:t>
            </a:r>
          </a:p>
          <a:p>
            <a:pPr marL="15875" indent="0">
              <a:lnSpc>
                <a:spcPct val="85000"/>
              </a:lnSpc>
              <a:buClr>
                <a:schemeClr val="accent2"/>
              </a:buClr>
              <a:buFont typeface="Wingdings" pitchFamily="2" charset="2"/>
              <a:buNone/>
            </a:pPr>
            <a:endParaRPr lang="en-US" altLang="en-US" sz="1400" dirty="0">
              <a:latin typeface="+mn-lt"/>
            </a:endParaRPr>
          </a:p>
          <a:p>
            <a:pPr marL="15875" indent="0">
              <a:lnSpc>
                <a:spcPct val="85000"/>
              </a:lnSpc>
              <a:buClr>
                <a:schemeClr val="accent2"/>
              </a:buClr>
              <a:buFont typeface="Wingdings" pitchFamily="2" charset="2"/>
              <a:buNone/>
            </a:pPr>
            <a:r>
              <a:rPr lang="en-US" altLang="en-US" sz="1400" dirty="0">
                <a:latin typeface="+mn-lt"/>
              </a:rPr>
              <a:t>Thanks and enjoy!  JFK/KWR</a:t>
            </a:r>
          </a:p>
          <a:p>
            <a:pPr>
              <a:lnSpc>
                <a:spcPct val="85000"/>
              </a:lnSpc>
            </a:pPr>
            <a:endParaRPr lang="en-US" altLang="en-US" sz="1400" dirty="0">
              <a:latin typeface="+mn-lt"/>
            </a:endParaRPr>
          </a:p>
          <a:p>
            <a:pPr>
              <a:lnSpc>
                <a:spcPct val="85000"/>
              </a:lnSpc>
            </a:pPr>
            <a:r>
              <a:rPr lang="en-US" altLang="en-US" sz="1400" dirty="0">
                <a:latin typeface="+mn-lt"/>
              </a:rPr>
              <a:t>     All material copyright 1996-2023</a:t>
            </a:r>
          </a:p>
          <a:p>
            <a:pPr>
              <a:lnSpc>
                <a:spcPct val="85000"/>
              </a:lnSpc>
            </a:pPr>
            <a:r>
              <a:rPr lang="en-US" altLang="en-US" sz="1400" dirty="0">
                <a:latin typeface="+mn-lt"/>
              </a:rPr>
              <a:t>     J.F Kurose and K.W. Ross, All Rights Reserved</a:t>
            </a:r>
            <a:endParaRPr lang="en-US" altLang="en-US" sz="1200" dirty="0">
              <a:latin typeface="+mn-lt"/>
            </a:endParaRPr>
          </a:p>
        </p:txBody>
      </p:sp>
      <p:sp>
        <p:nvSpPr>
          <p:cNvPr id="2" name="Slide Number Placeholder 1">
            <a:extLst>
              <a:ext uri="{FF2B5EF4-FFF2-40B4-BE49-F238E27FC236}">
                <a16:creationId xmlns:a16="http://schemas.microsoft.com/office/drawing/2014/main" id="{98C65C94-9E94-6144-BDBB-A8F5D511E4DD}"/>
              </a:ext>
            </a:extLst>
          </p:cNvPr>
          <p:cNvSpPr>
            <a:spLocks noGrp="1"/>
          </p:cNvSpPr>
          <p:nvPr>
            <p:ph type="sldNum" sz="quarter" idx="4"/>
          </p:nvPr>
        </p:nvSpPr>
        <p:spPr/>
        <p:txBody>
          <a:bodyPr/>
          <a:lstStyle/>
          <a:p>
            <a:r>
              <a:rPr lang="en-US" dirty="0"/>
              <a:t>Application Layer: 2-</a:t>
            </a:r>
            <a:fld id="{C4204591-24BD-A542-B9D5-F8D8A88D2FEE}" type="slidenum">
              <a:rPr lang="en-US" smtClean="0"/>
              <a:pPr/>
              <a:t>1</a:t>
            </a:fld>
            <a:endParaRPr lang="en-US" dirty="0"/>
          </a:p>
        </p:txBody>
      </p:sp>
      <p:sp>
        <p:nvSpPr>
          <p:cNvPr id="11" name="Rectangle 10">
            <a:extLst>
              <a:ext uri="{FF2B5EF4-FFF2-40B4-BE49-F238E27FC236}">
                <a16:creationId xmlns:a16="http://schemas.microsoft.com/office/drawing/2014/main" id="{AD67D27E-258D-C546-967D-65B4E6ACE4BA}"/>
              </a:ext>
            </a:extLst>
          </p:cNvPr>
          <p:cNvSpPr>
            <a:spLocks noChangeArrowheads="1"/>
          </p:cNvSpPr>
          <p:nvPr/>
        </p:nvSpPr>
        <p:spPr bwMode="auto">
          <a:xfrm>
            <a:off x="7981312" y="4289908"/>
            <a:ext cx="3981504" cy="286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lnSpc>
                <a:spcPct val="85000"/>
              </a:lnSpc>
            </a:pPr>
            <a:r>
              <a:rPr lang="en-US" altLang="en-US" sz="2800" i="1" dirty="0">
                <a:solidFill>
                  <a:srgbClr val="0000A3"/>
                </a:solidFill>
                <a:latin typeface="+mn-lt"/>
              </a:rPr>
              <a:t>Computer Networking: A Top-Down Approach </a:t>
            </a:r>
            <a:br>
              <a:rPr lang="en-US" altLang="en-US" sz="2800" dirty="0">
                <a:solidFill>
                  <a:srgbClr val="008000"/>
                </a:solidFill>
                <a:latin typeface="+mn-lt"/>
              </a:rPr>
            </a:br>
            <a:r>
              <a:rPr lang="en-US" altLang="en-US" sz="1800" dirty="0">
                <a:latin typeface="+mn-lt"/>
              </a:rPr>
              <a:t>8</a:t>
            </a:r>
            <a:r>
              <a:rPr lang="en-US" altLang="en-US" sz="1800" baseline="30000" dirty="0">
                <a:latin typeface="+mn-lt"/>
              </a:rPr>
              <a:t>th</a:t>
            </a:r>
            <a:r>
              <a:rPr lang="en-US" altLang="en-US" sz="1800" dirty="0">
                <a:latin typeface="+mn-lt"/>
              </a:rPr>
              <a:t> edition     n </a:t>
            </a:r>
            <a:br>
              <a:rPr lang="en-US" altLang="en-US" sz="1800" dirty="0">
                <a:latin typeface="+mn-lt"/>
              </a:rPr>
            </a:br>
            <a:r>
              <a:rPr lang="en-US" altLang="en-US" sz="1800" dirty="0">
                <a:latin typeface="+mn-lt"/>
              </a:rPr>
              <a:t>Jim Kurose, Keith Ross</a:t>
            </a:r>
            <a:br>
              <a:rPr lang="en-US" altLang="en-US" sz="1800" dirty="0">
                <a:latin typeface="+mn-lt"/>
              </a:rPr>
            </a:br>
            <a:r>
              <a:rPr lang="en-US" altLang="en-US" sz="1800" dirty="0">
                <a:latin typeface="+mn-lt"/>
              </a:rPr>
              <a:t>Pearson, 2020</a:t>
            </a:r>
            <a:endParaRPr lang="en-US" altLang="en-US" sz="2000" dirty="0">
              <a:latin typeface="+mn-lt"/>
            </a:endParaRPr>
          </a:p>
        </p:txBody>
      </p:sp>
      <p:pic>
        <p:nvPicPr>
          <p:cNvPr id="12" name="Picture 11" descr="A picture containing outdoor, water, bridge, building&#10;&#10;Description automatically generated">
            <a:extLst>
              <a:ext uri="{FF2B5EF4-FFF2-40B4-BE49-F238E27FC236}">
                <a16:creationId xmlns:a16="http://schemas.microsoft.com/office/drawing/2014/main" id="{3BE6A818-0DC7-1C43-B5D9-6718F2878FB3}"/>
              </a:ext>
            </a:extLst>
          </p:cNvPr>
          <p:cNvPicPr>
            <a:picLocks noChangeAspect="1"/>
          </p:cNvPicPr>
          <p:nvPr/>
        </p:nvPicPr>
        <p:blipFill>
          <a:blip r:embed="rId3"/>
          <a:stretch>
            <a:fillRect/>
          </a:stretch>
        </p:blipFill>
        <p:spPr>
          <a:xfrm>
            <a:off x="8135257" y="887185"/>
            <a:ext cx="3040743" cy="3800929"/>
          </a:xfrm>
          <a:prstGeom prst="rect">
            <a:avLst/>
          </a:prstGeom>
        </p:spPr>
      </p:pic>
    </p:spTree>
    <p:extLst>
      <p:ext uri="{BB962C8B-B14F-4D97-AF65-F5344CB8AC3E}">
        <p14:creationId xmlns:p14="http://schemas.microsoft.com/office/powerpoint/2010/main" val="2314825519"/>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289325"/>
            <a:ext cx="10515600" cy="894622"/>
          </a:xfrm>
        </p:spPr>
        <p:txBody>
          <a:bodyPr>
            <a:normAutofit/>
          </a:bodyPr>
          <a:lstStyle/>
          <a:p>
            <a:r>
              <a:rPr lang="en-US" altLang="en-US" sz="4400" dirty="0">
                <a:ea typeface="ＭＳ Ｐゴシック" panose="020B0600070205080204" pitchFamily="34" charset="-128"/>
              </a:rPr>
              <a:t>Addressing processes</a:t>
            </a:r>
            <a:endParaRPr lang="en-US" sz="4400" dirty="0"/>
          </a:p>
        </p:txBody>
      </p:sp>
      <p:sp>
        <p:nvSpPr>
          <p:cNvPr id="61" name="Rectangle 3">
            <a:extLst>
              <a:ext uri="{FF2B5EF4-FFF2-40B4-BE49-F238E27FC236}">
                <a16:creationId xmlns:a16="http://schemas.microsoft.com/office/drawing/2014/main" id="{4B0603A7-FD76-E142-950F-40A4CCA78957}"/>
              </a:ext>
            </a:extLst>
          </p:cNvPr>
          <p:cNvSpPr txBox="1">
            <a:spLocks noChangeArrowheads="1"/>
          </p:cNvSpPr>
          <p:nvPr/>
        </p:nvSpPr>
        <p:spPr>
          <a:xfrm>
            <a:off x="695101" y="1464896"/>
            <a:ext cx="4964479" cy="4648200"/>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to receive messages, process  must have </a:t>
            </a:r>
            <a:r>
              <a:rPr kumimoji="0" lang="en-US" altLang="en-US" sz="2800" b="0" i="1"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identifier</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host device has unique 32-bit IP address</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1" u="sng"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Q:</a:t>
            </a:r>
            <a:r>
              <a:rPr kumimoji="0" lang="en-US" altLang="en-US" sz="28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does  IP address of host on which process runs suffice for identifying the process?</a:t>
            </a:r>
          </a:p>
        </p:txBody>
      </p:sp>
      <p:sp>
        <p:nvSpPr>
          <p:cNvPr id="62" name="Rectangle 4">
            <a:extLst>
              <a:ext uri="{FF2B5EF4-FFF2-40B4-BE49-F238E27FC236}">
                <a16:creationId xmlns:a16="http://schemas.microsoft.com/office/drawing/2014/main" id="{3FB47D89-608E-6B48-B260-00596EFC3969}"/>
              </a:ext>
            </a:extLst>
          </p:cNvPr>
          <p:cNvSpPr txBox="1">
            <a:spLocks noChangeArrowheads="1"/>
          </p:cNvSpPr>
          <p:nvPr/>
        </p:nvSpPr>
        <p:spPr>
          <a:xfrm>
            <a:off x="6056491" y="1464896"/>
            <a:ext cx="5573224" cy="5218112"/>
          </a:xfrm>
          <a:prstGeom prst="rect">
            <a:avLst/>
          </a:prstGeom>
          <a:noFill/>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1"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identifier</a:t>
            </a:r>
            <a:r>
              <a:rPr kumimoji="0" lang="en-US" altLang="en-US" sz="2800" b="0" i="0" u="none" strike="noStrike" kern="1200" cap="none" spc="0" normalizeH="0" baseline="0" noProof="0" dirty="0">
                <a:ln>
                  <a:noFill/>
                </a:ln>
                <a:solidFill>
                  <a:srgbClr val="FF0000"/>
                </a:solidFill>
                <a:effectLst/>
                <a:uLnTx/>
                <a:uFillTx/>
                <a:latin typeface="Calibri" panose="020F0502020204030204"/>
                <a:ea typeface="ＭＳ Ｐゴシック" panose="020B0600070205080204" pitchFamily="34" charset="-128"/>
                <a:cs typeface="+mn-cs"/>
              </a:rPr>
              <a:t>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includes both </a:t>
            </a:r>
            <a:r>
              <a:rPr kumimoji="0" lang="en-US" altLang="en-US" sz="28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IP address</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and </a:t>
            </a:r>
            <a:r>
              <a:rPr kumimoji="0" lang="en-US" altLang="en-US" sz="28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port numbers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associated with process on host.</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example port numbers:</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HTTP server: 80</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mail server: 25</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to send HTTP message to gaia.cs.umass.edu web server:</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IP address: </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128.119.245.12</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port number: </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80</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more shortly…</a:t>
            </a:r>
          </a:p>
        </p:txBody>
      </p:sp>
      <p:sp>
        <p:nvSpPr>
          <p:cNvPr id="63" name="Rectangle 3">
            <a:extLst>
              <a:ext uri="{FF2B5EF4-FFF2-40B4-BE49-F238E27FC236}">
                <a16:creationId xmlns:a16="http://schemas.microsoft.com/office/drawing/2014/main" id="{E09403B9-43A8-5149-B58E-34440F6ABEAA}"/>
              </a:ext>
            </a:extLst>
          </p:cNvPr>
          <p:cNvSpPr>
            <a:spLocks noChangeArrowheads="1"/>
          </p:cNvSpPr>
          <p:nvPr/>
        </p:nvSpPr>
        <p:spPr bwMode="auto">
          <a:xfrm>
            <a:off x="562285" y="4507034"/>
            <a:ext cx="4314515" cy="1066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742950" marR="0" lvl="1" indent="-285750" algn="l" defTabSz="914400" rtl="0" eaLnBrk="1" fontAlgn="auto" latinLnBrk="0" hangingPunct="1">
              <a:lnSpc>
                <a:spcPct val="85000"/>
              </a:lnSpc>
              <a:spcBef>
                <a:spcPts val="0"/>
              </a:spcBef>
              <a:spcAft>
                <a:spcPts val="0"/>
              </a:spcAft>
              <a:buClr>
                <a:srgbClr val="000099"/>
              </a:buClr>
              <a:buSzTx/>
              <a:buFont typeface="Wingdings" pitchFamily="2" charset="2"/>
              <a:buChar char="§"/>
              <a:tabLst/>
              <a:defRPr/>
            </a:pPr>
            <a:r>
              <a:rPr kumimoji="0" lang="en-US" altLang="en-US" sz="2800" b="0" i="1" u="sng"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A:</a:t>
            </a:r>
            <a:r>
              <a:rPr kumimoji="0" lang="en-US" altLang="en-US" sz="28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no, </a:t>
            </a:r>
            <a:r>
              <a:rPr kumimoji="0" lang="en-US" altLang="en-US" sz="28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many</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processes can be running on same host</a:t>
            </a:r>
          </a:p>
        </p:txBody>
      </p:sp>
      <p:sp>
        <p:nvSpPr>
          <p:cNvPr id="6" name="Slide Number Placeholder 2">
            <a:extLst>
              <a:ext uri="{FF2B5EF4-FFF2-40B4-BE49-F238E27FC236}">
                <a16:creationId xmlns:a16="http://schemas.microsoft.com/office/drawing/2014/main" id="{21946457-0440-7A46-8315-47A8A412F958}"/>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Application Layer: 2-</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81147648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61">
                                            <p:txEl>
                                              <p:pRg st="2" end="2"/>
                                            </p:txEl>
                                          </p:spTgt>
                                        </p:tgtEl>
                                        <p:attrNameLst>
                                          <p:attrName>style.visibility</p:attrName>
                                        </p:attrNameLst>
                                      </p:cBhvr>
                                      <p:to>
                                        <p:strVal val="visible"/>
                                      </p:to>
                                    </p:set>
                                    <p:animEffect transition="in" filter="dissolve">
                                      <p:cBhvr>
                                        <p:cTn id="7" dur="500"/>
                                        <p:tgtEl>
                                          <p:spTgt spid="61">
                                            <p:txEl>
                                              <p:pRg st="2" end="2"/>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63">
                                            <p:txEl>
                                              <p:pRg st="0" end="0"/>
                                            </p:txEl>
                                          </p:spTgt>
                                        </p:tgtEl>
                                        <p:attrNameLst>
                                          <p:attrName>style.visibility</p:attrName>
                                        </p:attrNameLst>
                                      </p:cBhvr>
                                      <p:to>
                                        <p:strVal val="visible"/>
                                      </p:to>
                                    </p:set>
                                    <p:animEffect transition="in" filter="dissolve">
                                      <p:cBhvr>
                                        <p:cTn id="12" dur="500"/>
                                        <p:tgtEl>
                                          <p:spTgt spid="63">
                                            <p:txEl>
                                              <p:pRg st="0" end="0"/>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62">
                                            <p:txEl>
                                              <p:pRg st="0" end="0"/>
                                            </p:txEl>
                                          </p:spTgt>
                                        </p:tgtEl>
                                        <p:attrNameLst>
                                          <p:attrName>style.visibility</p:attrName>
                                        </p:attrNameLst>
                                      </p:cBhvr>
                                      <p:to>
                                        <p:strVal val="visible"/>
                                      </p:to>
                                    </p:set>
                                    <p:animEffect transition="in" filter="dissolve">
                                      <p:cBhvr>
                                        <p:cTn id="17" dur="500"/>
                                        <p:tgtEl>
                                          <p:spTgt spid="62">
                                            <p:txEl>
                                              <p:pRg st="0" end="0"/>
                                            </p:txEl>
                                          </p:spTgt>
                                        </p:tgtEl>
                                      </p:cBhvr>
                                    </p:animEffect>
                                  </p:childTnLst>
                                </p:cTn>
                              </p:par>
                              <p:par>
                                <p:cTn id="18" presetID="9" presetClass="entr" presetSubtype="0" fill="hold" grpId="0" nodeType="withEffect">
                                  <p:stCondLst>
                                    <p:cond delay="0"/>
                                  </p:stCondLst>
                                  <p:childTnLst>
                                    <p:set>
                                      <p:cBhvr>
                                        <p:cTn id="19" dur="1" fill="hold">
                                          <p:stCondLst>
                                            <p:cond delay="0"/>
                                          </p:stCondLst>
                                        </p:cTn>
                                        <p:tgtEl>
                                          <p:spTgt spid="62">
                                            <p:txEl>
                                              <p:pRg st="1" end="1"/>
                                            </p:txEl>
                                          </p:spTgt>
                                        </p:tgtEl>
                                        <p:attrNameLst>
                                          <p:attrName>style.visibility</p:attrName>
                                        </p:attrNameLst>
                                      </p:cBhvr>
                                      <p:to>
                                        <p:strVal val="visible"/>
                                      </p:to>
                                    </p:set>
                                    <p:animEffect transition="in" filter="dissolve">
                                      <p:cBhvr>
                                        <p:cTn id="20" dur="500"/>
                                        <p:tgtEl>
                                          <p:spTgt spid="62">
                                            <p:txEl>
                                              <p:pRg st="1" end="1"/>
                                            </p:txEl>
                                          </p:spTgt>
                                        </p:tgtEl>
                                      </p:cBhvr>
                                    </p:animEffect>
                                  </p:childTnLst>
                                </p:cTn>
                              </p:par>
                              <p:par>
                                <p:cTn id="21" presetID="9" presetClass="entr" presetSubtype="0" fill="hold" grpId="0" nodeType="withEffect">
                                  <p:stCondLst>
                                    <p:cond delay="0"/>
                                  </p:stCondLst>
                                  <p:childTnLst>
                                    <p:set>
                                      <p:cBhvr>
                                        <p:cTn id="22" dur="1" fill="hold">
                                          <p:stCondLst>
                                            <p:cond delay="0"/>
                                          </p:stCondLst>
                                        </p:cTn>
                                        <p:tgtEl>
                                          <p:spTgt spid="62">
                                            <p:txEl>
                                              <p:pRg st="2" end="2"/>
                                            </p:txEl>
                                          </p:spTgt>
                                        </p:tgtEl>
                                        <p:attrNameLst>
                                          <p:attrName>style.visibility</p:attrName>
                                        </p:attrNameLst>
                                      </p:cBhvr>
                                      <p:to>
                                        <p:strVal val="visible"/>
                                      </p:to>
                                    </p:set>
                                    <p:animEffect transition="in" filter="dissolve">
                                      <p:cBhvr>
                                        <p:cTn id="23" dur="500"/>
                                        <p:tgtEl>
                                          <p:spTgt spid="62">
                                            <p:txEl>
                                              <p:pRg st="2" end="2"/>
                                            </p:txEl>
                                          </p:spTgt>
                                        </p:tgtEl>
                                      </p:cBhvr>
                                    </p:animEffect>
                                  </p:childTnLst>
                                </p:cTn>
                              </p:par>
                              <p:par>
                                <p:cTn id="24" presetID="9" presetClass="entr" presetSubtype="0" fill="hold" grpId="0" nodeType="withEffect">
                                  <p:stCondLst>
                                    <p:cond delay="0"/>
                                  </p:stCondLst>
                                  <p:childTnLst>
                                    <p:set>
                                      <p:cBhvr>
                                        <p:cTn id="25" dur="1" fill="hold">
                                          <p:stCondLst>
                                            <p:cond delay="0"/>
                                          </p:stCondLst>
                                        </p:cTn>
                                        <p:tgtEl>
                                          <p:spTgt spid="62">
                                            <p:txEl>
                                              <p:pRg st="3" end="3"/>
                                            </p:txEl>
                                          </p:spTgt>
                                        </p:tgtEl>
                                        <p:attrNameLst>
                                          <p:attrName>style.visibility</p:attrName>
                                        </p:attrNameLst>
                                      </p:cBhvr>
                                      <p:to>
                                        <p:strVal val="visible"/>
                                      </p:to>
                                    </p:set>
                                    <p:animEffect transition="in" filter="dissolve">
                                      <p:cBhvr>
                                        <p:cTn id="26" dur="500"/>
                                        <p:tgtEl>
                                          <p:spTgt spid="62">
                                            <p:txEl>
                                              <p:pRg st="3" end="3"/>
                                            </p:txEl>
                                          </p:spTgt>
                                        </p:tgtEl>
                                      </p:cBhvr>
                                    </p:animEffect>
                                  </p:childTnLst>
                                </p:cTn>
                              </p:par>
                            </p:childTnLst>
                          </p:cTn>
                        </p:par>
                      </p:childTnLst>
                    </p:cTn>
                  </p:par>
                  <p:par>
                    <p:cTn id="27" fill="hold">
                      <p:stCondLst>
                        <p:cond delay="indefinite"/>
                      </p:stCondLst>
                      <p:childTnLst>
                        <p:par>
                          <p:cTn id="28" fill="hold">
                            <p:stCondLst>
                              <p:cond delay="0"/>
                            </p:stCondLst>
                            <p:childTnLst>
                              <p:par>
                                <p:cTn id="29" presetID="9" presetClass="entr" presetSubtype="0" fill="hold" grpId="0" nodeType="clickEffect">
                                  <p:stCondLst>
                                    <p:cond delay="0"/>
                                  </p:stCondLst>
                                  <p:childTnLst>
                                    <p:set>
                                      <p:cBhvr>
                                        <p:cTn id="30" dur="1" fill="hold">
                                          <p:stCondLst>
                                            <p:cond delay="0"/>
                                          </p:stCondLst>
                                        </p:cTn>
                                        <p:tgtEl>
                                          <p:spTgt spid="62">
                                            <p:txEl>
                                              <p:pRg st="4" end="4"/>
                                            </p:txEl>
                                          </p:spTgt>
                                        </p:tgtEl>
                                        <p:attrNameLst>
                                          <p:attrName>style.visibility</p:attrName>
                                        </p:attrNameLst>
                                      </p:cBhvr>
                                      <p:to>
                                        <p:strVal val="visible"/>
                                      </p:to>
                                    </p:set>
                                    <p:animEffect transition="in" filter="dissolve">
                                      <p:cBhvr>
                                        <p:cTn id="31" dur="500"/>
                                        <p:tgtEl>
                                          <p:spTgt spid="62">
                                            <p:txEl>
                                              <p:pRg st="4" end="4"/>
                                            </p:txEl>
                                          </p:spTgt>
                                        </p:tgtEl>
                                      </p:cBhvr>
                                    </p:animEffect>
                                  </p:childTnLst>
                                </p:cTn>
                              </p:par>
                              <p:par>
                                <p:cTn id="32" presetID="9" presetClass="entr" presetSubtype="0" fill="hold" grpId="0" nodeType="withEffect">
                                  <p:stCondLst>
                                    <p:cond delay="0"/>
                                  </p:stCondLst>
                                  <p:childTnLst>
                                    <p:set>
                                      <p:cBhvr>
                                        <p:cTn id="33" dur="1" fill="hold">
                                          <p:stCondLst>
                                            <p:cond delay="0"/>
                                          </p:stCondLst>
                                        </p:cTn>
                                        <p:tgtEl>
                                          <p:spTgt spid="62">
                                            <p:txEl>
                                              <p:pRg st="5" end="5"/>
                                            </p:txEl>
                                          </p:spTgt>
                                        </p:tgtEl>
                                        <p:attrNameLst>
                                          <p:attrName>style.visibility</p:attrName>
                                        </p:attrNameLst>
                                      </p:cBhvr>
                                      <p:to>
                                        <p:strVal val="visible"/>
                                      </p:to>
                                    </p:set>
                                    <p:animEffect transition="in" filter="dissolve">
                                      <p:cBhvr>
                                        <p:cTn id="34" dur="500"/>
                                        <p:tgtEl>
                                          <p:spTgt spid="62">
                                            <p:txEl>
                                              <p:pRg st="5" end="5"/>
                                            </p:txEl>
                                          </p:spTgt>
                                        </p:tgtEl>
                                      </p:cBhvr>
                                    </p:animEffect>
                                  </p:childTnLst>
                                </p:cTn>
                              </p:par>
                              <p:par>
                                <p:cTn id="35" presetID="9" presetClass="entr" presetSubtype="0" fill="hold" grpId="0" nodeType="withEffect">
                                  <p:stCondLst>
                                    <p:cond delay="0"/>
                                  </p:stCondLst>
                                  <p:childTnLst>
                                    <p:set>
                                      <p:cBhvr>
                                        <p:cTn id="36" dur="1" fill="hold">
                                          <p:stCondLst>
                                            <p:cond delay="0"/>
                                          </p:stCondLst>
                                        </p:cTn>
                                        <p:tgtEl>
                                          <p:spTgt spid="62">
                                            <p:txEl>
                                              <p:pRg st="6" end="6"/>
                                            </p:txEl>
                                          </p:spTgt>
                                        </p:tgtEl>
                                        <p:attrNameLst>
                                          <p:attrName>style.visibility</p:attrName>
                                        </p:attrNameLst>
                                      </p:cBhvr>
                                      <p:to>
                                        <p:strVal val="visible"/>
                                      </p:to>
                                    </p:set>
                                    <p:animEffect transition="in" filter="dissolve">
                                      <p:cBhvr>
                                        <p:cTn id="37" dur="500"/>
                                        <p:tgtEl>
                                          <p:spTgt spid="62">
                                            <p:txEl>
                                              <p:pRg st="6" end="6"/>
                                            </p:txEl>
                                          </p:spTgt>
                                        </p:tgtEl>
                                      </p:cBhvr>
                                    </p:animEffect>
                                  </p:childTnLst>
                                </p:cTn>
                              </p:par>
                              <p:par>
                                <p:cTn id="38" presetID="9" presetClass="entr" presetSubtype="0" fill="hold" grpId="0" nodeType="withEffect">
                                  <p:stCondLst>
                                    <p:cond delay="0"/>
                                  </p:stCondLst>
                                  <p:childTnLst>
                                    <p:set>
                                      <p:cBhvr>
                                        <p:cTn id="39" dur="1" fill="hold">
                                          <p:stCondLst>
                                            <p:cond delay="0"/>
                                          </p:stCondLst>
                                        </p:cTn>
                                        <p:tgtEl>
                                          <p:spTgt spid="62">
                                            <p:txEl>
                                              <p:pRg st="7" end="7"/>
                                            </p:txEl>
                                          </p:spTgt>
                                        </p:tgtEl>
                                        <p:attrNameLst>
                                          <p:attrName>style.visibility</p:attrName>
                                        </p:attrNameLst>
                                      </p:cBhvr>
                                      <p:to>
                                        <p:strVal val="visible"/>
                                      </p:to>
                                    </p:set>
                                    <p:animEffect transition="in" filter="dissolve">
                                      <p:cBhvr>
                                        <p:cTn id="40" dur="500"/>
                                        <p:tgtEl>
                                          <p:spTgt spid="62">
                                            <p:txEl>
                                              <p:pRg st="7" end="7"/>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2" grpId="0" uiExpand="1" build="p"/>
    </p:bldLst>
  </p:timing>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4" name="Title 1">
            <a:extLst>
              <a:ext uri="{FF2B5EF4-FFF2-40B4-BE49-F238E27FC236}">
                <a16:creationId xmlns:a16="http://schemas.microsoft.com/office/drawing/2014/main" id="{EDBA5A8F-4260-B240-9E01-AE8471BDC45B}"/>
              </a:ext>
            </a:extLst>
          </p:cNvPr>
          <p:cNvSpPr>
            <a:spLocks noGrp="1"/>
          </p:cNvSpPr>
          <p:nvPr>
            <p:ph type="title"/>
          </p:nvPr>
        </p:nvSpPr>
        <p:spPr/>
        <p:txBody>
          <a:bodyPr>
            <a:normAutofit/>
          </a:bodyPr>
          <a:lstStyle/>
          <a:p>
            <a:r>
              <a:rPr lang="en-US" altLang="en-US" sz="4400" dirty="0">
                <a:ea typeface="ＭＳ Ｐゴシック" panose="020B0600070205080204" pitchFamily="34" charset="-128"/>
              </a:rPr>
              <a:t>Content distribution </a:t>
            </a:r>
            <a:r>
              <a:rPr lang="en-US" altLang="en-US" dirty="0">
                <a:ea typeface="ＭＳ Ｐゴシック" panose="020B0600070205080204" pitchFamily="34" charset="-128"/>
              </a:rPr>
              <a:t>n</a:t>
            </a:r>
            <a:r>
              <a:rPr lang="en-US" altLang="en-US" sz="4400" dirty="0">
                <a:ea typeface="ＭＳ Ｐゴシック" panose="020B0600070205080204" pitchFamily="34" charset="-128"/>
              </a:rPr>
              <a:t>etworks (CDNs)</a:t>
            </a:r>
          </a:p>
        </p:txBody>
      </p:sp>
      <p:sp>
        <p:nvSpPr>
          <p:cNvPr id="59" name="Rectangle 3">
            <a:extLst>
              <a:ext uri="{FF2B5EF4-FFF2-40B4-BE49-F238E27FC236}">
                <a16:creationId xmlns:a16="http://schemas.microsoft.com/office/drawing/2014/main" id="{A251E4DB-D295-254B-882D-9EE91FD48D8F}"/>
              </a:ext>
            </a:extLst>
          </p:cNvPr>
          <p:cNvSpPr txBox="1">
            <a:spLocks noChangeArrowheads="1"/>
          </p:cNvSpPr>
          <p:nvPr/>
        </p:nvSpPr>
        <p:spPr>
          <a:xfrm>
            <a:off x="1013029" y="1454599"/>
            <a:ext cx="10515599" cy="5053013"/>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2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challenge: </a:t>
            </a:r>
            <a:r>
              <a:rPr kumimoji="0" lang="en-US" altLang="en-US" sz="32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how to stream content (selected from millions of videos) to hundreds of thousands of </a:t>
            </a:r>
            <a:r>
              <a:rPr kumimoji="0" lang="en-US" altLang="en-US" sz="3200" b="0" i="1"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simultaneous</a:t>
            </a:r>
            <a:r>
              <a:rPr kumimoji="0" lang="en-US" altLang="en-US" sz="32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 users?</a:t>
            </a:r>
          </a:p>
          <a:p>
            <a:pPr marL="287338" marR="0" lvl="0" indent="-28733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endParaRPr kumimoji="0" lang="en-US" altLang="en-US" sz="28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 name="Rectangle 3">
            <a:extLst>
              <a:ext uri="{FF2B5EF4-FFF2-40B4-BE49-F238E27FC236}">
                <a16:creationId xmlns:a16="http://schemas.microsoft.com/office/drawing/2014/main" id="{8044D9F7-CD89-AB45-B6F9-16C59524F86C}"/>
              </a:ext>
            </a:extLst>
          </p:cNvPr>
          <p:cNvSpPr txBox="1">
            <a:spLocks noChangeArrowheads="1"/>
          </p:cNvSpPr>
          <p:nvPr/>
        </p:nvSpPr>
        <p:spPr>
          <a:xfrm>
            <a:off x="1010693" y="2685802"/>
            <a:ext cx="5831541" cy="2508643"/>
          </a:xfrm>
          <a:prstGeom prst="rect">
            <a:avLst/>
          </a:prstGeom>
        </p:spPr>
        <p:txBody>
          <a:bodyPr vert="horz" lIns="91440" tIns="45720" rIns="91440" bIns="45720" rtlCol="0">
            <a:normAutofit lnSpcReduction="100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7338" marR="0" lvl="0" indent="-28733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32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option 1: </a:t>
            </a:r>
            <a:r>
              <a:rPr kumimoji="0" lang="en-US" altLang="en-US" sz="32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single, large “mega-server”</a:t>
            </a:r>
          </a:p>
          <a:p>
            <a:pPr marL="681038" marR="0" lvl="1" indent="-223838"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single point of failure</a:t>
            </a:r>
          </a:p>
          <a:p>
            <a:pPr marL="681038" marR="0" lvl="1" indent="-223838"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point of network congestion</a:t>
            </a:r>
          </a:p>
          <a:p>
            <a:pPr marL="681038" marR="0" lvl="1" indent="-223838"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long (and possibly congested) path to distant clients</a:t>
            </a:r>
          </a:p>
          <a:p>
            <a:pPr marL="287338" marR="0" lvl="0" indent="-28733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endParaRPr kumimoji="0" lang="en-US" altLang="en-US" sz="28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a:p>
            <a:pPr marL="287338" marR="0" lvl="0" indent="-28733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endParaRPr kumimoji="0" lang="en-US" altLang="en-US" sz="28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6" name="Rectangle 3">
            <a:extLst>
              <a:ext uri="{FF2B5EF4-FFF2-40B4-BE49-F238E27FC236}">
                <a16:creationId xmlns:a16="http://schemas.microsoft.com/office/drawing/2014/main" id="{207B8273-3CDB-5A4C-BCB0-5458A1560072}"/>
              </a:ext>
            </a:extLst>
          </p:cNvPr>
          <p:cNvSpPr txBox="1">
            <a:spLocks noChangeArrowheads="1"/>
          </p:cNvSpPr>
          <p:nvPr/>
        </p:nvSpPr>
        <p:spPr>
          <a:xfrm>
            <a:off x="894495" y="5517758"/>
            <a:ext cx="10515599" cy="832243"/>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7338" marR="0" lvl="0" indent="-287338"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2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….quite simply: this solution </a:t>
            </a:r>
            <a:r>
              <a:rPr kumimoji="0" lang="en-US" altLang="en-US" sz="3200" b="0" i="1"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doesn</a:t>
            </a:r>
            <a:r>
              <a:rPr kumimoji="0" lang="fr-FR" altLang="en-US" sz="3200" b="0" i="1"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a:t>
            </a:r>
            <a:r>
              <a:rPr kumimoji="0" lang="en-US" altLang="ja-JP" sz="3200" b="0" i="1"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t scale</a:t>
            </a:r>
          </a:p>
          <a:p>
            <a:pPr marL="681038" marR="0" lvl="1" indent="-223838"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endParaRPr kumimoji="0" lang="en-US" altLang="en-US" sz="24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a:p>
            <a:pPr marL="287338" marR="0" lvl="0" indent="-28733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endParaRPr kumimoji="0" lang="en-US" altLang="en-US" sz="28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a:p>
            <a:pPr marL="287338" marR="0" lvl="0" indent="-28733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endParaRPr kumimoji="0" lang="en-US" altLang="en-US" sz="28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7" name="Slide Number Placeholder 2">
            <a:extLst>
              <a:ext uri="{FF2B5EF4-FFF2-40B4-BE49-F238E27FC236}">
                <a16:creationId xmlns:a16="http://schemas.microsoft.com/office/drawing/2014/main" id="{570D28A7-7536-C148-9DF7-A474F521448D}"/>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a:ea typeface="+mn-ea"/>
                <a:cs typeface="+mn-cs"/>
              </a:rPr>
              <a:t>Application Layer: 2-</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100</a:t>
            </a:fld>
            <a:endParaRPr kumimoji="0" lang="en-US" sz="1100" b="0" i="0" u="none" strike="noStrike" kern="1200" cap="none" spc="0" normalizeH="0" baseline="0" noProof="0" dirty="0">
              <a:ln>
                <a:noFill/>
              </a:ln>
              <a:solidFill>
                <a:prstClr val="white">
                  <a:lumMod val="50000"/>
                </a:prstClr>
              </a:solidFill>
              <a:effectLst/>
              <a:uLnTx/>
              <a:uFillTx/>
              <a:latin typeface="Calibri"/>
              <a:ea typeface="+mn-ea"/>
              <a:cs typeface="+mn-cs"/>
            </a:endParaRPr>
          </a:p>
        </p:txBody>
      </p:sp>
    </p:spTree>
    <p:extLst>
      <p:ext uri="{BB962C8B-B14F-4D97-AF65-F5344CB8AC3E}">
        <p14:creationId xmlns:p14="http://schemas.microsoft.com/office/powerpoint/2010/main" val="16671694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dissolve">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6"/>
                                        </p:tgtEl>
                                        <p:attrNameLst>
                                          <p:attrName>style.visibility</p:attrName>
                                        </p:attrNameLst>
                                      </p:cBhvr>
                                      <p:to>
                                        <p:strVal val="visible"/>
                                      </p:to>
                                    </p:set>
                                    <p:animEffect transition="in" filter="dissolve">
                                      <p:cBhvr>
                                        <p:cTn id="12"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Lst>
  </p:timing>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4" name="Title 1">
            <a:extLst>
              <a:ext uri="{FF2B5EF4-FFF2-40B4-BE49-F238E27FC236}">
                <a16:creationId xmlns:a16="http://schemas.microsoft.com/office/drawing/2014/main" id="{EDBA5A8F-4260-B240-9E01-AE8471BDC45B}"/>
              </a:ext>
            </a:extLst>
          </p:cNvPr>
          <p:cNvSpPr>
            <a:spLocks noGrp="1"/>
          </p:cNvSpPr>
          <p:nvPr>
            <p:ph type="title"/>
          </p:nvPr>
        </p:nvSpPr>
        <p:spPr/>
        <p:txBody>
          <a:bodyPr>
            <a:normAutofit/>
          </a:bodyPr>
          <a:lstStyle/>
          <a:p>
            <a:r>
              <a:rPr lang="en-US" altLang="en-US" sz="4400" dirty="0">
                <a:ea typeface="ＭＳ Ｐゴシック" panose="020B0600070205080204" pitchFamily="34" charset="-128"/>
              </a:rPr>
              <a:t>Content distribution </a:t>
            </a:r>
            <a:r>
              <a:rPr lang="en-US" altLang="en-US" dirty="0">
                <a:ea typeface="ＭＳ Ｐゴシック" panose="020B0600070205080204" pitchFamily="34" charset="-128"/>
              </a:rPr>
              <a:t>n</a:t>
            </a:r>
            <a:r>
              <a:rPr lang="en-US" altLang="en-US" sz="4400" dirty="0">
                <a:ea typeface="ＭＳ Ｐゴシック" panose="020B0600070205080204" pitchFamily="34" charset="-128"/>
              </a:rPr>
              <a:t>etworks (CDNs)</a:t>
            </a:r>
          </a:p>
        </p:txBody>
      </p:sp>
      <p:sp>
        <p:nvSpPr>
          <p:cNvPr id="59" name="Rectangle 3">
            <a:extLst>
              <a:ext uri="{FF2B5EF4-FFF2-40B4-BE49-F238E27FC236}">
                <a16:creationId xmlns:a16="http://schemas.microsoft.com/office/drawing/2014/main" id="{A251E4DB-D295-254B-882D-9EE91FD48D8F}"/>
              </a:ext>
            </a:extLst>
          </p:cNvPr>
          <p:cNvSpPr txBox="1">
            <a:spLocks noChangeArrowheads="1"/>
          </p:cNvSpPr>
          <p:nvPr/>
        </p:nvSpPr>
        <p:spPr>
          <a:xfrm>
            <a:off x="1013029" y="1454599"/>
            <a:ext cx="10515599" cy="5353615"/>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2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challenge: </a:t>
            </a:r>
            <a:r>
              <a:rPr kumimoji="0" lang="en-US" altLang="en-US" sz="32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how to stream content (selected from millions of videos) to hundreds of thousands of </a:t>
            </a:r>
            <a:r>
              <a:rPr kumimoji="0" lang="en-US" altLang="en-US" sz="3200" b="0" i="1"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simultaneous</a:t>
            </a:r>
            <a:r>
              <a:rPr kumimoji="0" lang="en-US" altLang="en-US" sz="32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 users?</a:t>
            </a:r>
          </a:p>
          <a:p>
            <a:pPr marL="287338" marR="0" lvl="0" indent="-28733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endParaRPr kumimoji="0" lang="en-US" altLang="en-US" sz="28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pic>
        <p:nvPicPr>
          <p:cNvPr id="48130" name="Picture 2" descr="Limelight Networks">
            <a:extLst>
              <a:ext uri="{FF2B5EF4-FFF2-40B4-BE49-F238E27FC236}">
                <a16:creationId xmlns:a16="http://schemas.microsoft.com/office/drawing/2014/main" id="{A3065E66-FEC7-2E49-8807-DCF5473C925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420180" y="5450903"/>
            <a:ext cx="3162300" cy="698500"/>
          </a:xfrm>
          <a:prstGeom prst="rect">
            <a:avLst/>
          </a:prstGeom>
          <a:noFill/>
          <a:extLst>
            <a:ext uri="{909E8E84-426E-40DD-AFC4-6F175D3DCCD1}">
              <a14:hiddenFill xmlns:a14="http://schemas.microsoft.com/office/drawing/2010/main">
                <a:solidFill>
                  <a:srgbClr val="FFFFFF"/>
                </a:solidFill>
              </a14:hiddenFill>
            </a:ext>
          </a:extLst>
        </p:spPr>
      </p:pic>
      <p:sp>
        <p:nvSpPr>
          <p:cNvPr id="7" name="Rectangle 3">
            <a:extLst>
              <a:ext uri="{FF2B5EF4-FFF2-40B4-BE49-F238E27FC236}">
                <a16:creationId xmlns:a16="http://schemas.microsoft.com/office/drawing/2014/main" id="{D76CBC50-4E28-E24C-84D3-3E63230986B4}"/>
              </a:ext>
            </a:extLst>
          </p:cNvPr>
          <p:cNvSpPr txBox="1">
            <a:spLocks noChangeArrowheads="1"/>
          </p:cNvSpPr>
          <p:nvPr/>
        </p:nvSpPr>
        <p:spPr>
          <a:xfrm>
            <a:off x="804333" y="3569967"/>
            <a:ext cx="10027722" cy="189928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800" b="0" i="1" u="none" strike="noStrike" kern="120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enter deep: </a:t>
            </a:r>
            <a:r>
              <a:rPr kumimoji="0" lang="en-US" altLang="en-US" sz="28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push CDN servers deep into many access networks </a:t>
            </a:r>
          </a:p>
          <a:p>
            <a:pPr marL="1143000" marR="0" lvl="2" indent="-228600" algn="l" defTabSz="914400" rtl="0" eaLnBrk="1" fontAlgn="auto" latinLnBrk="0" hangingPunct="1">
              <a:lnSpc>
                <a:spcPct val="90000"/>
              </a:lnSpc>
              <a:spcBef>
                <a:spcPts val="0"/>
              </a:spcBef>
              <a:spcAft>
                <a:spcPts val="0"/>
              </a:spcAft>
              <a:buClrTx/>
              <a:buSzTx/>
              <a:buFont typeface="Arial" panose="020B0604020202020204" pitchFamily="34" charset="0"/>
              <a:buChar char="•"/>
              <a:tabLst/>
              <a:defRPr/>
            </a:pPr>
            <a:r>
              <a:rPr kumimoji="0" lang="en-US" altLang="en-US" sz="24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close to users</a:t>
            </a:r>
          </a:p>
          <a:p>
            <a:pPr marL="1143000" marR="0" lvl="2" indent="-228600" algn="l" defTabSz="914400" rtl="0" eaLnBrk="1" fontAlgn="auto" latinLnBrk="0" hangingPunct="1">
              <a:lnSpc>
                <a:spcPct val="90000"/>
              </a:lnSpc>
              <a:spcBef>
                <a:spcPts val="0"/>
              </a:spcBef>
              <a:spcAft>
                <a:spcPts val="0"/>
              </a:spcAft>
              <a:buClrTx/>
              <a:buSzTx/>
              <a:buFont typeface="Arial" panose="020B0604020202020204" pitchFamily="34" charset="0"/>
              <a:buChar char="•"/>
              <a:tabLst/>
              <a:defRPr/>
            </a:pPr>
            <a:r>
              <a:rPr kumimoji="0" lang="en-US" altLang="en-US" sz="24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Akamai: </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240,000 servers deployed </a:t>
            </a:r>
          </a:p>
          <a:p>
            <a:pPr marL="914400" marR="0" lvl="2" indent="0" algn="l" defTabSz="914400" rtl="0" eaLnBrk="1" fontAlgn="auto" latinLnBrk="0" hangingPunct="1">
              <a:lnSpc>
                <a:spcPct val="90000"/>
              </a:lnSpc>
              <a:spcBef>
                <a:spcPts val="0"/>
              </a:spcBef>
              <a:spcAft>
                <a:spcPts val="0"/>
              </a:spcAft>
              <a:buClrTx/>
              <a:buSzTx/>
              <a:buFont typeface="Arial" panose="020B0604020202020204" pitchFamily="34" charset="0"/>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   in &gt; 120 countries (2015)</a:t>
            </a:r>
            <a:endParaRPr kumimoji="0" lang="en-US" altLang="en-US" sz="24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a:p>
            <a:pPr marL="287338" marR="0" lvl="0" indent="-28733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endParaRPr kumimoji="0" lang="en-US" altLang="en-US" sz="28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pic>
        <p:nvPicPr>
          <p:cNvPr id="48132" name="Picture 4" descr="Image result for akamai logo">
            <a:extLst>
              <a:ext uri="{FF2B5EF4-FFF2-40B4-BE49-F238E27FC236}">
                <a16:creationId xmlns:a16="http://schemas.microsoft.com/office/drawing/2014/main" id="{93C9C7F3-5C9B-6B47-8777-2D7282FAEA5B}"/>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8420180" y="4361465"/>
            <a:ext cx="1886155" cy="766250"/>
          </a:xfrm>
          <a:prstGeom prst="rect">
            <a:avLst/>
          </a:prstGeom>
          <a:noFill/>
          <a:extLst>
            <a:ext uri="{909E8E84-426E-40DD-AFC4-6F175D3DCCD1}">
              <a14:hiddenFill xmlns:a14="http://schemas.microsoft.com/office/drawing/2010/main">
                <a:solidFill>
                  <a:srgbClr val="FFFFFF"/>
                </a:solidFill>
              </a14:hiddenFill>
            </a:ext>
          </a:extLst>
        </p:spPr>
      </p:pic>
      <p:sp>
        <p:nvSpPr>
          <p:cNvPr id="8" name="Rectangle 3">
            <a:extLst>
              <a:ext uri="{FF2B5EF4-FFF2-40B4-BE49-F238E27FC236}">
                <a16:creationId xmlns:a16="http://schemas.microsoft.com/office/drawing/2014/main" id="{6D604A88-D269-3D45-A9EC-60CC071F92E6}"/>
              </a:ext>
            </a:extLst>
          </p:cNvPr>
          <p:cNvSpPr txBox="1">
            <a:spLocks noChangeArrowheads="1"/>
          </p:cNvSpPr>
          <p:nvPr/>
        </p:nvSpPr>
        <p:spPr>
          <a:xfrm>
            <a:off x="976811" y="2027274"/>
            <a:ext cx="10515599" cy="156897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7338" marR="0" lvl="0" indent="-28733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endParaRPr kumimoji="0" lang="en-US" altLang="en-US" sz="32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a:p>
            <a:pPr marL="287338" marR="0" lvl="0" indent="-28733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32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option 2: </a:t>
            </a:r>
            <a:r>
              <a:rPr kumimoji="0" lang="en-US" altLang="en-US" sz="32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store/serve multiple copies of videos at multiple geographically distributed sites </a:t>
            </a:r>
            <a:r>
              <a:rPr kumimoji="0" lang="en-US" altLang="en-US" sz="32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(CDN)</a:t>
            </a:r>
          </a:p>
          <a:p>
            <a:pPr marL="0"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endParaRPr kumimoji="0" lang="en-US" altLang="en-US" sz="28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0" name="Rectangle 3">
            <a:extLst>
              <a:ext uri="{FF2B5EF4-FFF2-40B4-BE49-F238E27FC236}">
                <a16:creationId xmlns:a16="http://schemas.microsoft.com/office/drawing/2014/main" id="{BF6948A4-CBD7-934C-8264-52F2841557C0}"/>
              </a:ext>
            </a:extLst>
          </p:cNvPr>
          <p:cNvSpPr txBox="1">
            <a:spLocks noChangeArrowheads="1"/>
          </p:cNvSpPr>
          <p:nvPr/>
        </p:nvSpPr>
        <p:spPr>
          <a:xfrm>
            <a:off x="812910" y="4953442"/>
            <a:ext cx="7025245" cy="1337181"/>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800" b="0" i="1" u="none" strike="noStrike" kern="120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bring home: </a:t>
            </a:r>
            <a:r>
              <a:rPr kumimoji="0" lang="en-US" altLang="en-US" sz="28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smaller number (10’s) of larger clusters in POPs near access nets</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altLang="en-US" sz="24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used by Limelight</a:t>
            </a:r>
            <a:endParaRPr kumimoji="0" lang="en-US" altLang="en-US" sz="24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endParaRPr>
          </a:p>
          <a:p>
            <a:pPr marL="681038" marR="0" lvl="1" indent="-223838"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endParaRPr kumimoji="0" lang="en-US" altLang="en-US" sz="28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a:p>
            <a:pPr marL="287338" marR="0" lvl="0" indent="-28733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endParaRPr kumimoji="0" lang="en-US" altLang="en-US" sz="28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a:p>
            <a:pPr marL="287338" marR="0" lvl="0" indent="-28733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endParaRPr kumimoji="0" lang="en-US" altLang="en-US" sz="28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9" name="Slide Number Placeholder 2">
            <a:extLst>
              <a:ext uri="{FF2B5EF4-FFF2-40B4-BE49-F238E27FC236}">
                <a16:creationId xmlns:a16="http://schemas.microsoft.com/office/drawing/2014/main" id="{D474FA8A-D529-F648-AC28-8634041068DF}"/>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a:ea typeface="+mn-ea"/>
                <a:cs typeface="+mn-cs"/>
              </a:rPr>
              <a:t>Application Layer: 2-</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101</a:t>
            </a:fld>
            <a:endParaRPr kumimoji="0" lang="en-US" sz="1100" b="0" i="0" u="none" strike="noStrike" kern="1200" cap="none" spc="0" normalizeH="0" baseline="0" noProof="0" dirty="0">
              <a:ln>
                <a:noFill/>
              </a:ln>
              <a:solidFill>
                <a:prstClr val="white">
                  <a:lumMod val="50000"/>
                </a:prstClr>
              </a:solidFill>
              <a:effectLst/>
              <a:uLnTx/>
              <a:uFillTx/>
              <a:latin typeface="Calibri"/>
              <a:ea typeface="+mn-ea"/>
              <a:cs typeface="+mn-cs"/>
            </a:endParaRPr>
          </a:p>
        </p:txBody>
      </p:sp>
    </p:spTree>
    <p:extLst>
      <p:ext uri="{BB962C8B-B14F-4D97-AF65-F5344CB8AC3E}">
        <p14:creationId xmlns:p14="http://schemas.microsoft.com/office/powerpoint/2010/main" val="137369886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dissolve">
                                      <p:cBhvr>
                                        <p:cTn id="7" dur="500"/>
                                        <p:tgtEl>
                                          <p:spTgt spid="8"/>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dissolve">
                                      <p:cBhvr>
                                        <p:cTn id="12" dur="500"/>
                                        <p:tgtEl>
                                          <p:spTgt spid="7"/>
                                        </p:tgtEl>
                                      </p:cBhvr>
                                    </p:animEffect>
                                  </p:childTnLst>
                                </p:cTn>
                              </p:par>
                            </p:childTnLst>
                          </p:cTn>
                        </p:par>
                        <p:par>
                          <p:cTn id="13" fill="hold">
                            <p:stCondLst>
                              <p:cond delay="500"/>
                            </p:stCondLst>
                            <p:childTnLst>
                              <p:par>
                                <p:cTn id="14" presetID="9" presetClass="entr" presetSubtype="0" fill="hold" nodeType="afterEffect">
                                  <p:stCondLst>
                                    <p:cond delay="0"/>
                                  </p:stCondLst>
                                  <p:childTnLst>
                                    <p:set>
                                      <p:cBhvr>
                                        <p:cTn id="15" dur="1" fill="hold">
                                          <p:stCondLst>
                                            <p:cond delay="0"/>
                                          </p:stCondLst>
                                        </p:cTn>
                                        <p:tgtEl>
                                          <p:spTgt spid="48132"/>
                                        </p:tgtEl>
                                        <p:attrNameLst>
                                          <p:attrName>style.visibility</p:attrName>
                                        </p:attrNameLst>
                                      </p:cBhvr>
                                      <p:to>
                                        <p:strVal val="visible"/>
                                      </p:to>
                                    </p:set>
                                    <p:animEffect transition="in" filter="dissolve">
                                      <p:cBhvr>
                                        <p:cTn id="16" dur="500"/>
                                        <p:tgtEl>
                                          <p:spTgt spid="48132"/>
                                        </p:tgtEl>
                                      </p:cBhvr>
                                    </p:animEffect>
                                  </p:childTnLst>
                                </p:cTn>
                              </p:par>
                              <p:par>
                                <p:cTn id="17" presetID="9" presetClass="entr" presetSubtype="0" fill="hold" grpId="0" nodeType="withEffect">
                                  <p:stCondLst>
                                    <p:cond delay="0"/>
                                  </p:stCondLst>
                                  <p:childTnLst>
                                    <p:set>
                                      <p:cBhvr>
                                        <p:cTn id="18" dur="1" fill="hold">
                                          <p:stCondLst>
                                            <p:cond delay="0"/>
                                          </p:stCondLst>
                                        </p:cTn>
                                        <p:tgtEl>
                                          <p:spTgt spid="10"/>
                                        </p:tgtEl>
                                        <p:attrNameLst>
                                          <p:attrName>style.visibility</p:attrName>
                                        </p:attrNameLst>
                                      </p:cBhvr>
                                      <p:to>
                                        <p:strVal val="visible"/>
                                      </p:to>
                                    </p:set>
                                    <p:animEffect transition="in" filter="dissolve">
                                      <p:cBhvr>
                                        <p:cTn id="19" dur="500"/>
                                        <p:tgtEl>
                                          <p:spTgt spid="10"/>
                                        </p:tgtEl>
                                      </p:cBhvr>
                                    </p:animEffect>
                                  </p:childTnLst>
                                </p:cTn>
                              </p:par>
                            </p:childTnLst>
                          </p:cTn>
                        </p:par>
                        <p:par>
                          <p:cTn id="20" fill="hold">
                            <p:stCondLst>
                              <p:cond delay="1000"/>
                            </p:stCondLst>
                            <p:childTnLst>
                              <p:par>
                                <p:cTn id="21" presetID="9" presetClass="entr" presetSubtype="0" fill="hold" nodeType="afterEffect">
                                  <p:stCondLst>
                                    <p:cond delay="0"/>
                                  </p:stCondLst>
                                  <p:childTnLst>
                                    <p:set>
                                      <p:cBhvr>
                                        <p:cTn id="22" dur="1" fill="hold">
                                          <p:stCondLst>
                                            <p:cond delay="0"/>
                                          </p:stCondLst>
                                        </p:cTn>
                                        <p:tgtEl>
                                          <p:spTgt spid="48130"/>
                                        </p:tgtEl>
                                        <p:attrNameLst>
                                          <p:attrName>style.visibility</p:attrName>
                                        </p:attrNameLst>
                                      </p:cBhvr>
                                      <p:to>
                                        <p:strVal val="visible"/>
                                      </p:to>
                                    </p:set>
                                    <p:animEffect transition="in" filter="dissolve">
                                      <p:cBhvr>
                                        <p:cTn id="23" dur="500"/>
                                        <p:tgtEl>
                                          <p:spTgt spid="481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10" grpId="0"/>
    </p:bldLst>
  </p:timing>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35B4664B-C361-969B-9845-6BF707A154A2}"/>
              </a:ext>
            </a:extLst>
          </p:cNvPr>
          <p:cNvSpPr>
            <a:spLocks noGrp="1"/>
          </p:cNvSpPr>
          <p:nvPr>
            <p:ph type="title"/>
          </p:nvPr>
        </p:nvSpPr>
        <p:spPr/>
        <p:txBody>
          <a:bodyPr/>
          <a:lstStyle/>
          <a:p>
            <a:r>
              <a:rPr lang="en-US" dirty="0"/>
              <a:t>Akamai today:</a:t>
            </a:r>
          </a:p>
        </p:txBody>
      </p:sp>
      <p:sp>
        <p:nvSpPr>
          <p:cNvPr id="4" name="Slide Number Placeholder 3">
            <a:extLst>
              <a:ext uri="{FF2B5EF4-FFF2-40B4-BE49-F238E27FC236}">
                <a16:creationId xmlns:a16="http://schemas.microsoft.com/office/drawing/2014/main" id="{97F33C3E-3065-0439-4E8E-64A6F6D8FA13}"/>
              </a:ext>
            </a:extLst>
          </p:cNvPr>
          <p:cNvSpPr>
            <a:spLocks noGrp="1"/>
          </p:cNvSpPr>
          <p:nvPr>
            <p:ph type="sldNum" sz="quarter" idx="4"/>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a:ea typeface="+mn-ea"/>
                <a:cs typeface="+mn-cs"/>
              </a:rPr>
              <a:t>Transport Layer: 3-</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102</a:t>
            </a:fld>
            <a:endParaRPr kumimoji="0" lang="en-US" sz="1100" b="0" i="0" u="none" strike="noStrike" kern="1200" cap="none" spc="0" normalizeH="0" baseline="0" noProof="0" dirty="0">
              <a:ln>
                <a:noFill/>
              </a:ln>
              <a:solidFill>
                <a:prstClr val="white">
                  <a:lumMod val="50000"/>
                </a:prstClr>
              </a:solidFill>
              <a:effectLst/>
              <a:uLnTx/>
              <a:uFillTx/>
              <a:latin typeface="Calibri"/>
              <a:ea typeface="+mn-ea"/>
              <a:cs typeface="+mn-cs"/>
            </a:endParaRPr>
          </a:p>
        </p:txBody>
      </p:sp>
      <p:pic>
        <p:nvPicPr>
          <p:cNvPr id="5" name="Picture 4">
            <a:extLst>
              <a:ext uri="{FF2B5EF4-FFF2-40B4-BE49-F238E27FC236}">
                <a16:creationId xmlns:a16="http://schemas.microsoft.com/office/drawing/2014/main" id="{E84400FE-086C-5202-0D75-36827CE815F2}"/>
              </a:ext>
            </a:extLst>
          </p:cNvPr>
          <p:cNvPicPr>
            <a:picLocks noChangeAspect="1"/>
          </p:cNvPicPr>
          <p:nvPr/>
        </p:nvPicPr>
        <p:blipFill>
          <a:blip r:embed="rId2"/>
          <a:stretch>
            <a:fillRect/>
          </a:stretch>
        </p:blipFill>
        <p:spPr>
          <a:xfrm>
            <a:off x="2070580" y="1399170"/>
            <a:ext cx="8050840" cy="4306454"/>
          </a:xfrm>
          <a:prstGeom prst="rect">
            <a:avLst/>
          </a:prstGeom>
        </p:spPr>
      </p:pic>
      <p:sp>
        <p:nvSpPr>
          <p:cNvPr id="2" name="TextBox 1">
            <a:extLst>
              <a:ext uri="{FF2B5EF4-FFF2-40B4-BE49-F238E27FC236}">
                <a16:creationId xmlns:a16="http://schemas.microsoft.com/office/drawing/2014/main" id="{D66CBDD2-CDE0-4AD1-E50C-B03C41BF84D5}"/>
              </a:ext>
            </a:extLst>
          </p:cNvPr>
          <p:cNvSpPr txBox="1"/>
          <p:nvPr/>
        </p:nvSpPr>
        <p:spPr>
          <a:xfrm>
            <a:off x="2614613" y="5920468"/>
            <a:ext cx="8739187" cy="307777"/>
          </a:xfrm>
          <a:prstGeom prst="rect">
            <a:avLst/>
          </a:prstGeom>
          <a:noFill/>
        </p:spPr>
        <p:txBody>
          <a:bodyPr wrap="none" rtlCol="0">
            <a:spAutoFit/>
          </a:bodyPr>
          <a:lstStyle/>
          <a:p>
            <a:r>
              <a:rPr lang="en-US" sz="1400" dirty="0"/>
              <a:t>Source: https://networkingchannel.eu/living-on-the-edge-for-a-quarter-century-an-akamai-retrospective-downloads/</a:t>
            </a:r>
          </a:p>
        </p:txBody>
      </p:sp>
    </p:spTree>
    <p:extLst>
      <p:ext uri="{BB962C8B-B14F-4D97-AF65-F5344CB8AC3E}">
        <p14:creationId xmlns:p14="http://schemas.microsoft.com/office/powerpoint/2010/main" val="2258935287"/>
      </p:ext>
    </p:extLst>
  </p:cSld>
  <p:clrMapOvr>
    <a:masterClrMapping/>
  </p:clrMapOvr>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4" name="Group 13">
            <a:extLst>
              <a:ext uri="{FF2B5EF4-FFF2-40B4-BE49-F238E27FC236}">
                <a16:creationId xmlns:a16="http://schemas.microsoft.com/office/drawing/2014/main" id="{05CB5D98-8FAE-8041-ADCD-FC2907B3D45D}"/>
              </a:ext>
            </a:extLst>
          </p:cNvPr>
          <p:cNvGrpSpPr>
            <a:grpSpLocks/>
          </p:cNvGrpSpPr>
          <p:nvPr/>
        </p:nvGrpSpPr>
        <p:grpSpPr bwMode="auto">
          <a:xfrm>
            <a:off x="3201988" y="3854450"/>
            <a:ext cx="347662" cy="681038"/>
            <a:chOff x="7923189" y="2486664"/>
            <a:chExt cx="360377" cy="884585"/>
          </a:xfrm>
        </p:grpSpPr>
        <p:pic>
          <p:nvPicPr>
            <p:cNvPr id="212606" name="Picture 3">
              <a:extLst>
                <a:ext uri="{FF2B5EF4-FFF2-40B4-BE49-F238E27FC236}">
                  <a16:creationId xmlns:a16="http://schemas.microsoft.com/office/drawing/2014/main" id="{93B880F3-6ED0-DC49-91FB-DD77B9BC3AB6}"/>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8043998" y="2486664"/>
              <a:ext cx="239568" cy="5365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212607" name="Group 950">
              <a:extLst>
                <a:ext uri="{FF2B5EF4-FFF2-40B4-BE49-F238E27FC236}">
                  <a16:creationId xmlns:a16="http://schemas.microsoft.com/office/drawing/2014/main" id="{63E65803-F64E-964C-BB0E-AC02BE265241}"/>
                </a:ext>
              </a:extLst>
            </p:cNvPr>
            <p:cNvGrpSpPr>
              <a:grpSpLocks/>
            </p:cNvGrpSpPr>
            <p:nvPr/>
          </p:nvGrpSpPr>
          <p:grpSpPr bwMode="auto">
            <a:xfrm>
              <a:off x="7923189" y="2890236"/>
              <a:ext cx="227012" cy="481013"/>
              <a:chOff x="4140" y="429"/>
              <a:chExt cx="1425" cy="2396"/>
            </a:xfrm>
          </p:grpSpPr>
          <p:sp>
            <p:nvSpPr>
              <p:cNvPr id="212608" name="Freeform 951">
                <a:extLst>
                  <a:ext uri="{FF2B5EF4-FFF2-40B4-BE49-F238E27FC236}">
                    <a16:creationId xmlns:a16="http://schemas.microsoft.com/office/drawing/2014/main" id="{CFF7ED6D-0989-344B-AE4C-20DA03C91380}"/>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609" name="Rectangle 952">
                <a:extLst>
                  <a:ext uri="{FF2B5EF4-FFF2-40B4-BE49-F238E27FC236}">
                    <a16:creationId xmlns:a16="http://schemas.microsoft.com/office/drawing/2014/main" id="{941BE1AF-5E27-B647-BA9C-B3EE5B9C11C0}"/>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610" name="Freeform 953">
                <a:extLst>
                  <a:ext uri="{FF2B5EF4-FFF2-40B4-BE49-F238E27FC236}">
                    <a16:creationId xmlns:a16="http://schemas.microsoft.com/office/drawing/2014/main" id="{50AD6637-E4A0-0942-BBC1-F02D41C1E206}"/>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611" name="Freeform 954">
                <a:extLst>
                  <a:ext uri="{FF2B5EF4-FFF2-40B4-BE49-F238E27FC236}">
                    <a16:creationId xmlns:a16="http://schemas.microsoft.com/office/drawing/2014/main" id="{67DBE244-4946-4D42-BC84-2F3267DF9677}"/>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612" name="Rectangle 955">
                <a:extLst>
                  <a:ext uri="{FF2B5EF4-FFF2-40B4-BE49-F238E27FC236}">
                    <a16:creationId xmlns:a16="http://schemas.microsoft.com/office/drawing/2014/main" id="{DD82E102-0A0D-0346-8F3B-B698E5201740}"/>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nvGrpSpPr>
              <p:cNvPr id="212613" name="Group 956">
                <a:extLst>
                  <a:ext uri="{FF2B5EF4-FFF2-40B4-BE49-F238E27FC236}">
                    <a16:creationId xmlns:a16="http://schemas.microsoft.com/office/drawing/2014/main" id="{80F347B8-7A32-C349-B708-CA539685CF1F}"/>
                  </a:ext>
                </a:extLst>
              </p:cNvPr>
              <p:cNvGrpSpPr>
                <a:grpSpLocks/>
              </p:cNvGrpSpPr>
              <p:nvPr/>
            </p:nvGrpSpPr>
            <p:grpSpPr bwMode="auto">
              <a:xfrm>
                <a:off x="4749" y="668"/>
                <a:ext cx="581" cy="145"/>
                <a:chOff x="614" y="2568"/>
                <a:chExt cx="725" cy="139"/>
              </a:xfrm>
            </p:grpSpPr>
            <p:sp>
              <p:nvSpPr>
                <p:cNvPr id="212638" name="AutoShape 957">
                  <a:extLst>
                    <a:ext uri="{FF2B5EF4-FFF2-40B4-BE49-F238E27FC236}">
                      <a16:creationId xmlns:a16="http://schemas.microsoft.com/office/drawing/2014/main" id="{6EBE3CF4-E2AE-F04F-8673-94548E006613}"/>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639" name="AutoShape 958">
                  <a:extLst>
                    <a:ext uri="{FF2B5EF4-FFF2-40B4-BE49-F238E27FC236}">
                      <a16:creationId xmlns:a16="http://schemas.microsoft.com/office/drawing/2014/main" id="{C6074E49-AF32-2D40-A2B2-E8FFE4B0889A}"/>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sp>
            <p:nvSpPr>
              <p:cNvPr id="212614" name="Rectangle 959">
                <a:extLst>
                  <a:ext uri="{FF2B5EF4-FFF2-40B4-BE49-F238E27FC236}">
                    <a16:creationId xmlns:a16="http://schemas.microsoft.com/office/drawing/2014/main" id="{8666B075-7D41-A948-B062-3213757512D5}"/>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nvGrpSpPr>
              <p:cNvPr id="212615" name="Group 960">
                <a:extLst>
                  <a:ext uri="{FF2B5EF4-FFF2-40B4-BE49-F238E27FC236}">
                    <a16:creationId xmlns:a16="http://schemas.microsoft.com/office/drawing/2014/main" id="{85FAAB2E-96E2-C24D-A075-A1108BD297D4}"/>
                  </a:ext>
                </a:extLst>
              </p:cNvPr>
              <p:cNvGrpSpPr>
                <a:grpSpLocks/>
              </p:cNvGrpSpPr>
              <p:nvPr/>
            </p:nvGrpSpPr>
            <p:grpSpPr bwMode="auto">
              <a:xfrm>
                <a:off x="4747" y="994"/>
                <a:ext cx="581" cy="134"/>
                <a:chOff x="614" y="2568"/>
                <a:chExt cx="725" cy="139"/>
              </a:xfrm>
            </p:grpSpPr>
            <p:sp>
              <p:nvSpPr>
                <p:cNvPr id="212636" name="AutoShape 961">
                  <a:extLst>
                    <a:ext uri="{FF2B5EF4-FFF2-40B4-BE49-F238E27FC236}">
                      <a16:creationId xmlns:a16="http://schemas.microsoft.com/office/drawing/2014/main" id="{CF9C08E5-68D5-1F42-B433-F7983B261360}"/>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637" name="AutoShape 962">
                  <a:extLst>
                    <a:ext uri="{FF2B5EF4-FFF2-40B4-BE49-F238E27FC236}">
                      <a16:creationId xmlns:a16="http://schemas.microsoft.com/office/drawing/2014/main" id="{F8BBFFC8-9C86-1A4E-8626-6114E9D618FF}"/>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sp>
            <p:nvSpPr>
              <p:cNvPr id="212616" name="Rectangle 963">
                <a:extLst>
                  <a:ext uri="{FF2B5EF4-FFF2-40B4-BE49-F238E27FC236}">
                    <a16:creationId xmlns:a16="http://schemas.microsoft.com/office/drawing/2014/main" id="{5E1DE06F-7558-B246-BCD0-52A050D14003}"/>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617" name="Rectangle 964">
                <a:extLst>
                  <a:ext uri="{FF2B5EF4-FFF2-40B4-BE49-F238E27FC236}">
                    <a16:creationId xmlns:a16="http://schemas.microsoft.com/office/drawing/2014/main" id="{70D6CE1F-E113-5D41-9A3A-2842A6254A1C}"/>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nvGrpSpPr>
              <p:cNvPr id="212618" name="Group 965">
                <a:extLst>
                  <a:ext uri="{FF2B5EF4-FFF2-40B4-BE49-F238E27FC236}">
                    <a16:creationId xmlns:a16="http://schemas.microsoft.com/office/drawing/2014/main" id="{B90C6F47-1D9F-4348-84E4-01F62A019CE4}"/>
                  </a:ext>
                </a:extLst>
              </p:cNvPr>
              <p:cNvGrpSpPr>
                <a:grpSpLocks/>
              </p:cNvGrpSpPr>
              <p:nvPr/>
            </p:nvGrpSpPr>
            <p:grpSpPr bwMode="auto">
              <a:xfrm>
                <a:off x="4735" y="1627"/>
                <a:ext cx="582" cy="151"/>
                <a:chOff x="614" y="2568"/>
                <a:chExt cx="725" cy="139"/>
              </a:xfrm>
            </p:grpSpPr>
            <p:sp>
              <p:nvSpPr>
                <p:cNvPr id="212634" name="AutoShape 966">
                  <a:extLst>
                    <a:ext uri="{FF2B5EF4-FFF2-40B4-BE49-F238E27FC236}">
                      <a16:creationId xmlns:a16="http://schemas.microsoft.com/office/drawing/2014/main" id="{CB10DABD-7546-744C-A06D-EA9FF9EC1BDF}"/>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635" name="AutoShape 967">
                  <a:extLst>
                    <a:ext uri="{FF2B5EF4-FFF2-40B4-BE49-F238E27FC236}">
                      <a16:creationId xmlns:a16="http://schemas.microsoft.com/office/drawing/2014/main" id="{ADB1BD53-ABF1-5942-A55A-B9B4B99243D8}"/>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sp>
            <p:nvSpPr>
              <p:cNvPr id="212619" name="Freeform 968">
                <a:extLst>
                  <a:ext uri="{FF2B5EF4-FFF2-40B4-BE49-F238E27FC236}">
                    <a16:creationId xmlns:a16="http://schemas.microsoft.com/office/drawing/2014/main" id="{07D342AA-4A74-8945-B203-9C7B67381570}"/>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nvGrpSpPr>
              <p:cNvPr id="212620" name="Group 969">
                <a:extLst>
                  <a:ext uri="{FF2B5EF4-FFF2-40B4-BE49-F238E27FC236}">
                    <a16:creationId xmlns:a16="http://schemas.microsoft.com/office/drawing/2014/main" id="{955A2A18-772E-8E43-8ACE-484F7BC123B2}"/>
                  </a:ext>
                </a:extLst>
              </p:cNvPr>
              <p:cNvGrpSpPr>
                <a:grpSpLocks/>
              </p:cNvGrpSpPr>
              <p:nvPr/>
            </p:nvGrpSpPr>
            <p:grpSpPr bwMode="auto">
              <a:xfrm>
                <a:off x="4739" y="1327"/>
                <a:ext cx="582" cy="139"/>
                <a:chOff x="614" y="2568"/>
                <a:chExt cx="725" cy="139"/>
              </a:xfrm>
            </p:grpSpPr>
            <p:sp>
              <p:nvSpPr>
                <p:cNvPr id="212632" name="AutoShape 970">
                  <a:extLst>
                    <a:ext uri="{FF2B5EF4-FFF2-40B4-BE49-F238E27FC236}">
                      <a16:creationId xmlns:a16="http://schemas.microsoft.com/office/drawing/2014/main" id="{C7944BB8-BC67-7C4A-9AB3-D92740B9D8E1}"/>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633" name="AutoShape 971">
                  <a:extLst>
                    <a:ext uri="{FF2B5EF4-FFF2-40B4-BE49-F238E27FC236}">
                      <a16:creationId xmlns:a16="http://schemas.microsoft.com/office/drawing/2014/main" id="{BE6BAF4F-AD6E-AE4A-B3D9-D9F40D477A6B}"/>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sp>
            <p:nvSpPr>
              <p:cNvPr id="212621" name="Rectangle 972">
                <a:extLst>
                  <a:ext uri="{FF2B5EF4-FFF2-40B4-BE49-F238E27FC236}">
                    <a16:creationId xmlns:a16="http://schemas.microsoft.com/office/drawing/2014/main" id="{8DAB0AD2-2D0C-3148-8CDF-1DFB5C045D8F}"/>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622" name="Freeform 973">
                <a:extLst>
                  <a:ext uri="{FF2B5EF4-FFF2-40B4-BE49-F238E27FC236}">
                    <a16:creationId xmlns:a16="http://schemas.microsoft.com/office/drawing/2014/main" id="{C6389979-2F5F-0E4F-89BF-9B568B356C0C}"/>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623" name="Freeform 974">
                <a:extLst>
                  <a:ext uri="{FF2B5EF4-FFF2-40B4-BE49-F238E27FC236}">
                    <a16:creationId xmlns:a16="http://schemas.microsoft.com/office/drawing/2014/main" id="{A9138F55-45C7-8F49-A5F3-2980321727CF}"/>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624" name="Oval 975">
                <a:extLst>
                  <a:ext uri="{FF2B5EF4-FFF2-40B4-BE49-F238E27FC236}">
                    <a16:creationId xmlns:a16="http://schemas.microsoft.com/office/drawing/2014/main" id="{C60910A5-106D-AF44-BC6D-021AA9E6EDE5}"/>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625" name="Freeform 976">
                <a:extLst>
                  <a:ext uri="{FF2B5EF4-FFF2-40B4-BE49-F238E27FC236}">
                    <a16:creationId xmlns:a16="http://schemas.microsoft.com/office/drawing/2014/main" id="{59E65F19-263A-0640-A0A4-99E16179E9D3}"/>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626" name="AutoShape 977">
                <a:extLst>
                  <a:ext uri="{FF2B5EF4-FFF2-40B4-BE49-F238E27FC236}">
                    <a16:creationId xmlns:a16="http://schemas.microsoft.com/office/drawing/2014/main" id="{B4E70DA1-717F-6346-B36E-32B32E690E81}"/>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627" name="AutoShape 978">
                <a:extLst>
                  <a:ext uri="{FF2B5EF4-FFF2-40B4-BE49-F238E27FC236}">
                    <a16:creationId xmlns:a16="http://schemas.microsoft.com/office/drawing/2014/main" id="{3C9B3FC7-307A-C04C-8110-86E6D54B78BC}"/>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628" name="Oval 979">
                <a:extLst>
                  <a:ext uri="{FF2B5EF4-FFF2-40B4-BE49-F238E27FC236}">
                    <a16:creationId xmlns:a16="http://schemas.microsoft.com/office/drawing/2014/main" id="{D4E099B1-3CFA-E643-AEA7-8E5FA2C22A19}"/>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629" name="Oval 980">
                <a:extLst>
                  <a:ext uri="{FF2B5EF4-FFF2-40B4-BE49-F238E27FC236}">
                    <a16:creationId xmlns:a16="http://schemas.microsoft.com/office/drawing/2014/main" id="{DEFBEEB8-6061-8B44-B42A-26E9E262F614}"/>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dirty="0">
                  <a:ln>
                    <a:noFill/>
                  </a:ln>
                  <a:solidFill>
                    <a:srgbClr val="FF0000"/>
                  </a:solidFill>
                  <a:effectLst/>
                  <a:uLnTx/>
                  <a:uFillTx/>
                  <a:latin typeface="Arial" panose="020B0604020202020204" pitchFamily="34" charset="0"/>
                  <a:ea typeface="ＭＳ Ｐゴシック" panose="020B0600070205080204" pitchFamily="34" charset="-128"/>
                  <a:cs typeface="Arial"/>
                </a:endParaRPr>
              </a:p>
            </p:txBody>
          </p:sp>
          <p:sp>
            <p:nvSpPr>
              <p:cNvPr id="212630" name="Oval 981">
                <a:extLst>
                  <a:ext uri="{FF2B5EF4-FFF2-40B4-BE49-F238E27FC236}">
                    <a16:creationId xmlns:a16="http://schemas.microsoft.com/office/drawing/2014/main" id="{181687A3-7F73-B845-B099-940B8BF5E341}"/>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631" name="Rectangle 982">
                <a:extLst>
                  <a:ext uri="{FF2B5EF4-FFF2-40B4-BE49-F238E27FC236}">
                    <a16:creationId xmlns:a16="http://schemas.microsoft.com/office/drawing/2014/main" id="{4172238F-B7EC-A349-8B4B-54B820A7C2D3}"/>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grpSp>
      <p:grpSp>
        <p:nvGrpSpPr>
          <p:cNvPr id="211972" name="Group 485">
            <a:extLst>
              <a:ext uri="{FF2B5EF4-FFF2-40B4-BE49-F238E27FC236}">
                <a16:creationId xmlns:a16="http://schemas.microsoft.com/office/drawing/2014/main" id="{7FD56F01-D99A-C54E-BADA-142C8FA4142A}"/>
              </a:ext>
            </a:extLst>
          </p:cNvPr>
          <p:cNvGrpSpPr>
            <a:grpSpLocks/>
          </p:cNvGrpSpPr>
          <p:nvPr/>
        </p:nvGrpSpPr>
        <p:grpSpPr bwMode="auto">
          <a:xfrm>
            <a:off x="2644455" y="3773226"/>
            <a:ext cx="7044059" cy="2764362"/>
            <a:chOff x="399121" y="1433583"/>
            <a:chExt cx="8437850" cy="5258268"/>
          </a:xfrm>
        </p:grpSpPr>
        <p:sp>
          <p:nvSpPr>
            <p:cNvPr id="212306" name="Freeform 84">
              <a:extLst>
                <a:ext uri="{FF2B5EF4-FFF2-40B4-BE49-F238E27FC236}">
                  <a16:creationId xmlns:a16="http://schemas.microsoft.com/office/drawing/2014/main" id="{5B25B412-8CCF-6E45-90E6-042E5028473B}"/>
                </a:ext>
              </a:extLst>
            </p:cNvPr>
            <p:cNvSpPr>
              <a:spLocks/>
            </p:cNvSpPr>
            <p:nvPr/>
          </p:nvSpPr>
          <p:spPr bwMode="auto">
            <a:xfrm>
              <a:off x="1825539" y="2241382"/>
              <a:ext cx="597068" cy="418221"/>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307" name="Freeform 84">
              <a:extLst>
                <a:ext uri="{FF2B5EF4-FFF2-40B4-BE49-F238E27FC236}">
                  <a16:creationId xmlns:a16="http://schemas.microsoft.com/office/drawing/2014/main" id="{6C24F7A6-9392-1A46-841F-34C36E8A2984}"/>
                </a:ext>
              </a:extLst>
            </p:cNvPr>
            <p:cNvSpPr>
              <a:spLocks/>
            </p:cNvSpPr>
            <p:nvPr/>
          </p:nvSpPr>
          <p:spPr bwMode="auto">
            <a:xfrm>
              <a:off x="669683" y="3041420"/>
              <a:ext cx="597068" cy="418221"/>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308" name="Freeform 84">
              <a:extLst>
                <a:ext uri="{FF2B5EF4-FFF2-40B4-BE49-F238E27FC236}">
                  <a16:creationId xmlns:a16="http://schemas.microsoft.com/office/drawing/2014/main" id="{21137469-6038-DB4E-A0AA-0241DA206DD6}"/>
                </a:ext>
              </a:extLst>
            </p:cNvPr>
            <p:cNvSpPr>
              <a:spLocks/>
            </p:cNvSpPr>
            <p:nvPr/>
          </p:nvSpPr>
          <p:spPr bwMode="auto">
            <a:xfrm>
              <a:off x="6334646" y="2495362"/>
              <a:ext cx="597068" cy="418221"/>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309" name="Freeform 84">
              <a:extLst>
                <a:ext uri="{FF2B5EF4-FFF2-40B4-BE49-F238E27FC236}">
                  <a16:creationId xmlns:a16="http://schemas.microsoft.com/office/drawing/2014/main" id="{95144D54-2789-AA43-A3BF-D8E54A59DD90}"/>
                </a:ext>
              </a:extLst>
            </p:cNvPr>
            <p:cNvSpPr>
              <a:spLocks/>
            </p:cNvSpPr>
            <p:nvPr/>
          </p:nvSpPr>
          <p:spPr bwMode="auto">
            <a:xfrm>
              <a:off x="1241260" y="5352642"/>
              <a:ext cx="597068" cy="418221"/>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310" name="Freeform 84">
              <a:extLst>
                <a:ext uri="{FF2B5EF4-FFF2-40B4-BE49-F238E27FC236}">
                  <a16:creationId xmlns:a16="http://schemas.microsoft.com/office/drawing/2014/main" id="{7712001E-BBEF-5F4C-B5A1-80E20C76BE61}"/>
                </a:ext>
              </a:extLst>
            </p:cNvPr>
            <p:cNvSpPr>
              <a:spLocks/>
            </p:cNvSpPr>
            <p:nvPr/>
          </p:nvSpPr>
          <p:spPr bwMode="auto">
            <a:xfrm>
              <a:off x="822104" y="4730390"/>
              <a:ext cx="597068" cy="418221"/>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311" name="Freeform 84">
              <a:extLst>
                <a:ext uri="{FF2B5EF4-FFF2-40B4-BE49-F238E27FC236}">
                  <a16:creationId xmlns:a16="http://schemas.microsoft.com/office/drawing/2014/main" id="{5A658EE5-8AEE-1244-AEC6-E8A90304AC62}"/>
                </a:ext>
              </a:extLst>
            </p:cNvPr>
            <p:cNvSpPr>
              <a:spLocks/>
            </p:cNvSpPr>
            <p:nvPr/>
          </p:nvSpPr>
          <p:spPr bwMode="auto">
            <a:xfrm>
              <a:off x="593473" y="4070041"/>
              <a:ext cx="597068" cy="418221"/>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312" name="Freeform 84">
              <a:extLst>
                <a:ext uri="{FF2B5EF4-FFF2-40B4-BE49-F238E27FC236}">
                  <a16:creationId xmlns:a16="http://schemas.microsoft.com/office/drawing/2014/main" id="{AE82A2B8-7FBA-7544-8664-9B76854030E4}"/>
                </a:ext>
              </a:extLst>
            </p:cNvPr>
            <p:cNvSpPr>
              <a:spLocks/>
            </p:cNvSpPr>
            <p:nvPr/>
          </p:nvSpPr>
          <p:spPr bwMode="auto">
            <a:xfrm>
              <a:off x="7084047" y="2927129"/>
              <a:ext cx="597068" cy="418221"/>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313" name="Freeform 84">
              <a:extLst>
                <a:ext uri="{FF2B5EF4-FFF2-40B4-BE49-F238E27FC236}">
                  <a16:creationId xmlns:a16="http://schemas.microsoft.com/office/drawing/2014/main" id="{51E69F33-32F0-A141-89E8-3BB975856107}"/>
                </a:ext>
              </a:extLst>
            </p:cNvPr>
            <p:cNvSpPr>
              <a:spLocks/>
            </p:cNvSpPr>
            <p:nvPr/>
          </p:nvSpPr>
          <p:spPr bwMode="auto">
            <a:xfrm>
              <a:off x="3425955" y="2000100"/>
              <a:ext cx="597068" cy="418221"/>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314" name="Freeform 84">
              <a:extLst>
                <a:ext uri="{FF2B5EF4-FFF2-40B4-BE49-F238E27FC236}">
                  <a16:creationId xmlns:a16="http://schemas.microsoft.com/office/drawing/2014/main" id="{A1B980C1-30C9-3D46-AD9F-F49314DC052C}"/>
                </a:ext>
              </a:extLst>
            </p:cNvPr>
            <p:cNvSpPr>
              <a:spLocks/>
            </p:cNvSpPr>
            <p:nvPr/>
          </p:nvSpPr>
          <p:spPr bwMode="auto">
            <a:xfrm>
              <a:off x="1050735" y="2647751"/>
              <a:ext cx="597068" cy="418221"/>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315" name="Freeform 84">
              <a:extLst>
                <a:ext uri="{FF2B5EF4-FFF2-40B4-BE49-F238E27FC236}">
                  <a16:creationId xmlns:a16="http://schemas.microsoft.com/office/drawing/2014/main" id="{64ADF263-5177-6243-8427-FD946E4F7A79}"/>
                </a:ext>
              </a:extLst>
            </p:cNvPr>
            <p:cNvSpPr>
              <a:spLocks/>
            </p:cNvSpPr>
            <p:nvPr/>
          </p:nvSpPr>
          <p:spPr bwMode="auto">
            <a:xfrm>
              <a:off x="4340478" y="1974702"/>
              <a:ext cx="597068" cy="418221"/>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316" name="Freeform 84">
              <a:extLst>
                <a:ext uri="{FF2B5EF4-FFF2-40B4-BE49-F238E27FC236}">
                  <a16:creationId xmlns:a16="http://schemas.microsoft.com/office/drawing/2014/main" id="{8DAEAF03-797C-6A49-A948-2C18D04B0B20}"/>
                </a:ext>
              </a:extLst>
            </p:cNvPr>
            <p:cNvSpPr>
              <a:spLocks/>
            </p:cNvSpPr>
            <p:nvPr/>
          </p:nvSpPr>
          <p:spPr bwMode="auto">
            <a:xfrm>
              <a:off x="7401590" y="5606623"/>
              <a:ext cx="597068" cy="418221"/>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317" name="Freeform 84">
              <a:extLst>
                <a:ext uri="{FF2B5EF4-FFF2-40B4-BE49-F238E27FC236}">
                  <a16:creationId xmlns:a16="http://schemas.microsoft.com/office/drawing/2014/main" id="{3F2175B4-EBB0-BD4A-8B5D-6585D56B331C}"/>
                </a:ext>
              </a:extLst>
            </p:cNvPr>
            <p:cNvSpPr>
              <a:spLocks/>
            </p:cNvSpPr>
            <p:nvPr/>
          </p:nvSpPr>
          <p:spPr bwMode="auto">
            <a:xfrm>
              <a:off x="8239903" y="4958973"/>
              <a:ext cx="597068" cy="418221"/>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318" name="Freeform 84">
              <a:extLst>
                <a:ext uri="{FF2B5EF4-FFF2-40B4-BE49-F238E27FC236}">
                  <a16:creationId xmlns:a16="http://schemas.microsoft.com/office/drawing/2014/main" id="{421ACAA6-05EC-7E46-A062-4CB9911C41E2}"/>
                </a:ext>
              </a:extLst>
            </p:cNvPr>
            <p:cNvSpPr>
              <a:spLocks/>
            </p:cNvSpPr>
            <p:nvPr/>
          </p:nvSpPr>
          <p:spPr bwMode="auto">
            <a:xfrm>
              <a:off x="8011272" y="4044643"/>
              <a:ext cx="597068" cy="418221"/>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319" name="Freeform 84">
              <a:extLst>
                <a:ext uri="{FF2B5EF4-FFF2-40B4-BE49-F238E27FC236}">
                  <a16:creationId xmlns:a16="http://schemas.microsoft.com/office/drawing/2014/main" id="{A5F0FAE4-AE20-7745-984A-C9A2F19C8622}"/>
                </a:ext>
              </a:extLst>
            </p:cNvPr>
            <p:cNvSpPr>
              <a:spLocks/>
            </p:cNvSpPr>
            <p:nvPr/>
          </p:nvSpPr>
          <p:spPr bwMode="auto">
            <a:xfrm>
              <a:off x="5166089" y="5847904"/>
              <a:ext cx="597068" cy="418221"/>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320" name="Freeform 84">
              <a:extLst>
                <a:ext uri="{FF2B5EF4-FFF2-40B4-BE49-F238E27FC236}">
                  <a16:creationId xmlns:a16="http://schemas.microsoft.com/office/drawing/2014/main" id="{F1306984-B2C0-634F-B53A-1F62E1A8EC0B}"/>
                </a:ext>
              </a:extLst>
            </p:cNvPr>
            <p:cNvSpPr>
              <a:spLocks/>
            </p:cNvSpPr>
            <p:nvPr/>
          </p:nvSpPr>
          <p:spPr bwMode="auto">
            <a:xfrm>
              <a:off x="4251566" y="5987593"/>
              <a:ext cx="597068" cy="418221"/>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321" name="Freeform 84">
              <a:extLst>
                <a:ext uri="{FF2B5EF4-FFF2-40B4-BE49-F238E27FC236}">
                  <a16:creationId xmlns:a16="http://schemas.microsoft.com/office/drawing/2014/main" id="{06334E65-5FB7-8645-84B2-14655241B2C4}"/>
                </a:ext>
              </a:extLst>
            </p:cNvPr>
            <p:cNvSpPr>
              <a:spLocks/>
            </p:cNvSpPr>
            <p:nvPr/>
          </p:nvSpPr>
          <p:spPr bwMode="auto">
            <a:xfrm>
              <a:off x="3032202" y="5835205"/>
              <a:ext cx="597068" cy="418221"/>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322" name="TextBox 4">
              <a:extLst>
                <a:ext uri="{FF2B5EF4-FFF2-40B4-BE49-F238E27FC236}">
                  <a16:creationId xmlns:a16="http://schemas.microsoft.com/office/drawing/2014/main" id="{68F6A953-C774-D140-BF5F-03B7AE56691E}"/>
                </a:ext>
              </a:extLst>
            </p:cNvPr>
            <p:cNvSpPr txBox="1">
              <a:spLocks noChangeArrowheads="1"/>
            </p:cNvSpPr>
            <p:nvPr/>
          </p:nvSpPr>
          <p:spPr bwMode="auto">
            <a:xfrm rot="307360">
              <a:off x="5241475" y="1433583"/>
              <a:ext cx="651327" cy="995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1200" cap="none" spc="0" normalizeH="0" baseline="0" noProof="0" dirty="0">
                  <a:ln>
                    <a:noFill/>
                  </a:ln>
                  <a:solidFill>
                    <a:srgbClr val="0000FF"/>
                  </a:solidFill>
                  <a:effectLst/>
                  <a:uLnTx/>
                  <a:uFillTx/>
                  <a:latin typeface="Arial" panose="020B0604020202020204" pitchFamily="34" charset="0"/>
                  <a:ea typeface="ＭＳ Ｐゴシック" panose="020B0600070205080204" pitchFamily="34" charset="-128"/>
                  <a:cs typeface="Arial"/>
                </a:rPr>
                <a:t>…</a:t>
              </a:r>
            </a:p>
          </p:txBody>
        </p:sp>
        <p:sp>
          <p:nvSpPr>
            <p:cNvPr id="212323" name="TextBox 179">
              <a:extLst>
                <a:ext uri="{FF2B5EF4-FFF2-40B4-BE49-F238E27FC236}">
                  <a16:creationId xmlns:a16="http://schemas.microsoft.com/office/drawing/2014/main" id="{67D4903A-9B4E-E042-88F2-C9DCB59FA17B}"/>
                </a:ext>
              </a:extLst>
            </p:cNvPr>
            <p:cNvSpPr txBox="1">
              <a:spLocks noChangeArrowheads="1"/>
            </p:cNvSpPr>
            <p:nvPr/>
          </p:nvSpPr>
          <p:spPr bwMode="auto">
            <a:xfrm rot="2829263">
              <a:off x="7390643" y="3033433"/>
              <a:ext cx="1034280" cy="6267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1200" cap="none" spc="0" normalizeH="0" baseline="0" noProof="0" dirty="0">
                  <a:ln>
                    <a:noFill/>
                  </a:ln>
                  <a:solidFill>
                    <a:srgbClr val="0000FF"/>
                  </a:solidFill>
                  <a:effectLst/>
                  <a:uLnTx/>
                  <a:uFillTx/>
                  <a:latin typeface="Arial" panose="020B0604020202020204" pitchFamily="34" charset="0"/>
                  <a:ea typeface="ＭＳ Ｐゴシック" panose="020B0600070205080204" pitchFamily="34" charset="-128"/>
                  <a:cs typeface="Arial"/>
                </a:rPr>
                <a:t>…</a:t>
              </a:r>
            </a:p>
          </p:txBody>
        </p:sp>
        <p:sp>
          <p:nvSpPr>
            <p:cNvPr id="212324" name="TextBox 180">
              <a:extLst>
                <a:ext uri="{FF2B5EF4-FFF2-40B4-BE49-F238E27FC236}">
                  <a16:creationId xmlns:a16="http://schemas.microsoft.com/office/drawing/2014/main" id="{2CE764A2-A3E7-4F41-B73B-A36B8CE5E865}"/>
                </a:ext>
              </a:extLst>
            </p:cNvPr>
            <p:cNvSpPr txBox="1">
              <a:spLocks noChangeArrowheads="1"/>
            </p:cNvSpPr>
            <p:nvPr/>
          </p:nvSpPr>
          <p:spPr bwMode="auto">
            <a:xfrm rot="9845918">
              <a:off x="6341242" y="5649524"/>
              <a:ext cx="651327" cy="995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1200" cap="none" spc="0" normalizeH="0" baseline="0" noProof="0" dirty="0">
                  <a:ln>
                    <a:noFill/>
                  </a:ln>
                  <a:solidFill>
                    <a:srgbClr val="0000FF"/>
                  </a:solidFill>
                  <a:effectLst/>
                  <a:uLnTx/>
                  <a:uFillTx/>
                  <a:latin typeface="Arial" panose="020B0604020202020204" pitchFamily="34" charset="0"/>
                  <a:ea typeface="ＭＳ Ｐゴシック" panose="020B0600070205080204" pitchFamily="34" charset="-128"/>
                  <a:cs typeface="Arial"/>
                </a:rPr>
                <a:t>…</a:t>
              </a:r>
            </a:p>
          </p:txBody>
        </p:sp>
        <p:sp>
          <p:nvSpPr>
            <p:cNvPr id="212325" name="TextBox 181">
              <a:extLst>
                <a:ext uri="{FF2B5EF4-FFF2-40B4-BE49-F238E27FC236}">
                  <a16:creationId xmlns:a16="http://schemas.microsoft.com/office/drawing/2014/main" id="{5D6F55F3-40F8-0C4B-B878-9FE147792220}"/>
                </a:ext>
              </a:extLst>
            </p:cNvPr>
            <p:cNvSpPr txBox="1">
              <a:spLocks noChangeArrowheads="1"/>
            </p:cNvSpPr>
            <p:nvPr/>
          </p:nvSpPr>
          <p:spPr bwMode="auto">
            <a:xfrm rot="11651262">
              <a:off x="2063761" y="5696601"/>
              <a:ext cx="651327" cy="995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1200" cap="none" spc="0" normalizeH="0" baseline="0" noProof="0" dirty="0">
                  <a:ln>
                    <a:noFill/>
                  </a:ln>
                  <a:solidFill>
                    <a:srgbClr val="0000FF"/>
                  </a:solidFill>
                  <a:effectLst/>
                  <a:uLnTx/>
                  <a:uFillTx/>
                  <a:latin typeface="Arial" panose="020B0604020202020204" pitchFamily="34" charset="0"/>
                  <a:ea typeface="ＭＳ Ｐゴシック" panose="020B0600070205080204" pitchFamily="34" charset="-128"/>
                  <a:cs typeface="Arial"/>
                </a:rPr>
                <a:t>…</a:t>
              </a:r>
            </a:p>
          </p:txBody>
        </p:sp>
        <p:sp>
          <p:nvSpPr>
            <p:cNvPr id="212326" name="TextBox 182">
              <a:extLst>
                <a:ext uri="{FF2B5EF4-FFF2-40B4-BE49-F238E27FC236}">
                  <a16:creationId xmlns:a16="http://schemas.microsoft.com/office/drawing/2014/main" id="{69EE839B-5668-7040-A29F-4F42B05CBC41}"/>
                </a:ext>
              </a:extLst>
            </p:cNvPr>
            <p:cNvSpPr txBox="1">
              <a:spLocks noChangeArrowheads="1"/>
            </p:cNvSpPr>
            <p:nvPr/>
          </p:nvSpPr>
          <p:spPr bwMode="auto">
            <a:xfrm rot="16607303">
              <a:off x="195355" y="3660810"/>
              <a:ext cx="1034280" cy="6267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1200" cap="none" spc="0" normalizeH="0" baseline="0" noProof="0" dirty="0">
                  <a:ln>
                    <a:noFill/>
                  </a:ln>
                  <a:solidFill>
                    <a:srgbClr val="0000FF"/>
                  </a:solidFill>
                  <a:effectLst/>
                  <a:uLnTx/>
                  <a:uFillTx/>
                  <a:latin typeface="Arial" panose="020B0604020202020204" pitchFamily="34" charset="0"/>
                  <a:ea typeface="ＭＳ Ｐゴシック" panose="020B0600070205080204" pitchFamily="34" charset="-128"/>
                  <a:cs typeface="Arial"/>
                </a:rPr>
                <a:t>…</a:t>
              </a:r>
            </a:p>
          </p:txBody>
        </p:sp>
        <p:sp>
          <p:nvSpPr>
            <p:cNvPr id="212327" name="TextBox 183">
              <a:extLst>
                <a:ext uri="{FF2B5EF4-FFF2-40B4-BE49-F238E27FC236}">
                  <a16:creationId xmlns:a16="http://schemas.microsoft.com/office/drawing/2014/main" id="{911FE559-513C-B14A-B4DD-3A3063186823}"/>
                </a:ext>
              </a:extLst>
            </p:cNvPr>
            <p:cNvSpPr txBox="1">
              <a:spLocks noChangeArrowheads="1"/>
            </p:cNvSpPr>
            <p:nvPr/>
          </p:nvSpPr>
          <p:spPr bwMode="auto">
            <a:xfrm rot="21079349">
              <a:off x="2482309" y="1498435"/>
              <a:ext cx="651327" cy="995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1200" cap="none" spc="0" normalizeH="0" baseline="0" noProof="0" dirty="0">
                  <a:ln>
                    <a:noFill/>
                  </a:ln>
                  <a:solidFill>
                    <a:srgbClr val="0000FF"/>
                  </a:solidFill>
                  <a:effectLst/>
                  <a:uLnTx/>
                  <a:uFillTx/>
                  <a:latin typeface="Arial" panose="020B0604020202020204" pitchFamily="34" charset="0"/>
                  <a:ea typeface="ＭＳ Ｐゴシック" panose="020B0600070205080204" pitchFamily="34" charset="-128"/>
                  <a:cs typeface="Arial"/>
                </a:rPr>
                <a:t>…</a:t>
              </a:r>
            </a:p>
          </p:txBody>
        </p:sp>
        <p:grpSp>
          <p:nvGrpSpPr>
            <p:cNvPr id="212328" name="Group 8">
              <a:extLst>
                <a:ext uri="{FF2B5EF4-FFF2-40B4-BE49-F238E27FC236}">
                  <a16:creationId xmlns:a16="http://schemas.microsoft.com/office/drawing/2014/main" id="{AF6A6FCC-5EED-C043-95CA-8F6767B5ED60}"/>
                </a:ext>
              </a:extLst>
            </p:cNvPr>
            <p:cNvGrpSpPr>
              <a:grpSpLocks/>
            </p:cNvGrpSpPr>
            <p:nvPr/>
          </p:nvGrpSpPr>
          <p:grpSpPr bwMode="auto">
            <a:xfrm>
              <a:off x="4546600" y="3746500"/>
              <a:ext cx="3225800" cy="1117600"/>
              <a:chOff x="7848600" y="2044700"/>
              <a:chExt cx="3200399" cy="1371600"/>
            </a:xfrm>
          </p:grpSpPr>
          <p:sp>
            <p:nvSpPr>
              <p:cNvPr id="212524" name="Oval 3">
                <a:extLst>
                  <a:ext uri="{FF2B5EF4-FFF2-40B4-BE49-F238E27FC236}">
                    <a16:creationId xmlns:a16="http://schemas.microsoft.com/office/drawing/2014/main" id="{DF5AE295-89EC-864E-B878-506BA61F7787}"/>
                  </a:ext>
                </a:extLst>
              </p:cNvPr>
              <p:cNvSpPr>
                <a:spLocks noChangeArrowheads="1"/>
              </p:cNvSpPr>
              <p:nvPr/>
            </p:nvSpPr>
            <p:spPr bwMode="auto">
              <a:xfrm>
                <a:off x="7848600" y="2044700"/>
                <a:ext cx="3200399" cy="1371600"/>
              </a:xfrm>
              <a:prstGeom prst="ellipse">
                <a:avLst/>
              </a:prstGeom>
              <a:solidFill>
                <a:srgbClr val="3C6CDF"/>
              </a:solidFill>
              <a:ln>
                <a:noFill/>
              </a:ln>
              <a:extLst>
                <a:ext uri="{91240B29-F687-4F45-9708-019B960494DF}">
                  <a14:hiddenLine xmlns:a14="http://schemas.microsoft.com/office/drawing/2010/main" w="3175">
                    <a:solidFill>
                      <a:srgbClr val="000000"/>
                    </a:solidFill>
                    <a:round/>
                    <a:headEnd/>
                    <a:tailEnd/>
                  </a14:hiddenLine>
                </a:ext>
              </a:extLst>
            </p:spPr>
            <p:txBody>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nvGrpSpPr>
              <p:cNvPr id="212525" name="Group 133">
                <a:extLst>
                  <a:ext uri="{FF2B5EF4-FFF2-40B4-BE49-F238E27FC236}">
                    <a16:creationId xmlns:a16="http://schemas.microsoft.com/office/drawing/2014/main" id="{A3AF6952-D0EF-1B43-A48E-CA9F58CEC439}"/>
                  </a:ext>
                </a:extLst>
              </p:cNvPr>
              <p:cNvGrpSpPr>
                <a:grpSpLocks/>
              </p:cNvGrpSpPr>
              <p:nvPr/>
            </p:nvGrpSpPr>
            <p:grpSpPr bwMode="auto">
              <a:xfrm>
                <a:off x="8526482" y="2160804"/>
                <a:ext cx="532759" cy="184809"/>
                <a:chOff x="2356" y="1300"/>
                <a:chExt cx="555" cy="194"/>
              </a:xfrm>
            </p:grpSpPr>
            <p:sp>
              <p:nvSpPr>
                <p:cNvPr id="212598" name="Oval 407">
                  <a:extLst>
                    <a:ext uri="{FF2B5EF4-FFF2-40B4-BE49-F238E27FC236}">
                      <a16:creationId xmlns:a16="http://schemas.microsoft.com/office/drawing/2014/main" id="{ACDC49F7-2E63-6B46-9419-745D44E63927}"/>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sp>
              <p:nvSpPr>
                <p:cNvPr id="212599" name="Rectangle 410">
                  <a:extLst>
                    <a:ext uri="{FF2B5EF4-FFF2-40B4-BE49-F238E27FC236}">
                      <a16:creationId xmlns:a16="http://schemas.microsoft.com/office/drawing/2014/main" id="{D59600F9-BA01-C64E-B0D7-5D9D49BE01F9}"/>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sp>
              <p:nvSpPr>
                <p:cNvPr id="212600" name="Oval 411">
                  <a:extLst>
                    <a:ext uri="{FF2B5EF4-FFF2-40B4-BE49-F238E27FC236}">
                      <a16:creationId xmlns:a16="http://schemas.microsoft.com/office/drawing/2014/main" id="{AF12B2E2-7F1A-1F43-9981-4519A60C05C4}"/>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grpSp>
              <p:nvGrpSpPr>
                <p:cNvPr id="212601" name="Group 137">
                  <a:extLst>
                    <a:ext uri="{FF2B5EF4-FFF2-40B4-BE49-F238E27FC236}">
                      <a16:creationId xmlns:a16="http://schemas.microsoft.com/office/drawing/2014/main" id="{E25BFB8E-9DBA-5743-838B-1F06ACAB3762}"/>
                    </a:ext>
                  </a:extLst>
                </p:cNvPr>
                <p:cNvGrpSpPr>
                  <a:grpSpLocks/>
                </p:cNvGrpSpPr>
                <p:nvPr/>
              </p:nvGrpSpPr>
              <p:grpSpPr bwMode="auto">
                <a:xfrm>
                  <a:off x="2468" y="1332"/>
                  <a:ext cx="310" cy="60"/>
                  <a:chOff x="2468" y="1332"/>
                  <a:chExt cx="310" cy="60"/>
                </a:xfrm>
              </p:grpSpPr>
              <p:sp>
                <p:nvSpPr>
                  <p:cNvPr id="212604" name="Freeform 138">
                    <a:extLst>
                      <a:ext uri="{FF2B5EF4-FFF2-40B4-BE49-F238E27FC236}">
                        <a16:creationId xmlns:a16="http://schemas.microsoft.com/office/drawing/2014/main" id="{C25BC153-5A6E-BD49-83E0-31E138303646}"/>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605" name="Freeform 139">
                    <a:extLst>
                      <a:ext uri="{FF2B5EF4-FFF2-40B4-BE49-F238E27FC236}">
                        <a16:creationId xmlns:a16="http://schemas.microsoft.com/office/drawing/2014/main" id="{290799BD-DADC-2A4E-BD8C-1D118F8287C9}"/>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sp>
              <p:nvSpPr>
                <p:cNvPr id="212602" name="Line 140">
                  <a:extLst>
                    <a:ext uri="{FF2B5EF4-FFF2-40B4-BE49-F238E27FC236}">
                      <a16:creationId xmlns:a16="http://schemas.microsoft.com/office/drawing/2014/main" id="{FD13B86F-2921-594E-AD36-848F408FBA22}"/>
                    </a:ext>
                  </a:extLst>
                </p:cNvPr>
                <p:cNvSpPr>
                  <a:spLocks noChangeShapeType="1"/>
                </p:cNvSpPr>
                <p:nvPr/>
              </p:nvSpPr>
              <p:spPr bwMode="auto">
                <a:xfrm>
                  <a:off x="2357" y="1362"/>
                  <a:ext cx="0" cy="8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603" name="Line 141">
                  <a:extLst>
                    <a:ext uri="{FF2B5EF4-FFF2-40B4-BE49-F238E27FC236}">
                      <a16:creationId xmlns:a16="http://schemas.microsoft.com/office/drawing/2014/main" id="{D80A2786-6279-7E46-BDDD-DB268884B0E4}"/>
                    </a:ext>
                  </a:extLst>
                </p:cNvPr>
                <p:cNvSpPr>
                  <a:spLocks noChangeShapeType="1"/>
                </p:cNvSpPr>
                <p:nvPr/>
              </p:nvSpPr>
              <p:spPr bwMode="auto">
                <a:xfrm>
                  <a:off x="2908" y="1364"/>
                  <a:ext cx="0" cy="8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cxnSp>
            <p:nvCxnSpPr>
              <p:cNvPr id="212526" name="Straight Connector 10">
                <a:extLst>
                  <a:ext uri="{FF2B5EF4-FFF2-40B4-BE49-F238E27FC236}">
                    <a16:creationId xmlns:a16="http://schemas.microsoft.com/office/drawing/2014/main" id="{8DE621D9-FC57-2047-BF3A-E8F05DF4E2CC}"/>
                  </a:ext>
                </a:extLst>
              </p:cNvPr>
              <p:cNvCxnSpPr>
                <a:cxnSpLocks noChangeShapeType="1"/>
                <a:stCxn id="212603" idx="0"/>
              </p:cNvCxnSpPr>
              <p:nvPr/>
            </p:nvCxnSpPr>
            <p:spPr bwMode="auto">
              <a:xfrm>
                <a:off x="9055401" y="2220819"/>
                <a:ext cx="975377" cy="13653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527" name="Straight Connector 297">
                <a:extLst>
                  <a:ext uri="{FF2B5EF4-FFF2-40B4-BE49-F238E27FC236}">
                    <a16:creationId xmlns:a16="http://schemas.microsoft.com/office/drawing/2014/main" id="{17ECA681-7ABE-4842-BF98-602882E49753}"/>
                  </a:ext>
                </a:extLst>
              </p:cNvPr>
              <p:cNvCxnSpPr>
                <a:cxnSpLocks noChangeShapeType="1"/>
              </p:cNvCxnSpPr>
              <p:nvPr/>
            </p:nvCxnSpPr>
            <p:spPr bwMode="auto">
              <a:xfrm>
                <a:off x="9522191" y="2583188"/>
                <a:ext cx="120745" cy="8339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528" name="Straight Connector 298">
                <a:extLst>
                  <a:ext uri="{FF2B5EF4-FFF2-40B4-BE49-F238E27FC236}">
                    <a16:creationId xmlns:a16="http://schemas.microsoft.com/office/drawing/2014/main" id="{544DAD35-B12D-6246-B6BC-2AFBE2EE8B0E}"/>
                  </a:ext>
                </a:extLst>
              </p:cNvPr>
              <p:cNvCxnSpPr>
                <a:cxnSpLocks noChangeShapeType="1"/>
              </p:cNvCxnSpPr>
              <p:nvPr/>
            </p:nvCxnSpPr>
            <p:spPr bwMode="auto">
              <a:xfrm flipV="1">
                <a:off x="9323081" y="2786992"/>
                <a:ext cx="243358" cy="4562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529" name="Straight Connector 299">
                <a:extLst>
                  <a:ext uri="{FF2B5EF4-FFF2-40B4-BE49-F238E27FC236}">
                    <a16:creationId xmlns:a16="http://schemas.microsoft.com/office/drawing/2014/main" id="{59CEAB92-2C50-4748-B256-26691227024E}"/>
                  </a:ext>
                </a:extLst>
              </p:cNvPr>
              <p:cNvCxnSpPr>
                <a:cxnSpLocks noChangeShapeType="1"/>
              </p:cNvCxnSpPr>
              <p:nvPr/>
            </p:nvCxnSpPr>
            <p:spPr bwMode="auto">
              <a:xfrm flipV="1">
                <a:off x="9028147" y="2611644"/>
                <a:ext cx="192778" cy="1095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530" name="Straight Connector 300">
                <a:extLst>
                  <a:ext uri="{FF2B5EF4-FFF2-40B4-BE49-F238E27FC236}">
                    <a16:creationId xmlns:a16="http://schemas.microsoft.com/office/drawing/2014/main" id="{CD05C096-BD08-CC42-ACA7-457D83C60607}"/>
                  </a:ext>
                </a:extLst>
              </p:cNvPr>
              <p:cNvCxnSpPr>
                <a:cxnSpLocks noChangeShapeType="1"/>
              </p:cNvCxnSpPr>
              <p:nvPr/>
            </p:nvCxnSpPr>
            <p:spPr bwMode="auto">
              <a:xfrm flipV="1">
                <a:off x="8729859" y="2909476"/>
                <a:ext cx="192778" cy="1095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531" name="Straight Connector 301">
                <a:extLst>
                  <a:ext uri="{FF2B5EF4-FFF2-40B4-BE49-F238E27FC236}">
                    <a16:creationId xmlns:a16="http://schemas.microsoft.com/office/drawing/2014/main" id="{C75463DA-468C-1940-B81E-5241B8808CE9}"/>
                  </a:ext>
                </a:extLst>
              </p:cNvPr>
              <p:cNvCxnSpPr>
                <a:cxnSpLocks noChangeShapeType="1"/>
              </p:cNvCxnSpPr>
              <p:nvPr/>
            </p:nvCxnSpPr>
            <p:spPr bwMode="auto">
              <a:xfrm flipV="1">
                <a:off x="9537887" y="2836224"/>
                <a:ext cx="252969" cy="25294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532" name="Straight Connector 302">
                <a:extLst>
                  <a:ext uri="{FF2B5EF4-FFF2-40B4-BE49-F238E27FC236}">
                    <a16:creationId xmlns:a16="http://schemas.microsoft.com/office/drawing/2014/main" id="{277E7771-6083-3B4A-B2F3-D844311A0A2B}"/>
                  </a:ext>
                </a:extLst>
              </p:cNvPr>
              <p:cNvCxnSpPr>
                <a:cxnSpLocks noChangeShapeType="1"/>
              </p:cNvCxnSpPr>
              <p:nvPr/>
            </p:nvCxnSpPr>
            <p:spPr bwMode="auto">
              <a:xfrm flipH="1" flipV="1">
                <a:off x="10029359" y="2822067"/>
                <a:ext cx="354959" cy="12439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533" name="Straight Connector 303">
                <a:extLst>
                  <a:ext uri="{FF2B5EF4-FFF2-40B4-BE49-F238E27FC236}">
                    <a16:creationId xmlns:a16="http://schemas.microsoft.com/office/drawing/2014/main" id="{5BF1A0FB-9675-FB47-B9FD-109D77184D5D}"/>
                  </a:ext>
                </a:extLst>
              </p:cNvPr>
              <p:cNvCxnSpPr>
                <a:cxnSpLocks noChangeShapeType="1"/>
              </p:cNvCxnSpPr>
              <p:nvPr/>
            </p:nvCxnSpPr>
            <p:spPr bwMode="auto">
              <a:xfrm flipV="1">
                <a:off x="10015190" y="2475242"/>
                <a:ext cx="283363" cy="19566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534" name="Straight Connector 304">
                <a:extLst>
                  <a:ext uri="{FF2B5EF4-FFF2-40B4-BE49-F238E27FC236}">
                    <a16:creationId xmlns:a16="http://schemas.microsoft.com/office/drawing/2014/main" id="{438C778A-CC87-5141-9B8F-C9F408B48093}"/>
                  </a:ext>
                </a:extLst>
              </p:cNvPr>
              <p:cNvCxnSpPr>
                <a:cxnSpLocks noChangeShapeType="1"/>
                <a:endCxn id="212598" idx="4"/>
              </p:cNvCxnSpPr>
              <p:nvPr/>
            </p:nvCxnSpPr>
            <p:spPr bwMode="auto">
              <a:xfrm flipH="1" flipV="1">
                <a:off x="8791902" y="2345614"/>
                <a:ext cx="410984" cy="8718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grpSp>
            <p:nvGrpSpPr>
              <p:cNvPr id="212535" name="Group 133">
                <a:extLst>
                  <a:ext uri="{FF2B5EF4-FFF2-40B4-BE49-F238E27FC236}">
                    <a16:creationId xmlns:a16="http://schemas.microsoft.com/office/drawing/2014/main" id="{0FBD653F-2A68-184A-BD9D-6C9311B9A196}"/>
                  </a:ext>
                </a:extLst>
              </p:cNvPr>
              <p:cNvGrpSpPr>
                <a:grpSpLocks/>
              </p:cNvGrpSpPr>
              <p:nvPr/>
            </p:nvGrpSpPr>
            <p:grpSpPr bwMode="auto">
              <a:xfrm>
                <a:off x="9555206" y="2650627"/>
                <a:ext cx="532759" cy="184809"/>
                <a:chOff x="2356" y="1300"/>
                <a:chExt cx="555" cy="194"/>
              </a:xfrm>
            </p:grpSpPr>
            <p:sp>
              <p:nvSpPr>
                <p:cNvPr id="212590" name="Oval 407">
                  <a:extLst>
                    <a:ext uri="{FF2B5EF4-FFF2-40B4-BE49-F238E27FC236}">
                      <a16:creationId xmlns:a16="http://schemas.microsoft.com/office/drawing/2014/main" id="{010C7E74-805A-2A40-95A0-6C4DDB5C69A6}"/>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sp>
              <p:nvSpPr>
                <p:cNvPr id="212591" name="Rectangle 410">
                  <a:extLst>
                    <a:ext uri="{FF2B5EF4-FFF2-40B4-BE49-F238E27FC236}">
                      <a16:creationId xmlns:a16="http://schemas.microsoft.com/office/drawing/2014/main" id="{D0A20A6D-4238-8F4A-89C0-F42A421E134E}"/>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sp>
              <p:nvSpPr>
                <p:cNvPr id="212592" name="Oval 411">
                  <a:extLst>
                    <a:ext uri="{FF2B5EF4-FFF2-40B4-BE49-F238E27FC236}">
                      <a16:creationId xmlns:a16="http://schemas.microsoft.com/office/drawing/2014/main" id="{20209D8C-A441-D643-9E6E-6D6BF7AE2CC2}"/>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grpSp>
              <p:nvGrpSpPr>
                <p:cNvPr id="212593" name="Group 137">
                  <a:extLst>
                    <a:ext uri="{FF2B5EF4-FFF2-40B4-BE49-F238E27FC236}">
                      <a16:creationId xmlns:a16="http://schemas.microsoft.com/office/drawing/2014/main" id="{97BF3F1D-BFFD-CE46-AA4F-1EF96C3537F8}"/>
                    </a:ext>
                  </a:extLst>
                </p:cNvPr>
                <p:cNvGrpSpPr>
                  <a:grpSpLocks/>
                </p:cNvGrpSpPr>
                <p:nvPr/>
              </p:nvGrpSpPr>
              <p:grpSpPr bwMode="auto">
                <a:xfrm>
                  <a:off x="2468" y="1332"/>
                  <a:ext cx="310" cy="60"/>
                  <a:chOff x="2468" y="1332"/>
                  <a:chExt cx="310" cy="60"/>
                </a:xfrm>
              </p:grpSpPr>
              <p:sp>
                <p:nvSpPr>
                  <p:cNvPr id="212596" name="Freeform 138">
                    <a:extLst>
                      <a:ext uri="{FF2B5EF4-FFF2-40B4-BE49-F238E27FC236}">
                        <a16:creationId xmlns:a16="http://schemas.microsoft.com/office/drawing/2014/main" id="{CB5EAAD6-36AD-5940-8E93-CCDF5F657EE1}"/>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597" name="Freeform 139">
                    <a:extLst>
                      <a:ext uri="{FF2B5EF4-FFF2-40B4-BE49-F238E27FC236}">
                        <a16:creationId xmlns:a16="http://schemas.microsoft.com/office/drawing/2014/main" id="{D2783AA8-98DB-2742-9633-D1DB298BE1C6}"/>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sp>
              <p:nvSpPr>
                <p:cNvPr id="212594" name="Line 140">
                  <a:extLst>
                    <a:ext uri="{FF2B5EF4-FFF2-40B4-BE49-F238E27FC236}">
                      <a16:creationId xmlns:a16="http://schemas.microsoft.com/office/drawing/2014/main" id="{9A3A7A14-3CDE-3343-9E31-B79200B6CF09}"/>
                    </a:ext>
                  </a:extLst>
                </p:cNvPr>
                <p:cNvSpPr>
                  <a:spLocks noChangeShapeType="1"/>
                </p:cNvSpPr>
                <p:nvPr/>
              </p:nvSpPr>
              <p:spPr bwMode="auto">
                <a:xfrm>
                  <a:off x="2358" y="1361"/>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595" name="Line 141">
                  <a:extLst>
                    <a:ext uri="{FF2B5EF4-FFF2-40B4-BE49-F238E27FC236}">
                      <a16:creationId xmlns:a16="http://schemas.microsoft.com/office/drawing/2014/main" id="{568B98BA-26D9-5648-9525-DB9872C35BC4}"/>
                    </a:ext>
                  </a:extLst>
                </p:cNvPr>
                <p:cNvSpPr>
                  <a:spLocks noChangeShapeType="1"/>
                </p:cNvSpPr>
                <p:nvPr/>
              </p:nvSpPr>
              <p:spPr bwMode="auto">
                <a:xfrm>
                  <a:off x="2908" y="1363"/>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grpSp>
            <p:nvGrpSpPr>
              <p:cNvPr id="212536" name="Group 133">
                <a:extLst>
                  <a:ext uri="{FF2B5EF4-FFF2-40B4-BE49-F238E27FC236}">
                    <a16:creationId xmlns:a16="http://schemas.microsoft.com/office/drawing/2014/main" id="{0E17A66D-7D8B-5F41-BCE3-E570B636835A}"/>
                  </a:ext>
                </a:extLst>
              </p:cNvPr>
              <p:cNvGrpSpPr>
                <a:grpSpLocks/>
              </p:cNvGrpSpPr>
              <p:nvPr/>
            </p:nvGrpSpPr>
            <p:grpSpPr bwMode="auto">
              <a:xfrm>
                <a:off x="8772607" y="2725609"/>
                <a:ext cx="532759" cy="184809"/>
                <a:chOff x="2356" y="1300"/>
                <a:chExt cx="555" cy="194"/>
              </a:xfrm>
            </p:grpSpPr>
            <p:sp>
              <p:nvSpPr>
                <p:cNvPr id="212582" name="Oval 407">
                  <a:extLst>
                    <a:ext uri="{FF2B5EF4-FFF2-40B4-BE49-F238E27FC236}">
                      <a16:creationId xmlns:a16="http://schemas.microsoft.com/office/drawing/2014/main" id="{08C4B1E3-E7B8-6643-8D79-369103CE73EA}"/>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sp>
              <p:nvSpPr>
                <p:cNvPr id="212583" name="Rectangle 410">
                  <a:extLst>
                    <a:ext uri="{FF2B5EF4-FFF2-40B4-BE49-F238E27FC236}">
                      <a16:creationId xmlns:a16="http://schemas.microsoft.com/office/drawing/2014/main" id="{5A2BCCD6-1805-C846-B54E-B2051A89B730}"/>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sp>
              <p:nvSpPr>
                <p:cNvPr id="212584" name="Oval 411">
                  <a:extLst>
                    <a:ext uri="{FF2B5EF4-FFF2-40B4-BE49-F238E27FC236}">
                      <a16:creationId xmlns:a16="http://schemas.microsoft.com/office/drawing/2014/main" id="{88589E86-04E3-9B43-B338-1546C6A51EE3}"/>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grpSp>
              <p:nvGrpSpPr>
                <p:cNvPr id="212585" name="Group 137">
                  <a:extLst>
                    <a:ext uri="{FF2B5EF4-FFF2-40B4-BE49-F238E27FC236}">
                      <a16:creationId xmlns:a16="http://schemas.microsoft.com/office/drawing/2014/main" id="{826A4B0A-B788-E54A-9EA4-9D6261146308}"/>
                    </a:ext>
                  </a:extLst>
                </p:cNvPr>
                <p:cNvGrpSpPr>
                  <a:grpSpLocks/>
                </p:cNvGrpSpPr>
                <p:nvPr/>
              </p:nvGrpSpPr>
              <p:grpSpPr bwMode="auto">
                <a:xfrm>
                  <a:off x="2468" y="1332"/>
                  <a:ext cx="310" cy="60"/>
                  <a:chOff x="2468" y="1332"/>
                  <a:chExt cx="310" cy="60"/>
                </a:xfrm>
              </p:grpSpPr>
              <p:sp>
                <p:nvSpPr>
                  <p:cNvPr id="212588" name="Freeform 138">
                    <a:extLst>
                      <a:ext uri="{FF2B5EF4-FFF2-40B4-BE49-F238E27FC236}">
                        <a16:creationId xmlns:a16="http://schemas.microsoft.com/office/drawing/2014/main" id="{99939D3A-6B28-054A-B71F-0E4E67D9D83D}"/>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589" name="Freeform 139">
                    <a:extLst>
                      <a:ext uri="{FF2B5EF4-FFF2-40B4-BE49-F238E27FC236}">
                        <a16:creationId xmlns:a16="http://schemas.microsoft.com/office/drawing/2014/main" id="{71DD795F-B2F0-1743-8A24-D2306571152D}"/>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sp>
              <p:nvSpPr>
                <p:cNvPr id="212586" name="Line 140">
                  <a:extLst>
                    <a:ext uri="{FF2B5EF4-FFF2-40B4-BE49-F238E27FC236}">
                      <a16:creationId xmlns:a16="http://schemas.microsoft.com/office/drawing/2014/main" id="{C1A81B6B-0397-BD4C-A09F-6752DBD88710}"/>
                    </a:ext>
                  </a:extLst>
                </p:cNvPr>
                <p:cNvSpPr>
                  <a:spLocks noChangeShapeType="1"/>
                </p:cNvSpPr>
                <p:nvPr/>
              </p:nvSpPr>
              <p:spPr bwMode="auto">
                <a:xfrm>
                  <a:off x="2358" y="1356"/>
                  <a:ext cx="0" cy="88"/>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587" name="Line 141">
                  <a:extLst>
                    <a:ext uri="{FF2B5EF4-FFF2-40B4-BE49-F238E27FC236}">
                      <a16:creationId xmlns:a16="http://schemas.microsoft.com/office/drawing/2014/main" id="{D95D2676-448B-2E41-A61F-1B226AD35642}"/>
                    </a:ext>
                  </a:extLst>
                </p:cNvPr>
                <p:cNvSpPr>
                  <a:spLocks noChangeShapeType="1"/>
                </p:cNvSpPr>
                <p:nvPr/>
              </p:nvSpPr>
              <p:spPr bwMode="auto">
                <a:xfrm>
                  <a:off x="2908" y="1358"/>
                  <a:ext cx="0" cy="86"/>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grpSp>
            <p:nvGrpSpPr>
              <p:cNvPr id="212537" name="Group 133">
                <a:extLst>
                  <a:ext uri="{FF2B5EF4-FFF2-40B4-BE49-F238E27FC236}">
                    <a16:creationId xmlns:a16="http://schemas.microsoft.com/office/drawing/2014/main" id="{793837A4-55FA-2541-B594-F0C51D445F9F}"/>
                  </a:ext>
                </a:extLst>
              </p:cNvPr>
              <p:cNvGrpSpPr>
                <a:grpSpLocks/>
              </p:cNvGrpSpPr>
              <p:nvPr/>
            </p:nvGrpSpPr>
            <p:grpSpPr bwMode="auto">
              <a:xfrm>
                <a:off x="9060908" y="2428111"/>
                <a:ext cx="532759" cy="184809"/>
                <a:chOff x="2356" y="1300"/>
                <a:chExt cx="555" cy="194"/>
              </a:xfrm>
            </p:grpSpPr>
            <p:sp>
              <p:nvSpPr>
                <p:cNvPr id="212574" name="Oval 407">
                  <a:extLst>
                    <a:ext uri="{FF2B5EF4-FFF2-40B4-BE49-F238E27FC236}">
                      <a16:creationId xmlns:a16="http://schemas.microsoft.com/office/drawing/2014/main" id="{196B9A26-7308-8C4D-9336-8222537B5B1A}"/>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sp>
              <p:nvSpPr>
                <p:cNvPr id="212575" name="Rectangle 410">
                  <a:extLst>
                    <a:ext uri="{FF2B5EF4-FFF2-40B4-BE49-F238E27FC236}">
                      <a16:creationId xmlns:a16="http://schemas.microsoft.com/office/drawing/2014/main" id="{6645480F-8545-4F46-A661-8A40B381A15E}"/>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sp>
              <p:nvSpPr>
                <p:cNvPr id="212576" name="Oval 411">
                  <a:extLst>
                    <a:ext uri="{FF2B5EF4-FFF2-40B4-BE49-F238E27FC236}">
                      <a16:creationId xmlns:a16="http://schemas.microsoft.com/office/drawing/2014/main" id="{155A4888-4551-1846-BBFA-61604C9B504D}"/>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grpSp>
              <p:nvGrpSpPr>
                <p:cNvPr id="212577" name="Group 137">
                  <a:extLst>
                    <a:ext uri="{FF2B5EF4-FFF2-40B4-BE49-F238E27FC236}">
                      <a16:creationId xmlns:a16="http://schemas.microsoft.com/office/drawing/2014/main" id="{15C82C35-1614-6D42-9C7F-35F402D84B1A}"/>
                    </a:ext>
                  </a:extLst>
                </p:cNvPr>
                <p:cNvGrpSpPr>
                  <a:grpSpLocks/>
                </p:cNvGrpSpPr>
                <p:nvPr/>
              </p:nvGrpSpPr>
              <p:grpSpPr bwMode="auto">
                <a:xfrm>
                  <a:off x="2468" y="1332"/>
                  <a:ext cx="310" cy="60"/>
                  <a:chOff x="2468" y="1332"/>
                  <a:chExt cx="310" cy="60"/>
                </a:xfrm>
              </p:grpSpPr>
              <p:sp>
                <p:nvSpPr>
                  <p:cNvPr id="212580" name="Freeform 138">
                    <a:extLst>
                      <a:ext uri="{FF2B5EF4-FFF2-40B4-BE49-F238E27FC236}">
                        <a16:creationId xmlns:a16="http://schemas.microsoft.com/office/drawing/2014/main" id="{43D75FD7-B2AE-6D4E-ACD0-3A2E5FA326D6}"/>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581" name="Freeform 139">
                    <a:extLst>
                      <a:ext uri="{FF2B5EF4-FFF2-40B4-BE49-F238E27FC236}">
                        <a16:creationId xmlns:a16="http://schemas.microsoft.com/office/drawing/2014/main" id="{948C0056-D7B2-0F4E-82C0-6EE9185E964E}"/>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sp>
              <p:nvSpPr>
                <p:cNvPr id="212578" name="Line 140">
                  <a:extLst>
                    <a:ext uri="{FF2B5EF4-FFF2-40B4-BE49-F238E27FC236}">
                      <a16:creationId xmlns:a16="http://schemas.microsoft.com/office/drawing/2014/main" id="{B6099386-2953-A24D-9C2F-183267CE1CE3}"/>
                    </a:ext>
                  </a:extLst>
                </p:cNvPr>
                <p:cNvSpPr>
                  <a:spLocks noChangeShapeType="1"/>
                </p:cNvSpPr>
                <p:nvPr/>
              </p:nvSpPr>
              <p:spPr bwMode="auto">
                <a:xfrm>
                  <a:off x="2358" y="1362"/>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579" name="Line 141">
                  <a:extLst>
                    <a:ext uri="{FF2B5EF4-FFF2-40B4-BE49-F238E27FC236}">
                      <a16:creationId xmlns:a16="http://schemas.microsoft.com/office/drawing/2014/main" id="{47280217-6588-2442-88B2-2C978D2DBF0D}"/>
                    </a:ext>
                  </a:extLst>
                </p:cNvPr>
                <p:cNvSpPr>
                  <a:spLocks noChangeShapeType="1"/>
                </p:cNvSpPr>
                <p:nvPr/>
              </p:nvSpPr>
              <p:spPr bwMode="auto">
                <a:xfrm>
                  <a:off x="2908" y="1364"/>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grpSp>
            <p:nvGrpSpPr>
              <p:cNvPr id="212538" name="Group 133">
                <a:extLst>
                  <a:ext uri="{FF2B5EF4-FFF2-40B4-BE49-F238E27FC236}">
                    <a16:creationId xmlns:a16="http://schemas.microsoft.com/office/drawing/2014/main" id="{A06444CC-9092-1545-8DB8-6E8FDA47D29B}"/>
                  </a:ext>
                </a:extLst>
              </p:cNvPr>
              <p:cNvGrpSpPr>
                <a:grpSpLocks/>
              </p:cNvGrpSpPr>
              <p:nvPr/>
            </p:nvGrpSpPr>
            <p:grpSpPr bwMode="auto">
              <a:xfrm>
                <a:off x="10005281" y="2289952"/>
                <a:ext cx="532759" cy="184809"/>
                <a:chOff x="2356" y="1300"/>
                <a:chExt cx="555" cy="194"/>
              </a:xfrm>
            </p:grpSpPr>
            <p:sp>
              <p:nvSpPr>
                <p:cNvPr id="212566" name="Oval 407">
                  <a:extLst>
                    <a:ext uri="{FF2B5EF4-FFF2-40B4-BE49-F238E27FC236}">
                      <a16:creationId xmlns:a16="http://schemas.microsoft.com/office/drawing/2014/main" id="{98F0B009-EAE9-4D45-ADBF-90E4C8514AAD}"/>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sp>
              <p:nvSpPr>
                <p:cNvPr id="212567" name="Rectangle 410">
                  <a:extLst>
                    <a:ext uri="{FF2B5EF4-FFF2-40B4-BE49-F238E27FC236}">
                      <a16:creationId xmlns:a16="http://schemas.microsoft.com/office/drawing/2014/main" id="{69CB880D-4159-314B-8589-398633740F16}"/>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sp>
              <p:nvSpPr>
                <p:cNvPr id="212568" name="Oval 411">
                  <a:extLst>
                    <a:ext uri="{FF2B5EF4-FFF2-40B4-BE49-F238E27FC236}">
                      <a16:creationId xmlns:a16="http://schemas.microsoft.com/office/drawing/2014/main" id="{6B73AC4A-06D5-BD46-BC62-FAF54C96B236}"/>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grpSp>
              <p:nvGrpSpPr>
                <p:cNvPr id="212569" name="Group 137">
                  <a:extLst>
                    <a:ext uri="{FF2B5EF4-FFF2-40B4-BE49-F238E27FC236}">
                      <a16:creationId xmlns:a16="http://schemas.microsoft.com/office/drawing/2014/main" id="{6A495CD8-F8C0-9D42-9061-64D1E60810A3}"/>
                    </a:ext>
                  </a:extLst>
                </p:cNvPr>
                <p:cNvGrpSpPr>
                  <a:grpSpLocks/>
                </p:cNvGrpSpPr>
                <p:nvPr/>
              </p:nvGrpSpPr>
              <p:grpSpPr bwMode="auto">
                <a:xfrm>
                  <a:off x="2468" y="1332"/>
                  <a:ext cx="310" cy="60"/>
                  <a:chOff x="2468" y="1332"/>
                  <a:chExt cx="310" cy="60"/>
                </a:xfrm>
              </p:grpSpPr>
              <p:sp>
                <p:nvSpPr>
                  <p:cNvPr id="212572" name="Freeform 138">
                    <a:extLst>
                      <a:ext uri="{FF2B5EF4-FFF2-40B4-BE49-F238E27FC236}">
                        <a16:creationId xmlns:a16="http://schemas.microsoft.com/office/drawing/2014/main" id="{88F3B665-197B-4F49-8C43-447D1016AC1B}"/>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573" name="Freeform 139">
                    <a:extLst>
                      <a:ext uri="{FF2B5EF4-FFF2-40B4-BE49-F238E27FC236}">
                        <a16:creationId xmlns:a16="http://schemas.microsoft.com/office/drawing/2014/main" id="{252B1589-DFED-0B42-BE9A-3315ED37723D}"/>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sp>
              <p:nvSpPr>
                <p:cNvPr id="212570" name="Line 140">
                  <a:extLst>
                    <a:ext uri="{FF2B5EF4-FFF2-40B4-BE49-F238E27FC236}">
                      <a16:creationId xmlns:a16="http://schemas.microsoft.com/office/drawing/2014/main" id="{FA2EF4E0-3B3F-CE46-8105-EE6EAFA7466C}"/>
                    </a:ext>
                  </a:extLst>
                </p:cNvPr>
                <p:cNvSpPr>
                  <a:spLocks noChangeShapeType="1"/>
                </p:cNvSpPr>
                <p:nvPr/>
              </p:nvSpPr>
              <p:spPr bwMode="auto">
                <a:xfrm>
                  <a:off x="2357" y="1362"/>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571" name="Line 141">
                  <a:extLst>
                    <a:ext uri="{FF2B5EF4-FFF2-40B4-BE49-F238E27FC236}">
                      <a16:creationId xmlns:a16="http://schemas.microsoft.com/office/drawing/2014/main" id="{54F135E8-4A3E-7042-A857-E505A16F3516}"/>
                    </a:ext>
                  </a:extLst>
                </p:cNvPr>
                <p:cNvSpPr>
                  <a:spLocks noChangeShapeType="1"/>
                </p:cNvSpPr>
                <p:nvPr/>
              </p:nvSpPr>
              <p:spPr bwMode="auto">
                <a:xfrm>
                  <a:off x="2908" y="1364"/>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grpSp>
            <p:nvGrpSpPr>
              <p:cNvPr id="212539" name="Group 133">
                <a:extLst>
                  <a:ext uri="{FF2B5EF4-FFF2-40B4-BE49-F238E27FC236}">
                    <a16:creationId xmlns:a16="http://schemas.microsoft.com/office/drawing/2014/main" id="{C56D0DB6-C8C2-BD46-A61F-B87FCB32424B}"/>
                  </a:ext>
                </a:extLst>
              </p:cNvPr>
              <p:cNvGrpSpPr>
                <a:grpSpLocks/>
              </p:cNvGrpSpPr>
              <p:nvPr/>
            </p:nvGrpSpPr>
            <p:grpSpPr bwMode="auto">
              <a:xfrm>
                <a:off x="10232661" y="2882876"/>
                <a:ext cx="532759" cy="184809"/>
                <a:chOff x="2356" y="1300"/>
                <a:chExt cx="555" cy="194"/>
              </a:xfrm>
            </p:grpSpPr>
            <p:sp>
              <p:nvSpPr>
                <p:cNvPr id="212558" name="Oval 407">
                  <a:extLst>
                    <a:ext uri="{FF2B5EF4-FFF2-40B4-BE49-F238E27FC236}">
                      <a16:creationId xmlns:a16="http://schemas.microsoft.com/office/drawing/2014/main" id="{8DD481CE-4625-5444-84F8-C4FDB1565766}"/>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sp>
              <p:nvSpPr>
                <p:cNvPr id="212559" name="Rectangle 410">
                  <a:extLst>
                    <a:ext uri="{FF2B5EF4-FFF2-40B4-BE49-F238E27FC236}">
                      <a16:creationId xmlns:a16="http://schemas.microsoft.com/office/drawing/2014/main" id="{DE30FE06-38AD-6649-B253-DAA50CC45C2A}"/>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sp>
              <p:nvSpPr>
                <p:cNvPr id="212560" name="Oval 411">
                  <a:extLst>
                    <a:ext uri="{FF2B5EF4-FFF2-40B4-BE49-F238E27FC236}">
                      <a16:creationId xmlns:a16="http://schemas.microsoft.com/office/drawing/2014/main" id="{6209655C-FC5E-E44B-9975-53EE035307D5}"/>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grpSp>
              <p:nvGrpSpPr>
                <p:cNvPr id="212561" name="Group 137">
                  <a:extLst>
                    <a:ext uri="{FF2B5EF4-FFF2-40B4-BE49-F238E27FC236}">
                      <a16:creationId xmlns:a16="http://schemas.microsoft.com/office/drawing/2014/main" id="{42D22DF6-EB02-344F-BA0F-82D271D19B85}"/>
                    </a:ext>
                  </a:extLst>
                </p:cNvPr>
                <p:cNvGrpSpPr>
                  <a:grpSpLocks/>
                </p:cNvGrpSpPr>
                <p:nvPr/>
              </p:nvGrpSpPr>
              <p:grpSpPr bwMode="auto">
                <a:xfrm>
                  <a:off x="2468" y="1332"/>
                  <a:ext cx="310" cy="60"/>
                  <a:chOff x="2468" y="1332"/>
                  <a:chExt cx="310" cy="60"/>
                </a:xfrm>
              </p:grpSpPr>
              <p:sp>
                <p:nvSpPr>
                  <p:cNvPr id="212564" name="Freeform 138">
                    <a:extLst>
                      <a:ext uri="{FF2B5EF4-FFF2-40B4-BE49-F238E27FC236}">
                        <a16:creationId xmlns:a16="http://schemas.microsoft.com/office/drawing/2014/main" id="{D1FD082C-1EE9-A840-9BBB-D573C2BAE212}"/>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565" name="Freeform 139">
                    <a:extLst>
                      <a:ext uri="{FF2B5EF4-FFF2-40B4-BE49-F238E27FC236}">
                        <a16:creationId xmlns:a16="http://schemas.microsoft.com/office/drawing/2014/main" id="{120A354C-EEB2-4349-805D-D662937E8F72}"/>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sp>
              <p:nvSpPr>
                <p:cNvPr id="212562" name="Line 140">
                  <a:extLst>
                    <a:ext uri="{FF2B5EF4-FFF2-40B4-BE49-F238E27FC236}">
                      <a16:creationId xmlns:a16="http://schemas.microsoft.com/office/drawing/2014/main" id="{735E47BC-2B85-9A40-AD5E-92DCDE8453BA}"/>
                    </a:ext>
                  </a:extLst>
                </p:cNvPr>
                <p:cNvSpPr>
                  <a:spLocks noChangeShapeType="1"/>
                </p:cNvSpPr>
                <p:nvPr/>
              </p:nvSpPr>
              <p:spPr bwMode="auto">
                <a:xfrm>
                  <a:off x="2358" y="1361"/>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563" name="Line 141">
                  <a:extLst>
                    <a:ext uri="{FF2B5EF4-FFF2-40B4-BE49-F238E27FC236}">
                      <a16:creationId xmlns:a16="http://schemas.microsoft.com/office/drawing/2014/main" id="{DA8F5B97-1A95-DD40-9510-949A180093A4}"/>
                    </a:ext>
                  </a:extLst>
                </p:cNvPr>
                <p:cNvSpPr>
                  <a:spLocks noChangeShapeType="1"/>
                </p:cNvSpPr>
                <p:nvPr/>
              </p:nvSpPr>
              <p:spPr bwMode="auto">
                <a:xfrm>
                  <a:off x="2908" y="1363"/>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grpSp>
            <p:nvGrpSpPr>
              <p:cNvPr id="212540" name="Group 133">
                <a:extLst>
                  <a:ext uri="{FF2B5EF4-FFF2-40B4-BE49-F238E27FC236}">
                    <a16:creationId xmlns:a16="http://schemas.microsoft.com/office/drawing/2014/main" id="{62F71D57-BD92-A645-AED5-AD0F00C983A6}"/>
                  </a:ext>
                </a:extLst>
              </p:cNvPr>
              <p:cNvGrpSpPr>
                <a:grpSpLocks/>
              </p:cNvGrpSpPr>
              <p:nvPr/>
            </p:nvGrpSpPr>
            <p:grpSpPr bwMode="auto">
              <a:xfrm>
                <a:off x="9330660" y="3072767"/>
                <a:ext cx="532759" cy="184809"/>
                <a:chOff x="2356" y="1300"/>
                <a:chExt cx="555" cy="194"/>
              </a:xfrm>
            </p:grpSpPr>
            <p:sp>
              <p:nvSpPr>
                <p:cNvPr id="212550" name="Oval 407">
                  <a:extLst>
                    <a:ext uri="{FF2B5EF4-FFF2-40B4-BE49-F238E27FC236}">
                      <a16:creationId xmlns:a16="http://schemas.microsoft.com/office/drawing/2014/main" id="{E3F7C915-A486-E444-98C1-779B890F7C28}"/>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sp>
              <p:nvSpPr>
                <p:cNvPr id="212551" name="Rectangle 410">
                  <a:extLst>
                    <a:ext uri="{FF2B5EF4-FFF2-40B4-BE49-F238E27FC236}">
                      <a16:creationId xmlns:a16="http://schemas.microsoft.com/office/drawing/2014/main" id="{6E2EBA92-BAAC-8A4E-B9EE-659B6D50F95B}"/>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sp>
              <p:nvSpPr>
                <p:cNvPr id="212552" name="Oval 411">
                  <a:extLst>
                    <a:ext uri="{FF2B5EF4-FFF2-40B4-BE49-F238E27FC236}">
                      <a16:creationId xmlns:a16="http://schemas.microsoft.com/office/drawing/2014/main" id="{811CC388-E88F-794C-B93B-4BD0E270E834}"/>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grpSp>
              <p:nvGrpSpPr>
                <p:cNvPr id="212553" name="Group 137">
                  <a:extLst>
                    <a:ext uri="{FF2B5EF4-FFF2-40B4-BE49-F238E27FC236}">
                      <a16:creationId xmlns:a16="http://schemas.microsoft.com/office/drawing/2014/main" id="{08071467-A7D7-4544-B96A-92880380E80B}"/>
                    </a:ext>
                  </a:extLst>
                </p:cNvPr>
                <p:cNvGrpSpPr>
                  <a:grpSpLocks/>
                </p:cNvGrpSpPr>
                <p:nvPr/>
              </p:nvGrpSpPr>
              <p:grpSpPr bwMode="auto">
                <a:xfrm>
                  <a:off x="2468" y="1332"/>
                  <a:ext cx="310" cy="60"/>
                  <a:chOff x="2468" y="1332"/>
                  <a:chExt cx="310" cy="60"/>
                </a:xfrm>
              </p:grpSpPr>
              <p:sp>
                <p:nvSpPr>
                  <p:cNvPr id="212556" name="Freeform 138">
                    <a:extLst>
                      <a:ext uri="{FF2B5EF4-FFF2-40B4-BE49-F238E27FC236}">
                        <a16:creationId xmlns:a16="http://schemas.microsoft.com/office/drawing/2014/main" id="{DFFC3363-8E4F-4246-A933-E3CDB2A91730}"/>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557" name="Freeform 139">
                    <a:extLst>
                      <a:ext uri="{FF2B5EF4-FFF2-40B4-BE49-F238E27FC236}">
                        <a16:creationId xmlns:a16="http://schemas.microsoft.com/office/drawing/2014/main" id="{FA89DEB4-2D16-5340-9560-4C1F194F9675}"/>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sp>
              <p:nvSpPr>
                <p:cNvPr id="212554" name="Line 140">
                  <a:extLst>
                    <a:ext uri="{FF2B5EF4-FFF2-40B4-BE49-F238E27FC236}">
                      <a16:creationId xmlns:a16="http://schemas.microsoft.com/office/drawing/2014/main" id="{C80F42E7-1527-D145-8D68-DB063A0343F7}"/>
                    </a:ext>
                  </a:extLst>
                </p:cNvPr>
                <p:cNvSpPr>
                  <a:spLocks noChangeShapeType="1"/>
                </p:cNvSpPr>
                <p:nvPr/>
              </p:nvSpPr>
              <p:spPr bwMode="auto">
                <a:xfrm>
                  <a:off x="2358" y="1362"/>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555" name="Line 141">
                  <a:extLst>
                    <a:ext uri="{FF2B5EF4-FFF2-40B4-BE49-F238E27FC236}">
                      <a16:creationId xmlns:a16="http://schemas.microsoft.com/office/drawing/2014/main" id="{419CAED2-2FDF-AD45-BCC9-3051C70FAA71}"/>
                    </a:ext>
                  </a:extLst>
                </p:cNvPr>
                <p:cNvSpPr>
                  <a:spLocks noChangeShapeType="1"/>
                </p:cNvSpPr>
                <p:nvPr/>
              </p:nvSpPr>
              <p:spPr bwMode="auto">
                <a:xfrm>
                  <a:off x="2907" y="1364"/>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grpSp>
            <p:nvGrpSpPr>
              <p:cNvPr id="212541" name="Group 133">
                <a:extLst>
                  <a:ext uri="{FF2B5EF4-FFF2-40B4-BE49-F238E27FC236}">
                    <a16:creationId xmlns:a16="http://schemas.microsoft.com/office/drawing/2014/main" id="{FB922976-2E5B-5D49-807B-C93B68F18A12}"/>
                  </a:ext>
                </a:extLst>
              </p:cNvPr>
              <p:cNvGrpSpPr>
                <a:grpSpLocks/>
              </p:cNvGrpSpPr>
              <p:nvPr/>
            </p:nvGrpSpPr>
            <p:grpSpPr bwMode="auto">
              <a:xfrm>
                <a:off x="8438032" y="3018963"/>
                <a:ext cx="532759" cy="184809"/>
                <a:chOff x="2356" y="1300"/>
                <a:chExt cx="555" cy="194"/>
              </a:xfrm>
            </p:grpSpPr>
            <p:sp>
              <p:nvSpPr>
                <p:cNvPr id="212542" name="Oval 407">
                  <a:extLst>
                    <a:ext uri="{FF2B5EF4-FFF2-40B4-BE49-F238E27FC236}">
                      <a16:creationId xmlns:a16="http://schemas.microsoft.com/office/drawing/2014/main" id="{0CA521A0-0563-A445-99FF-4E670AB03E46}"/>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sp>
              <p:nvSpPr>
                <p:cNvPr id="212543" name="Rectangle 410">
                  <a:extLst>
                    <a:ext uri="{FF2B5EF4-FFF2-40B4-BE49-F238E27FC236}">
                      <a16:creationId xmlns:a16="http://schemas.microsoft.com/office/drawing/2014/main" id="{53B08889-B6A0-304D-B4AF-255569F733D2}"/>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sp>
              <p:nvSpPr>
                <p:cNvPr id="212544" name="Oval 411">
                  <a:extLst>
                    <a:ext uri="{FF2B5EF4-FFF2-40B4-BE49-F238E27FC236}">
                      <a16:creationId xmlns:a16="http://schemas.microsoft.com/office/drawing/2014/main" id="{1D769F62-F343-3A40-8620-384E7CA0FEF5}"/>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grpSp>
              <p:nvGrpSpPr>
                <p:cNvPr id="212545" name="Group 137">
                  <a:extLst>
                    <a:ext uri="{FF2B5EF4-FFF2-40B4-BE49-F238E27FC236}">
                      <a16:creationId xmlns:a16="http://schemas.microsoft.com/office/drawing/2014/main" id="{738937E8-A4B3-3349-AD95-112B3D9B6019}"/>
                    </a:ext>
                  </a:extLst>
                </p:cNvPr>
                <p:cNvGrpSpPr>
                  <a:grpSpLocks/>
                </p:cNvGrpSpPr>
                <p:nvPr/>
              </p:nvGrpSpPr>
              <p:grpSpPr bwMode="auto">
                <a:xfrm>
                  <a:off x="2468" y="1332"/>
                  <a:ext cx="310" cy="60"/>
                  <a:chOff x="2468" y="1332"/>
                  <a:chExt cx="310" cy="60"/>
                </a:xfrm>
              </p:grpSpPr>
              <p:sp>
                <p:nvSpPr>
                  <p:cNvPr id="212548" name="Freeform 138">
                    <a:extLst>
                      <a:ext uri="{FF2B5EF4-FFF2-40B4-BE49-F238E27FC236}">
                        <a16:creationId xmlns:a16="http://schemas.microsoft.com/office/drawing/2014/main" id="{DC32E303-AE74-1446-98DB-33DD542D13FD}"/>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549" name="Freeform 139">
                    <a:extLst>
                      <a:ext uri="{FF2B5EF4-FFF2-40B4-BE49-F238E27FC236}">
                        <a16:creationId xmlns:a16="http://schemas.microsoft.com/office/drawing/2014/main" id="{534040FD-A850-1546-AE7B-911B7D8E7FF9}"/>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sp>
              <p:nvSpPr>
                <p:cNvPr id="212546" name="Line 140">
                  <a:extLst>
                    <a:ext uri="{FF2B5EF4-FFF2-40B4-BE49-F238E27FC236}">
                      <a16:creationId xmlns:a16="http://schemas.microsoft.com/office/drawing/2014/main" id="{8414AFD1-A6AE-0C43-87E8-330C24F518E2}"/>
                    </a:ext>
                  </a:extLst>
                </p:cNvPr>
                <p:cNvSpPr>
                  <a:spLocks noChangeShapeType="1"/>
                </p:cNvSpPr>
                <p:nvPr/>
              </p:nvSpPr>
              <p:spPr bwMode="auto">
                <a:xfrm>
                  <a:off x="2357" y="1361"/>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547" name="Line 141">
                  <a:extLst>
                    <a:ext uri="{FF2B5EF4-FFF2-40B4-BE49-F238E27FC236}">
                      <a16:creationId xmlns:a16="http://schemas.microsoft.com/office/drawing/2014/main" id="{BC404CA4-DE57-A546-B3C0-F6DCD43DB027}"/>
                    </a:ext>
                  </a:extLst>
                </p:cNvPr>
                <p:cNvSpPr>
                  <a:spLocks noChangeShapeType="1"/>
                </p:cNvSpPr>
                <p:nvPr/>
              </p:nvSpPr>
              <p:spPr bwMode="auto">
                <a:xfrm>
                  <a:off x="2910" y="1363"/>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grpSp>
        <p:grpSp>
          <p:nvGrpSpPr>
            <p:cNvPr id="212329" name="Group 331">
              <a:extLst>
                <a:ext uri="{FF2B5EF4-FFF2-40B4-BE49-F238E27FC236}">
                  <a16:creationId xmlns:a16="http://schemas.microsoft.com/office/drawing/2014/main" id="{2357F483-56DC-0D4E-ACFF-9C01DC6B9871}"/>
                </a:ext>
              </a:extLst>
            </p:cNvPr>
            <p:cNvGrpSpPr>
              <a:grpSpLocks/>
            </p:cNvGrpSpPr>
            <p:nvPr/>
          </p:nvGrpSpPr>
          <p:grpSpPr bwMode="auto">
            <a:xfrm>
              <a:off x="1803400" y="2755900"/>
              <a:ext cx="3467100" cy="1193800"/>
              <a:chOff x="7848600" y="2044700"/>
              <a:chExt cx="3200399" cy="1371600"/>
            </a:xfrm>
          </p:grpSpPr>
          <p:sp>
            <p:nvSpPr>
              <p:cNvPr id="212442" name="Oval 332">
                <a:extLst>
                  <a:ext uri="{FF2B5EF4-FFF2-40B4-BE49-F238E27FC236}">
                    <a16:creationId xmlns:a16="http://schemas.microsoft.com/office/drawing/2014/main" id="{9120DEBC-2FEF-534C-A5EF-75BF98FBA766}"/>
                  </a:ext>
                </a:extLst>
              </p:cNvPr>
              <p:cNvSpPr>
                <a:spLocks noChangeArrowheads="1"/>
              </p:cNvSpPr>
              <p:nvPr/>
            </p:nvSpPr>
            <p:spPr bwMode="auto">
              <a:xfrm>
                <a:off x="7848600" y="2044700"/>
                <a:ext cx="3200399" cy="1371600"/>
              </a:xfrm>
              <a:prstGeom prst="ellipse">
                <a:avLst/>
              </a:prstGeom>
              <a:solidFill>
                <a:srgbClr val="3C6CDF"/>
              </a:solidFill>
              <a:ln>
                <a:noFill/>
              </a:ln>
              <a:extLst>
                <a:ext uri="{91240B29-F687-4F45-9708-019B960494DF}">
                  <a14:hiddenLine xmlns:a14="http://schemas.microsoft.com/office/drawing/2010/main" w="3175">
                    <a:solidFill>
                      <a:srgbClr val="000000"/>
                    </a:solidFill>
                    <a:round/>
                    <a:headEnd/>
                    <a:tailEnd/>
                  </a14:hiddenLine>
                </a:ext>
              </a:extLst>
            </p:spPr>
            <p:txBody>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nvGrpSpPr>
              <p:cNvPr id="212443" name="Group 133">
                <a:extLst>
                  <a:ext uri="{FF2B5EF4-FFF2-40B4-BE49-F238E27FC236}">
                    <a16:creationId xmlns:a16="http://schemas.microsoft.com/office/drawing/2014/main" id="{13FD973C-A8EE-5048-B348-4293B6AA6493}"/>
                  </a:ext>
                </a:extLst>
              </p:cNvPr>
              <p:cNvGrpSpPr>
                <a:grpSpLocks/>
              </p:cNvGrpSpPr>
              <p:nvPr/>
            </p:nvGrpSpPr>
            <p:grpSpPr bwMode="auto">
              <a:xfrm>
                <a:off x="8526482" y="2160804"/>
                <a:ext cx="532759" cy="184809"/>
                <a:chOff x="2356" y="1300"/>
                <a:chExt cx="555" cy="194"/>
              </a:xfrm>
            </p:grpSpPr>
            <p:sp>
              <p:nvSpPr>
                <p:cNvPr id="212516" name="Oval 407">
                  <a:extLst>
                    <a:ext uri="{FF2B5EF4-FFF2-40B4-BE49-F238E27FC236}">
                      <a16:creationId xmlns:a16="http://schemas.microsoft.com/office/drawing/2014/main" id="{4CFD793E-DF31-1B46-B912-7925AAC6D7CF}"/>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sp>
              <p:nvSpPr>
                <p:cNvPr id="212517" name="Rectangle 410">
                  <a:extLst>
                    <a:ext uri="{FF2B5EF4-FFF2-40B4-BE49-F238E27FC236}">
                      <a16:creationId xmlns:a16="http://schemas.microsoft.com/office/drawing/2014/main" id="{0BDCE3CD-0E06-3546-8D33-A3951ACB2523}"/>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sp>
              <p:nvSpPr>
                <p:cNvPr id="212518" name="Oval 411">
                  <a:extLst>
                    <a:ext uri="{FF2B5EF4-FFF2-40B4-BE49-F238E27FC236}">
                      <a16:creationId xmlns:a16="http://schemas.microsoft.com/office/drawing/2014/main" id="{58812803-3BD2-E145-84D5-3459DE9599B5}"/>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grpSp>
              <p:nvGrpSpPr>
                <p:cNvPr id="212519" name="Group 137">
                  <a:extLst>
                    <a:ext uri="{FF2B5EF4-FFF2-40B4-BE49-F238E27FC236}">
                      <a16:creationId xmlns:a16="http://schemas.microsoft.com/office/drawing/2014/main" id="{A84ACE82-842B-3D47-B02C-B87E3EA372D5}"/>
                    </a:ext>
                  </a:extLst>
                </p:cNvPr>
                <p:cNvGrpSpPr>
                  <a:grpSpLocks/>
                </p:cNvGrpSpPr>
                <p:nvPr/>
              </p:nvGrpSpPr>
              <p:grpSpPr bwMode="auto">
                <a:xfrm>
                  <a:off x="2468" y="1332"/>
                  <a:ext cx="310" cy="60"/>
                  <a:chOff x="2468" y="1332"/>
                  <a:chExt cx="310" cy="60"/>
                </a:xfrm>
              </p:grpSpPr>
              <p:sp>
                <p:nvSpPr>
                  <p:cNvPr id="212522" name="Freeform 138">
                    <a:extLst>
                      <a:ext uri="{FF2B5EF4-FFF2-40B4-BE49-F238E27FC236}">
                        <a16:creationId xmlns:a16="http://schemas.microsoft.com/office/drawing/2014/main" id="{2F4FE782-0E61-A24A-86F5-53C4280FC4D2}"/>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523" name="Freeform 139">
                    <a:extLst>
                      <a:ext uri="{FF2B5EF4-FFF2-40B4-BE49-F238E27FC236}">
                        <a16:creationId xmlns:a16="http://schemas.microsoft.com/office/drawing/2014/main" id="{20798D08-C275-C345-BDB5-ED6DA439F505}"/>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sp>
              <p:nvSpPr>
                <p:cNvPr id="212520" name="Line 140">
                  <a:extLst>
                    <a:ext uri="{FF2B5EF4-FFF2-40B4-BE49-F238E27FC236}">
                      <a16:creationId xmlns:a16="http://schemas.microsoft.com/office/drawing/2014/main" id="{9B8805E2-537D-484E-86AA-2288A84B6EDF}"/>
                    </a:ext>
                  </a:extLst>
                </p:cNvPr>
                <p:cNvSpPr>
                  <a:spLocks noChangeShapeType="1"/>
                </p:cNvSpPr>
                <p:nvPr/>
              </p:nvSpPr>
              <p:spPr bwMode="auto">
                <a:xfrm>
                  <a:off x="2358" y="1362"/>
                  <a:ext cx="0" cy="8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521" name="Line 141">
                  <a:extLst>
                    <a:ext uri="{FF2B5EF4-FFF2-40B4-BE49-F238E27FC236}">
                      <a16:creationId xmlns:a16="http://schemas.microsoft.com/office/drawing/2014/main" id="{A0649348-534F-1641-9713-81019EA8E254}"/>
                    </a:ext>
                  </a:extLst>
                </p:cNvPr>
                <p:cNvSpPr>
                  <a:spLocks noChangeShapeType="1"/>
                </p:cNvSpPr>
                <p:nvPr/>
              </p:nvSpPr>
              <p:spPr bwMode="auto">
                <a:xfrm>
                  <a:off x="2906" y="1364"/>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cxnSp>
            <p:nvCxnSpPr>
              <p:cNvPr id="212444" name="Straight Connector 334">
                <a:extLst>
                  <a:ext uri="{FF2B5EF4-FFF2-40B4-BE49-F238E27FC236}">
                    <a16:creationId xmlns:a16="http://schemas.microsoft.com/office/drawing/2014/main" id="{4BABEB20-7AB6-0B49-9A50-DFA6EEAE4B48}"/>
                  </a:ext>
                </a:extLst>
              </p:cNvPr>
              <p:cNvCxnSpPr>
                <a:cxnSpLocks noChangeShapeType="1"/>
                <a:stCxn id="212521" idx="0"/>
              </p:cNvCxnSpPr>
              <p:nvPr/>
            </p:nvCxnSpPr>
            <p:spPr bwMode="auto">
              <a:xfrm>
                <a:off x="9055401" y="2220819"/>
                <a:ext cx="975377" cy="13653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445" name="Straight Connector 335">
                <a:extLst>
                  <a:ext uri="{FF2B5EF4-FFF2-40B4-BE49-F238E27FC236}">
                    <a16:creationId xmlns:a16="http://schemas.microsoft.com/office/drawing/2014/main" id="{29F32A41-5B1D-6A44-B6A6-8806F19EE8AB}"/>
                  </a:ext>
                </a:extLst>
              </p:cNvPr>
              <p:cNvCxnSpPr>
                <a:cxnSpLocks noChangeShapeType="1"/>
              </p:cNvCxnSpPr>
              <p:nvPr/>
            </p:nvCxnSpPr>
            <p:spPr bwMode="auto">
              <a:xfrm>
                <a:off x="9522191" y="2583188"/>
                <a:ext cx="120745" cy="8339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446" name="Straight Connector 336">
                <a:extLst>
                  <a:ext uri="{FF2B5EF4-FFF2-40B4-BE49-F238E27FC236}">
                    <a16:creationId xmlns:a16="http://schemas.microsoft.com/office/drawing/2014/main" id="{E5B1E4A8-B1E8-4248-92B3-B50F21C2AFB7}"/>
                  </a:ext>
                </a:extLst>
              </p:cNvPr>
              <p:cNvCxnSpPr>
                <a:cxnSpLocks noChangeShapeType="1"/>
              </p:cNvCxnSpPr>
              <p:nvPr/>
            </p:nvCxnSpPr>
            <p:spPr bwMode="auto">
              <a:xfrm flipV="1">
                <a:off x="9323081" y="2786992"/>
                <a:ext cx="243358" cy="4562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447" name="Straight Connector 337">
                <a:extLst>
                  <a:ext uri="{FF2B5EF4-FFF2-40B4-BE49-F238E27FC236}">
                    <a16:creationId xmlns:a16="http://schemas.microsoft.com/office/drawing/2014/main" id="{7E071437-3F53-F24B-AA41-AC92CD067A9D}"/>
                  </a:ext>
                </a:extLst>
              </p:cNvPr>
              <p:cNvCxnSpPr>
                <a:cxnSpLocks noChangeShapeType="1"/>
              </p:cNvCxnSpPr>
              <p:nvPr/>
            </p:nvCxnSpPr>
            <p:spPr bwMode="auto">
              <a:xfrm flipV="1">
                <a:off x="9028147" y="2611644"/>
                <a:ext cx="192778" cy="1095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448" name="Straight Connector 338">
                <a:extLst>
                  <a:ext uri="{FF2B5EF4-FFF2-40B4-BE49-F238E27FC236}">
                    <a16:creationId xmlns:a16="http://schemas.microsoft.com/office/drawing/2014/main" id="{270D89F3-A5CD-0D42-9664-1CBD48D3C3FB}"/>
                  </a:ext>
                </a:extLst>
              </p:cNvPr>
              <p:cNvCxnSpPr>
                <a:cxnSpLocks noChangeShapeType="1"/>
              </p:cNvCxnSpPr>
              <p:nvPr/>
            </p:nvCxnSpPr>
            <p:spPr bwMode="auto">
              <a:xfrm flipV="1">
                <a:off x="8729859" y="2909476"/>
                <a:ext cx="192778" cy="1095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449" name="Straight Connector 339">
                <a:extLst>
                  <a:ext uri="{FF2B5EF4-FFF2-40B4-BE49-F238E27FC236}">
                    <a16:creationId xmlns:a16="http://schemas.microsoft.com/office/drawing/2014/main" id="{8E0B0208-44DB-7F44-B1B8-BE249EE486BD}"/>
                  </a:ext>
                </a:extLst>
              </p:cNvPr>
              <p:cNvCxnSpPr>
                <a:cxnSpLocks noChangeShapeType="1"/>
              </p:cNvCxnSpPr>
              <p:nvPr/>
            </p:nvCxnSpPr>
            <p:spPr bwMode="auto">
              <a:xfrm flipV="1">
                <a:off x="9537887" y="2836224"/>
                <a:ext cx="252969" cy="25294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450" name="Straight Connector 340">
                <a:extLst>
                  <a:ext uri="{FF2B5EF4-FFF2-40B4-BE49-F238E27FC236}">
                    <a16:creationId xmlns:a16="http://schemas.microsoft.com/office/drawing/2014/main" id="{E96A89C9-2D97-5641-9D11-075A3C7111C1}"/>
                  </a:ext>
                </a:extLst>
              </p:cNvPr>
              <p:cNvCxnSpPr>
                <a:cxnSpLocks noChangeShapeType="1"/>
              </p:cNvCxnSpPr>
              <p:nvPr/>
            </p:nvCxnSpPr>
            <p:spPr bwMode="auto">
              <a:xfrm flipH="1" flipV="1">
                <a:off x="10029359" y="2822067"/>
                <a:ext cx="354959" cy="12439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451" name="Straight Connector 341">
                <a:extLst>
                  <a:ext uri="{FF2B5EF4-FFF2-40B4-BE49-F238E27FC236}">
                    <a16:creationId xmlns:a16="http://schemas.microsoft.com/office/drawing/2014/main" id="{505210E4-C184-2840-8C6D-90AF6551CA18}"/>
                  </a:ext>
                </a:extLst>
              </p:cNvPr>
              <p:cNvCxnSpPr>
                <a:cxnSpLocks noChangeShapeType="1"/>
              </p:cNvCxnSpPr>
              <p:nvPr/>
            </p:nvCxnSpPr>
            <p:spPr bwMode="auto">
              <a:xfrm flipV="1">
                <a:off x="10015190" y="2475242"/>
                <a:ext cx="283363" cy="19566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452" name="Straight Connector 342">
                <a:extLst>
                  <a:ext uri="{FF2B5EF4-FFF2-40B4-BE49-F238E27FC236}">
                    <a16:creationId xmlns:a16="http://schemas.microsoft.com/office/drawing/2014/main" id="{21C8FA11-4B83-174D-8F02-BD67AB5C5AA8}"/>
                  </a:ext>
                </a:extLst>
              </p:cNvPr>
              <p:cNvCxnSpPr>
                <a:cxnSpLocks noChangeShapeType="1"/>
                <a:endCxn id="212516" idx="4"/>
              </p:cNvCxnSpPr>
              <p:nvPr/>
            </p:nvCxnSpPr>
            <p:spPr bwMode="auto">
              <a:xfrm flipH="1" flipV="1">
                <a:off x="8791902" y="2345614"/>
                <a:ext cx="410984" cy="8718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grpSp>
            <p:nvGrpSpPr>
              <p:cNvPr id="212453" name="Group 133">
                <a:extLst>
                  <a:ext uri="{FF2B5EF4-FFF2-40B4-BE49-F238E27FC236}">
                    <a16:creationId xmlns:a16="http://schemas.microsoft.com/office/drawing/2014/main" id="{7561C78A-6F59-DF42-ACCB-01A5CC6657F2}"/>
                  </a:ext>
                </a:extLst>
              </p:cNvPr>
              <p:cNvGrpSpPr>
                <a:grpSpLocks/>
              </p:cNvGrpSpPr>
              <p:nvPr/>
            </p:nvGrpSpPr>
            <p:grpSpPr bwMode="auto">
              <a:xfrm>
                <a:off x="9555206" y="2650627"/>
                <a:ext cx="532759" cy="184809"/>
                <a:chOff x="2356" y="1300"/>
                <a:chExt cx="555" cy="194"/>
              </a:xfrm>
            </p:grpSpPr>
            <p:sp>
              <p:nvSpPr>
                <p:cNvPr id="212508" name="Oval 407">
                  <a:extLst>
                    <a:ext uri="{FF2B5EF4-FFF2-40B4-BE49-F238E27FC236}">
                      <a16:creationId xmlns:a16="http://schemas.microsoft.com/office/drawing/2014/main" id="{DAB1A0A2-2479-434F-BC8F-D8D60A6E7F15}"/>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sp>
              <p:nvSpPr>
                <p:cNvPr id="212509" name="Rectangle 410">
                  <a:extLst>
                    <a:ext uri="{FF2B5EF4-FFF2-40B4-BE49-F238E27FC236}">
                      <a16:creationId xmlns:a16="http://schemas.microsoft.com/office/drawing/2014/main" id="{ED06BFFA-C85C-E145-B80B-C4E40F4EB240}"/>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sp>
              <p:nvSpPr>
                <p:cNvPr id="212510" name="Oval 411">
                  <a:extLst>
                    <a:ext uri="{FF2B5EF4-FFF2-40B4-BE49-F238E27FC236}">
                      <a16:creationId xmlns:a16="http://schemas.microsoft.com/office/drawing/2014/main" id="{0455DC68-96EA-7441-8A88-D21D991C802A}"/>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grpSp>
              <p:nvGrpSpPr>
                <p:cNvPr id="212511" name="Group 137">
                  <a:extLst>
                    <a:ext uri="{FF2B5EF4-FFF2-40B4-BE49-F238E27FC236}">
                      <a16:creationId xmlns:a16="http://schemas.microsoft.com/office/drawing/2014/main" id="{A70E3948-269D-1043-981F-069B6B94660E}"/>
                    </a:ext>
                  </a:extLst>
                </p:cNvPr>
                <p:cNvGrpSpPr>
                  <a:grpSpLocks/>
                </p:cNvGrpSpPr>
                <p:nvPr/>
              </p:nvGrpSpPr>
              <p:grpSpPr bwMode="auto">
                <a:xfrm>
                  <a:off x="2468" y="1332"/>
                  <a:ext cx="310" cy="60"/>
                  <a:chOff x="2468" y="1332"/>
                  <a:chExt cx="310" cy="60"/>
                </a:xfrm>
              </p:grpSpPr>
              <p:sp>
                <p:nvSpPr>
                  <p:cNvPr id="212514" name="Freeform 138">
                    <a:extLst>
                      <a:ext uri="{FF2B5EF4-FFF2-40B4-BE49-F238E27FC236}">
                        <a16:creationId xmlns:a16="http://schemas.microsoft.com/office/drawing/2014/main" id="{4D2E9F7C-6625-1D46-B345-89632F2091F7}"/>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515" name="Freeform 139">
                    <a:extLst>
                      <a:ext uri="{FF2B5EF4-FFF2-40B4-BE49-F238E27FC236}">
                        <a16:creationId xmlns:a16="http://schemas.microsoft.com/office/drawing/2014/main" id="{38702A10-8A63-4041-A2E6-19D0700CDE23}"/>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sp>
              <p:nvSpPr>
                <p:cNvPr id="212512" name="Line 140">
                  <a:extLst>
                    <a:ext uri="{FF2B5EF4-FFF2-40B4-BE49-F238E27FC236}">
                      <a16:creationId xmlns:a16="http://schemas.microsoft.com/office/drawing/2014/main" id="{DB3D42B8-1E0B-2141-AC34-40F5DB748238}"/>
                    </a:ext>
                  </a:extLst>
                </p:cNvPr>
                <p:cNvSpPr>
                  <a:spLocks noChangeShapeType="1"/>
                </p:cNvSpPr>
                <p:nvPr/>
              </p:nvSpPr>
              <p:spPr bwMode="auto">
                <a:xfrm>
                  <a:off x="2358" y="1361"/>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513" name="Line 141">
                  <a:extLst>
                    <a:ext uri="{FF2B5EF4-FFF2-40B4-BE49-F238E27FC236}">
                      <a16:creationId xmlns:a16="http://schemas.microsoft.com/office/drawing/2014/main" id="{ACF706A7-798D-A346-9CF3-ABA839EB3390}"/>
                    </a:ext>
                  </a:extLst>
                </p:cNvPr>
                <p:cNvSpPr>
                  <a:spLocks noChangeShapeType="1"/>
                </p:cNvSpPr>
                <p:nvPr/>
              </p:nvSpPr>
              <p:spPr bwMode="auto">
                <a:xfrm>
                  <a:off x="2906" y="1363"/>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grpSp>
            <p:nvGrpSpPr>
              <p:cNvPr id="212454" name="Group 133">
                <a:extLst>
                  <a:ext uri="{FF2B5EF4-FFF2-40B4-BE49-F238E27FC236}">
                    <a16:creationId xmlns:a16="http://schemas.microsoft.com/office/drawing/2014/main" id="{06A6101F-46E0-3B4D-AECC-DD3071E6246F}"/>
                  </a:ext>
                </a:extLst>
              </p:cNvPr>
              <p:cNvGrpSpPr>
                <a:grpSpLocks/>
              </p:cNvGrpSpPr>
              <p:nvPr/>
            </p:nvGrpSpPr>
            <p:grpSpPr bwMode="auto">
              <a:xfrm>
                <a:off x="8772607" y="2725609"/>
                <a:ext cx="532759" cy="184809"/>
                <a:chOff x="2356" y="1300"/>
                <a:chExt cx="555" cy="194"/>
              </a:xfrm>
            </p:grpSpPr>
            <p:sp>
              <p:nvSpPr>
                <p:cNvPr id="212500" name="Oval 407">
                  <a:extLst>
                    <a:ext uri="{FF2B5EF4-FFF2-40B4-BE49-F238E27FC236}">
                      <a16:creationId xmlns:a16="http://schemas.microsoft.com/office/drawing/2014/main" id="{3C6918EF-EA4A-BB45-BB58-B11A1CBCCAF3}"/>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sp>
              <p:nvSpPr>
                <p:cNvPr id="212501" name="Rectangle 410">
                  <a:extLst>
                    <a:ext uri="{FF2B5EF4-FFF2-40B4-BE49-F238E27FC236}">
                      <a16:creationId xmlns:a16="http://schemas.microsoft.com/office/drawing/2014/main" id="{1E018DCB-4971-CE48-A256-AA43629130B6}"/>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sp>
              <p:nvSpPr>
                <p:cNvPr id="212502" name="Oval 411">
                  <a:extLst>
                    <a:ext uri="{FF2B5EF4-FFF2-40B4-BE49-F238E27FC236}">
                      <a16:creationId xmlns:a16="http://schemas.microsoft.com/office/drawing/2014/main" id="{F09DC61A-8AB3-E645-AB67-B820BC5A8831}"/>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grpSp>
              <p:nvGrpSpPr>
                <p:cNvPr id="212503" name="Group 137">
                  <a:extLst>
                    <a:ext uri="{FF2B5EF4-FFF2-40B4-BE49-F238E27FC236}">
                      <a16:creationId xmlns:a16="http://schemas.microsoft.com/office/drawing/2014/main" id="{079DAECD-11B3-AF46-83BC-DC7102A4C931}"/>
                    </a:ext>
                  </a:extLst>
                </p:cNvPr>
                <p:cNvGrpSpPr>
                  <a:grpSpLocks/>
                </p:cNvGrpSpPr>
                <p:nvPr/>
              </p:nvGrpSpPr>
              <p:grpSpPr bwMode="auto">
                <a:xfrm>
                  <a:off x="2468" y="1332"/>
                  <a:ext cx="310" cy="60"/>
                  <a:chOff x="2468" y="1332"/>
                  <a:chExt cx="310" cy="60"/>
                </a:xfrm>
              </p:grpSpPr>
              <p:sp>
                <p:nvSpPr>
                  <p:cNvPr id="212506" name="Freeform 138">
                    <a:extLst>
                      <a:ext uri="{FF2B5EF4-FFF2-40B4-BE49-F238E27FC236}">
                        <a16:creationId xmlns:a16="http://schemas.microsoft.com/office/drawing/2014/main" id="{6CF13D1B-9091-9C49-A731-C3B1BD2994AF}"/>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507" name="Freeform 139">
                    <a:extLst>
                      <a:ext uri="{FF2B5EF4-FFF2-40B4-BE49-F238E27FC236}">
                        <a16:creationId xmlns:a16="http://schemas.microsoft.com/office/drawing/2014/main" id="{1112B24D-A91B-6345-8904-3311A6EF3772}"/>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sp>
              <p:nvSpPr>
                <p:cNvPr id="212504" name="Line 140">
                  <a:extLst>
                    <a:ext uri="{FF2B5EF4-FFF2-40B4-BE49-F238E27FC236}">
                      <a16:creationId xmlns:a16="http://schemas.microsoft.com/office/drawing/2014/main" id="{F4E2AE18-3DFD-6F4A-9AAD-78CC47F25FA7}"/>
                    </a:ext>
                  </a:extLst>
                </p:cNvPr>
                <p:cNvSpPr>
                  <a:spLocks noChangeShapeType="1"/>
                </p:cNvSpPr>
                <p:nvPr/>
              </p:nvSpPr>
              <p:spPr bwMode="auto">
                <a:xfrm>
                  <a:off x="2358" y="1361"/>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505" name="Line 141">
                  <a:extLst>
                    <a:ext uri="{FF2B5EF4-FFF2-40B4-BE49-F238E27FC236}">
                      <a16:creationId xmlns:a16="http://schemas.microsoft.com/office/drawing/2014/main" id="{A102C4D1-EDAF-0C49-BE0C-0530A350DC10}"/>
                    </a:ext>
                  </a:extLst>
                </p:cNvPr>
                <p:cNvSpPr>
                  <a:spLocks noChangeShapeType="1"/>
                </p:cNvSpPr>
                <p:nvPr/>
              </p:nvSpPr>
              <p:spPr bwMode="auto">
                <a:xfrm>
                  <a:off x="2906" y="1363"/>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grpSp>
            <p:nvGrpSpPr>
              <p:cNvPr id="212455" name="Group 133">
                <a:extLst>
                  <a:ext uri="{FF2B5EF4-FFF2-40B4-BE49-F238E27FC236}">
                    <a16:creationId xmlns:a16="http://schemas.microsoft.com/office/drawing/2014/main" id="{4C3582DA-B6CF-0D48-AAC3-41E294C93301}"/>
                  </a:ext>
                </a:extLst>
              </p:cNvPr>
              <p:cNvGrpSpPr>
                <a:grpSpLocks/>
              </p:cNvGrpSpPr>
              <p:nvPr/>
            </p:nvGrpSpPr>
            <p:grpSpPr bwMode="auto">
              <a:xfrm>
                <a:off x="9060908" y="2428111"/>
                <a:ext cx="532759" cy="184809"/>
                <a:chOff x="2356" y="1300"/>
                <a:chExt cx="555" cy="194"/>
              </a:xfrm>
            </p:grpSpPr>
            <p:sp>
              <p:nvSpPr>
                <p:cNvPr id="212492" name="Oval 407">
                  <a:extLst>
                    <a:ext uri="{FF2B5EF4-FFF2-40B4-BE49-F238E27FC236}">
                      <a16:creationId xmlns:a16="http://schemas.microsoft.com/office/drawing/2014/main" id="{6E059628-B008-424D-8E3C-9AAA3EF6C9D5}"/>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sp>
              <p:nvSpPr>
                <p:cNvPr id="212493" name="Rectangle 410">
                  <a:extLst>
                    <a:ext uri="{FF2B5EF4-FFF2-40B4-BE49-F238E27FC236}">
                      <a16:creationId xmlns:a16="http://schemas.microsoft.com/office/drawing/2014/main" id="{9B0DAB25-8759-7C4C-ACC2-288100B5B15B}"/>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sp>
              <p:nvSpPr>
                <p:cNvPr id="212494" name="Oval 411">
                  <a:extLst>
                    <a:ext uri="{FF2B5EF4-FFF2-40B4-BE49-F238E27FC236}">
                      <a16:creationId xmlns:a16="http://schemas.microsoft.com/office/drawing/2014/main" id="{BD574B09-1737-2942-BEA1-07433C4F3431}"/>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grpSp>
              <p:nvGrpSpPr>
                <p:cNvPr id="212495" name="Group 137">
                  <a:extLst>
                    <a:ext uri="{FF2B5EF4-FFF2-40B4-BE49-F238E27FC236}">
                      <a16:creationId xmlns:a16="http://schemas.microsoft.com/office/drawing/2014/main" id="{40226B75-332A-6C49-AD5D-F7B0F900E133}"/>
                    </a:ext>
                  </a:extLst>
                </p:cNvPr>
                <p:cNvGrpSpPr>
                  <a:grpSpLocks/>
                </p:cNvGrpSpPr>
                <p:nvPr/>
              </p:nvGrpSpPr>
              <p:grpSpPr bwMode="auto">
                <a:xfrm>
                  <a:off x="2468" y="1332"/>
                  <a:ext cx="310" cy="60"/>
                  <a:chOff x="2468" y="1332"/>
                  <a:chExt cx="310" cy="60"/>
                </a:xfrm>
              </p:grpSpPr>
              <p:sp>
                <p:nvSpPr>
                  <p:cNvPr id="212498" name="Freeform 138">
                    <a:extLst>
                      <a:ext uri="{FF2B5EF4-FFF2-40B4-BE49-F238E27FC236}">
                        <a16:creationId xmlns:a16="http://schemas.microsoft.com/office/drawing/2014/main" id="{D4734774-D18E-F44F-A5B6-A70189E1EF74}"/>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499" name="Freeform 139">
                    <a:extLst>
                      <a:ext uri="{FF2B5EF4-FFF2-40B4-BE49-F238E27FC236}">
                        <a16:creationId xmlns:a16="http://schemas.microsoft.com/office/drawing/2014/main" id="{949C6A4F-BB8B-7C49-9178-2224D4F76E00}"/>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sp>
              <p:nvSpPr>
                <p:cNvPr id="212496" name="Line 140">
                  <a:extLst>
                    <a:ext uri="{FF2B5EF4-FFF2-40B4-BE49-F238E27FC236}">
                      <a16:creationId xmlns:a16="http://schemas.microsoft.com/office/drawing/2014/main" id="{5026986B-2A1D-1A4B-AA0E-09376B1A5AA7}"/>
                    </a:ext>
                  </a:extLst>
                </p:cNvPr>
                <p:cNvSpPr>
                  <a:spLocks noChangeShapeType="1"/>
                </p:cNvSpPr>
                <p:nvPr/>
              </p:nvSpPr>
              <p:spPr bwMode="auto">
                <a:xfrm>
                  <a:off x="2357" y="1361"/>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497" name="Line 141">
                  <a:extLst>
                    <a:ext uri="{FF2B5EF4-FFF2-40B4-BE49-F238E27FC236}">
                      <a16:creationId xmlns:a16="http://schemas.microsoft.com/office/drawing/2014/main" id="{FAB277D9-41F4-B347-A4EB-B251DFAA6C54}"/>
                    </a:ext>
                  </a:extLst>
                </p:cNvPr>
                <p:cNvSpPr>
                  <a:spLocks noChangeShapeType="1"/>
                </p:cNvSpPr>
                <p:nvPr/>
              </p:nvSpPr>
              <p:spPr bwMode="auto">
                <a:xfrm>
                  <a:off x="2907" y="1363"/>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grpSp>
            <p:nvGrpSpPr>
              <p:cNvPr id="212456" name="Group 133">
                <a:extLst>
                  <a:ext uri="{FF2B5EF4-FFF2-40B4-BE49-F238E27FC236}">
                    <a16:creationId xmlns:a16="http://schemas.microsoft.com/office/drawing/2014/main" id="{78F96BC6-C625-FB44-A46C-A50621DE7061}"/>
                  </a:ext>
                </a:extLst>
              </p:cNvPr>
              <p:cNvGrpSpPr>
                <a:grpSpLocks/>
              </p:cNvGrpSpPr>
              <p:nvPr/>
            </p:nvGrpSpPr>
            <p:grpSpPr bwMode="auto">
              <a:xfrm>
                <a:off x="10005281" y="2289952"/>
                <a:ext cx="532759" cy="184809"/>
                <a:chOff x="2356" y="1300"/>
                <a:chExt cx="555" cy="194"/>
              </a:xfrm>
            </p:grpSpPr>
            <p:sp>
              <p:nvSpPr>
                <p:cNvPr id="212484" name="Oval 407">
                  <a:extLst>
                    <a:ext uri="{FF2B5EF4-FFF2-40B4-BE49-F238E27FC236}">
                      <a16:creationId xmlns:a16="http://schemas.microsoft.com/office/drawing/2014/main" id="{3BCF7842-1314-FB40-87A2-521057A84852}"/>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sp>
              <p:nvSpPr>
                <p:cNvPr id="212485" name="Rectangle 410">
                  <a:extLst>
                    <a:ext uri="{FF2B5EF4-FFF2-40B4-BE49-F238E27FC236}">
                      <a16:creationId xmlns:a16="http://schemas.microsoft.com/office/drawing/2014/main" id="{E1FF86B2-59E7-AC4E-A526-C279FB716C5D}"/>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sp>
              <p:nvSpPr>
                <p:cNvPr id="212486" name="Oval 411">
                  <a:extLst>
                    <a:ext uri="{FF2B5EF4-FFF2-40B4-BE49-F238E27FC236}">
                      <a16:creationId xmlns:a16="http://schemas.microsoft.com/office/drawing/2014/main" id="{9F8413E9-C48E-264A-8591-2C0B204D1C25}"/>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grpSp>
              <p:nvGrpSpPr>
                <p:cNvPr id="212487" name="Group 137">
                  <a:extLst>
                    <a:ext uri="{FF2B5EF4-FFF2-40B4-BE49-F238E27FC236}">
                      <a16:creationId xmlns:a16="http://schemas.microsoft.com/office/drawing/2014/main" id="{99B838FA-6F6C-CE46-BA53-7674D71F9733}"/>
                    </a:ext>
                  </a:extLst>
                </p:cNvPr>
                <p:cNvGrpSpPr>
                  <a:grpSpLocks/>
                </p:cNvGrpSpPr>
                <p:nvPr/>
              </p:nvGrpSpPr>
              <p:grpSpPr bwMode="auto">
                <a:xfrm>
                  <a:off x="2468" y="1332"/>
                  <a:ext cx="310" cy="60"/>
                  <a:chOff x="2468" y="1332"/>
                  <a:chExt cx="310" cy="60"/>
                </a:xfrm>
              </p:grpSpPr>
              <p:sp>
                <p:nvSpPr>
                  <p:cNvPr id="212490" name="Freeform 138">
                    <a:extLst>
                      <a:ext uri="{FF2B5EF4-FFF2-40B4-BE49-F238E27FC236}">
                        <a16:creationId xmlns:a16="http://schemas.microsoft.com/office/drawing/2014/main" id="{6638E85E-FA8E-E44D-8090-88DD58519AD2}"/>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491" name="Freeform 139">
                    <a:extLst>
                      <a:ext uri="{FF2B5EF4-FFF2-40B4-BE49-F238E27FC236}">
                        <a16:creationId xmlns:a16="http://schemas.microsoft.com/office/drawing/2014/main" id="{CC4C1859-B092-FF46-A11F-4532415ACF77}"/>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sp>
              <p:nvSpPr>
                <p:cNvPr id="212488" name="Line 140">
                  <a:extLst>
                    <a:ext uri="{FF2B5EF4-FFF2-40B4-BE49-F238E27FC236}">
                      <a16:creationId xmlns:a16="http://schemas.microsoft.com/office/drawing/2014/main" id="{2706917F-DCBC-6648-B7E0-2EF70D084878}"/>
                    </a:ext>
                  </a:extLst>
                </p:cNvPr>
                <p:cNvSpPr>
                  <a:spLocks noChangeShapeType="1"/>
                </p:cNvSpPr>
                <p:nvPr/>
              </p:nvSpPr>
              <p:spPr bwMode="auto">
                <a:xfrm>
                  <a:off x="2358" y="1360"/>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489" name="Line 141">
                  <a:extLst>
                    <a:ext uri="{FF2B5EF4-FFF2-40B4-BE49-F238E27FC236}">
                      <a16:creationId xmlns:a16="http://schemas.microsoft.com/office/drawing/2014/main" id="{EA36D1C6-AAAC-7642-862E-993275FFE2E7}"/>
                    </a:ext>
                  </a:extLst>
                </p:cNvPr>
                <p:cNvSpPr>
                  <a:spLocks noChangeShapeType="1"/>
                </p:cNvSpPr>
                <p:nvPr/>
              </p:nvSpPr>
              <p:spPr bwMode="auto">
                <a:xfrm>
                  <a:off x="2906" y="1362"/>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grpSp>
            <p:nvGrpSpPr>
              <p:cNvPr id="212457" name="Group 133">
                <a:extLst>
                  <a:ext uri="{FF2B5EF4-FFF2-40B4-BE49-F238E27FC236}">
                    <a16:creationId xmlns:a16="http://schemas.microsoft.com/office/drawing/2014/main" id="{6F71D3B3-5368-9F47-9279-5F4EC716AA2B}"/>
                  </a:ext>
                </a:extLst>
              </p:cNvPr>
              <p:cNvGrpSpPr>
                <a:grpSpLocks/>
              </p:cNvGrpSpPr>
              <p:nvPr/>
            </p:nvGrpSpPr>
            <p:grpSpPr bwMode="auto">
              <a:xfrm>
                <a:off x="10232661" y="2882876"/>
                <a:ext cx="532759" cy="184809"/>
                <a:chOff x="2356" y="1300"/>
                <a:chExt cx="555" cy="194"/>
              </a:xfrm>
            </p:grpSpPr>
            <p:sp>
              <p:nvSpPr>
                <p:cNvPr id="212476" name="Oval 407">
                  <a:extLst>
                    <a:ext uri="{FF2B5EF4-FFF2-40B4-BE49-F238E27FC236}">
                      <a16:creationId xmlns:a16="http://schemas.microsoft.com/office/drawing/2014/main" id="{03EBCB07-3B8C-F04D-87C2-120934D04158}"/>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sp>
              <p:nvSpPr>
                <p:cNvPr id="212477" name="Rectangle 410">
                  <a:extLst>
                    <a:ext uri="{FF2B5EF4-FFF2-40B4-BE49-F238E27FC236}">
                      <a16:creationId xmlns:a16="http://schemas.microsoft.com/office/drawing/2014/main" id="{F054508A-5C7E-0F43-B114-28281D906062}"/>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sp>
              <p:nvSpPr>
                <p:cNvPr id="212478" name="Oval 411">
                  <a:extLst>
                    <a:ext uri="{FF2B5EF4-FFF2-40B4-BE49-F238E27FC236}">
                      <a16:creationId xmlns:a16="http://schemas.microsoft.com/office/drawing/2014/main" id="{DD0AC63F-E6BE-C442-9820-042A46C04624}"/>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grpSp>
              <p:nvGrpSpPr>
                <p:cNvPr id="212479" name="Group 137">
                  <a:extLst>
                    <a:ext uri="{FF2B5EF4-FFF2-40B4-BE49-F238E27FC236}">
                      <a16:creationId xmlns:a16="http://schemas.microsoft.com/office/drawing/2014/main" id="{99E9D08B-F159-E345-A669-BEB0E58C7E53}"/>
                    </a:ext>
                  </a:extLst>
                </p:cNvPr>
                <p:cNvGrpSpPr>
                  <a:grpSpLocks/>
                </p:cNvGrpSpPr>
                <p:nvPr/>
              </p:nvGrpSpPr>
              <p:grpSpPr bwMode="auto">
                <a:xfrm>
                  <a:off x="2468" y="1332"/>
                  <a:ext cx="310" cy="60"/>
                  <a:chOff x="2468" y="1332"/>
                  <a:chExt cx="310" cy="60"/>
                </a:xfrm>
              </p:grpSpPr>
              <p:sp>
                <p:nvSpPr>
                  <p:cNvPr id="212482" name="Freeform 138">
                    <a:extLst>
                      <a:ext uri="{FF2B5EF4-FFF2-40B4-BE49-F238E27FC236}">
                        <a16:creationId xmlns:a16="http://schemas.microsoft.com/office/drawing/2014/main" id="{A4A63597-6D29-6B49-84DD-2CC90577A551}"/>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483" name="Freeform 139">
                    <a:extLst>
                      <a:ext uri="{FF2B5EF4-FFF2-40B4-BE49-F238E27FC236}">
                        <a16:creationId xmlns:a16="http://schemas.microsoft.com/office/drawing/2014/main" id="{E9B40649-7213-5A4C-85C3-4E5D2E0D05B9}"/>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sp>
              <p:nvSpPr>
                <p:cNvPr id="212480" name="Line 140">
                  <a:extLst>
                    <a:ext uri="{FF2B5EF4-FFF2-40B4-BE49-F238E27FC236}">
                      <a16:creationId xmlns:a16="http://schemas.microsoft.com/office/drawing/2014/main" id="{6A2D1502-F648-694C-B2A3-2DCA8217C74D}"/>
                    </a:ext>
                  </a:extLst>
                </p:cNvPr>
                <p:cNvSpPr>
                  <a:spLocks noChangeShapeType="1"/>
                </p:cNvSpPr>
                <p:nvPr/>
              </p:nvSpPr>
              <p:spPr bwMode="auto">
                <a:xfrm>
                  <a:off x="2358" y="1362"/>
                  <a:ext cx="0" cy="8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481" name="Line 141">
                  <a:extLst>
                    <a:ext uri="{FF2B5EF4-FFF2-40B4-BE49-F238E27FC236}">
                      <a16:creationId xmlns:a16="http://schemas.microsoft.com/office/drawing/2014/main" id="{69384DF4-2CEC-D343-B40D-82762449761C}"/>
                    </a:ext>
                  </a:extLst>
                </p:cNvPr>
                <p:cNvSpPr>
                  <a:spLocks noChangeShapeType="1"/>
                </p:cNvSpPr>
                <p:nvPr/>
              </p:nvSpPr>
              <p:spPr bwMode="auto">
                <a:xfrm>
                  <a:off x="2906" y="1364"/>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grpSp>
            <p:nvGrpSpPr>
              <p:cNvPr id="212458" name="Group 133">
                <a:extLst>
                  <a:ext uri="{FF2B5EF4-FFF2-40B4-BE49-F238E27FC236}">
                    <a16:creationId xmlns:a16="http://schemas.microsoft.com/office/drawing/2014/main" id="{C11F5225-9372-7245-B837-0402FFE85CF9}"/>
                  </a:ext>
                </a:extLst>
              </p:cNvPr>
              <p:cNvGrpSpPr>
                <a:grpSpLocks/>
              </p:cNvGrpSpPr>
              <p:nvPr/>
            </p:nvGrpSpPr>
            <p:grpSpPr bwMode="auto">
              <a:xfrm>
                <a:off x="9330660" y="3072767"/>
                <a:ext cx="532759" cy="184809"/>
                <a:chOff x="2356" y="1300"/>
                <a:chExt cx="555" cy="194"/>
              </a:xfrm>
            </p:grpSpPr>
            <p:sp>
              <p:nvSpPr>
                <p:cNvPr id="212468" name="Oval 407">
                  <a:extLst>
                    <a:ext uri="{FF2B5EF4-FFF2-40B4-BE49-F238E27FC236}">
                      <a16:creationId xmlns:a16="http://schemas.microsoft.com/office/drawing/2014/main" id="{AC8D4647-F840-2C47-90A4-1E045B3D3C47}"/>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sp>
              <p:nvSpPr>
                <p:cNvPr id="212469" name="Rectangle 410">
                  <a:extLst>
                    <a:ext uri="{FF2B5EF4-FFF2-40B4-BE49-F238E27FC236}">
                      <a16:creationId xmlns:a16="http://schemas.microsoft.com/office/drawing/2014/main" id="{B1A62944-EAE7-7E43-8999-85E502468ED2}"/>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sp>
              <p:nvSpPr>
                <p:cNvPr id="212470" name="Oval 411">
                  <a:extLst>
                    <a:ext uri="{FF2B5EF4-FFF2-40B4-BE49-F238E27FC236}">
                      <a16:creationId xmlns:a16="http://schemas.microsoft.com/office/drawing/2014/main" id="{B55CEF74-BD0A-E14F-8F62-E62882EFC52A}"/>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grpSp>
              <p:nvGrpSpPr>
                <p:cNvPr id="212471" name="Group 137">
                  <a:extLst>
                    <a:ext uri="{FF2B5EF4-FFF2-40B4-BE49-F238E27FC236}">
                      <a16:creationId xmlns:a16="http://schemas.microsoft.com/office/drawing/2014/main" id="{86BE8552-DE6E-1441-8E62-8C5E44AF1431}"/>
                    </a:ext>
                  </a:extLst>
                </p:cNvPr>
                <p:cNvGrpSpPr>
                  <a:grpSpLocks/>
                </p:cNvGrpSpPr>
                <p:nvPr/>
              </p:nvGrpSpPr>
              <p:grpSpPr bwMode="auto">
                <a:xfrm>
                  <a:off x="2468" y="1332"/>
                  <a:ext cx="310" cy="60"/>
                  <a:chOff x="2468" y="1332"/>
                  <a:chExt cx="310" cy="60"/>
                </a:xfrm>
              </p:grpSpPr>
              <p:sp>
                <p:nvSpPr>
                  <p:cNvPr id="212474" name="Freeform 138">
                    <a:extLst>
                      <a:ext uri="{FF2B5EF4-FFF2-40B4-BE49-F238E27FC236}">
                        <a16:creationId xmlns:a16="http://schemas.microsoft.com/office/drawing/2014/main" id="{011886F2-634D-7A43-9E3F-B0D5E4B0820F}"/>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475" name="Freeform 139">
                    <a:extLst>
                      <a:ext uri="{FF2B5EF4-FFF2-40B4-BE49-F238E27FC236}">
                        <a16:creationId xmlns:a16="http://schemas.microsoft.com/office/drawing/2014/main" id="{745E875F-3D57-B149-AE3A-24D67211D72D}"/>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sp>
              <p:nvSpPr>
                <p:cNvPr id="212472" name="Line 140">
                  <a:extLst>
                    <a:ext uri="{FF2B5EF4-FFF2-40B4-BE49-F238E27FC236}">
                      <a16:creationId xmlns:a16="http://schemas.microsoft.com/office/drawing/2014/main" id="{6C7DCEF3-5492-9E41-98F4-1D0E7669B468}"/>
                    </a:ext>
                  </a:extLst>
                </p:cNvPr>
                <p:cNvSpPr>
                  <a:spLocks noChangeShapeType="1"/>
                </p:cNvSpPr>
                <p:nvPr/>
              </p:nvSpPr>
              <p:spPr bwMode="auto">
                <a:xfrm>
                  <a:off x="2357" y="1362"/>
                  <a:ext cx="0" cy="8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473" name="Line 141">
                  <a:extLst>
                    <a:ext uri="{FF2B5EF4-FFF2-40B4-BE49-F238E27FC236}">
                      <a16:creationId xmlns:a16="http://schemas.microsoft.com/office/drawing/2014/main" id="{C1E95F02-6F0C-AD4B-940D-EE552827D84C}"/>
                    </a:ext>
                  </a:extLst>
                </p:cNvPr>
                <p:cNvSpPr>
                  <a:spLocks noChangeShapeType="1"/>
                </p:cNvSpPr>
                <p:nvPr/>
              </p:nvSpPr>
              <p:spPr bwMode="auto">
                <a:xfrm>
                  <a:off x="2907" y="1364"/>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grpSp>
            <p:nvGrpSpPr>
              <p:cNvPr id="212459" name="Group 133">
                <a:extLst>
                  <a:ext uri="{FF2B5EF4-FFF2-40B4-BE49-F238E27FC236}">
                    <a16:creationId xmlns:a16="http://schemas.microsoft.com/office/drawing/2014/main" id="{116A8522-2EEF-994E-BBD0-5F4D5716BFBC}"/>
                  </a:ext>
                </a:extLst>
              </p:cNvPr>
              <p:cNvGrpSpPr>
                <a:grpSpLocks/>
              </p:cNvGrpSpPr>
              <p:nvPr/>
            </p:nvGrpSpPr>
            <p:grpSpPr bwMode="auto">
              <a:xfrm>
                <a:off x="8438032" y="3018963"/>
                <a:ext cx="532759" cy="184809"/>
                <a:chOff x="2356" y="1300"/>
                <a:chExt cx="555" cy="194"/>
              </a:xfrm>
            </p:grpSpPr>
            <p:sp>
              <p:nvSpPr>
                <p:cNvPr id="212460" name="Oval 407">
                  <a:extLst>
                    <a:ext uri="{FF2B5EF4-FFF2-40B4-BE49-F238E27FC236}">
                      <a16:creationId xmlns:a16="http://schemas.microsoft.com/office/drawing/2014/main" id="{26DE0F20-7688-3E47-81FC-67B64A0C34B1}"/>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sp>
              <p:nvSpPr>
                <p:cNvPr id="212461" name="Rectangle 410">
                  <a:extLst>
                    <a:ext uri="{FF2B5EF4-FFF2-40B4-BE49-F238E27FC236}">
                      <a16:creationId xmlns:a16="http://schemas.microsoft.com/office/drawing/2014/main" id="{87617361-E2F8-5441-947A-836C2D471691}"/>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sp>
              <p:nvSpPr>
                <p:cNvPr id="212462" name="Oval 411">
                  <a:extLst>
                    <a:ext uri="{FF2B5EF4-FFF2-40B4-BE49-F238E27FC236}">
                      <a16:creationId xmlns:a16="http://schemas.microsoft.com/office/drawing/2014/main" id="{55B9E919-C891-114A-9F2B-91C55602F443}"/>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grpSp>
              <p:nvGrpSpPr>
                <p:cNvPr id="212463" name="Group 137">
                  <a:extLst>
                    <a:ext uri="{FF2B5EF4-FFF2-40B4-BE49-F238E27FC236}">
                      <a16:creationId xmlns:a16="http://schemas.microsoft.com/office/drawing/2014/main" id="{2FAEA4A7-AF75-7A42-B3A6-CA73C06FE0BE}"/>
                    </a:ext>
                  </a:extLst>
                </p:cNvPr>
                <p:cNvGrpSpPr>
                  <a:grpSpLocks/>
                </p:cNvGrpSpPr>
                <p:nvPr/>
              </p:nvGrpSpPr>
              <p:grpSpPr bwMode="auto">
                <a:xfrm>
                  <a:off x="2468" y="1332"/>
                  <a:ext cx="310" cy="60"/>
                  <a:chOff x="2468" y="1332"/>
                  <a:chExt cx="310" cy="60"/>
                </a:xfrm>
              </p:grpSpPr>
              <p:sp>
                <p:nvSpPr>
                  <p:cNvPr id="212466" name="Freeform 138">
                    <a:extLst>
                      <a:ext uri="{FF2B5EF4-FFF2-40B4-BE49-F238E27FC236}">
                        <a16:creationId xmlns:a16="http://schemas.microsoft.com/office/drawing/2014/main" id="{8F8C2317-F654-1644-8A93-893FD07168D2}"/>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467" name="Freeform 139">
                    <a:extLst>
                      <a:ext uri="{FF2B5EF4-FFF2-40B4-BE49-F238E27FC236}">
                        <a16:creationId xmlns:a16="http://schemas.microsoft.com/office/drawing/2014/main" id="{FCC37B34-91F2-B84D-9A8D-F842612E4E2B}"/>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sp>
              <p:nvSpPr>
                <p:cNvPr id="212464" name="Line 140">
                  <a:extLst>
                    <a:ext uri="{FF2B5EF4-FFF2-40B4-BE49-F238E27FC236}">
                      <a16:creationId xmlns:a16="http://schemas.microsoft.com/office/drawing/2014/main" id="{22D337FE-9DD1-3246-8616-2EA35C66807E}"/>
                    </a:ext>
                  </a:extLst>
                </p:cNvPr>
                <p:cNvSpPr>
                  <a:spLocks noChangeShapeType="1"/>
                </p:cNvSpPr>
                <p:nvPr/>
              </p:nvSpPr>
              <p:spPr bwMode="auto">
                <a:xfrm>
                  <a:off x="2357" y="1361"/>
                  <a:ext cx="0" cy="79"/>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465" name="Line 141">
                  <a:extLst>
                    <a:ext uri="{FF2B5EF4-FFF2-40B4-BE49-F238E27FC236}">
                      <a16:creationId xmlns:a16="http://schemas.microsoft.com/office/drawing/2014/main" id="{CC422D8F-3988-784B-BEBA-5F1200A73EDA}"/>
                    </a:ext>
                  </a:extLst>
                </p:cNvPr>
                <p:cNvSpPr>
                  <a:spLocks noChangeShapeType="1"/>
                </p:cNvSpPr>
                <p:nvPr/>
              </p:nvSpPr>
              <p:spPr bwMode="auto">
                <a:xfrm>
                  <a:off x="2907" y="1363"/>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grpSp>
        <p:sp>
          <p:nvSpPr>
            <p:cNvPr id="212330" name="Oval 417">
              <a:extLst>
                <a:ext uri="{FF2B5EF4-FFF2-40B4-BE49-F238E27FC236}">
                  <a16:creationId xmlns:a16="http://schemas.microsoft.com/office/drawing/2014/main" id="{F3EB77C2-B4A7-E04E-86B3-4302FFACEC95}"/>
                </a:ext>
              </a:extLst>
            </p:cNvPr>
            <p:cNvSpPr>
              <a:spLocks noChangeArrowheads="1"/>
            </p:cNvSpPr>
            <p:nvPr/>
          </p:nvSpPr>
          <p:spPr bwMode="auto">
            <a:xfrm>
              <a:off x="1498600" y="4165600"/>
              <a:ext cx="3086100" cy="1168400"/>
            </a:xfrm>
            <a:prstGeom prst="ellipse">
              <a:avLst/>
            </a:prstGeom>
            <a:solidFill>
              <a:srgbClr val="3C6CDF"/>
            </a:solidFill>
            <a:ln>
              <a:noFill/>
            </a:ln>
            <a:extLst>
              <a:ext uri="{91240B29-F687-4F45-9708-019B960494DF}">
                <a14:hiddenLine xmlns:a14="http://schemas.microsoft.com/office/drawing/2010/main" w="3175">
                  <a:solidFill>
                    <a:srgbClr val="000000"/>
                  </a:solidFill>
                  <a:round/>
                  <a:headEnd/>
                  <a:tailEnd/>
                </a14:hiddenLine>
              </a:ext>
            </a:extLst>
          </p:spPr>
          <p:txBody>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nvGrpSpPr>
            <p:cNvPr id="212331" name="Group 133">
              <a:extLst>
                <a:ext uri="{FF2B5EF4-FFF2-40B4-BE49-F238E27FC236}">
                  <a16:creationId xmlns:a16="http://schemas.microsoft.com/office/drawing/2014/main" id="{E7351890-CEBA-A646-89FA-AF22BBF321A9}"/>
                </a:ext>
              </a:extLst>
            </p:cNvPr>
            <p:cNvGrpSpPr>
              <a:grpSpLocks/>
            </p:cNvGrpSpPr>
            <p:nvPr/>
          </p:nvGrpSpPr>
          <p:grpSpPr bwMode="auto">
            <a:xfrm>
              <a:off x="2152272" y="4264503"/>
              <a:ext cx="513732" cy="157430"/>
              <a:chOff x="2356" y="1300"/>
              <a:chExt cx="555" cy="194"/>
            </a:xfrm>
          </p:grpSpPr>
          <p:sp>
            <p:nvSpPr>
              <p:cNvPr id="212434" name="Oval 492">
                <a:extLst>
                  <a:ext uri="{FF2B5EF4-FFF2-40B4-BE49-F238E27FC236}">
                    <a16:creationId xmlns:a16="http://schemas.microsoft.com/office/drawing/2014/main" id="{EEBD2308-D2A0-AC49-9242-53715D1863BA}"/>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sp>
            <p:nvSpPr>
              <p:cNvPr id="212435" name="Rectangle 410">
                <a:extLst>
                  <a:ext uri="{FF2B5EF4-FFF2-40B4-BE49-F238E27FC236}">
                    <a16:creationId xmlns:a16="http://schemas.microsoft.com/office/drawing/2014/main" id="{532FA6EB-1ED3-8B41-9477-C8FD35FEECA4}"/>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sp>
            <p:nvSpPr>
              <p:cNvPr id="212436" name="Oval 411">
                <a:extLst>
                  <a:ext uri="{FF2B5EF4-FFF2-40B4-BE49-F238E27FC236}">
                    <a16:creationId xmlns:a16="http://schemas.microsoft.com/office/drawing/2014/main" id="{7B459852-FD3F-344F-B1D8-5499EFA31A42}"/>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grpSp>
            <p:nvGrpSpPr>
              <p:cNvPr id="212437" name="Group 137">
                <a:extLst>
                  <a:ext uri="{FF2B5EF4-FFF2-40B4-BE49-F238E27FC236}">
                    <a16:creationId xmlns:a16="http://schemas.microsoft.com/office/drawing/2014/main" id="{ED6A6714-077A-F745-B1C2-F48388EAF962}"/>
                  </a:ext>
                </a:extLst>
              </p:cNvPr>
              <p:cNvGrpSpPr>
                <a:grpSpLocks/>
              </p:cNvGrpSpPr>
              <p:nvPr/>
            </p:nvGrpSpPr>
            <p:grpSpPr bwMode="auto">
              <a:xfrm>
                <a:off x="2468" y="1332"/>
                <a:ext cx="310" cy="60"/>
                <a:chOff x="2468" y="1332"/>
                <a:chExt cx="310" cy="60"/>
              </a:xfrm>
            </p:grpSpPr>
            <p:sp>
              <p:nvSpPr>
                <p:cNvPr id="212440" name="Freeform 138">
                  <a:extLst>
                    <a:ext uri="{FF2B5EF4-FFF2-40B4-BE49-F238E27FC236}">
                      <a16:creationId xmlns:a16="http://schemas.microsoft.com/office/drawing/2014/main" id="{FC08ABC9-D715-6C4C-B404-5FAE1905BD61}"/>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441" name="Freeform 139">
                  <a:extLst>
                    <a:ext uri="{FF2B5EF4-FFF2-40B4-BE49-F238E27FC236}">
                      <a16:creationId xmlns:a16="http://schemas.microsoft.com/office/drawing/2014/main" id="{67601DD4-804A-B34E-BDC9-E672FC8A4614}"/>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sp>
            <p:nvSpPr>
              <p:cNvPr id="212438" name="Line 140">
                <a:extLst>
                  <a:ext uri="{FF2B5EF4-FFF2-40B4-BE49-F238E27FC236}">
                    <a16:creationId xmlns:a16="http://schemas.microsoft.com/office/drawing/2014/main" id="{41294936-6401-5640-9DE5-9B9F307CD1F2}"/>
                  </a:ext>
                </a:extLst>
              </p:cNvPr>
              <p:cNvSpPr>
                <a:spLocks noChangeShapeType="1"/>
              </p:cNvSpPr>
              <p:nvPr/>
            </p:nvSpPr>
            <p:spPr bwMode="auto">
              <a:xfrm>
                <a:off x="2358" y="1360"/>
                <a:ext cx="0" cy="8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439" name="Line 141">
                <a:extLst>
                  <a:ext uri="{FF2B5EF4-FFF2-40B4-BE49-F238E27FC236}">
                    <a16:creationId xmlns:a16="http://schemas.microsoft.com/office/drawing/2014/main" id="{FAB6011B-18DC-7041-93B1-5B583D1FF282}"/>
                  </a:ext>
                </a:extLst>
              </p:cNvPr>
              <p:cNvSpPr>
                <a:spLocks noChangeShapeType="1"/>
              </p:cNvSpPr>
              <p:nvPr/>
            </p:nvSpPr>
            <p:spPr bwMode="auto">
              <a:xfrm>
                <a:off x="2907" y="1362"/>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cxnSp>
          <p:nvCxnSpPr>
            <p:cNvPr id="212332" name="Straight Connector 419">
              <a:extLst>
                <a:ext uri="{FF2B5EF4-FFF2-40B4-BE49-F238E27FC236}">
                  <a16:creationId xmlns:a16="http://schemas.microsoft.com/office/drawing/2014/main" id="{092470B9-25E6-754D-8107-D52A201D7C5C}"/>
                </a:ext>
              </a:extLst>
            </p:cNvPr>
            <p:cNvCxnSpPr>
              <a:cxnSpLocks noChangeShapeType="1"/>
              <a:stCxn id="212439" idx="0"/>
            </p:cNvCxnSpPr>
            <p:nvPr/>
          </p:nvCxnSpPr>
          <p:spPr bwMode="auto">
            <a:xfrm>
              <a:off x="2662301" y="4315627"/>
              <a:ext cx="940542" cy="116307"/>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333" name="Straight Connector 420">
              <a:extLst>
                <a:ext uri="{FF2B5EF4-FFF2-40B4-BE49-F238E27FC236}">
                  <a16:creationId xmlns:a16="http://schemas.microsoft.com/office/drawing/2014/main" id="{1D46469C-FF4A-124C-9333-1C53B8874127}"/>
                </a:ext>
              </a:extLst>
            </p:cNvPr>
            <p:cNvCxnSpPr>
              <a:cxnSpLocks noChangeShapeType="1"/>
            </p:cNvCxnSpPr>
            <p:nvPr/>
          </p:nvCxnSpPr>
          <p:spPr bwMode="auto">
            <a:xfrm>
              <a:off x="3112420" y="4624312"/>
              <a:ext cx="116433" cy="71038"/>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334" name="Straight Connector 421">
              <a:extLst>
                <a:ext uri="{FF2B5EF4-FFF2-40B4-BE49-F238E27FC236}">
                  <a16:creationId xmlns:a16="http://schemas.microsoft.com/office/drawing/2014/main" id="{DD95A713-4EED-B644-8C9C-300479A1AF69}"/>
                </a:ext>
              </a:extLst>
            </p:cNvPr>
            <p:cNvCxnSpPr>
              <a:cxnSpLocks noChangeShapeType="1"/>
            </p:cNvCxnSpPr>
            <p:nvPr/>
          </p:nvCxnSpPr>
          <p:spPr bwMode="auto">
            <a:xfrm flipV="1">
              <a:off x="2920421" y="4797923"/>
              <a:ext cx="234667" cy="38865"/>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335" name="Straight Connector 422">
              <a:extLst>
                <a:ext uri="{FF2B5EF4-FFF2-40B4-BE49-F238E27FC236}">
                  <a16:creationId xmlns:a16="http://schemas.microsoft.com/office/drawing/2014/main" id="{9FD77C7D-708D-3B42-A3AD-E02039445C39}"/>
                </a:ext>
              </a:extLst>
            </p:cNvPr>
            <p:cNvCxnSpPr>
              <a:cxnSpLocks noChangeShapeType="1"/>
            </p:cNvCxnSpPr>
            <p:nvPr/>
          </p:nvCxnSpPr>
          <p:spPr bwMode="auto">
            <a:xfrm flipV="1">
              <a:off x="2636021" y="4648552"/>
              <a:ext cx="185893" cy="93349"/>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336" name="Straight Connector 423">
              <a:extLst>
                <a:ext uri="{FF2B5EF4-FFF2-40B4-BE49-F238E27FC236}">
                  <a16:creationId xmlns:a16="http://schemas.microsoft.com/office/drawing/2014/main" id="{B22933AE-4816-BF44-845B-6E3CC3BA11BF}"/>
                </a:ext>
              </a:extLst>
            </p:cNvPr>
            <p:cNvCxnSpPr>
              <a:cxnSpLocks noChangeShapeType="1"/>
            </p:cNvCxnSpPr>
            <p:nvPr/>
          </p:nvCxnSpPr>
          <p:spPr bwMode="auto">
            <a:xfrm flipV="1">
              <a:off x="2348386" y="4902261"/>
              <a:ext cx="185893" cy="93349"/>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337" name="Straight Connector 424">
              <a:extLst>
                <a:ext uri="{FF2B5EF4-FFF2-40B4-BE49-F238E27FC236}">
                  <a16:creationId xmlns:a16="http://schemas.microsoft.com/office/drawing/2014/main" id="{BDBAB80A-A0DD-C949-AD2F-A30A123B17BB}"/>
                </a:ext>
              </a:extLst>
            </p:cNvPr>
            <p:cNvCxnSpPr>
              <a:cxnSpLocks noChangeShapeType="1"/>
            </p:cNvCxnSpPr>
            <p:nvPr/>
          </p:nvCxnSpPr>
          <p:spPr bwMode="auto">
            <a:xfrm flipV="1">
              <a:off x="3127556" y="4839861"/>
              <a:ext cx="243934" cy="215469"/>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338" name="Straight Connector 425">
              <a:extLst>
                <a:ext uri="{FF2B5EF4-FFF2-40B4-BE49-F238E27FC236}">
                  <a16:creationId xmlns:a16="http://schemas.microsoft.com/office/drawing/2014/main" id="{E14B2FE8-04B9-424A-BCE8-28E93F1095BB}"/>
                </a:ext>
              </a:extLst>
            </p:cNvPr>
            <p:cNvCxnSpPr>
              <a:cxnSpLocks noChangeShapeType="1"/>
            </p:cNvCxnSpPr>
            <p:nvPr/>
          </p:nvCxnSpPr>
          <p:spPr bwMode="auto">
            <a:xfrm flipH="1" flipV="1">
              <a:off x="3601475" y="4827802"/>
              <a:ext cx="342282" cy="10596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339" name="Straight Connector 426">
              <a:extLst>
                <a:ext uri="{FF2B5EF4-FFF2-40B4-BE49-F238E27FC236}">
                  <a16:creationId xmlns:a16="http://schemas.microsoft.com/office/drawing/2014/main" id="{34E7F923-3A06-0F4D-9346-BAD76B407F68}"/>
                </a:ext>
              </a:extLst>
            </p:cNvPr>
            <p:cNvCxnSpPr>
              <a:cxnSpLocks noChangeShapeType="1"/>
            </p:cNvCxnSpPr>
            <p:nvPr/>
          </p:nvCxnSpPr>
          <p:spPr bwMode="auto">
            <a:xfrm flipV="1">
              <a:off x="3587812" y="4532358"/>
              <a:ext cx="273243" cy="166677"/>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340" name="Straight Connector 427">
              <a:extLst>
                <a:ext uri="{FF2B5EF4-FFF2-40B4-BE49-F238E27FC236}">
                  <a16:creationId xmlns:a16="http://schemas.microsoft.com/office/drawing/2014/main" id="{BB80891E-C3E0-3D4D-BA0B-513467907B5F}"/>
                </a:ext>
              </a:extLst>
            </p:cNvPr>
            <p:cNvCxnSpPr>
              <a:cxnSpLocks noChangeShapeType="1"/>
              <a:endCxn id="212434" idx="4"/>
            </p:cNvCxnSpPr>
            <p:nvPr/>
          </p:nvCxnSpPr>
          <p:spPr bwMode="auto">
            <a:xfrm flipH="1" flipV="1">
              <a:off x="2408213" y="4421934"/>
              <a:ext cx="396306" cy="7426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grpSp>
          <p:nvGrpSpPr>
            <p:cNvPr id="212341" name="Group 133">
              <a:extLst>
                <a:ext uri="{FF2B5EF4-FFF2-40B4-BE49-F238E27FC236}">
                  <a16:creationId xmlns:a16="http://schemas.microsoft.com/office/drawing/2014/main" id="{3C9B9C79-44AB-9845-B93F-243C03D2B6BB}"/>
                </a:ext>
              </a:extLst>
            </p:cNvPr>
            <p:cNvGrpSpPr>
              <a:grpSpLocks/>
            </p:cNvGrpSpPr>
            <p:nvPr/>
          </p:nvGrpSpPr>
          <p:grpSpPr bwMode="auto">
            <a:xfrm>
              <a:off x="3144256" y="4681760"/>
              <a:ext cx="513732" cy="157430"/>
              <a:chOff x="2356" y="1300"/>
              <a:chExt cx="555" cy="194"/>
            </a:xfrm>
          </p:grpSpPr>
          <p:sp>
            <p:nvSpPr>
              <p:cNvPr id="212426" name="Oval 407">
                <a:extLst>
                  <a:ext uri="{FF2B5EF4-FFF2-40B4-BE49-F238E27FC236}">
                    <a16:creationId xmlns:a16="http://schemas.microsoft.com/office/drawing/2014/main" id="{5B9F3A69-ABCA-854D-9577-C62049D3FD74}"/>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sp>
            <p:nvSpPr>
              <p:cNvPr id="212427" name="Rectangle 410">
                <a:extLst>
                  <a:ext uri="{FF2B5EF4-FFF2-40B4-BE49-F238E27FC236}">
                    <a16:creationId xmlns:a16="http://schemas.microsoft.com/office/drawing/2014/main" id="{2639C9AF-BEE6-1E42-B232-4DD8FD7129DB}"/>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sp>
            <p:nvSpPr>
              <p:cNvPr id="212428" name="Oval 411">
                <a:extLst>
                  <a:ext uri="{FF2B5EF4-FFF2-40B4-BE49-F238E27FC236}">
                    <a16:creationId xmlns:a16="http://schemas.microsoft.com/office/drawing/2014/main" id="{28499526-DF01-DB46-85E7-6C99CE6E7F04}"/>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grpSp>
            <p:nvGrpSpPr>
              <p:cNvPr id="212429" name="Group 137">
                <a:extLst>
                  <a:ext uri="{FF2B5EF4-FFF2-40B4-BE49-F238E27FC236}">
                    <a16:creationId xmlns:a16="http://schemas.microsoft.com/office/drawing/2014/main" id="{40CB12FB-1915-6846-9842-91B6EE7C0A5D}"/>
                  </a:ext>
                </a:extLst>
              </p:cNvPr>
              <p:cNvGrpSpPr>
                <a:grpSpLocks/>
              </p:cNvGrpSpPr>
              <p:nvPr/>
            </p:nvGrpSpPr>
            <p:grpSpPr bwMode="auto">
              <a:xfrm>
                <a:off x="2468" y="1332"/>
                <a:ext cx="310" cy="60"/>
                <a:chOff x="2468" y="1332"/>
                <a:chExt cx="310" cy="60"/>
              </a:xfrm>
            </p:grpSpPr>
            <p:sp>
              <p:nvSpPr>
                <p:cNvPr id="212432" name="Freeform 138">
                  <a:extLst>
                    <a:ext uri="{FF2B5EF4-FFF2-40B4-BE49-F238E27FC236}">
                      <a16:creationId xmlns:a16="http://schemas.microsoft.com/office/drawing/2014/main" id="{847CB771-DA3E-AC42-B8DF-A1BF5BDEC0EC}"/>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433" name="Freeform 139">
                  <a:extLst>
                    <a:ext uri="{FF2B5EF4-FFF2-40B4-BE49-F238E27FC236}">
                      <a16:creationId xmlns:a16="http://schemas.microsoft.com/office/drawing/2014/main" id="{E3E08C2B-917B-D346-AA4E-B5EBC713C3F5}"/>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sp>
            <p:nvSpPr>
              <p:cNvPr id="212430" name="Line 140">
                <a:extLst>
                  <a:ext uri="{FF2B5EF4-FFF2-40B4-BE49-F238E27FC236}">
                    <a16:creationId xmlns:a16="http://schemas.microsoft.com/office/drawing/2014/main" id="{99A7E912-C929-E946-B023-45C8446B1566}"/>
                  </a:ext>
                </a:extLst>
              </p:cNvPr>
              <p:cNvSpPr>
                <a:spLocks noChangeShapeType="1"/>
              </p:cNvSpPr>
              <p:nvPr/>
            </p:nvSpPr>
            <p:spPr bwMode="auto">
              <a:xfrm>
                <a:off x="2358" y="1360"/>
                <a:ext cx="0" cy="8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431" name="Line 141">
                <a:extLst>
                  <a:ext uri="{FF2B5EF4-FFF2-40B4-BE49-F238E27FC236}">
                    <a16:creationId xmlns:a16="http://schemas.microsoft.com/office/drawing/2014/main" id="{832EA990-9C84-BB4E-879A-E24BB21279D5}"/>
                  </a:ext>
                </a:extLst>
              </p:cNvPr>
              <p:cNvSpPr>
                <a:spLocks noChangeShapeType="1"/>
              </p:cNvSpPr>
              <p:nvPr/>
            </p:nvSpPr>
            <p:spPr bwMode="auto">
              <a:xfrm>
                <a:off x="2907" y="1362"/>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grpSp>
          <p:nvGrpSpPr>
            <p:cNvPr id="212342" name="Group 133">
              <a:extLst>
                <a:ext uri="{FF2B5EF4-FFF2-40B4-BE49-F238E27FC236}">
                  <a16:creationId xmlns:a16="http://schemas.microsoft.com/office/drawing/2014/main" id="{1FD19532-3C6A-6944-B7A0-491DBB859B94}"/>
                </a:ext>
              </a:extLst>
            </p:cNvPr>
            <p:cNvGrpSpPr>
              <a:grpSpLocks/>
            </p:cNvGrpSpPr>
            <p:nvPr/>
          </p:nvGrpSpPr>
          <p:grpSpPr bwMode="auto">
            <a:xfrm>
              <a:off x="2389607" y="4745634"/>
              <a:ext cx="513732" cy="157430"/>
              <a:chOff x="2356" y="1300"/>
              <a:chExt cx="555" cy="194"/>
            </a:xfrm>
          </p:grpSpPr>
          <p:sp>
            <p:nvSpPr>
              <p:cNvPr id="212418" name="Oval 407">
                <a:extLst>
                  <a:ext uri="{FF2B5EF4-FFF2-40B4-BE49-F238E27FC236}">
                    <a16:creationId xmlns:a16="http://schemas.microsoft.com/office/drawing/2014/main" id="{EF59029F-35B4-5849-B931-B02AC2AB14C2}"/>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sp>
            <p:nvSpPr>
              <p:cNvPr id="212419" name="Rectangle 410">
                <a:extLst>
                  <a:ext uri="{FF2B5EF4-FFF2-40B4-BE49-F238E27FC236}">
                    <a16:creationId xmlns:a16="http://schemas.microsoft.com/office/drawing/2014/main" id="{08EBCE26-9B87-5E46-B45E-E25C0C68FD3B}"/>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sp>
            <p:nvSpPr>
              <p:cNvPr id="212420" name="Oval 411">
                <a:extLst>
                  <a:ext uri="{FF2B5EF4-FFF2-40B4-BE49-F238E27FC236}">
                    <a16:creationId xmlns:a16="http://schemas.microsoft.com/office/drawing/2014/main" id="{0F10270F-362A-6542-AE2B-5ADF00F2B442}"/>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grpSp>
            <p:nvGrpSpPr>
              <p:cNvPr id="212421" name="Group 137">
                <a:extLst>
                  <a:ext uri="{FF2B5EF4-FFF2-40B4-BE49-F238E27FC236}">
                    <a16:creationId xmlns:a16="http://schemas.microsoft.com/office/drawing/2014/main" id="{B2B95FB2-765D-8E40-8C40-F185E5E13DFC}"/>
                  </a:ext>
                </a:extLst>
              </p:cNvPr>
              <p:cNvGrpSpPr>
                <a:grpSpLocks/>
              </p:cNvGrpSpPr>
              <p:nvPr/>
            </p:nvGrpSpPr>
            <p:grpSpPr bwMode="auto">
              <a:xfrm>
                <a:off x="2468" y="1332"/>
                <a:ext cx="310" cy="60"/>
                <a:chOff x="2468" y="1332"/>
                <a:chExt cx="310" cy="60"/>
              </a:xfrm>
            </p:grpSpPr>
            <p:sp>
              <p:nvSpPr>
                <p:cNvPr id="212424" name="Freeform 138">
                  <a:extLst>
                    <a:ext uri="{FF2B5EF4-FFF2-40B4-BE49-F238E27FC236}">
                      <a16:creationId xmlns:a16="http://schemas.microsoft.com/office/drawing/2014/main" id="{CE942ADE-85A2-6D40-8786-3982111C0C33}"/>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425" name="Freeform 139">
                  <a:extLst>
                    <a:ext uri="{FF2B5EF4-FFF2-40B4-BE49-F238E27FC236}">
                      <a16:creationId xmlns:a16="http://schemas.microsoft.com/office/drawing/2014/main" id="{4709E040-8779-E148-8461-4E6DD6FF3137}"/>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sp>
            <p:nvSpPr>
              <p:cNvPr id="212422" name="Line 140">
                <a:extLst>
                  <a:ext uri="{FF2B5EF4-FFF2-40B4-BE49-F238E27FC236}">
                    <a16:creationId xmlns:a16="http://schemas.microsoft.com/office/drawing/2014/main" id="{2EC5C348-D5F7-E848-916C-C461A6C48088}"/>
                  </a:ext>
                </a:extLst>
              </p:cNvPr>
              <p:cNvSpPr>
                <a:spLocks noChangeShapeType="1"/>
              </p:cNvSpPr>
              <p:nvPr/>
            </p:nvSpPr>
            <p:spPr bwMode="auto">
              <a:xfrm>
                <a:off x="2357" y="1360"/>
                <a:ext cx="0" cy="86"/>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423" name="Line 141">
                <a:extLst>
                  <a:ext uri="{FF2B5EF4-FFF2-40B4-BE49-F238E27FC236}">
                    <a16:creationId xmlns:a16="http://schemas.microsoft.com/office/drawing/2014/main" id="{53C8DA15-629E-8D47-9DC4-63C6A069CF6A}"/>
                  </a:ext>
                </a:extLst>
              </p:cNvPr>
              <p:cNvSpPr>
                <a:spLocks noChangeShapeType="1"/>
              </p:cNvSpPr>
              <p:nvPr/>
            </p:nvSpPr>
            <p:spPr bwMode="auto">
              <a:xfrm>
                <a:off x="2908" y="1362"/>
                <a:ext cx="0" cy="86"/>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grpSp>
          <p:nvGrpSpPr>
            <p:cNvPr id="212343" name="Group 133">
              <a:extLst>
                <a:ext uri="{FF2B5EF4-FFF2-40B4-BE49-F238E27FC236}">
                  <a16:creationId xmlns:a16="http://schemas.microsoft.com/office/drawing/2014/main" id="{765B90C5-892F-0246-B0AA-9171237C36FB}"/>
                </a:ext>
              </a:extLst>
            </p:cNvPr>
            <p:cNvGrpSpPr>
              <a:grpSpLocks/>
            </p:cNvGrpSpPr>
            <p:nvPr/>
          </p:nvGrpSpPr>
          <p:grpSpPr bwMode="auto">
            <a:xfrm>
              <a:off x="2667612" y="4492209"/>
              <a:ext cx="513732" cy="157430"/>
              <a:chOff x="2356" y="1300"/>
              <a:chExt cx="555" cy="194"/>
            </a:xfrm>
          </p:grpSpPr>
          <p:sp>
            <p:nvSpPr>
              <p:cNvPr id="212410" name="Oval 407">
                <a:extLst>
                  <a:ext uri="{FF2B5EF4-FFF2-40B4-BE49-F238E27FC236}">
                    <a16:creationId xmlns:a16="http://schemas.microsoft.com/office/drawing/2014/main" id="{8450505A-D0E4-334D-A6D2-E56B9DCE28DA}"/>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sp>
            <p:nvSpPr>
              <p:cNvPr id="212411" name="Rectangle 410">
                <a:extLst>
                  <a:ext uri="{FF2B5EF4-FFF2-40B4-BE49-F238E27FC236}">
                    <a16:creationId xmlns:a16="http://schemas.microsoft.com/office/drawing/2014/main" id="{ACCBA3C4-5E92-5D42-822C-E712FCFC3782}"/>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sp>
            <p:nvSpPr>
              <p:cNvPr id="212412" name="Oval 411">
                <a:extLst>
                  <a:ext uri="{FF2B5EF4-FFF2-40B4-BE49-F238E27FC236}">
                    <a16:creationId xmlns:a16="http://schemas.microsoft.com/office/drawing/2014/main" id="{A3386F0E-8B2D-5841-A6BD-B8C379AA9939}"/>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grpSp>
            <p:nvGrpSpPr>
              <p:cNvPr id="212413" name="Group 137">
                <a:extLst>
                  <a:ext uri="{FF2B5EF4-FFF2-40B4-BE49-F238E27FC236}">
                    <a16:creationId xmlns:a16="http://schemas.microsoft.com/office/drawing/2014/main" id="{26F2B019-E293-DC4E-9699-082AD56AFB3D}"/>
                  </a:ext>
                </a:extLst>
              </p:cNvPr>
              <p:cNvGrpSpPr>
                <a:grpSpLocks/>
              </p:cNvGrpSpPr>
              <p:nvPr/>
            </p:nvGrpSpPr>
            <p:grpSpPr bwMode="auto">
              <a:xfrm>
                <a:off x="2468" y="1332"/>
                <a:ext cx="310" cy="60"/>
                <a:chOff x="2468" y="1332"/>
                <a:chExt cx="310" cy="60"/>
              </a:xfrm>
            </p:grpSpPr>
            <p:sp>
              <p:nvSpPr>
                <p:cNvPr id="212416" name="Freeform 138">
                  <a:extLst>
                    <a:ext uri="{FF2B5EF4-FFF2-40B4-BE49-F238E27FC236}">
                      <a16:creationId xmlns:a16="http://schemas.microsoft.com/office/drawing/2014/main" id="{DB730DFB-10CF-834A-8A1F-8D99EAB4C9A4}"/>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417" name="Freeform 139">
                  <a:extLst>
                    <a:ext uri="{FF2B5EF4-FFF2-40B4-BE49-F238E27FC236}">
                      <a16:creationId xmlns:a16="http://schemas.microsoft.com/office/drawing/2014/main" id="{294C6390-D20F-8D4E-92C7-D8D0368A0164}"/>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sp>
            <p:nvSpPr>
              <p:cNvPr id="212414" name="Line 140">
                <a:extLst>
                  <a:ext uri="{FF2B5EF4-FFF2-40B4-BE49-F238E27FC236}">
                    <a16:creationId xmlns:a16="http://schemas.microsoft.com/office/drawing/2014/main" id="{0CC4C051-92D9-0C4A-BA08-6AA3F7B6C74B}"/>
                  </a:ext>
                </a:extLst>
              </p:cNvPr>
              <p:cNvSpPr>
                <a:spLocks noChangeShapeType="1"/>
              </p:cNvSpPr>
              <p:nvPr/>
            </p:nvSpPr>
            <p:spPr bwMode="auto">
              <a:xfrm>
                <a:off x="2357" y="1361"/>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415" name="Line 141">
                <a:extLst>
                  <a:ext uri="{FF2B5EF4-FFF2-40B4-BE49-F238E27FC236}">
                    <a16:creationId xmlns:a16="http://schemas.microsoft.com/office/drawing/2014/main" id="{DADFDC5E-543D-1A4F-9535-A63BAF4AD455}"/>
                  </a:ext>
                </a:extLst>
              </p:cNvPr>
              <p:cNvSpPr>
                <a:spLocks noChangeShapeType="1"/>
              </p:cNvSpPr>
              <p:nvPr/>
            </p:nvSpPr>
            <p:spPr bwMode="auto">
              <a:xfrm>
                <a:off x="2908" y="1363"/>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grpSp>
          <p:nvGrpSpPr>
            <p:cNvPr id="212344" name="Group 133">
              <a:extLst>
                <a:ext uri="{FF2B5EF4-FFF2-40B4-BE49-F238E27FC236}">
                  <a16:creationId xmlns:a16="http://schemas.microsoft.com/office/drawing/2014/main" id="{AC489919-23DC-A74F-BC5E-03B0780A3DD8}"/>
                </a:ext>
              </a:extLst>
            </p:cNvPr>
            <p:cNvGrpSpPr>
              <a:grpSpLocks/>
            </p:cNvGrpSpPr>
            <p:nvPr/>
          </p:nvGrpSpPr>
          <p:grpSpPr bwMode="auto">
            <a:xfrm>
              <a:off x="3578257" y="4374518"/>
              <a:ext cx="513732" cy="157430"/>
              <a:chOff x="2356" y="1300"/>
              <a:chExt cx="555" cy="194"/>
            </a:xfrm>
          </p:grpSpPr>
          <p:sp>
            <p:nvSpPr>
              <p:cNvPr id="212402" name="Oval 407">
                <a:extLst>
                  <a:ext uri="{FF2B5EF4-FFF2-40B4-BE49-F238E27FC236}">
                    <a16:creationId xmlns:a16="http://schemas.microsoft.com/office/drawing/2014/main" id="{8F62846A-7ED3-0D41-893C-AA8ABCCEC10E}"/>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sp>
            <p:nvSpPr>
              <p:cNvPr id="212403" name="Rectangle 410">
                <a:extLst>
                  <a:ext uri="{FF2B5EF4-FFF2-40B4-BE49-F238E27FC236}">
                    <a16:creationId xmlns:a16="http://schemas.microsoft.com/office/drawing/2014/main" id="{1A61DF7E-4CE5-2E4D-87F9-D1A9222CA535}"/>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sp>
            <p:nvSpPr>
              <p:cNvPr id="212404" name="Oval 411">
                <a:extLst>
                  <a:ext uri="{FF2B5EF4-FFF2-40B4-BE49-F238E27FC236}">
                    <a16:creationId xmlns:a16="http://schemas.microsoft.com/office/drawing/2014/main" id="{AF3C5BB6-1980-E74F-937E-401D386C5455}"/>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grpSp>
            <p:nvGrpSpPr>
              <p:cNvPr id="212405" name="Group 137">
                <a:extLst>
                  <a:ext uri="{FF2B5EF4-FFF2-40B4-BE49-F238E27FC236}">
                    <a16:creationId xmlns:a16="http://schemas.microsoft.com/office/drawing/2014/main" id="{E7951780-FF12-1D42-AE17-FA840E6A5C4C}"/>
                  </a:ext>
                </a:extLst>
              </p:cNvPr>
              <p:cNvGrpSpPr>
                <a:grpSpLocks/>
              </p:cNvGrpSpPr>
              <p:nvPr/>
            </p:nvGrpSpPr>
            <p:grpSpPr bwMode="auto">
              <a:xfrm>
                <a:off x="2468" y="1332"/>
                <a:ext cx="310" cy="60"/>
                <a:chOff x="2468" y="1332"/>
                <a:chExt cx="310" cy="60"/>
              </a:xfrm>
            </p:grpSpPr>
            <p:sp>
              <p:nvSpPr>
                <p:cNvPr id="212408" name="Freeform 138">
                  <a:extLst>
                    <a:ext uri="{FF2B5EF4-FFF2-40B4-BE49-F238E27FC236}">
                      <a16:creationId xmlns:a16="http://schemas.microsoft.com/office/drawing/2014/main" id="{C3EB81B5-31D1-674A-8C3D-F4835472A8CD}"/>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409" name="Freeform 139">
                  <a:extLst>
                    <a:ext uri="{FF2B5EF4-FFF2-40B4-BE49-F238E27FC236}">
                      <a16:creationId xmlns:a16="http://schemas.microsoft.com/office/drawing/2014/main" id="{AFA1D2D9-AC22-6C46-9804-C3A0F0221654}"/>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sp>
            <p:nvSpPr>
              <p:cNvPr id="212406" name="Line 140">
                <a:extLst>
                  <a:ext uri="{FF2B5EF4-FFF2-40B4-BE49-F238E27FC236}">
                    <a16:creationId xmlns:a16="http://schemas.microsoft.com/office/drawing/2014/main" id="{3BE3CB23-B550-B24A-961B-B7696B265717}"/>
                  </a:ext>
                </a:extLst>
              </p:cNvPr>
              <p:cNvSpPr>
                <a:spLocks noChangeShapeType="1"/>
              </p:cNvSpPr>
              <p:nvPr/>
            </p:nvSpPr>
            <p:spPr bwMode="auto">
              <a:xfrm>
                <a:off x="2358" y="1361"/>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407" name="Line 141">
                <a:extLst>
                  <a:ext uri="{FF2B5EF4-FFF2-40B4-BE49-F238E27FC236}">
                    <a16:creationId xmlns:a16="http://schemas.microsoft.com/office/drawing/2014/main" id="{056EB8FE-8CB2-3D4C-A84C-9CF5FF1D0297}"/>
                  </a:ext>
                </a:extLst>
              </p:cNvPr>
              <p:cNvSpPr>
                <a:spLocks noChangeShapeType="1"/>
              </p:cNvSpPr>
              <p:nvPr/>
            </p:nvSpPr>
            <p:spPr bwMode="auto">
              <a:xfrm>
                <a:off x="2908" y="1363"/>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grpSp>
          <p:nvGrpSpPr>
            <p:cNvPr id="212345" name="Group 133">
              <a:extLst>
                <a:ext uri="{FF2B5EF4-FFF2-40B4-BE49-F238E27FC236}">
                  <a16:creationId xmlns:a16="http://schemas.microsoft.com/office/drawing/2014/main" id="{9708FB44-81F0-8F46-A168-91749747EB09}"/>
                </a:ext>
              </a:extLst>
            </p:cNvPr>
            <p:cNvGrpSpPr>
              <a:grpSpLocks/>
            </p:cNvGrpSpPr>
            <p:nvPr/>
          </p:nvGrpSpPr>
          <p:grpSpPr bwMode="auto">
            <a:xfrm>
              <a:off x="3797517" y="4879602"/>
              <a:ext cx="513732" cy="157430"/>
              <a:chOff x="2356" y="1300"/>
              <a:chExt cx="555" cy="194"/>
            </a:xfrm>
          </p:grpSpPr>
          <p:sp>
            <p:nvSpPr>
              <p:cNvPr id="212394" name="Oval 407">
                <a:extLst>
                  <a:ext uri="{FF2B5EF4-FFF2-40B4-BE49-F238E27FC236}">
                    <a16:creationId xmlns:a16="http://schemas.microsoft.com/office/drawing/2014/main" id="{2F33FFD2-A75D-DD42-873F-D6099188347B}"/>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sp>
            <p:nvSpPr>
              <p:cNvPr id="212395" name="Rectangle 410">
                <a:extLst>
                  <a:ext uri="{FF2B5EF4-FFF2-40B4-BE49-F238E27FC236}">
                    <a16:creationId xmlns:a16="http://schemas.microsoft.com/office/drawing/2014/main" id="{C19BA767-E55C-584A-A7CA-8D0E63010FA4}"/>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sp>
            <p:nvSpPr>
              <p:cNvPr id="212396" name="Oval 411">
                <a:extLst>
                  <a:ext uri="{FF2B5EF4-FFF2-40B4-BE49-F238E27FC236}">
                    <a16:creationId xmlns:a16="http://schemas.microsoft.com/office/drawing/2014/main" id="{0AA72197-3A39-014C-AEC8-CA58E95ECC23}"/>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grpSp>
            <p:nvGrpSpPr>
              <p:cNvPr id="212397" name="Group 137">
                <a:extLst>
                  <a:ext uri="{FF2B5EF4-FFF2-40B4-BE49-F238E27FC236}">
                    <a16:creationId xmlns:a16="http://schemas.microsoft.com/office/drawing/2014/main" id="{6C0714E0-0094-2940-B423-9E87F53FA058}"/>
                  </a:ext>
                </a:extLst>
              </p:cNvPr>
              <p:cNvGrpSpPr>
                <a:grpSpLocks/>
              </p:cNvGrpSpPr>
              <p:nvPr/>
            </p:nvGrpSpPr>
            <p:grpSpPr bwMode="auto">
              <a:xfrm>
                <a:off x="2468" y="1332"/>
                <a:ext cx="310" cy="60"/>
                <a:chOff x="2468" y="1332"/>
                <a:chExt cx="310" cy="60"/>
              </a:xfrm>
            </p:grpSpPr>
            <p:sp>
              <p:nvSpPr>
                <p:cNvPr id="212400" name="Freeform 138">
                  <a:extLst>
                    <a:ext uri="{FF2B5EF4-FFF2-40B4-BE49-F238E27FC236}">
                      <a16:creationId xmlns:a16="http://schemas.microsoft.com/office/drawing/2014/main" id="{1DEC0890-CFB3-D142-BDBA-01853CAC8BA1}"/>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401" name="Freeform 139">
                  <a:extLst>
                    <a:ext uri="{FF2B5EF4-FFF2-40B4-BE49-F238E27FC236}">
                      <a16:creationId xmlns:a16="http://schemas.microsoft.com/office/drawing/2014/main" id="{55989B49-AAF6-3949-BAD4-D234242AC8E5}"/>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sp>
            <p:nvSpPr>
              <p:cNvPr id="212398" name="Line 140">
                <a:extLst>
                  <a:ext uri="{FF2B5EF4-FFF2-40B4-BE49-F238E27FC236}">
                    <a16:creationId xmlns:a16="http://schemas.microsoft.com/office/drawing/2014/main" id="{1C513002-E3FB-3243-8B2D-E2410BA085F7}"/>
                  </a:ext>
                </a:extLst>
              </p:cNvPr>
              <p:cNvSpPr>
                <a:spLocks noChangeShapeType="1"/>
              </p:cNvSpPr>
              <p:nvPr/>
            </p:nvSpPr>
            <p:spPr bwMode="auto">
              <a:xfrm>
                <a:off x="2357" y="1361"/>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399" name="Line 141">
                <a:extLst>
                  <a:ext uri="{FF2B5EF4-FFF2-40B4-BE49-F238E27FC236}">
                    <a16:creationId xmlns:a16="http://schemas.microsoft.com/office/drawing/2014/main" id="{667FCE78-4768-944A-AC97-0F371A72C3DC}"/>
                  </a:ext>
                </a:extLst>
              </p:cNvPr>
              <p:cNvSpPr>
                <a:spLocks noChangeShapeType="1"/>
              </p:cNvSpPr>
              <p:nvPr/>
            </p:nvSpPr>
            <p:spPr bwMode="auto">
              <a:xfrm>
                <a:off x="2908" y="1363"/>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grpSp>
          <p:nvGrpSpPr>
            <p:cNvPr id="212346" name="Group 133">
              <a:extLst>
                <a:ext uri="{FF2B5EF4-FFF2-40B4-BE49-F238E27FC236}">
                  <a16:creationId xmlns:a16="http://schemas.microsoft.com/office/drawing/2014/main" id="{BAC969A7-FBF2-7E4A-83B2-CEC18BF31689}"/>
                </a:ext>
              </a:extLst>
            </p:cNvPr>
            <p:cNvGrpSpPr>
              <a:grpSpLocks/>
            </p:cNvGrpSpPr>
            <p:nvPr/>
          </p:nvGrpSpPr>
          <p:grpSpPr bwMode="auto">
            <a:xfrm>
              <a:off x="2927730" y="5041361"/>
              <a:ext cx="513732" cy="157430"/>
              <a:chOff x="2356" y="1300"/>
              <a:chExt cx="555" cy="194"/>
            </a:xfrm>
          </p:grpSpPr>
          <p:sp>
            <p:nvSpPr>
              <p:cNvPr id="212386" name="Oval 407">
                <a:extLst>
                  <a:ext uri="{FF2B5EF4-FFF2-40B4-BE49-F238E27FC236}">
                    <a16:creationId xmlns:a16="http://schemas.microsoft.com/office/drawing/2014/main" id="{F9C686C5-20E3-4D4C-9476-74BB5092CE27}"/>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sp>
            <p:nvSpPr>
              <p:cNvPr id="212387" name="Rectangle 410">
                <a:extLst>
                  <a:ext uri="{FF2B5EF4-FFF2-40B4-BE49-F238E27FC236}">
                    <a16:creationId xmlns:a16="http://schemas.microsoft.com/office/drawing/2014/main" id="{303650D4-5E03-4C4E-A363-372D37C537CE}"/>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sp>
            <p:nvSpPr>
              <p:cNvPr id="212388" name="Oval 411">
                <a:extLst>
                  <a:ext uri="{FF2B5EF4-FFF2-40B4-BE49-F238E27FC236}">
                    <a16:creationId xmlns:a16="http://schemas.microsoft.com/office/drawing/2014/main" id="{C3921D9A-BB10-C74A-9C49-2E9FFB4B5589}"/>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grpSp>
            <p:nvGrpSpPr>
              <p:cNvPr id="212389" name="Group 137">
                <a:extLst>
                  <a:ext uri="{FF2B5EF4-FFF2-40B4-BE49-F238E27FC236}">
                    <a16:creationId xmlns:a16="http://schemas.microsoft.com/office/drawing/2014/main" id="{1368B42A-E1D4-4E41-A535-6A0F08ED5C74}"/>
                  </a:ext>
                </a:extLst>
              </p:cNvPr>
              <p:cNvGrpSpPr>
                <a:grpSpLocks/>
              </p:cNvGrpSpPr>
              <p:nvPr/>
            </p:nvGrpSpPr>
            <p:grpSpPr bwMode="auto">
              <a:xfrm>
                <a:off x="2468" y="1332"/>
                <a:ext cx="310" cy="60"/>
                <a:chOff x="2468" y="1332"/>
                <a:chExt cx="310" cy="60"/>
              </a:xfrm>
            </p:grpSpPr>
            <p:sp>
              <p:nvSpPr>
                <p:cNvPr id="212392" name="Freeform 138">
                  <a:extLst>
                    <a:ext uri="{FF2B5EF4-FFF2-40B4-BE49-F238E27FC236}">
                      <a16:creationId xmlns:a16="http://schemas.microsoft.com/office/drawing/2014/main" id="{DC2B0CDE-E5F3-8B4D-AEBE-6210B39491D1}"/>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393" name="Freeform 139">
                  <a:extLst>
                    <a:ext uri="{FF2B5EF4-FFF2-40B4-BE49-F238E27FC236}">
                      <a16:creationId xmlns:a16="http://schemas.microsoft.com/office/drawing/2014/main" id="{AE410816-FCD6-7E45-A8F5-619164B609A7}"/>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sp>
            <p:nvSpPr>
              <p:cNvPr id="212390" name="Line 140">
                <a:extLst>
                  <a:ext uri="{FF2B5EF4-FFF2-40B4-BE49-F238E27FC236}">
                    <a16:creationId xmlns:a16="http://schemas.microsoft.com/office/drawing/2014/main" id="{97701F79-D645-3040-823B-E562904B57B1}"/>
                  </a:ext>
                </a:extLst>
              </p:cNvPr>
              <p:cNvSpPr>
                <a:spLocks noChangeShapeType="1"/>
              </p:cNvSpPr>
              <p:nvPr/>
            </p:nvSpPr>
            <p:spPr bwMode="auto">
              <a:xfrm>
                <a:off x="2357" y="1361"/>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391" name="Line 141">
                <a:extLst>
                  <a:ext uri="{FF2B5EF4-FFF2-40B4-BE49-F238E27FC236}">
                    <a16:creationId xmlns:a16="http://schemas.microsoft.com/office/drawing/2014/main" id="{C2C3393C-A20E-2546-BA69-6E66D108EE22}"/>
                  </a:ext>
                </a:extLst>
              </p:cNvPr>
              <p:cNvSpPr>
                <a:spLocks noChangeShapeType="1"/>
              </p:cNvSpPr>
              <p:nvPr/>
            </p:nvSpPr>
            <p:spPr bwMode="auto">
              <a:xfrm>
                <a:off x="2908" y="1363"/>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grpSp>
          <p:nvGrpSpPr>
            <p:cNvPr id="212347" name="Group 133">
              <a:extLst>
                <a:ext uri="{FF2B5EF4-FFF2-40B4-BE49-F238E27FC236}">
                  <a16:creationId xmlns:a16="http://schemas.microsoft.com/office/drawing/2014/main" id="{52520BE8-E097-9D4A-90EB-4DB743A57D28}"/>
                </a:ext>
              </a:extLst>
            </p:cNvPr>
            <p:cNvGrpSpPr>
              <a:grpSpLocks/>
            </p:cNvGrpSpPr>
            <p:nvPr/>
          </p:nvGrpSpPr>
          <p:grpSpPr bwMode="auto">
            <a:xfrm>
              <a:off x="2066981" y="4995528"/>
              <a:ext cx="513732" cy="157430"/>
              <a:chOff x="2356" y="1300"/>
              <a:chExt cx="555" cy="194"/>
            </a:xfrm>
          </p:grpSpPr>
          <p:sp>
            <p:nvSpPr>
              <p:cNvPr id="212378" name="Oval 407">
                <a:extLst>
                  <a:ext uri="{FF2B5EF4-FFF2-40B4-BE49-F238E27FC236}">
                    <a16:creationId xmlns:a16="http://schemas.microsoft.com/office/drawing/2014/main" id="{17851E51-11FE-E54F-9828-F63F52408341}"/>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sp>
            <p:nvSpPr>
              <p:cNvPr id="212379" name="Rectangle 410">
                <a:extLst>
                  <a:ext uri="{FF2B5EF4-FFF2-40B4-BE49-F238E27FC236}">
                    <a16:creationId xmlns:a16="http://schemas.microsoft.com/office/drawing/2014/main" id="{652E2E03-B9B4-8844-A236-4B0AE6464597}"/>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sp>
            <p:nvSpPr>
              <p:cNvPr id="212380" name="Oval 411">
                <a:extLst>
                  <a:ext uri="{FF2B5EF4-FFF2-40B4-BE49-F238E27FC236}">
                    <a16:creationId xmlns:a16="http://schemas.microsoft.com/office/drawing/2014/main" id="{7B869092-152F-8849-94DF-C2E8EEB818F9}"/>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grpSp>
            <p:nvGrpSpPr>
              <p:cNvPr id="212381" name="Group 137">
                <a:extLst>
                  <a:ext uri="{FF2B5EF4-FFF2-40B4-BE49-F238E27FC236}">
                    <a16:creationId xmlns:a16="http://schemas.microsoft.com/office/drawing/2014/main" id="{D7AB1565-C144-CF40-923D-62CBCCEB8071}"/>
                  </a:ext>
                </a:extLst>
              </p:cNvPr>
              <p:cNvGrpSpPr>
                <a:grpSpLocks/>
              </p:cNvGrpSpPr>
              <p:nvPr/>
            </p:nvGrpSpPr>
            <p:grpSpPr bwMode="auto">
              <a:xfrm>
                <a:off x="2468" y="1332"/>
                <a:ext cx="310" cy="60"/>
                <a:chOff x="2468" y="1332"/>
                <a:chExt cx="310" cy="60"/>
              </a:xfrm>
            </p:grpSpPr>
            <p:sp>
              <p:nvSpPr>
                <p:cNvPr id="212384" name="Freeform 138">
                  <a:extLst>
                    <a:ext uri="{FF2B5EF4-FFF2-40B4-BE49-F238E27FC236}">
                      <a16:creationId xmlns:a16="http://schemas.microsoft.com/office/drawing/2014/main" id="{79DCBDC9-25CB-D04A-B18F-49C0271ECBE5}"/>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385" name="Freeform 139">
                  <a:extLst>
                    <a:ext uri="{FF2B5EF4-FFF2-40B4-BE49-F238E27FC236}">
                      <a16:creationId xmlns:a16="http://schemas.microsoft.com/office/drawing/2014/main" id="{EE1506B3-91A9-8545-BF42-773A7261D06C}"/>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sp>
            <p:nvSpPr>
              <p:cNvPr id="212382" name="Line 140">
                <a:extLst>
                  <a:ext uri="{FF2B5EF4-FFF2-40B4-BE49-F238E27FC236}">
                    <a16:creationId xmlns:a16="http://schemas.microsoft.com/office/drawing/2014/main" id="{6D758495-4525-1840-9108-433D7676F03D}"/>
                  </a:ext>
                </a:extLst>
              </p:cNvPr>
              <p:cNvSpPr>
                <a:spLocks noChangeShapeType="1"/>
              </p:cNvSpPr>
              <p:nvPr/>
            </p:nvSpPr>
            <p:spPr bwMode="auto">
              <a:xfrm>
                <a:off x="2358" y="1361"/>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383" name="Line 141">
                <a:extLst>
                  <a:ext uri="{FF2B5EF4-FFF2-40B4-BE49-F238E27FC236}">
                    <a16:creationId xmlns:a16="http://schemas.microsoft.com/office/drawing/2014/main" id="{F9EE4465-F2B1-6849-A118-0B1C30F339E5}"/>
                  </a:ext>
                </a:extLst>
              </p:cNvPr>
              <p:cNvSpPr>
                <a:spLocks noChangeShapeType="1"/>
              </p:cNvSpPr>
              <p:nvPr/>
            </p:nvSpPr>
            <p:spPr bwMode="auto">
              <a:xfrm>
                <a:off x="2908" y="1363"/>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cxnSp>
          <p:nvCxnSpPr>
            <p:cNvPr id="212348" name="Straight Connector 12">
              <a:extLst>
                <a:ext uri="{FF2B5EF4-FFF2-40B4-BE49-F238E27FC236}">
                  <a16:creationId xmlns:a16="http://schemas.microsoft.com/office/drawing/2014/main" id="{B6714E0E-0D31-C84D-8D9E-9FCB38926A94}"/>
                </a:ext>
              </a:extLst>
            </p:cNvPr>
            <p:cNvCxnSpPr>
              <a:cxnSpLocks noChangeShapeType="1"/>
              <a:endCxn id="212518" idx="1"/>
            </p:cNvCxnSpPr>
            <p:nvPr/>
          </p:nvCxnSpPr>
          <p:spPr bwMode="auto">
            <a:xfrm>
              <a:off x="2382838" y="2609850"/>
              <a:ext cx="238125" cy="261938"/>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349" name="Straight Connector 500">
              <a:extLst>
                <a:ext uri="{FF2B5EF4-FFF2-40B4-BE49-F238E27FC236}">
                  <a16:creationId xmlns:a16="http://schemas.microsoft.com/office/drawing/2014/main" id="{8155903A-B103-D14E-8CCC-1DFA8FB2545E}"/>
                </a:ext>
              </a:extLst>
            </p:cNvPr>
            <p:cNvCxnSpPr>
              <a:cxnSpLocks noChangeShapeType="1"/>
              <a:stCxn id="212314" idx="8"/>
              <a:endCxn id="212375" idx="2"/>
            </p:cNvCxnSpPr>
            <p:nvPr/>
          </p:nvCxnSpPr>
          <p:spPr bwMode="auto">
            <a:xfrm>
              <a:off x="1455738" y="2990850"/>
              <a:ext cx="38100" cy="309563"/>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350" name="Straight Connector 501">
              <a:extLst>
                <a:ext uri="{FF2B5EF4-FFF2-40B4-BE49-F238E27FC236}">
                  <a16:creationId xmlns:a16="http://schemas.microsoft.com/office/drawing/2014/main" id="{7AC7E695-EA07-3046-99DC-F8FD9D67454A}"/>
                </a:ext>
              </a:extLst>
            </p:cNvPr>
            <p:cNvCxnSpPr>
              <a:cxnSpLocks noChangeShapeType="1"/>
              <a:endCxn id="212375" idx="3"/>
            </p:cNvCxnSpPr>
            <p:nvPr/>
          </p:nvCxnSpPr>
          <p:spPr bwMode="auto">
            <a:xfrm>
              <a:off x="1235075" y="3271838"/>
              <a:ext cx="123825" cy="212725"/>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351" name="Straight Connector 502">
              <a:extLst>
                <a:ext uri="{FF2B5EF4-FFF2-40B4-BE49-F238E27FC236}">
                  <a16:creationId xmlns:a16="http://schemas.microsoft.com/office/drawing/2014/main" id="{FBEF241B-F253-EF47-B879-F39C832F0097}"/>
                </a:ext>
              </a:extLst>
            </p:cNvPr>
            <p:cNvCxnSpPr>
              <a:cxnSpLocks noChangeShapeType="1"/>
              <a:endCxn id="212486" idx="1"/>
            </p:cNvCxnSpPr>
            <p:nvPr/>
          </p:nvCxnSpPr>
          <p:spPr bwMode="auto">
            <a:xfrm>
              <a:off x="3916363" y="2411413"/>
              <a:ext cx="307975" cy="573087"/>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352" name="Straight Connector 503">
              <a:extLst>
                <a:ext uri="{FF2B5EF4-FFF2-40B4-BE49-F238E27FC236}">
                  <a16:creationId xmlns:a16="http://schemas.microsoft.com/office/drawing/2014/main" id="{0A2E296A-C992-6B43-B5B6-1F149E2F6438}"/>
                </a:ext>
              </a:extLst>
            </p:cNvPr>
            <p:cNvCxnSpPr>
              <a:cxnSpLocks noChangeShapeType="1"/>
              <a:endCxn id="212486" idx="0"/>
            </p:cNvCxnSpPr>
            <p:nvPr/>
          </p:nvCxnSpPr>
          <p:spPr bwMode="auto">
            <a:xfrm flipH="1">
              <a:off x="4425950" y="2389188"/>
              <a:ext cx="384175" cy="579437"/>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353" name="Straight Connector 504">
              <a:extLst>
                <a:ext uri="{FF2B5EF4-FFF2-40B4-BE49-F238E27FC236}">
                  <a16:creationId xmlns:a16="http://schemas.microsoft.com/office/drawing/2014/main" id="{0BB8E01C-35B8-5443-AA35-94FD0ED7D221}"/>
                </a:ext>
              </a:extLst>
            </p:cNvPr>
            <p:cNvCxnSpPr>
              <a:cxnSpLocks noChangeShapeType="1"/>
              <a:endCxn id="212568" idx="0"/>
            </p:cNvCxnSpPr>
            <p:nvPr/>
          </p:nvCxnSpPr>
          <p:spPr bwMode="auto">
            <a:xfrm>
              <a:off x="6770688" y="2900363"/>
              <a:ext cx="215900" cy="104616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354" name="Straight Connector 505">
              <a:extLst>
                <a:ext uri="{FF2B5EF4-FFF2-40B4-BE49-F238E27FC236}">
                  <a16:creationId xmlns:a16="http://schemas.microsoft.com/office/drawing/2014/main" id="{3F481430-2BCB-0248-A5BC-932728EDBEAB}"/>
                </a:ext>
              </a:extLst>
            </p:cNvPr>
            <p:cNvCxnSpPr>
              <a:cxnSpLocks noChangeShapeType="1"/>
            </p:cNvCxnSpPr>
            <p:nvPr/>
          </p:nvCxnSpPr>
          <p:spPr bwMode="auto">
            <a:xfrm flipH="1">
              <a:off x="7137400" y="3251200"/>
              <a:ext cx="241300" cy="69215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355" name="Straight Connector 506">
              <a:extLst>
                <a:ext uri="{FF2B5EF4-FFF2-40B4-BE49-F238E27FC236}">
                  <a16:creationId xmlns:a16="http://schemas.microsoft.com/office/drawing/2014/main" id="{DCE29518-A483-9A4A-8A10-D89316C48683}"/>
                </a:ext>
              </a:extLst>
            </p:cNvPr>
            <p:cNvCxnSpPr>
              <a:cxnSpLocks noChangeShapeType="1"/>
              <a:stCxn id="212318" idx="4"/>
              <a:endCxn id="212563" idx="0"/>
            </p:cNvCxnSpPr>
            <p:nvPr/>
          </p:nvCxnSpPr>
          <p:spPr bwMode="auto">
            <a:xfrm flipH="1">
              <a:off x="7483475" y="4229100"/>
              <a:ext cx="541338" cy="249238"/>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356" name="Straight Connector 507">
              <a:extLst>
                <a:ext uri="{FF2B5EF4-FFF2-40B4-BE49-F238E27FC236}">
                  <a16:creationId xmlns:a16="http://schemas.microsoft.com/office/drawing/2014/main" id="{062098A9-49C1-FC4F-BB79-741CE6EB84D4}"/>
                </a:ext>
              </a:extLst>
            </p:cNvPr>
            <p:cNvCxnSpPr>
              <a:cxnSpLocks noChangeShapeType="1"/>
            </p:cNvCxnSpPr>
            <p:nvPr/>
          </p:nvCxnSpPr>
          <p:spPr bwMode="auto">
            <a:xfrm flipH="1" flipV="1">
              <a:off x="7454900" y="4573588"/>
              <a:ext cx="796925" cy="61436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357" name="Straight Connector 508">
              <a:extLst>
                <a:ext uri="{FF2B5EF4-FFF2-40B4-BE49-F238E27FC236}">
                  <a16:creationId xmlns:a16="http://schemas.microsoft.com/office/drawing/2014/main" id="{90054380-151A-B141-BDB3-3E4AA2C38869}"/>
                </a:ext>
              </a:extLst>
            </p:cNvPr>
            <p:cNvCxnSpPr>
              <a:cxnSpLocks noChangeShapeType="1"/>
              <a:endCxn id="212550" idx="5"/>
            </p:cNvCxnSpPr>
            <p:nvPr/>
          </p:nvCxnSpPr>
          <p:spPr bwMode="auto">
            <a:xfrm flipH="1" flipV="1">
              <a:off x="6496050" y="4722813"/>
              <a:ext cx="1047750" cy="966787"/>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358" name="Straight Connector 509">
              <a:extLst>
                <a:ext uri="{FF2B5EF4-FFF2-40B4-BE49-F238E27FC236}">
                  <a16:creationId xmlns:a16="http://schemas.microsoft.com/office/drawing/2014/main" id="{21C0B679-0C15-6945-A3BB-B0ACE9DA5808}"/>
                </a:ext>
              </a:extLst>
            </p:cNvPr>
            <p:cNvCxnSpPr>
              <a:cxnSpLocks noChangeShapeType="1"/>
              <a:stCxn id="212319" idx="0"/>
              <a:endCxn id="212374" idx="5"/>
            </p:cNvCxnSpPr>
            <p:nvPr/>
          </p:nvCxnSpPr>
          <p:spPr bwMode="auto">
            <a:xfrm flipH="1" flipV="1">
              <a:off x="5084763" y="5684838"/>
              <a:ext cx="520700" cy="16986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359" name="Straight Connector 510">
              <a:extLst>
                <a:ext uri="{FF2B5EF4-FFF2-40B4-BE49-F238E27FC236}">
                  <a16:creationId xmlns:a16="http://schemas.microsoft.com/office/drawing/2014/main" id="{33131352-7320-7646-AD94-144B19056B36}"/>
                </a:ext>
              </a:extLst>
            </p:cNvPr>
            <p:cNvCxnSpPr>
              <a:cxnSpLocks noChangeShapeType="1"/>
            </p:cNvCxnSpPr>
            <p:nvPr/>
          </p:nvCxnSpPr>
          <p:spPr bwMode="auto">
            <a:xfrm flipH="1" flipV="1">
              <a:off x="4068763" y="5045075"/>
              <a:ext cx="371475" cy="973138"/>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360" name="Straight Connector 511">
              <a:extLst>
                <a:ext uri="{FF2B5EF4-FFF2-40B4-BE49-F238E27FC236}">
                  <a16:creationId xmlns:a16="http://schemas.microsoft.com/office/drawing/2014/main" id="{519C1488-2E54-214C-8E4D-12B6C39EB890}"/>
                </a:ext>
              </a:extLst>
            </p:cNvPr>
            <p:cNvCxnSpPr>
              <a:cxnSpLocks noChangeShapeType="1"/>
            </p:cNvCxnSpPr>
            <p:nvPr/>
          </p:nvCxnSpPr>
          <p:spPr bwMode="auto">
            <a:xfrm flipV="1">
              <a:off x="3389313" y="5689600"/>
              <a:ext cx="306387" cy="16510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361" name="Straight Connector 512">
              <a:extLst>
                <a:ext uri="{FF2B5EF4-FFF2-40B4-BE49-F238E27FC236}">
                  <a16:creationId xmlns:a16="http://schemas.microsoft.com/office/drawing/2014/main" id="{20D11DEC-F7C3-0641-8F5E-C7D41BE01B35}"/>
                </a:ext>
              </a:extLst>
            </p:cNvPr>
            <p:cNvCxnSpPr>
              <a:cxnSpLocks noChangeShapeType="1"/>
            </p:cNvCxnSpPr>
            <p:nvPr/>
          </p:nvCxnSpPr>
          <p:spPr bwMode="auto">
            <a:xfrm flipV="1">
              <a:off x="1790700" y="5160963"/>
              <a:ext cx="401638" cy="20955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362" name="Straight Connector 513">
              <a:extLst>
                <a:ext uri="{FF2B5EF4-FFF2-40B4-BE49-F238E27FC236}">
                  <a16:creationId xmlns:a16="http://schemas.microsoft.com/office/drawing/2014/main" id="{88CCB251-E7F3-D446-8226-8B6A81795942}"/>
                </a:ext>
              </a:extLst>
            </p:cNvPr>
            <p:cNvCxnSpPr>
              <a:cxnSpLocks noChangeShapeType="1"/>
            </p:cNvCxnSpPr>
            <p:nvPr/>
          </p:nvCxnSpPr>
          <p:spPr bwMode="auto">
            <a:xfrm flipV="1">
              <a:off x="1179513" y="4467225"/>
              <a:ext cx="227012" cy="282575"/>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363" name="Straight Connector 514">
              <a:extLst>
                <a:ext uri="{FF2B5EF4-FFF2-40B4-BE49-F238E27FC236}">
                  <a16:creationId xmlns:a16="http://schemas.microsoft.com/office/drawing/2014/main" id="{8C9C682C-C537-0B4A-8C35-5EF72924B2CF}"/>
                </a:ext>
              </a:extLst>
            </p:cNvPr>
            <p:cNvCxnSpPr>
              <a:cxnSpLocks noChangeShapeType="1"/>
              <a:endCxn id="212375" idx="5"/>
            </p:cNvCxnSpPr>
            <p:nvPr/>
          </p:nvCxnSpPr>
          <p:spPr bwMode="auto">
            <a:xfrm flipV="1">
              <a:off x="1155700" y="4368800"/>
              <a:ext cx="203200" cy="7938"/>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sp>
          <p:nvSpPr>
            <p:cNvPr id="212364" name="Oval 14">
              <a:extLst>
                <a:ext uri="{FF2B5EF4-FFF2-40B4-BE49-F238E27FC236}">
                  <a16:creationId xmlns:a16="http://schemas.microsoft.com/office/drawing/2014/main" id="{12CB2B5E-74D5-1247-86F8-7D424C4BD47E}"/>
                </a:ext>
              </a:extLst>
            </p:cNvPr>
            <p:cNvSpPr>
              <a:spLocks noChangeArrowheads="1"/>
            </p:cNvSpPr>
            <p:nvPr/>
          </p:nvSpPr>
          <p:spPr bwMode="auto">
            <a:xfrm>
              <a:off x="5677595" y="2896842"/>
              <a:ext cx="528046" cy="304770"/>
            </a:xfrm>
            <a:prstGeom prst="ellipse">
              <a:avLst/>
            </a:prstGeom>
            <a:solidFill>
              <a:srgbClr val="0000FF"/>
            </a:solidFill>
            <a:ln>
              <a:noFill/>
            </a:ln>
            <a:extLst>
              <a:ext uri="{91240B29-F687-4F45-9708-019B960494DF}">
                <a14:hiddenLine xmlns:a14="http://schemas.microsoft.com/office/drawing/2010/main" w="3175">
                  <a:solidFill>
                    <a:srgbClr val="000000"/>
                  </a:solidFill>
                  <a:round/>
                  <a:headEnd/>
                  <a:tailEnd/>
                </a14:hiddenLine>
              </a:ext>
            </a:extLst>
          </p:spPr>
          <p:txBody>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cxnSp>
          <p:nvCxnSpPr>
            <p:cNvPr id="212365" name="Straight Connector 18">
              <a:extLst>
                <a:ext uri="{FF2B5EF4-FFF2-40B4-BE49-F238E27FC236}">
                  <a16:creationId xmlns:a16="http://schemas.microsoft.com/office/drawing/2014/main" id="{C9A493C6-7E3B-8F4B-9C35-7487DBD21BF3}"/>
                </a:ext>
              </a:extLst>
            </p:cNvPr>
            <p:cNvCxnSpPr>
              <a:cxnSpLocks noChangeShapeType="1"/>
            </p:cNvCxnSpPr>
            <p:nvPr/>
          </p:nvCxnSpPr>
          <p:spPr bwMode="auto">
            <a:xfrm>
              <a:off x="4713288" y="3051291"/>
              <a:ext cx="964307" cy="26892"/>
            </a:xfrm>
            <a:prstGeom prst="line">
              <a:avLst/>
            </a:prstGeom>
            <a:noFill/>
            <a:ln w="12700">
              <a:solidFill>
                <a:srgbClr val="CC0000"/>
              </a:solidFill>
              <a:round/>
              <a:headEnd/>
              <a:tailEnd/>
            </a:ln>
            <a:extLst>
              <a:ext uri="{909E8E84-426E-40DD-AFC4-6F175D3DCCD1}">
                <a14:hiddenFill xmlns:a14="http://schemas.microsoft.com/office/drawing/2010/main">
                  <a:noFill/>
                </a14:hiddenFill>
              </a:ext>
            </a:extLst>
          </p:spPr>
        </p:cxnSp>
        <p:cxnSp>
          <p:nvCxnSpPr>
            <p:cNvPr id="212366" name="Straight Connector 516">
              <a:extLst>
                <a:ext uri="{FF2B5EF4-FFF2-40B4-BE49-F238E27FC236}">
                  <a16:creationId xmlns:a16="http://schemas.microsoft.com/office/drawing/2014/main" id="{EA165901-B4F4-9149-8D94-F5D1EF46D020}"/>
                </a:ext>
              </a:extLst>
            </p:cNvPr>
            <p:cNvCxnSpPr>
              <a:cxnSpLocks noChangeShapeType="1"/>
            </p:cNvCxnSpPr>
            <p:nvPr/>
          </p:nvCxnSpPr>
          <p:spPr bwMode="auto">
            <a:xfrm>
              <a:off x="6139457" y="3169615"/>
              <a:ext cx="691556" cy="784846"/>
            </a:xfrm>
            <a:prstGeom prst="line">
              <a:avLst/>
            </a:prstGeom>
            <a:noFill/>
            <a:ln w="12700">
              <a:solidFill>
                <a:srgbClr val="CC0000"/>
              </a:solidFill>
              <a:round/>
              <a:headEnd/>
              <a:tailEnd/>
            </a:ln>
            <a:extLst>
              <a:ext uri="{909E8E84-426E-40DD-AFC4-6F175D3DCCD1}">
                <a14:hiddenFill xmlns:a14="http://schemas.microsoft.com/office/drawing/2010/main">
                  <a:noFill/>
                </a14:hiddenFill>
              </a:ext>
            </a:extLst>
          </p:spPr>
        </p:cxnSp>
        <p:cxnSp>
          <p:nvCxnSpPr>
            <p:cNvPr id="212367" name="Straight Connector 515">
              <a:extLst>
                <a:ext uri="{FF2B5EF4-FFF2-40B4-BE49-F238E27FC236}">
                  <a16:creationId xmlns:a16="http://schemas.microsoft.com/office/drawing/2014/main" id="{8F5D51C1-226C-6041-A49C-77285E66A8F2}"/>
                </a:ext>
              </a:extLst>
            </p:cNvPr>
            <p:cNvCxnSpPr>
              <a:cxnSpLocks noChangeShapeType="1"/>
              <a:stCxn id="212404" idx="0"/>
            </p:cNvCxnSpPr>
            <p:nvPr/>
          </p:nvCxnSpPr>
          <p:spPr bwMode="auto">
            <a:xfrm flipV="1">
              <a:off x="3832888" y="4233720"/>
              <a:ext cx="190494" cy="141430"/>
            </a:xfrm>
            <a:prstGeom prst="line">
              <a:avLst/>
            </a:prstGeom>
            <a:noFill/>
            <a:ln w="12700">
              <a:solidFill>
                <a:srgbClr val="CC0000"/>
              </a:solidFill>
              <a:round/>
              <a:headEnd/>
              <a:tailEnd/>
            </a:ln>
            <a:extLst>
              <a:ext uri="{909E8E84-426E-40DD-AFC4-6F175D3DCCD1}">
                <a14:hiddenFill xmlns:a14="http://schemas.microsoft.com/office/drawing/2010/main">
                  <a:noFill/>
                </a14:hiddenFill>
              </a:ext>
            </a:extLst>
          </p:spPr>
        </p:cxnSp>
        <p:sp>
          <p:nvSpPr>
            <p:cNvPr id="212368" name="Oval 521">
              <a:extLst>
                <a:ext uri="{FF2B5EF4-FFF2-40B4-BE49-F238E27FC236}">
                  <a16:creationId xmlns:a16="http://schemas.microsoft.com/office/drawing/2014/main" id="{A11BC0A9-92CD-6445-B4EA-5AB7ECED0973}"/>
                </a:ext>
              </a:extLst>
            </p:cNvPr>
            <p:cNvSpPr>
              <a:spLocks noChangeArrowheads="1"/>
            </p:cNvSpPr>
            <p:nvPr/>
          </p:nvSpPr>
          <p:spPr bwMode="auto">
            <a:xfrm>
              <a:off x="3932543" y="3959560"/>
              <a:ext cx="528230" cy="305050"/>
            </a:xfrm>
            <a:prstGeom prst="ellipse">
              <a:avLst/>
            </a:prstGeom>
            <a:solidFill>
              <a:srgbClr val="0000FF"/>
            </a:solidFill>
            <a:ln>
              <a:noFill/>
            </a:ln>
            <a:extLst>
              <a:ext uri="{91240B29-F687-4F45-9708-019B960494DF}">
                <a14:hiddenLine xmlns:a14="http://schemas.microsoft.com/office/drawing/2010/main" w="3175">
                  <a:solidFill>
                    <a:srgbClr val="000000"/>
                  </a:solidFill>
                  <a:round/>
                  <a:headEnd/>
                  <a:tailEnd/>
                </a14:hiddenLine>
              </a:ext>
            </a:extLst>
          </p:spPr>
          <p:txBody>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rPr>
                <a:t>   </a:t>
              </a:r>
            </a:p>
          </p:txBody>
        </p:sp>
        <p:cxnSp>
          <p:nvCxnSpPr>
            <p:cNvPr id="212369" name="Straight Connector 519">
              <a:extLst>
                <a:ext uri="{FF2B5EF4-FFF2-40B4-BE49-F238E27FC236}">
                  <a16:creationId xmlns:a16="http://schemas.microsoft.com/office/drawing/2014/main" id="{0D76712C-6BAC-0F4F-83BA-864634AFEA71}"/>
                </a:ext>
              </a:extLst>
            </p:cNvPr>
            <p:cNvCxnSpPr>
              <a:cxnSpLocks noChangeShapeType="1"/>
              <a:stCxn id="212368" idx="6"/>
              <a:endCxn id="212602" idx="1"/>
            </p:cNvCxnSpPr>
            <p:nvPr/>
          </p:nvCxnSpPr>
          <p:spPr bwMode="auto">
            <a:xfrm flipV="1">
              <a:off x="4460773" y="3953940"/>
              <a:ext cx="770040" cy="158145"/>
            </a:xfrm>
            <a:prstGeom prst="line">
              <a:avLst/>
            </a:prstGeom>
            <a:noFill/>
            <a:ln w="12700">
              <a:solidFill>
                <a:srgbClr val="CC0000"/>
              </a:solidFill>
              <a:round/>
              <a:headEnd/>
              <a:tailEnd/>
            </a:ln>
            <a:extLst>
              <a:ext uri="{909E8E84-426E-40DD-AFC4-6F175D3DCCD1}">
                <a14:hiddenFill xmlns:a14="http://schemas.microsoft.com/office/drawing/2010/main">
                  <a:noFill/>
                </a14:hiddenFill>
              </a:ext>
            </a:extLst>
          </p:spPr>
        </p:cxnSp>
        <p:cxnSp>
          <p:nvCxnSpPr>
            <p:cNvPr id="212370" name="Straight Connector 520">
              <a:extLst>
                <a:ext uri="{FF2B5EF4-FFF2-40B4-BE49-F238E27FC236}">
                  <a16:creationId xmlns:a16="http://schemas.microsoft.com/office/drawing/2014/main" id="{BF1055A1-7731-DD4B-9C17-14D79C2BE26A}"/>
                </a:ext>
              </a:extLst>
            </p:cNvPr>
            <p:cNvCxnSpPr>
              <a:cxnSpLocks noChangeShapeType="1"/>
            </p:cNvCxnSpPr>
            <p:nvPr/>
          </p:nvCxnSpPr>
          <p:spPr bwMode="auto">
            <a:xfrm>
              <a:off x="3692525" y="3789363"/>
              <a:ext cx="342828" cy="205015"/>
            </a:xfrm>
            <a:prstGeom prst="line">
              <a:avLst/>
            </a:prstGeom>
            <a:noFill/>
            <a:ln w="12700">
              <a:solidFill>
                <a:srgbClr val="CC0000"/>
              </a:solidFill>
              <a:round/>
              <a:headEnd/>
              <a:tailEnd/>
            </a:ln>
            <a:extLst>
              <a:ext uri="{909E8E84-426E-40DD-AFC4-6F175D3DCCD1}">
                <a14:hiddenFill xmlns:a14="http://schemas.microsoft.com/office/drawing/2010/main">
                  <a:noFill/>
                </a14:hiddenFill>
              </a:ext>
            </a:extLst>
          </p:spPr>
        </p:cxnSp>
        <p:cxnSp>
          <p:nvCxnSpPr>
            <p:cNvPr id="212371" name="Straight Connector 7">
              <a:extLst>
                <a:ext uri="{FF2B5EF4-FFF2-40B4-BE49-F238E27FC236}">
                  <a16:creationId xmlns:a16="http://schemas.microsoft.com/office/drawing/2014/main" id="{DD44BBBA-67CC-324B-82FA-1F06761240E6}"/>
                </a:ext>
              </a:extLst>
            </p:cNvPr>
            <p:cNvCxnSpPr>
              <a:cxnSpLocks noChangeShapeType="1"/>
              <a:stCxn id="212476" idx="5"/>
              <a:endCxn id="212600" idx="1"/>
            </p:cNvCxnSpPr>
            <p:nvPr/>
          </p:nvCxnSpPr>
          <p:spPr bwMode="auto">
            <a:xfrm>
              <a:off x="4876727" y="3633788"/>
              <a:ext cx="431873" cy="222379"/>
            </a:xfrm>
            <a:prstGeom prst="line">
              <a:avLst/>
            </a:prstGeom>
            <a:noFill/>
            <a:ln w="12700">
              <a:solidFill>
                <a:srgbClr val="CC0000"/>
              </a:solidFill>
              <a:round/>
              <a:headEnd/>
              <a:tailEnd/>
            </a:ln>
            <a:extLst>
              <a:ext uri="{909E8E84-426E-40DD-AFC4-6F175D3DCCD1}">
                <a14:hiddenFill xmlns:a14="http://schemas.microsoft.com/office/drawing/2010/main">
                  <a:noFill/>
                </a14:hiddenFill>
              </a:ext>
            </a:extLst>
          </p:spPr>
        </p:cxnSp>
        <p:cxnSp>
          <p:nvCxnSpPr>
            <p:cNvPr id="212372" name="Straight Connector 415">
              <a:extLst>
                <a:ext uri="{FF2B5EF4-FFF2-40B4-BE49-F238E27FC236}">
                  <a16:creationId xmlns:a16="http://schemas.microsoft.com/office/drawing/2014/main" id="{E5879C3B-C51B-F044-AB12-0AC49119D6A9}"/>
                </a:ext>
              </a:extLst>
            </p:cNvPr>
            <p:cNvCxnSpPr>
              <a:cxnSpLocks noChangeShapeType="1"/>
              <a:endCxn id="212436" idx="0"/>
            </p:cNvCxnSpPr>
            <p:nvPr/>
          </p:nvCxnSpPr>
          <p:spPr bwMode="auto">
            <a:xfrm flipH="1">
              <a:off x="2406650" y="3753813"/>
              <a:ext cx="282556" cy="511097"/>
            </a:xfrm>
            <a:prstGeom prst="line">
              <a:avLst/>
            </a:prstGeom>
            <a:noFill/>
            <a:ln w="12700">
              <a:solidFill>
                <a:srgbClr val="CC0000"/>
              </a:solidFill>
              <a:round/>
              <a:headEnd/>
              <a:tailEnd/>
            </a:ln>
            <a:extLst>
              <a:ext uri="{909E8E84-426E-40DD-AFC4-6F175D3DCCD1}">
                <a14:hiddenFill xmlns:a14="http://schemas.microsoft.com/office/drawing/2010/main">
                  <a:noFill/>
                </a14:hiddenFill>
              </a:ext>
            </a:extLst>
          </p:spPr>
        </p:cxnSp>
        <p:cxnSp>
          <p:nvCxnSpPr>
            <p:cNvPr id="212373" name="Straight Connector 523">
              <a:extLst>
                <a:ext uri="{FF2B5EF4-FFF2-40B4-BE49-F238E27FC236}">
                  <a16:creationId xmlns:a16="http://schemas.microsoft.com/office/drawing/2014/main" id="{38228BDF-4479-0A49-B534-DBFBE9AC9F97}"/>
                </a:ext>
              </a:extLst>
            </p:cNvPr>
            <p:cNvCxnSpPr>
              <a:cxnSpLocks noChangeShapeType="1"/>
              <a:stCxn id="212399" idx="0"/>
            </p:cNvCxnSpPr>
            <p:nvPr/>
          </p:nvCxnSpPr>
          <p:spPr bwMode="auto">
            <a:xfrm flipV="1">
              <a:off x="4307761" y="4626483"/>
              <a:ext cx="844015" cy="304292"/>
            </a:xfrm>
            <a:prstGeom prst="line">
              <a:avLst/>
            </a:prstGeom>
            <a:noFill/>
            <a:ln w="12700">
              <a:solidFill>
                <a:srgbClr val="CC0000"/>
              </a:solidFill>
              <a:round/>
              <a:headEnd/>
              <a:tailEnd/>
            </a:ln>
            <a:extLst>
              <a:ext uri="{909E8E84-426E-40DD-AFC4-6F175D3DCCD1}">
                <a14:hiddenFill xmlns:a14="http://schemas.microsoft.com/office/drawing/2010/main">
                  <a:noFill/>
                </a14:hiddenFill>
              </a:ext>
            </a:extLst>
          </p:spPr>
        </p:cxnSp>
        <p:sp>
          <p:nvSpPr>
            <p:cNvPr id="212374" name="Oval 6">
              <a:extLst>
                <a:ext uri="{FF2B5EF4-FFF2-40B4-BE49-F238E27FC236}">
                  <a16:creationId xmlns:a16="http://schemas.microsoft.com/office/drawing/2014/main" id="{E8F4E564-B0C5-094F-B054-D95E2EB4DCEA}"/>
                </a:ext>
              </a:extLst>
            </p:cNvPr>
            <p:cNvSpPr>
              <a:spLocks noChangeArrowheads="1"/>
            </p:cNvSpPr>
            <p:nvPr/>
          </p:nvSpPr>
          <p:spPr bwMode="auto">
            <a:xfrm>
              <a:off x="3340100" y="5359400"/>
              <a:ext cx="2044700" cy="381000"/>
            </a:xfrm>
            <a:prstGeom prst="ellipse">
              <a:avLst/>
            </a:prstGeom>
            <a:solidFill>
              <a:srgbClr val="CCCCFF"/>
            </a:solidFill>
            <a:ln>
              <a:noFill/>
            </a:ln>
            <a:extLst>
              <a:ext uri="{91240B29-F687-4F45-9708-019B960494DF}">
                <a14:hiddenLine xmlns:a14="http://schemas.microsoft.com/office/drawing/2010/main" w="3175">
                  <a:solidFill>
                    <a:srgbClr val="000000"/>
                  </a:solidFill>
                  <a:round/>
                  <a:headEnd/>
                  <a:tailEnd/>
                </a14:hiddenLine>
              </a:ext>
            </a:extLst>
          </p:spPr>
          <p:txBody>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375" name="Oval 517">
              <a:extLst>
                <a:ext uri="{FF2B5EF4-FFF2-40B4-BE49-F238E27FC236}">
                  <a16:creationId xmlns:a16="http://schemas.microsoft.com/office/drawing/2014/main" id="{3E941375-17AE-A444-BC58-27E4F58BCBA4}"/>
                </a:ext>
              </a:extLst>
            </p:cNvPr>
            <p:cNvSpPr>
              <a:spLocks noChangeArrowheads="1"/>
            </p:cNvSpPr>
            <p:nvPr/>
          </p:nvSpPr>
          <p:spPr bwMode="auto">
            <a:xfrm rot="5400000">
              <a:off x="867569" y="3736182"/>
              <a:ext cx="1252537" cy="381000"/>
            </a:xfrm>
            <a:prstGeom prst="ellipse">
              <a:avLst/>
            </a:prstGeom>
            <a:solidFill>
              <a:srgbClr val="CCCCFF"/>
            </a:solidFill>
            <a:ln>
              <a:noFill/>
            </a:ln>
            <a:extLst>
              <a:ext uri="{91240B29-F687-4F45-9708-019B960494DF}">
                <a14:hiddenLine xmlns:a14="http://schemas.microsoft.com/office/drawing/2010/main" w="3175">
                  <a:solidFill>
                    <a:srgbClr val="000000"/>
                  </a:solidFill>
                  <a:round/>
                  <a:headEnd/>
                  <a:tailEnd/>
                </a14:hiddenLine>
              </a:ext>
            </a:extLst>
          </p:spPr>
          <p:txBody>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cxnSp>
          <p:nvCxnSpPr>
            <p:cNvPr id="212376" name="Straight Connector 39941">
              <a:extLst>
                <a:ext uri="{FF2B5EF4-FFF2-40B4-BE49-F238E27FC236}">
                  <a16:creationId xmlns:a16="http://schemas.microsoft.com/office/drawing/2014/main" id="{88CB59FF-B4E1-3045-B6B9-87E198A0A2F4}"/>
                </a:ext>
              </a:extLst>
            </p:cNvPr>
            <p:cNvCxnSpPr>
              <a:cxnSpLocks noChangeShapeType="1"/>
              <a:stCxn id="212375" idx="0"/>
              <a:endCxn id="212464" idx="0"/>
            </p:cNvCxnSpPr>
            <p:nvPr/>
          </p:nvCxnSpPr>
          <p:spPr bwMode="auto">
            <a:xfrm flipV="1">
              <a:off x="1684338" y="3654425"/>
              <a:ext cx="758825" cy="27305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377" name="Straight Connector 524">
              <a:extLst>
                <a:ext uri="{FF2B5EF4-FFF2-40B4-BE49-F238E27FC236}">
                  <a16:creationId xmlns:a16="http://schemas.microsoft.com/office/drawing/2014/main" id="{54823C0A-DE8A-3A46-9135-EC29ADC3944E}"/>
                </a:ext>
              </a:extLst>
            </p:cNvPr>
            <p:cNvCxnSpPr>
              <a:cxnSpLocks noChangeShapeType="1"/>
              <a:endCxn id="212438" idx="1"/>
            </p:cNvCxnSpPr>
            <p:nvPr/>
          </p:nvCxnSpPr>
          <p:spPr bwMode="auto">
            <a:xfrm>
              <a:off x="1685925" y="4111625"/>
              <a:ext cx="466725" cy="269875"/>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grpSp>
      <p:grpSp>
        <p:nvGrpSpPr>
          <p:cNvPr id="211973" name="Group 418">
            <a:extLst>
              <a:ext uri="{FF2B5EF4-FFF2-40B4-BE49-F238E27FC236}">
                <a16:creationId xmlns:a16="http://schemas.microsoft.com/office/drawing/2014/main" id="{64878C9C-88A7-1B45-89D7-909D79798F1A}"/>
              </a:ext>
            </a:extLst>
          </p:cNvPr>
          <p:cNvGrpSpPr>
            <a:grpSpLocks/>
          </p:cNvGrpSpPr>
          <p:nvPr/>
        </p:nvGrpSpPr>
        <p:grpSpPr bwMode="auto">
          <a:xfrm>
            <a:off x="1963738" y="4827588"/>
            <a:ext cx="874712" cy="506412"/>
            <a:chOff x="2889" y="1631"/>
            <a:chExt cx="980" cy="743"/>
          </a:xfrm>
        </p:grpSpPr>
        <p:sp>
          <p:nvSpPr>
            <p:cNvPr id="212304" name="Rectangle 419">
              <a:extLst>
                <a:ext uri="{FF2B5EF4-FFF2-40B4-BE49-F238E27FC236}">
                  <a16:creationId xmlns:a16="http://schemas.microsoft.com/office/drawing/2014/main" id="{33B94C50-17C9-004C-8B35-6F999C043F7D}"/>
                </a:ext>
              </a:extLst>
            </p:cNvPr>
            <p:cNvSpPr>
              <a:spLocks noChangeArrowheads="1"/>
            </p:cNvSpPr>
            <p:nvPr/>
          </p:nvSpPr>
          <p:spPr bwMode="auto">
            <a:xfrm>
              <a:off x="3046" y="1841"/>
              <a:ext cx="663" cy="533"/>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35249" name="AutoShape 420">
              <a:extLst>
                <a:ext uri="{FF2B5EF4-FFF2-40B4-BE49-F238E27FC236}">
                  <a16:creationId xmlns:a16="http://schemas.microsoft.com/office/drawing/2014/main" id="{2546187A-576B-DE46-A64B-440FC4856904}"/>
                </a:ext>
              </a:extLst>
            </p:cNvPr>
            <p:cNvSpPr>
              <a:spLocks noChangeArrowheads="1"/>
            </p:cNvSpPr>
            <p:nvPr/>
          </p:nvSpPr>
          <p:spPr bwMode="auto">
            <a:xfrm>
              <a:off x="2889" y="1631"/>
              <a:ext cx="980" cy="254"/>
            </a:xfrm>
            <a:prstGeom prst="triangle">
              <a:avLst>
                <a:gd name="adj" fmla="val 50000"/>
              </a:avLst>
            </a:prstGeom>
            <a:solidFill>
              <a:schemeClr val="tx1">
                <a:lumMod val="50000"/>
                <a:lumOff val="50000"/>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CCFF"/>
                </a:solidFill>
                <a:effectLst/>
                <a:uLnTx/>
                <a:uFillTx/>
                <a:latin typeface="Arial" charset="0"/>
                <a:ea typeface="ＭＳ Ｐゴシック" charset="0"/>
                <a:cs typeface="ＭＳ Ｐゴシック" charset="0"/>
              </a:endParaRPr>
            </a:p>
          </p:txBody>
        </p:sp>
      </p:grpSp>
      <p:sp>
        <p:nvSpPr>
          <p:cNvPr id="211974" name="Line 424">
            <a:extLst>
              <a:ext uri="{FF2B5EF4-FFF2-40B4-BE49-F238E27FC236}">
                <a16:creationId xmlns:a16="http://schemas.microsoft.com/office/drawing/2014/main" id="{2ADD125E-0DE3-4D46-882E-73961DE43159}"/>
              </a:ext>
            </a:extLst>
          </p:cNvPr>
          <p:cNvSpPr>
            <a:spLocks noChangeShapeType="1"/>
          </p:cNvSpPr>
          <p:nvPr/>
        </p:nvSpPr>
        <p:spPr bwMode="auto">
          <a:xfrm flipV="1">
            <a:off x="2686051" y="5280026"/>
            <a:ext cx="144463" cy="317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13" name="Content Placeholder 12">
            <a:extLst>
              <a:ext uri="{FF2B5EF4-FFF2-40B4-BE49-F238E27FC236}">
                <a16:creationId xmlns:a16="http://schemas.microsoft.com/office/drawing/2014/main" id="{7DAA6B4B-E4A2-4841-8AC1-82CFF7FBD6B5}"/>
              </a:ext>
            </a:extLst>
          </p:cNvPr>
          <p:cNvSpPr>
            <a:spLocks noGrp="1"/>
          </p:cNvSpPr>
          <p:nvPr>
            <p:ph idx="1"/>
          </p:nvPr>
        </p:nvSpPr>
        <p:spPr>
          <a:xfrm>
            <a:off x="991026" y="2033057"/>
            <a:ext cx="10535957" cy="1306512"/>
          </a:xfrm>
        </p:spPr>
        <p:txBody>
          <a:bodyPr/>
          <a:lstStyle/>
          <a:p>
            <a:pPr>
              <a:buSzPct val="100000"/>
              <a:buFont typeface="Wingdings" pitchFamily="2" charset="2"/>
              <a:buChar char="§"/>
            </a:pPr>
            <a:r>
              <a:rPr lang="en-US" altLang="en-US" dirty="0">
                <a:latin typeface="Calibri" panose="020F0502020204030204" pitchFamily="34" charset="0"/>
                <a:ea typeface="ＭＳ Ｐゴシック" panose="020B0600070205080204" pitchFamily="34" charset="-128"/>
                <a:cs typeface="Calibri" panose="020F0502020204030204" pitchFamily="34" charset="0"/>
              </a:rPr>
              <a:t>subscriber requests content, service provider returns manifest</a:t>
            </a:r>
          </a:p>
        </p:txBody>
      </p:sp>
      <p:sp>
        <p:nvSpPr>
          <p:cNvPr id="673" name="Title 1">
            <a:extLst>
              <a:ext uri="{FF2B5EF4-FFF2-40B4-BE49-F238E27FC236}">
                <a16:creationId xmlns:a16="http://schemas.microsoft.com/office/drawing/2014/main" id="{21721E23-9F57-904C-BFCA-C4CD4A1EA585}"/>
              </a:ext>
            </a:extLst>
          </p:cNvPr>
          <p:cNvSpPr>
            <a:spLocks noGrp="1"/>
          </p:cNvSpPr>
          <p:nvPr>
            <p:ph type="title"/>
          </p:nvPr>
        </p:nvSpPr>
        <p:spPr>
          <a:xfrm>
            <a:off x="509441" y="180762"/>
            <a:ext cx="10515600" cy="894622"/>
          </a:xfrm>
        </p:spPr>
        <p:txBody>
          <a:bodyPr>
            <a:normAutofit/>
          </a:bodyPr>
          <a:lstStyle/>
          <a:p>
            <a:r>
              <a:rPr lang="en-US" altLang="en-US" sz="4400" dirty="0">
                <a:ea typeface="ＭＳ Ｐゴシック" panose="020B0600070205080204" pitchFamily="34" charset="-128"/>
              </a:rPr>
              <a:t>How does Netflix work?</a:t>
            </a:r>
          </a:p>
        </p:txBody>
      </p:sp>
      <p:grpSp>
        <p:nvGrpSpPr>
          <p:cNvPr id="793" name="Group 792">
            <a:extLst>
              <a:ext uri="{FF2B5EF4-FFF2-40B4-BE49-F238E27FC236}">
                <a16:creationId xmlns:a16="http://schemas.microsoft.com/office/drawing/2014/main" id="{0F460B63-6ED8-F347-BBCA-6234C05E84AA}"/>
              </a:ext>
            </a:extLst>
          </p:cNvPr>
          <p:cNvGrpSpPr>
            <a:grpSpLocks/>
          </p:cNvGrpSpPr>
          <p:nvPr/>
        </p:nvGrpSpPr>
        <p:grpSpPr bwMode="auto">
          <a:xfrm>
            <a:off x="4745038" y="5776913"/>
            <a:ext cx="349250" cy="679450"/>
            <a:chOff x="7923189" y="2486664"/>
            <a:chExt cx="360377" cy="884585"/>
          </a:xfrm>
        </p:grpSpPr>
        <p:pic>
          <p:nvPicPr>
            <p:cNvPr id="212270" name="Picture 3">
              <a:extLst>
                <a:ext uri="{FF2B5EF4-FFF2-40B4-BE49-F238E27FC236}">
                  <a16:creationId xmlns:a16="http://schemas.microsoft.com/office/drawing/2014/main" id="{C6D635F6-BB30-AA4D-BE52-460EABB84F13}"/>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8043998" y="2486664"/>
              <a:ext cx="239568" cy="5365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212271" name="Group 950">
              <a:extLst>
                <a:ext uri="{FF2B5EF4-FFF2-40B4-BE49-F238E27FC236}">
                  <a16:creationId xmlns:a16="http://schemas.microsoft.com/office/drawing/2014/main" id="{59A02A58-675C-9B46-A67F-C1008EA98B68}"/>
                </a:ext>
              </a:extLst>
            </p:cNvPr>
            <p:cNvGrpSpPr>
              <a:grpSpLocks/>
            </p:cNvGrpSpPr>
            <p:nvPr/>
          </p:nvGrpSpPr>
          <p:grpSpPr bwMode="auto">
            <a:xfrm>
              <a:off x="7923189" y="2890236"/>
              <a:ext cx="227012" cy="481013"/>
              <a:chOff x="4140" y="429"/>
              <a:chExt cx="1425" cy="2396"/>
            </a:xfrm>
          </p:grpSpPr>
          <p:sp>
            <p:nvSpPr>
              <p:cNvPr id="212272" name="Freeform 951">
                <a:extLst>
                  <a:ext uri="{FF2B5EF4-FFF2-40B4-BE49-F238E27FC236}">
                    <a16:creationId xmlns:a16="http://schemas.microsoft.com/office/drawing/2014/main" id="{DB6BE476-FB59-564D-A7CD-F63CB4F03212}"/>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273" name="Rectangle 952">
                <a:extLst>
                  <a:ext uri="{FF2B5EF4-FFF2-40B4-BE49-F238E27FC236}">
                    <a16:creationId xmlns:a16="http://schemas.microsoft.com/office/drawing/2014/main" id="{97AAE496-AF52-7646-BE1B-C5175383BB17}"/>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274" name="Freeform 953">
                <a:extLst>
                  <a:ext uri="{FF2B5EF4-FFF2-40B4-BE49-F238E27FC236}">
                    <a16:creationId xmlns:a16="http://schemas.microsoft.com/office/drawing/2014/main" id="{78FEEF1E-CBB8-154D-9E0A-4C30741DF415}"/>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275" name="Freeform 954">
                <a:extLst>
                  <a:ext uri="{FF2B5EF4-FFF2-40B4-BE49-F238E27FC236}">
                    <a16:creationId xmlns:a16="http://schemas.microsoft.com/office/drawing/2014/main" id="{064546A9-BF2A-C14D-B11A-3FF7F8D608C3}"/>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276" name="Rectangle 955">
                <a:extLst>
                  <a:ext uri="{FF2B5EF4-FFF2-40B4-BE49-F238E27FC236}">
                    <a16:creationId xmlns:a16="http://schemas.microsoft.com/office/drawing/2014/main" id="{A14329CB-23B1-7B4E-8E21-1EBE2CA83D7D}"/>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nvGrpSpPr>
              <p:cNvPr id="212277" name="Group 956">
                <a:extLst>
                  <a:ext uri="{FF2B5EF4-FFF2-40B4-BE49-F238E27FC236}">
                    <a16:creationId xmlns:a16="http://schemas.microsoft.com/office/drawing/2014/main" id="{ABBB6008-BA37-504A-BF1C-773E127FD125}"/>
                  </a:ext>
                </a:extLst>
              </p:cNvPr>
              <p:cNvGrpSpPr>
                <a:grpSpLocks/>
              </p:cNvGrpSpPr>
              <p:nvPr/>
            </p:nvGrpSpPr>
            <p:grpSpPr bwMode="auto">
              <a:xfrm>
                <a:off x="4749" y="668"/>
                <a:ext cx="581" cy="145"/>
                <a:chOff x="614" y="2568"/>
                <a:chExt cx="725" cy="139"/>
              </a:xfrm>
            </p:grpSpPr>
            <p:sp>
              <p:nvSpPr>
                <p:cNvPr id="212302" name="AutoShape 957">
                  <a:extLst>
                    <a:ext uri="{FF2B5EF4-FFF2-40B4-BE49-F238E27FC236}">
                      <a16:creationId xmlns:a16="http://schemas.microsoft.com/office/drawing/2014/main" id="{BBAE6B6F-A278-9C4B-9012-71D473E84394}"/>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303" name="AutoShape 958">
                  <a:extLst>
                    <a:ext uri="{FF2B5EF4-FFF2-40B4-BE49-F238E27FC236}">
                      <a16:creationId xmlns:a16="http://schemas.microsoft.com/office/drawing/2014/main" id="{D5A328A7-1DE3-2945-A17E-0EFC3C10CE88}"/>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sp>
            <p:nvSpPr>
              <p:cNvPr id="212278" name="Rectangle 959">
                <a:extLst>
                  <a:ext uri="{FF2B5EF4-FFF2-40B4-BE49-F238E27FC236}">
                    <a16:creationId xmlns:a16="http://schemas.microsoft.com/office/drawing/2014/main" id="{E94A5BB5-420E-DC4D-9F7A-0609BE927CEE}"/>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nvGrpSpPr>
              <p:cNvPr id="212279" name="Group 960">
                <a:extLst>
                  <a:ext uri="{FF2B5EF4-FFF2-40B4-BE49-F238E27FC236}">
                    <a16:creationId xmlns:a16="http://schemas.microsoft.com/office/drawing/2014/main" id="{3D4E0B35-7745-E646-B62C-A5C8F87D534B}"/>
                  </a:ext>
                </a:extLst>
              </p:cNvPr>
              <p:cNvGrpSpPr>
                <a:grpSpLocks/>
              </p:cNvGrpSpPr>
              <p:nvPr/>
            </p:nvGrpSpPr>
            <p:grpSpPr bwMode="auto">
              <a:xfrm>
                <a:off x="4747" y="994"/>
                <a:ext cx="581" cy="134"/>
                <a:chOff x="614" y="2568"/>
                <a:chExt cx="725" cy="139"/>
              </a:xfrm>
            </p:grpSpPr>
            <p:sp>
              <p:nvSpPr>
                <p:cNvPr id="212300" name="AutoShape 961">
                  <a:extLst>
                    <a:ext uri="{FF2B5EF4-FFF2-40B4-BE49-F238E27FC236}">
                      <a16:creationId xmlns:a16="http://schemas.microsoft.com/office/drawing/2014/main" id="{8FC74A8B-A6FF-B244-8B1B-563D2AB45C81}"/>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301" name="AutoShape 962">
                  <a:extLst>
                    <a:ext uri="{FF2B5EF4-FFF2-40B4-BE49-F238E27FC236}">
                      <a16:creationId xmlns:a16="http://schemas.microsoft.com/office/drawing/2014/main" id="{C7F8F30F-76CD-9F4D-89A1-5C6AA373A595}"/>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sp>
            <p:nvSpPr>
              <p:cNvPr id="212280" name="Rectangle 963">
                <a:extLst>
                  <a:ext uri="{FF2B5EF4-FFF2-40B4-BE49-F238E27FC236}">
                    <a16:creationId xmlns:a16="http://schemas.microsoft.com/office/drawing/2014/main" id="{54329010-4880-A040-AD13-FB0ED9120225}"/>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281" name="Rectangle 964">
                <a:extLst>
                  <a:ext uri="{FF2B5EF4-FFF2-40B4-BE49-F238E27FC236}">
                    <a16:creationId xmlns:a16="http://schemas.microsoft.com/office/drawing/2014/main" id="{F146D8E2-272F-AD4F-9647-0F00A3C6CA56}"/>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nvGrpSpPr>
              <p:cNvPr id="212282" name="Group 965">
                <a:extLst>
                  <a:ext uri="{FF2B5EF4-FFF2-40B4-BE49-F238E27FC236}">
                    <a16:creationId xmlns:a16="http://schemas.microsoft.com/office/drawing/2014/main" id="{49F50C06-AA65-234D-A544-F6D40F37DAAC}"/>
                  </a:ext>
                </a:extLst>
              </p:cNvPr>
              <p:cNvGrpSpPr>
                <a:grpSpLocks/>
              </p:cNvGrpSpPr>
              <p:nvPr/>
            </p:nvGrpSpPr>
            <p:grpSpPr bwMode="auto">
              <a:xfrm>
                <a:off x="4735" y="1627"/>
                <a:ext cx="582" cy="151"/>
                <a:chOff x="614" y="2568"/>
                <a:chExt cx="725" cy="139"/>
              </a:xfrm>
            </p:grpSpPr>
            <p:sp>
              <p:nvSpPr>
                <p:cNvPr id="212298" name="AutoShape 966">
                  <a:extLst>
                    <a:ext uri="{FF2B5EF4-FFF2-40B4-BE49-F238E27FC236}">
                      <a16:creationId xmlns:a16="http://schemas.microsoft.com/office/drawing/2014/main" id="{34251BE9-6C6E-D04E-82DB-F51792556FA8}"/>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299" name="AutoShape 967">
                  <a:extLst>
                    <a:ext uri="{FF2B5EF4-FFF2-40B4-BE49-F238E27FC236}">
                      <a16:creationId xmlns:a16="http://schemas.microsoft.com/office/drawing/2014/main" id="{9D9A0088-82D8-4746-A7D1-565EE50033B1}"/>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sp>
            <p:nvSpPr>
              <p:cNvPr id="212283" name="Freeform 968">
                <a:extLst>
                  <a:ext uri="{FF2B5EF4-FFF2-40B4-BE49-F238E27FC236}">
                    <a16:creationId xmlns:a16="http://schemas.microsoft.com/office/drawing/2014/main" id="{03A5D088-1D4E-204F-A05A-E1A04117E56A}"/>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nvGrpSpPr>
              <p:cNvPr id="212284" name="Group 969">
                <a:extLst>
                  <a:ext uri="{FF2B5EF4-FFF2-40B4-BE49-F238E27FC236}">
                    <a16:creationId xmlns:a16="http://schemas.microsoft.com/office/drawing/2014/main" id="{45751AFB-3CB8-E54E-A420-3ACBD2CD821A}"/>
                  </a:ext>
                </a:extLst>
              </p:cNvPr>
              <p:cNvGrpSpPr>
                <a:grpSpLocks/>
              </p:cNvGrpSpPr>
              <p:nvPr/>
            </p:nvGrpSpPr>
            <p:grpSpPr bwMode="auto">
              <a:xfrm>
                <a:off x="4739" y="1327"/>
                <a:ext cx="582" cy="139"/>
                <a:chOff x="614" y="2568"/>
                <a:chExt cx="725" cy="139"/>
              </a:xfrm>
            </p:grpSpPr>
            <p:sp>
              <p:nvSpPr>
                <p:cNvPr id="212296" name="AutoShape 970">
                  <a:extLst>
                    <a:ext uri="{FF2B5EF4-FFF2-40B4-BE49-F238E27FC236}">
                      <a16:creationId xmlns:a16="http://schemas.microsoft.com/office/drawing/2014/main" id="{4879D096-1F5A-AB4B-8699-DC85555DF6D2}"/>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297" name="AutoShape 971">
                  <a:extLst>
                    <a:ext uri="{FF2B5EF4-FFF2-40B4-BE49-F238E27FC236}">
                      <a16:creationId xmlns:a16="http://schemas.microsoft.com/office/drawing/2014/main" id="{2020F25C-85BE-E041-A122-B889A1FC75BC}"/>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sp>
            <p:nvSpPr>
              <p:cNvPr id="212285" name="Rectangle 972">
                <a:extLst>
                  <a:ext uri="{FF2B5EF4-FFF2-40B4-BE49-F238E27FC236}">
                    <a16:creationId xmlns:a16="http://schemas.microsoft.com/office/drawing/2014/main" id="{51EEB386-9A5D-8143-9E96-9E2A9E93CC9E}"/>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286" name="Freeform 973">
                <a:extLst>
                  <a:ext uri="{FF2B5EF4-FFF2-40B4-BE49-F238E27FC236}">
                    <a16:creationId xmlns:a16="http://schemas.microsoft.com/office/drawing/2014/main" id="{0B1578A9-2AA4-BD43-968E-863FA89B713C}"/>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287" name="Freeform 974">
                <a:extLst>
                  <a:ext uri="{FF2B5EF4-FFF2-40B4-BE49-F238E27FC236}">
                    <a16:creationId xmlns:a16="http://schemas.microsoft.com/office/drawing/2014/main" id="{0D66B690-4369-6843-AC31-6837F93D4F9B}"/>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288" name="Oval 975">
                <a:extLst>
                  <a:ext uri="{FF2B5EF4-FFF2-40B4-BE49-F238E27FC236}">
                    <a16:creationId xmlns:a16="http://schemas.microsoft.com/office/drawing/2014/main" id="{EA324AF1-34AF-944A-B93E-B7199E644A42}"/>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289" name="Freeform 976">
                <a:extLst>
                  <a:ext uri="{FF2B5EF4-FFF2-40B4-BE49-F238E27FC236}">
                    <a16:creationId xmlns:a16="http://schemas.microsoft.com/office/drawing/2014/main" id="{10570BA8-EB42-3F43-AEF6-B1A43EC3807F}"/>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290" name="AutoShape 977">
                <a:extLst>
                  <a:ext uri="{FF2B5EF4-FFF2-40B4-BE49-F238E27FC236}">
                    <a16:creationId xmlns:a16="http://schemas.microsoft.com/office/drawing/2014/main" id="{A02D527D-524E-5148-9599-FEFBEDBBA4B1}"/>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291" name="AutoShape 978">
                <a:extLst>
                  <a:ext uri="{FF2B5EF4-FFF2-40B4-BE49-F238E27FC236}">
                    <a16:creationId xmlns:a16="http://schemas.microsoft.com/office/drawing/2014/main" id="{62A7C374-701B-C84E-8D0A-330805A218C3}"/>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292" name="Oval 979">
                <a:extLst>
                  <a:ext uri="{FF2B5EF4-FFF2-40B4-BE49-F238E27FC236}">
                    <a16:creationId xmlns:a16="http://schemas.microsoft.com/office/drawing/2014/main" id="{641B2959-5FF9-8242-8CA2-86E1B7EF1D2F}"/>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293" name="Oval 980">
                <a:extLst>
                  <a:ext uri="{FF2B5EF4-FFF2-40B4-BE49-F238E27FC236}">
                    <a16:creationId xmlns:a16="http://schemas.microsoft.com/office/drawing/2014/main" id="{DF26E7E9-F21E-5042-88DE-2D51E4D2AE71}"/>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dirty="0">
                  <a:ln>
                    <a:noFill/>
                  </a:ln>
                  <a:solidFill>
                    <a:srgbClr val="FF0000"/>
                  </a:solidFill>
                  <a:effectLst/>
                  <a:uLnTx/>
                  <a:uFillTx/>
                  <a:latin typeface="Arial" panose="020B0604020202020204" pitchFamily="34" charset="0"/>
                  <a:ea typeface="ＭＳ Ｐゴシック" panose="020B0600070205080204" pitchFamily="34" charset="-128"/>
                  <a:cs typeface="Arial"/>
                </a:endParaRPr>
              </a:p>
            </p:txBody>
          </p:sp>
          <p:sp>
            <p:nvSpPr>
              <p:cNvPr id="212294" name="Oval 981">
                <a:extLst>
                  <a:ext uri="{FF2B5EF4-FFF2-40B4-BE49-F238E27FC236}">
                    <a16:creationId xmlns:a16="http://schemas.microsoft.com/office/drawing/2014/main" id="{E0268560-5AEC-064D-8B59-F87E954E8C8C}"/>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295" name="Rectangle 982">
                <a:extLst>
                  <a:ext uri="{FF2B5EF4-FFF2-40B4-BE49-F238E27FC236}">
                    <a16:creationId xmlns:a16="http://schemas.microsoft.com/office/drawing/2014/main" id="{902ABD3D-7CF5-C146-88D3-3E605B61B049}"/>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grpSp>
      <p:grpSp>
        <p:nvGrpSpPr>
          <p:cNvPr id="828" name="Group 827">
            <a:extLst>
              <a:ext uri="{FF2B5EF4-FFF2-40B4-BE49-F238E27FC236}">
                <a16:creationId xmlns:a16="http://schemas.microsoft.com/office/drawing/2014/main" id="{FD173FB9-420D-9E49-8542-9E15A51B5B09}"/>
              </a:ext>
            </a:extLst>
          </p:cNvPr>
          <p:cNvGrpSpPr>
            <a:grpSpLocks/>
          </p:cNvGrpSpPr>
          <p:nvPr/>
        </p:nvGrpSpPr>
        <p:grpSpPr bwMode="auto">
          <a:xfrm>
            <a:off x="5911851" y="3556000"/>
            <a:ext cx="347663" cy="679450"/>
            <a:chOff x="7923189" y="2486664"/>
            <a:chExt cx="360377" cy="884585"/>
          </a:xfrm>
        </p:grpSpPr>
        <p:pic>
          <p:nvPicPr>
            <p:cNvPr id="212236" name="Picture 3">
              <a:extLst>
                <a:ext uri="{FF2B5EF4-FFF2-40B4-BE49-F238E27FC236}">
                  <a16:creationId xmlns:a16="http://schemas.microsoft.com/office/drawing/2014/main" id="{90425795-A848-3A47-92DB-4B71A439E40B}"/>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8043998" y="2486664"/>
              <a:ext cx="239568" cy="5365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212237" name="Group 950">
              <a:extLst>
                <a:ext uri="{FF2B5EF4-FFF2-40B4-BE49-F238E27FC236}">
                  <a16:creationId xmlns:a16="http://schemas.microsoft.com/office/drawing/2014/main" id="{7B27B3BB-E951-9C4A-930D-20B82F341517}"/>
                </a:ext>
              </a:extLst>
            </p:cNvPr>
            <p:cNvGrpSpPr>
              <a:grpSpLocks/>
            </p:cNvGrpSpPr>
            <p:nvPr/>
          </p:nvGrpSpPr>
          <p:grpSpPr bwMode="auto">
            <a:xfrm>
              <a:off x="7923189" y="2890236"/>
              <a:ext cx="227012" cy="481013"/>
              <a:chOff x="4140" y="429"/>
              <a:chExt cx="1425" cy="2396"/>
            </a:xfrm>
          </p:grpSpPr>
          <p:sp>
            <p:nvSpPr>
              <p:cNvPr id="212238" name="Freeform 951">
                <a:extLst>
                  <a:ext uri="{FF2B5EF4-FFF2-40B4-BE49-F238E27FC236}">
                    <a16:creationId xmlns:a16="http://schemas.microsoft.com/office/drawing/2014/main" id="{5033C289-EBE7-F848-A6AE-24C3C3AB1965}"/>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239" name="Rectangle 952">
                <a:extLst>
                  <a:ext uri="{FF2B5EF4-FFF2-40B4-BE49-F238E27FC236}">
                    <a16:creationId xmlns:a16="http://schemas.microsoft.com/office/drawing/2014/main" id="{77C6B579-50BF-3B4F-A9D7-6554742C2497}"/>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240" name="Freeform 953">
                <a:extLst>
                  <a:ext uri="{FF2B5EF4-FFF2-40B4-BE49-F238E27FC236}">
                    <a16:creationId xmlns:a16="http://schemas.microsoft.com/office/drawing/2014/main" id="{FF2FDFD9-CD89-314D-B9A1-9F93F6EF0458}"/>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241" name="Freeform 954">
                <a:extLst>
                  <a:ext uri="{FF2B5EF4-FFF2-40B4-BE49-F238E27FC236}">
                    <a16:creationId xmlns:a16="http://schemas.microsoft.com/office/drawing/2014/main" id="{2A85F77C-9CD7-1340-B6C7-E191256EF529}"/>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242" name="Rectangle 955">
                <a:extLst>
                  <a:ext uri="{FF2B5EF4-FFF2-40B4-BE49-F238E27FC236}">
                    <a16:creationId xmlns:a16="http://schemas.microsoft.com/office/drawing/2014/main" id="{B001DC54-DB13-4B42-8FE5-F8CB8979B9AC}"/>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nvGrpSpPr>
              <p:cNvPr id="212243" name="Group 956">
                <a:extLst>
                  <a:ext uri="{FF2B5EF4-FFF2-40B4-BE49-F238E27FC236}">
                    <a16:creationId xmlns:a16="http://schemas.microsoft.com/office/drawing/2014/main" id="{F307D979-FCCD-E64A-947D-6475D5D53190}"/>
                  </a:ext>
                </a:extLst>
              </p:cNvPr>
              <p:cNvGrpSpPr>
                <a:grpSpLocks/>
              </p:cNvGrpSpPr>
              <p:nvPr/>
            </p:nvGrpSpPr>
            <p:grpSpPr bwMode="auto">
              <a:xfrm>
                <a:off x="4749" y="668"/>
                <a:ext cx="581" cy="145"/>
                <a:chOff x="614" y="2568"/>
                <a:chExt cx="725" cy="139"/>
              </a:xfrm>
            </p:grpSpPr>
            <p:sp>
              <p:nvSpPr>
                <p:cNvPr id="212268" name="AutoShape 957">
                  <a:extLst>
                    <a:ext uri="{FF2B5EF4-FFF2-40B4-BE49-F238E27FC236}">
                      <a16:creationId xmlns:a16="http://schemas.microsoft.com/office/drawing/2014/main" id="{283264BF-AD70-D540-9407-216C36471C10}"/>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269" name="AutoShape 958">
                  <a:extLst>
                    <a:ext uri="{FF2B5EF4-FFF2-40B4-BE49-F238E27FC236}">
                      <a16:creationId xmlns:a16="http://schemas.microsoft.com/office/drawing/2014/main" id="{DCC2AABB-6D70-B348-A2EA-B6234E7A9FB0}"/>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sp>
            <p:nvSpPr>
              <p:cNvPr id="212244" name="Rectangle 959">
                <a:extLst>
                  <a:ext uri="{FF2B5EF4-FFF2-40B4-BE49-F238E27FC236}">
                    <a16:creationId xmlns:a16="http://schemas.microsoft.com/office/drawing/2014/main" id="{07023E65-53C3-0540-B684-1268D0C0895B}"/>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nvGrpSpPr>
              <p:cNvPr id="212245" name="Group 960">
                <a:extLst>
                  <a:ext uri="{FF2B5EF4-FFF2-40B4-BE49-F238E27FC236}">
                    <a16:creationId xmlns:a16="http://schemas.microsoft.com/office/drawing/2014/main" id="{0122A50B-D2CA-7D4E-A10A-A1D62BC5F6DD}"/>
                  </a:ext>
                </a:extLst>
              </p:cNvPr>
              <p:cNvGrpSpPr>
                <a:grpSpLocks/>
              </p:cNvGrpSpPr>
              <p:nvPr/>
            </p:nvGrpSpPr>
            <p:grpSpPr bwMode="auto">
              <a:xfrm>
                <a:off x="4747" y="994"/>
                <a:ext cx="581" cy="134"/>
                <a:chOff x="614" y="2568"/>
                <a:chExt cx="725" cy="139"/>
              </a:xfrm>
            </p:grpSpPr>
            <p:sp>
              <p:nvSpPr>
                <p:cNvPr id="212266" name="AutoShape 961">
                  <a:extLst>
                    <a:ext uri="{FF2B5EF4-FFF2-40B4-BE49-F238E27FC236}">
                      <a16:creationId xmlns:a16="http://schemas.microsoft.com/office/drawing/2014/main" id="{B6781CF3-69CF-0F44-A5BE-A0BAE8C18FE6}"/>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267" name="AutoShape 962">
                  <a:extLst>
                    <a:ext uri="{FF2B5EF4-FFF2-40B4-BE49-F238E27FC236}">
                      <a16:creationId xmlns:a16="http://schemas.microsoft.com/office/drawing/2014/main" id="{969E0336-AAFA-7A4F-BA7F-D3F8604DEA44}"/>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sp>
            <p:nvSpPr>
              <p:cNvPr id="212246" name="Rectangle 963">
                <a:extLst>
                  <a:ext uri="{FF2B5EF4-FFF2-40B4-BE49-F238E27FC236}">
                    <a16:creationId xmlns:a16="http://schemas.microsoft.com/office/drawing/2014/main" id="{4D89ED35-E659-664A-B10E-59BABA71A240}"/>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247" name="Rectangle 964">
                <a:extLst>
                  <a:ext uri="{FF2B5EF4-FFF2-40B4-BE49-F238E27FC236}">
                    <a16:creationId xmlns:a16="http://schemas.microsoft.com/office/drawing/2014/main" id="{5EF7E283-572F-1F46-9FE8-78C8353E0D78}"/>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nvGrpSpPr>
              <p:cNvPr id="212248" name="Group 965">
                <a:extLst>
                  <a:ext uri="{FF2B5EF4-FFF2-40B4-BE49-F238E27FC236}">
                    <a16:creationId xmlns:a16="http://schemas.microsoft.com/office/drawing/2014/main" id="{E00FE29F-6519-8D48-A0C8-DD298702AE03}"/>
                  </a:ext>
                </a:extLst>
              </p:cNvPr>
              <p:cNvGrpSpPr>
                <a:grpSpLocks/>
              </p:cNvGrpSpPr>
              <p:nvPr/>
            </p:nvGrpSpPr>
            <p:grpSpPr bwMode="auto">
              <a:xfrm>
                <a:off x="4735" y="1627"/>
                <a:ext cx="582" cy="151"/>
                <a:chOff x="614" y="2568"/>
                <a:chExt cx="725" cy="139"/>
              </a:xfrm>
            </p:grpSpPr>
            <p:sp>
              <p:nvSpPr>
                <p:cNvPr id="212264" name="AutoShape 966">
                  <a:extLst>
                    <a:ext uri="{FF2B5EF4-FFF2-40B4-BE49-F238E27FC236}">
                      <a16:creationId xmlns:a16="http://schemas.microsoft.com/office/drawing/2014/main" id="{EA079B44-83A2-FA4D-9076-317C7FFEDEF5}"/>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265" name="AutoShape 967">
                  <a:extLst>
                    <a:ext uri="{FF2B5EF4-FFF2-40B4-BE49-F238E27FC236}">
                      <a16:creationId xmlns:a16="http://schemas.microsoft.com/office/drawing/2014/main" id="{8C117DA6-5F38-3041-B5DB-50F0F1014C40}"/>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sp>
            <p:nvSpPr>
              <p:cNvPr id="212249" name="Freeform 968">
                <a:extLst>
                  <a:ext uri="{FF2B5EF4-FFF2-40B4-BE49-F238E27FC236}">
                    <a16:creationId xmlns:a16="http://schemas.microsoft.com/office/drawing/2014/main" id="{0CC5EDB9-BF34-0249-A545-5721A8460135}"/>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nvGrpSpPr>
              <p:cNvPr id="212250" name="Group 969">
                <a:extLst>
                  <a:ext uri="{FF2B5EF4-FFF2-40B4-BE49-F238E27FC236}">
                    <a16:creationId xmlns:a16="http://schemas.microsoft.com/office/drawing/2014/main" id="{6E1330CB-ECAA-1B49-ACA9-C508640CD4F0}"/>
                  </a:ext>
                </a:extLst>
              </p:cNvPr>
              <p:cNvGrpSpPr>
                <a:grpSpLocks/>
              </p:cNvGrpSpPr>
              <p:nvPr/>
            </p:nvGrpSpPr>
            <p:grpSpPr bwMode="auto">
              <a:xfrm>
                <a:off x="4739" y="1327"/>
                <a:ext cx="582" cy="139"/>
                <a:chOff x="614" y="2568"/>
                <a:chExt cx="725" cy="139"/>
              </a:xfrm>
            </p:grpSpPr>
            <p:sp>
              <p:nvSpPr>
                <p:cNvPr id="212262" name="AutoShape 970">
                  <a:extLst>
                    <a:ext uri="{FF2B5EF4-FFF2-40B4-BE49-F238E27FC236}">
                      <a16:creationId xmlns:a16="http://schemas.microsoft.com/office/drawing/2014/main" id="{C6558777-A4A1-C646-8E74-917A3274C4BE}"/>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263" name="AutoShape 971">
                  <a:extLst>
                    <a:ext uri="{FF2B5EF4-FFF2-40B4-BE49-F238E27FC236}">
                      <a16:creationId xmlns:a16="http://schemas.microsoft.com/office/drawing/2014/main" id="{6DCCB63F-4676-FA47-B3AD-6CC1AEA10E29}"/>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sp>
            <p:nvSpPr>
              <p:cNvPr id="212251" name="Rectangle 972">
                <a:extLst>
                  <a:ext uri="{FF2B5EF4-FFF2-40B4-BE49-F238E27FC236}">
                    <a16:creationId xmlns:a16="http://schemas.microsoft.com/office/drawing/2014/main" id="{8C0E6A33-5A00-3140-A409-5527D44144A8}"/>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252" name="Freeform 973">
                <a:extLst>
                  <a:ext uri="{FF2B5EF4-FFF2-40B4-BE49-F238E27FC236}">
                    <a16:creationId xmlns:a16="http://schemas.microsoft.com/office/drawing/2014/main" id="{55371F00-39A2-7C47-81C6-A2FE626C9A02}"/>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253" name="Freeform 974">
                <a:extLst>
                  <a:ext uri="{FF2B5EF4-FFF2-40B4-BE49-F238E27FC236}">
                    <a16:creationId xmlns:a16="http://schemas.microsoft.com/office/drawing/2014/main" id="{B7196671-27D9-0047-BDD1-2B6410E4041D}"/>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254" name="Oval 975">
                <a:extLst>
                  <a:ext uri="{FF2B5EF4-FFF2-40B4-BE49-F238E27FC236}">
                    <a16:creationId xmlns:a16="http://schemas.microsoft.com/office/drawing/2014/main" id="{EFC22A25-5441-8F4F-BDA4-0DE691080FB0}"/>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255" name="Freeform 976">
                <a:extLst>
                  <a:ext uri="{FF2B5EF4-FFF2-40B4-BE49-F238E27FC236}">
                    <a16:creationId xmlns:a16="http://schemas.microsoft.com/office/drawing/2014/main" id="{4826D924-9056-EA4B-A7A3-D23BC1DEBCE0}"/>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256" name="AutoShape 977">
                <a:extLst>
                  <a:ext uri="{FF2B5EF4-FFF2-40B4-BE49-F238E27FC236}">
                    <a16:creationId xmlns:a16="http://schemas.microsoft.com/office/drawing/2014/main" id="{520B3BCF-295E-094B-8D59-AFBB8842ADF4}"/>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257" name="AutoShape 978">
                <a:extLst>
                  <a:ext uri="{FF2B5EF4-FFF2-40B4-BE49-F238E27FC236}">
                    <a16:creationId xmlns:a16="http://schemas.microsoft.com/office/drawing/2014/main" id="{6D12D94D-F27B-0E4A-9F7C-D6E95D960E71}"/>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258" name="Oval 979">
                <a:extLst>
                  <a:ext uri="{FF2B5EF4-FFF2-40B4-BE49-F238E27FC236}">
                    <a16:creationId xmlns:a16="http://schemas.microsoft.com/office/drawing/2014/main" id="{807B1B62-B16D-8D4B-8BD9-5DF1512A891E}"/>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259" name="Oval 980">
                <a:extLst>
                  <a:ext uri="{FF2B5EF4-FFF2-40B4-BE49-F238E27FC236}">
                    <a16:creationId xmlns:a16="http://schemas.microsoft.com/office/drawing/2014/main" id="{ADE21467-D624-904E-838D-70813E94C2D8}"/>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dirty="0">
                  <a:ln>
                    <a:noFill/>
                  </a:ln>
                  <a:solidFill>
                    <a:srgbClr val="FF0000"/>
                  </a:solidFill>
                  <a:effectLst/>
                  <a:uLnTx/>
                  <a:uFillTx/>
                  <a:latin typeface="Arial" panose="020B0604020202020204" pitchFamily="34" charset="0"/>
                  <a:ea typeface="ＭＳ Ｐゴシック" panose="020B0600070205080204" pitchFamily="34" charset="-128"/>
                  <a:cs typeface="Arial"/>
                </a:endParaRPr>
              </a:p>
            </p:txBody>
          </p:sp>
          <p:sp>
            <p:nvSpPr>
              <p:cNvPr id="212260" name="Oval 981">
                <a:extLst>
                  <a:ext uri="{FF2B5EF4-FFF2-40B4-BE49-F238E27FC236}">
                    <a16:creationId xmlns:a16="http://schemas.microsoft.com/office/drawing/2014/main" id="{BCA56903-72E4-7C4E-9D04-96A1C7CA795C}"/>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261" name="Rectangle 982">
                <a:extLst>
                  <a:ext uri="{FF2B5EF4-FFF2-40B4-BE49-F238E27FC236}">
                    <a16:creationId xmlns:a16="http://schemas.microsoft.com/office/drawing/2014/main" id="{BC789B8C-4E82-B640-9321-FB2652EB299A}"/>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grpSp>
      <p:grpSp>
        <p:nvGrpSpPr>
          <p:cNvPr id="863" name="Group 862">
            <a:extLst>
              <a:ext uri="{FF2B5EF4-FFF2-40B4-BE49-F238E27FC236}">
                <a16:creationId xmlns:a16="http://schemas.microsoft.com/office/drawing/2014/main" id="{B67E4C73-2DDE-0644-8B08-03343E467221}"/>
              </a:ext>
            </a:extLst>
          </p:cNvPr>
          <p:cNvGrpSpPr>
            <a:grpSpLocks/>
          </p:cNvGrpSpPr>
          <p:nvPr/>
        </p:nvGrpSpPr>
        <p:grpSpPr bwMode="auto">
          <a:xfrm>
            <a:off x="6608763" y="5611814"/>
            <a:ext cx="347662" cy="681037"/>
            <a:chOff x="7923189" y="2486664"/>
            <a:chExt cx="360377" cy="884585"/>
          </a:xfrm>
        </p:grpSpPr>
        <p:pic>
          <p:nvPicPr>
            <p:cNvPr id="212202" name="Picture 3">
              <a:extLst>
                <a:ext uri="{FF2B5EF4-FFF2-40B4-BE49-F238E27FC236}">
                  <a16:creationId xmlns:a16="http://schemas.microsoft.com/office/drawing/2014/main" id="{6BE77C42-6E06-D245-9F37-1EF256CCBBAB}"/>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8043998" y="2486664"/>
              <a:ext cx="239568" cy="5365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212203" name="Group 950">
              <a:extLst>
                <a:ext uri="{FF2B5EF4-FFF2-40B4-BE49-F238E27FC236}">
                  <a16:creationId xmlns:a16="http://schemas.microsoft.com/office/drawing/2014/main" id="{2D8EE99D-8E17-8845-94FD-64E4F9757662}"/>
                </a:ext>
              </a:extLst>
            </p:cNvPr>
            <p:cNvGrpSpPr>
              <a:grpSpLocks/>
            </p:cNvGrpSpPr>
            <p:nvPr/>
          </p:nvGrpSpPr>
          <p:grpSpPr bwMode="auto">
            <a:xfrm>
              <a:off x="7923189" y="2890236"/>
              <a:ext cx="227012" cy="481013"/>
              <a:chOff x="4140" y="429"/>
              <a:chExt cx="1425" cy="2396"/>
            </a:xfrm>
          </p:grpSpPr>
          <p:sp>
            <p:nvSpPr>
              <p:cNvPr id="212204" name="Freeform 951">
                <a:extLst>
                  <a:ext uri="{FF2B5EF4-FFF2-40B4-BE49-F238E27FC236}">
                    <a16:creationId xmlns:a16="http://schemas.microsoft.com/office/drawing/2014/main" id="{6F3FE0D4-A2DA-D34C-A4AD-632E7C0431D3}"/>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205" name="Rectangle 952">
                <a:extLst>
                  <a:ext uri="{FF2B5EF4-FFF2-40B4-BE49-F238E27FC236}">
                    <a16:creationId xmlns:a16="http://schemas.microsoft.com/office/drawing/2014/main" id="{9B968662-8399-C947-A725-3C2079D169EF}"/>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206" name="Freeform 953">
                <a:extLst>
                  <a:ext uri="{FF2B5EF4-FFF2-40B4-BE49-F238E27FC236}">
                    <a16:creationId xmlns:a16="http://schemas.microsoft.com/office/drawing/2014/main" id="{6FF771FD-7D10-FE46-814D-5741EB171B2F}"/>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207" name="Freeform 954">
                <a:extLst>
                  <a:ext uri="{FF2B5EF4-FFF2-40B4-BE49-F238E27FC236}">
                    <a16:creationId xmlns:a16="http://schemas.microsoft.com/office/drawing/2014/main" id="{47B7976F-E40D-504C-9923-5650F7F50F68}"/>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208" name="Rectangle 955">
                <a:extLst>
                  <a:ext uri="{FF2B5EF4-FFF2-40B4-BE49-F238E27FC236}">
                    <a16:creationId xmlns:a16="http://schemas.microsoft.com/office/drawing/2014/main" id="{D61E8183-E04F-F349-944A-852A5E09850A}"/>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nvGrpSpPr>
              <p:cNvPr id="212209" name="Group 956">
                <a:extLst>
                  <a:ext uri="{FF2B5EF4-FFF2-40B4-BE49-F238E27FC236}">
                    <a16:creationId xmlns:a16="http://schemas.microsoft.com/office/drawing/2014/main" id="{05AC9BA8-A48D-914F-8353-9911B2724B9C}"/>
                  </a:ext>
                </a:extLst>
              </p:cNvPr>
              <p:cNvGrpSpPr>
                <a:grpSpLocks/>
              </p:cNvGrpSpPr>
              <p:nvPr/>
            </p:nvGrpSpPr>
            <p:grpSpPr bwMode="auto">
              <a:xfrm>
                <a:off x="4749" y="668"/>
                <a:ext cx="581" cy="145"/>
                <a:chOff x="614" y="2568"/>
                <a:chExt cx="725" cy="139"/>
              </a:xfrm>
            </p:grpSpPr>
            <p:sp>
              <p:nvSpPr>
                <p:cNvPr id="212234" name="AutoShape 957">
                  <a:extLst>
                    <a:ext uri="{FF2B5EF4-FFF2-40B4-BE49-F238E27FC236}">
                      <a16:creationId xmlns:a16="http://schemas.microsoft.com/office/drawing/2014/main" id="{3F913976-31DA-6747-B323-80805A82D866}"/>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235" name="AutoShape 958">
                  <a:extLst>
                    <a:ext uri="{FF2B5EF4-FFF2-40B4-BE49-F238E27FC236}">
                      <a16:creationId xmlns:a16="http://schemas.microsoft.com/office/drawing/2014/main" id="{268B330D-5EC4-4F41-A9C9-73694EE3B9BE}"/>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sp>
            <p:nvSpPr>
              <p:cNvPr id="212210" name="Rectangle 959">
                <a:extLst>
                  <a:ext uri="{FF2B5EF4-FFF2-40B4-BE49-F238E27FC236}">
                    <a16:creationId xmlns:a16="http://schemas.microsoft.com/office/drawing/2014/main" id="{F126082E-80A4-F148-B67A-5F8B0C9C9E00}"/>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nvGrpSpPr>
              <p:cNvPr id="212211" name="Group 960">
                <a:extLst>
                  <a:ext uri="{FF2B5EF4-FFF2-40B4-BE49-F238E27FC236}">
                    <a16:creationId xmlns:a16="http://schemas.microsoft.com/office/drawing/2014/main" id="{F4E60FF0-40E9-0743-8AB9-132F35646F41}"/>
                  </a:ext>
                </a:extLst>
              </p:cNvPr>
              <p:cNvGrpSpPr>
                <a:grpSpLocks/>
              </p:cNvGrpSpPr>
              <p:nvPr/>
            </p:nvGrpSpPr>
            <p:grpSpPr bwMode="auto">
              <a:xfrm>
                <a:off x="4747" y="994"/>
                <a:ext cx="581" cy="134"/>
                <a:chOff x="614" y="2568"/>
                <a:chExt cx="725" cy="139"/>
              </a:xfrm>
            </p:grpSpPr>
            <p:sp>
              <p:nvSpPr>
                <p:cNvPr id="212232" name="AutoShape 961">
                  <a:extLst>
                    <a:ext uri="{FF2B5EF4-FFF2-40B4-BE49-F238E27FC236}">
                      <a16:creationId xmlns:a16="http://schemas.microsoft.com/office/drawing/2014/main" id="{5D38D0E1-95B8-7644-916C-223FF4B01D79}"/>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233" name="AutoShape 962">
                  <a:extLst>
                    <a:ext uri="{FF2B5EF4-FFF2-40B4-BE49-F238E27FC236}">
                      <a16:creationId xmlns:a16="http://schemas.microsoft.com/office/drawing/2014/main" id="{228AF174-642C-DA45-8700-9B23D5A60F54}"/>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sp>
            <p:nvSpPr>
              <p:cNvPr id="212212" name="Rectangle 963">
                <a:extLst>
                  <a:ext uri="{FF2B5EF4-FFF2-40B4-BE49-F238E27FC236}">
                    <a16:creationId xmlns:a16="http://schemas.microsoft.com/office/drawing/2014/main" id="{CF598B88-9E11-634B-8D65-DC6DF3DBC4B1}"/>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213" name="Rectangle 964">
                <a:extLst>
                  <a:ext uri="{FF2B5EF4-FFF2-40B4-BE49-F238E27FC236}">
                    <a16:creationId xmlns:a16="http://schemas.microsoft.com/office/drawing/2014/main" id="{3DAF1C69-3CE3-2C41-BA83-14BA52052336}"/>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nvGrpSpPr>
              <p:cNvPr id="212214" name="Group 965">
                <a:extLst>
                  <a:ext uri="{FF2B5EF4-FFF2-40B4-BE49-F238E27FC236}">
                    <a16:creationId xmlns:a16="http://schemas.microsoft.com/office/drawing/2014/main" id="{7B9A1861-AEA3-F045-AD80-7CE3F47B2E7A}"/>
                  </a:ext>
                </a:extLst>
              </p:cNvPr>
              <p:cNvGrpSpPr>
                <a:grpSpLocks/>
              </p:cNvGrpSpPr>
              <p:nvPr/>
            </p:nvGrpSpPr>
            <p:grpSpPr bwMode="auto">
              <a:xfrm>
                <a:off x="4735" y="1627"/>
                <a:ext cx="582" cy="151"/>
                <a:chOff x="614" y="2568"/>
                <a:chExt cx="725" cy="139"/>
              </a:xfrm>
            </p:grpSpPr>
            <p:sp>
              <p:nvSpPr>
                <p:cNvPr id="212230" name="AutoShape 966">
                  <a:extLst>
                    <a:ext uri="{FF2B5EF4-FFF2-40B4-BE49-F238E27FC236}">
                      <a16:creationId xmlns:a16="http://schemas.microsoft.com/office/drawing/2014/main" id="{B5264E03-832D-0442-AA60-A277EBB25626}"/>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231" name="AutoShape 967">
                  <a:extLst>
                    <a:ext uri="{FF2B5EF4-FFF2-40B4-BE49-F238E27FC236}">
                      <a16:creationId xmlns:a16="http://schemas.microsoft.com/office/drawing/2014/main" id="{BC5DFBD9-986C-9546-8DFA-938688D9C677}"/>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sp>
            <p:nvSpPr>
              <p:cNvPr id="212215" name="Freeform 968">
                <a:extLst>
                  <a:ext uri="{FF2B5EF4-FFF2-40B4-BE49-F238E27FC236}">
                    <a16:creationId xmlns:a16="http://schemas.microsoft.com/office/drawing/2014/main" id="{17C79002-8148-4349-81F7-D0445F6C50BD}"/>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nvGrpSpPr>
              <p:cNvPr id="212216" name="Group 969">
                <a:extLst>
                  <a:ext uri="{FF2B5EF4-FFF2-40B4-BE49-F238E27FC236}">
                    <a16:creationId xmlns:a16="http://schemas.microsoft.com/office/drawing/2014/main" id="{BCA5C138-F65F-2545-ABFC-EC5A6979BCE0}"/>
                  </a:ext>
                </a:extLst>
              </p:cNvPr>
              <p:cNvGrpSpPr>
                <a:grpSpLocks/>
              </p:cNvGrpSpPr>
              <p:nvPr/>
            </p:nvGrpSpPr>
            <p:grpSpPr bwMode="auto">
              <a:xfrm>
                <a:off x="4739" y="1327"/>
                <a:ext cx="582" cy="139"/>
                <a:chOff x="614" y="2568"/>
                <a:chExt cx="725" cy="139"/>
              </a:xfrm>
            </p:grpSpPr>
            <p:sp>
              <p:nvSpPr>
                <p:cNvPr id="212228" name="AutoShape 970">
                  <a:extLst>
                    <a:ext uri="{FF2B5EF4-FFF2-40B4-BE49-F238E27FC236}">
                      <a16:creationId xmlns:a16="http://schemas.microsoft.com/office/drawing/2014/main" id="{A4C75F99-C790-654E-A3EF-2597B53BC693}"/>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229" name="AutoShape 971">
                  <a:extLst>
                    <a:ext uri="{FF2B5EF4-FFF2-40B4-BE49-F238E27FC236}">
                      <a16:creationId xmlns:a16="http://schemas.microsoft.com/office/drawing/2014/main" id="{DC4E3392-CF09-9F4D-8083-86B7B49CE45D}"/>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sp>
            <p:nvSpPr>
              <p:cNvPr id="212217" name="Rectangle 972">
                <a:extLst>
                  <a:ext uri="{FF2B5EF4-FFF2-40B4-BE49-F238E27FC236}">
                    <a16:creationId xmlns:a16="http://schemas.microsoft.com/office/drawing/2014/main" id="{8AEF6CD3-3A6F-724B-ADAB-C671D48924E1}"/>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218" name="Freeform 973">
                <a:extLst>
                  <a:ext uri="{FF2B5EF4-FFF2-40B4-BE49-F238E27FC236}">
                    <a16:creationId xmlns:a16="http://schemas.microsoft.com/office/drawing/2014/main" id="{9BBA2597-DB7B-AE46-A90F-87B6493FCB18}"/>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219" name="Freeform 974">
                <a:extLst>
                  <a:ext uri="{FF2B5EF4-FFF2-40B4-BE49-F238E27FC236}">
                    <a16:creationId xmlns:a16="http://schemas.microsoft.com/office/drawing/2014/main" id="{25FCD4A9-4884-DD44-A180-0BFA16E166C3}"/>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220" name="Oval 975">
                <a:extLst>
                  <a:ext uri="{FF2B5EF4-FFF2-40B4-BE49-F238E27FC236}">
                    <a16:creationId xmlns:a16="http://schemas.microsoft.com/office/drawing/2014/main" id="{E681610F-842C-3E44-8DBD-486A7E47DA61}"/>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221" name="Freeform 976">
                <a:extLst>
                  <a:ext uri="{FF2B5EF4-FFF2-40B4-BE49-F238E27FC236}">
                    <a16:creationId xmlns:a16="http://schemas.microsoft.com/office/drawing/2014/main" id="{9EEC1478-561A-DE4F-ADD8-E95A681EB8FA}"/>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222" name="AutoShape 977">
                <a:extLst>
                  <a:ext uri="{FF2B5EF4-FFF2-40B4-BE49-F238E27FC236}">
                    <a16:creationId xmlns:a16="http://schemas.microsoft.com/office/drawing/2014/main" id="{D655FF6C-082E-CF4D-B0BC-6AE679FE0B50}"/>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223" name="AutoShape 978">
                <a:extLst>
                  <a:ext uri="{FF2B5EF4-FFF2-40B4-BE49-F238E27FC236}">
                    <a16:creationId xmlns:a16="http://schemas.microsoft.com/office/drawing/2014/main" id="{23BC460A-708D-1748-BBB0-A8F3360ED51C}"/>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224" name="Oval 979">
                <a:extLst>
                  <a:ext uri="{FF2B5EF4-FFF2-40B4-BE49-F238E27FC236}">
                    <a16:creationId xmlns:a16="http://schemas.microsoft.com/office/drawing/2014/main" id="{56D8CE25-AF6D-274E-83E8-370B8A28AB41}"/>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225" name="Oval 980">
                <a:extLst>
                  <a:ext uri="{FF2B5EF4-FFF2-40B4-BE49-F238E27FC236}">
                    <a16:creationId xmlns:a16="http://schemas.microsoft.com/office/drawing/2014/main" id="{A5B49612-4308-FD40-8B73-6D4D3A7C50A4}"/>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dirty="0">
                  <a:ln>
                    <a:noFill/>
                  </a:ln>
                  <a:solidFill>
                    <a:srgbClr val="FF0000"/>
                  </a:solidFill>
                  <a:effectLst/>
                  <a:uLnTx/>
                  <a:uFillTx/>
                  <a:latin typeface="Arial" panose="020B0604020202020204" pitchFamily="34" charset="0"/>
                  <a:ea typeface="ＭＳ Ｐゴシック" panose="020B0600070205080204" pitchFamily="34" charset="-128"/>
                  <a:cs typeface="Arial"/>
                </a:endParaRPr>
              </a:p>
            </p:txBody>
          </p:sp>
          <p:sp>
            <p:nvSpPr>
              <p:cNvPr id="212226" name="Oval 981">
                <a:extLst>
                  <a:ext uri="{FF2B5EF4-FFF2-40B4-BE49-F238E27FC236}">
                    <a16:creationId xmlns:a16="http://schemas.microsoft.com/office/drawing/2014/main" id="{BE2B8944-FFDF-6545-A30D-61506BE12D3B}"/>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227" name="Rectangle 982">
                <a:extLst>
                  <a:ext uri="{FF2B5EF4-FFF2-40B4-BE49-F238E27FC236}">
                    <a16:creationId xmlns:a16="http://schemas.microsoft.com/office/drawing/2014/main" id="{7320C232-24CD-644E-AA66-E1EC4338BB42}"/>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grpSp>
      <p:grpSp>
        <p:nvGrpSpPr>
          <p:cNvPr id="898" name="Group 897">
            <a:extLst>
              <a:ext uri="{FF2B5EF4-FFF2-40B4-BE49-F238E27FC236}">
                <a16:creationId xmlns:a16="http://schemas.microsoft.com/office/drawing/2014/main" id="{598C6C67-F8C4-A042-A92C-2B94B91C364A}"/>
              </a:ext>
            </a:extLst>
          </p:cNvPr>
          <p:cNvGrpSpPr>
            <a:grpSpLocks/>
          </p:cNvGrpSpPr>
          <p:nvPr/>
        </p:nvGrpSpPr>
        <p:grpSpPr bwMode="auto">
          <a:xfrm>
            <a:off x="7591426" y="3829050"/>
            <a:ext cx="347663" cy="681038"/>
            <a:chOff x="7923189" y="2486664"/>
            <a:chExt cx="360377" cy="884585"/>
          </a:xfrm>
        </p:grpSpPr>
        <p:pic>
          <p:nvPicPr>
            <p:cNvPr id="212168" name="Picture 3">
              <a:extLst>
                <a:ext uri="{FF2B5EF4-FFF2-40B4-BE49-F238E27FC236}">
                  <a16:creationId xmlns:a16="http://schemas.microsoft.com/office/drawing/2014/main" id="{4811B01E-BE38-934F-86FF-4F6DAF8B7133}"/>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8043998" y="2486664"/>
              <a:ext cx="239568" cy="5365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212169" name="Group 950">
              <a:extLst>
                <a:ext uri="{FF2B5EF4-FFF2-40B4-BE49-F238E27FC236}">
                  <a16:creationId xmlns:a16="http://schemas.microsoft.com/office/drawing/2014/main" id="{0AFCE7C2-7232-154A-8E71-844BC22B892C}"/>
                </a:ext>
              </a:extLst>
            </p:cNvPr>
            <p:cNvGrpSpPr>
              <a:grpSpLocks/>
            </p:cNvGrpSpPr>
            <p:nvPr/>
          </p:nvGrpSpPr>
          <p:grpSpPr bwMode="auto">
            <a:xfrm>
              <a:off x="7923189" y="2890236"/>
              <a:ext cx="227012" cy="481013"/>
              <a:chOff x="4140" y="429"/>
              <a:chExt cx="1425" cy="2396"/>
            </a:xfrm>
          </p:grpSpPr>
          <p:sp>
            <p:nvSpPr>
              <p:cNvPr id="212170" name="Freeform 951">
                <a:extLst>
                  <a:ext uri="{FF2B5EF4-FFF2-40B4-BE49-F238E27FC236}">
                    <a16:creationId xmlns:a16="http://schemas.microsoft.com/office/drawing/2014/main" id="{39714E75-C662-9640-8E8B-EF48CF2CD276}"/>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171" name="Rectangle 952">
                <a:extLst>
                  <a:ext uri="{FF2B5EF4-FFF2-40B4-BE49-F238E27FC236}">
                    <a16:creationId xmlns:a16="http://schemas.microsoft.com/office/drawing/2014/main" id="{C10B9719-3E0A-294C-8D8E-31A4E02C0430}"/>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172" name="Freeform 953">
                <a:extLst>
                  <a:ext uri="{FF2B5EF4-FFF2-40B4-BE49-F238E27FC236}">
                    <a16:creationId xmlns:a16="http://schemas.microsoft.com/office/drawing/2014/main" id="{EA1D806A-F3BB-AD4C-A7EA-E1F699CCB02A}"/>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173" name="Freeform 954">
                <a:extLst>
                  <a:ext uri="{FF2B5EF4-FFF2-40B4-BE49-F238E27FC236}">
                    <a16:creationId xmlns:a16="http://schemas.microsoft.com/office/drawing/2014/main" id="{209C3040-DFFE-2641-B3F6-A6040A3E90D4}"/>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174" name="Rectangle 955">
                <a:extLst>
                  <a:ext uri="{FF2B5EF4-FFF2-40B4-BE49-F238E27FC236}">
                    <a16:creationId xmlns:a16="http://schemas.microsoft.com/office/drawing/2014/main" id="{258645F2-B091-BE46-A175-38429858166E}"/>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nvGrpSpPr>
              <p:cNvPr id="212175" name="Group 956">
                <a:extLst>
                  <a:ext uri="{FF2B5EF4-FFF2-40B4-BE49-F238E27FC236}">
                    <a16:creationId xmlns:a16="http://schemas.microsoft.com/office/drawing/2014/main" id="{500CBD05-0E32-7148-AC0F-508B79C363F9}"/>
                  </a:ext>
                </a:extLst>
              </p:cNvPr>
              <p:cNvGrpSpPr>
                <a:grpSpLocks/>
              </p:cNvGrpSpPr>
              <p:nvPr/>
            </p:nvGrpSpPr>
            <p:grpSpPr bwMode="auto">
              <a:xfrm>
                <a:off x="4749" y="668"/>
                <a:ext cx="581" cy="145"/>
                <a:chOff x="614" y="2568"/>
                <a:chExt cx="725" cy="139"/>
              </a:xfrm>
            </p:grpSpPr>
            <p:sp>
              <p:nvSpPr>
                <p:cNvPr id="212200" name="AutoShape 957">
                  <a:extLst>
                    <a:ext uri="{FF2B5EF4-FFF2-40B4-BE49-F238E27FC236}">
                      <a16:creationId xmlns:a16="http://schemas.microsoft.com/office/drawing/2014/main" id="{D6E1CE8A-CD27-864E-BD7C-9FA86CA6CA35}"/>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201" name="AutoShape 958">
                  <a:extLst>
                    <a:ext uri="{FF2B5EF4-FFF2-40B4-BE49-F238E27FC236}">
                      <a16:creationId xmlns:a16="http://schemas.microsoft.com/office/drawing/2014/main" id="{631EEAAD-9EF2-1648-AD2A-A84D22BC5C79}"/>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sp>
            <p:nvSpPr>
              <p:cNvPr id="212176" name="Rectangle 959">
                <a:extLst>
                  <a:ext uri="{FF2B5EF4-FFF2-40B4-BE49-F238E27FC236}">
                    <a16:creationId xmlns:a16="http://schemas.microsoft.com/office/drawing/2014/main" id="{FED5732B-4C99-5E4F-99DA-07D855FE92A0}"/>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nvGrpSpPr>
              <p:cNvPr id="212177" name="Group 960">
                <a:extLst>
                  <a:ext uri="{FF2B5EF4-FFF2-40B4-BE49-F238E27FC236}">
                    <a16:creationId xmlns:a16="http://schemas.microsoft.com/office/drawing/2014/main" id="{34868CC0-C56E-CF45-A807-8A35936DF885}"/>
                  </a:ext>
                </a:extLst>
              </p:cNvPr>
              <p:cNvGrpSpPr>
                <a:grpSpLocks/>
              </p:cNvGrpSpPr>
              <p:nvPr/>
            </p:nvGrpSpPr>
            <p:grpSpPr bwMode="auto">
              <a:xfrm>
                <a:off x="4747" y="994"/>
                <a:ext cx="581" cy="134"/>
                <a:chOff x="614" y="2568"/>
                <a:chExt cx="725" cy="139"/>
              </a:xfrm>
            </p:grpSpPr>
            <p:sp>
              <p:nvSpPr>
                <p:cNvPr id="212198" name="AutoShape 961">
                  <a:extLst>
                    <a:ext uri="{FF2B5EF4-FFF2-40B4-BE49-F238E27FC236}">
                      <a16:creationId xmlns:a16="http://schemas.microsoft.com/office/drawing/2014/main" id="{8D2DB165-0043-0C4D-8CED-139DE529EAC5}"/>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199" name="AutoShape 962">
                  <a:extLst>
                    <a:ext uri="{FF2B5EF4-FFF2-40B4-BE49-F238E27FC236}">
                      <a16:creationId xmlns:a16="http://schemas.microsoft.com/office/drawing/2014/main" id="{18927EE1-4ED6-C545-92EA-69A661ED62D6}"/>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sp>
            <p:nvSpPr>
              <p:cNvPr id="212178" name="Rectangle 963">
                <a:extLst>
                  <a:ext uri="{FF2B5EF4-FFF2-40B4-BE49-F238E27FC236}">
                    <a16:creationId xmlns:a16="http://schemas.microsoft.com/office/drawing/2014/main" id="{288D5BE5-BAD9-8C4A-A0D2-74549D6389AA}"/>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179" name="Rectangle 964">
                <a:extLst>
                  <a:ext uri="{FF2B5EF4-FFF2-40B4-BE49-F238E27FC236}">
                    <a16:creationId xmlns:a16="http://schemas.microsoft.com/office/drawing/2014/main" id="{3664781E-2307-BA41-B3D4-74745B587C56}"/>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nvGrpSpPr>
              <p:cNvPr id="212180" name="Group 965">
                <a:extLst>
                  <a:ext uri="{FF2B5EF4-FFF2-40B4-BE49-F238E27FC236}">
                    <a16:creationId xmlns:a16="http://schemas.microsoft.com/office/drawing/2014/main" id="{368937B0-7AA4-1F4A-99AF-EE23A1E3BEFF}"/>
                  </a:ext>
                </a:extLst>
              </p:cNvPr>
              <p:cNvGrpSpPr>
                <a:grpSpLocks/>
              </p:cNvGrpSpPr>
              <p:nvPr/>
            </p:nvGrpSpPr>
            <p:grpSpPr bwMode="auto">
              <a:xfrm>
                <a:off x="4735" y="1627"/>
                <a:ext cx="582" cy="151"/>
                <a:chOff x="614" y="2568"/>
                <a:chExt cx="725" cy="139"/>
              </a:xfrm>
            </p:grpSpPr>
            <p:sp>
              <p:nvSpPr>
                <p:cNvPr id="212196" name="AutoShape 966">
                  <a:extLst>
                    <a:ext uri="{FF2B5EF4-FFF2-40B4-BE49-F238E27FC236}">
                      <a16:creationId xmlns:a16="http://schemas.microsoft.com/office/drawing/2014/main" id="{9A01E07B-F452-0042-8749-AA6F9BF6C80C}"/>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197" name="AutoShape 967">
                  <a:extLst>
                    <a:ext uri="{FF2B5EF4-FFF2-40B4-BE49-F238E27FC236}">
                      <a16:creationId xmlns:a16="http://schemas.microsoft.com/office/drawing/2014/main" id="{86F022B9-0E4F-5E4D-BC55-48B091D24600}"/>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sp>
            <p:nvSpPr>
              <p:cNvPr id="212181" name="Freeform 968">
                <a:extLst>
                  <a:ext uri="{FF2B5EF4-FFF2-40B4-BE49-F238E27FC236}">
                    <a16:creationId xmlns:a16="http://schemas.microsoft.com/office/drawing/2014/main" id="{B11B2A5F-302B-5541-A5DE-AD5D7B7C47B1}"/>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nvGrpSpPr>
              <p:cNvPr id="212182" name="Group 969">
                <a:extLst>
                  <a:ext uri="{FF2B5EF4-FFF2-40B4-BE49-F238E27FC236}">
                    <a16:creationId xmlns:a16="http://schemas.microsoft.com/office/drawing/2014/main" id="{7FE8D8CA-4E8D-5142-84B2-6764BB308885}"/>
                  </a:ext>
                </a:extLst>
              </p:cNvPr>
              <p:cNvGrpSpPr>
                <a:grpSpLocks/>
              </p:cNvGrpSpPr>
              <p:nvPr/>
            </p:nvGrpSpPr>
            <p:grpSpPr bwMode="auto">
              <a:xfrm>
                <a:off x="4739" y="1327"/>
                <a:ext cx="582" cy="139"/>
                <a:chOff x="614" y="2568"/>
                <a:chExt cx="725" cy="139"/>
              </a:xfrm>
            </p:grpSpPr>
            <p:sp>
              <p:nvSpPr>
                <p:cNvPr id="212194" name="AutoShape 970">
                  <a:extLst>
                    <a:ext uri="{FF2B5EF4-FFF2-40B4-BE49-F238E27FC236}">
                      <a16:creationId xmlns:a16="http://schemas.microsoft.com/office/drawing/2014/main" id="{A178714F-4081-7A47-88BA-AA5CE7D94DBD}"/>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195" name="AutoShape 971">
                  <a:extLst>
                    <a:ext uri="{FF2B5EF4-FFF2-40B4-BE49-F238E27FC236}">
                      <a16:creationId xmlns:a16="http://schemas.microsoft.com/office/drawing/2014/main" id="{A2F330D8-AB17-ED4F-ABCD-791AB236A7B2}"/>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sp>
            <p:nvSpPr>
              <p:cNvPr id="212183" name="Rectangle 972">
                <a:extLst>
                  <a:ext uri="{FF2B5EF4-FFF2-40B4-BE49-F238E27FC236}">
                    <a16:creationId xmlns:a16="http://schemas.microsoft.com/office/drawing/2014/main" id="{CC1F60B5-CA5E-BD4F-9AF8-DEEC0D112CDB}"/>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184" name="Freeform 973">
                <a:extLst>
                  <a:ext uri="{FF2B5EF4-FFF2-40B4-BE49-F238E27FC236}">
                    <a16:creationId xmlns:a16="http://schemas.microsoft.com/office/drawing/2014/main" id="{D876F67F-BA0F-2D43-88EA-D11665D31105}"/>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185" name="Freeform 974">
                <a:extLst>
                  <a:ext uri="{FF2B5EF4-FFF2-40B4-BE49-F238E27FC236}">
                    <a16:creationId xmlns:a16="http://schemas.microsoft.com/office/drawing/2014/main" id="{8EB4073B-CBA0-F147-819E-7A79A09ADBC3}"/>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186" name="Oval 975">
                <a:extLst>
                  <a:ext uri="{FF2B5EF4-FFF2-40B4-BE49-F238E27FC236}">
                    <a16:creationId xmlns:a16="http://schemas.microsoft.com/office/drawing/2014/main" id="{E2F102C3-9141-D841-8851-BF47814C0C09}"/>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187" name="Freeform 976">
                <a:extLst>
                  <a:ext uri="{FF2B5EF4-FFF2-40B4-BE49-F238E27FC236}">
                    <a16:creationId xmlns:a16="http://schemas.microsoft.com/office/drawing/2014/main" id="{0104F114-0BF8-2D43-BD35-9FA4B0D4921D}"/>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188" name="AutoShape 977">
                <a:extLst>
                  <a:ext uri="{FF2B5EF4-FFF2-40B4-BE49-F238E27FC236}">
                    <a16:creationId xmlns:a16="http://schemas.microsoft.com/office/drawing/2014/main" id="{D6BD11DA-56DB-E643-953D-CBDA9EDD424F}"/>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189" name="AutoShape 978">
                <a:extLst>
                  <a:ext uri="{FF2B5EF4-FFF2-40B4-BE49-F238E27FC236}">
                    <a16:creationId xmlns:a16="http://schemas.microsoft.com/office/drawing/2014/main" id="{33F250C2-C7BC-6149-AF22-2F888BE5C74D}"/>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190" name="Oval 979">
                <a:extLst>
                  <a:ext uri="{FF2B5EF4-FFF2-40B4-BE49-F238E27FC236}">
                    <a16:creationId xmlns:a16="http://schemas.microsoft.com/office/drawing/2014/main" id="{60C7C83F-7932-2E43-A5E5-D8F782F5E59C}"/>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191" name="Oval 980">
                <a:extLst>
                  <a:ext uri="{FF2B5EF4-FFF2-40B4-BE49-F238E27FC236}">
                    <a16:creationId xmlns:a16="http://schemas.microsoft.com/office/drawing/2014/main" id="{1E249C40-73FE-0443-BB83-42FB4430A893}"/>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dirty="0">
                  <a:ln>
                    <a:noFill/>
                  </a:ln>
                  <a:solidFill>
                    <a:srgbClr val="FF0000"/>
                  </a:solidFill>
                  <a:effectLst/>
                  <a:uLnTx/>
                  <a:uFillTx/>
                  <a:latin typeface="Arial" panose="020B0604020202020204" pitchFamily="34" charset="0"/>
                  <a:ea typeface="ＭＳ Ｐゴシック" panose="020B0600070205080204" pitchFamily="34" charset="-128"/>
                  <a:cs typeface="Arial"/>
                </a:endParaRPr>
              </a:p>
            </p:txBody>
          </p:sp>
          <p:sp>
            <p:nvSpPr>
              <p:cNvPr id="212192" name="Oval 981">
                <a:extLst>
                  <a:ext uri="{FF2B5EF4-FFF2-40B4-BE49-F238E27FC236}">
                    <a16:creationId xmlns:a16="http://schemas.microsoft.com/office/drawing/2014/main" id="{5EE279AB-829B-3348-9C50-79468AA66EAE}"/>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193" name="Rectangle 982">
                <a:extLst>
                  <a:ext uri="{FF2B5EF4-FFF2-40B4-BE49-F238E27FC236}">
                    <a16:creationId xmlns:a16="http://schemas.microsoft.com/office/drawing/2014/main" id="{63496167-DD4B-4A45-89C4-CD008FB15CCB}"/>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grpSp>
      <p:grpSp>
        <p:nvGrpSpPr>
          <p:cNvPr id="933" name="Group 932">
            <a:extLst>
              <a:ext uri="{FF2B5EF4-FFF2-40B4-BE49-F238E27FC236}">
                <a16:creationId xmlns:a16="http://schemas.microsoft.com/office/drawing/2014/main" id="{26671DE5-CC5E-9346-9241-9C4B9744E98A}"/>
              </a:ext>
            </a:extLst>
          </p:cNvPr>
          <p:cNvGrpSpPr>
            <a:grpSpLocks/>
          </p:cNvGrpSpPr>
          <p:nvPr/>
        </p:nvGrpSpPr>
        <p:grpSpPr bwMode="auto">
          <a:xfrm>
            <a:off x="3646488" y="5629275"/>
            <a:ext cx="347662" cy="681038"/>
            <a:chOff x="7923189" y="2486664"/>
            <a:chExt cx="360377" cy="884585"/>
          </a:xfrm>
        </p:grpSpPr>
        <p:pic>
          <p:nvPicPr>
            <p:cNvPr id="212134" name="Picture 3">
              <a:extLst>
                <a:ext uri="{FF2B5EF4-FFF2-40B4-BE49-F238E27FC236}">
                  <a16:creationId xmlns:a16="http://schemas.microsoft.com/office/drawing/2014/main" id="{F6C700AB-F01A-1347-84B4-44C9C003CDFD}"/>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8043998" y="2486664"/>
              <a:ext cx="239568" cy="5365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212135" name="Group 950">
              <a:extLst>
                <a:ext uri="{FF2B5EF4-FFF2-40B4-BE49-F238E27FC236}">
                  <a16:creationId xmlns:a16="http://schemas.microsoft.com/office/drawing/2014/main" id="{32504C01-C290-2247-ADAA-2B64BFCC324C}"/>
                </a:ext>
              </a:extLst>
            </p:cNvPr>
            <p:cNvGrpSpPr>
              <a:grpSpLocks/>
            </p:cNvGrpSpPr>
            <p:nvPr/>
          </p:nvGrpSpPr>
          <p:grpSpPr bwMode="auto">
            <a:xfrm>
              <a:off x="7923189" y="2890236"/>
              <a:ext cx="227012" cy="481013"/>
              <a:chOff x="4140" y="429"/>
              <a:chExt cx="1425" cy="2396"/>
            </a:xfrm>
          </p:grpSpPr>
          <p:sp>
            <p:nvSpPr>
              <p:cNvPr id="212136" name="Freeform 951">
                <a:extLst>
                  <a:ext uri="{FF2B5EF4-FFF2-40B4-BE49-F238E27FC236}">
                    <a16:creationId xmlns:a16="http://schemas.microsoft.com/office/drawing/2014/main" id="{A3F65C23-57BF-4346-A71B-85EF12EA43CD}"/>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137" name="Rectangle 952">
                <a:extLst>
                  <a:ext uri="{FF2B5EF4-FFF2-40B4-BE49-F238E27FC236}">
                    <a16:creationId xmlns:a16="http://schemas.microsoft.com/office/drawing/2014/main" id="{AFA7DEA9-FBEC-8E4B-B053-097F8A2BCFC1}"/>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138" name="Freeform 953">
                <a:extLst>
                  <a:ext uri="{FF2B5EF4-FFF2-40B4-BE49-F238E27FC236}">
                    <a16:creationId xmlns:a16="http://schemas.microsoft.com/office/drawing/2014/main" id="{CE2B5BAF-9ECC-8B4C-903A-3EB261281A75}"/>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139" name="Freeform 954">
                <a:extLst>
                  <a:ext uri="{FF2B5EF4-FFF2-40B4-BE49-F238E27FC236}">
                    <a16:creationId xmlns:a16="http://schemas.microsoft.com/office/drawing/2014/main" id="{B5AE0A6A-DBAA-BA47-96F5-185131C31C9A}"/>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140" name="Rectangle 955">
                <a:extLst>
                  <a:ext uri="{FF2B5EF4-FFF2-40B4-BE49-F238E27FC236}">
                    <a16:creationId xmlns:a16="http://schemas.microsoft.com/office/drawing/2014/main" id="{C80FC0E7-6E02-9E44-B34F-8DA670B4D113}"/>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nvGrpSpPr>
              <p:cNvPr id="212141" name="Group 956">
                <a:extLst>
                  <a:ext uri="{FF2B5EF4-FFF2-40B4-BE49-F238E27FC236}">
                    <a16:creationId xmlns:a16="http://schemas.microsoft.com/office/drawing/2014/main" id="{F3FFBBB1-E716-F246-87A6-21C20BE85E5A}"/>
                  </a:ext>
                </a:extLst>
              </p:cNvPr>
              <p:cNvGrpSpPr>
                <a:grpSpLocks/>
              </p:cNvGrpSpPr>
              <p:nvPr/>
            </p:nvGrpSpPr>
            <p:grpSpPr bwMode="auto">
              <a:xfrm>
                <a:off x="4749" y="668"/>
                <a:ext cx="581" cy="145"/>
                <a:chOff x="614" y="2568"/>
                <a:chExt cx="725" cy="139"/>
              </a:xfrm>
            </p:grpSpPr>
            <p:sp>
              <p:nvSpPr>
                <p:cNvPr id="212166" name="AutoShape 957">
                  <a:extLst>
                    <a:ext uri="{FF2B5EF4-FFF2-40B4-BE49-F238E27FC236}">
                      <a16:creationId xmlns:a16="http://schemas.microsoft.com/office/drawing/2014/main" id="{BAA4262B-8BD5-704A-8117-BB630AEDEDEF}"/>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167" name="AutoShape 958">
                  <a:extLst>
                    <a:ext uri="{FF2B5EF4-FFF2-40B4-BE49-F238E27FC236}">
                      <a16:creationId xmlns:a16="http://schemas.microsoft.com/office/drawing/2014/main" id="{B8FD5B39-D818-294D-8B5A-FF9FD6FA9A29}"/>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sp>
            <p:nvSpPr>
              <p:cNvPr id="212142" name="Rectangle 959">
                <a:extLst>
                  <a:ext uri="{FF2B5EF4-FFF2-40B4-BE49-F238E27FC236}">
                    <a16:creationId xmlns:a16="http://schemas.microsoft.com/office/drawing/2014/main" id="{99B8C3DB-28D5-F243-AA1A-7520585C8597}"/>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nvGrpSpPr>
              <p:cNvPr id="212143" name="Group 960">
                <a:extLst>
                  <a:ext uri="{FF2B5EF4-FFF2-40B4-BE49-F238E27FC236}">
                    <a16:creationId xmlns:a16="http://schemas.microsoft.com/office/drawing/2014/main" id="{2EFE68E7-EF42-4A41-83D7-7FF8796B6B2A}"/>
                  </a:ext>
                </a:extLst>
              </p:cNvPr>
              <p:cNvGrpSpPr>
                <a:grpSpLocks/>
              </p:cNvGrpSpPr>
              <p:nvPr/>
            </p:nvGrpSpPr>
            <p:grpSpPr bwMode="auto">
              <a:xfrm>
                <a:off x="4747" y="994"/>
                <a:ext cx="581" cy="134"/>
                <a:chOff x="614" y="2568"/>
                <a:chExt cx="725" cy="139"/>
              </a:xfrm>
            </p:grpSpPr>
            <p:sp>
              <p:nvSpPr>
                <p:cNvPr id="212164" name="AutoShape 961">
                  <a:extLst>
                    <a:ext uri="{FF2B5EF4-FFF2-40B4-BE49-F238E27FC236}">
                      <a16:creationId xmlns:a16="http://schemas.microsoft.com/office/drawing/2014/main" id="{D7F94DC5-0471-184D-AF96-A9F0657DBE0F}"/>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165" name="AutoShape 962">
                  <a:extLst>
                    <a:ext uri="{FF2B5EF4-FFF2-40B4-BE49-F238E27FC236}">
                      <a16:creationId xmlns:a16="http://schemas.microsoft.com/office/drawing/2014/main" id="{388CA56D-4F65-824D-9B87-B3BF08D74F1A}"/>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sp>
            <p:nvSpPr>
              <p:cNvPr id="212144" name="Rectangle 963">
                <a:extLst>
                  <a:ext uri="{FF2B5EF4-FFF2-40B4-BE49-F238E27FC236}">
                    <a16:creationId xmlns:a16="http://schemas.microsoft.com/office/drawing/2014/main" id="{1B5C1CAA-DAAD-334E-9523-BF2607F878A3}"/>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145" name="Rectangle 964">
                <a:extLst>
                  <a:ext uri="{FF2B5EF4-FFF2-40B4-BE49-F238E27FC236}">
                    <a16:creationId xmlns:a16="http://schemas.microsoft.com/office/drawing/2014/main" id="{28765756-7F30-3441-9655-066D5CF89040}"/>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nvGrpSpPr>
              <p:cNvPr id="212146" name="Group 965">
                <a:extLst>
                  <a:ext uri="{FF2B5EF4-FFF2-40B4-BE49-F238E27FC236}">
                    <a16:creationId xmlns:a16="http://schemas.microsoft.com/office/drawing/2014/main" id="{55E7875B-A50E-ED4A-8FAF-CF245117B1C6}"/>
                  </a:ext>
                </a:extLst>
              </p:cNvPr>
              <p:cNvGrpSpPr>
                <a:grpSpLocks/>
              </p:cNvGrpSpPr>
              <p:nvPr/>
            </p:nvGrpSpPr>
            <p:grpSpPr bwMode="auto">
              <a:xfrm>
                <a:off x="4735" y="1627"/>
                <a:ext cx="582" cy="151"/>
                <a:chOff x="614" y="2568"/>
                <a:chExt cx="725" cy="139"/>
              </a:xfrm>
            </p:grpSpPr>
            <p:sp>
              <p:nvSpPr>
                <p:cNvPr id="212162" name="AutoShape 966">
                  <a:extLst>
                    <a:ext uri="{FF2B5EF4-FFF2-40B4-BE49-F238E27FC236}">
                      <a16:creationId xmlns:a16="http://schemas.microsoft.com/office/drawing/2014/main" id="{C761D5B6-6EA5-844D-AB83-C03BD6A5320F}"/>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163" name="AutoShape 967">
                  <a:extLst>
                    <a:ext uri="{FF2B5EF4-FFF2-40B4-BE49-F238E27FC236}">
                      <a16:creationId xmlns:a16="http://schemas.microsoft.com/office/drawing/2014/main" id="{B74D090B-9CD9-FC46-A626-7015CF7979EA}"/>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sp>
            <p:nvSpPr>
              <p:cNvPr id="212147" name="Freeform 968">
                <a:extLst>
                  <a:ext uri="{FF2B5EF4-FFF2-40B4-BE49-F238E27FC236}">
                    <a16:creationId xmlns:a16="http://schemas.microsoft.com/office/drawing/2014/main" id="{4089A926-43BB-464C-A49C-15A16876FD20}"/>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nvGrpSpPr>
              <p:cNvPr id="212148" name="Group 969">
                <a:extLst>
                  <a:ext uri="{FF2B5EF4-FFF2-40B4-BE49-F238E27FC236}">
                    <a16:creationId xmlns:a16="http://schemas.microsoft.com/office/drawing/2014/main" id="{AC193393-9A29-4849-8F04-4BD4E2C15F0B}"/>
                  </a:ext>
                </a:extLst>
              </p:cNvPr>
              <p:cNvGrpSpPr>
                <a:grpSpLocks/>
              </p:cNvGrpSpPr>
              <p:nvPr/>
            </p:nvGrpSpPr>
            <p:grpSpPr bwMode="auto">
              <a:xfrm>
                <a:off x="4739" y="1327"/>
                <a:ext cx="582" cy="139"/>
                <a:chOff x="614" y="2568"/>
                <a:chExt cx="725" cy="139"/>
              </a:xfrm>
            </p:grpSpPr>
            <p:sp>
              <p:nvSpPr>
                <p:cNvPr id="212160" name="AutoShape 970">
                  <a:extLst>
                    <a:ext uri="{FF2B5EF4-FFF2-40B4-BE49-F238E27FC236}">
                      <a16:creationId xmlns:a16="http://schemas.microsoft.com/office/drawing/2014/main" id="{74196E03-85F3-A048-8080-DE4576B21DD1}"/>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161" name="AutoShape 971">
                  <a:extLst>
                    <a:ext uri="{FF2B5EF4-FFF2-40B4-BE49-F238E27FC236}">
                      <a16:creationId xmlns:a16="http://schemas.microsoft.com/office/drawing/2014/main" id="{64EA9132-B3BD-9743-92C8-D9855B70B41E}"/>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sp>
            <p:nvSpPr>
              <p:cNvPr id="212149" name="Rectangle 972">
                <a:extLst>
                  <a:ext uri="{FF2B5EF4-FFF2-40B4-BE49-F238E27FC236}">
                    <a16:creationId xmlns:a16="http://schemas.microsoft.com/office/drawing/2014/main" id="{739522D9-F086-524F-A7A8-F771DEEB4FE8}"/>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150" name="Freeform 973">
                <a:extLst>
                  <a:ext uri="{FF2B5EF4-FFF2-40B4-BE49-F238E27FC236}">
                    <a16:creationId xmlns:a16="http://schemas.microsoft.com/office/drawing/2014/main" id="{C331812E-5700-4848-B297-E38F2A89C49B}"/>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151" name="Freeform 974">
                <a:extLst>
                  <a:ext uri="{FF2B5EF4-FFF2-40B4-BE49-F238E27FC236}">
                    <a16:creationId xmlns:a16="http://schemas.microsoft.com/office/drawing/2014/main" id="{3AC61ABC-ADB4-B643-A136-E766F6160005}"/>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152" name="Oval 975">
                <a:extLst>
                  <a:ext uri="{FF2B5EF4-FFF2-40B4-BE49-F238E27FC236}">
                    <a16:creationId xmlns:a16="http://schemas.microsoft.com/office/drawing/2014/main" id="{9DDFFEF5-B6AB-0548-AD01-6520F0568D36}"/>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153" name="Freeform 976">
                <a:extLst>
                  <a:ext uri="{FF2B5EF4-FFF2-40B4-BE49-F238E27FC236}">
                    <a16:creationId xmlns:a16="http://schemas.microsoft.com/office/drawing/2014/main" id="{49F8424A-C2C9-1B47-8658-BB2195297CB5}"/>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154" name="AutoShape 977">
                <a:extLst>
                  <a:ext uri="{FF2B5EF4-FFF2-40B4-BE49-F238E27FC236}">
                    <a16:creationId xmlns:a16="http://schemas.microsoft.com/office/drawing/2014/main" id="{420D232B-869E-6249-961C-01A12E952328}"/>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155" name="AutoShape 978">
                <a:extLst>
                  <a:ext uri="{FF2B5EF4-FFF2-40B4-BE49-F238E27FC236}">
                    <a16:creationId xmlns:a16="http://schemas.microsoft.com/office/drawing/2014/main" id="{010A3C00-5438-3042-9454-AAC01B2DB523}"/>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156" name="Oval 979">
                <a:extLst>
                  <a:ext uri="{FF2B5EF4-FFF2-40B4-BE49-F238E27FC236}">
                    <a16:creationId xmlns:a16="http://schemas.microsoft.com/office/drawing/2014/main" id="{7D0F0111-3F7C-684D-A0A6-09260ABBD4AA}"/>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157" name="Oval 980">
                <a:extLst>
                  <a:ext uri="{FF2B5EF4-FFF2-40B4-BE49-F238E27FC236}">
                    <a16:creationId xmlns:a16="http://schemas.microsoft.com/office/drawing/2014/main" id="{28FE3FF0-2975-284F-AEEF-32347D4FF1B1}"/>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dirty="0">
                  <a:ln>
                    <a:noFill/>
                  </a:ln>
                  <a:solidFill>
                    <a:srgbClr val="FF0000"/>
                  </a:solidFill>
                  <a:effectLst/>
                  <a:uLnTx/>
                  <a:uFillTx/>
                  <a:latin typeface="Arial" panose="020B0604020202020204" pitchFamily="34" charset="0"/>
                  <a:ea typeface="ＭＳ Ｐゴシック" panose="020B0600070205080204" pitchFamily="34" charset="-128"/>
                  <a:cs typeface="Arial"/>
                </a:endParaRPr>
              </a:p>
            </p:txBody>
          </p:sp>
          <p:sp>
            <p:nvSpPr>
              <p:cNvPr id="212158" name="Oval 981">
                <a:extLst>
                  <a:ext uri="{FF2B5EF4-FFF2-40B4-BE49-F238E27FC236}">
                    <a16:creationId xmlns:a16="http://schemas.microsoft.com/office/drawing/2014/main" id="{228744DD-C103-F449-A6A9-99E3785C8733}"/>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159" name="Rectangle 982">
                <a:extLst>
                  <a:ext uri="{FF2B5EF4-FFF2-40B4-BE49-F238E27FC236}">
                    <a16:creationId xmlns:a16="http://schemas.microsoft.com/office/drawing/2014/main" id="{C5E078A0-718D-474B-9E4C-EB46718FEB7C}"/>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grpSp>
      <p:grpSp>
        <p:nvGrpSpPr>
          <p:cNvPr id="211981" name="Group 15">
            <a:extLst>
              <a:ext uri="{FF2B5EF4-FFF2-40B4-BE49-F238E27FC236}">
                <a16:creationId xmlns:a16="http://schemas.microsoft.com/office/drawing/2014/main" id="{246C61B4-2DD0-DC41-8DDB-58BD5215DB8E}"/>
              </a:ext>
            </a:extLst>
          </p:cNvPr>
          <p:cNvGrpSpPr>
            <a:grpSpLocks/>
          </p:cNvGrpSpPr>
          <p:nvPr/>
        </p:nvGrpSpPr>
        <p:grpSpPr bwMode="auto">
          <a:xfrm>
            <a:off x="9231313" y="4368800"/>
            <a:ext cx="990600" cy="731838"/>
            <a:chOff x="7707615" y="4368892"/>
            <a:chExt cx="990551" cy="731635"/>
          </a:xfrm>
        </p:grpSpPr>
        <p:pic>
          <p:nvPicPr>
            <p:cNvPr id="212034" name="Picture 14">
              <a:extLst>
                <a:ext uri="{FF2B5EF4-FFF2-40B4-BE49-F238E27FC236}">
                  <a16:creationId xmlns:a16="http://schemas.microsoft.com/office/drawing/2014/main" id="{8B49AFDD-88BF-0644-9165-905D63288614}"/>
                </a:ext>
              </a:extLst>
            </p:cNvPr>
            <p:cNvPicPr>
              <a:picLocks noChangeAspect="1"/>
            </p:cNvPicPr>
            <p:nvPr/>
          </p:nvPicPr>
          <p:blipFill>
            <a:blip r:embed="rId5">
              <a:extLst>
                <a:ext uri="{28A0092B-C50C-407E-A947-70E740481C1C}">
                  <a14:useLocalDpi xmlns:a14="http://schemas.microsoft.com/office/drawing/2010/main" val="0"/>
                </a:ext>
              </a:extLst>
            </a:blip>
            <a:srcRect/>
            <a:stretch>
              <a:fillRect/>
            </a:stretch>
          </p:blipFill>
          <p:spPr bwMode="auto">
            <a:xfrm>
              <a:off x="7771833" y="4640202"/>
              <a:ext cx="822008" cy="460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212035" name="Group 249">
              <a:extLst>
                <a:ext uri="{FF2B5EF4-FFF2-40B4-BE49-F238E27FC236}">
                  <a16:creationId xmlns:a16="http://schemas.microsoft.com/office/drawing/2014/main" id="{9428D587-7D5E-A643-B7C2-33D002F2E1E9}"/>
                </a:ext>
              </a:extLst>
            </p:cNvPr>
            <p:cNvGrpSpPr>
              <a:grpSpLocks/>
            </p:cNvGrpSpPr>
            <p:nvPr/>
          </p:nvGrpSpPr>
          <p:grpSpPr bwMode="auto">
            <a:xfrm flipH="1">
              <a:off x="7707615" y="4368892"/>
              <a:ext cx="225953" cy="395900"/>
              <a:chOff x="4140" y="429"/>
              <a:chExt cx="1425" cy="2396"/>
            </a:xfrm>
          </p:grpSpPr>
          <p:sp>
            <p:nvSpPr>
              <p:cNvPr id="212102" name="Freeform 250">
                <a:extLst>
                  <a:ext uri="{FF2B5EF4-FFF2-40B4-BE49-F238E27FC236}">
                    <a16:creationId xmlns:a16="http://schemas.microsoft.com/office/drawing/2014/main" id="{AE3FB9AE-64F1-CE4C-93BD-CBDB1EDA6021}"/>
                  </a:ext>
                </a:extLst>
              </p:cNvPr>
              <p:cNvSpPr>
                <a:spLocks/>
              </p:cNvSpPr>
              <p:nvPr/>
            </p:nvSpPr>
            <p:spPr bwMode="auto">
              <a:xfrm>
                <a:off x="5268" y="433"/>
                <a:ext cx="283" cy="2286"/>
              </a:xfrm>
              <a:custGeom>
                <a:avLst/>
                <a:gdLst>
                  <a:gd name="T0" fmla="*/ 9 w 354"/>
                  <a:gd name="T1" fmla="*/ 0 h 2742"/>
                  <a:gd name="T2" fmla="*/ 47 w 354"/>
                  <a:gd name="T3" fmla="*/ 66 h 2742"/>
                  <a:gd name="T4" fmla="*/ 46 w 354"/>
                  <a:gd name="T5" fmla="*/ 510 h 2742"/>
                  <a:gd name="T6" fmla="*/ 0 w 354"/>
                  <a:gd name="T7" fmla="*/ 534 h 2742"/>
                  <a:gd name="T8" fmla="*/ 9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971" name="Rectangle 251">
                <a:extLst>
                  <a:ext uri="{FF2B5EF4-FFF2-40B4-BE49-F238E27FC236}">
                    <a16:creationId xmlns:a16="http://schemas.microsoft.com/office/drawing/2014/main" id="{69BF4E0E-3E93-6C45-A153-F5956ABB684B}"/>
                  </a:ext>
                </a:extLst>
              </p:cNvPr>
              <p:cNvSpPr>
                <a:spLocks noChangeArrowheads="1"/>
              </p:cNvSpPr>
              <p:nvPr/>
            </p:nvSpPr>
            <p:spPr bwMode="auto">
              <a:xfrm>
                <a:off x="4203" y="429"/>
                <a:ext cx="1051" cy="2276"/>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Arial"/>
                </a:endParaRPr>
              </a:p>
            </p:txBody>
          </p:sp>
          <p:sp>
            <p:nvSpPr>
              <p:cNvPr id="212104" name="Freeform 252">
                <a:extLst>
                  <a:ext uri="{FF2B5EF4-FFF2-40B4-BE49-F238E27FC236}">
                    <a16:creationId xmlns:a16="http://schemas.microsoft.com/office/drawing/2014/main" id="{E8FDBF27-0875-B54D-A203-35B111948004}"/>
                  </a:ext>
                </a:extLst>
              </p:cNvPr>
              <p:cNvSpPr>
                <a:spLocks/>
              </p:cNvSpPr>
              <p:nvPr/>
            </p:nvSpPr>
            <p:spPr bwMode="auto">
              <a:xfrm>
                <a:off x="5321" y="570"/>
                <a:ext cx="169" cy="2115"/>
              </a:xfrm>
              <a:custGeom>
                <a:avLst/>
                <a:gdLst>
                  <a:gd name="T0" fmla="*/ 2 w 211"/>
                  <a:gd name="T1" fmla="*/ 0 h 2537"/>
                  <a:gd name="T2" fmla="*/ 29 w 211"/>
                  <a:gd name="T3" fmla="*/ 43 h 2537"/>
                  <a:gd name="T4" fmla="*/ 2 w 211"/>
                  <a:gd name="T5" fmla="*/ 486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105" name="Freeform 253">
                <a:extLst>
                  <a:ext uri="{FF2B5EF4-FFF2-40B4-BE49-F238E27FC236}">
                    <a16:creationId xmlns:a16="http://schemas.microsoft.com/office/drawing/2014/main" id="{04B3FED4-C9E5-084B-BFDE-FBC2388857C1}"/>
                  </a:ext>
                </a:extLst>
              </p:cNvPr>
              <p:cNvSpPr>
                <a:spLocks/>
              </p:cNvSpPr>
              <p:nvPr/>
            </p:nvSpPr>
            <p:spPr bwMode="auto">
              <a:xfrm>
                <a:off x="5284" y="1640"/>
                <a:ext cx="263" cy="189"/>
              </a:xfrm>
              <a:custGeom>
                <a:avLst/>
                <a:gdLst>
                  <a:gd name="T0" fmla="*/ 2 w 328"/>
                  <a:gd name="T1" fmla="*/ 0 h 226"/>
                  <a:gd name="T2" fmla="*/ 45 w 328"/>
                  <a:gd name="T3" fmla="*/ 25 h 226"/>
                  <a:gd name="T4" fmla="*/ 45 w 328"/>
                  <a:gd name="T5" fmla="*/ 45 h 226"/>
                  <a:gd name="T6" fmla="*/ 0 w 328"/>
                  <a:gd name="T7" fmla="*/ 19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974" name="Rectangle 254">
                <a:extLst>
                  <a:ext uri="{FF2B5EF4-FFF2-40B4-BE49-F238E27FC236}">
                    <a16:creationId xmlns:a16="http://schemas.microsoft.com/office/drawing/2014/main" id="{C103B347-0D35-E648-8B92-D51438E05EA2}"/>
                  </a:ext>
                </a:extLst>
              </p:cNvPr>
              <p:cNvSpPr>
                <a:spLocks noChangeArrowheads="1"/>
              </p:cNvSpPr>
              <p:nvPr/>
            </p:nvSpPr>
            <p:spPr bwMode="auto">
              <a:xfrm>
                <a:off x="4213" y="688"/>
                <a:ext cx="601" cy="4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Arial"/>
                </a:endParaRPr>
              </a:p>
            </p:txBody>
          </p:sp>
          <p:grpSp>
            <p:nvGrpSpPr>
              <p:cNvPr id="212107" name="Group 255">
                <a:extLst>
                  <a:ext uri="{FF2B5EF4-FFF2-40B4-BE49-F238E27FC236}">
                    <a16:creationId xmlns:a16="http://schemas.microsoft.com/office/drawing/2014/main" id="{6BA830CF-5591-9E42-87E4-7706ACB3FC55}"/>
                  </a:ext>
                </a:extLst>
              </p:cNvPr>
              <p:cNvGrpSpPr>
                <a:grpSpLocks/>
              </p:cNvGrpSpPr>
              <p:nvPr/>
            </p:nvGrpSpPr>
            <p:grpSpPr bwMode="auto">
              <a:xfrm>
                <a:off x="4749" y="668"/>
                <a:ext cx="581" cy="145"/>
                <a:chOff x="614" y="2568"/>
                <a:chExt cx="725" cy="139"/>
              </a:xfrm>
            </p:grpSpPr>
            <p:sp>
              <p:nvSpPr>
                <p:cNvPr id="1000" name="AutoShape 256">
                  <a:extLst>
                    <a:ext uri="{FF2B5EF4-FFF2-40B4-BE49-F238E27FC236}">
                      <a16:creationId xmlns:a16="http://schemas.microsoft.com/office/drawing/2014/main" id="{44C87939-08C0-D24F-8B6B-28CC0BEDA57F}"/>
                    </a:ext>
                  </a:extLst>
                </p:cNvPr>
                <p:cNvSpPr>
                  <a:spLocks noChangeArrowheads="1"/>
                </p:cNvSpPr>
                <p:nvPr/>
              </p:nvSpPr>
              <p:spPr bwMode="auto">
                <a:xfrm>
                  <a:off x="620" y="2569"/>
                  <a:ext cx="725" cy="138"/>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Arial"/>
                  </a:endParaRPr>
                </a:p>
              </p:txBody>
            </p:sp>
            <p:sp>
              <p:nvSpPr>
                <p:cNvPr id="1001" name="AutoShape 257">
                  <a:extLst>
                    <a:ext uri="{FF2B5EF4-FFF2-40B4-BE49-F238E27FC236}">
                      <a16:creationId xmlns:a16="http://schemas.microsoft.com/office/drawing/2014/main" id="{B98D89D4-9360-984B-B2E0-C8BE02A09280}"/>
                    </a:ext>
                  </a:extLst>
                </p:cNvPr>
                <p:cNvSpPr>
                  <a:spLocks noChangeArrowheads="1"/>
                </p:cNvSpPr>
                <p:nvPr/>
              </p:nvSpPr>
              <p:spPr bwMode="auto">
                <a:xfrm>
                  <a:off x="645" y="2587"/>
                  <a:ext cx="700" cy="10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Arial"/>
                  </a:endParaRPr>
                </a:p>
              </p:txBody>
            </p:sp>
          </p:grpSp>
          <p:sp>
            <p:nvSpPr>
              <p:cNvPr id="976" name="Rectangle 258">
                <a:extLst>
                  <a:ext uri="{FF2B5EF4-FFF2-40B4-BE49-F238E27FC236}">
                    <a16:creationId xmlns:a16="http://schemas.microsoft.com/office/drawing/2014/main" id="{9C47E505-2EEC-3F48-91A3-F88B03ED839E}"/>
                  </a:ext>
                </a:extLst>
              </p:cNvPr>
              <p:cNvSpPr>
                <a:spLocks noChangeArrowheads="1"/>
              </p:cNvSpPr>
              <p:nvPr/>
            </p:nvSpPr>
            <p:spPr bwMode="auto">
              <a:xfrm>
                <a:off x="4223" y="1015"/>
                <a:ext cx="601" cy="4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Arial"/>
                </a:endParaRPr>
              </a:p>
            </p:txBody>
          </p:sp>
          <p:grpSp>
            <p:nvGrpSpPr>
              <p:cNvPr id="212109" name="Group 259">
                <a:extLst>
                  <a:ext uri="{FF2B5EF4-FFF2-40B4-BE49-F238E27FC236}">
                    <a16:creationId xmlns:a16="http://schemas.microsoft.com/office/drawing/2014/main" id="{B778C37F-D08E-114D-963F-D52DE6587842}"/>
                  </a:ext>
                </a:extLst>
              </p:cNvPr>
              <p:cNvGrpSpPr>
                <a:grpSpLocks/>
              </p:cNvGrpSpPr>
              <p:nvPr/>
            </p:nvGrpSpPr>
            <p:grpSpPr bwMode="auto">
              <a:xfrm>
                <a:off x="4747" y="994"/>
                <a:ext cx="581" cy="134"/>
                <a:chOff x="614" y="2568"/>
                <a:chExt cx="725" cy="139"/>
              </a:xfrm>
            </p:grpSpPr>
            <p:sp>
              <p:nvSpPr>
                <p:cNvPr id="998" name="AutoShape 260">
                  <a:extLst>
                    <a:ext uri="{FF2B5EF4-FFF2-40B4-BE49-F238E27FC236}">
                      <a16:creationId xmlns:a16="http://schemas.microsoft.com/office/drawing/2014/main" id="{9550A1B1-82EE-7841-9D81-E42FD693753D}"/>
                    </a:ext>
                  </a:extLst>
                </p:cNvPr>
                <p:cNvSpPr>
                  <a:spLocks noChangeArrowheads="1"/>
                </p:cNvSpPr>
                <p:nvPr/>
              </p:nvSpPr>
              <p:spPr bwMode="auto">
                <a:xfrm>
                  <a:off x="610" y="2570"/>
                  <a:ext cx="725" cy="139"/>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Arial"/>
                  </a:endParaRPr>
                </a:p>
              </p:txBody>
            </p:sp>
            <p:sp>
              <p:nvSpPr>
                <p:cNvPr id="999" name="AutoShape 261">
                  <a:extLst>
                    <a:ext uri="{FF2B5EF4-FFF2-40B4-BE49-F238E27FC236}">
                      <a16:creationId xmlns:a16="http://schemas.microsoft.com/office/drawing/2014/main" id="{2BDF4C6F-6870-1143-B70C-D158AFE7C562}"/>
                    </a:ext>
                  </a:extLst>
                </p:cNvPr>
                <p:cNvSpPr>
                  <a:spLocks noChangeArrowheads="1"/>
                </p:cNvSpPr>
                <p:nvPr/>
              </p:nvSpPr>
              <p:spPr bwMode="auto">
                <a:xfrm>
                  <a:off x="623" y="2590"/>
                  <a:ext cx="687" cy="100"/>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Arial"/>
                  </a:endParaRPr>
                </a:p>
              </p:txBody>
            </p:sp>
          </p:grpSp>
          <p:sp>
            <p:nvSpPr>
              <p:cNvPr id="978" name="Rectangle 262">
                <a:extLst>
                  <a:ext uri="{FF2B5EF4-FFF2-40B4-BE49-F238E27FC236}">
                    <a16:creationId xmlns:a16="http://schemas.microsoft.com/office/drawing/2014/main" id="{58CCE7C7-9C37-DB41-806E-3AB5784563E3}"/>
                  </a:ext>
                </a:extLst>
              </p:cNvPr>
              <p:cNvSpPr>
                <a:spLocks noChangeArrowheads="1"/>
              </p:cNvSpPr>
              <p:nvPr/>
            </p:nvSpPr>
            <p:spPr bwMode="auto">
              <a:xfrm>
                <a:off x="4223" y="1361"/>
                <a:ext cx="591" cy="3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Arial"/>
                </a:endParaRPr>
              </a:p>
            </p:txBody>
          </p:sp>
          <p:sp>
            <p:nvSpPr>
              <p:cNvPr id="979" name="Rectangle 263">
                <a:extLst>
                  <a:ext uri="{FF2B5EF4-FFF2-40B4-BE49-F238E27FC236}">
                    <a16:creationId xmlns:a16="http://schemas.microsoft.com/office/drawing/2014/main" id="{DBF18367-F728-D847-BD54-067CD14D0093}"/>
                  </a:ext>
                </a:extLst>
              </p:cNvPr>
              <p:cNvSpPr>
                <a:spLocks noChangeArrowheads="1"/>
              </p:cNvSpPr>
              <p:nvPr/>
            </p:nvSpPr>
            <p:spPr bwMode="auto">
              <a:xfrm>
                <a:off x="4234" y="1649"/>
                <a:ext cx="591" cy="4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Arial"/>
                </a:endParaRPr>
              </a:p>
            </p:txBody>
          </p:sp>
          <p:grpSp>
            <p:nvGrpSpPr>
              <p:cNvPr id="212112" name="Group 264">
                <a:extLst>
                  <a:ext uri="{FF2B5EF4-FFF2-40B4-BE49-F238E27FC236}">
                    <a16:creationId xmlns:a16="http://schemas.microsoft.com/office/drawing/2014/main" id="{22E148B0-0037-E54C-9F98-077BC4E1BCD8}"/>
                  </a:ext>
                </a:extLst>
              </p:cNvPr>
              <p:cNvGrpSpPr>
                <a:grpSpLocks/>
              </p:cNvGrpSpPr>
              <p:nvPr/>
            </p:nvGrpSpPr>
            <p:grpSpPr bwMode="auto">
              <a:xfrm>
                <a:off x="4735" y="1627"/>
                <a:ext cx="582" cy="151"/>
                <a:chOff x="614" y="2568"/>
                <a:chExt cx="725" cy="139"/>
              </a:xfrm>
            </p:grpSpPr>
            <p:sp>
              <p:nvSpPr>
                <p:cNvPr id="996" name="AutoShape 265">
                  <a:extLst>
                    <a:ext uri="{FF2B5EF4-FFF2-40B4-BE49-F238E27FC236}">
                      <a16:creationId xmlns:a16="http://schemas.microsoft.com/office/drawing/2014/main" id="{758460B7-51F1-D94D-B6F3-4A98A312D38E}"/>
                    </a:ext>
                  </a:extLst>
                </p:cNvPr>
                <p:cNvSpPr>
                  <a:spLocks noChangeArrowheads="1"/>
                </p:cNvSpPr>
                <p:nvPr/>
              </p:nvSpPr>
              <p:spPr bwMode="auto">
                <a:xfrm>
                  <a:off x="613" y="2570"/>
                  <a:ext cx="711" cy="133"/>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Arial"/>
                  </a:endParaRPr>
                </a:p>
              </p:txBody>
            </p:sp>
            <p:sp>
              <p:nvSpPr>
                <p:cNvPr id="997" name="AutoShape 266">
                  <a:extLst>
                    <a:ext uri="{FF2B5EF4-FFF2-40B4-BE49-F238E27FC236}">
                      <a16:creationId xmlns:a16="http://schemas.microsoft.com/office/drawing/2014/main" id="{B1FE75B0-8411-8E43-BF34-3814B0D1EF94}"/>
                    </a:ext>
                  </a:extLst>
                </p:cNvPr>
                <p:cNvSpPr>
                  <a:spLocks noChangeArrowheads="1"/>
                </p:cNvSpPr>
                <p:nvPr/>
              </p:nvSpPr>
              <p:spPr bwMode="auto">
                <a:xfrm>
                  <a:off x="625" y="2588"/>
                  <a:ext cx="673" cy="9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Arial"/>
                  </a:endParaRPr>
                </a:p>
              </p:txBody>
            </p:sp>
          </p:grpSp>
          <p:sp>
            <p:nvSpPr>
              <p:cNvPr id="212113" name="Freeform 267">
                <a:extLst>
                  <a:ext uri="{FF2B5EF4-FFF2-40B4-BE49-F238E27FC236}">
                    <a16:creationId xmlns:a16="http://schemas.microsoft.com/office/drawing/2014/main" id="{34C14115-826E-C047-A5AC-61450FA594BA}"/>
                  </a:ext>
                </a:extLst>
              </p:cNvPr>
              <p:cNvSpPr>
                <a:spLocks/>
              </p:cNvSpPr>
              <p:nvPr/>
            </p:nvSpPr>
            <p:spPr bwMode="auto">
              <a:xfrm>
                <a:off x="5288" y="1354"/>
                <a:ext cx="263" cy="188"/>
              </a:xfrm>
              <a:custGeom>
                <a:avLst/>
                <a:gdLst>
                  <a:gd name="T0" fmla="*/ 2 w 328"/>
                  <a:gd name="T1" fmla="*/ 0 h 226"/>
                  <a:gd name="T2" fmla="*/ 45 w 328"/>
                  <a:gd name="T3" fmla="*/ 24 h 226"/>
                  <a:gd name="T4" fmla="*/ 45 w 328"/>
                  <a:gd name="T5" fmla="*/ 43 h 226"/>
                  <a:gd name="T6" fmla="*/ 0 w 328"/>
                  <a:gd name="T7" fmla="*/ 18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nvGrpSpPr>
              <p:cNvPr id="212114" name="Group 268">
                <a:extLst>
                  <a:ext uri="{FF2B5EF4-FFF2-40B4-BE49-F238E27FC236}">
                    <a16:creationId xmlns:a16="http://schemas.microsoft.com/office/drawing/2014/main" id="{475038A4-EE1A-674A-B169-D29EBCE6A863}"/>
                  </a:ext>
                </a:extLst>
              </p:cNvPr>
              <p:cNvGrpSpPr>
                <a:grpSpLocks/>
              </p:cNvGrpSpPr>
              <p:nvPr/>
            </p:nvGrpSpPr>
            <p:grpSpPr bwMode="auto">
              <a:xfrm>
                <a:off x="4739" y="1327"/>
                <a:ext cx="582" cy="139"/>
                <a:chOff x="614" y="2568"/>
                <a:chExt cx="725" cy="139"/>
              </a:xfrm>
            </p:grpSpPr>
            <p:sp>
              <p:nvSpPr>
                <p:cNvPr id="994" name="AutoShape 269">
                  <a:extLst>
                    <a:ext uri="{FF2B5EF4-FFF2-40B4-BE49-F238E27FC236}">
                      <a16:creationId xmlns:a16="http://schemas.microsoft.com/office/drawing/2014/main" id="{3EA6A658-1C4E-C347-92D9-308B53694BA9}"/>
                    </a:ext>
                  </a:extLst>
                </p:cNvPr>
                <p:cNvSpPr>
                  <a:spLocks noChangeArrowheads="1"/>
                </p:cNvSpPr>
                <p:nvPr/>
              </p:nvSpPr>
              <p:spPr bwMode="auto">
                <a:xfrm>
                  <a:off x="620" y="2544"/>
                  <a:ext cx="723" cy="163"/>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Arial"/>
                  </a:endParaRPr>
                </a:p>
              </p:txBody>
            </p:sp>
            <p:sp>
              <p:nvSpPr>
                <p:cNvPr id="995" name="AutoShape 270">
                  <a:extLst>
                    <a:ext uri="{FF2B5EF4-FFF2-40B4-BE49-F238E27FC236}">
                      <a16:creationId xmlns:a16="http://schemas.microsoft.com/office/drawing/2014/main" id="{303A1AB4-A521-4C46-929C-FE93FAEA70EF}"/>
                    </a:ext>
                  </a:extLst>
                </p:cNvPr>
                <p:cNvSpPr>
                  <a:spLocks noChangeArrowheads="1"/>
                </p:cNvSpPr>
                <p:nvPr/>
              </p:nvSpPr>
              <p:spPr bwMode="auto">
                <a:xfrm>
                  <a:off x="645" y="2582"/>
                  <a:ext cx="673" cy="115"/>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Arial"/>
                  </a:endParaRPr>
                </a:p>
              </p:txBody>
            </p:sp>
          </p:grpSp>
          <p:sp>
            <p:nvSpPr>
              <p:cNvPr id="983" name="Rectangle 271">
                <a:extLst>
                  <a:ext uri="{FF2B5EF4-FFF2-40B4-BE49-F238E27FC236}">
                    <a16:creationId xmlns:a16="http://schemas.microsoft.com/office/drawing/2014/main" id="{F20799A2-C0C0-BC41-B794-662788F2C6D7}"/>
                  </a:ext>
                </a:extLst>
              </p:cNvPr>
              <p:cNvSpPr>
                <a:spLocks noChangeArrowheads="1"/>
              </p:cNvSpPr>
              <p:nvPr/>
            </p:nvSpPr>
            <p:spPr bwMode="auto">
              <a:xfrm>
                <a:off x="5255" y="429"/>
                <a:ext cx="60" cy="2286"/>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Arial"/>
                </a:endParaRPr>
              </a:p>
            </p:txBody>
          </p:sp>
          <p:sp>
            <p:nvSpPr>
              <p:cNvPr id="212116" name="Freeform 272">
                <a:extLst>
                  <a:ext uri="{FF2B5EF4-FFF2-40B4-BE49-F238E27FC236}">
                    <a16:creationId xmlns:a16="http://schemas.microsoft.com/office/drawing/2014/main" id="{D8EB6300-A48F-4842-8305-F21FD306D801}"/>
                  </a:ext>
                </a:extLst>
              </p:cNvPr>
              <p:cNvSpPr>
                <a:spLocks/>
              </p:cNvSpPr>
              <p:nvPr/>
            </p:nvSpPr>
            <p:spPr bwMode="auto">
              <a:xfrm>
                <a:off x="5312" y="1007"/>
                <a:ext cx="237" cy="213"/>
              </a:xfrm>
              <a:custGeom>
                <a:avLst/>
                <a:gdLst>
                  <a:gd name="T0" fmla="*/ 2 w 296"/>
                  <a:gd name="T1" fmla="*/ 0 h 256"/>
                  <a:gd name="T2" fmla="*/ 40 w 296"/>
                  <a:gd name="T3" fmla="*/ 27 h 256"/>
                  <a:gd name="T4" fmla="*/ 40 w 296"/>
                  <a:gd name="T5" fmla="*/ 49 h 256"/>
                  <a:gd name="T6" fmla="*/ 0 w 296"/>
                  <a:gd name="T7" fmla="*/ 18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117" name="Freeform 273">
                <a:extLst>
                  <a:ext uri="{FF2B5EF4-FFF2-40B4-BE49-F238E27FC236}">
                    <a16:creationId xmlns:a16="http://schemas.microsoft.com/office/drawing/2014/main" id="{5069FF5B-6D12-3E48-8698-D0E32C78778C}"/>
                  </a:ext>
                </a:extLst>
              </p:cNvPr>
              <p:cNvSpPr>
                <a:spLocks/>
              </p:cNvSpPr>
              <p:nvPr/>
            </p:nvSpPr>
            <p:spPr bwMode="auto">
              <a:xfrm>
                <a:off x="5315" y="680"/>
                <a:ext cx="244" cy="240"/>
              </a:xfrm>
              <a:custGeom>
                <a:avLst/>
                <a:gdLst>
                  <a:gd name="T0" fmla="*/ 0 w 304"/>
                  <a:gd name="T1" fmla="*/ 0 h 288"/>
                  <a:gd name="T2" fmla="*/ 42 w 304"/>
                  <a:gd name="T3" fmla="*/ 32 h 288"/>
                  <a:gd name="T4" fmla="*/ 39 w 304"/>
                  <a:gd name="T5" fmla="*/ 57 h 288"/>
                  <a:gd name="T6" fmla="*/ 2 w 304"/>
                  <a:gd name="T7" fmla="*/ 24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986" name="Oval 274">
                <a:extLst>
                  <a:ext uri="{FF2B5EF4-FFF2-40B4-BE49-F238E27FC236}">
                    <a16:creationId xmlns:a16="http://schemas.microsoft.com/office/drawing/2014/main" id="{AFEF1B60-D4F2-134C-8C57-605795353942}"/>
                  </a:ext>
                </a:extLst>
              </p:cNvPr>
              <p:cNvSpPr>
                <a:spLocks noChangeArrowheads="1"/>
              </p:cNvSpPr>
              <p:nvPr/>
            </p:nvSpPr>
            <p:spPr bwMode="auto">
              <a:xfrm>
                <a:off x="5515" y="2609"/>
                <a:ext cx="50" cy="96"/>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Arial"/>
                </a:endParaRPr>
              </a:p>
            </p:txBody>
          </p:sp>
          <p:sp>
            <p:nvSpPr>
              <p:cNvPr id="212119" name="Freeform 275">
                <a:extLst>
                  <a:ext uri="{FF2B5EF4-FFF2-40B4-BE49-F238E27FC236}">
                    <a16:creationId xmlns:a16="http://schemas.microsoft.com/office/drawing/2014/main" id="{0200803D-62FF-4441-B044-371B60B47F8E}"/>
                  </a:ext>
                </a:extLst>
              </p:cNvPr>
              <p:cNvSpPr>
                <a:spLocks/>
              </p:cNvSpPr>
              <p:nvPr/>
            </p:nvSpPr>
            <p:spPr bwMode="auto">
              <a:xfrm>
                <a:off x="5302" y="2614"/>
                <a:ext cx="245" cy="200"/>
              </a:xfrm>
              <a:custGeom>
                <a:avLst/>
                <a:gdLst>
                  <a:gd name="T0" fmla="*/ 0 w 306"/>
                  <a:gd name="T1" fmla="*/ 21 h 240"/>
                  <a:gd name="T2" fmla="*/ 2 w 306"/>
                  <a:gd name="T3" fmla="*/ 48 h 240"/>
                  <a:gd name="T4" fmla="*/ 42 w 306"/>
                  <a:gd name="T5" fmla="*/ 22 h 240"/>
                  <a:gd name="T6" fmla="*/ 40 w 306"/>
                  <a:gd name="T7" fmla="*/ 0 h 240"/>
                  <a:gd name="T8" fmla="*/ 0 w 306"/>
                  <a:gd name="T9" fmla="*/ 21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988" name="AutoShape 276">
                <a:extLst>
                  <a:ext uri="{FF2B5EF4-FFF2-40B4-BE49-F238E27FC236}">
                    <a16:creationId xmlns:a16="http://schemas.microsoft.com/office/drawing/2014/main" id="{6C7C58BA-3FAC-F540-8627-EF780D6225E3}"/>
                  </a:ext>
                </a:extLst>
              </p:cNvPr>
              <p:cNvSpPr>
                <a:spLocks noChangeArrowheads="1"/>
              </p:cNvSpPr>
              <p:nvPr/>
            </p:nvSpPr>
            <p:spPr bwMode="auto">
              <a:xfrm>
                <a:off x="4143" y="2677"/>
                <a:ext cx="1201" cy="144"/>
              </a:xfrm>
              <a:prstGeom prst="roundRect">
                <a:avLst>
                  <a:gd name="adj" fmla="val 50000"/>
                </a:avLst>
              </a:prstGeom>
              <a:solidFill>
                <a:srgbClr val="DDDDDD"/>
              </a:solidFill>
              <a:ln w="9525">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Arial"/>
                </a:endParaRPr>
              </a:p>
            </p:txBody>
          </p:sp>
          <p:sp>
            <p:nvSpPr>
              <p:cNvPr id="989" name="AutoShape 277">
                <a:extLst>
                  <a:ext uri="{FF2B5EF4-FFF2-40B4-BE49-F238E27FC236}">
                    <a16:creationId xmlns:a16="http://schemas.microsoft.com/office/drawing/2014/main" id="{84DCA700-1BB9-6F4F-9BFB-8C71C31C08AF}"/>
                  </a:ext>
                </a:extLst>
              </p:cNvPr>
              <p:cNvSpPr>
                <a:spLocks noChangeArrowheads="1"/>
              </p:cNvSpPr>
              <p:nvPr/>
            </p:nvSpPr>
            <p:spPr bwMode="auto">
              <a:xfrm>
                <a:off x="4203" y="2705"/>
                <a:ext cx="1071" cy="77"/>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Arial"/>
                </a:endParaRPr>
              </a:p>
            </p:txBody>
          </p:sp>
          <p:sp>
            <p:nvSpPr>
              <p:cNvPr id="990" name="Oval 278">
                <a:extLst>
                  <a:ext uri="{FF2B5EF4-FFF2-40B4-BE49-F238E27FC236}">
                    <a16:creationId xmlns:a16="http://schemas.microsoft.com/office/drawing/2014/main" id="{4DB7668B-A53B-204F-B691-E9B86D643857}"/>
                  </a:ext>
                </a:extLst>
              </p:cNvPr>
              <p:cNvSpPr>
                <a:spLocks noChangeArrowheads="1"/>
              </p:cNvSpPr>
              <p:nvPr/>
            </p:nvSpPr>
            <p:spPr bwMode="auto">
              <a:xfrm>
                <a:off x="4314" y="2379"/>
                <a:ext cx="160" cy="144"/>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Arial"/>
                </a:endParaRPr>
              </a:p>
            </p:txBody>
          </p:sp>
          <p:sp>
            <p:nvSpPr>
              <p:cNvPr id="991" name="Oval 279">
                <a:extLst>
                  <a:ext uri="{FF2B5EF4-FFF2-40B4-BE49-F238E27FC236}">
                    <a16:creationId xmlns:a16="http://schemas.microsoft.com/office/drawing/2014/main" id="{734493BB-E4C9-364B-BE72-1ED56D27A6EE}"/>
                  </a:ext>
                </a:extLst>
              </p:cNvPr>
              <p:cNvSpPr>
                <a:spLocks noChangeArrowheads="1"/>
              </p:cNvSpPr>
              <p:nvPr/>
            </p:nvSpPr>
            <p:spPr bwMode="auto">
              <a:xfrm>
                <a:off x="4484" y="2379"/>
                <a:ext cx="160" cy="144"/>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FF0000"/>
                  </a:solidFill>
                  <a:effectLst/>
                  <a:uLnTx/>
                  <a:uFillTx/>
                  <a:latin typeface="Arial" charset="0"/>
                  <a:ea typeface="ＭＳ Ｐゴシック" charset="0"/>
                  <a:cs typeface="Arial"/>
                </a:endParaRPr>
              </a:p>
            </p:txBody>
          </p:sp>
          <p:sp>
            <p:nvSpPr>
              <p:cNvPr id="992" name="Oval 280">
                <a:extLst>
                  <a:ext uri="{FF2B5EF4-FFF2-40B4-BE49-F238E27FC236}">
                    <a16:creationId xmlns:a16="http://schemas.microsoft.com/office/drawing/2014/main" id="{4FFB10A2-7D14-FB42-81F1-AC7500333CE6}"/>
                  </a:ext>
                </a:extLst>
              </p:cNvPr>
              <p:cNvSpPr>
                <a:spLocks noChangeArrowheads="1"/>
              </p:cNvSpPr>
              <p:nvPr/>
            </p:nvSpPr>
            <p:spPr bwMode="auto">
              <a:xfrm>
                <a:off x="4664" y="2379"/>
                <a:ext cx="160" cy="134"/>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Arial"/>
                </a:endParaRPr>
              </a:p>
            </p:txBody>
          </p:sp>
          <p:sp>
            <p:nvSpPr>
              <p:cNvPr id="993" name="Rectangle 281">
                <a:extLst>
                  <a:ext uri="{FF2B5EF4-FFF2-40B4-BE49-F238E27FC236}">
                    <a16:creationId xmlns:a16="http://schemas.microsoft.com/office/drawing/2014/main" id="{0C4D4532-5385-5144-B156-410652EF6C6B}"/>
                  </a:ext>
                </a:extLst>
              </p:cNvPr>
              <p:cNvSpPr>
                <a:spLocks noChangeArrowheads="1"/>
              </p:cNvSpPr>
              <p:nvPr/>
            </p:nvSpPr>
            <p:spPr bwMode="auto">
              <a:xfrm>
                <a:off x="5064" y="1831"/>
                <a:ext cx="80" cy="759"/>
              </a:xfrm>
              <a:prstGeom prst="rect">
                <a:avLst/>
              </a:prstGeom>
              <a:solidFill>
                <a:srgbClr val="292929"/>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Arial"/>
                </a:endParaRPr>
              </a:p>
            </p:txBody>
          </p:sp>
        </p:grpSp>
        <p:grpSp>
          <p:nvGrpSpPr>
            <p:cNvPr id="212036" name="Group 249">
              <a:extLst>
                <a:ext uri="{FF2B5EF4-FFF2-40B4-BE49-F238E27FC236}">
                  <a16:creationId xmlns:a16="http://schemas.microsoft.com/office/drawing/2014/main" id="{4E9454F6-8C78-1B44-A45E-659D47F71046}"/>
                </a:ext>
              </a:extLst>
            </p:cNvPr>
            <p:cNvGrpSpPr>
              <a:grpSpLocks/>
            </p:cNvGrpSpPr>
            <p:nvPr/>
          </p:nvGrpSpPr>
          <p:grpSpPr bwMode="auto">
            <a:xfrm flipH="1">
              <a:off x="7939866" y="4369199"/>
              <a:ext cx="225953" cy="395900"/>
              <a:chOff x="4140" y="429"/>
              <a:chExt cx="1425" cy="2396"/>
            </a:xfrm>
          </p:grpSpPr>
          <p:sp>
            <p:nvSpPr>
              <p:cNvPr id="212070" name="Freeform 250">
                <a:extLst>
                  <a:ext uri="{FF2B5EF4-FFF2-40B4-BE49-F238E27FC236}">
                    <a16:creationId xmlns:a16="http://schemas.microsoft.com/office/drawing/2014/main" id="{A03C8245-84E8-1547-98F3-D419F0F33977}"/>
                  </a:ext>
                </a:extLst>
              </p:cNvPr>
              <p:cNvSpPr>
                <a:spLocks/>
              </p:cNvSpPr>
              <p:nvPr/>
            </p:nvSpPr>
            <p:spPr bwMode="auto">
              <a:xfrm>
                <a:off x="5268" y="433"/>
                <a:ext cx="283" cy="2286"/>
              </a:xfrm>
              <a:custGeom>
                <a:avLst/>
                <a:gdLst>
                  <a:gd name="T0" fmla="*/ 9 w 354"/>
                  <a:gd name="T1" fmla="*/ 0 h 2742"/>
                  <a:gd name="T2" fmla="*/ 47 w 354"/>
                  <a:gd name="T3" fmla="*/ 66 h 2742"/>
                  <a:gd name="T4" fmla="*/ 46 w 354"/>
                  <a:gd name="T5" fmla="*/ 510 h 2742"/>
                  <a:gd name="T6" fmla="*/ 0 w 354"/>
                  <a:gd name="T7" fmla="*/ 534 h 2742"/>
                  <a:gd name="T8" fmla="*/ 9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1004" name="Rectangle 251">
                <a:extLst>
                  <a:ext uri="{FF2B5EF4-FFF2-40B4-BE49-F238E27FC236}">
                    <a16:creationId xmlns:a16="http://schemas.microsoft.com/office/drawing/2014/main" id="{D4658AF0-46BC-3C41-9BE0-B3058E1571A9}"/>
                  </a:ext>
                </a:extLst>
              </p:cNvPr>
              <p:cNvSpPr>
                <a:spLocks noChangeArrowheads="1"/>
              </p:cNvSpPr>
              <p:nvPr/>
            </p:nvSpPr>
            <p:spPr bwMode="auto">
              <a:xfrm>
                <a:off x="4207" y="427"/>
                <a:ext cx="1051" cy="2286"/>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Arial"/>
                </a:endParaRPr>
              </a:p>
            </p:txBody>
          </p:sp>
          <p:sp>
            <p:nvSpPr>
              <p:cNvPr id="212072" name="Freeform 252">
                <a:extLst>
                  <a:ext uri="{FF2B5EF4-FFF2-40B4-BE49-F238E27FC236}">
                    <a16:creationId xmlns:a16="http://schemas.microsoft.com/office/drawing/2014/main" id="{C051241D-9938-2247-81A7-005E60E6A8D5}"/>
                  </a:ext>
                </a:extLst>
              </p:cNvPr>
              <p:cNvSpPr>
                <a:spLocks/>
              </p:cNvSpPr>
              <p:nvPr/>
            </p:nvSpPr>
            <p:spPr bwMode="auto">
              <a:xfrm>
                <a:off x="5321" y="570"/>
                <a:ext cx="169" cy="2115"/>
              </a:xfrm>
              <a:custGeom>
                <a:avLst/>
                <a:gdLst>
                  <a:gd name="T0" fmla="*/ 2 w 211"/>
                  <a:gd name="T1" fmla="*/ 0 h 2537"/>
                  <a:gd name="T2" fmla="*/ 29 w 211"/>
                  <a:gd name="T3" fmla="*/ 43 h 2537"/>
                  <a:gd name="T4" fmla="*/ 2 w 211"/>
                  <a:gd name="T5" fmla="*/ 486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073" name="Freeform 253">
                <a:extLst>
                  <a:ext uri="{FF2B5EF4-FFF2-40B4-BE49-F238E27FC236}">
                    <a16:creationId xmlns:a16="http://schemas.microsoft.com/office/drawing/2014/main" id="{D1D41A11-05E7-684B-A0AE-EC2C9DD52B88}"/>
                  </a:ext>
                </a:extLst>
              </p:cNvPr>
              <p:cNvSpPr>
                <a:spLocks/>
              </p:cNvSpPr>
              <p:nvPr/>
            </p:nvSpPr>
            <p:spPr bwMode="auto">
              <a:xfrm>
                <a:off x="5284" y="1640"/>
                <a:ext cx="263" cy="189"/>
              </a:xfrm>
              <a:custGeom>
                <a:avLst/>
                <a:gdLst>
                  <a:gd name="T0" fmla="*/ 2 w 328"/>
                  <a:gd name="T1" fmla="*/ 0 h 226"/>
                  <a:gd name="T2" fmla="*/ 45 w 328"/>
                  <a:gd name="T3" fmla="*/ 25 h 226"/>
                  <a:gd name="T4" fmla="*/ 45 w 328"/>
                  <a:gd name="T5" fmla="*/ 45 h 226"/>
                  <a:gd name="T6" fmla="*/ 0 w 328"/>
                  <a:gd name="T7" fmla="*/ 19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1007" name="Rectangle 254">
                <a:extLst>
                  <a:ext uri="{FF2B5EF4-FFF2-40B4-BE49-F238E27FC236}">
                    <a16:creationId xmlns:a16="http://schemas.microsoft.com/office/drawing/2014/main" id="{CDB6110C-F2A9-2A42-A814-225C606AF356}"/>
                  </a:ext>
                </a:extLst>
              </p:cNvPr>
              <p:cNvSpPr>
                <a:spLocks noChangeArrowheads="1"/>
              </p:cNvSpPr>
              <p:nvPr/>
            </p:nvSpPr>
            <p:spPr bwMode="auto">
              <a:xfrm>
                <a:off x="4207" y="696"/>
                <a:ext cx="601" cy="3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Arial"/>
                </a:endParaRPr>
              </a:p>
            </p:txBody>
          </p:sp>
          <p:grpSp>
            <p:nvGrpSpPr>
              <p:cNvPr id="212075" name="Group 255">
                <a:extLst>
                  <a:ext uri="{FF2B5EF4-FFF2-40B4-BE49-F238E27FC236}">
                    <a16:creationId xmlns:a16="http://schemas.microsoft.com/office/drawing/2014/main" id="{4AA01198-881E-674B-8D85-89B4A423F01B}"/>
                  </a:ext>
                </a:extLst>
              </p:cNvPr>
              <p:cNvGrpSpPr>
                <a:grpSpLocks/>
              </p:cNvGrpSpPr>
              <p:nvPr/>
            </p:nvGrpSpPr>
            <p:grpSpPr bwMode="auto">
              <a:xfrm>
                <a:off x="4749" y="668"/>
                <a:ext cx="581" cy="145"/>
                <a:chOff x="614" y="2568"/>
                <a:chExt cx="725" cy="139"/>
              </a:xfrm>
            </p:grpSpPr>
            <p:sp>
              <p:nvSpPr>
                <p:cNvPr id="1033" name="AutoShape 256">
                  <a:extLst>
                    <a:ext uri="{FF2B5EF4-FFF2-40B4-BE49-F238E27FC236}">
                      <a16:creationId xmlns:a16="http://schemas.microsoft.com/office/drawing/2014/main" id="{68DC4A52-F420-DE43-A08E-43238B4C5A5A}"/>
                    </a:ext>
                  </a:extLst>
                </p:cNvPr>
                <p:cNvSpPr>
                  <a:spLocks noChangeArrowheads="1"/>
                </p:cNvSpPr>
                <p:nvPr/>
              </p:nvSpPr>
              <p:spPr bwMode="auto">
                <a:xfrm>
                  <a:off x="612" y="2567"/>
                  <a:ext cx="725" cy="138"/>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Arial"/>
                  </a:endParaRPr>
                </a:p>
              </p:txBody>
            </p:sp>
            <p:sp>
              <p:nvSpPr>
                <p:cNvPr id="1034" name="AutoShape 257">
                  <a:extLst>
                    <a:ext uri="{FF2B5EF4-FFF2-40B4-BE49-F238E27FC236}">
                      <a16:creationId xmlns:a16="http://schemas.microsoft.com/office/drawing/2014/main" id="{1F90C38E-6529-6D43-AF3F-FCF2C272690D}"/>
                    </a:ext>
                  </a:extLst>
                </p:cNvPr>
                <p:cNvSpPr>
                  <a:spLocks noChangeArrowheads="1"/>
                </p:cNvSpPr>
                <p:nvPr/>
              </p:nvSpPr>
              <p:spPr bwMode="auto">
                <a:xfrm>
                  <a:off x="624" y="2586"/>
                  <a:ext cx="700" cy="10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Arial"/>
                  </a:endParaRPr>
                </a:p>
              </p:txBody>
            </p:sp>
          </p:grpSp>
          <p:sp>
            <p:nvSpPr>
              <p:cNvPr id="1009" name="Rectangle 258">
                <a:extLst>
                  <a:ext uri="{FF2B5EF4-FFF2-40B4-BE49-F238E27FC236}">
                    <a16:creationId xmlns:a16="http://schemas.microsoft.com/office/drawing/2014/main" id="{A6C50548-B5A8-DD41-960F-934AB506C6BC}"/>
                  </a:ext>
                </a:extLst>
              </p:cNvPr>
              <p:cNvSpPr>
                <a:spLocks noChangeArrowheads="1"/>
              </p:cNvSpPr>
              <p:nvPr/>
            </p:nvSpPr>
            <p:spPr bwMode="auto">
              <a:xfrm>
                <a:off x="4227" y="1023"/>
                <a:ext cx="591" cy="3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Arial"/>
                </a:endParaRPr>
              </a:p>
            </p:txBody>
          </p:sp>
          <p:grpSp>
            <p:nvGrpSpPr>
              <p:cNvPr id="212077" name="Group 259">
                <a:extLst>
                  <a:ext uri="{FF2B5EF4-FFF2-40B4-BE49-F238E27FC236}">
                    <a16:creationId xmlns:a16="http://schemas.microsoft.com/office/drawing/2014/main" id="{B50052D3-6E51-A24F-8DA6-1A1FB1E76A45}"/>
                  </a:ext>
                </a:extLst>
              </p:cNvPr>
              <p:cNvGrpSpPr>
                <a:grpSpLocks/>
              </p:cNvGrpSpPr>
              <p:nvPr/>
            </p:nvGrpSpPr>
            <p:grpSpPr bwMode="auto">
              <a:xfrm>
                <a:off x="4747" y="994"/>
                <a:ext cx="581" cy="134"/>
                <a:chOff x="614" y="2568"/>
                <a:chExt cx="725" cy="139"/>
              </a:xfrm>
            </p:grpSpPr>
            <p:sp>
              <p:nvSpPr>
                <p:cNvPr id="1031" name="AutoShape 260">
                  <a:extLst>
                    <a:ext uri="{FF2B5EF4-FFF2-40B4-BE49-F238E27FC236}">
                      <a16:creationId xmlns:a16="http://schemas.microsoft.com/office/drawing/2014/main" id="{F197C4B6-E0DE-F849-B48E-BCEE5E7A9212}"/>
                    </a:ext>
                  </a:extLst>
                </p:cNvPr>
                <p:cNvSpPr>
                  <a:spLocks noChangeArrowheads="1"/>
                </p:cNvSpPr>
                <p:nvPr/>
              </p:nvSpPr>
              <p:spPr bwMode="auto">
                <a:xfrm>
                  <a:off x="614" y="2568"/>
                  <a:ext cx="725" cy="139"/>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Arial"/>
                  </a:endParaRPr>
                </a:p>
              </p:txBody>
            </p:sp>
            <p:sp>
              <p:nvSpPr>
                <p:cNvPr id="1032" name="AutoShape 261">
                  <a:extLst>
                    <a:ext uri="{FF2B5EF4-FFF2-40B4-BE49-F238E27FC236}">
                      <a16:creationId xmlns:a16="http://schemas.microsoft.com/office/drawing/2014/main" id="{93DD5F29-0A86-D349-B160-42359A1BEF2F}"/>
                    </a:ext>
                  </a:extLst>
                </p:cNvPr>
                <p:cNvSpPr>
                  <a:spLocks noChangeArrowheads="1"/>
                </p:cNvSpPr>
                <p:nvPr/>
              </p:nvSpPr>
              <p:spPr bwMode="auto">
                <a:xfrm>
                  <a:off x="627" y="2588"/>
                  <a:ext cx="687" cy="100"/>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Arial"/>
                  </a:endParaRPr>
                </a:p>
              </p:txBody>
            </p:sp>
          </p:grpSp>
          <p:sp>
            <p:nvSpPr>
              <p:cNvPr id="1011" name="Rectangle 262">
                <a:extLst>
                  <a:ext uri="{FF2B5EF4-FFF2-40B4-BE49-F238E27FC236}">
                    <a16:creationId xmlns:a16="http://schemas.microsoft.com/office/drawing/2014/main" id="{2CEEAE7B-F0C2-3741-812C-E68B25F4271E}"/>
                  </a:ext>
                </a:extLst>
              </p:cNvPr>
              <p:cNvSpPr>
                <a:spLocks noChangeArrowheads="1"/>
              </p:cNvSpPr>
              <p:nvPr/>
            </p:nvSpPr>
            <p:spPr bwMode="auto">
              <a:xfrm>
                <a:off x="4217" y="1359"/>
                <a:ext cx="591" cy="4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Arial"/>
                </a:endParaRPr>
              </a:p>
            </p:txBody>
          </p:sp>
          <p:sp>
            <p:nvSpPr>
              <p:cNvPr id="1012" name="Rectangle 263">
                <a:extLst>
                  <a:ext uri="{FF2B5EF4-FFF2-40B4-BE49-F238E27FC236}">
                    <a16:creationId xmlns:a16="http://schemas.microsoft.com/office/drawing/2014/main" id="{D214CDE3-D2A8-274C-8077-E1A2A229E83F}"/>
                  </a:ext>
                </a:extLst>
              </p:cNvPr>
              <p:cNvSpPr>
                <a:spLocks noChangeArrowheads="1"/>
              </p:cNvSpPr>
              <p:nvPr/>
            </p:nvSpPr>
            <p:spPr bwMode="auto">
              <a:xfrm>
                <a:off x="4227" y="1657"/>
                <a:ext cx="601" cy="4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Arial"/>
                </a:endParaRPr>
              </a:p>
            </p:txBody>
          </p:sp>
          <p:grpSp>
            <p:nvGrpSpPr>
              <p:cNvPr id="212080" name="Group 264">
                <a:extLst>
                  <a:ext uri="{FF2B5EF4-FFF2-40B4-BE49-F238E27FC236}">
                    <a16:creationId xmlns:a16="http://schemas.microsoft.com/office/drawing/2014/main" id="{6E439FEA-F5FC-3B4E-9319-CE3BAECB554A}"/>
                  </a:ext>
                </a:extLst>
              </p:cNvPr>
              <p:cNvGrpSpPr>
                <a:grpSpLocks/>
              </p:cNvGrpSpPr>
              <p:nvPr/>
            </p:nvGrpSpPr>
            <p:grpSpPr bwMode="auto">
              <a:xfrm>
                <a:off x="4735" y="1627"/>
                <a:ext cx="582" cy="151"/>
                <a:chOff x="614" y="2568"/>
                <a:chExt cx="725" cy="139"/>
              </a:xfrm>
            </p:grpSpPr>
            <p:sp>
              <p:nvSpPr>
                <p:cNvPr id="1029" name="AutoShape 265">
                  <a:extLst>
                    <a:ext uri="{FF2B5EF4-FFF2-40B4-BE49-F238E27FC236}">
                      <a16:creationId xmlns:a16="http://schemas.microsoft.com/office/drawing/2014/main" id="{C9355DB6-C6B8-FF44-B122-7F1B0154AD4C}"/>
                    </a:ext>
                  </a:extLst>
                </p:cNvPr>
                <p:cNvSpPr>
                  <a:spLocks noChangeArrowheads="1"/>
                </p:cNvSpPr>
                <p:nvPr/>
              </p:nvSpPr>
              <p:spPr bwMode="auto">
                <a:xfrm>
                  <a:off x="617" y="2569"/>
                  <a:ext cx="711" cy="141"/>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Arial"/>
                  </a:endParaRPr>
                </a:p>
              </p:txBody>
            </p:sp>
            <p:sp>
              <p:nvSpPr>
                <p:cNvPr id="1030" name="AutoShape 266">
                  <a:extLst>
                    <a:ext uri="{FF2B5EF4-FFF2-40B4-BE49-F238E27FC236}">
                      <a16:creationId xmlns:a16="http://schemas.microsoft.com/office/drawing/2014/main" id="{49670351-9F5F-4D49-B71A-D4248C3860E6}"/>
                    </a:ext>
                  </a:extLst>
                </p:cNvPr>
                <p:cNvSpPr>
                  <a:spLocks noChangeArrowheads="1"/>
                </p:cNvSpPr>
                <p:nvPr/>
              </p:nvSpPr>
              <p:spPr bwMode="auto">
                <a:xfrm>
                  <a:off x="629" y="2586"/>
                  <a:ext cx="673" cy="106"/>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Arial"/>
                  </a:endParaRPr>
                </a:p>
              </p:txBody>
            </p:sp>
          </p:grpSp>
          <p:sp>
            <p:nvSpPr>
              <p:cNvPr id="212081" name="Freeform 267">
                <a:extLst>
                  <a:ext uri="{FF2B5EF4-FFF2-40B4-BE49-F238E27FC236}">
                    <a16:creationId xmlns:a16="http://schemas.microsoft.com/office/drawing/2014/main" id="{8C813492-9EA7-3A44-9D0E-5EE281C2F7A5}"/>
                  </a:ext>
                </a:extLst>
              </p:cNvPr>
              <p:cNvSpPr>
                <a:spLocks/>
              </p:cNvSpPr>
              <p:nvPr/>
            </p:nvSpPr>
            <p:spPr bwMode="auto">
              <a:xfrm>
                <a:off x="5288" y="1354"/>
                <a:ext cx="263" cy="188"/>
              </a:xfrm>
              <a:custGeom>
                <a:avLst/>
                <a:gdLst>
                  <a:gd name="T0" fmla="*/ 2 w 328"/>
                  <a:gd name="T1" fmla="*/ 0 h 226"/>
                  <a:gd name="T2" fmla="*/ 45 w 328"/>
                  <a:gd name="T3" fmla="*/ 24 h 226"/>
                  <a:gd name="T4" fmla="*/ 45 w 328"/>
                  <a:gd name="T5" fmla="*/ 43 h 226"/>
                  <a:gd name="T6" fmla="*/ 0 w 328"/>
                  <a:gd name="T7" fmla="*/ 18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nvGrpSpPr>
              <p:cNvPr id="212082" name="Group 268">
                <a:extLst>
                  <a:ext uri="{FF2B5EF4-FFF2-40B4-BE49-F238E27FC236}">
                    <a16:creationId xmlns:a16="http://schemas.microsoft.com/office/drawing/2014/main" id="{401906C0-A649-EA4C-AD29-60A7328EFA7F}"/>
                  </a:ext>
                </a:extLst>
              </p:cNvPr>
              <p:cNvGrpSpPr>
                <a:grpSpLocks/>
              </p:cNvGrpSpPr>
              <p:nvPr/>
            </p:nvGrpSpPr>
            <p:grpSpPr bwMode="auto">
              <a:xfrm>
                <a:off x="4739" y="1327"/>
                <a:ext cx="582" cy="139"/>
                <a:chOff x="614" y="2568"/>
                <a:chExt cx="725" cy="139"/>
              </a:xfrm>
            </p:grpSpPr>
            <p:sp>
              <p:nvSpPr>
                <p:cNvPr id="1027" name="AutoShape 269">
                  <a:extLst>
                    <a:ext uri="{FF2B5EF4-FFF2-40B4-BE49-F238E27FC236}">
                      <a16:creationId xmlns:a16="http://schemas.microsoft.com/office/drawing/2014/main" id="{6D630F50-E03D-D54B-AD8B-C27CDE09FDC9}"/>
                    </a:ext>
                  </a:extLst>
                </p:cNvPr>
                <p:cNvSpPr>
                  <a:spLocks noChangeArrowheads="1"/>
                </p:cNvSpPr>
                <p:nvPr/>
              </p:nvSpPr>
              <p:spPr bwMode="auto">
                <a:xfrm>
                  <a:off x="612" y="2571"/>
                  <a:ext cx="761" cy="134"/>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Arial"/>
                  </a:endParaRPr>
                </a:p>
              </p:txBody>
            </p:sp>
            <p:sp>
              <p:nvSpPr>
                <p:cNvPr id="1028" name="AutoShape 270">
                  <a:extLst>
                    <a:ext uri="{FF2B5EF4-FFF2-40B4-BE49-F238E27FC236}">
                      <a16:creationId xmlns:a16="http://schemas.microsoft.com/office/drawing/2014/main" id="{3017E51C-7609-2E48-8538-5848C41247B2}"/>
                    </a:ext>
                  </a:extLst>
                </p:cNvPr>
                <p:cNvSpPr>
                  <a:spLocks noChangeArrowheads="1"/>
                </p:cNvSpPr>
                <p:nvPr/>
              </p:nvSpPr>
              <p:spPr bwMode="auto">
                <a:xfrm>
                  <a:off x="624" y="2590"/>
                  <a:ext cx="723" cy="106"/>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Arial"/>
                  </a:endParaRPr>
                </a:p>
              </p:txBody>
            </p:sp>
          </p:grpSp>
          <p:sp>
            <p:nvSpPr>
              <p:cNvPr id="1016" name="Rectangle 271">
                <a:extLst>
                  <a:ext uri="{FF2B5EF4-FFF2-40B4-BE49-F238E27FC236}">
                    <a16:creationId xmlns:a16="http://schemas.microsoft.com/office/drawing/2014/main" id="{651B996A-729D-A14F-9266-27B9137CBA47}"/>
                  </a:ext>
                </a:extLst>
              </p:cNvPr>
              <p:cNvSpPr>
                <a:spLocks noChangeArrowheads="1"/>
              </p:cNvSpPr>
              <p:nvPr/>
            </p:nvSpPr>
            <p:spPr bwMode="auto">
              <a:xfrm>
                <a:off x="5248" y="427"/>
                <a:ext cx="70" cy="2296"/>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Arial"/>
                </a:endParaRPr>
              </a:p>
            </p:txBody>
          </p:sp>
          <p:sp>
            <p:nvSpPr>
              <p:cNvPr id="212084" name="Freeform 272">
                <a:extLst>
                  <a:ext uri="{FF2B5EF4-FFF2-40B4-BE49-F238E27FC236}">
                    <a16:creationId xmlns:a16="http://schemas.microsoft.com/office/drawing/2014/main" id="{6B82CA0B-96B1-5C4F-BD88-422C7BF99872}"/>
                  </a:ext>
                </a:extLst>
              </p:cNvPr>
              <p:cNvSpPr>
                <a:spLocks/>
              </p:cNvSpPr>
              <p:nvPr/>
            </p:nvSpPr>
            <p:spPr bwMode="auto">
              <a:xfrm>
                <a:off x="5312" y="1007"/>
                <a:ext cx="237" cy="213"/>
              </a:xfrm>
              <a:custGeom>
                <a:avLst/>
                <a:gdLst>
                  <a:gd name="T0" fmla="*/ 2 w 296"/>
                  <a:gd name="T1" fmla="*/ 0 h 256"/>
                  <a:gd name="T2" fmla="*/ 40 w 296"/>
                  <a:gd name="T3" fmla="*/ 27 h 256"/>
                  <a:gd name="T4" fmla="*/ 40 w 296"/>
                  <a:gd name="T5" fmla="*/ 49 h 256"/>
                  <a:gd name="T6" fmla="*/ 0 w 296"/>
                  <a:gd name="T7" fmla="*/ 18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085" name="Freeform 273">
                <a:extLst>
                  <a:ext uri="{FF2B5EF4-FFF2-40B4-BE49-F238E27FC236}">
                    <a16:creationId xmlns:a16="http://schemas.microsoft.com/office/drawing/2014/main" id="{45542DB4-486A-8545-8B5E-F0F0A3148C21}"/>
                  </a:ext>
                </a:extLst>
              </p:cNvPr>
              <p:cNvSpPr>
                <a:spLocks/>
              </p:cNvSpPr>
              <p:nvPr/>
            </p:nvSpPr>
            <p:spPr bwMode="auto">
              <a:xfrm>
                <a:off x="5315" y="680"/>
                <a:ext cx="244" cy="240"/>
              </a:xfrm>
              <a:custGeom>
                <a:avLst/>
                <a:gdLst>
                  <a:gd name="T0" fmla="*/ 0 w 304"/>
                  <a:gd name="T1" fmla="*/ 0 h 288"/>
                  <a:gd name="T2" fmla="*/ 42 w 304"/>
                  <a:gd name="T3" fmla="*/ 32 h 288"/>
                  <a:gd name="T4" fmla="*/ 39 w 304"/>
                  <a:gd name="T5" fmla="*/ 57 h 288"/>
                  <a:gd name="T6" fmla="*/ 2 w 304"/>
                  <a:gd name="T7" fmla="*/ 24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1019" name="Oval 274">
                <a:extLst>
                  <a:ext uri="{FF2B5EF4-FFF2-40B4-BE49-F238E27FC236}">
                    <a16:creationId xmlns:a16="http://schemas.microsoft.com/office/drawing/2014/main" id="{435B7EFD-D157-2C4F-8DF0-32699F988FBD}"/>
                  </a:ext>
                </a:extLst>
              </p:cNvPr>
              <p:cNvSpPr>
                <a:spLocks noChangeArrowheads="1"/>
              </p:cNvSpPr>
              <p:nvPr/>
            </p:nvSpPr>
            <p:spPr bwMode="auto">
              <a:xfrm>
                <a:off x="5518" y="2617"/>
                <a:ext cx="50" cy="96"/>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Arial"/>
                </a:endParaRPr>
              </a:p>
            </p:txBody>
          </p:sp>
          <p:sp>
            <p:nvSpPr>
              <p:cNvPr id="212087" name="Freeform 275">
                <a:extLst>
                  <a:ext uri="{FF2B5EF4-FFF2-40B4-BE49-F238E27FC236}">
                    <a16:creationId xmlns:a16="http://schemas.microsoft.com/office/drawing/2014/main" id="{91EEEC1B-222B-2041-8B74-71DB51088E9D}"/>
                  </a:ext>
                </a:extLst>
              </p:cNvPr>
              <p:cNvSpPr>
                <a:spLocks/>
              </p:cNvSpPr>
              <p:nvPr/>
            </p:nvSpPr>
            <p:spPr bwMode="auto">
              <a:xfrm>
                <a:off x="5302" y="2614"/>
                <a:ext cx="245" cy="200"/>
              </a:xfrm>
              <a:custGeom>
                <a:avLst/>
                <a:gdLst>
                  <a:gd name="T0" fmla="*/ 0 w 306"/>
                  <a:gd name="T1" fmla="*/ 21 h 240"/>
                  <a:gd name="T2" fmla="*/ 2 w 306"/>
                  <a:gd name="T3" fmla="*/ 48 h 240"/>
                  <a:gd name="T4" fmla="*/ 42 w 306"/>
                  <a:gd name="T5" fmla="*/ 22 h 240"/>
                  <a:gd name="T6" fmla="*/ 40 w 306"/>
                  <a:gd name="T7" fmla="*/ 0 h 240"/>
                  <a:gd name="T8" fmla="*/ 0 w 306"/>
                  <a:gd name="T9" fmla="*/ 21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1021" name="AutoShape 276">
                <a:extLst>
                  <a:ext uri="{FF2B5EF4-FFF2-40B4-BE49-F238E27FC236}">
                    <a16:creationId xmlns:a16="http://schemas.microsoft.com/office/drawing/2014/main" id="{2E4D5386-12FD-904A-A597-3248471B1814}"/>
                  </a:ext>
                </a:extLst>
              </p:cNvPr>
              <p:cNvSpPr>
                <a:spLocks noChangeArrowheads="1"/>
              </p:cNvSpPr>
              <p:nvPr/>
            </p:nvSpPr>
            <p:spPr bwMode="auto">
              <a:xfrm>
                <a:off x="4136" y="2684"/>
                <a:ext cx="1201" cy="144"/>
              </a:xfrm>
              <a:prstGeom prst="roundRect">
                <a:avLst>
                  <a:gd name="adj" fmla="val 50000"/>
                </a:avLst>
              </a:prstGeom>
              <a:solidFill>
                <a:srgbClr val="DDDDDD"/>
              </a:solidFill>
              <a:ln w="9525">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Arial"/>
                </a:endParaRPr>
              </a:p>
            </p:txBody>
          </p:sp>
          <p:sp>
            <p:nvSpPr>
              <p:cNvPr id="1022" name="AutoShape 277">
                <a:extLst>
                  <a:ext uri="{FF2B5EF4-FFF2-40B4-BE49-F238E27FC236}">
                    <a16:creationId xmlns:a16="http://schemas.microsoft.com/office/drawing/2014/main" id="{405DC85D-D545-9549-815B-7EF5CE6A7EDC}"/>
                  </a:ext>
                </a:extLst>
              </p:cNvPr>
              <p:cNvSpPr>
                <a:spLocks noChangeArrowheads="1"/>
              </p:cNvSpPr>
              <p:nvPr/>
            </p:nvSpPr>
            <p:spPr bwMode="auto">
              <a:xfrm>
                <a:off x="4207" y="2713"/>
                <a:ext cx="1071" cy="86"/>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Arial"/>
                </a:endParaRPr>
              </a:p>
            </p:txBody>
          </p:sp>
          <p:sp>
            <p:nvSpPr>
              <p:cNvPr id="1023" name="Oval 278">
                <a:extLst>
                  <a:ext uri="{FF2B5EF4-FFF2-40B4-BE49-F238E27FC236}">
                    <a16:creationId xmlns:a16="http://schemas.microsoft.com/office/drawing/2014/main" id="{E7D84189-0B0B-2344-A5F0-0C10C7C10926}"/>
                  </a:ext>
                </a:extLst>
              </p:cNvPr>
              <p:cNvSpPr>
                <a:spLocks noChangeArrowheads="1"/>
              </p:cNvSpPr>
              <p:nvPr/>
            </p:nvSpPr>
            <p:spPr bwMode="auto">
              <a:xfrm>
                <a:off x="4307" y="2387"/>
                <a:ext cx="160" cy="144"/>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Arial"/>
                </a:endParaRPr>
              </a:p>
            </p:txBody>
          </p:sp>
          <p:sp>
            <p:nvSpPr>
              <p:cNvPr id="1024" name="Oval 279">
                <a:extLst>
                  <a:ext uri="{FF2B5EF4-FFF2-40B4-BE49-F238E27FC236}">
                    <a16:creationId xmlns:a16="http://schemas.microsoft.com/office/drawing/2014/main" id="{5EAF772E-478C-8E4A-93CB-26B379E18F52}"/>
                  </a:ext>
                </a:extLst>
              </p:cNvPr>
              <p:cNvSpPr>
                <a:spLocks noChangeArrowheads="1"/>
              </p:cNvSpPr>
              <p:nvPr/>
            </p:nvSpPr>
            <p:spPr bwMode="auto">
              <a:xfrm>
                <a:off x="4487" y="2387"/>
                <a:ext cx="160" cy="144"/>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FF0000"/>
                  </a:solidFill>
                  <a:effectLst/>
                  <a:uLnTx/>
                  <a:uFillTx/>
                  <a:latin typeface="Arial" charset="0"/>
                  <a:ea typeface="ＭＳ Ｐゴシック" charset="0"/>
                  <a:cs typeface="Arial"/>
                </a:endParaRPr>
              </a:p>
            </p:txBody>
          </p:sp>
          <p:sp>
            <p:nvSpPr>
              <p:cNvPr id="1025" name="Oval 280">
                <a:extLst>
                  <a:ext uri="{FF2B5EF4-FFF2-40B4-BE49-F238E27FC236}">
                    <a16:creationId xmlns:a16="http://schemas.microsoft.com/office/drawing/2014/main" id="{27AE0AC9-B7B9-4E40-B5F3-DEC4F7D4DE07}"/>
                  </a:ext>
                </a:extLst>
              </p:cNvPr>
              <p:cNvSpPr>
                <a:spLocks noChangeArrowheads="1"/>
              </p:cNvSpPr>
              <p:nvPr/>
            </p:nvSpPr>
            <p:spPr bwMode="auto">
              <a:xfrm>
                <a:off x="4657" y="2387"/>
                <a:ext cx="160" cy="134"/>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Arial"/>
                </a:endParaRPr>
              </a:p>
            </p:txBody>
          </p:sp>
          <p:sp>
            <p:nvSpPr>
              <p:cNvPr id="1026" name="Rectangle 281">
                <a:extLst>
                  <a:ext uri="{FF2B5EF4-FFF2-40B4-BE49-F238E27FC236}">
                    <a16:creationId xmlns:a16="http://schemas.microsoft.com/office/drawing/2014/main" id="{FBC56F80-E750-304F-95F3-C043C627AFC8}"/>
                  </a:ext>
                </a:extLst>
              </p:cNvPr>
              <p:cNvSpPr>
                <a:spLocks noChangeArrowheads="1"/>
              </p:cNvSpPr>
              <p:nvPr/>
            </p:nvSpPr>
            <p:spPr bwMode="auto">
              <a:xfrm>
                <a:off x="5068" y="1839"/>
                <a:ext cx="80" cy="759"/>
              </a:xfrm>
              <a:prstGeom prst="rect">
                <a:avLst/>
              </a:prstGeom>
              <a:solidFill>
                <a:srgbClr val="292929"/>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Arial"/>
                </a:endParaRPr>
              </a:p>
            </p:txBody>
          </p:sp>
        </p:grpSp>
        <p:grpSp>
          <p:nvGrpSpPr>
            <p:cNvPr id="212037" name="Group 249">
              <a:extLst>
                <a:ext uri="{FF2B5EF4-FFF2-40B4-BE49-F238E27FC236}">
                  <a16:creationId xmlns:a16="http://schemas.microsoft.com/office/drawing/2014/main" id="{063CADA8-4BAC-AB4C-87C1-F68FF3A8BFF2}"/>
                </a:ext>
              </a:extLst>
            </p:cNvPr>
            <p:cNvGrpSpPr>
              <a:grpSpLocks/>
            </p:cNvGrpSpPr>
            <p:nvPr/>
          </p:nvGrpSpPr>
          <p:grpSpPr bwMode="auto">
            <a:xfrm flipH="1">
              <a:off x="8472213" y="4384408"/>
              <a:ext cx="225953" cy="395900"/>
              <a:chOff x="4140" y="429"/>
              <a:chExt cx="1425" cy="2396"/>
            </a:xfrm>
          </p:grpSpPr>
          <p:sp>
            <p:nvSpPr>
              <p:cNvPr id="212038" name="Freeform 250">
                <a:extLst>
                  <a:ext uri="{FF2B5EF4-FFF2-40B4-BE49-F238E27FC236}">
                    <a16:creationId xmlns:a16="http://schemas.microsoft.com/office/drawing/2014/main" id="{83609DD9-788C-B34B-A84D-5AF80A7E89FA}"/>
                  </a:ext>
                </a:extLst>
              </p:cNvPr>
              <p:cNvSpPr>
                <a:spLocks/>
              </p:cNvSpPr>
              <p:nvPr/>
            </p:nvSpPr>
            <p:spPr bwMode="auto">
              <a:xfrm>
                <a:off x="5268" y="433"/>
                <a:ext cx="283" cy="2286"/>
              </a:xfrm>
              <a:custGeom>
                <a:avLst/>
                <a:gdLst>
                  <a:gd name="T0" fmla="*/ 9 w 354"/>
                  <a:gd name="T1" fmla="*/ 0 h 2742"/>
                  <a:gd name="T2" fmla="*/ 47 w 354"/>
                  <a:gd name="T3" fmla="*/ 66 h 2742"/>
                  <a:gd name="T4" fmla="*/ 46 w 354"/>
                  <a:gd name="T5" fmla="*/ 510 h 2742"/>
                  <a:gd name="T6" fmla="*/ 0 w 354"/>
                  <a:gd name="T7" fmla="*/ 534 h 2742"/>
                  <a:gd name="T8" fmla="*/ 9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1037" name="Rectangle 251">
                <a:extLst>
                  <a:ext uri="{FF2B5EF4-FFF2-40B4-BE49-F238E27FC236}">
                    <a16:creationId xmlns:a16="http://schemas.microsoft.com/office/drawing/2014/main" id="{9A83466C-E4FD-704C-B5A3-73372A72E720}"/>
                  </a:ext>
                </a:extLst>
              </p:cNvPr>
              <p:cNvSpPr>
                <a:spLocks noChangeArrowheads="1"/>
              </p:cNvSpPr>
              <p:nvPr/>
            </p:nvSpPr>
            <p:spPr bwMode="auto">
              <a:xfrm>
                <a:off x="4200" y="431"/>
                <a:ext cx="1051" cy="2276"/>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Arial"/>
                </a:endParaRPr>
              </a:p>
            </p:txBody>
          </p:sp>
          <p:sp>
            <p:nvSpPr>
              <p:cNvPr id="212040" name="Freeform 252">
                <a:extLst>
                  <a:ext uri="{FF2B5EF4-FFF2-40B4-BE49-F238E27FC236}">
                    <a16:creationId xmlns:a16="http://schemas.microsoft.com/office/drawing/2014/main" id="{6B912C6A-CA11-6241-B86E-7D90B7966DCF}"/>
                  </a:ext>
                </a:extLst>
              </p:cNvPr>
              <p:cNvSpPr>
                <a:spLocks/>
              </p:cNvSpPr>
              <p:nvPr/>
            </p:nvSpPr>
            <p:spPr bwMode="auto">
              <a:xfrm>
                <a:off x="5321" y="570"/>
                <a:ext cx="169" cy="2115"/>
              </a:xfrm>
              <a:custGeom>
                <a:avLst/>
                <a:gdLst>
                  <a:gd name="T0" fmla="*/ 2 w 211"/>
                  <a:gd name="T1" fmla="*/ 0 h 2537"/>
                  <a:gd name="T2" fmla="*/ 29 w 211"/>
                  <a:gd name="T3" fmla="*/ 43 h 2537"/>
                  <a:gd name="T4" fmla="*/ 2 w 211"/>
                  <a:gd name="T5" fmla="*/ 486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041" name="Freeform 253">
                <a:extLst>
                  <a:ext uri="{FF2B5EF4-FFF2-40B4-BE49-F238E27FC236}">
                    <a16:creationId xmlns:a16="http://schemas.microsoft.com/office/drawing/2014/main" id="{4EF65B28-986F-2941-82BF-82235F3C0F30}"/>
                  </a:ext>
                </a:extLst>
              </p:cNvPr>
              <p:cNvSpPr>
                <a:spLocks/>
              </p:cNvSpPr>
              <p:nvPr/>
            </p:nvSpPr>
            <p:spPr bwMode="auto">
              <a:xfrm>
                <a:off x="5284" y="1640"/>
                <a:ext cx="263" cy="189"/>
              </a:xfrm>
              <a:custGeom>
                <a:avLst/>
                <a:gdLst>
                  <a:gd name="T0" fmla="*/ 2 w 328"/>
                  <a:gd name="T1" fmla="*/ 0 h 226"/>
                  <a:gd name="T2" fmla="*/ 45 w 328"/>
                  <a:gd name="T3" fmla="*/ 25 h 226"/>
                  <a:gd name="T4" fmla="*/ 45 w 328"/>
                  <a:gd name="T5" fmla="*/ 45 h 226"/>
                  <a:gd name="T6" fmla="*/ 0 w 328"/>
                  <a:gd name="T7" fmla="*/ 19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1040" name="Rectangle 254">
                <a:extLst>
                  <a:ext uri="{FF2B5EF4-FFF2-40B4-BE49-F238E27FC236}">
                    <a16:creationId xmlns:a16="http://schemas.microsoft.com/office/drawing/2014/main" id="{2E0706E9-4632-5147-9763-45281A5F5070}"/>
                  </a:ext>
                </a:extLst>
              </p:cNvPr>
              <p:cNvSpPr>
                <a:spLocks noChangeArrowheads="1"/>
              </p:cNvSpPr>
              <p:nvPr/>
            </p:nvSpPr>
            <p:spPr bwMode="auto">
              <a:xfrm>
                <a:off x="4210" y="690"/>
                <a:ext cx="601" cy="4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Arial"/>
                </a:endParaRPr>
              </a:p>
            </p:txBody>
          </p:sp>
          <p:grpSp>
            <p:nvGrpSpPr>
              <p:cNvPr id="212043" name="Group 255">
                <a:extLst>
                  <a:ext uri="{FF2B5EF4-FFF2-40B4-BE49-F238E27FC236}">
                    <a16:creationId xmlns:a16="http://schemas.microsoft.com/office/drawing/2014/main" id="{AFDA2183-F275-5945-8D00-53B62203DF25}"/>
                  </a:ext>
                </a:extLst>
              </p:cNvPr>
              <p:cNvGrpSpPr>
                <a:grpSpLocks/>
              </p:cNvGrpSpPr>
              <p:nvPr/>
            </p:nvGrpSpPr>
            <p:grpSpPr bwMode="auto">
              <a:xfrm>
                <a:off x="4749" y="668"/>
                <a:ext cx="581" cy="145"/>
                <a:chOff x="614" y="2568"/>
                <a:chExt cx="725" cy="139"/>
              </a:xfrm>
            </p:grpSpPr>
            <p:sp>
              <p:nvSpPr>
                <p:cNvPr id="1066" name="AutoShape 256">
                  <a:extLst>
                    <a:ext uri="{FF2B5EF4-FFF2-40B4-BE49-F238E27FC236}">
                      <a16:creationId xmlns:a16="http://schemas.microsoft.com/office/drawing/2014/main" id="{6771E5BD-9EAE-334D-A62A-489F0A6F3B96}"/>
                    </a:ext>
                  </a:extLst>
                </p:cNvPr>
                <p:cNvSpPr>
                  <a:spLocks noChangeArrowheads="1"/>
                </p:cNvSpPr>
                <p:nvPr/>
              </p:nvSpPr>
              <p:spPr bwMode="auto">
                <a:xfrm>
                  <a:off x="616" y="2571"/>
                  <a:ext cx="725" cy="138"/>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Arial"/>
                  </a:endParaRPr>
                </a:p>
              </p:txBody>
            </p:sp>
            <p:sp>
              <p:nvSpPr>
                <p:cNvPr id="1067" name="AutoShape 257">
                  <a:extLst>
                    <a:ext uri="{FF2B5EF4-FFF2-40B4-BE49-F238E27FC236}">
                      <a16:creationId xmlns:a16="http://schemas.microsoft.com/office/drawing/2014/main" id="{EDB32EF2-BB3C-FA43-98D2-E17A7C0B2946}"/>
                    </a:ext>
                  </a:extLst>
                </p:cNvPr>
                <p:cNvSpPr>
                  <a:spLocks noChangeArrowheads="1"/>
                </p:cNvSpPr>
                <p:nvPr/>
              </p:nvSpPr>
              <p:spPr bwMode="auto">
                <a:xfrm>
                  <a:off x="629" y="2590"/>
                  <a:ext cx="700" cy="10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Arial"/>
                  </a:endParaRPr>
                </a:p>
              </p:txBody>
            </p:sp>
          </p:grpSp>
          <p:sp>
            <p:nvSpPr>
              <p:cNvPr id="1042" name="Rectangle 258">
                <a:extLst>
                  <a:ext uri="{FF2B5EF4-FFF2-40B4-BE49-F238E27FC236}">
                    <a16:creationId xmlns:a16="http://schemas.microsoft.com/office/drawing/2014/main" id="{BC61EC3E-F484-3D44-8AB5-E7A307F177D6}"/>
                  </a:ext>
                </a:extLst>
              </p:cNvPr>
              <p:cNvSpPr>
                <a:spLocks noChangeArrowheads="1"/>
              </p:cNvSpPr>
              <p:nvPr/>
            </p:nvSpPr>
            <p:spPr bwMode="auto">
              <a:xfrm>
                <a:off x="4220" y="1017"/>
                <a:ext cx="601" cy="4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Arial"/>
                </a:endParaRPr>
              </a:p>
            </p:txBody>
          </p:sp>
          <p:grpSp>
            <p:nvGrpSpPr>
              <p:cNvPr id="212045" name="Group 259">
                <a:extLst>
                  <a:ext uri="{FF2B5EF4-FFF2-40B4-BE49-F238E27FC236}">
                    <a16:creationId xmlns:a16="http://schemas.microsoft.com/office/drawing/2014/main" id="{59D9A9D5-9943-2D41-B20D-6F38276B0DA2}"/>
                  </a:ext>
                </a:extLst>
              </p:cNvPr>
              <p:cNvGrpSpPr>
                <a:grpSpLocks/>
              </p:cNvGrpSpPr>
              <p:nvPr/>
            </p:nvGrpSpPr>
            <p:grpSpPr bwMode="auto">
              <a:xfrm>
                <a:off x="4747" y="994"/>
                <a:ext cx="581" cy="134"/>
                <a:chOff x="614" y="2568"/>
                <a:chExt cx="725" cy="139"/>
              </a:xfrm>
            </p:grpSpPr>
            <p:sp>
              <p:nvSpPr>
                <p:cNvPr id="1064" name="AutoShape 260">
                  <a:extLst>
                    <a:ext uri="{FF2B5EF4-FFF2-40B4-BE49-F238E27FC236}">
                      <a16:creationId xmlns:a16="http://schemas.microsoft.com/office/drawing/2014/main" id="{8D06F510-A5A6-DE4C-9A08-7E75EB9E601A}"/>
                    </a:ext>
                  </a:extLst>
                </p:cNvPr>
                <p:cNvSpPr>
                  <a:spLocks noChangeArrowheads="1"/>
                </p:cNvSpPr>
                <p:nvPr/>
              </p:nvSpPr>
              <p:spPr bwMode="auto">
                <a:xfrm>
                  <a:off x="581" y="2572"/>
                  <a:ext cx="725" cy="139"/>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Arial"/>
                  </a:endParaRPr>
                </a:p>
              </p:txBody>
            </p:sp>
            <p:sp>
              <p:nvSpPr>
                <p:cNvPr id="1065" name="AutoShape 261">
                  <a:extLst>
                    <a:ext uri="{FF2B5EF4-FFF2-40B4-BE49-F238E27FC236}">
                      <a16:creationId xmlns:a16="http://schemas.microsoft.com/office/drawing/2014/main" id="{8FF0110B-B100-9542-B3BF-7AA2C9E42D10}"/>
                    </a:ext>
                  </a:extLst>
                </p:cNvPr>
                <p:cNvSpPr>
                  <a:spLocks noChangeArrowheads="1"/>
                </p:cNvSpPr>
                <p:nvPr/>
              </p:nvSpPr>
              <p:spPr bwMode="auto">
                <a:xfrm>
                  <a:off x="594" y="2592"/>
                  <a:ext cx="687" cy="100"/>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Arial"/>
                  </a:endParaRPr>
                </a:p>
              </p:txBody>
            </p:sp>
          </p:grpSp>
          <p:sp>
            <p:nvSpPr>
              <p:cNvPr id="1044" name="Rectangle 262">
                <a:extLst>
                  <a:ext uri="{FF2B5EF4-FFF2-40B4-BE49-F238E27FC236}">
                    <a16:creationId xmlns:a16="http://schemas.microsoft.com/office/drawing/2014/main" id="{3DC50D41-35CD-1341-A6D5-D950C8EDB19A}"/>
                  </a:ext>
                </a:extLst>
              </p:cNvPr>
              <p:cNvSpPr>
                <a:spLocks noChangeArrowheads="1"/>
              </p:cNvSpPr>
              <p:nvPr/>
            </p:nvSpPr>
            <p:spPr bwMode="auto">
              <a:xfrm>
                <a:off x="4220" y="1363"/>
                <a:ext cx="591" cy="3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Arial"/>
                </a:endParaRPr>
              </a:p>
            </p:txBody>
          </p:sp>
          <p:sp>
            <p:nvSpPr>
              <p:cNvPr id="1045" name="Rectangle 263">
                <a:extLst>
                  <a:ext uri="{FF2B5EF4-FFF2-40B4-BE49-F238E27FC236}">
                    <a16:creationId xmlns:a16="http://schemas.microsoft.com/office/drawing/2014/main" id="{7337A979-AD5D-9D44-B53F-15B562751712}"/>
                  </a:ext>
                </a:extLst>
              </p:cNvPr>
              <p:cNvSpPr>
                <a:spLocks noChangeArrowheads="1"/>
              </p:cNvSpPr>
              <p:nvPr/>
            </p:nvSpPr>
            <p:spPr bwMode="auto">
              <a:xfrm>
                <a:off x="4230" y="1651"/>
                <a:ext cx="591" cy="4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Arial"/>
                </a:endParaRPr>
              </a:p>
            </p:txBody>
          </p:sp>
          <p:grpSp>
            <p:nvGrpSpPr>
              <p:cNvPr id="212048" name="Group 264">
                <a:extLst>
                  <a:ext uri="{FF2B5EF4-FFF2-40B4-BE49-F238E27FC236}">
                    <a16:creationId xmlns:a16="http://schemas.microsoft.com/office/drawing/2014/main" id="{941F8FDA-8D7F-2346-A6C2-6EA10A4250C9}"/>
                  </a:ext>
                </a:extLst>
              </p:cNvPr>
              <p:cNvGrpSpPr>
                <a:grpSpLocks/>
              </p:cNvGrpSpPr>
              <p:nvPr/>
            </p:nvGrpSpPr>
            <p:grpSpPr bwMode="auto">
              <a:xfrm>
                <a:off x="4735" y="1627"/>
                <a:ext cx="582" cy="151"/>
                <a:chOff x="614" y="2568"/>
                <a:chExt cx="725" cy="139"/>
              </a:xfrm>
            </p:grpSpPr>
            <p:sp>
              <p:nvSpPr>
                <p:cNvPr id="1062" name="AutoShape 265">
                  <a:extLst>
                    <a:ext uri="{FF2B5EF4-FFF2-40B4-BE49-F238E27FC236}">
                      <a16:creationId xmlns:a16="http://schemas.microsoft.com/office/drawing/2014/main" id="{EECF23DE-461B-6144-AED7-04E1E1285290}"/>
                    </a:ext>
                  </a:extLst>
                </p:cNvPr>
                <p:cNvSpPr>
                  <a:spLocks noChangeArrowheads="1"/>
                </p:cNvSpPr>
                <p:nvPr/>
              </p:nvSpPr>
              <p:spPr bwMode="auto">
                <a:xfrm>
                  <a:off x="609" y="2572"/>
                  <a:ext cx="686" cy="133"/>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Arial"/>
                  </a:endParaRPr>
                </a:p>
              </p:txBody>
            </p:sp>
            <p:sp>
              <p:nvSpPr>
                <p:cNvPr id="1063" name="AutoShape 266">
                  <a:extLst>
                    <a:ext uri="{FF2B5EF4-FFF2-40B4-BE49-F238E27FC236}">
                      <a16:creationId xmlns:a16="http://schemas.microsoft.com/office/drawing/2014/main" id="{0A68C799-922E-B342-9C3E-D7370E6F6212}"/>
                    </a:ext>
                  </a:extLst>
                </p:cNvPr>
                <p:cNvSpPr>
                  <a:spLocks noChangeArrowheads="1"/>
                </p:cNvSpPr>
                <p:nvPr/>
              </p:nvSpPr>
              <p:spPr bwMode="auto">
                <a:xfrm>
                  <a:off x="621" y="2590"/>
                  <a:ext cx="648" cy="9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Arial"/>
                  </a:endParaRPr>
                </a:p>
              </p:txBody>
            </p:sp>
          </p:grpSp>
          <p:sp>
            <p:nvSpPr>
              <p:cNvPr id="212049" name="Freeform 267">
                <a:extLst>
                  <a:ext uri="{FF2B5EF4-FFF2-40B4-BE49-F238E27FC236}">
                    <a16:creationId xmlns:a16="http://schemas.microsoft.com/office/drawing/2014/main" id="{936DB453-D72B-EF48-B4DE-1F4AA2CB6A2A}"/>
                  </a:ext>
                </a:extLst>
              </p:cNvPr>
              <p:cNvSpPr>
                <a:spLocks/>
              </p:cNvSpPr>
              <p:nvPr/>
            </p:nvSpPr>
            <p:spPr bwMode="auto">
              <a:xfrm>
                <a:off x="5288" y="1354"/>
                <a:ext cx="263" cy="188"/>
              </a:xfrm>
              <a:custGeom>
                <a:avLst/>
                <a:gdLst>
                  <a:gd name="T0" fmla="*/ 2 w 328"/>
                  <a:gd name="T1" fmla="*/ 0 h 226"/>
                  <a:gd name="T2" fmla="*/ 45 w 328"/>
                  <a:gd name="T3" fmla="*/ 24 h 226"/>
                  <a:gd name="T4" fmla="*/ 45 w 328"/>
                  <a:gd name="T5" fmla="*/ 43 h 226"/>
                  <a:gd name="T6" fmla="*/ 0 w 328"/>
                  <a:gd name="T7" fmla="*/ 18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nvGrpSpPr>
              <p:cNvPr id="212050" name="Group 268">
                <a:extLst>
                  <a:ext uri="{FF2B5EF4-FFF2-40B4-BE49-F238E27FC236}">
                    <a16:creationId xmlns:a16="http://schemas.microsoft.com/office/drawing/2014/main" id="{C294DBB1-7698-5440-AE7E-BC967A344089}"/>
                  </a:ext>
                </a:extLst>
              </p:cNvPr>
              <p:cNvGrpSpPr>
                <a:grpSpLocks/>
              </p:cNvGrpSpPr>
              <p:nvPr/>
            </p:nvGrpSpPr>
            <p:grpSpPr bwMode="auto">
              <a:xfrm>
                <a:off x="4739" y="1327"/>
                <a:ext cx="582" cy="139"/>
                <a:chOff x="614" y="2568"/>
                <a:chExt cx="725" cy="139"/>
              </a:xfrm>
            </p:grpSpPr>
            <p:sp>
              <p:nvSpPr>
                <p:cNvPr id="1060" name="AutoShape 269">
                  <a:extLst>
                    <a:ext uri="{FF2B5EF4-FFF2-40B4-BE49-F238E27FC236}">
                      <a16:creationId xmlns:a16="http://schemas.microsoft.com/office/drawing/2014/main" id="{1C28E9A7-7F8C-7448-8072-16825BD7A195}"/>
                    </a:ext>
                  </a:extLst>
                </p:cNvPr>
                <p:cNvSpPr>
                  <a:spLocks noChangeArrowheads="1"/>
                </p:cNvSpPr>
                <p:nvPr/>
              </p:nvSpPr>
              <p:spPr bwMode="auto">
                <a:xfrm>
                  <a:off x="616" y="2565"/>
                  <a:ext cx="723" cy="144"/>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Arial"/>
                  </a:endParaRPr>
                </a:p>
              </p:txBody>
            </p:sp>
            <p:sp>
              <p:nvSpPr>
                <p:cNvPr id="1061" name="AutoShape 270">
                  <a:extLst>
                    <a:ext uri="{FF2B5EF4-FFF2-40B4-BE49-F238E27FC236}">
                      <a16:creationId xmlns:a16="http://schemas.microsoft.com/office/drawing/2014/main" id="{F487AB71-1F45-EB49-A690-2C22A7507D2D}"/>
                    </a:ext>
                  </a:extLst>
                </p:cNvPr>
                <p:cNvSpPr>
                  <a:spLocks noChangeArrowheads="1"/>
                </p:cNvSpPr>
                <p:nvPr/>
              </p:nvSpPr>
              <p:spPr bwMode="auto">
                <a:xfrm>
                  <a:off x="629" y="2585"/>
                  <a:ext cx="686" cy="115"/>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Arial"/>
                  </a:endParaRPr>
                </a:p>
              </p:txBody>
            </p:sp>
          </p:grpSp>
          <p:sp>
            <p:nvSpPr>
              <p:cNvPr id="1049" name="Rectangle 271">
                <a:extLst>
                  <a:ext uri="{FF2B5EF4-FFF2-40B4-BE49-F238E27FC236}">
                    <a16:creationId xmlns:a16="http://schemas.microsoft.com/office/drawing/2014/main" id="{72F89151-6238-B74D-867E-21A9ECE3B53D}"/>
                  </a:ext>
                </a:extLst>
              </p:cNvPr>
              <p:cNvSpPr>
                <a:spLocks noChangeArrowheads="1"/>
              </p:cNvSpPr>
              <p:nvPr/>
            </p:nvSpPr>
            <p:spPr bwMode="auto">
              <a:xfrm>
                <a:off x="5251" y="431"/>
                <a:ext cx="60" cy="2286"/>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Arial"/>
                </a:endParaRPr>
              </a:p>
            </p:txBody>
          </p:sp>
          <p:sp>
            <p:nvSpPr>
              <p:cNvPr id="212052" name="Freeform 272">
                <a:extLst>
                  <a:ext uri="{FF2B5EF4-FFF2-40B4-BE49-F238E27FC236}">
                    <a16:creationId xmlns:a16="http://schemas.microsoft.com/office/drawing/2014/main" id="{2D301E59-F089-F146-9D78-8606C4C6E0C8}"/>
                  </a:ext>
                </a:extLst>
              </p:cNvPr>
              <p:cNvSpPr>
                <a:spLocks/>
              </p:cNvSpPr>
              <p:nvPr/>
            </p:nvSpPr>
            <p:spPr bwMode="auto">
              <a:xfrm>
                <a:off x="5312" y="1007"/>
                <a:ext cx="237" cy="213"/>
              </a:xfrm>
              <a:custGeom>
                <a:avLst/>
                <a:gdLst>
                  <a:gd name="T0" fmla="*/ 2 w 296"/>
                  <a:gd name="T1" fmla="*/ 0 h 256"/>
                  <a:gd name="T2" fmla="*/ 40 w 296"/>
                  <a:gd name="T3" fmla="*/ 27 h 256"/>
                  <a:gd name="T4" fmla="*/ 40 w 296"/>
                  <a:gd name="T5" fmla="*/ 49 h 256"/>
                  <a:gd name="T6" fmla="*/ 0 w 296"/>
                  <a:gd name="T7" fmla="*/ 18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053" name="Freeform 273">
                <a:extLst>
                  <a:ext uri="{FF2B5EF4-FFF2-40B4-BE49-F238E27FC236}">
                    <a16:creationId xmlns:a16="http://schemas.microsoft.com/office/drawing/2014/main" id="{58EE3F91-4AF5-C142-BEAE-95FF763AA5C1}"/>
                  </a:ext>
                </a:extLst>
              </p:cNvPr>
              <p:cNvSpPr>
                <a:spLocks/>
              </p:cNvSpPr>
              <p:nvPr/>
            </p:nvSpPr>
            <p:spPr bwMode="auto">
              <a:xfrm>
                <a:off x="5315" y="680"/>
                <a:ext cx="244" cy="240"/>
              </a:xfrm>
              <a:custGeom>
                <a:avLst/>
                <a:gdLst>
                  <a:gd name="T0" fmla="*/ 0 w 304"/>
                  <a:gd name="T1" fmla="*/ 0 h 288"/>
                  <a:gd name="T2" fmla="*/ 42 w 304"/>
                  <a:gd name="T3" fmla="*/ 32 h 288"/>
                  <a:gd name="T4" fmla="*/ 39 w 304"/>
                  <a:gd name="T5" fmla="*/ 57 h 288"/>
                  <a:gd name="T6" fmla="*/ 2 w 304"/>
                  <a:gd name="T7" fmla="*/ 24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1052" name="Oval 274">
                <a:extLst>
                  <a:ext uri="{FF2B5EF4-FFF2-40B4-BE49-F238E27FC236}">
                    <a16:creationId xmlns:a16="http://schemas.microsoft.com/office/drawing/2014/main" id="{1DBFAAB7-01C0-0142-B148-67BAAC23F233}"/>
                  </a:ext>
                </a:extLst>
              </p:cNvPr>
              <p:cNvSpPr>
                <a:spLocks noChangeArrowheads="1"/>
              </p:cNvSpPr>
              <p:nvPr/>
            </p:nvSpPr>
            <p:spPr bwMode="auto">
              <a:xfrm>
                <a:off x="5512" y="2611"/>
                <a:ext cx="50" cy="96"/>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Arial"/>
                </a:endParaRPr>
              </a:p>
            </p:txBody>
          </p:sp>
          <p:sp>
            <p:nvSpPr>
              <p:cNvPr id="212055" name="Freeform 275">
                <a:extLst>
                  <a:ext uri="{FF2B5EF4-FFF2-40B4-BE49-F238E27FC236}">
                    <a16:creationId xmlns:a16="http://schemas.microsoft.com/office/drawing/2014/main" id="{6A788E83-B9AD-684D-9098-48CAC937AA98}"/>
                  </a:ext>
                </a:extLst>
              </p:cNvPr>
              <p:cNvSpPr>
                <a:spLocks/>
              </p:cNvSpPr>
              <p:nvPr/>
            </p:nvSpPr>
            <p:spPr bwMode="auto">
              <a:xfrm>
                <a:off x="5302" y="2614"/>
                <a:ext cx="245" cy="200"/>
              </a:xfrm>
              <a:custGeom>
                <a:avLst/>
                <a:gdLst>
                  <a:gd name="T0" fmla="*/ 0 w 306"/>
                  <a:gd name="T1" fmla="*/ 21 h 240"/>
                  <a:gd name="T2" fmla="*/ 2 w 306"/>
                  <a:gd name="T3" fmla="*/ 48 h 240"/>
                  <a:gd name="T4" fmla="*/ 42 w 306"/>
                  <a:gd name="T5" fmla="*/ 22 h 240"/>
                  <a:gd name="T6" fmla="*/ 40 w 306"/>
                  <a:gd name="T7" fmla="*/ 0 h 240"/>
                  <a:gd name="T8" fmla="*/ 0 w 306"/>
                  <a:gd name="T9" fmla="*/ 21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1054" name="AutoShape 276">
                <a:extLst>
                  <a:ext uri="{FF2B5EF4-FFF2-40B4-BE49-F238E27FC236}">
                    <a16:creationId xmlns:a16="http://schemas.microsoft.com/office/drawing/2014/main" id="{3B10DC55-A939-5F48-BD8F-218473E0B903}"/>
                  </a:ext>
                </a:extLst>
              </p:cNvPr>
              <p:cNvSpPr>
                <a:spLocks noChangeArrowheads="1"/>
              </p:cNvSpPr>
              <p:nvPr/>
            </p:nvSpPr>
            <p:spPr bwMode="auto">
              <a:xfrm>
                <a:off x="4140" y="2679"/>
                <a:ext cx="1201" cy="144"/>
              </a:xfrm>
              <a:prstGeom prst="roundRect">
                <a:avLst>
                  <a:gd name="adj" fmla="val 50000"/>
                </a:avLst>
              </a:prstGeom>
              <a:solidFill>
                <a:srgbClr val="DDDDDD"/>
              </a:solidFill>
              <a:ln w="9525">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Arial"/>
                </a:endParaRPr>
              </a:p>
            </p:txBody>
          </p:sp>
          <p:sp>
            <p:nvSpPr>
              <p:cNvPr id="1055" name="AutoShape 277">
                <a:extLst>
                  <a:ext uri="{FF2B5EF4-FFF2-40B4-BE49-F238E27FC236}">
                    <a16:creationId xmlns:a16="http://schemas.microsoft.com/office/drawing/2014/main" id="{21263D7D-4294-5148-B3A9-27122535AF49}"/>
                  </a:ext>
                </a:extLst>
              </p:cNvPr>
              <p:cNvSpPr>
                <a:spLocks noChangeArrowheads="1"/>
              </p:cNvSpPr>
              <p:nvPr/>
            </p:nvSpPr>
            <p:spPr bwMode="auto">
              <a:xfrm>
                <a:off x="4200" y="2708"/>
                <a:ext cx="1071" cy="86"/>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Arial"/>
                </a:endParaRPr>
              </a:p>
            </p:txBody>
          </p:sp>
          <p:sp>
            <p:nvSpPr>
              <p:cNvPr id="1056" name="Oval 278">
                <a:extLst>
                  <a:ext uri="{FF2B5EF4-FFF2-40B4-BE49-F238E27FC236}">
                    <a16:creationId xmlns:a16="http://schemas.microsoft.com/office/drawing/2014/main" id="{43CCDDD0-BFF9-884C-91C4-A05681D8CC4A}"/>
                  </a:ext>
                </a:extLst>
              </p:cNvPr>
              <p:cNvSpPr>
                <a:spLocks noChangeArrowheads="1"/>
              </p:cNvSpPr>
              <p:nvPr/>
            </p:nvSpPr>
            <p:spPr bwMode="auto">
              <a:xfrm>
                <a:off x="4310" y="2381"/>
                <a:ext cx="160" cy="144"/>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Arial"/>
                </a:endParaRPr>
              </a:p>
            </p:txBody>
          </p:sp>
          <p:sp>
            <p:nvSpPr>
              <p:cNvPr id="1057" name="Oval 279">
                <a:extLst>
                  <a:ext uri="{FF2B5EF4-FFF2-40B4-BE49-F238E27FC236}">
                    <a16:creationId xmlns:a16="http://schemas.microsoft.com/office/drawing/2014/main" id="{797CAFF6-2540-2A43-A7EB-6DC214987BBD}"/>
                  </a:ext>
                </a:extLst>
              </p:cNvPr>
              <p:cNvSpPr>
                <a:spLocks noChangeArrowheads="1"/>
              </p:cNvSpPr>
              <p:nvPr/>
            </p:nvSpPr>
            <p:spPr bwMode="auto">
              <a:xfrm>
                <a:off x="4480" y="2381"/>
                <a:ext cx="160" cy="144"/>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FF0000"/>
                  </a:solidFill>
                  <a:effectLst/>
                  <a:uLnTx/>
                  <a:uFillTx/>
                  <a:latin typeface="Arial" charset="0"/>
                  <a:ea typeface="ＭＳ Ｐゴシック" charset="0"/>
                  <a:cs typeface="Arial"/>
                </a:endParaRPr>
              </a:p>
            </p:txBody>
          </p:sp>
          <p:sp>
            <p:nvSpPr>
              <p:cNvPr id="1058" name="Oval 280">
                <a:extLst>
                  <a:ext uri="{FF2B5EF4-FFF2-40B4-BE49-F238E27FC236}">
                    <a16:creationId xmlns:a16="http://schemas.microsoft.com/office/drawing/2014/main" id="{4BB328AC-52B7-0E49-B39E-D6076BDE881C}"/>
                  </a:ext>
                </a:extLst>
              </p:cNvPr>
              <p:cNvSpPr>
                <a:spLocks noChangeArrowheads="1"/>
              </p:cNvSpPr>
              <p:nvPr/>
            </p:nvSpPr>
            <p:spPr bwMode="auto">
              <a:xfrm>
                <a:off x="4661" y="2381"/>
                <a:ext cx="160" cy="134"/>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Arial"/>
                </a:endParaRPr>
              </a:p>
            </p:txBody>
          </p:sp>
          <p:sp>
            <p:nvSpPr>
              <p:cNvPr id="1059" name="Rectangle 281">
                <a:extLst>
                  <a:ext uri="{FF2B5EF4-FFF2-40B4-BE49-F238E27FC236}">
                    <a16:creationId xmlns:a16="http://schemas.microsoft.com/office/drawing/2014/main" id="{E9E2B2D4-67FA-DD44-B88A-D47E4481C15A}"/>
                  </a:ext>
                </a:extLst>
              </p:cNvPr>
              <p:cNvSpPr>
                <a:spLocks noChangeArrowheads="1"/>
              </p:cNvSpPr>
              <p:nvPr/>
            </p:nvSpPr>
            <p:spPr bwMode="auto">
              <a:xfrm>
                <a:off x="5061" y="1833"/>
                <a:ext cx="80" cy="759"/>
              </a:xfrm>
              <a:prstGeom prst="rect">
                <a:avLst/>
              </a:prstGeom>
              <a:solidFill>
                <a:srgbClr val="292929"/>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Arial"/>
                </a:endParaRPr>
              </a:p>
            </p:txBody>
          </p:sp>
        </p:grpSp>
      </p:grpSp>
      <p:grpSp>
        <p:nvGrpSpPr>
          <p:cNvPr id="1069" name="Group 1068">
            <a:extLst>
              <a:ext uri="{FF2B5EF4-FFF2-40B4-BE49-F238E27FC236}">
                <a16:creationId xmlns:a16="http://schemas.microsoft.com/office/drawing/2014/main" id="{ECF8F42F-4B0B-EE47-8918-77C7BC282FB3}"/>
              </a:ext>
            </a:extLst>
          </p:cNvPr>
          <p:cNvGrpSpPr>
            <a:grpSpLocks/>
          </p:cNvGrpSpPr>
          <p:nvPr/>
        </p:nvGrpSpPr>
        <p:grpSpPr bwMode="auto">
          <a:xfrm>
            <a:off x="8710613" y="5734050"/>
            <a:ext cx="347662" cy="681038"/>
            <a:chOff x="7923189" y="2486664"/>
            <a:chExt cx="360377" cy="884585"/>
          </a:xfrm>
        </p:grpSpPr>
        <p:pic>
          <p:nvPicPr>
            <p:cNvPr id="212000" name="Picture 3">
              <a:extLst>
                <a:ext uri="{FF2B5EF4-FFF2-40B4-BE49-F238E27FC236}">
                  <a16:creationId xmlns:a16="http://schemas.microsoft.com/office/drawing/2014/main" id="{1C58FD28-176F-A34A-9878-C60238838E5C}"/>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8043998" y="2486664"/>
              <a:ext cx="239568" cy="5365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212001" name="Group 950">
              <a:extLst>
                <a:ext uri="{FF2B5EF4-FFF2-40B4-BE49-F238E27FC236}">
                  <a16:creationId xmlns:a16="http://schemas.microsoft.com/office/drawing/2014/main" id="{38988D6D-0BB2-0846-9D57-DEE7A2D04924}"/>
                </a:ext>
              </a:extLst>
            </p:cNvPr>
            <p:cNvGrpSpPr>
              <a:grpSpLocks/>
            </p:cNvGrpSpPr>
            <p:nvPr/>
          </p:nvGrpSpPr>
          <p:grpSpPr bwMode="auto">
            <a:xfrm>
              <a:off x="7923189" y="2890236"/>
              <a:ext cx="227012" cy="481013"/>
              <a:chOff x="4140" y="429"/>
              <a:chExt cx="1425" cy="2396"/>
            </a:xfrm>
          </p:grpSpPr>
          <p:sp>
            <p:nvSpPr>
              <p:cNvPr id="212002" name="Freeform 951">
                <a:extLst>
                  <a:ext uri="{FF2B5EF4-FFF2-40B4-BE49-F238E27FC236}">
                    <a16:creationId xmlns:a16="http://schemas.microsoft.com/office/drawing/2014/main" id="{B75B1ABA-52FC-B043-9608-0D224DBCA6EC}"/>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003" name="Rectangle 952">
                <a:extLst>
                  <a:ext uri="{FF2B5EF4-FFF2-40B4-BE49-F238E27FC236}">
                    <a16:creationId xmlns:a16="http://schemas.microsoft.com/office/drawing/2014/main" id="{FD560CD9-2687-F741-8045-AFDB9C46BBE8}"/>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004" name="Freeform 953">
                <a:extLst>
                  <a:ext uri="{FF2B5EF4-FFF2-40B4-BE49-F238E27FC236}">
                    <a16:creationId xmlns:a16="http://schemas.microsoft.com/office/drawing/2014/main" id="{F60A9E66-2B31-274F-A9F4-7AE7CEBC453D}"/>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005" name="Freeform 954">
                <a:extLst>
                  <a:ext uri="{FF2B5EF4-FFF2-40B4-BE49-F238E27FC236}">
                    <a16:creationId xmlns:a16="http://schemas.microsoft.com/office/drawing/2014/main" id="{0ECC682E-80A9-664A-B2F9-3809C6B66661}"/>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006" name="Rectangle 955">
                <a:extLst>
                  <a:ext uri="{FF2B5EF4-FFF2-40B4-BE49-F238E27FC236}">
                    <a16:creationId xmlns:a16="http://schemas.microsoft.com/office/drawing/2014/main" id="{F6363B5D-801C-0745-A1DF-15E7CB71E523}"/>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nvGrpSpPr>
              <p:cNvPr id="212007" name="Group 956">
                <a:extLst>
                  <a:ext uri="{FF2B5EF4-FFF2-40B4-BE49-F238E27FC236}">
                    <a16:creationId xmlns:a16="http://schemas.microsoft.com/office/drawing/2014/main" id="{AFFFB009-5079-FF4D-A514-D86A36D905D5}"/>
                  </a:ext>
                </a:extLst>
              </p:cNvPr>
              <p:cNvGrpSpPr>
                <a:grpSpLocks/>
              </p:cNvGrpSpPr>
              <p:nvPr/>
            </p:nvGrpSpPr>
            <p:grpSpPr bwMode="auto">
              <a:xfrm>
                <a:off x="4749" y="668"/>
                <a:ext cx="581" cy="145"/>
                <a:chOff x="614" y="2568"/>
                <a:chExt cx="725" cy="139"/>
              </a:xfrm>
            </p:grpSpPr>
            <p:sp>
              <p:nvSpPr>
                <p:cNvPr id="212032" name="AutoShape 957">
                  <a:extLst>
                    <a:ext uri="{FF2B5EF4-FFF2-40B4-BE49-F238E27FC236}">
                      <a16:creationId xmlns:a16="http://schemas.microsoft.com/office/drawing/2014/main" id="{392483AB-DC02-2A41-962B-95AC6D66FB88}"/>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033" name="AutoShape 958">
                  <a:extLst>
                    <a:ext uri="{FF2B5EF4-FFF2-40B4-BE49-F238E27FC236}">
                      <a16:creationId xmlns:a16="http://schemas.microsoft.com/office/drawing/2014/main" id="{4D194528-5F6A-564B-8E3C-7F849D4B128A}"/>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sp>
            <p:nvSpPr>
              <p:cNvPr id="212008" name="Rectangle 959">
                <a:extLst>
                  <a:ext uri="{FF2B5EF4-FFF2-40B4-BE49-F238E27FC236}">
                    <a16:creationId xmlns:a16="http://schemas.microsoft.com/office/drawing/2014/main" id="{EFB28CCD-CE52-2849-8E9F-099A7003AF75}"/>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nvGrpSpPr>
              <p:cNvPr id="212009" name="Group 960">
                <a:extLst>
                  <a:ext uri="{FF2B5EF4-FFF2-40B4-BE49-F238E27FC236}">
                    <a16:creationId xmlns:a16="http://schemas.microsoft.com/office/drawing/2014/main" id="{0318F76E-4991-6A48-BA2E-BA8E46990C5C}"/>
                  </a:ext>
                </a:extLst>
              </p:cNvPr>
              <p:cNvGrpSpPr>
                <a:grpSpLocks/>
              </p:cNvGrpSpPr>
              <p:nvPr/>
            </p:nvGrpSpPr>
            <p:grpSpPr bwMode="auto">
              <a:xfrm>
                <a:off x="4747" y="994"/>
                <a:ext cx="581" cy="134"/>
                <a:chOff x="614" y="2568"/>
                <a:chExt cx="725" cy="139"/>
              </a:xfrm>
            </p:grpSpPr>
            <p:sp>
              <p:nvSpPr>
                <p:cNvPr id="212030" name="AutoShape 961">
                  <a:extLst>
                    <a:ext uri="{FF2B5EF4-FFF2-40B4-BE49-F238E27FC236}">
                      <a16:creationId xmlns:a16="http://schemas.microsoft.com/office/drawing/2014/main" id="{A2B7EE78-B743-F742-8B2F-EC7FBB16DFDF}"/>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031" name="AutoShape 962">
                  <a:extLst>
                    <a:ext uri="{FF2B5EF4-FFF2-40B4-BE49-F238E27FC236}">
                      <a16:creationId xmlns:a16="http://schemas.microsoft.com/office/drawing/2014/main" id="{2A79FF57-2C38-304A-B360-02B7836D6FE2}"/>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sp>
            <p:nvSpPr>
              <p:cNvPr id="212010" name="Rectangle 963">
                <a:extLst>
                  <a:ext uri="{FF2B5EF4-FFF2-40B4-BE49-F238E27FC236}">
                    <a16:creationId xmlns:a16="http://schemas.microsoft.com/office/drawing/2014/main" id="{6592F3BD-D910-6142-A498-11CB54CD4AFC}"/>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011" name="Rectangle 964">
                <a:extLst>
                  <a:ext uri="{FF2B5EF4-FFF2-40B4-BE49-F238E27FC236}">
                    <a16:creationId xmlns:a16="http://schemas.microsoft.com/office/drawing/2014/main" id="{563B9000-6C65-DB4B-9E12-6CCE3EF8DF3B}"/>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nvGrpSpPr>
              <p:cNvPr id="212012" name="Group 965">
                <a:extLst>
                  <a:ext uri="{FF2B5EF4-FFF2-40B4-BE49-F238E27FC236}">
                    <a16:creationId xmlns:a16="http://schemas.microsoft.com/office/drawing/2014/main" id="{53621790-3635-2346-B3E7-A68A9275BA55}"/>
                  </a:ext>
                </a:extLst>
              </p:cNvPr>
              <p:cNvGrpSpPr>
                <a:grpSpLocks/>
              </p:cNvGrpSpPr>
              <p:nvPr/>
            </p:nvGrpSpPr>
            <p:grpSpPr bwMode="auto">
              <a:xfrm>
                <a:off x="4735" y="1627"/>
                <a:ext cx="582" cy="151"/>
                <a:chOff x="614" y="2568"/>
                <a:chExt cx="725" cy="139"/>
              </a:xfrm>
            </p:grpSpPr>
            <p:sp>
              <p:nvSpPr>
                <p:cNvPr id="212028" name="AutoShape 966">
                  <a:extLst>
                    <a:ext uri="{FF2B5EF4-FFF2-40B4-BE49-F238E27FC236}">
                      <a16:creationId xmlns:a16="http://schemas.microsoft.com/office/drawing/2014/main" id="{8A245C7D-4DEA-A346-BF1B-C7C292B106D6}"/>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029" name="AutoShape 967">
                  <a:extLst>
                    <a:ext uri="{FF2B5EF4-FFF2-40B4-BE49-F238E27FC236}">
                      <a16:creationId xmlns:a16="http://schemas.microsoft.com/office/drawing/2014/main" id="{94A055E6-A46A-4249-BCFD-3019F44F3747}"/>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sp>
            <p:nvSpPr>
              <p:cNvPr id="212013" name="Freeform 968">
                <a:extLst>
                  <a:ext uri="{FF2B5EF4-FFF2-40B4-BE49-F238E27FC236}">
                    <a16:creationId xmlns:a16="http://schemas.microsoft.com/office/drawing/2014/main" id="{D6373BFE-9A2A-9E4F-ADE9-1D8ACBE450DB}"/>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nvGrpSpPr>
              <p:cNvPr id="212014" name="Group 969">
                <a:extLst>
                  <a:ext uri="{FF2B5EF4-FFF2-40B4-BE49-F238E27FC236}">
                    <a16:creationId xmlns:a16="http://schemas.microsoft.com/office/drawing/2014/main" id="{DE9BEAC1-7B89-2944-A44D-E7DB0D76148E}"/>
                  </a:ext>
                </a:extLst>
              </p:cNvPr>
              <p:cNvGrpSpPr>
                <a:grpSpLocks/>
              </p:cNvGrpSpPr>
              <p:nvPr/>
            </p:nvGrpSpPr>
            <p:grpSpPr bwMode="auto">
              <a:xfrm>
                <a:off x="4739" y="1327"/>
                <a:ext cx="582" cy="139"/>
                <a:chOff x="614" y="2568"/>
                <a:chExt cx="725" cy="139"/>
              </a:xfrm>
            </p:grpSpPr>
            <p:sp>
              <p:nvSpPr>
                <p:cNvPr id="212026" name="AutoShape 970">
                  <a:extLst>
                    <a:ext uri="{FF2B5EF4-FFF2-40B4-BE49-F238E27FC236}">
                      <a16:creationId xmlns:a16="http://schemas.microsoft.com/office/drawing/2014/main" id="{CF59CCD8-E595-4E42-855D-D91D9BCB34B0}"/>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027" name="AutoShape 971">
                  <a:extLst>
                    <a:ext uri="{FF2B5EF4-FFF2-40B4-BE49-F238E27FC236}">
                      <a16:creationId xmlns:a16="http://schemas.microsoft.com/office/drawing/2014/main" id="{463C2AF6-3EE5-B94F-A53F-DA988F695A42}"/>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sp>
            <p:nvSpPr>
              <p:cNvPr id="212015" name="Rectangle 972">
                <a:extLst>
                  <a:ext uri="{FF2B5EF4-FFF2-40B4-BE49-F238E27FC236}">
                    <a16:creationId xmlns:a16="http://schemas.microsoft.com/office/drawing/2014/main" id="{E264C2EF-580A-0B47-9963-02E194A522A9}"/>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016" name="Freeform 973">
                <a:extLst>
                  <a:ext uri="{FF2B5EF4-FFF2-40B4-BE49-F238E27FC236}">
                    <a16:creationId xmlns:a16="http://schemas.microsoft.com/office/drawing/2014/main" id="{811E20A3-FF5B-F547-9AA2-28EE1671E5C1}"/>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017" name="Freeform 974">
                <a:extLst>
                  <a:ext uri="{FF2B5EF4-FFF2-40B4-BE49-F238E27FC236}">
                    <a16:creationId xmlns:a16="http://schemas.microsoft.com/office/drawing/2014/main" id="{78C55B6D-9FAA-3A49-A027-B2EC6C0DD780}"/>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018" name="Oval 975">
                <a:extLst>
                  <a:ext uri="{FF2B5EF4-FFF2-40B4-BE49-F238E27FC236}">
                    <a16:creationId xmlns:a16="http://schemas.microsoft.com/office/drawing/2014/main" id="{B3CCC850-2704-704A-96F9-42E78A493B49}"/>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019" name="Freeform 976">
                <a:extLst>
                  <a:ext uri="{FF2B5EF4-FFF2-40B4-BE49-F238E27FC236}">
                    <a16:creationId xmlns:a16="http://schemas.microsoft.com/office/drawing/2014/main" id="{29EAE530-0285-8147-B69A-8802B84635ED}"/>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020" name="AutoShape 977">
                <a:extLst>
                  <a:ext uri="{FF2B5EF4-FFF2-40B4-BE49-F238E27FC236}">
                    <a16:creationId xmlns:a16="http://schemas.microsoft.com/office/drawing/2014/main" id="{86022980-C111-C14C-BC74-15BE5A0F9F2F}"/>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021" name="AutoShape 978">
                <a:extLst>
                  <a:ext uri="{FF2B5EF4-FFF2-40B4-BE49-F238E27FC236}">
                    <a16:creationId xmlns:a16="http://schemas.microsoft.com/office/drawing/2014/main" id="{2A511823-DED3-2747-9713-71D6036B7BF1}"/>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022" name="Oval 979">
                <a:extLst>
                  <a:ext uri="{FF2B5EF4-FFF2-40B4-BE49-F238E27FC236}">
                    <a16:creationId xmlns:a16="http://schemas.microsoft.com/office/drawing/2014/main" id="{782FCD42-797F-EF44-881F-939D4B8421E3}"/>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023" name="Oval 980">
                <a:extLst>
                  <a:ext uri="{FF2B5EF4-FFF2-40B4-BE49-F238E27FC236}">
                    <a16:creationId xmlns:a16="http://schemas.microsoft.com/office/drawing/2014/main" id="{15EB52E1-99F3-F949-8E2B-4AF186BD8797}"/>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dirty="0">
                  <a:ln>
                    <a:noFill/>
                  </a:ln>
                  <a:solidFill>
                    <a:srgbClr val="FF0000"/>
                  </a:solidFill>
                  <a:effectLst/>
                  <a:uLnTx/>
                  <a:uFillTx/>
                  <a:latin typeface="Arial" panose="020B0604020202020204" pitchFamily="34" charset="0"/>
                  <a:ea typeface="ＭＳ Ｐゴシック" panose="020B0600070205080204" pitchFamily="34" charset="-128"/>
                  <a:cs typeface="Arial"/>
                </a:endParaRPr>
              </a:p>
            </p:txBody>
          </p:sp>
          <p:sp>
            <p:nvSpPr>
              <p:cNvPr id="212024" name="Oval 981">
                <a:extLst>
                  <a:ext uri="{FF2B5EF4-FFF2-40B4-BE49-F238E27FC236}">
                    <a16:creationId xmlns:a16="http://schemas.microsoft.com/office/drawing/2014/main" id="{7D0BA5EC-A7D4-AB40-A9F6-0CF2C1F2A6AB}"/>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025" name="Rectangle 982">
                <a:extLst>
                  <a:ext uri="{FF2B5EF4-FFF2-40B4-BE49-F238E27FC236}">
                    <a16:creationId xmlns:a16="http://schemas.microsoft.com/office/drawing/2014/main" id="{7EEC4949-56B9-1446-9711-9818D166CC82}"/>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grpSp>
      <p:grpSp>
        <p:nvGrpSpPr>
          <p:cNvPr id="20" name="Group 19">
            <a:extLst>
              <a:ext uri="{FF2B5EF4-FFF2-40B4-BE49-F238E27FC236}">
                <a16:creationId xmlns:a16="http://schemas.microsoft.com/office/drawing/2014/main" id="{06C52556-3B7F-CA46-899E-C10EBF5C4BFA}"/>
              </a:ext>
            </a:extLst>
          </p:cNvPr>
          <p:cNvGrpSpPr>
            <a:grpSpLocks/>
          </p:cNvGrpSpPr>
          <p:nvPr/>
        </p:nvGrpSpPr>
        <p:grpSpPr bwMode="auto">
          <a:xfrm>
            <a:off x="1751013" y="3719513"/>
            <a:ext cx="982662" cy="1585912"/>
            <a:chOff x="226804" y="3719080"/>
            <a:chExt cx="982820" cy="1586234"/>
          </a:xfrm>
        </p:grpSpPr>
        <p:pic>
          <p:nvPicPr>
            <p:cNvPr id="211997" name="Picture 9">
              <a:extLst>
                <a:ext uri="{FF2B5EF4-FFF2-40B4-BE49-F238E27FC236}">
                  <a16:creationId xmlns:a16="http://schemas.microsoft.com/office/drawing/2014/main" id="{885F0363-C2C7-B040-9A9F-8762313A0D78}"/>
                </a:ext>
              </a:extLst>
            </p:cNvPr>
            <p:cNvPicPr>
              <a:picLocks noChangeAspect="1"/>
            </p:cNvPicPr>
            <p:nvPr/>
          </p:nvPicPr>
          <p:blipFill>
            <a:blip r:embed="rId6">
              <a:extLst>
                <a:ext uri="{28A0092B-C50C-407E-A947-70E740481C1C}">
                  <a14:useLocalDpi xmlns:a14="http://schemas.microsoft.com/office/drawing/2010/main" val="0"/>
                </a:ext>
              </a:extLst>
            </a:blip>
            <a:srcRect/>
            <a:stretch>
              <a:fillRect/>
            </a:stretch>
          </p:blipFill>
          <p:spPr bwMode="auto">
            <a:xfrm>
              <a:off x="683109" y="5014480"/>
              <a:ext cx="405029" cy="2908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1998" name="Cloud Callout 16">
              <a:extLst>
                <a:ext uri="{FF2B5EF4-FFF2-40B4-BE49-F238E27FC236}">
                  <a16:creationId xmlns:a16="http://schemas.microsoft.com/office/drawing/2014/main" id="{CB6F3878-13F6-7E42-A58F-2603D66CC771}"/>
                </a:ext>
              </a:extLst>
            </p:cNvPr>
            <p:cNvSpPr>
              <a:spLocks noChangeArrowheads="1"/>
            </p:cNvSpPr>
            <p:nvPr/>
          </p:nvSpPr>
          <p:spPr bwMode="auto">
            <a:xfrm flipH="1">
              <a:off x="226804" y="3719080"/>
              <a:ext cx="982820" cy="514019"/>
            </a:xfrm>
            <a:prstGeom prst="cloudCallout">
              <a:avLst>
                <a:gd name="adj1" fmla="val -7606"/>
                <a:gd name="adj2" fmla="val 147866"/>
              </a:avLst>
            </a:prstGeom>
            <a:noFill/>
            <a:ln w="9525">
              <a:solidFill>
                <a:schemeClr val="bg2"/>
              </a:solidFill>
              <a:round/>
              <a:headEnd/>
              <a:tailEnd/>
            </a:ln>
            <a:extLst>
              <a:ext uri="{909E8E84-426E-40DD-AFC4-6F175D3DCCD1}">
                <a14:hiddenFill xmlns:a14="http://schemas.microsoft.com/office/drawing/2010/main">
                  <a:solidFill>
                    <a:srgbClr val="FFFFFF"/>
                  </a:solidFill>
                </a14:hiddenFill>
              </a:ext>
            </a:extLst>
          </p:spPr>
          <p:txBody>
            <a:bodyPr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pic>
          <p:nvPicPr>
            <p:cNvPr id="211999" name="Picture 18" descr="madman.jpg">
              <a:extLst>
                <a:ext uri="{FF2B5EF4-FFF2-40B4-BE49-F238E27FC236}">
                  <a16:creationId xmlns:a16="http://schemas.microsoft.com/office/drawing/2014/main" id="{22004AD2-F07E-954C-8CB1-F531A6E218E1}"/>
                </a:ext>
              </a:extLst>
            </p:cNvPr>
            <p:cNvPicPr>
              <a:picLocks noChangeAspect="1"/>
            </p:cNvPicPr>
            <p:nvPr/>
          </p:nvPicPr>
          <p:blipFill>
            <a:blip r:embed="rId7">
              <a:extLst>
                <a:ext uri="{28A0092B-C50C-407E-A947-70E740481C1C}">
                  <a14:useLocalDpi xmlns:a14="http://schemas.microsoft.com/office/drawing/2010/main" val="0"/>
                </a:ext>
              </a:extLst>
            </a:blip>
            <a:srcRect/>
            <a:stretch>
              <a:fillRect/>
            </a:stretch>
          </p:blipFill>
          <p:spPr bwMode="auto">
            <a:xfrm>
              <a:off x="347767" y="3870258"/>
              <a:ext cx="767350" cy="2116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211984" name="Content Placeholder 12">
            <a:extLst>
              <a:ext uri="{FF2B5EF4-FFF2-40B4-BE49-F238E27FC236}">
                <a16:creationId xmlns:a16="http://schemas.microsoft.com/office/drawing/2014/main" id="{FBA2E74E-4CA0-634D-BA39-6FA14422C4A8}"/>
              </a:ext>
            </a:extLst>
          </p:cNvPr>
          <p:cNvSpPr txBox="1">
            <a:spLocks/>
          </p:cNvSpPr>
          <p:nvPr/>
        </p:nvSpPr>
        <p:spPr bwMode="auto">
          <a:xfrm>
            <a:off x="1109771" y="1064063"/>
            <a:ext cx="9901388" cy="9265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287338" indent="-287338">
              <a:defRPr sz="2000">
                <a:solidFill>
                  <a:schemeClr val="tx1"/>
                </a:solidFill>
                <a:latin typeface="Arial" panose="020B0604020202020204" pitchFamily="34" charset="0"/>
                <a:ea typeface="ＭＳ Ｐゴシック" panose="020B0600070205080204" pitchFamily="34" charset="-128"/>
              </a:defRPr>
            </a:lvl1pPr>
            <a:lvl2pPr marL="681038" indent="-223838">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287338" marR="0" lvl="0" indent="-287338" algn="l" defTabSz="914400" rtl="0" eaLnBrk="0" fontAlgn="base" latinLnBrk="0" hangingPunct="0">
              <a:lnSpc>
                <a:spcPct val="100000"/>
              </a:lnSpc>
              <a:spcBef>
                <a:spcPct val="20000"/>
              </a:spcBef>
              <a:spcAft>
                <a:spcPct val="0"/>
              </a:spcAft>
              <a:buClr>
                <a:srgbClr val="000099"/>
              </a:buClr>
              <a:buSzPct val="100000"/>
              <a:buFont typeface="Wingdings" pitchFamily="2" charset="2"/>
              <a:buChar char="§"/>
              <a:tabLst/>
              <a:defRPr/>
            </a:pPr>
            <a:r>
              <a:rPr kumimoji="0" lang="en-US" altLang="en-US" sz="28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Netflix: stores copies of content (e.g., MADMEN) at its (worldwide)  OpenConnect CDN  nodes </a:t>
            </a:r>
          </a:p>
        </p:txBody>
      </p:sp>
      <p:grpSp>
        <p:nvGrpSpPr>
          <p:cNvPr id="23" name="Group 22">
            <a:extLst>
              <a:ext uri="{FF2B5EF4-FFF2-40B4-BE49-F238E27FC236}">
                <a16:creationId xmlns:a16="http://schemas.microsoft.com/office/drawing/2014/main" id="{5C53D66F-2454-534A-B251-EF79F3D2D063}"/>
              </a:ext>
            </a:extLst>
          </p:cNvPr>
          <p:cNvGrpSpPr>
            <a:grpSpLocks/>
          </p:cNvGrpSpPr>
          <p:nvPr/>
        </p:nvGrpSpPr>
        <p:grpSpPr bwMode="auto">
          <a:xfrm>
            <a:off x="1558926" y="5030789"/>
            <a:ext cx="1857375" cy="338137"/>
            <a:chOff x="5957397" y="-30236"/>
            <a:chExt cx="1857399" cy="338554"/>
          </a:xfrm>
        </p:grpSpPr>
        <p:sp>
          <p:nvSpPr>
            <p:cNvPr id="211995" name="Rectangle 20">
              <a:extLst>
                <a:ext uri="{FF2B5EF4-FFF2-40B4-BE49-F238E27FC236}">
                  <a16:creationId xmlns:a16="http://schemas.microsoft.com/office/drawing/2014/main" id="{9DB5E779-F208-9B41-B538-A1AA669BD2E5}"/>
                </a:ext>
              </a:extLst>
            </p:cNvPr>
            <p:cNvSpPr>
              <a:spLocks noChangeArrowheads="1"/>
            </p:cNvSpPr>
            <p:nvPr/>
          </p:nvSpPr>
          <p:spPr bwMode="auto">
            <a:xfrm>
              <a:off x="5957398" y="0"/>
              <a:ext cx="1829556" cy="272128"/>
            </a:xfrm>
            <a:prstGeom prst="rect">
              <a:avLst/>
            </a:prstGeom>
            <a:solidFill>
              <a:srgbClr val="000099"/>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1996" name="TextBox 21">
              <a:extLst>
                <a:ext uri="{FF2B5EF4-FFF2-40B4-BE49-F238E27FC236}">
                  <a16:creationId xmlns:a16="http://schemas.microsoft.com/office/drawing/2014/main" id="{BC52E3C7-5102-E549-BEF6-5D6E61CFD9B1}"/>
                </a:ext>
              </a:extLst>
            </p:cNvPr>
            <p:cNvSpPr txBox="1">
              <a:spLocks noChangeArrowheads="1"/>
            </p:cNvSpPr>
            <p:nvPr/>
          </p:nvSpPr>
          <p:spPr bwMode="auto">
            <a:xfrm>
              <a:off x="5957397" y="-30236"/>
              <a:ext cx="1857399"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Arial"/>
                </a:rPr>
                <a:t>where’s Madmen?</a:t>
              </a:r>
            </a:p>
          </p:txBody>
        </p:sp>
      </p:grpSp>
      <p:grpSp>
        <p:nvGrpSpPr>
          <p:cNvPr id="1113" name="Group 1112">
            <a:extLst>
              <a:ext uri="{FF2B5EF4-FFF2-40B4-BE49-F238E27FC236}">
                <a16:creationId xmlns:a16="http://schemas.microsoft.com/office/drawing/2014/main" id="{53C9D43F-CF97-804C-AB6A-00DEC2449E31}"/>
              </a:ext>
            </a:extLst>
          </p:cNvPr>
          <p:cNvGrpSpPr>
            <a:grpSpLocks/>
          </p:cNvGrpSpPr>
          <p:nvPr/>
        </p:nvGrpSpPr>
        <p:grpSpPr bwMode="auto">
          <a:xfrm>
            <a:off x="8785226" y="4778375"/>
            <a:ext cx="1279525" cy="338138"/>
            <a:chOff x="5931471" y="-30236"/>
            <a:chExt cx="1279747" cy="338971"/>
          </a:xfrm>
        </p:grpSpPr>
        <p:sp>
          <p:nvSpPr>
            <p:cNvPr id="211993" name="Rectangle 1113">
              <a:extLst>
                <a:ext uri="{FF2B5EF4-FFF2-40B4-BE49-F238E27FC236}">
                  <a16:creationId xmlns:a16="http://schemas.microsoft.com/office/drawing/2014/main" id="{CEB0D8F2-12E1-5148-8CC2-45D6340D7B05}"/>
                </a:ext>
              </a:extLst>
            </p:cNvPr>
            <p:cNvSpPr>
              <a:spLocks noChangeArrowheads="1"/>
            </p:cNvSpPr>
            <p:nvPr/>
          </p:nvSpPr>
          <p:spPr bwMode="auto">
            <a:xfrm>
              <a:off x="5957398" y="13898"/>
              <a:ext cx="1225865" cy="258229"/>
            </a:xfrm>
            <a:prstGeom prst="rect">
              <a:avLst/>
            </a:prstGeom>
            <a:solidFill>
              <a:srgbClr val="000099"/>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1994" name="TextBox 1114">
              <a:extLst>
                <a:ext uri="{FF2B5EF4-FFF2-40B4-BE49-F238E27FC236}">
                  <a16:creationId xmlns:a16="http://schemas.microsoft.com/office/drawing/2014/main" id="{ED0C07AF-EC8A-1D44-A984-8A2456A295A2}"/>
                </a:ext>
              </a:extLst>
            </p:cNvPr>
            <p:cNvSpPr txBox="1">
              <a:spLocks noChangeArrowheads="1"/>
            </p:cNvSpPr>
            <p:nvPr/>
          </p:nvSpPr>
          <p:spPr bwMode="auto">
            <a:xfrm>
              <a:off x="5931471" y="-30236"/>
              <a:ext cx="1279747" cy="3389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Arial"/>
                </a:rPr>
                <a:t>manifest file</a:t>
              </a:r>
            </a:p>
          </p:txBody>
        </p:sp>
      </p:grpSp>
      <p:sp>
        <p:nvSpPr>
          <p:cNvPr id="28" name="Freeform 27">
            <a:extLst>
              <a:ext uri="{FF2B5EF4-FFF2-40B4-BE49-F238E27FC236}">
                <a16:creationId xmlns:a16="http://schemas.microsoft.com/office/drawing/2014/main" id="{068BEAB9-D8D3-C441-9C37-3B12CF5A5614}"/>
              </a:ext>
            </a:extLst>
          </p:cNvPr>
          <p:cNvSpPr>
            <a:spLocks/>
          </p:cNvSpPr>
          <p:nvPr/>
        </p:nvSpPr>
        <p:spPr bwMode="auto">
          <a:xfrm>
            <a:off x="2571029" y="4229534"/>
            <a:ext cx="1008062" cy="881062"/>
          </a:xfrm>
          <a:custGeom>
            <a:avLst/>
            <a:gdLst>
              <a:gd name="T0" fmla="*/ 542251 w 1284637"/>
              <a:gd name="T1" fmla="*/ 0 h 1108430"/>
              <a:gd name="T2" fmla="*/ 620508 w 1284637"/>
              <a:gd name="T3" fmla="*/ 556152 h 1108430"/>
              <a:gd name="T4" fmla="*/ 0 w 1284637"/>
              <a:gd name="T5" fmla="*/ 555512 h 1108430"/>
              <a:gd name="T6" fmla="*/ 0 60000 65536"/>
              <a:gd name="T7" fmla="*/ 0 60000 65536"/>
              <a:gd name="T8" fmla="*/ 0 60000 65536"/>
            </a:gdLst>
            <a:ahLst/>
            <a:cxnLst>
              <a:cxn ang="T6">
                <a:pos x="T0" y="T1"/>
              </a:cxn>
              <a:cxn ang="T7">
                <a:pos x="T2" y="T3"/>
              </a:cxn>
              <a:cxn ang="T8">
                <a:pos x="T4" y="T5"/>
              </a:cxn>
            </a:cxnLst>
            <a:rect l="0" t="0" r="r" b="b"/>
            <a:pathLst>
              <a:path w="1284637" h="1108430">
                <a:moveTo>
                  <a:pt x="1122624" y="0"/>
                </a:moveTo>
                <a:lnTo>
                  <a:pt x="1284637" y="1108430"/>
                </a:lnTo>
                <a:lnTo>
                  <a:pt x="0" y="1107156"/>
                </a:lnTo>
              </a:path>
            </a:pathLst>
          </a:custGeom>
          <a:noFill/>
          <a:ln w="57150">
            <a:solidFill>
              <a:srgbClr val="FF0000"/>
            </a:solidFill>
            <a:round/>
            <a:headEnd/>
            <a:tailEnd type="triangle" w="med" len="med"/>
          </a:ln>
          <a:extLst>
            <a:ext uri="{909E8E84-426E-40DD-AFC4-6F175D3DCCD1}">
              <a14:hiddenFill xmlns:a14="http://schemas.microsoft.com/office/drawing/2010/main">
                <a:solidFill>
                  <a:srgbClr val="FFFFFF"/>
                </a:solidFill>
              </a14:hiddenFill>
            </a:ext>
          </a:extLst>
        </p:spPr>
        <p:txBody>
          <a:bodyPr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1121" name="Freeform 1120">
            <a:extLst>
              <a:ext uri="{FF2B5EF4-FFF2-40B4-BE49-F238E27FC236}">
                <a16:creationId xmlns:a16="http://schemas.microsoft.com/office/drawing/2014/main" id="{1FA9C861-3CFD-5C47-9603-F36C34D39F14}"/>
              </a:ext>
            </a:extLst>
          </p:cNvPr>
          <p:cNvSpPr>
            <a:spLocks/>
          </p:cNvSpPr>
          <p:nvPr/>
        </p:nvSpPr>
        <p:spPr bwMode="auto">
          <a:xfrm flipV="1">
            <a:off x="2624139" y="5127626"/>
            <a:ext cx="2166937" cy="709613"/>
          </a:xfrm>
          <a:custGeom>
            <a:avLst/>
            <a:gdLst>
              <a:gd name="T0" fmla="*/ 1752991 w 1898925"/>
              <a:gd name="T1" fmla="*/ 0 h 980345"/>
              <a:gd name="T2" fmla="*/ 2822161 w 1898925"/>
              <a:gd name="T3" fmla="*/ 227646 h 980345"/>
              <a:gd name="T4" fmla="*/ 2173683 w 1898925"/>
              <a:gd name="T5" fmla="*/ 258645 h 980345"/>
              <a:gd name="T6" fmla="*/ 1262389 w 1898925"/>
              <a:gd name="T7" fmla="*/ 362755 h 980345"/>
              <a:gd name="T8" fmla="*/ 0 w 1898925"/>
              <a:gd name="T9" fmla="*/ 371335 h 9803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898925" h="980345">
                <a:moveTo>
                  <a:pt x="1179521" y="0"/>
                </a:moveTo>
                <a:lnTo>
                  <a:pt x="1898925" y="600997"/>
                </a:lnTo>
                <a:lnTo>
                  <a:pt x="1462589" y="682836"/>
                </a:lnTo>
                <a:cubicBezTo>
                  <a:pt x="1258197" y="730637"/>
                  <a:pt x="1110581" y="844165"/>
                  <a:pt x="849414" y="957692"/>
                </a:cubicBezTo>
                <a:lnTo>
                  <a:pt x="0" y="980345"/>
                </a:lnTo>
              </a:path>
            </a:pathLst>
          </a:custGeom>
          <a:noFill/>
          <a:ln w="57150">
            <a:solidFill>
              <a:srgbClr val="FF0000"/>
            </a:solidFill>
            <a:round/>
            <a:headEnd/>
            <a:tailEnd type="triangle" w="med" len="med"/>
          </a:ln>
          <a:extLst>
            <a:ext uri="{909E8E84-426E-40DD-AFC4-6F175D3DCCD1}">
              <a14:hiddenFill xmlns:a14="http://schemas.microsoft.com/office/drawing/2010/main">
                <a:solidFill>
                  <a:srgbClr val="FFFFFF"/>
                </a:solidFill>
              </a14:hiddenFill>
            </a:ext>
          </a:extLst>
        </p:spPr>
        <p:txBody>
          <a:bodyPr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1122" name="Content Placeholder 12">
            <a:extLst>
              <a:ext uri="{FF2B5EF4-FFF2-40B4-BE49-F238E27FC236}">
                <a16:creationId xmlns:a16="http://schemas.microsoft.com/office/drawing/2014/main" id="{CC467532-9586-A943-BA29-4F35221A16AD}"/>
              </a:ext>
            </a:extLst>
          </p:cNvPr>
          <p:cNvSpPr txBox="1">
            <a:spLocks/>
          </p:cNvSpPr>
          <p:nvPr/>
        </p:nvSpPr>
        <p:spPr bwMode="auto">
          <a:xfrm>
            <a:off x="1168393" y="2402083"/>
            <a:ext cx="9901388" cy="4587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lvl1pPr marL="342900" indent="-342900" algn="l" rtl="0" eaLnBrk="0" fontAlgn="base" hangingPunct="0">
              <a:lnSpc>
                <a:spcPct val="85000"/>
              </a:lnSpc>
              <a:spcBef>
                <a:spcPct val="20000"/>
              </a:spcBef>
              <a:spcAft>
                <a:spcPct val="0"/>
              </a:spcAft>
              <a:buClr>
                <a:srgbClr val="000099"/>
              </a:buClr>
              <a:buSzPct val="65000"/>
              <a:buFont typeface="Wingdings" charset="0"/>
              <a:buChar char="v"/>
              <a:defRPr sz="2800">
                <a:solidFill>
                  <a:schemeClr val="tx1"/>
                </a:solidFill>
                <a:latin typeface="+mn-lt"/>
                <a:ea typeface="ＭＳ Ｐゴシック" charset="0"/>
                <a:cs typeface="+mn-cs"/>
              </a:defRPr>
            </a:lvl1pPr>
            <a:lvl2pPr marL="742950" indent="-285750" algn="l" rtl="0" eaLnBrk="0" fontAlgn="base" hangingPunct="0">
              <a:lnSpc>
                <a:spcPct val="85000"/>
              </a:lnSpc>
              <a:spcBef>
                <a:spcPct val="20000"/>
              </a:spcBef>
              <a:spcAft>
                <a:spcPct val="0"/>
              </a:spcAft>
              <a:buClr>
                <a:srgbClr val="000099"/>
              </a:buClr>
              <a:buFont typeface="Wingdings" charset="0"/>
              <a:buChar char="§"/>
              <a:defRPr sz="2400">
                <a:solidFill>
                  <a:schemeClr val="tx1"/>
                </a:solidFill>
                <a:latin typeface="+mn-lt"/>
                <a:ea typeface="Arial" charset="0"/>
                <a:cs typeface="+mn-cs"/>
              </a:defRPr>
            </a:lvl2pPr>
            <a:lvl3pPr marL="1143000" indent="-228600" algn="l" rtl="0" eaLnBrk="0" fontAlgn="base" hangingPunct="0">
              <a:spcBef>
                <a:spcPct val="20000"/>
              </a:spcBef>
              <a:spcAft>
                <a:spcPct val="0"/>
              </a:spcAft>
              <a:buChar char="•"/>
              <a:defRPr sz="2000">
                <a:solidFill>
                  <a:schemeClr val="tx1"/>
                </a:solidFill>
                <a:latin typeface="Comic Sans MS" pitchFamily="66" charset="0"/>
                <a:ea typeface="Arial" charset="0"/>
                <a:cs typeface="+mn-cs"/>
              </a:defRPr>
            </a:lvl3pPr>
            <a:lvl4pPr marL="1600200" indent="-228600" algn="l" rtl="0" eaLnBrk="0" fontAlgn="base" hangingPunct="0">
              <a:spcBef>
                <a:spcPct val="20000"/>
              </a:spcBef>
              <a:spcAft>
                <a:spcPct val="0"/>
              </a:spcAft>
              <a:buChar char="–"/>
              <a:defRPr sz="2000">
                <a:solidFill>
                  <a:schemeClr val="tx1"/>
                </a:solidFill>
                <a:latin typeface="Times New Roman" pitchFamily="18" charset="0"/>
                <a:ea typeface="Arial" charset="0"/>
                <a:cs typeface="+mn-cs"/>
              </a:defRPr>
            </a:lvl4pPr>
            <a:lvl5pPr marL="2057400" indent="-228600" algn="l" rtl="0" eaLnBrk="0" fontAlgn="base" hangingPunct="0">
              <a:spcBef>
                <a:spcPct val="20000"/>
              </a:spcBef>
              <a:spcAft>
                <a:spcPct val="0"/>
              </a:spcAft>
              <a:buChar char="»"/>
              <a:defRPr sz="2000">
                <a:solidFill>
                  <a:schemeClr val="tx1"/>
                </a:solidFill>
                <a:latin typeface="Times New Roman" pitchFamily="18" charset="0"/>
                <a:ea typeface="Arial" charset="0"/>
                <a:cs typeface="+mn-cs"/>
              </a:defRPr>
            </a:lvl5pPr>
            <a:lvl6pPr marL="2514600" indent="-228600" algn="l" rtl="0" fontAlgn="base">
              <a:spcBef>
                <a:spcPct val="20000"/>
              </a:spcBef>
              <a:spcAft>
                <a:spcPct val="0"/>
              </a:spcAft>
              <a:buChar char="»"/>
              <a:defRPr sz="2000">
                <a:solidFill>
                  <a:schemeClr val="tx1"/>
                </a:solidFill>
                <a:latin typeface="Times New Roman" pitchFamily="18" charset="0"/>
                <a:cs typeface="+mn-cs"/>
              </a:defRPr>
            </a:lvl6pPr>
            <a:lvl7pPr marL="2971800" indent="-228600" algn="l" rtl="0" fontAlgn="base">
              <a:spcBef>
                <a:spcPct val="20000"/>
              </a:spcBef>
              <a:spcAft>
                <a:spcPct val="0"/>
              </a:spcAft>
              <a:buChar char="»"/>
              <a:defRPr sz="2000">
                <a:solidFill>
                  <a:schemeClr val="tx1"/>
                </a:solidFill>
                <a:latin typeface="Times New Roman" pitchFamily="18" charset="0"/>
                <a:cs typeface="+mn-cs"/>
              </a:defRPr>
            </a:lvl7pPr>
            <a:lvl8pPr marL="3429000" indent="-228600" algn="l" rtl="0" fontAlgn="base">
              <a:spcBef>
                <a:spcPct val="20000"/>
              </a:spcBef>
              <a:spcAft>
                <a:spcPct val="0"/>
              </a:spcAft>
              <a:buChar char="»"/>
              <a:defRPr sz="2000">
                <a:solidFill>
                  <a:schemeClr val="tx1"/>
                </a:solidFill>
                <a:latin typeface="Times New Roman" pitchFamily="18" charset="0"/>
                <a:cs typeface="+mn-cs"/>
              </a:defRPr>
            </a:lvl8pPr>
            <a:lvl9pPr marL="3886200" indent="-228600" algn="l" rtl="0" fontAlgn="base">
              <a:spcBef>
                <a:spcPct val="20000"/>
              </a:spcBef>
              <a:spcAft>
                <a:spcPct val="0"/>
              </a:spcAft>
              <a:buChar char="»"/>
              <a:defRPr sz="2000">
                <a:solidFill>
                  <a:schemeClr val="tx1"/>
                </a:solidFill>
                <a:latin typeface="Times New Roman" pitchFamily="18" charset="0"/>
                <a:cs typeface="+mn-cs"/>
              </a:defRPr>
            </a:lvl9pPr>
          </a:lstStyle>
          <a:p>
            <a:pPr marL="517525" marR="0" lvl="1" indent="-231775" algn="l" defTabSz="914400" rtl="0" eaLnBrk="0" fontAlgn="base" latinLnBrk="0" hangingPunct="0">
              <a:lnSpc>
                <a:spcPct val="85000"/>
              </a:lnSpc>
              <a:spcBef>
                <a:spcPct val="20000"/>
              </a:spcBef>
              <a:spcAft>
                <a:spcPct val="0"/>
              </a:spcAft>
              <a:buClr>
                <a:srgbClr val="000099"/>
              </a:buClr>
              <a:buSzTx/>
              <a:buFont typeface="Arial"/>
              <a:buChar char="•"/>
              <a:tabLst/>
              <a:defRPr/>
            </a:pPr>
            <a:r>
              <a:rPr kumimoji="0" lang="en-US" sz="2400" b="0" i="0" u="none" strike="noStrike" kern="120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using manifest, client retrieves content at highest supportable rate</a:t>
            </a:r>
          </a:p>
          <a:p>
            <a:pPr marL="457200" marR="0" lvl="1" indent="0" algn="l" defTabSz="914400" rtl="0" eaLnBrk="0" fontAlgn="base" latinLnBrk="0" hangingPunct="0">
              <a:lnSpc>
                <a:spcPct val="85000"/>
              </a:lnSpc>
              <a:spcBef>
                <a:spcPct val="20000"/>
              </a:spcBef>
              <a:spcAft>
                <a:spcPct val="0"/>
              </a:spcAft>
              <a:buClr>
                <a:srgbClr val="000099"/>
              </a:buClr>
              <a:buSzTx/>
              <a:buFont typeface="Wingdings" charset="0"/>
              <a:buNone/>
              <a:tabLst/>
              <a:defRPr/>
            </a:pPr>
            <a:endParaRPr kumimoji="0" lang="en-US" sz="2400" b="0" i="0" u="none" strike="noStrike" kern="120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endParaRPr>
          </a:p>
        </p:txBody>
      </p:sp>
      <p:sp>
        <p:nvSpPr>
          <p:cNvPr id="1123" name="Content Placeholder 12">
            <a:extLst>
              <a:ext uri="{FF2B5EF4-FFF2-40B4-BE49-F238E27FC236}">
                <a16:creationId xmlns:a16="http://schemas.microsoft.com/office/drawing/2014/main" id="{2E17DE3C-B1EA-6342-A5E5-820798A09912}"/>
              </a:ext>
            </a:extLst>
          </p:cNvPr>
          <p:cNvSpPr txBox="1">
            <a:spLocks/>
          </p:cNvSpPr>
          <p:nvPr/>
        </p:nvSpPr>
        <p:spPr bwMode="auto">
          <a:xfrm>
            <a:off x="1170413" y="2819021"/>
            <a:ext cx="9113837" cy="5032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lvl1pPr marL="342900" indent="-342900" algn="l" rtl="0" eaLnBrk="0" fontAlgn="base" hangingPunct="0">
              <a:lnSpc>
                <a:spcPct val="85000"/>
              </a:lnSpc>
              <a:spcBef>
                <a:spcPct val="20000"/>
              </a:spcBef>
              <a:spcAft>
                <a:spcPct val="0"/>
              </a:spcAft>
              <a:buClr>
                <a:srgbClr val="000099"/>
              </a:buClr>
              <a:buSzPct val="65000"/>
              <a:buFont typeface="Wingdings" charset="0"/>
              <a:buChar char="v"/>
              <a:defRPr sz="2800">
                <a:solidFill>
                  <a:schemeClr val="tx1"/>
                </a:solidFill>
                <a:latin typeface="+mn-lt"/>
                <a:ea typeface="ＭＳ Ｐゴシック" charset="0"/>
                <a:cs typeface="+mn-cs"/>
              </a:defRPr>
            </a:lvl1pPr>
            <a:lvl2pPr marL="742950" indent="-285750" algn="l" rtl="0" eaLnBrk="0" fontAlgn="base" hangingPunct="0">
              <a:lnSpc>
                <a:spcPct val="85000"/>
              </a:lnSpc>
              <a:spcBef>
                <a:spcPct val="20000"/>
              </a:spcBef>
              <a:spcAft>
                <a:spcPct val="0"/>
              </a:spcAft>
              <a:buClr>
                <a:srgbClr val="000099"/>
              </a:buClr>
              <a:buFont typeface="Wingdings" charset="0"/>
              <a:buChar char="§"/>
              <a:defRPr sz="2400">
                <a:solidFill>
                  <a:schemeClr val="tx1"/>
                </a:solidFill>
                <a:latin typeface="+mn-lt"/>
                <a:ea typeface="Arial" charset="0"/>
                <a:cs typeface="+mn-cs"/>
              </a:defRPr>
            </a:lvl2pPr>
            <a:lvl3pPr marL="1143000" indent="-228600" algn="l" rtl="0" eaLnBrk="0" fontAlgn="base" hangingPunct="0">
              <a:spcBef>
                <a:spcPct val="20000"/>
              </a:spcBef>
              <a:spcAft>
                <a:spcPct val="0"/>
              </a:spcAft>
              <a:buChar char="•"/>
              <a:defRPr sz="2000">
                <a:solidFill>
                  <a:schemeClr val="tx1"/>
                </a:solidFill>
                <a:latin typeface="Comic Sans MS" pitchFamily="66" charset="0"/>
                <a:ea typeface="Arial" charset="0"/>
                <a:cs typeface="+mn-cs"/>
              </a:defRPr>
            </a:lvl3pPr>
            <a:lvl4pPr marL="1600200" indent="-228600" algn="l" rtl="0" eaLnBrk="0" fontAlgn="base" hangingPunct="0">
              <a:spcBef>
                <a:spcPct val="20000"/>
              </a:spcBef>
              <a:spcAft>
                <a:spcPct val="0"/>
              </a:spcAft>
              <a:buChar char="–"/>
              <a:defRPr sz="2000">
                <a:solidFill>
                  <a:schemeClr val="tx1"/>
                </a:solidFill>
                <a:latin typeface="Times New Roman" pitchFamily="18" charset="0"/>
                <a:ea typeface="Arial" charset="0"/>
                <a:cs typeface="+mn-cs"/>
              </a:defRPr>
            </a:lvl4pPr>
            <a:lvl5pPr marL="2057400" indent="-228600" algn="l" rtl="0" eaLnBrk="0" fontAlgn="base" hangingPunct="0">
              <a:spcBef>
                <a:spcPct val="20000"/>
              </a:spcBef>
              <a:spcAft>
                <a:spcPct val="0"/>
              </a:spcAft>
              <a:buChar char="»"/>
              <a:defRPr sz="2000">
                <a:solidFill>
                  <a:schemeClr val="tx1"/>
                </a:solidFill>
                <a:latin typeface="Times New Roman" pitchFamily="18" charset="0"/>
                <a:ea typeface="Arial" charset="0"/>
                <a:cs typeface="+mn-cs"/>
              </a:defRPr>
            </a:lvl5pPr>
            <a:lvl6pPr marL="2514600" indent="-228600" algn="l" rtl="0" fontAlgn="base">
              <a:spcBef>
                <a:spcPct val="20000"/>
              </a:spcBef>
              <a:spcAft>
                <a:spcPct val="0"/>
              </a:spcAft>
              <a:buChar char="»"/>
              <a:defRPr sz="2000">
                <a:solidFill>
                  <a:schemeClr val="tx1"/>
                </a:solidFill>
                <a:latin typeface="Times New Roman" pitchFamily="18" charset="0"/>
                <a:cs typeface="+mn-cs"/>
              </a:defRPr>
            </a:lvl6pPr>
            <a:lvl7pPr marL="2971800" indent="-228600" algn="l" rtl="0" fontAlgn="base">
              <a:spcBef>
                <a:spcPct val="20000"/>
              </a:spcBef>
              <a:spcAft>
                <a:spcPct val="0"/>
              </a:spcAft>
              <a:buChar char="»"/>
              <a:defRPr sz="2000">
                <a:solidFill>
                  <a:schemeClr val="tx1"/>
                </a:solidFill>
                <a:latin typeface="Times New Roman" pitchFamily="18" charset="0"/>
                <a:cs typeface="+mn-cs"/>
              </a:defRPr>
            </a:lvl7pPr>
            <a:lvl8pPr marL="3429000" indent="-228600" algn="l" rtl="0" fontAlgn="base">
              <a:spcBef>
                <a:spcPct val="20000"/>
              </a:spcBef>
              <a:spcAft>
                <a:spcPct val="0"/>
              </a:spcAft>
              <a:buChar char="»"/>
              <a:defRPr sz="2000">
                <a:solidFill>
                  <a:schemeClr val="tx1"/>
                </a:solidFill>
                <a:latin typeface="Times New Roman" pitchFamily="18" charset="0"/>
                <a:cs typeface="+mn-cs"/>
              </a:defRPr>
            </a:lvl8pPr>
            <a:lvl9pPr marL="3886200" indent="-228600" algn="l" rtl="0" fontAlgn="base">
              <a:spcBef>
                <a:spcPct val="20000"/>
              </a:spcBef>
              <a:spcAft>
                <a:spcPct val="0"/>
              </a:spcAft>
              <a:buChar char="»"/>
              <a:defRPr sz="2000">
                <a:solidFill>
                  <a:schemeClr val="tx1"/>
                </a:solidFill>
                <a:latin typeface="Times New Roman" pitchFamily="18" charset="0"/>
                <a:cs typeface="+mn-cs"/>
              </a:defRPr>
            </a:lvl9pPr>
          </a:lstStyle>
          <a:p>
            <a:pPr marL="517525" marR="0" lvl="1" indent="-217488" algn="l" defTabSz="914400" rtl="0" eaLnBrk="0" fontAlgn="base" latinLnBrk="0" hangingPunct="0">
              <a:lnSpc>
                <a:spcPct val="85000"/>
              </a:lnSpc>
              <a:spcBef>
                <a:spcPct val="20000"/>
              </a:spcBef>
              <a:spcAft>
                <a:spcPct val="0"/>
              </a:spcAft>
              <a:buClr>
                <a:srgbClr val="000099"/>
              </a:buClr>
              <a:buSzTx/>
              <a:buFont typeface="Arial"/>
              <a:buChar char="•"/>
              <a:tabLst/>
              <a:defRPr/>
            </a:pPr>
            <a:r>
              <a:rPr kumimoji="0" lang="en-US" sz="2400" b="0" i="0" u="none" strike="noStrike" kern="120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may choose different rate or copy if network path congested</a:t>
            </a:r>
          </a:p>
          <a:p>
            <a:pPr marL="457200" marR="0" lvl="1" indent="0" algn="l" defTabSz="914400" rtl="0" eaLnBrk="0" fontAlgn="base" latinLnBrk="0" hangingPunct="0">
              <a:lnSpc>
                <a:spcPct val="85000"/>
              </a:lnSpc>
              <a:spcBef>
                <a:spcPct val="20000"/>
              </a:spcBef>
              <a:spcAft>
                <a:spcPct val="0"/>
              </a:spcAft>
              <a:buClr>
                <a:srgbClr val="000099"/>
              </a:buClr>
              <a:buSzTx/>
              <a:buFont typeface="Wingdings" charset="0"/>
              <a:buNone/>
              <a:tabLst/>
              <a:defRPr/>
            </a:pPr>
            <a:endParaRPr kumimoji="0" lang="en-US" sz="2400" b="0" i="0" u="none" strike="noStrike" kern="120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endParaRPr>
          </a:p>
        </p:txBody>
      </p:sp>
      <p:sp>
        <p:nvSpPr>
          <p:cNvPr id="670" name="Slide Number Placeholder 2">
            <a:extLst>
              <a:ext uri="{FF2B5EF4-FFF2-40B4-BE49-F238E27FC236}">
                <a16:creationId xmlns:a16="http://schemas.microsoft.com/office/drawing/2014/main" id="{0F723A7B-FECC-0045-AA25-C72B2F046D6E}"/>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a:ea typeface="+mn-ea"/>
                <a:cs typeface="+mn-cs"/>
              </a:rPr>
              <a:t>Application Layer: 2-</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103</a:t>
            </a:fld>
            <a:endParaRPr kumimoji="0" lang="en-US" sz="1100" b="0" i="0" u="none" strike="noStrike" kern="1200" cap="none" spc="0" normalizeH="0" baseline="0" noProof="0" dirty="0">
              <a:ln>
                <a:noFill/>
              </a:ln>
              <a:solidFill>
                <a:prstClr val="white">
                  <a:lumMod val="50000"/>
                </a:prstClr>
              </a:solidFill>
              <a:effectLst/>
              <a:uLnTx/>
              <a:uFillTx/>
              <a:latin typeface="Calibri"/>
              <a:ea typeface="+mn-ea"/>
              <a:cs typeface="+mn-cs"/>
            </a:endParaRPr>
          </a:p>
        </p:txBody>
      </p:sp>
    </p:spTree>
    <p:extLst>
      <p:ext uri="{BB962C8B-B14F-4D97-AF65-F5344CB8AC3E}">
        <p14:creationId xmlns:p14="http://schemas.microsoft.com/office/powerpoint/2010/main" val="2709323761"/>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898"/>
                                        </p:tgtEl>
                                        <p:attrNameLst>
                                          <p:attrName>style.visibility</p:attrName>
                                        </p:attrNameLst>
                                      </p:cBhvr>
                                      <p:to>
                                        <p:strVal val="visible"/>
                                      </p:to>
                                    </p:set>
                                  </p:childTnLst>
                                  <p:subTnLst>
                                    <p:audio>
                                      <p:cMediaNode>
                                        <p:cTn display="0" masterRel="sameClick">
                                          <p:stCondLst>
                                            <p:cond evt="begin" delay="0">
                                              <p:tn val="5"/>
                                            </p:cond>
                                          </p:stCondLst>
                                          <p:endCondLst>
                                            <p:cond evt="onStopAudio" delay="0">
                                              <p:tgtEl>
                                                <p:sldTgt/>
                                              </p:tgtEl>
                                            </p:cond>
                                          </p:endCondLst>
                                        </p:cTn>
                                        <p:tgtEl>
                                          <p:sndTgt r:embed="rId3" name="Whoosh"/>
                                        </p:tgtEl>
                                      </p:cMediaNode>
                                    </p:audio>
                                  </p:subTnLst>
                                </p:cTn>
                              </p:par>
                            </p:childTnLst>
                          </p:cTn>
                        </p:par>
                        <p:par>
                          <p:cTn id="7" fill="hold" nodeType="afterGroup">
                            <p:stCondLst>
                              <p:cond delay="0"/>
                            </p:stCondLst>
                            <p:childTnLst>
                              <p:par>
                                <p:cTn id="8" presetID="1" presetClass="entr" presetSubtype="0" fill="hold" nodeType="afterEffect">
                                  <p:stCondLst>
                                    <p:cond delay="250"/>
                                  </p:stCondLst>
                                  <p:childTnLst>
                                    <p:set>
                                      <p:cBhvr>
                                        <p:cTn id="9" dur="1" fill="hold">
                                          <p:stCondLst>
                                            <p:cond delay="0"/>
                                          </p:stCondLst>
                                        </p:cTn>
                                        <p:tgtEl>
                                          <p:spTgt spid="828"/>
                                        </p:tgtEl>
                                        <p:attrNameLst>
                                          <p:attrName>style.visibility</p:attrName>
                                        </p:attrNameLst>
                                      </p:cBhvr>
                                      <p:to>
                                        <p:strVal val="visible"/>
                                      </p:to>
                                    </p:set>
                                  </p:childTnLst>
                                  <p:subTnLst>
                                    <p:audio>
                                      <p:cMediaNode>
                                        <p:cTn display="0" masterRel="sameClick">
                                          <p:stCondLst>
                                            <p:cond evt="begin" delay="0">
                                              <p:tn val="8"/>
                                            </p:cond>
                                          </p:stCondLst>
                                          <p:endCondLst>
                                            <p:cond evt="onStopAudio" delay="0">
                                              <p:tgtEl>
                                                <p:sldTgt/>
                                              </p:tgtEl>
                                            </p:cond>
                                          </p:endCondLst>
                                        </p:cTn>
                                        <p:tgtEl>
                                          <p:sndTgt r:embed="rId3" name="Whoosh"/>
                                        </p:tgtEl>
                                      </p:cMediaNode>
                                    </p:audio>
                                  </p:subTnLst>
                                </p:cTn>
                              </p:par>
                            </p:childTnLst>
                          </p:cTn>
                        </p:par>
                        <p:par>
                          <p:cTn id="10" fill="hold" nodeType="afterGroup">
                            <p:stCondLst>
                              <p:cond delay="250"/>
                            </p:stCondLst>
                            <p:childTnLst>
                              <p:par>
                                <p:cTn id="11" presetID="1" presetClass="entr" presetSubtype="0" fill="hold" nodeType="afterEffect">
                                  <p:stCondLst>
                                    <p:cond delay="250"/>
                                  </p:stCondLst>
                                  <p:childTnLst>
                                    <p:set>
                                      <p:cBhvr>
                                        <p:cTn id="12" dur="1" fill="hold">
                                          <p:stCondLst>
                                            <p:cond delay="0"/>
                                          </p:stCondLst>
                                        </p:cTn>
                                        <p:tgtEl>
                                          <p:spTgt spid="14"/>
                                        </p:tgtEl>
                                        <p:attrNameLst>
                                          <p:attrName>style.visibility</p:attrName>
                                        </p:attrNameLst>
                                      </p:cBhvr>
                                      <p:to>
                                        <p:strVal val="visible"/>
                                      </p:to>
                                    </p:set>
                                  </p:childTnLst>
                                  <p:subTnLst>
                                    <p:audio>
                                      <p:cMediaNode>
                                        <p:cTn display="0" masterRel="sameClick">
                                          <p:stCondLst>
                                            <p:cond evt="begin" delay="0">
                                              <p:tn val="11"/>
                                            </p:cond>
                                          </p:stCondLst>
                                          <p:endCondLst>
                                            <p:cond evt="onStopAudio" delay="0">
                                              <p:tgtEl>
                                                <p:sldTgt/>
                                              </p:tgtEl>
                                            </p:cond>
                                          </p:endCondLst>
                                        </p:cTn>
                                        <p:tgtEl>
                                          <p:sndTgt r:embed="rId3" name="Whoosh"/>
                                        </p:tgtEl>
                                      </p:cMediaNode>
                                    </p:audio>
                                  </p:subTnLst>
                                </p:cTn>
                              </p:par>
                            </p:childTnLst>
                          </p:cTn>
                        </p:par>
                        <p:par>
                          <p:cTn id="13" fill="hold" nodeType="afterGroup">
                            <p:stCondLst>
                              <p:cond delay="500"/>
                            </p:stCondLst>
                            <p:childTnLst>
                              <p:par>
                                <p:cTn id="14" presetID="1" presetClass="entr" presetSubtype="0" fill="hold" nodeType="afterEffect">
                                  <p:stCondLst>
                                    <p:cond delay="250"/>
                                  </p:stCondLst>
                                  <p:childTnLst>
                                    <p:set>
                                      <p:cBhvr>
                                        <p:cTn id="15" dur="1" fill="hold">
                                          <p:stCondLst>
                                            <p:cond delay="0"/>
                                          </p:stCondLst>
                                        </p:cTn>
                                        <p:tgtEl>
                                          <p:spTgt spid="933"/>
                                        </p:tgtEl>
                                        <p:attrNameLst>
                                          <p:attrName>style.visibility</p:attrName>
                                        </p:attrNameLst>
                                      </p:cBhvr>
                                      <p:to>
                                        <p:strVal val="visible"/>
                                      </p:to>
                                    </p:set>
                                  </p:childTnLst>
                                  <p:subTnLst>
                                    <p:audio>
                                      <p:cMediaNode>
                                        <p:cTn display="0" masterRel="sameClick">
                                          <p:stCondLst>
                                            <p:cond evt="begin" delay="0">
                                              <p:tn val="14"/>
                                            </p:cond>
                                          </p:stCondLst>
                                          <p:endCondLst>
                                            <p:cond evt="onStopAudio" delay="0">
                                              <p:tgtEl>
                                                <p:sldTgt/>
                                              </p:tgtEl>
                                            </p:cond>
                                          </p:endCondLst>
                                        </p:cTn>
                                        <p:tgtEl>
                                          <p:sndTgt r:embed="rId3" name="Whoosh"/>
                                        </p:tgtEl>
                                      </p:cMediaNode>
                                    </p:audio>
                                  </p:subTnLst>
                                </p:cTn>
                              </p:par>
                            </p:childTnLst>
                          </p:cTn>
                        </p:par>
                        <p:par>
                          <p:cTn id="16" fill="hold" nodeType="afterGroup">
                            <p:stCondLst>
                              <p:cond delay="750"/>
                            </p:stCondLst>
                            <p:childTnLst>
                              <p:par>
                                <p:cTn id="17" presetID="1" presetClass="entr" presetSubtype="0" fill="hold" nodeType="afterEffect">
                                  <p:stCondLst>
                                    <p:cond delay="250"/>
                                  </p:stCondLst>
                                  <p:childTnLst>
                                    <p:set>
                                      <p:cBhvr>
                                        <p:cTn id="18" dur="1" fill="hold">
                                          <p:stCondLst>
                                            <p:cond delay="0"/>
                                          </p:stCondLst>
                                        </p:cTn>
                                        <p:tgtEl>
                                          <p:spTgt spid="793"/>
                                        </p:tgtEl>
                                        <p:attrNameLst>
                                          <p:attrName>style.visibility</p:attrName>
                                        </p:attrNameLst>
                                      </p:cBhvr>
                                      <p:to>
                                        <p:strVal val="visible"/>
                                      </p:to>
                                    </p:set>
                                  </p:childTnLst>
                                  <p:subTnLst>
                                    <p:audio>
                                      <p:cMediaNode>
                                        <p:cTn display="0" masterRel="sameClick">
                                          <p:stCondLst>
                                            <p:cond evt="begin" delay="0">
                                              <p:tn val="17"/>
                                            </p:cond>
                                          </p:stCondLst>
                                          <p:endCondLst>
                                            <p:cond evt="onStopAudio" delay="0">
                                              <p:tgtEl>
                                                <p:sldTgt/>
                                              </p:tgtEl>
                                            </p:cond>
                                          </p:endCondLst>
                                        </p:cTn>
                                        <p:tgtEl>
                                          <p:sndTgt r:embed="rId3" name="Whoosh"/>
                                        </p:tgtEl>
                                      </p:cMediaNode>
                                    </p:audio>
                                  </p:subTnLst>
                                </p:cTn>
                              </p:par>
                            </p:childTnLst>
                          </p:cTn>
                        </p:par>
                        <p:par>
                          <p:cTn id="19" fill="hold" nodeType="afterGroup">
                            <p:stCondLst>
                              <p:cond delay="1000"/>
                            </p:stCondLst>
                            <p:childTnLst>
                              <p:par>
                                <p:cTn id="20" presetID="1" presetClass="entr" presetSubtype="0" fill="hold" nodeType="afterEffect">
                                  <p:stCondLst>
                                    <p:cond delay="250"/>
                                  </p:stCondLst>
                                  <p:childTnLst>
                                    <p:set>
                                      <p:cBhvr>
                                        <p:cTn id="21" dur="1" fill="hold">
                                          <p:stCondLst>
                                            <p:cond delay="0"/>
                                          </p:stCondLst>
                                        </p:cTn>
                                        <p:tgtEl>
                                          <p:spTgt spid="863"/>
                                        </p:tgtEl>
                                        <p:attrNameLst>
                                          <p:attrName>style.visibility</p:attrName>
                                        </p:attrNameLst>
                                      </p:cBhvr>
                                      <p:to>
                                        <p:strVal val="visible"/>
                                      </p:to>
                                    </p:set>
                                  </p:childTnLst>
                                  <p:subTnLst>
                                    <p:audio>
                                      <p:cMediaNode>
                                        <p:cTn display="0" masterRel="sameClick">
                                          <p:stCondLst>
                                            <p:cond evt="begin" delay="0">
                                              <p:tn val="20"/>
                                            </p:cond>
                                          </p:stCondLst>
                                          <p:endCondLst>
                                            <p:cond evt="onStopAudio" delay="0">
                                              <p:tgtEl>
                                                <p:sldTgt/>
                                              </p:tgtEl>
                                            </p:cond>
                                          </p:endCondLst>
                                        </p:cTn>
                                        <p:tgtEl>
                                          <p:sndTgt r:embed="rId3" name="Whoosh"/>
                                        </p:tgtEl>
                                      </p:cMediaNode>
                                    </p:audio>
                                  </p:subTnLst>
                                </p:cTn>
                              </p:par>
                            </p:childTnLst>
                          </p:cTn>
                        </p:par>
                        <p:par>
                          <p:cTn id="22" fill="hold" nodeType="afterGroup">
                            <p:stCondLst>
                              <p:cond delay="1250"/>
                            </p:stCondLst>
                            <p:childTnLst>
                              <p:par>
                                <p:cTn id="23" presetID="1" presetClass="entr" presetSubtype="0" fill="hold" nodeType="afterEffect">
                                  <p:stCondLst>
                                    <p:cond delay="250"/>
                                  </p:stCondLst>
                                  <p:childTnLst>
                                    <p:set>
                                      <p:cBhvr>
                                        <p:cTn id="24" dur="1" fill="hold">
                                          <p:stCondLst>
                                            <p:cond delay="0"/>
                                          </p:stCondLst>
                                        </p:cTn>
                                        <p:tgtEl>
                                          <p:spTgt spid="1069"/>
                                        </p:tgtEl>
                                        <p:attrNameLst>
                                          <p:attrName>style.visibility</p:attrName>
                                        </p:attrNameLst>
                                      </p:cBhvr>
                                      <p:to>
                                        <p:strVal val="visible"/>
                                      </p:to>
                                    </p:set>
                                  </p:childTnLst>
                                  <p:subTnLst>
                                    <p:audio>
                                      <p:cMediaNode>
                                        <p:cTn display="0" masterRel="sameClick">
                                          <p:stCondLst>
                                            <p:cond evt="begin" delay="0">
                                              <p:tn val="23"/>
                                            </p:cond>
                                          </p:stCondLst>
                                          <p:endCondLst>
                                            <p:cond evt="onStopAudio" delay="0">
                                              <p:tgtEl>
                                                <p:sldTgt/>
                                              </p:tgtEl>
                                            </p:cond>
                                          </p:endCondLst>
                                        </p:cTn>
                                        <p:tgtEl>
                                          <p:sndTgt r:embed="rId3" name="Whoosh"/>
                                        </p:tgtEl>
                                      </p:cMediaNode>
                                    </p:audio>
                                  </p:subTnLst>
                                </p:cTn>
                              </p:par>
                            </p:childTnLst>
                          </p:cTn>
                        </p:par>
                      </p:childTnLst>
                    </p:cTn>
                  </p:par>
                  <p:par>
                    <p:cTn id="25" fill="hold" nodeType="clickPar">
                      <p:stCondLst>
                        <p:cond delay="indefinite"/>
                      </p:stCondLst>
                      <p:childTnLst>
                        <p:par>
                          <p:cTn id="26" fill="hold" nodeType="withGroup">
                            <p:stCondLst>
                              <p:cond delay="0"/>
                            </p:stCondLst>
                            <p:childTnLst>
                              <p:par>
                                <p:cTn id="27" presetID="22" presetClass="entr" presetSubtype="4" fill="hold" nodeType="clickEffect">
                                  <p:stCondLst>
                                    <p:cond delay="0"/>
                                  </p:stCondLst>
                                  <p:childTnLst>
                                    <p:set>
                                      <p:cBhvr>
                                        <p:cTn id="28" dur="1" fill="hold">
                                          <p:stCondLst>
                                            <p:cond delay="0"/>
                                          </p:stCondLst>
                                        </p:cTn>
                                        <p:tgtEl>
                                          <p:spTgt spid="20"/>
                                        </p:tgtEl>
                                        <p:attrNameLst>
                                          <p:attrName>style.visibility</p:attrName>
                                        </p:attrNameLst>
                                      </p:cBhvr>
                                      <p:to>
                                        <p:strVal val="visible"/>
                                      </p:to>
                                    </p:set>
                                    <p:animEffect transition="in" filter="wipe(down)">
                                      <p:cBhvr>
                                        <p:cTn id="29" dur="500"/>
                                        <p:tgtEl>
                                          <p:spTgt spid="20"/>
                                        </p:tgtEl>
                                      </p:cBhvr>
                                    </p:animEffect>
                                  </p:childTnLst>
                                </p:cTn>
                              </p:par>
                            </p:childTnLst>
                          </p:cTn>
                        </p:par>
                      </p:childTnLst>
                    </p:cTn>
                  </p:par>
                  <p:par>
                    <p:cTn id="30" fill="hold" nodeType="clickPar">
                      <p:stCondLst>
                        <p:cond delay="indefinite"/>
                      </p:stCondLst>
                      <p:childTnLst>
                        <p:par>
                          <p:cTn id="31" fill="hold" nodeType="withGroup">
                            <p:stCondLst>
                              <p:cond delay="0"/>
                            </p:stCondLst>
                            <p:childTnLst>
                              <p:par>
                                <p:cTn id="32" presetID="9" presetClass="entr" presetSubtype="0" fill="hold" grpId="0" nodeType="clickEffect">
                                  <p:stCondLst>
                                    <p:cond delay="0"/>
                                  </p:stCondLst>
                                  <p:childTnLst>
                                    <p:set>
                                      <p:cBhvr>
                                        <p:cTn id="33" dur="1" fill="hold">
                                          <p:stCondLst>
                                            <p:cond delay="0"/>
                                          </p:stCondLst>
                                        </p:cTn>
                                        <p:tgtEl>
                                          <p:spTgt spid="13">
                                            <p:txEl>
                                              <p:pRg st="0" end="0"/>
                                            </p:txEl>
                                          </p:spTgt>
                                        </p:tgtEl>
                                        <p:attrNameLst>
                                          <p:attrName>style.visibility</p:attrName>
                                        </p:attrNameLst>
                                      </p:cBhvr>
                                      <p:to>
                                        <p:strVal val="visible"/>
                                      </p:to>
                                    </p:set>
                                    <p:animEffect transition="in" filter="dissolve">
                                      <p:cBhvr>
                                        <p:cTn id="34" dur="500"/>
                                        <p:tgtEl>
                                          <p:spTgt spid="13">
                                            <p:txEl>
                                              <p:pRg st="0" end="0"/>
                                            </p:txEl>
                                          </p:spTgt>
                                        </p:tgtEl>
                                      </p:cBhvr>
                                    </p:animEffect>
                                  </p:childTnLst>
                                </p:cTn>
                              </p:par>
                            </p:childTnLst>
                          </p:cTn>
                        </p:par>
                      </p:childTnLst>
                    </p:cTn>
                  </p:par>
                  <p:par>
                    <p:cTn id="35" fill="hold" nodeType="clickPar">
                      <p:stCondLst>
                        <p:cond delay="indefinite"/>
                      </p:stCondLst>
                      <p:childTnLst>
                        <p:par>
                          <p:cTn id="36" fill="hold" nodeType="withGroup">
                            <p:stCondLst>
                              <p:cond delay="0"/>
                            </p:stCondLst>
                            <p:childTnLst>
                              <p:par>
                                <p:cTn id="37" presetID="9" presetClass="entr" presetSubtype="0" fill="hold" nodeType="clickEffect">
                                  <p:stCondLst>
                                    <p:cond delay="0"/>
                                  </p:stCondLst>
                                  <p:childTnLst>
                                    <p:set>
                                      <p:cBhvr>
                                        <p:cTn id="38" dur="1" fill="hold">
                                          <p:stCondLst>
                                            <p:cond delay="0"/>
                                          </p:stCondLst>
                                        </p:cTn>
                                        <p:tgtEl>
                                          <p:spTgt spid="23"/>
                                        </p:tgtEl>
                                        <p:attrNameLst>
                                          <p:attrName>style.visibility</p:attrName>
                                        </p:attrNameLst>
                                      </p:cBhvr>
                                      <p:to>
                                        <p:strVal val="visible"/>
                                      </p:to>
                                    </p:set>
                                    <p:animEffect transition="in" filter="dissolve">
                                      <p:cBhvr>
                                        <p:cTn id="39" dur="500"/>
                                        <p:tgtEl>
                                          <p:spTgt spid="23"/>
                                        </p:tgtEl>
                                      </p:cBhvr>
                                    </p:animEffect>
                                  </p:childTnLst>
                                </p:cTn>
                              </p:par>
                            </p:childTnLst>
                          </p:cTn>
                        </p:par>
                        <p:par>
                          <p:cTn id="40" fill="hold" nodeType="afterGroup">
                            <p:stCondLst>
                              <p:cond delay="500"/>
                            </p:stCondLst>
                            <p:childTnLst>
                              <p:par>
                                <p:cTn id="41" presetID="0" presetClass="path" presetSubtype="0" accel="50000" decel="50000" fill="hold" nodeType="afterEffect">
                                  <p:stCondLst>
                                    <p:cond delay="0"/>
                                  </p:stCondLst>
                                  <p:childTnLst>
                                    <p:animMotion origin="layout" path="M 3.54167E-6 -1.85185E-6 L 0.08763 -0.02916 L 0.11106 -0.02685 L 0.24635 0.00185 L 0.3569 -0.03079 L 0.42682 -0.00486 L 0.48242 0.01551 L 0.56041 -0.01088 L 0.60026 -0.05509 " pathEditMode="relative" rAng="0" ptsTypes="AAAAAAAAA">
                                      <p:cBhvr>
                                        <p:cTn id="42" dur="2000" fill="hold"/>
                                        <p:tgtEl>
                                          <p:spTgt spid="23"/>
                                        </p:tgtEl>
                                        <p:attrNameLst>
                                          <p:attrName>ppt_x</p:attrName>
                                          <p:attrName>ppt_y</p:attrName>
                                        </p:attrNameLst>
                                      </p:cBhvr>
                                      <p:rCtr x="30013" y="-1991"/>
                                    </p:animMotion>
                                  </p:childTnLst>
                                </p:cTn>
                              </p:par>
                            </p:childTnLst>
                          </p:cTn>
                        </p:par>
                        <p:par>
                          <p:cTn id="43" fill="hold" nodeType="afterGroup">
                            <p:stCondLst>
                              <p:cond delay="2500"/>
                            </p:stCondLst>
                            <p:childTnLst>
                              <p:par>
                                <p:cTn id="44" presetID="9" presetClass="exit" presetSubtype="0" fill="hold" nodeType="afterEffect">
                                  <p:stCondLst>
                                    <p:cond delay="0"/>
                                  </p:stCondLst>
                                  <p:childTnLst>
                                    <p:animEffect transition="out" filter="dissolve">
                                      <p:cBhvr>
                                        <p:cTn id="45" dur="500"/>
                                        <p:tgtEl>
                                          <p:spTgt spid="23"/>
                                        </p:tgtEl>
                                      </p:cBhvr>
                                    </p:animEffect>
                                    <p:set>
                                      <p:cBhvr>
                                        <p:cTn id="46" dur="1" fill="hold">
                                          <p:stCondLst>
                                            <p:cond delay="499"/>
                                          </p:stCondLst>
                                        </p:cTn>
                                        <p:tgtEl>
                                          <p:spTgt spid="23"/>
                                        </p:tgtEl>
                                        <p:attrNameLst>
                                          <p:attrName>style.visibility</p:attrName>
                                        </p:attrNameLst>
                                      </p:cBhvr>
                                      <p:to>
                                        <p:strVal val="hidden"/>
                                      </p:to>
                                    </p:set>
                                  </p:childTnLst>
                                </p:cTn>
                              </p:par>
                            </p:childTnLst>
                          </p:cTn>
                        </p:par>
                        <p:par>
                          <p:cTn id="47" fill="hold" nodeType="afterGroup">
                            <p:stCondLst>
                              <p:cond delay="3000"/>
                            </p:stCondLst>
                            <p:childTnLst>
                              <p:par>
                                <p:cTn id="48" presetID="9" presetClass="entr" presetSubtype="0" fill="hold" nodeType="afterEffect">
                                  <p:stCondLst>
                                    <p:cond delay="0"/>
                                  </p:stCondLst>
                                  <p:childTnLst>
                                    <p:set>
                                      <p:cBhvr>
                                        <p:cTn id="49" dur="1" fill="hold">
                                          <p:stCondLst>
                                            <p:cond delay="0"/>
                                          </p:stCondLst>
                                        </p:cTn>
                                        <p:tgtEl>
                                          <p:spTgt spid="1113"/>
                                        </p:tgtEl>
                                        <p:attrNameLst>
                                          <p:attrName>style.visibility</p:attrName>
                                        </p:attrNameLst>
                                      </p:cBhvr>
                                      <p:to>
                                        <p:strVal val="visible"/>
                                      </p:to>
                                    </p:set>
                                    <p:animEffect transition="in" filter="dissolve">
                                      <p:cBhvr>
                                        <p:cTn id="50" dur="500"/>
                                        <p:tgtEl>
                                          <p:spTgt spid="1113"/>
                                        </p:tgtEl>
                                      </p:cBhvr>
                                    </p:animEffect>
                                  </p:childTnLst>
                                </p:cTn>
                              </p:par>
                            </p:childTnLst>
                          </p:cTn>
                        </p:par>
                        <p:par>
                          <p:cTn id="51" fill="hold" nodeType="afterGroup">
                            <p:stCondLst>
                              <p:cond delay="3500"/>
                            </p:stCondLst>
                            <p:childTnLst>
                              <p:par>
                                <p:cTn id="52" presetID="0" presetClass="path" presetSubtype="0" accel="50000" decel="50000" fill="hold" nodeType="afterEffect">
                                  <p:stCondLst>
                                    <p:cond delay="0"/>
                                  </p:stCondLst>
                                  <p:childTnLst>
                                    <p:animMotion origin="layout" path="M 0.07735 -0.01829 L -0.02942 0.05208 L -0.16276 0.0037 L -0.28893 0.03449 L -0.46106 0.01018 L -0.56901 0.0368 " pathEditMode="relative" rAng="0" ptsTypes="AAAAAA">
                                      <p:cBhvr>
                                        <p:cTn id="53" dur="2000" fill="hold"/>
                                        <p:tgtEl>
                                          <p:spTgt spid="1113"/>
                                        </p:tgtEl>
                                        <p:attrNameLst>
                                          <p:attrName>ppt_x</p:attrName>
                                          <p:attrName>ppt_y</p:attrName>
                                        </p:attrNameLst>
                                      </p:cBhvr>
                                      <p:rCtr x="-32318" y="3519"/>
                                    </p:animMotion>
                                  </p:childTnLst>
                                </p:cTn>
                              </p:par>
                            </p:childTnLst>
                          </p:cTn>
                        </p:par>
                      </p:childTnLst>
                    </p:cTn>
                  </p:par>
                  <p:par>
                    <p:cTn id="54" fill="hold">
                      <p:stCondLst>
                        <p:cond delay="indefinite"/>
                      </p:stCondLst>
                      <p:childTnLst>
                        <p:par>
                          <p:cTn id="55" fill="hold">
                            <p:stCondLst>
                              <p:cond delay="0"/>
                            </p:stCondLst>
                            <p:childTnLst>
                              <p:par>
                                <p:cTn id="56" presetID="9" presetClass="entr" presetSubtype="0" fill="hold" grpId="0" nodeType="clickEffect">
                                  <p:stCondLst>
                                    <p:cond delay="0"/>
                                  </p:stCondLst>
                                  <p:childTnLst>
                                    <p:set>
                                      <p:cBhvr>
                                        <p:cTn id="57" dur="1" fill="hold">
                                          <p:stCondLst>
                                            <p:cond delay="0"/>
                                          </p:stCondLst>
                                        </p:cTn>
                                        <p:tgtEl>
                                          <p:spTgt spid="1122"/>
                                        </p:tgtEl>
                                        <p:attrNameLst>
                                          <p:attrName>style.visibility</p:attrName>
                                        </p:attrNameLst>
                                      </p:cBhvr>
                                      <p:to>
                                        <p:strVal val="visible"/>
                                      </p:to>
                                    </p:set>
                                    <p:animEffect transition="in" filter="dissolve">
                                      <p:cBhvr>
                                        <p:cTn id="58" dur="500"/>
                                        <p:tgtEl>
                                          <p:spTgt spid="1122"/>
                                        </p:tgtEl>
                                      </p:cBhvr>
                                    </p:animEffect>
                                  </p:childTnLst>
                                </p:cTn>
                              </p:par>
                            </p:childTnLst>
                          </p:cTn>
                        </p:par>
                        <p:par>
                          <p:cTn id="59" fill="hold" nodeType="afterGroup">
                            <p:stCondLst>
                              <p:cond delay="500"/>
                            </p:stCondLst>
                            <p:childTnLst>
                              <p:par>
                                <p:cTn id="60" presetID="9" presetClass="exit" presetSubtype="0" fill="hold" nodeType="afterEffect">
                                  <p:stCondLst>
                                    <p:cond delay="0"/>
                                  </p:stCondLst>
                                  <p:childTnLst>
                                    <p:animEffect transition="out" filter="dissolve">
                                      <p:cBhvr>
                                        <p:cTn id="61" dur="500"/>
                                        <p:tgtEl>
                                          <p:spTgt spid="1113"/>
                                        </p:tgtEl>
                                      </p:cBhvr>
                                    </p:animEffect>
                                    <p:set>
                                      <p:cBhvr>
                                        <p:cTn id="62" dur="1" fill="hold">
                                          <p:stCondLst>
                                            <p:cond delay="499"/>
                                          </p:stCondLst>
                                        </p:cTn>
                                        <p:tgtEl>
                                          <p:spTgt spid="1113"/>
                                        </p:tgtEl>
                                        <p:attrNameLst>
                                          <p:attrName>style.visibility</p:attrName>
                                        </p:attrNameLst>
                                      </p:cBhvr>
                                      <p:to>
                                        <p:strVal val="hidden"/>
                                      </p:to>
                                    </p:set>
                                  </p:childTnLst>
                                </p:cTn>
                              </p:par>
                            </p:childTnLst>
                          </p:cTn>
                        </p:par>
                        <p:par>
                          <p:cTn id="63" fill="hold" nodeType="afterGroup">
                            <p:stCondLst>
                              <p:cond delay="1000"/>
                            </p:stCondLst>
                            <p:childTnLst>
                              <p:par>
                                <p:cTn id="64" presetID="9" presetClass="entr" presetSubtype="0" fill="hold" nodeType="afterEffect">
                                  <p:stCondLst>
                                    <p:cond delay="0"/>
                                  </p:stCondLst>
                                  <p:childTnLst>
                                    <p:set>
                                      <p:cBhvr>
                                        <p:cTn id="65" dur="1" fill="hold">
                                          <p:stCondLst>
                                            <p:cond delay="0"/>
                                          </p:stCondLst>
                                        </p:cTn>
                                        <p:tgtEl>
                                          <p:spTgt spid="28"/>
                                        </p:tgtEl>
                                        <p:attrNameLst>
                                          <p:attrName>style.visibility</p:attrName>
                                        </p:attrNameLst>
                                      </p:cBhvr>
                                      <p:to>
                                        <p:strVal val="visible"/>
                                      </p:to>
                                    </p:set>
                                    <p:animEffect transition="in" filter="dissolve">
                                      <p:cBhvr>
                                        <p:cTn id="66" dur="500"/>
                                        <p:tgtEl>
                                          <p:spTgt spid="28"/>
                                        </p:tgtEl>
                                      </p:cBhvr>
                                    </p:animEffect>
                                  </p:childTnLst>
                                </p:cTn>
                              </p:par>
                            </p:childTnLst>
                          </p:cTn>
                        </p:par>
                      </p:childTnLst>
                    </p:cTn>
                  </p:par>
                  <p:par>
                    <p:cTn id="67" fill="hold" nodeType="clickPar">
                      <p:stCondLst>
                        <p:cond delay="indefinite"/>
                      </p:stCondLst>
                      <p:childTnLst>
                        <p:par>
                          <p:cTn id="68" fill="hold" nodeType="withGroup">
                            <p:stCondLst>
                              <p:cond delay="0"/>
                            </p:stCondLst>
                            <p:childTnLst>
                              <p:par>
                                <p:cTn id="69" presetID="9" presetClass="entr" presetSubtype="0" fill="hold" grpId="0" nodeType="clickEffect">
                                  <p:stCondLst>
                                    <p:cond delay="0"/>
                                  </p:stCondLst>
                                  <p:childTnLst>
                                    <p:set>
                                      <p:cBhvr>
                                        <p:cTn id="70" dur="1" fill="hold">
                                          <p:stCondLst>
                                            <p:cond delay="0"/>
                                          </p:stCondLst>
                                        </p:cTn>
                                        <p:tgtEl>
                                          <p:spTgt spid="1123"/>
                                        </p:tgtEl>
                                        <p:attrNameLst>
                                          <p:attrName>style.visibility</p:attrName>
                                        </p:attrNameLst>
                                      </p:cBhvr>
                                      <p:to>
                                        <p:strVal val="visible"/>
                                      </p:to>
                                    </p:set>
                                    <p:animEffect transition="in" filter="dissolve">
                                      <p:cBhvr>
                                        <p:cTn id="71" dur="500"/>
                                        <p:tgtEl>
                                          <p:spTgt spid="1123"/>
                                        </p:tgtEl>
                                      </p:cBhvr>
                                    </p:animEffect>
                                  </p:childTnLst>
                                </p:cTn>
                              </p:par>
                            </p:childTnLst>
                          </p:cTn>
                        </p:par>
                        <p:par>
                          <p:cTn id="72" fill="hold" nodeType="afterGroup">
                            <p:stCondLst>
                              <p:cond delay="500"/>
                            </p:stCondLst>
                            <p:childTnLst>
                              <p:par>
                                <p:cTn id="73" presetID="9" presetClass="exit" presetSubtype="0" fill="hold" nodeType="afterEffect">
                                  <p:stCondLst>
                                    <p:cond delay="0"/>
                                  </p:stCondLst>
                                  <p:childTnLst>
                                    <p:animEffect transition="out" filter="dissolve">
                                      <p:cBhvr>
                                        <p:cTn id="74" dur="500"/>
                                        <p:tgtEl>
                                          <p:spTgt spid="28"/>
                                        </p:tgtEl>
                                      </p:cBhvr>
                                    </p:animEffect>
                                    <p:set>
                                      <p:cBhvr>
                                        <p:cTn id="75" dur="1" fill="hold">
                                          <p:stCondLst>
                                            <p:cond delay="499"/>
                                          </p:stCondLst>
                                        </p:cTn>
                                        <p:tgtEl>
                                          <p:spTgt spid="28"/>
                                        </p:tgtEl>
                                        <p:attrNameLst>
                                          <p:attrName>style.visibility</p:attrName>
                                        </p:attrNameLst>
                                      </p:cBhvr>
                                      <p:to>
                                        <p:strVal val="hidden"/>
                                      </p:to>
                                    </p:set>
                                  </p:childTnLst>
                                </p:cTn>
                              </p:par>
                            </p:childTnLst>
                          </p:cTn>
                        </p:par>
                        <p:par>
                          <p:cTn id="76" fill="hold" nodeType="afterGroup">
                            <p:stCondLst>
                              <p:cond delay="1000"/>
                            </p:stCondLst>
                            <p:childTnLst>
                              <p:par>
                                <p:cTn id="77" presetID="9" presetClass="entr" presetSubtype="0" fill="hold" nodeType="afterEffect">
                                  <p:stCondLst>
                                    <p:cond delay="0"/>
                                  </p:stCondLst>
                                  <p:childTnLst>
                                    <p:set>
                                      <p:cBhvr>
                                        <p:cTn id="78" dur="1" fill="hold">
                                          <p:stCondLst>
                                            <p:cond delay="0"/>
                                          </p:stCondLst>
                                        </p:cTn>
                                        <p:tgtEl>
                                          <p:spTgt spid="1121"/>
                                        </p:tgtEl>
                                        <p:attrNameLst>
                                          <p:attrName>style.visibility</p:attrName>
                                        </p:attrNameLst>
                                      </p:cBhvr>
                                      <p:to>
                                        <p:strVal val="visible"/>
                                      </p:to>
                                    </p:set>
                                    <p:animEffect transition="in" filter="dissolve">
                                      <p:cBhvr>
                                        <p:cTn id="79" dur="500"/>
                                        <p:tgtEl>
                                          <p:spTgt spid="11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build="p"/>
      <p:bldP spid="1122" grpId="0"/>
      <p:bldP spid="1123" grpId="0"/>
    </p:bldLst>
  </p:timing>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0178" name="Group 485">
            <a:extLst>
              <a:ext uri="{FF2B5EF4-FFF2-40B4-BE49-F238E27FC236}">
                <a16:creationId xmlns:a16="http://schemas.microsoft.com/office/drawing/2014/main" id="{D3CA8C78-AA59-A24B-B727-D151A079D1FC}"/>
              </a:ext>
            </a:extLst>
          </p:cNvPr>
          <p:cNvGrpSpPr>
            <a:grpSpLocks/>
          </p:cNvGrpSpPr>
          <p:nvPr/>
        </p:nvGrpSpPr>
        <p:grpSpPr bwMode="auto">
          <a:xfrm>
            <a:off x="2644455" y="3770050"/>
            <a:ext cx="7044059" cy="2764362"/>
            <a:chOff x="399122" y="1433580"/>
            <a:chExt cx="8437848" cy="5258263"/>
          </a:xfrm>
        </p:grpSpPr>
        <p:sp>
          <p:nvSpPr>
            <p:cNvPr id="214743" name="Freeform 84">
              <a:extLst>
                <a:ext uri="{FF2B5EF4-FFF2-40B4-BE49-F238E27FC236}">
                  <a16:creationId xmlns:a16="http://schemas.microsoft.com/office/drawing/2014/main" id="{A060C597-01E9-554B-B8BD-771A8A2A0CA4}"/>
                </a:ext>
              </a:extLst>
            </p:cNvPr>
            <p:cNvSpPr>
              <a:spLocks/>
            </p:cNvSpPr>
            <p:nvPr/>
          </p:nvSpPr>
          <p:spPr bwMode="auto">
            <a:xfrm>
              <a:off x="1825540" y="2241379"/>
              <a:ext cx="597068" cy="418220"/>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744" name="Freeform 84">
              <a:extLst>
                <a:ext uri="{FF2B5EF4-FFF2-40B4-BE49-F238E27FC236}">
                  <a16:creationId xmlns:a16="http://schemas.microsoft.com/office/drawing/2014/main" id="{FB766578-AC48-D940-A2E4-3DFFA47D45B6}"/>
                </a:ext>
              </a:extLst>
            </p:cNvPr>
            <p:cNvSpPr>
              <a:spLocks/>
            </p:cNvSpPr>
            <p:nvPr/>
          </p:nvSpPr>
          <p:spPr bwMode="auto">
            <a:xfrm>
              <a:off x="669684" y="3041418"/>
              <a:ext cx="597068" cy="418220"/>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745" name="Freeform 84">
              <a:extLst>
                <a:ext uri="{FF2B5EF4-FFF2-40B4-BE49-F238E27FC236}">
                  <a16:creationId xmlns:a16="http://schemas.microsoft.com/office/drawing/2014/main" id="{7784D005-A9C4-3F44-8C8B-F862D7FA8EDC}"/>
                </a:ext>
              </a:extLst>
            </p:cNvPr>
            <p:cNvSpPr>
              <a:spLocks/>
            </p:cNvSpPr>
            <p:nvPr/>
          </p:nvSpPr>
          <p:spPr bwMode="auto">
            <a:xfrm>
              <a:off x="6334646" y="2495359"/>
              <a:ext cx="597068" cy="418220"/>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746" name="Freeform 84">
              <a:extLst>
                <a:ext uri="{FF2B5EF4-FFF2-40B4-BE49-F238E27FC236}">
                  <a16:creationId xmlns:a16="http://schemas.microsoft.com/office/drawing/2014/main" id="{AF3297ED-6FF2-D74A-A40C-EB85E1D53D56}"/>
                </a:ext>
              </a:extLst>
            </p:cNvPr>
            <p:cNvSpPr>
              <a:spLocks/>
            </p:cNvSpPr>
            <p:nvPr/>
          </p:nvSpPr>
          <p:spPr bwMode="auto">
            <a:xfrm>
              <a:off x="1241261" y="5352637"/>
              <a:ext cx="597068" cy="418220"/>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747" name="Freeform 84">
              <a:extLst>
                <a:ext uri="{FF2B5EF4-FFF2-40B4-BE49-F238E27FC236}">
                  <a16:creationId xmlns:a16="http://schemas.microsoft.com/office/drawing/2014/main" id="{7B5046C6-6E0C-8942-A4E9-C15175BE9F89}"/>
                </a:ext>
              </a:extLst>
            </p:cNvPr>
            <p:cNvSpPr>
              <a:spLocks/>
            </p:cNvSpPr>
            <p:nvPr/>
          </p:nvSpPr>
          <p:spPr bwMode="auto">
            <a:xfrm>
              <a:off x="822105" y="4730385"/>
              <a:ext cx="597068" cy="418220"/>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748" name="Freeform 84">
              <a:extLst>
                <a:ext uri="{FF2B5EF4-FFF2-40B4-BE49-F238E27FC236}">
                  <a16:creationId xmlns:a16="http://schemas.microsoft.com/office/drawing/2014/main" id="{1D4FE714-7EBB-1544-9F51-31F44E050F07}"/>
                </a:ext>
              </a:extLst>
            </p:cNvPr>
            <p:cNvSpPr>
              <a:spLocks/>
            </p:cNvSpPr>
            <p:nvPr/>
          </p:nvSpPr>
          <p:spPr bwMode="auto">
            <a:xfrm>
              <a:off x="593474" y="4070036"/>
              <a:ext cx="597068" cy="418220"/>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749" name="Freeform 84">
              <a:extLst>
                <a:ext uri="{FF2B5EF4-FFF2-40B4-BE49-F238E27FC236}">
                  <a16:creationId xmlns:a16="http://schemas.microsoft.com/office/drawing/2014/main" id="{14110D05-4BB8-BF41-8DE5-E9201FEFD6FA}"/>
                </a:ext>
              </a:extLst>
            </p:cNvPr>
            <p:cNvSpPr>
              <a:spLocks/>
            </p:cNvSpPr>
            <p:nvPr/>
          </p:nvSpPr>
          <p:spPr bwMode="auto">
            <a:xfrm>
              <a:off x="7084047" y="2927126"/>
              <a:ext cx="597068" cy="418220"/>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750" name="Freeform 84">
              <a:extLst>
                <a:ext uri="{FF2B5EF4-FFF2-40B4-BE49-F238E27FC236}">
                  <a16:creationId xmlns:a16="http://schemas.microsoft.com/office/drawing/2014/main" id="{B9CFD74C-9E09-7B48-B364-ADBD99E15795}"/>
                </a:ext>
              </a:extLst>
            </p:cNvPr>
            <p:cNvSpPr>
              <a:spLocks/>
            </p:cNvSpPr>
            <p:nvPr/>
          </p:nvSpPr>
          <p:spPr bwMode="auto">
            <a:xfrm>
              <a:off x="3425955" y="2000097"/>
              <a:ext cx="597068" cy="418220"/>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751" name="Freeform 84">
              <a:extLst>
                <a:ext uri="{FF2B5EF4-FFF2-40B4-BE49-F238E27FC236}">
                  <a16:creationId xmlns:a16="http://schemas.microsoft.com/office/drawing/2014/main" id="{4F238408-D759-B946-9AE3-DCD9CA5844AA}"/>
                </a:ext>
              </a:extLst>
            </p:cNvPr>
            <p:cNvSpPr>
              <a:spLocks/>
            </p:cNvSpPr>
            <p:nvPr/>
          </p:nvSpPr>
          <p:spPr bwMode="auto">
            <a:xfrm>
              <a:off x="1050735" y="2647748"/>
              <a:ext cx="597068" cy="418220"/>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752" name="Freeform 84">
              <a:extLst>
                <a:ext uri="{FF2B5EF4-FFF2-40B4-BE49-F238E27FC236}">
                  <a16:creationId xmlns:a16="http://schemas.microsoft.com/office/drawing/2014/main" id="{080FAA08-DB3C-E84E-BC58-E0C6A54C5B72}"/>
                </a:ext>
              </a:extLst>
            </p:cNvPr>
            <p:cNvSpPr>
              <a:spLocks/>
            </p:cNvSpPr>
            <p:nvPr/>
          </p:nvSpPr>
          <p:spPr bwMode="auto">
            <a:xfrm>
              <a:off x="4340478" y="1974699"/>
              <a:ext cx="597068" cy="418220"/>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753" name="Freeform 84">
              <a:extLst>
                <a:ext uri="{FF2B5EF4-FFF2-40B4-BE49-F238E27FC236}">
                  <a16:creationId xmlns:a16="http://schemas.microsoft.com/office/drawing/2014/main" id="{36E8E47A-157C-F445-B1CB-D81F1CFF0E3F}"/>
                </a:ext>
              </a:extLst>
            </p:cNvPr>
            <p:cNvSpPr>
              <a:spLocks/>
            </p:cNvSpPr>
            <p:nvPr/>
          </p:nvSpPr>
          <p:spPr bwMode="auto">
            <a:xfrm>
              <a:off x="7401589" y="5606617"/>
              <a:ext cx="597068" cy="418220"/>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754" name="Freeform 84">
              <a:extLst>
                <a:ext uri="{FF2B5EF4-FFF2-40B4-BE49-F238E27FC236}">
                  <a16:creationId xmlns:a16="http://schemas.microsoft.com/office/drawing/2014/main" id="{9FA6F6A3-A686-2048-8022-76ABCA26B75B}"/>
                </a:ext>
              </a:extLst>
            </p:cNvPr>
            <p:cNvSpPr>
              <a:spLocks/>
            </p:cNvSpPr>
            <p:nvPr/>
          </p:nvSpPr>
          <p:spPr bwMode="auto">
            <a:xfrm>
              <a:off x="8239902" y="4958969"/>
              <a:ext cx="597068" cy="418220"/>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755" name="Freeform 84">
              <a:extLst>
                <a:ext uri="{FF2B5EF4-FFF2-40B4-BE49-F238E27FC236}">
                  <a16:creationId xmlns:a16="http://schemas.microsoft.com/office/drawing/2014/main" id="{24739648-E5DE-8945-8268-3C6D0277BE39}"/>
                </a:ext>
              </a:extLst>
            </p:cNvPr>
            <p:cNvSpPr>
              <a:spLocks/>
            </p:cNvSpPr>
            <p:nvPr/>
          </p:nvSpPr>
          <p:spPr bwMode="auto">
            <a:xfrm>
              <a:off x="8011271" y="4044638"/>
              <a:ext cx="597068" cy="418220"/>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756" name="Freeform 84">
              <a:extLst>
                <a:ext uri="{FF2B5EF4-FFF2-40B4-BE49-F238E27FC236}">
                  <a16:creationId xmlns:a16="http://schemas.microsoft.com/office/drawing/2014/main" id="{44333E2C-6D42-2940-B6CB-E3C930D3A089}"/>
                </a:ext>
              </a:extLst>
            </p:cNvPr>
            <p:cNvSpPr>
              <a:spLocks/>
            </p:cNvSpPr>
            <p:nvPr/>
          </p:nvSpPr>
          <p:spPr bwMode="auto">
            <a:xfrm>
              <a:off x="5166088" y="5847899"/>
              <a:ext cx="597068" cy="418220"/>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757" name="Freeform 84">
              <a:extLst>
                <a:ext uri="{FF2B5EF4-FFF2-40B4-BE49-F238E27FC236}">
                  <a16:creationId xmlns:a16="http://schemas.microsoft.com/office/drawing/2014/main" id="{6146EC4B-F1F9-2D45-8118-0F691C5B15DA}"/>
                </a:ext>
              </a:extLst>
            </p:cNvPr>
            <p:cNvSpPr>
              <a:spLocks/>
            </p:cNvSpPr>
            <p:nvPr/>
          </p:nvSpPr>
          <p:spPr bwMode="auto">
            <a:xfrm>
              <a:off x="4251565" y="5987587"/>
              <a:ext cx="597068" cy="418220"/>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758" name="Freeform 84">
              <a:extLst>
                <a:ext uri="{FF2B5EF4-FFF2-40B4-BE49-F238E27FC236}">
                  <a16:creationId xmlns:a16="http://schemas.microsoft.com/office/drawing/2014/main" id="{738B05C2-CDE6-124B-A567-E47B252E67C5}"/>
                </a:ext>
              </a:extLst>
            </p:cNvPr>
            <p:cNvSpPr>
              <a:spLocks/>
            </p:cNvSpPr>
            <p:nvPr/>
          </p:nvSpPr>
          <p:spPr bwMode="auto">
            <a:xfrm>
              <a:off x="3032203" y="5835199"/>
              <a:ext cx="597068" cy="418220"/>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759" name="TextBox 4">
              <a:extLst>
                <a:ext uri="{FF2B5EF4-FFF2-40B4-BE49-F238E27FC236}">
                  <a16:creationId xmlns:a16="http://schemas.microsoft.com/office/drawing/2014/main" id="{78D3D6C5-B38A-2C46-B682-7E0D50502BA8}"/>
                </a:ext>
              </a:extLst>
            </p:cNvPr>
            <p:cNvSpPr txBox="1">
              <a:spLocks noChangeArrowheads="1"/>
            </p:cNvSpPr>
            <p:nvPr/>
          </p:nvSpPr>
          <p:spPr bwMode="auto">
            <a:xfrm rot="307360">
              <a:off x="5241476" y="1433580"/>
              <a:ext cx="651327" cy="9952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2800" b="0" i="0" u="none" strike="noStrike" kern="1200" cap="none" spc="0" normalizeH="0" baseline="0" noProof="0" dirty="0">
                  <a:ln>
                    <a:noFill/>
                  </a:ln>
                  <a:solidFill>
                    <a:srgbClr val="0000FF"/>
                  </a:solidFill>
                  <a:effectLst/>
                  <a:uLnTx/>
                  <a:uFillTx/>
                  <a:latin typeface="Arial" panose="020B0604020202020204" pitchFamily="34" charset="0"/>
                  <a:ea typeface="ＭＳ Ｐゴシック" panose="020B0600070205080204" pitchFamily="34" charset="-128"/>
                  <a:cs typeface="+mn-cs"/>
                </a:rPr>
                <a:t>…</a:t>
              </a:r>
            </a:p>
          </p:txBody>
        </p:sp>
        <p:sp>
          <p:nvSpPr>
            <p:cNvPr id="214760" name="TextBox 179">
              <a:extLst>
                <a:ext uri="{FF2B5EF4-FFF2-40B4-BE49-F238E27FC236}">
                  <a16:creationId xmlns:a16="http://schemas.microsoft.com/office/drawing/2014/main" id="{4CD31A89-F8CF-6049-A5E5-85053FE0EB77}"/>
                </a:ext>
              </a:extLst>
            </p:cNvPr>
            <p:cNvSpPr txBox="1">
              <a:spLocks noChangeArrowheads="1"/>
            </p:cNvSpPr>
            <p:nvPr/>
          </p:nvSpPr>
          <p:spPr bwMode="auto">
            <a:xfrm rot="2829263">
              <a:off x="7390643" y="3033432"/>
              <a:ext cx="1034279" cy="6267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2800" b="0" i="0" u="none" strike="noStrike" kern="1200" cap="none" spc="0" normalizeH="0" baseline="0" noProof="0" dirty="0">
                  <a:ln>
                    <a:noFill/>
                  </a:ln>
                  <a:solidFill>
                    <a:srgbClr val="0000FF"/>
                  </a:solidFill>
                  <a:effectLst/>
                  <a:uLnTx/>
                  <a:uFillTx/>
                  <a:latin typeface="Arial" panose="020B0604020202020204" pitchFamily="34" charset="0"/>
                  <a:ea typeface="ＭＳ Ｐゴシック" panose="020B0600070205080204" pitchFamily="34" charset="-128"/>
                  <a:cs typeface="+mn-cs"/>
                </a:rPr>
                <a:t>…</a:t>
              </a:r>
            </a:p>
          </p:txBody>
        </p:sp>
        <p:sp>
          <p:nvSpPr>
            <p:cNvPr id="214761" name="TextBox 180">
              <a:extLst>
                <a:ext uri="{FF2B5EF4-FFF2-40B4-BE49-F238E27FC236}">
                  <a16:creationId xmlns:a16="http://schemas.microsoft.com/office/drawing/2014/main" id="{D2B68C45-7019-014E-9AEF-6434FE05CE82}"/>
                </a:ext>
              </a:extLst>
            </p:cNvPr>
            <p:cNvSpPr txBox="1">
              <a:spLocks noChangeArrowheads="1"/>
            </p:cNvSpPr>
            <p:nvPr/>
          </p:nvSpPr>
          <p:spPr bwMode="auto">
            <a:xfrm rot="9845918">
              <a:off x="6341242" y="5649517"/>
              <a:ext cx="651327" cy="9952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2800" b="0" i="0" u="none" strike="noStrike" kern="1200" cap="none" spc="0" normalizeH="0" baseline="0" noProof="0" dirty="0">
                  <a:ln>
                    <a:noFill/>
                  </a:ln>
                  <a:solidFill>
                    <a:srgbClr val="0000FF"/>
                  </a:solidFill>
                  <a:effectLst/>
                  <a:uLnTx/>
                  <a:uFillTx/>
                  <a:latin typeface="Arial" panose="020B0604020202020204" pitchFamily="34" charset="0"/>
                  <a:ea typeface="ＭＳ Ｐゴシック" panose="020B0600070205080204" pitchFamily="34" charset="-128"/>
                  <a:cs typeface="+mn-cs"/>
                </a:rPr>
                <a:t>…</a:t>
              </a:r>
            </a:p>
          </p:txBody>
        </p:sp>
        <p:sp>
          <p:nvSpPr>
            <p:cNvPr id="214762" name="TextBox 181">
              <a:extLst>
                <a:ext uri="{FF2B5EF4-FFF2-40B4-BE49-F238E27FC236}">
                  <a16:creationId xmlns:a16="http://schemas.microsoft.com/office/drawing/2014/main" id="{7047D8F0-AC47-7C4D-B0ED-BA84F2FCFE0B}"/>
                </a:ext>
              </a:extLst>
            </p:cNvPr>
            <p:cNvSpPr txBox="1">
              <a:spLocks noChangeArrowheads="1"/>
            </p:cNvSpPr>
            <p:nvPr/>
          </p:nvSpPr>
          <p:spPr bwMode="auto">
            <a:xfrm rot="11651262">
              <a:off x="2063761" y="5696594"/>
              <a:ext cx="651327" cy="9952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2800" b="0" i="0" u="none" strike="noStrike" kern="1200" cap="none" spc="0" normalizeH="0" baseline="0" noProof="0" dirty="0">
                  <a:ln>
                    <a:noFill/>
                  </a:ln>
                  <a:solidFill>
                    <a:srgbClr val="0000FF"/>
                  </a:solidFill>
                  <a:effectLst/>
                  <a:uLnTx/>
                  <a:uFillTx/>
                  <a:latin typeface="Arial" panose="020B0604020202020204" pitchFamily="34" charset="0"/>
                  <a:ea typeface="ＭＳ Ｐゴシック" panose="020B0600070205080204" pitchFamily="34" charset="-128"/>
                  <a:cs typeface="+mn-cs"/>
                </a:rPr>
                <a:t>…</a:t>
              </a:r>
            </a:p>
          </p:txBody>
        </p:sp>
        <p:sp>
          <p:nvSpPr>
            <p:cNvPr id="214763" name="TextBox 182">
              <a:extLst>
                <a:ext uri="{FF2B5EF4-FFF2-40B4-BE49-F238E27FC236}">
                  <a16:creationId xmlns:a16="http://schemas.microsoft.com/office/drawing/2014/main" id="{7A1EB57F-3C68-0B4D-A1B8-7F5F6B516D12}"/>
                </a:ext>
              </a:extLst>
            </p:cNvPr>
            <p:cNvSpPr txBox="1">
              <a:spLocks noChangeArrowheads="1"/>
            </p:cNvSpPr>
            <p:nvPr/>
          </p:nvSpPr>
          <p:spPr bwMode="auto">
            <a:xfrm rot="16607303">
              <a:off x="195356" y="3660805"/>
              <a:ext cx="1034279" cy="6267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2800" b="0" i="0" u="none" strike="noStrike" kern="1200" cap="none" spc="0" normalizeH="0" baseline="0" noProof="0" dirty="0">
                  <a:ln>
                    <a:noFill/>
                  </a:ln>
                  <a:solidFill>
                    <a:srgbClr val="0000FF"/>
                  </a:solidFill>
                  <a:effectLst/>
                  <a:uLnTx/>
                  <a:uFillTx/>
                  <a:latin typeface="Arial" panose="020B0604020202020204" pitchFamily="34" charset="0"/>
                  <a:ea typeface="ＭＳ Ｐゴシック" panose="020B0600070205080204" pitchFamily="34" charset="-128"/>
                  <a:cs typeface="+mn-cs"/>
                </a:rPr>
                <a:t>…</a:t>
              </a:r>
            </a:p>
          </p:txBody>
        </p:sp>
        <p:sp>
          <p:nvSpPr>
            <p:cNvPr id="214764" name="TextBox 183">
              <a:extLst>
                <a:ext uri="{FF2B5EF4-FFF2-40B4-BE49-F238E27FC236}">
                  <a16:creationId xmlns:a16="http://schemas.microsoft.com/office/drawing/2014/main" id="{BE1173A8-62F0-C04C-BB53-F0B39FB9A259}"/>
                </a:ext>
              </a:extLst>
            </p:cNvPr>
            <p:cNvSpPr txBox="1">
              <a:spLocks noChangeArrowheads="1"/>
            </p:cNvSpPr>
            <p:nvPr/>
          </p:nvSpPr>
          <p:spPr bwMode="auto">
            <a:xfrm rot="21079349">
              <a:off x="2482310" y="1498432"/>
              <a:ext cx="651327" cy="9952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2800" b="0" i="0" u="none" strike="noStrike" kern="1200" cap="none" spc="0" normalizeH="0" baseline="0" noProof="0" dirty="0">
                  <a:ln>
                    <a:noFill/>
                  </a:ln>
                  <a:solidFill>
                    <a:srgbClr val="0000FF"/>
                  </a:solidFill>
                  <a:effectLst/>
                  <a:uLnTx/>
                  <a:uFillTx/>
                  <a:latin typeface="Arial" panose="020B0604020202020204" pitchFamily="34" charset="0"/>
                  <a:ea typeface="ＭＳ Ｐゴシック" panose="020B0600070205080204" pitchFamily="34" charset="-128"/>
                  <a:cs typeface="+mn-cs"/>
                </a:rPr>
                <a:t>…</a:t>
              </a:r>
            </a:p>
          </p:txBody>
        </p:sp>
        <p:grpSp>
          <p:nvGrpSpPr>
            <p:cNvPr id="214765" name="Group 8">
              <a:extLst>
                <a:ext uri="{FF2B5EF4-FFF2-40B4-BE49-F238E27FC236}">
                  <a16:creationId xmlns:a16="http://schemas.microsoft.com/office/drawing/2014/main" id="{FE595CC6-E58E-EE4A-8E57-98EE43A69839}"/>
                </a:ext>
              </a:extLst>
            </p:cNvPr>
            <p:cNvGrpSpPr>
              <a:grpSpLocks/>
            </p:cNvGrpSpPr>
            <p:nvPr/>
          </p:nvGrpSpPr>
          <p:grpSpPr bwMode="auto">
            <a:xfrm>
              <a:off x="4546600" y="3746496"/>
              <a:ext cx="3225799" cy="1117598"/>
              <a:chOff x="7848600" y="2044700"/>
              <a:chExt cx="3200399" cy="1371600"/>
            </a:xfrm>
          </p:grpSpPr>
          <p:sp>
            <p:nvSpPr>
              <p:cNvPr id="214961" name="Oval 3">
                <a:extLst>
                  <a:ext uri="{FF2B5EF4-FFF2-40B4-BE49-F238E27FC236}">
                    <a16:creationId xmlns:a16="http://schemas.microsoft.com/office/drawing/2014/main" id="{3A2DEDDB-FB5B-4946-8CD8-74906340D7EA}"/>
                  </a:ext>
                </a:extLst>
              </p:cNvPr>
              <p:cNvSpPr>
                <a:spLocks noChangeArrowheads="1"/>
              </p:cNvSpPr>
              <p:nvPr/>
            </p:nvSpPr>
            <p:spPr bwMode="auto">
              <a:xfrm>
                <a:off x="7848600" y="2044700"/>
                <a:ext cx="3200399" cy="1371600"/>
              </a:xfrm>
              <a:prstGeom prst="ellipse">
                <a:avLst/>
              </a:prstGeom>
              <a:solidFill>
                <a:schemeClr val="accent1"/>
              </a:solidFill>
              <a:ln>
                <a:noFill/>
              </a:ln>
              <a:extLst>
                <a:ext uri="{91240B29-F687-4F45-9708-019B960494DF}">
                  <a14:hiddenLine xmlns:a14="http://schemas.microsoft.com/office/drawing/2010/main" w="3175">
                    <a:solidFill>
                      <a:srgbClr val="000000"/>
                    </a:solidFill>
                    <a:round/>
                    <a:headEnd/>
                    <a:tailEnd/>
                  </a14:hiddenLine>
                </a:ext>
              </a:extLst>
            </p:spPr>
            <p:txBody>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14962" name="Group 133">
                <a:extLst>
                  <a:ext uri="{FF2B5EF4-FFF2-40B4-BE49-F238E27FC236}">
                    <a16:creationId xmlns:a16="http://schemas.microsoft.com/office/drawing/2014/main" id="{21D80924-7CDB-4342-ACF8-4F970D327F69}"/>
                  </a:ext>
                </a:extLst>
              </p:cNvPr>
              <p:cNvGrpSpPr>
                <a:grpSpLocks/>
              </p:cNvGrpSpPr>
              <p:nvPr/>
            </p:nvGrpSpPr>
            <p:grpSpPr bwMode="auto">
              <a:xfrm>
                <a:off x="8526482" y="2160804"/>
                <a:ext cx="532759" cy="184809"/>
                <a:chOff x="2356" y="1300"/>
                <a:chExt cx="555" cy="194"/>
              </a:xfrm>
            </p:grpSpPr>
            <p:sp>
              <p:nvSpPr>
                <p:cNvPr id="215035" name="Oval 407">
                  <a:extLst>
                    <a:ext uri="{FF2B5EF4-FFF2-40B4-BE49-F238E27FC236}">
                      <a16:creationId xmlns:a16="http://schemas.microsoft.com/office/drawing/2014/main" id="{61D0AC9A-8B66-2B4C-82C3-5309CE4BCAC5}"/>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15036" name="Rectangle 410">
                  <a:extLst>
                    <a:ext uri="{FF2B5EF4-FFF2-40B4-BE49-F238E27FC236}">
                      <a16:creationId xmlns:a16="http://schemas.microsoft.com/office/drawing/2014/main" id="{F8139EB8-4456-D748-A30F-66BB62501A1E}"/>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15037" name="Oval 411">
                  <a:extLst>
                    <a:ext uri="{FF2B5EF4-FFF2-40B4-BE49-F238E27FC236}">
                      <a16:creationId xmlns:a16="http://schemas.microsoft.com/office/drawing/2014/main" id="{8E128DBA-3FA3-514E-95F4-8A1E1E8AEA87}"/>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nvGrpSpPr>
                <p:cNvPr id="215038" name="Group 137">
                  <a:extLst>
                    <a:ext uri="{FF2B5EF4-FFF2-40B4-BE49-F238E27FC236}">
                      <a16:creationId xmlns:a16="http://schemas.microsoft.com/office/drawing/2014/main" id="{3852E333-724C-FB47-988A-B2BD76243F8F}"/>
                    </a:ext>
                  </a:extLst>
                </p:cNvPr>
                <p:cNvGrpSpPr>
                  <a:grpSpLocks/>
                </p:cNvGrpSpPr>
                <p:nvPr/>
              </p:nvGrpSpPr>
              <p:grpSpPr bwMode="auto">
                <a:xfrm>
                  <a:off x="2468" y="1332"/>
                  <a:ext cx="310" cy="60"/>
                  <a:chOff x="2468" y="1332"/>
                  <a:chExt cx="310" cy="60"/>
                </a:xfrm>
              </p:grpSpPr>
              <p:sp>
                <p:nvSpPr>
                  <p:cNvPr id="246785" name="Freeform 138">
                    <a:extLst>
                      <a:ext uri="{FF2B5EF4-FFF2-40B4-BE49-F238E27FC236}">
                        <a16:creationId xmlns:a16="http://schemas.microsoft.com/office/drawing/2014/main" id="{A943E71A-439C-3C40-8FE2-B50EFF103CE7}"/>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46786" name="Freeform 139">
                    <a:extLst>
                      <a:ext uri="{FF2B5EF4-FFF2-40B4-BE49-F238E27FC236}">
                        <a16:creationId xmlns:a16="http://schemas.microsoft.com/office/drawing/2014/main" id="{03DC00B2-3E2E-3048-A429-DF791A343241}"/>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215039" name="Line 140">
                  <a:extLst>
                    <a:ext uri="{FF2B5EF4-FFF2-40B4-BE49-F238E27FC236}">
                      <a16:creationId xmlns:a16="http://schemas.microsoft.com/office/drawing/2014/main" id="{6D1BC62A-277D-BC42-8052-5D58EBD95412}"/>
                    </a:ext>
                  </a:extLst>
                </p:cNvPr>
                <p:cNvSpPr>
                  <a:spLocks noChangeShapeType="1"/>
                </p:cNvSpPr>
                <p:nvPr/>
              </p:nvSpPr>
              <p:spPr bwMode="auto">
                <a:xfrm>
                  <a:off x="2357" y="1362"/>
                  <a:ext cx="0" cy="8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46784" name="Line 141">
                  <a:extLst>
                    <a:ext uri="{FF2B5EF4-FFF2-40B4-BE49-F238E27FC236}">
                      <a16:creationId xmlns:a16="http://schemas.microsoft.com/office/drawing/2014/main" id="{77D434FA-BD40-FB43-B64A-6117AFFE24E8}"/>
                    </a:ext>
                  </a:extLst>
                </p:cNvPr>
                <p:cNvSpPr>
                  <a:spLocks noChangeShapeType="1"/>
                </p:cNvSpPr>
                <p:nvPr/>
              </p:nvSpPr>
              <p:spPr bwMode="auto">
                <a:xfrm>
                  <a:off x="2908" y="1364"/>
                  <a:ext cx="0" cy="8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cxnSp>
            <p:nvCxnSpPr>
              <p:cNvPr id="214963" name="Straight Connector 10">
                <a:extLst>
                  <a:ext uri="{FF2B5EF4-FFF2-40B4-BE49-F238E27FC236}">
                    <a16:creationId xmlns:a16="http://schemas.microsoft.com/office/drawing/2014/main" id="{24E38DB4-BB48-9B4B-9B3F-AF9DE56D459B}"/>
                  </a:ext>
                </a:extLst>
              </p:cNvPr>
              <p:cNvCxnSpPr>
                <a:cxnSpLocks noChangeShapeType="1"/>
                <a:stCxn id="246784" idx="0"/>
              </p:cNvCxnSpPr>
              <p:nvPr/>
            </p:nvCxnSpPr>
            <p:spPr bwMode="auto">
              <a:xfrm>
                <a:off x="9055401" y="2220819"/>
                <a:ext cx="975377" cy="13653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964" name="Straight Connector 297">
                <a:extLst>
                  <a:ext uri="{FF2B5EF4-FFF2-40B4-BE49-F238E27FC236}">
                    <a16:creationId xmlns:a16="http://schemas.microsoft.com/office/drawing/2014/main" id="{63B171E8-BC1A-2C45-A4AD-8B26824D4689}"/>
                  </a:ext>
                </a:extLst>
              </p:cNvPr>
              <p:cNvCxnSpPr>
                <a:cxnSpLocks noChangeShapeType="1"/>
              </p:cNvCxnSpPr>
              <p:nvPr/>
            </p:nvCxnSpPr>
            <p:spPr bwMode="auto">
              <a:xfrm>
                <a:off x="9522191" y="2583188"/>
                <a:ext cx="120745" cy="8339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965" name="Straight Connector 298">
                <a:extLst>
                  <a:ext uri="{FF2B5EF4-FFF2-40B4-BE49-F238E27FC236}">
                    <a16:creationId xmlns:a16="http://schemas.microsoft.com/office/drawing/2014/main" id="{E504853D-FC82-F944-91B2-A7807FC21929}"/>
                  </a:ext>
                </a:extLst>
              </p:cNvPr>
              <p:cNvCxnSpPr>
                <a:cxnSpLocks noChangeShapeType="1"/>
              </p:cNvCxnSpPr>
              <p:nvPr/>
            </p:nvCxnSpPr>
            <p:spPr bwMode="auto">
              <a:xfrm flipV="1">
                <a:off x="9323081" y="2786992"/>
                <a:ext cx="243358" cy="4562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966" name="Straight Connector 299">
                <a:extLst>
                  <a:ext uri="{FF2B5EF4-FFF2-40B4-BE49-F238E27FC236}">
                    <a16:creationId xmlns:a16="http://schemas.microsoft.com/office/drawing/2014/main" id="{9B2CF1B4-E931-C849-ABC2-C055A268B009}"/>
                  </a:ext>
                </a:extLst>
              </p:cNvPr>
              <p:cNvCxnSpPr>
                <a:cxnSpLocks noChangeShapeType="1"/>
              </p:cNvCxnSpPr>
              <p:nvPr/>
            </p:nvCxnSpPr>
            <p:spPr bwMode="auto">
              <a:xfrm flipV="1">
                <a:off x="9028147" y="2611644"/>
                <a:ext cx="192778" cy="1095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967" name="Straight Connector 300">
                <a:extLst>
                  <a:ext uri="{FF2B5EF4-FFF2-40B4-BE49-F238E27FC236}">
                    <a16:creationId xmlns:a16="http://schemas.microsoft.com/office/drawing/2014/main" id="{8DCDC72A-6B61-D045-82B1-FC560711F692}"/>
                  </a:ext>
                </a:extLst>
              </p:cNvPr>
              <p:cNvCxnSpPr>
                <a:cxnSpLocks noChangeShapeType="1"/>
              </p:cNvCxnSpPr>
              <p:nvPr/>
            </p:nvCxnSpPr>
            <p:spPr bwMode="auto">
              <a:xfrm flipV="1">
                <a:off x="8729859" y="2909476"/>
                <a:ext cx="192778" cy="1095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968" name="Straight Connector 301">
                <a:extLst>
                  <a:ext uri="{FF2B5EF4-FFF2-40B4-BE49-F238E27FC236}">
                    <a16:creationId xmlns:a16="http://schemas.microsoft.com/office/drawing/2014/main" id="{169CFE78-371E-5A42-A2FF-43E7EBC79AF9}"/>
                  </a:ext>
                </a:extLst>
              </p:cNvPr>
              <p:cNvCxnSpPr>
                <a:cxnSpLocks noChangeShapeType="1"/>
              </p:cNvCxnSpPr>
              <p:nvPr/>
            </p:nvCxnSpPr>
            <p:spPr bwMode="auto">
              <a:xfrm flipV="1">
                <a:off x="9537887" y="2836224"/>
                <a:ext cx="252969" cy="25294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969" name="Straight Connector 302">
                <a:extLst>
                  <a:ext uri="{FF2B5EF4-FFF2-40B4-BE49-F238E27FC236}">
                    <a16:creationId xmlns:a16="http://schemas.microsoft.com/office/drawing/2014/main" id="{A219EF28-882C-B141-A2BD-F2CF8E9FD79D}"/>
                  </a:ext>
                </a:extLst>
              </p:cNvPr>
              <p:cNvCxnSpPr>
                <a:cxnSpLocks noChangeShapeType="1"/>
              </p:cNvCxnSpPr>
              <p:nvPr/>
            </p:nvCxnSpPr>
            <p:spPr bwMode="auto">
              <a:xfrm flipH="1" flipV="1">
                <a:off x="10029359" y="2822067"/>
                <a:ext cx="354959" cy="12439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970" name="Straight Connector 303">
                <a:extLst>
                  <a:ext uri="{FF2B5EF4-FFF2-40B4-BE49-F238E27FC236}">
                    <a16:creationId xmlns:a16="http://schemas.microsoft.com/office/drawing/2014/main" id="{A8101A56-A742-A04A-AA02-5CA6664647BD}"/>
                  </a:ext>
                </a:extLst>
              </p:cNvPr>
              <p:cNvCxnSpPr>
                <a:cxnSpLocks noChangeShapeType="1"/>
              </p:cNvCxnSpPr>
              <p:nvPr/>
            </p:nvCxnSpPr>
            <p:spPr bwMode="auto">
              <a:xfrm flipV="1">
                <a:off x="10015190" y="2475242"/>
                <a:ext cx="283363" cy="19566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971" name="Straight Connector 304">
                <a:extLst>
                  <a:ext uri="{FF2B5EF4-FFF2-40B4-BE49-F238E27FC236}">
                    <a16:creationId xmlns:a16="http://schemas.microsoft.com/office/drawing/2014/main" id="{A61AA9E2-0150-A443-9B6B-8B69AFDAD6A7}"/>
                  </a:ext>
                </a:extLst>
              </p:cNvPr>
              <p:cNvCxnSpPr>
                <a:cxnSpLocks noChangeShapeType="1"/>
                <a:endCxn id="215035" idx="4"/>
              </p:cNvCxnSpPr>
              <p:nvPr/>
            </p:nvCxnSpPr>
            <p:spPr bwMode="auto">
              <a:xfrm flipH="1" flipV="1">
                <a:off x="8791902" y="2345614"/>
                <a:ext cx="410984" cy="8718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grpSp>
            <p:nvGrpSpPr>
              <p:cNvPr id="214972" name="Group 133">
                <a:extLst>
                  <a:ext uri="{FF2B5EF4-FFF2-40B4-BE49-F238E27FC236}">
                    <a16:creationId xmlns:a16="http://schemas.microsoft.com/office/drawing/2014/main" id="{853363E0-4455-8149-960D-2A2D30CEF1B7}"/>
                  </a:ext>
                </a:extLst>
              </p:cNvPr>
              <p:cNvGrpSpPr>
                <a:grpSpLocks/>
              </p:cNvGrpSpPr>
              <p:nvPr/>
            </p:nvGrpSpPr>
            <p:grpSpPr bwMode="auto">
              <a:xfrm>
                <a:off x="9555206" y="2650627"/>
                <a:ext cx="532759" cy="184809"/>
                <a:chOff x="2356" y="1300"/>
                <a:chExt cx="555" cy="194"/>
              </a:xfrm>
            </p:grpSpPr>
            <p:sp>
              <p:nvSpPr>
                <p:cNvPr id="215027" name="Oval 407">
                  <a:extLst>
                    <a:ext uri="{FF2B5EF4-FFF2-40B4-BE49-F238E27FC236}">
                      <a16:creationId xmlns:a16="http://schemas.microsoft.com/office/drawing/2014/main" id="{83FB7DAE-114F-934E-BB3E-EAB135FE30C7}"/>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15028" name="Rectangle 410">
                  <a:extLst>
                    <a:ext uri="{FF2B5EF4-FFF2-40B4-BE49-F238E27FC236}">
                      <a16:creationId xmlns:a16="http://schemas.microsoft.com/office/drawing/2014/main" id="{75E7F8C9-DB2A-394C-98FE-CFDE5ADA521F}"/>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15029" name="Oval 411">
                  <a:extLst>
                    <a:ext uri="{FF2B5EF4-FFF2-40B4-BE49-F238E27FC236}">
                      <a16:creationId xmlns:a16="http://schemas.microsoft.com/office/drawing/2014/main" id="{1D54928A-36BC-0840-8843-621A35875380}"/>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nvGrpSpPr>
                <p:cNvPr id="215030" name="Group 137">
                  <a:extLst>
                    <a:ext uri="{FF2B5EF4-FFF2-40B4-BE49-F238E27FC236}">
                      <a16:creationId xmlns:a16="http://schemas.microsoft.com/office/drawing/2014/main" id="{38EAC444-F93C-D943-A951-7F244553428E}"/>
                    </a:ext>
                  </a:extLst>
                </p:cNvPr>
                <p:cNvGrpSpPr>
                  <a:grpSpLocks/>
                </p:cNvGrpSpPr>
                <p:nvPr/>
              </p:nvGrpSpPr>
              <p:grpSpPr bwMode="auto">
                <a:xfrm>
                  <a:off x="2468" y="1332"/>
                  <a:ext cx="310" cy="60"/>
                  <a:chOff x="2468" y="1332"/>
                  <a:chExt cx="310" cy="60"/>
                </a:xfrm>
              </p:grpSpPr>
              <p:sp>
                <p:nvSpPr>
                  <p:cNvPr id="215033" name="Freeform 138">
                    <a:extLst>
                      <a:ext uri="{FF2B5EF4-FFF2-40B4-BE49-F238E27FC236}">
                        <a16:creationId xmlns:a16="http://schemas.microsoft.com/office/drawing/2014/main" id="{8C200853-23B0-9A48-8966-2549F8548A2A}"/>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5034" name="Freeform 139">
                    <a:extLst>
                      <a:ext uri="{FF2B5EF4-FFF2-40B4-BE49-F238E27FC236}">
                        <a16:creationId xmlns:a16="http://schemas.microsoft.com/office/drawing/2014/main" id="{4DB9CCA3-96DE-3940-B36E-3A5C8E910E7C}"/>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215031" name="Line 140">
                  <a:extLst>
                    <a:ext uri="{FF2B5EF4-FFF2-40B4-BE49-F238E27FC236}">
                      <a16:creationId xmlns:a16="http://schemas.microsoft.com/office/drawing/2014/main" id="{A57EC9EB-7266-3848-BE14-F39635DED043}"/>
                    </a:ext>
                  </a:extLst>
                </p:cNvPr>
                <p:cNvSpPr>
                  <a:spLocks noChangeShapeType="1"/>
                </p:cNvSpPr>
                <p:nvPr/>
              </p:nvSpPr>
              <p:spPr bwMode="auto">
                <a:xfrm>
                  <a:off x="2358" y="1361"/>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5032" name="Line 141">
                  <a:extLst>
                    <a:ext uri="{FF2B5EF4-FFF2-40B4-BE49-F238E27FC236}">
                      <a16:creationId xmlns:a16="http://schemas.microsoft.com/office/drawing/2014/main" id="{FC01780D-6B3D-034C-B4F6-D8020B00C959}"/>
                    </a:ext>
                  </a:extLst>
                </p:cNvPr>
                <p:cNvSpPr>
                  <a:spLocks noChangeShapeType="1"/>
                </p:cNvSpPr>
                <p:nvPr/>
              </p:nvSpPr>
              <p:spPr bwMode="auto">
                <a:xfrm>
                  <a:off x="2908" y="1363"/>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214973" name="Group 133">
                <a:extLst>
                  <a:ext uri="{FF2B5EF4-FFF2-40B4-BE49-F238E27FC236}">
                    <a16:creationId xmlns:a16="http://schemas.microsoft.com/office/drawing/2014/main" id="{9195F347-F262-4F4D-8822-4EEF165F4A8A}"/>
                  </a:ext>
                </a:extLst>
              </p:cNvPr>
              <p:cNvGrpSpPr>
                <a:grpSpLocks/>
              </p:cNvGrpSpPr>
              <p:nvPr/>
            </p:nvGrpSpPr>
            <p:grpSpPr bwMode="auto">
              <a:xfrm>
                <a:off x="8772607" y="2725609"/>
                <a:ext cx="532759" cy="184809"/>
                <a:chOff x="2356" y="1300"/>
                <a:chExt cx="555" cy="194"/>
              </a:xfrm>
            </p:grpSpPr>
            <p:sp>
              <p:nvSpPr>
                <p:cNvPr id="215019" name="Oval 407">
                  <a:extLst>
                    <a:ext uri="{FF2B5EF4-FFF2-40B4-BE49-F238E27FC236}">
                      <a16:creationId xmlns:a16="http://schemas.microsoft.com/office/drawing/2014/main" id="{1D798CAF-C844-964F-BD16-DA5F20E8DFCF}"/>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15020" name="Rectangle 410">
                  <a:extLst>
                    <a:ext uri="{FF2B5EF4-FFF2-40B4-BE49-F238E27FC236}">
                      <a16:creationId xmlns:a16="http://schemas.microsoft.com/office/drawing/2014/main" id="{A6C29455-359E-1D4F-B4CB-9764193E8130}"/>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15021" name="Oval 411">
                  <a:extLst>
                    <a:ext uri="{FF2B5EF4-FFF2-40B4-BE49-F238E27FC236}">
                      <a16:creationId xmlns:a16="http://schemas.microsoft.com/office/drawing/2014/main" id="{DEE40553-9B52-ED48-8FC3-264286C76899}"/>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nvGrpSpPr>
                <p:cNvPr id="215022" name="Group 137">
                  <a:extLst>
                    <a:ext uri="{FF2B5EF4-FFF2-40B4-BE49-F238E27FC236}">
                      <a16:creationId xmlns:a16="http://schemas.microsoft.com/office/drawing/2014/main" id="{88A8CF8A-DB68-1048-9F88-7C3328F3887C}"/>
                    </a:ext>
                  </a:extLst>
                </p:cNvPr>
                <p:cNvGrpSpPr>
                  <a:grpSpLocks/>
                </p:cNvGrpSpPr>
                <p:nvPr/>
              </p:nvGrpSpPr>
              <p:grpSpPr bwMode="auto">
                <a:xfrm>
                  <a:off x="2468" y="1332"/>
                  <a:ext cx="310" cy="60"/>
                  <a:chOff x="2468" y="1332"/>
                  <a:chExt cx="310" cy="60"/>
                </a:xfrm>
              </p:grpSpPr>
              <p:sp>
                <p:nvSpPr>
                  <p:cNvPr id="215025" name="Freeform 138">
                    <a:extLst>
                      <a:ext uri="{FF2B5EF4-FFF2-40B4-BE49-F238E27FC236}">
                        <a16:creationId xmlns:a16="http://schemas.microsoft.com/office/drawing/2014/main" id="{774F18EF-EB02-D04F-9F4D-60993BF513E5}"/>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5026" name="Freeform 139">
                    <a:extLst>
                      <a:ext uri="{FF2B5EF4-FFF2-40B4-BE49-F238E27FC236}">
                        <a16:creationId xmlns:a16="http://schemas.microsoft.com/office/drawing/2014/main" id="{439294CD-B0AC-5441-89A9-BF7194FEC395}"/>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215023" name="Line 140">
                  <a:extLst>
                    <a:ext uri="{FF2B5EF4-FFF2-40B4-BE49-F238E27FC236}">
                      <a16:creationId xmlns:a16="http://schemas.microsoft.com/office/drawing/2014/main" id="{45A9EB7D-D81E-3F4C-9EAD-B0A153A55357}"/>
                    </a:ext>
                  </a:extLst>
                </p:cNvPr>
                <p:cNvSpPr>
                  <a:spLocks noChangeShapeType="1"/>
                </p:cNvSpPr>
                <p:nvPr/>
              </p:nvSpPr>
              <p:spPr bwMode="auto">
                <a:xfrm>
                  <a:off x="2358" y="1356"/>
                  <a:ext cx="0" cy="88"/>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5024" name="Line 141">
                  <a:extLst>
                    <a:ext uri="{FF2B5EF4-FFF2-40B4-BE49-F238E27FC236}">
                      <a16:creationId xmlns:a16="http://schemas.microsoft.com/office/drawing/2014/main" id="{19A683FE-1CE9-2443-8472-5C8F052F42A4}"/>
                    </a:ext>
                  </a:extLst>
                </p:cNvPr>
                <p:cNvSpPr>
                  <a:spLocks noChangeShapeType="1"/>
                </p:cNvSpPr>
                <p:nvPr/>
              </p:nvSpPr>
              <p:spPr bwMode="auto">
                <a:xfrm>
                  <a:off x="2908" y="1358"/>
                  <a:ext cx="0" cy="86"/>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214974" name="Group 133">
                <a:extLst>
                  <a:ext uri="{FF2B5EF4-FFF2-40B4-BE49-F238E27FC236}">
                    <a16:creationId xmlns:a16="http://schemas.microsoft.com/office/drawing/2014/main" id="{E213AFBA-4EFF-214E-A5E7-866080E3789D}"/>
                  </a:ext>
                </a:extLst>
              </p:cNvPr>
              <p:cNvGrpSpPr>
                <a:grpSpLocks/>
              </p:cNvGrpSpPr>
              <p:nvPr/>
            </p:nvGrpSpPr>
            <p:grpSpPr bwMode="auto">
              <a:xfrm>
                <a:off x="9060908" y="2428111"/>
                <a:ext cx="532759" cy="184809"/>
                <a:chOff x="2356" y="1300"/>
                <a:chExt cx="555" cy="194"/>
              </a:xfrm>
            </p:grpSpPr>
            <p:sp>
              <p:nvSpPr>
                <p:cNvPr id="215011" name="Oval 407">
                  <a:extLst>
                    <a:ext uri="{FF2B5EF4-FFF2-40B4-BE49-F238E27FC236}">
                      <a16:creationId xmlns:a16="http://schemas.microsoft.com/office/drawing/2014/main" id="{A3CBE38D-B4C7-1C47-A035-45B57094843D}"/>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15012" name="Rectangle 410">
                  <a:extLst>
                    <a:ext uri="{FF2B5EF4-FFF2-40B4-BE49-F238E27FC236}">
                      <a16:creationId xmlns:a16="http://schemas.microsoft.com/office/drawing/2014/main" id="{088F0F9C-9DBD-FF4A-AE88-800FF19B4F6B}"/>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15013" name="Oval 411">
                  <a:extLst>
                    <a:ext uri="{FF2B5EF4-FFF2-40B4-BE49-F238E27FC236}">
                      <a16:creationId xmlns:a16="http://schemas.microsoft.com/office/drawing/2014/main" id="{DDA6FF3F-50C0-A147-9351-8D91D3FB20F3}"/>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nvGrpSpPr>
                <p:cNvPr id="215014" name="Group 137">
                  <a:extLst>
                    <a:ext uri="{FF2B5EF4-FFF2-40B4-BE49-F238E27FC236}">
                      <a16:creationId xmlns:a16="http://schemas.microsoft.com/office/drawing/2014/main" id="{457ACDAF-FBCD-DC43-B6BB-2F985B5A0208}"/>
                    </a:ext>
                  </a:extLst>
                </p:cNvPr>
                <p:cNvGrpSpPr>
                  <a:grpSpLocks/>
                </p:cNvGrpSpPr>
                <p:nvPr/>
              </p:nvGrpSpPr>
              <p:grpSpPr bwMode="auto">
                <a:xfrm>
                  <a:off x="2468" y="1332"/>
                  <a:ext cx="310" cy="60"/>
                  <a:chOff x="2468" y="1332"/>
                  <a:chExt cx="310" cy="60"/>
                </a:xfrm>
              </p:grpSpPr>
              <p:sp>
                <p:nvSpPr>
                  <p:cNvPr id="215017" name="Freeform 138">
                    <a:extLst>
                      <a:ext uri="{FF2B5EF4-FFF2-40B4-BE49-F238E27FC236}">
                        <a16:creationId xmlns:a16="http://schemas.microsoft.com/office/drawing/2014/main" id="{872872D3-731F-9647-BED4-FD516CA4CE6E}"/>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5018" name="Freeform 139">
                    <a:extLst>
                      <a:ext uri="{FF2B5EF4-FFF2-40B4-BE49-F238E27FC236}">
                        <a16:creationId xmlns:a16="http://schemas.microsoft.com/office/drawing/2014/main" id="{9F95255F-D352-5C4F-89B7-F4AB2576A4CE}"/>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215015" name="Line 140">
                  <a:extLst>
                    <a:ext uri="{FF2B5EF4-FFF2-40B4-BE49-F238E27FC236}">
                      <a16:creationId xmlns:a16="http://schemas.microsoft.com/office/drawing/2014/main" id="{C7B041CE-EC36-5343-A08F-9EB9F7D7E946}"/>
                    </a:ext>
                  </a:extLst>
                </p:cNvPr>
                <p:cNvSpPr>
                  <a:spLocks noChangeShapeType="1"/>
                </p:cNvSpPr>
                <p:nvPr/>
              </p:nvSpPr>
              <p:spPr bwMode="auto">
                <a:xfrm>
                  <a:off x="2358" y="1362"/>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5016" name="Line 141">
                  <a:extLst>
                    <a:ext uri="{FF2B5EF4-FFF2-40B4-BE49-F238E27FC236}">
                      <a16:creationId xmlns:a16="http://schemas.microsoft.com/office/drawing/2014/main" id="{4FAB9327-3E9C-8C4D-92EA-60439F7AB295}"/>
                    </a:ext>
                  </a:extLst>
                </p:cNvPr>
                <p:cNvSpPr>
                  <a:spLocks noChangeShapeType="1"/>
                </p:cNvSpPr>
                <p:nvPr/>
              </p:nvSpPr>
              <p:spPr bwMode="auto">
                <a:xfrm>
                  <a:off x="2908" y="1364"/>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214975" name="Group 133">
                <a:extLst>
                  <a:ext uri="{FF2B5EF4-FFF2-40B4-BE49-F238E27FC236}">
                    <a16:creationId xmlns:a16="http://schemas.microsoft.com/office/drawing/2014/main" id="{06095A2D-3531-C04C-9ABF-008A81CBD6F3}"/>
                  </a:ext>
                </a:extLst>
              </p:cNvPr>
              <p:cNvGrpSpPr>
                <a:grpSpLocks/>
              </p:cNvGrpSpPr>
              <p:nvPr/>
            </p:nvGrpSpPr>
            <p:grpSpPr bwMode="auto">
              <a:xfrm>
                <a:off x="10005281" y="2289952"/>
                <a:ext cx="532759" cy="184809"/>
                <a:chOff x="2356" y="1300"/>
                <a:chExt cx="555" cy="194"/>
              </a:xfrm>
            </p:grpSpPr>
            <p:sp>
              <p:nvSpPr>
                <p:cNvPr id="215003" name="Oval 407">
                  <a:extLst>
                    <a:ext uri="{FF2B5EF4-FFF2-40B4-BE49-F238E27FC236}">
                      <a16:creationId xmlns:a16="http://schemas.microsoft.com/office/drawing/2014/main" id="{5AE28672-0DB5-E842-93CE-081794346725}"/>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15004" name="Rectangle 410">
                  <a:extLst>
                    <a:ext uri="{FF2B5EF4-FFF2-40B4-BE49-F238E27FC236}">
                      <a16:creationId xmlns:a16="http://schemas.microsoft.com/office/drawing/2014/main" id="{16F0EDDE-42CE-BC42-BA07-DD504472632B}"/>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15005" name="Oval 411">
                  <a:extLst>
                    <a:ext uri="{FF2B5EF4-FFF2-40B4-BE49-F238E27FC236}">
                      <a16:creationId xmlns:a16="http://schemas.microsoft.com/office/drawing/2014/main" id="{B9C10AE7-3D10-6149-B8F5-7ED056A64644}"/>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nvGrpSpPr>
                <p:cNvPr id="215006" name="Group 137">
                  <a:extLst>
                    <a:ext uri="{FF2B5EF4-FFF2-40B4-BE49-F238E27FC236}">
                      <a16:creationId xmlns:a16="http://schemas.microsoft.com/office/drawing/2014/main" id="{86331389-9F9E-054E-BEBB-071D768B8E56}"/>
                    </a:ext>
                  </a:extLst>
                </p:cNvPr>
                <p:cNvGrpSpPr>
                  <a:grpSpLocks/>
                </p:cNvGrpSpPr>
                <p:nvPr/>
              </p:nvGrpSpPr>
              <p:grpSpPr bwMode="auto">
                <a:xfrm>
                  <a:off x="2468" y="1332"/>
                  <a:ext cx="310" cy="60"/>
                  <a:chOff x="2468" y="1332"/>
                  <a:chExt cx="310" cy="60"/>
                </a:xfrm>
              </p:grpSpPr>
              <p:sp>
                <p:nvSpPr>
                  <p:cNvPr id="215009" name="Freeform 138">
                    <a:extLst>
                      <a:ext uri="{FF2B5EF4-FFF2-40B4-BE49-F238E27FC236}">
                        <a16:creationId xmlns:a16="http://schemas.microsoft.com/office/drawing/2014/main" id="{79604046-7F54-9642-81B1-C503872FEE65}"/>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5010" name="Freeform 139">
                    <a:extLst>
                      <a:ext uri="{FF2B5EF4-FFF2-40B4-BE49-F238E27FC236}">
                        <a16:creationId xmlns:a16="http://schemas.microsoft.com/office/drawing/2014/main" id="{08BAE620-EEB5-7145-B2D7-31EFBEE3DC53}"/>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215007" name="Line 140">
                  <a:extLst>
                    <a:ext uri="{FF2B5EF4-FFF2-40B4-BE49-F238E27FC236}">
                      <a16:creationId xmlns:a16="http://schemas.microsoft.com/office/drawing/2014/main" id="{D1198A65-6189-B04F-BAA7-F12E31E2E167}"/>
                    </a:ext>
                  </a:extLst>
                </p:cNvPr>
                <p:cNvSpPr>
                  <a:spLocks noChangeShapeType="1"/>
                </p:cNvSpPr>
                <p:nvPr/>
              </p:nvSpPr>
              <p:spPr bwMode="auto">
                <a:xfrm>
                  <a:off x="2357" y="1362"/>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5008" name="Line 141">
                  <a:extLst>
                    <a:ext uri="{FF2B5EF4-FFF2-40B4-BE49-F238E27FC236}">
                      <a16:creationId xmlns:a16="http://schemas.microsoft.com/office/drawing/2014/main" id="{B02527D9-BC57-5143-9F49-26DC39F21A96}"/>
                    </a:ext>
                  </a:extLst>
                </p:cNvPr>
                <p:cNvSpPr>
                  <a:spLocks noChangeShapeType="1"/>
                </p:cNvSpPr>
                <p:nvPr/>
              </p:nvSpPr>
              <p:spPr bwMode="auto">
                <a:xfrm>
                  <a:off x="2908" y="1364"/>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214976" name="Group 133">
                <a:extLst>
                  <a:ext uri="{FF2B5EF4-FFF2-40B4-BE49-F238E27FC236}">
                    <a16:creationId xmlns:a16="http://schemas.microsoft.com/office/drawing/2014/main" id="{6C55D7EB-D7F5-5542-9C7F-AF5F60736102}"/>
                  </a:ext>
                </a:extLst>
              </p:cNvPr>
              <p:cNvGrpSpPr>
                <a:grpSpLocks/>
              </p:cNvGrpSpPr>
              <p:nvPr/>
            </p:nvGrpSpPr>
            <p:grpSpPr bwMode="auto">
              <a:xfrm>
                <a:off x="10232661" y="2882876"/>
                <a:ext cx="532759" cy="184809"/>
                <a:chOff x="2356" y="1300"/>
                <a:chExt cx="555" cy="194"/>
              </a:xfrm>
            </p:grpSpPr>
            <p:sp>
              <p:nvSpPr>
                <p:cNvPr id="214995" name="Oval 407">
                  <a:extLst>
                    <a:ext uri="{FF2B5EF4-FFF2-40B4-BE49-F238E27FC236}">
                      <a16:creationId xmlns:a16="http://schemas.microsoft.com/office/drawing/2014/main" id="{241915D5-7EBB-D84A-8F77-F855F76B6EFA}"/>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14996" name="Rectangle 410">
                  <a:extLst>
                    <a:ext uri="{FF2B5EF4-FFF2-40B4-BE49-F238E27FC236}">
                      <a16:creationId xmlns:a16="http://schemas.microsoft.com/office/drawing/2014/main" id="{9FC75889-6E7A-1F4E-9A93-145F8D223958}"/>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14997" name="Oval 411">
                  <a:extLst>
                    <a:ext uri="{FF2B5EF4-FFF2-40B4-BE49-F238E27FC236}">
                      <a16:creationId xmlns:a16="http://schemas.microsoft.com/office/drawing/2014/main" id="{E4521609-1BA4-3741-B795-46D95F27F673}"/>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nvGrpSpPr>
                <p:cNvPr id="214998" name="Group 137">
                  <a:extLst>
                    <a:ext uri="{FF2B5EF4-FFF2-40B4-BE49-F238E27FC236}">
                      <a16:creationId xmlns:a16="http://schemas.microsoft.com/office/drawing/2014/main" id="{AE48471E-3E26-FF41-8B28-D1E377974F68}"/>
                    </a:ext>
                  </a:extLst>
                </p:cNvPr>
                <p:cNvGrpSpPr>
                  <a:grpSpLocks/>
                </p:cNvGrpSpPr>
                <p:nvPr/>
              </p:nvGrpSpPr>
              <p:grpSpPr bwMode="auto">
                <a:xfrm>
                  <a:off x="2468" y="1332"/>
                  <a:ext cx="310" cy="60"/>
                  <a:chOff x="2468" y="1332"/>
                  <a:chExt cx="310" cy="60"/>
                </a:xfrm>
              </p:grpSpPr>
              <p:sp>
                <p:nvSpPr>
                  <p:cNvPr id="215001" name="Freeform 138">
                    <a:extLst>
                      <a:ext uri="{FF2B5EF4-FFF2-40B4-BE49-F238E27FC236}">
                        <a16:creationId xmlns:a16="http://schemas.microsoft.com/office/drawing/2014/main" id="{3C695F38-7498-4F48-BB72-5B75F6EFA903}"/>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5002" name="Freeform 139">
                    <a:extLst>
                      <a:ext uri="{FF2B5EF4-FFF2-40B4-BE49-F238E27FC236}">
                        <a16:creationId xmlns:a16="http://schemas.microsoft.com/office/drawing/2014/main" id="{EE5B8B1F-3E22-544F-898C-AD1EDE83F005}"/>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214999" name="Line 140">
                  <a:extLst>
                    <a:ext uri="{FF2B5EF4-FFF2-40B4-BE49-F238E27FC236}">
                      <a16:creationId xmlns:a16="http://schemas.microsoft.com/office/drawing/2014/main" id="{4C22B6CF-86B8-1948-B9D7-2FDB44AB3DC5}"/>
                    </a:ext>
                  </a:extLst>
                </p:cNvPr>
                <p:cNvSpPr>
                  <a:spLocks noChangeShapeType="1"/>
                </p:cNvSpPr>
                <p:nvPr/>
              </p:nvSpPr>
              <p:spPr bwMode="auto">
                <a:xfrm>
                  <a:off x="2358" y="1361"/>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5000" name="Line 141">
                  <a:extLst>
                    <a:ext uri="{FF2B5EF4-FFF2-40B4-BE49-F238E27FC236}">
                      <a16:creationId xmlns:a16="http://schemas.microsoft.com/office/drawing/2014/main" id="{632BBF92-90ED-044F-80B4-BD610A7B360B}"/>
                    </a:ext>
                  </a:extLst>
                </p:cNvPr>
                <p:cNvSpPr>
                  <a:spLocks noChangeShapeType="1"/>
                </p:cNvSpPr>
                <p:nvPr/>
              </p:nvSpPr>
              <p:spPr bwMode="auto">
                <a:xfrm>
                  <a:off x="2908" y="1363"/>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214977" name="Group 133">
                <a:extLst>
                  <a:ext uri="{FF2B5EF4-FFF2-40B4-BE49-F238E27FC236}">
                    <a16:creationId xmlns:a16="http://schemas.microsoft.com/office/drawing/2014/main" id="{EF126CBB-F7B4-D14A-BF43-4F4C41958706}"/>
                  </a:ext>
                </a:extLst>
              </p:cNvPr>
              <p:cNvGrpSpPr>
                <a:grpSpLocks/>
              </p:cNvGrpSpPr>
              <p:nvPr/>
            </p:nvGrpSpPr>
            <p:grpSpPr bwMode="auto">
              <a:xfrm>
                <a:off x="9330660" y="3072767"/>
                <a:ext cx="532759" cy="184809"/>
                <a:chOff x="2356" y="1300"/>
                <a:chExt cx="555" cy="194"/>
              </a:xfrm>
            </p:grpSpPr>
            <p:sp>
              <p:nvSpPr>
                <p:cNvPr id="214987" name="Oval 407">
                  <a:extLst>
                    <a:ext uri="{FF2B5EF4-FFF2-40B4-BE49-F238E27FC236}">
                      <a16:creationId xmlns:a16="http://schemas.microsoft.com/office/drawing/2014/main" id="{2A9931F4-73CE-8F4B-BC0B-3836DCB8C1C3}"/>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14988" name="Rectangle 410">
                  <a:extLst>
                    <a:ext uri="{FF2B5EF4-FFF2-40B4-BE49-F238E27FC236}">
                      <a16:creationId xmlns:a16="http://schemas.microsoft.com/office/drawing/2014/main" id="{BEA1C917-5214-9046-AAB0-40E55789E364}"/>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14989" name="Oval 411">
                  <a:extLst>
                    <a:ext uri="{FF2B5EF4-FFF2-40B4-BE49-F238E27FC236}">
                      <a16:creationId xmlns:a16="http://schemas.microsoft.com/office/drawing/2014/main" id="{EA8D4A13-D266-5440-A1E8-3F2B00BCF952}"/>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nvGrpSpPr>
                <p:cNvPr id="214990" name="Group 137">
                  <a:extLst>
                    <a:ext uri="{FF2B5EF4-FFF2-40B4-BE49-F238E27FC236}">
                      <a16:creationId xmlns:a16="http://schemas.microsoft.com/office/drawing/2014/main" id="{8F3E7527-A26F-F945-BC0C-E15B8A9C6310}"/>
                    </a:ext>
                  </a:extLst>
                </p:cNvPr>
                <p:cNvGrpSpPr>
                  <a:grpSpLocks/>
                </p:cNvGrpSpPr>
                <p:nvPr/>
              </p:nvGrpSpPr>
              <p:grpSpPr bwMode="auto">
                <a:xfrm>
                  <a:off x="2468" y="1332"/>
                  <a:ext cx="310" cy="60"/>
                  <a:chOff x="2468" y="1332"/>
                  <a:chExt cx="310" cy="60"/>
                </a:xfrm>
              </p:grpSpPr>
              <p:sp>
                <p:nvSpPr>
                  <p:cNvPr id="214993" name="Freeform 138">
                    <a:extLst>
                      <a:ext uri="{FF2B5EF4-FFF2-40B4-BE49-F238E27FC236}">
                        <a16:creationId xmlns:a16="http://schemas.microsoft.com/office/drawing/2014/main" id="{AB5886C9-1AD2-C949-92A7-3322AD0A8A26}"/>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994" name="Freeform 139">
                    <a:extLst>
                      <a:ext uri="{FF2B5EF4-FFF2-40B4-BE49-F238E27FC236}">
                        <a16:creationId xmlns:a16="http://schemas.microsoft.com/office/drawing/2014/main" id="{7FDE5228-0F6B-5445-95B6-D3FBEF90841A}"/>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214991" name="Line 140">
                  <a:extLst>
                    <a:ext uri="{FF2B5EF4-FFF2-40B4-BE49-F238E27FC236}">
                      <a16:creationId xmlns:a16="http://schemas.microsoft.com/office/drawing/2014/main" id="{572AD516-3F95-5B43-8610-0834E75BDBED}"/>
                    </a:ext>
                  </a:extLst>
                </p:cNvPr>
                <p:cNvSpPr>
                  <a:spLocks noChangeShapeType="1"/>
                </p:cNvSpPr>
                <p:nvPr/>
              </p:nvSpPr>
              <p:spPr bwMode="auto">
                <a:xfrm>
                  <a:off x="2358" y="1362"/>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992" name="Line 141">
                  <a:extLst>
                    <a:ext uri="{FF2B5EF4-FFF2-40B4-BE49-F238E27FC236}">
                      <a16:creationId xmlns:a16="http://schemas.microsoft.com/office/drawing/2014/main" id="{42D93B4F-355D-3F45-AB74-AD15ABC78EC7}"/>
                    </a:ext>
                  </a:extLst>
                </p:cNvPr>
                <p:cNvSpPr>
                  <a:spLocks noChangeShapeType="1"/>
                </p:cNvSpPr>
                <p:nvPr/>
              </p:nvSpPr>
              <p:spPr bwMode="auto">
                <a:xfrm>
                  <a:off x="2907" y="1364"/>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214978" name="Group 133">
                <a:extLst>
                  <a:ext uri="{FF2B5EF4-FFF2-40B4-BE49-F238E27FC236}">
                    <a16:creationId xmlns:a16="http://schemas.microsoft.com/office/drawing/2014/main" id="{C0A90C49-1515-694E-B6D0-2B4A214C9A0F}"/>
                  </a:ext>
                </a:extLst>
              </p:cNvPr>
              <p:cNvGrpSpPr>
                <a:grpSpLocks/>
              </p:cNvGrpSpPr>
              <p:nvPr/>
            </p:nvGrpSpPr>
            <p:grpSpPr bwMode="auto">
              <a:xfrm>
                <a:off x="8438032" y="3018963"/>
                <a:ext cx="532759" cy="184809"/>
                <a:chOff x="2356" y="1300"/>
                <a:chExt cx="555" cy="194"/>
              </a:xfrm>
            </p:grpSpPr>
            <p:sp>
              <p:nvSpPr>
                <p:cNvPr id="214979" name="Oval 407">
                  <a:extLst>
                    <a:ext uri="{FF2B5EF4-FFF2-40B4-BE49-F238E27FC236}">
                      <a16:creationId xmlns:a16="http://schemas.microsoft.com/office/drawing/2014/main" id="{FC95A3BB-5F7A-C844-83AD-C41C2099EB37}"/>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14980" name="Rectangle 410">
                  <a:extLst>
                    <a:ext uri="{FF2B5EF4-FFF2-40B4-BE49-F238E27FC236}">
                      <a16:creationId xmlns:a16="http://schemas.microsoft.com/office/drawing/2014/main" id="{0D2B55B4-B831-D247-92AF-34AF6D9B6868}"/>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14981" name="Oval 411">
                  <a:extLst>
                    <a:ext uri="{FF2B5EF4-FFF2-40B4-BE49-F238E27FC236}">
                      <a16:creationId xmlns:a16="http://schemas.microsoft.com/office/drawing/2014/main" id="{CE84811F-4135-D649-8EDD-041E3B7DB5FD}"/>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nvGrpSpPr>
                <p:cNvPr id="214982" name="Group 137">
                  <a:extLst>
                    <a:ext uri="{FF2B5EF4-FFF2-40B4-BE49-F238E27FC236}">
                      <a16:creationId xmlns:a16="http://schemas.microsoft.com/office/drawing/2014/main" id="{89D11E81-5943-9546-8ED6-138B0681FC16}"/>
                    </a:ext>
                  </a:extLst>
                </p:cNvPr>
                <p:cNvGrpSpPr>
                  <a:grpSpLocks/>
                </p:cNvGrpSpPr>
                <p:nvPr/>
              </p:nvGrpSpPr>
              <p:grpSpPr bwMode="auto">
                <a:xfrm>
                  <a:off x="2468" y="1332"/>
                  <a:ext cx="310" cy="60"/>
                  <a:chOff x="2468" y="1332"/>
                  <a:chExt cx="310" cy="60"/>
                </a:xfrm>
              </p:grpSpPr>
              <p:sp>
                <p:nvSpPr>
                  <p:cNvPr id="214985" name="Freeform 138">
                    <a:extLst>
                      <a:ext uri="{FF2B5EF4-FFF2-40B4-BE49-F238E27FC236}">
                        <a16:creationId xmlns:a16="http://schemas.microsoft.com/office/drawing/2014/main" id="{2C1B98E1-AA86-0B47-8E2A-25888DD058B0}"/>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986" name="Freeform 139">
                    <a:extLst>
                      <a:ext uri="{FF2B5EF4-FFF2-40B4-BE49-F238E27FC236}">
                        <a16:creationId xmlns:a16="http://schemas.microsoft.com/office/drawing/2014/main" id="{7FF101D2-49D9-AE4E-919A-C4C7726A0D52}"/>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214983" name="Line 140">
                  <a:extLst>
                    <a:ext uri="{FF2B5EF4-FFF2-40B4-BE49-F238E27FC236}">
                      <a16:creationId xmlns:a16="http://schemas.microsoft.com/office/drawing/2014/main" id="{5B8F7B16-0C45-7E42-ADCD-5E7517E3D582}"/>
                    </a:ext>
                  </a:extLst>
                </p:cNvPr>
                <p:cNvSpPr>
                  <a:spLocks noChangeShapeType="1"/>
                </p:cNvSpPr>
                <p:nvPr/>
              </p:nvSpPr>
              <p:spPr bwMode="auto">
                <a:xfrm>
                  <a:off x="2357" y="1361"/>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984" name="Line 141">
                  <a:extLst>
                    <a:ext uri="{FF2B5EF4-FFF2-40B4-BE49-F238E27FC236}">
                      <a16:creationId xmlns:a16="http://schemas.microsoft.com/office/drawing/2014/main" id="{950F113E-DA34-3441-B7E0-F5D6118B70EB}"/>
                    </a:ext>
                  </a:extLst>
                </p:cNvPr>
                <p:cNvSpPr>
                  <a:spLocks noChangeShapeType="1"/>
                </p:cNvSpPr>
                <p:nvPr/>
              </p:nvSpPr>
              <p:spPr bwMode="auto">
                <a:xfrm>
                  <a:off x="2910" y="1363"/>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grpSp>
          <p:nvGrpSpPr>
            <p:cNvPr id="214766" name="Group 331">
              <a:extLst>
                <a:ext uri="{FF2B5EF4-FFF2-40B4-BE49-F238E27FC236}">
                  <a16:creationId xmlns:a16="http://schemas.microsoft.com/office/drawing/2014/main" id="{3E8E904B-DA51-7044-960E-160B10CFA644}"/>
                </a:ext>
              </a:extLst>
            </p:cNvPr>
            <p:cNvGrpSpPr>
              <a:grpSpLocks/>
            </p:cNvGrpSpPr>
            <p:nvPr/>
          </p:nvGrpSpPr>
          <p:grpSpPr bwMode="auto">
            <a:xfrm>
              <a:off x="1803401" y="2755897"/>
              <a:ext cx="3467099" cy="1193800"/>
              <a:chOff x="7848600" y="2044700"/>
              <a:chExt cx="3200399" cy="1371600"/>
            </a:xfrm>
          </p:grpSpPr>
          <p:sp>
            <p:nvSpPr>
              <p:cNvPr id="214879" name="Oval 332">
                <a:extLst>
                  <a:ext uri="{FF2B5EF4-FFF2-40B4-BE49-F238E27FC236}">
                    <a16:creationId xmlns:a16="http://schemas.microsoft.com/office/drawing/2014/main" id="{7B41C129-8254-5B46-9535-04123717207A}"/>
                  </a:ext>
                </a:extLst>
              </p:cNvPr>
              <p:cNvSpPr>
                <a:spLocks noChangeArrowheads="1"/>
              </p:cNvSpPr>
              <p:nvPr/>
            </p:nvSpPr>
            <p:spPr bwMode="auto">
              <a:xfrm>
                <a:off x="7848600" y="2044700"/>
                <a:ext cx="3200399" cy="1371600"/>
              </a:xfrm>
              <a:prstGeom prst="ellipse">
                <a:avLst/>
              </a:prstGeom>
              <a:solidFill>
                <a:schemeClr val="accent1"/>
              </a:solidFill>
              <a:ln>
                <a:noFill/>
              </a:ln>
              <a:extLst>
                <a:ext uri="{91240B29-F687-4F45-9708-019B960494DF}">
                  <a14:hiddenLine xmlns:a14="http://schemas.microsoft.com/office/drawing/2010/main" w="3175">
                    <a:solidFill>
                      <a:srgbClr val="000000"/>
                    </a:solidFill>
                    <a:round/>
                    <a:headEnd/>
                    <a:tailEnd/>
                  </a14:hiddenLine>
                </a:ext>
              </a:extLst>
            </p:spPr>
            <p:txBody>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14880" name="Group 133">
                <a:extLst>
                  <a:ext uri="{FF2B5EF4-FFF2-40B4-BE49-F238E27FC236}">
                    <a16:creationId xmlns:a16="http://schemas.microsoft.com/office/drawing/2014/main" id="{5C4C585B-878B-A347-97D2-47806862208B}"/>
                  </a:ext>
                </a:extLst>
              </p:cNvPr>
              <p:cNvGrpSpPr>
                <a:grpSpLocks/>
              </p:cNvGrpSpPr>
              <p:nvPr/>
            </p:nvGrpSpPr>
            <p:grpSpPr bwMode="auto">
              <a:xfrm>
                <a:off x="8526482" y="2160804"/>
                <a:ext cx="532759" cy="184809"/>
                <a:chOff x="2356" y="1300"/>
                <a:chExt cx="555" cy="194"/>
              </a:xfrm>
            </p:grpSpPr>
            <p:sp>
              <p:nvSpPr>
                <p:cNvPr id="214953" name="Oval 407">
                  <a:extLst>
                    <a:ext uri="{FF2B5EF4-FFF2-40B4-BE49-F238E27FC236}">
                      <a16:creationId xmlns:a16="http://schemas.microsoft.com/office/drawing/2014/main" id="{58B34C55-768F-6A42-94A2-D84FC33FCF60}"/>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14954" name="Rectangle 410">
                  <a:extLst>
                    <a:ext uri="{FF2B5EF4-FFF2-40B4-BE49-F238E27FC236}">
                      <a16:creationId xmlns:a16="http://schemas.microsoft.com/office/drawing/2014/main" id="{480C9BC8-38D2-8F42-8886-7D647CC9A411}"/>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14955" name="Oval 411">
                  <a:extLst>
                    <a:ext uri="{FF2B5EF4-FFF2-40B4-BE49-F238E27FC236}">
                      <a16:creationId xmlns:a16="http://schemas.microsoft.com/office/drawing/2014/main" id="{844B2587-797A-9E48-A6F8-4E644103DF10}"/>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nvGrpSpPr>
                <p:cNvPr id="214956" name="Group 137">
                  <a:extLst>
                    <a:ext uri="{FF2B5EF4-FFF2-40B4-BE49-F238E27FC236}">
                      <a16:creationId xmlns:a16="http://schemas.microsoft.com/office/drawing/2014/main" id="{ED83D893-B244-F841-8F21-FF14CB98F705}"/>
                    </a:ext>
                  </a:extLst>
                </p:cNvPr>
                <p:cNvGrpSpPr>
                  <a:grpSpLocks/>
                </p:cNvGrpSpPr>
                <p:nvPr/>
              </p:nvGrpSpPr>
              <p:grpSpPr bwMode="auto">
                <a:xfrm>
                  <a:off x="2468" y="1332"/>
                  <a:ext cx="310" cy="60"/>
                  <a:chOff x="2468" y="1332"/>
                  <a:chExt cx="310" cy="60"/>
                </a:xfrm>
              </p:grpSpPr>
              <p:sp>
                <p:nvSpPr>
                  <p:cNvPr id="214959" name="Freeform 138">
                    <a:extLst>
                      <a:ext uri="{FF2B5EF4-FFF2-40B4-BE49-F238E27FC236}">
                        <a16:creationId xmlns:a16="http://schemas.microsoft.com/office/drawing/2014/main" id="{26C54EC9-D50C-784C-B384-FC13867100A5}"/>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960" name="Freeform 139">
                    <a:extLst>
                      <a:ext uri="{FF2B5EF4-FFF2-40B4-BE49-F238E27FC236}">
                        <a16:creationId xmlns:a16="http://schemas.microsoft.com/office/drawing/2014/main" id="{0840D0DE-29A5-7446-9AC0-59A6A541B15B}"/>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214957" name="Line 140">
                  <a:extLst>
                    <a:ext uri="{FF2B5EF4-FFF2-40B4-BE49-F238E27FC236}">
                      <a16:creationId xmlns:a16="http://schemas.microsoft.com/office/drawing/2014/main" id="{6A20D372-A6F8-644C-BBA0-F173BFF5E5C9}"/>
                    </a:ext>
                  </a:extLst>
                </p:cNvPr>
                <p:cNvSpPr>
                  <a:spLocks noChangeShapeType="1"/>
                </p:cNvSpPr>
                <p:nvPr/>
              </p:nvSpPr>
              <p:spPr bwMode="auto">
                <a:xfrm>
                  <a:off x="2358" y="1362"/>
                  <a:ext cx="0" cy="8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958" name="Line 141">
                  <a:extLst>
                    <a:ext uri="{FF2B5EF4-FFF2-40B4-BE49-F238E27FC236}">
                      <a16:creationId xmlns:a16="http://schemas.microsoft.com/office/drawing/2014/main" id="{59432A0A-6FC3-1347-856E-4376EB532AEB}"/>
                    </a:ext>
                  </a:extLst>
                </p:cNvPr>
                <p:cNvSpPr>
                  <a:spLocks noChangeShapeType="1"/>
                </p:cNvSpPr>
                <p:nvPr/>
              </p:nvSpPr>
              <p:spPr bwMode="auto">
                <a:xfrm>
                  <a:off x="2906" y="1364"/>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cxnSp>
            <p:nvCxnSpPr>
              <p:cNvPr id="214881" name="Straight Connector 334">
                <a:extLst>
                  <a:ext uri="{FF2B5EF4-FFF2-40B4-BE49-F238E27FC236}">
                    <a16:creationId xmlns:a16="http://schemas.microsoft.com/office/drawing/2014/main" id="{56EDE1ED-43C5-1E45-89CD-72D29F7754C7}"/>
                  </a:ext>
                </a:extLst>
              </p:cNvPr>
              <p:cNvCxnSpPr>
                <a:cxnSpLocks noChangeShapeType="1"/>
                <a:stCxn id="214958" idx="0"/>
              </p:cNvCxnSpPr>
              <p:nvPr/>
            </p:nvCxnSpPr>
            <p:spPr bwMode="auto">
              <a:xfrm>
                <a:off x="9055401" y="2220819"/>
                <a:ext cx="975377" cy="13653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882" name="Straight Connector 335">
                <a:extLst>
                  <a:ext uri="{FF2B5EF4-FFF2-40B4-BE49-F238E27FC236}">
                    <a16:creationId xmlns:a16="http://schemas.microsoft.com/office/drawing/2014/main" id="{CA59E409-A641-F649-9C39-137F2E0EFFD2}"/>
                  </a:ext>
                </a:extLst>
              </p:cNvPr>
              <p:cNvCxnSpPr>
                <a:cxnSpLocks noChangeShapeType="1"/>
              </p:cNvCxnSpPr>
              <p:nvPr/>
            </p:nvCxnSpPr>
            <p:spPr bwMode="auto">
              <a:xfrm>
                <a:off x="9522191" y="2583188"/>
                <a:ext cx="120745" cy="8339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883" name="Straight Connector 336">
                <a:extLst>
                  <a:ext uri="{FF2B5EF4-FFF2-40B4-BE49-F238E27FC236}">
                    <a16:creationId xmlns:a16="http://schemas.microsoft.com/office/drawing/2014/main" id="{63310C3D-F459-4A48-85B0-6DBAF4B95635}"/>
                  </a:ext>
                </a:extLst>
              </p:cNvPr>
              <p:cNvCxnSpPr>
                <a:cxnSpLocks noChangeShapeType="1"/>
              </p:cNvCxnSpPr>
              <p:nvPr/>
            </p:nvCxnSpPr>
            <p:spPr bwMode="auto">
              <a:xfrm flipV="1">
                <a:off x="9323081" y="2786992"/>
                <a:ext cx="243358" cy="4562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884" name="Straight Connector 337">
                <a:extLst>
                  <a:ext uri="{FF2B5EF4-FFF2-40B4-BE49-F238E27FC236}">
                    <a16:creationId xmlns:a16="http://schemas.microsoft.com/office/drawing/2014/main" id="{393C256D-17DE-C14C-A053-2B5037F6BA8B}"/>
                  </a:ext>
                </a:extLst>
              </p:cNvPr>
              <p:cNvCxnSpPr>
                <a:cxnSpLocks noChangeShapeType="1"/>
              </p:cNvCxnSpPr>
              <p:nvPr/>
            </p:nvCxnSpPr>
            <p:spPr bwMode="auto">
              <a:xfrm flipV="1">
                <a:off x="9028147" y="2611644"/>
                <a:ext cx="192778" cy="1095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885" name="Straight Connector 338">
                <a:extLst>
                  <a:ext uri="{FF2B5EF4-FFF2-40B4-BE49-F238E27FC236}">
                    <a16:creationId xmlns:a16="http://schemas.microsoft.com/office/drawing/2014/main" id="{3132CDA4-F605-0C43-AC9F-31CAAD39BC70}"/>
                  </a:ext>
                </a:extLst>
              </p:cNvPr>
              <p:cNvCxnSpPr>
                <a:cxnSpLocks noChangeShapeType="1"/>
              </p:cNvCxnSpPr>
              <p:nvPr/>
            </p:nvCxnSpPr>
            <p:spPr bwMode="auto">
              <a:xfrm flipV="1">
                <a:off x="8729859" y="2909476"/>
                <a:ext cx="192778" cy="1095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886" name="Straight Connector 339">
                <a:extLst>
                  <a:ext uri="{FF2B5EF4-FFF2-40B4-BE49-F238E27FC236}">
                    <a16:creationId xmlns:a16="http://schemas.microsoft.com/office/drawing/2014/main" id="{849F43A0-4F73-8B48-9DF3-63B5685C2121}"/>
                  </a:ext>
                </a:extLst>
              </p:cNvPr>
              <p:cNvCxnSpPr>
                <a:cxnSpLocks noChangeShapeType="1"/>
              </p:cNvCxnSpPr>
              <p:nvPr/>
            </p:nvCxnSpPr>
            <p:spPr bwMode="auto">
              <a:xfrm flipV="1">
                <a:off x="9537887" y="2836224"/>
                <a:ext cx="252969" cy="25294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887" name="Straight Connector 340">
                <a:extLst>
                  <a:ext uri="{FF2B5EF4-FFF2-40B4-BE49-F238E27FC236}">
                    <a16:creationId xmlns:a16="http://schemas.microsoft.com/office/drawing/2014/main" id="{77D98566-3CAC-2E4C-B7C1-83CC87885AB1}"/>
                  </a:ext>
                </a:extLst>
              </p:cNvPr>
              <p:cNvCxnSpPr>
                <a:cxnSpLocks noChangeShapeType="1"/>
              </p:cNvCxnSpPr>
              <p:nvPr/>
            </p:nvCxnSpPr>
            <p:spPr bwMode="auto">
              <a:xfrm flipH="1" flipV="1">
                <a:off x="10029359" y="2822067"/>
                <a:ext cx="354959" cy="12439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888" name="Straight Connector 341">
                <a:extLst>
                  <a:ext uri="{FF2B5EF4-FFF2-40B4-BE49-F238E27FC236}">
                    <a16:creationId xmlns:a16="http://schemas.microsoft.com/office/drawing/2014/main" id="{00F6379E-F876-B745-9449-8989467673DF}"/>
                  </a:ext>
                </a:extLst>
              </p:cNvPr>
              <p:cNvCxnSpPr>
                <a:cxnSpLocks noChangeShapeType="1"/>
              </p:cNvCxnSpPr>
              <p:nvPr/>
            </p:nvCxnSpPr>
            <p:spPr bwMode="auto">
              <a:xfrm flipV="1">
                <a:off x="10015190" y="2475242"/>
                <a:ext cx="283363" cy="19566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889" name="Straight Connector 342">
                <a:extLst>
                  <a:ext uri="{FF2B5EF4-FFF2-40B4-BE49-F238E27FC236}">
                    <a16:creationId xmlns:a16="http://schemas.microsoft.com/office/drawing/2014/main" id="{7A9EA18B-18C7-B04D-97E8-40EF34756088}"/>
                  </a:ext>
                </a:extLst>
              </p:cNvPr>
              <p:cNvCxnSpPr>
                <a:cxnSpLocks noChangeShapeType="1"/>
                <a:endCxn id="214953" idx="4"/>
              </p:cNvCxnSpPr>
              <p:nvPr/>
            </p:nvCxnSpPr>
            <p:spPr bwMode="auto">
              <a:xfrm flipH="1" flipV="1">
                <a:off x="8791902" y="2345614"/>
                <a:ext cx="410984" cy="8718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grpSp>
            <p:nvGrpSpPr>
              <p:cNvPr id="214890" name="Group 133">
                <a:extLst>
                  <a:ext uri="{FF2B5EF4-FFF2-40B4-BE49-F238E27FC236}">
                    <a16:creationId xmlns:a16="http://schemas.microsoft.com/office/drawing/2014/main" id="{B454283F-7059-3F41-B00C-7084EF12B067}"/>
                  </a:ext>
                </a:extLst>
              </p:cNvPr>
              <p:cNvGrpSpPr>
                <a:grpSpLocks/>
              </p:cNvGrpSpPr>
              <p:nvPr/>
            </p:nvGrpSpPr>
            <p:grpSpPr bwMode="auto">
              <a:xfrm>
                <a:off x="9555206" y="2650627"/>
                <a:ext cx="532759" cy="184809"/>
                <a:chOff x="2356" y="1300"/>
                <a:chExt cx="555" cy="194"/>
              </a:xfrm>
            </p:grpSpPr>
            <p:sp>
              <p:nvSpPr>
                <p:cNvPr id="214945" name="Oval 407">
                  <a:extLst>
                    <a:ext uri="{FF2B5EF4-FFF2-40B4-BE49-F238E27FC236}">
                      <a16:creationId xmlns:a16="http://schemas.microsoft.com/office/drawing/2014/main" id="{16179EE7-A6C4-DE49-8F45-6A1C75C89A92}"/>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14946" name="Rectangle 410">
                  <a:extLst>
                    <a:ext uri="{FF2B5EF4-FFF2-40B4-BE49-F238E27FC236}">
                      <a16:creationId xmlns:a16="http://schemas.microsoft.com/office/drawing/2014/main" id="{E61F161A-2069-174F-BB9D-0BFCB09BCB79}"/>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14947" name="Oval 411">
                  <a:extLst>
                    <a:ext uri="{FF2B5EF4-FFF2-40B4-BE49-F238E27FC236}">
                      <a16:creationId xmlns:a16="http://schemas.microsoft.com/office/drawing/2014/main" id="{DCE0EDDA-59B8-3C4B-80EE-F321CF26CB84}"/>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nvGrpSpPr>
                <p:cNvPr id="214948" name="Group 137">
                  <a:extLst>
                    <a:ext uri="{FF2B5EF4-FFF2-40B4-BE49-F238E27FC236}">
                      <a16:creationId xmlns:a16="http://schemas.microsoft.com/office/drawing/2014/main" id="{468E7651-7FB2-3840-B545-B3AA77879B37}"/>
                    </a:ext>
                  </a:extLst>
                </p:cNvPr>
                <p:cNvGrpSpPr>
                  <a:grpSpLocks/>
                </p:cNvGrpSpPr>
                <p:nvPr/>
              </p:nvGrpSpPr>
              <p:grpSpPr bwMode="auto">
                <a:xfrm>
                  <a:off x="2468" y="1332"/>
                  <a:ext cx="310" cy="60"/>
                  <a:chOff x="2468" y="1332"/>
                  <a:chExt cx="310" cy="60"/>
                </a:xfrm>
              </p:grpSpPr>
              <p:sp>
                <p:nvSpPr>
                  <p:cNvPr id="214951" name="Freeform 138">
                    <a:extLst>
                      <a:ext uri="{FF2B5EF4-FFF2-40B4-BE49-F238E27FC236}">
                        <a16:creationId xmlns:a16="http://schemas.microsoft.com/office/drawing/2014/main" id="{BFC5CDDB-0DEB-AB47-85E6-725EE95A86BC}"/>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952" name="Freeform 139">
                    <a:extLst>
                      <a:ext uri="{FF2B5EF4-FFF2-40B4-BE49-F238E27FC236}">
                        <a16:creationId xmlns:a16="http://schemas.microsoft.com/office/drawing/2014/main" id="{29752483-9F93-E648-B3D9-E035DB7422F0}"/>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214949" name="Line 140">
                  <a:extLst>
                    <a:ext uri="{FF2B5EF4-FFF2-40B4-BE49-F238E27FC236}">
                      <a16:creationId xmlns:a16="http://schemas.microsoft.com/office/drawing/2014/main" id="{933BF7D9-7B89-5642-8E51-F9D93C5E9F28}"/>
                    </a:ext>
                  </a:extLst>
                </p:cNvPr>
                <p:cNvSpPr>
                  <a:spLocks noChangeShapeType="1"/>
                </p:cNvSpPr>
                <p:nvPr/>
              </p:nvSpPr>
              <p:spPr bwMode="auto">
                <a:xfrm>
                  <a:off x="2358" y="1361"/>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950" name="Line 141">
                  <a:extLst>
                    <a:ext uri="{FF2B5EF4-FFF2-40B4-BE49-F238E27FC236}">
                      <a16:creationId xmlns:a16="http://schemas.microsoft.com/office/drawing/2014/main" id="{694A4DD2-7DC2-4343-B911-D825B5114171}"/>
                    </a:ext>
                  </a:extLst>
                </p:cNvPr>
                <p:cNvSpPr>
                  <a:spLocks noChangeShapeType="1"/>
                </p:cNvSpPr>
                <p:nvPr/>
              </p:nvSpPr>
              <p:spPr bwMode="auto">
                <a:xfrm>
                  <a:off x="2906" y="1363"/>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214891" name="Group 133">
                <a:extLst>
                  <a:ext uri="{FF2B5EF4-FFF2-40B4-BE49-F238E27FC236}">
                    <a16:creationId xmlns:a16="http://schemas.microsoft.com/office/drawing/2014/main" id="{5B523D0D-0ACA-4A46-8EF3-8544022CCBAF}"/>
                  </a:ext>
                </a:extLst>
              </p:cNvPr>
              <p:cNvGrpSpPr>
                <a:grpSpLocks/>
              </p:cNvGrpSpPr>
              <p:nvPr/>
            </p:nvGrpSpPr>
            <p:grpSpPr bwMode="auto">
              <a:xfrm>
                <a:off x="8772607" y="2725609"/>
                <a:ext cx="532759" cy="184809"/>
                <a:chOff x="2356" y="1300"/>
                <a:chExt cx="555" cy="194"/>
              </a:xfrm>
            </p:grpSpPr>
            <p:sp>
              <p:nvSpPr>
                <p:cNvPr id="214937" name="Oval 407">
                  <a:extLst>
                    <a:ext uri="{FF2B5EF4-FFF2-40B4-BE49-F238E27FC236}">
                      <a16:creationId xmlns:a16="http://schemas.microsoft.com/office/drawing/2014/main" id="{44557442-F861-8945-A5D3-08F36191B315}"/>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14938" name="Rectangle 410">
                  <a:extLst>
                    <a:ext uri="{FF2B5EF4-FFF2-40B4-BE49-F238E27FC236}">
                      <a16:creationId xmlns:a16="http://schemas.microsoft.com/office/drawing/2014/main" id="{9A0AD3C5-303C-2648-AD08-58F240F5A148}"/>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14939" name="Oval 411">
                  <a:extLst>
                    <a:ext uri="{FF2B5EF4-FFF2-40B4-BE49-F238E27FC236}">
                      <a16:creationId xmlns:a16="http://schemas.microsoft.com/office/drawing/2014/main" id="{99527295-6A93-8D42-9C1A-859F6E2E7A93}"/>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nvGrpSpPr>
                <p:cNvPr id="214940" name="Group 137">
                  <a:extLst>
                    <a:ext uri="{FF2B5EF4-FFF2-40B4-BE49-F238E27FC236}">
                      <a16:creationId xmlns:a16="http://schemas.microsoft.com/office/drawing/2014/main" id="{6889C04E-BDD0-8C44-9C33-7E8A92B9371A}"/>
                    </a:ext>
                  </a:extLst>
                </p:cNvPr>
                <p:cNvGrpSpPr>
                  <a:grpSpLocks/>
                </p:cNvGrpSpPr>
                <p:nvPr/>
              </p:nvGrpSpPr>
              <p:grpSpPr bwMode="auto">
                <a:xfrm>
                  <a:off x="2468" y="1332"/>
                  <a:ext cx="310" cy="60"/>
                  <a:chOff x="2468" y="1332"/>
                  <a:chExt cx="310" cy="60"/>
                </a:xfrm>
              </p:grpSpPr>
              <p:sp>
                <p:nvSpPr>
                  <p:cNvPr id="214943" name="Freeform 138">
                    <a:extLst>
                      <a:ext uri="{FF2B5EF4-FFF2-40B4-BE49-F238E27FC236}">
                        <a16:creationId xmlns:a16="http://schemas.microsoft.com/office/drawing/2014/main" id="{E79963E5-9A66-D94F-930D-FDDF7E16E6B4}"/>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944" name="Freeform 139">
                    <a:extLst>
                      <a:ext uri="{FF2B5EF4-FFF2-40B4-BE49-F238E27FC236}">
                        <a16:creationId xmlns:a16="http://schemas.microsoft.com/office/drawing/2014/main" id="{DFB74656-045C-3544-9C5D-D12C98D8A2DF}"/>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214941" name="Line 140">
                  <a:extLst>
                    <a:ext uri="{FF2B5EF4-FFF2-40B4-BE49-F238E27FC236}">
                      <a16:creationId xmlns:a16="http://schemas.microsoft.com/office/drawing/2014/main" id="{67A22E4C-B602-9341-ADFC-030272A7E8BE}"/>
                    </a:ext>
                  </a:extLst>
                </p:cNvPr>
                <p:cNvSpPr>
                  <a:spLocks noChangeShapeType="1"/>
                </p:cNvSpPr>
                <p:nvPr/>
              </p:nvSpPr>
              <p:spPr bwMode="auto">
                <a:xfrm>
                  <a:off x="2358" y="1361"/>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942" name="Line 141">
                  <a:extLst>
                    <a:ext uri="{FF2B5EF4-FFF2-40B4-BE49-F238E27FC236}">
                      <a16:creationId xmlns:a16="http://schemas.microsoft.com/office/drawing/2014/main" id="{D9CD150D-736B-FB42-968B-A41569ED125B}"/>
                    </a:ext>
                  </a:extLst>
                </p:cNvPr>
                <p:cNvSpPr>
                  <a:spLocks noChangeShapeType="1"/>
                </p:cNvSpPr>
                <p:nvPr/>
              </p:nvSpPr>
              <p:spPr bwMode="auto">
                <a:xfrm>
                  <a:off x="2906" y="1363"/>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214892" name="Group 133">
                <a:extLst>
                  <a:ext uri="{FF2B5EF4-FFF2-40B4-BE49-F238E27FC236}">
                    <a16:creationId xmlns:a16="http://schemas.microsoft.com/office/drawing/2014/main" id="{4F96269A-D5DB-3D45-B24A-F224FD217C4A}"/>
                  </a:ext>
                </a:extLst>
              </p:cNvPr>
              <p:cNvGrpSpPr>
                <a:grpSpLocks/>
              </p:cNvGrpSpPr>
              <p:nvPr/>
            </p:nvGrpSpPr>
            <p:grpSpPr bwMode="auto">
              <a:xfrm>
                <a:off x="9060908" y="2428111"/>
                <a:ext cx="532759" cy="184809"/>
                <a:chOff x="2356" y="1300"/>
                <a:chExt cx="555" cy="194"/>
              </a:xfrm>
            </p:grpSpPr>
            <p:sp>
              <p:nvSpPr>
                <p:cNvPr id="214929" name="Oval 407">
                  <a:extLst>
                    <a:ext uri="{FF2B5EF4-FFF2-40B4-BE49-F238E27FC236}">
                      <a16:creationId xmlns:a16="http://schemas.microsoft.com/office/drawing/2014/main" id="{5D3A6D56-2D1A-2B4E-A1BC-3EF862157333}"/>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14930" name="Rectangle 410">
                  <a:extLst>
                    <a:ext uri="{FF2B5EF4-FFF2-40B4-BE49-F238E27FC236}">
                      <a16:creationId xmlns:a16="http://schemas.microsoft.com/office/drawing/2014/main" id="{31024D13-23DC-7F42-ADE4-1890A3778CF1}"/>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14931" name="Oval 411">
                  <a:extLst>
                    <a:ext uri="{FF2B5EF4-FFF2-40B4-BE49-F238E27FC236}">
                      <a16:creationId xmlns:a16="http://schemas.microsoft.com/office/drawing/2014/main" id="{A9311524-7A9D-C141-A991-A44D0DE7539F}"/>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nvGrpSpPr>
                <p:cNvPr id="214932" name="Group 137">
                  <a:extLst>
                    <a:ext uri="{FF2B5EF4-FFF2-40B4-BE49-F238E27FC236}">
                      <a16:creationId xmlns:a16="http://schemas.microsoft.com/office/drawing/2014/main" id="{F2F23E7A-FCCF-5C40-8EB5-5DD99D73D928}"/>
                    </a:ext>
                  </a:extLst>
                </p:cNvPr>
                <p:cNvGrpSpPr>
                  <a:grpSpLocks/>
                </p:cNvGrpSpPr>
                <p:nvPr/>
              </p:nvGrpSpPr>
              <p:grpSpPr bwMode="auto">
                <a:xfrm>
                  <a:off x="2468" y="1332"/>
                  <a:ext cx="310" cy="60"/>
                  <a:chOff x="2468" y="1332"/>
                  <a:chExt cx="310" cy="60"/>
                </a:xfrm>
              </p:grpSpPr>
              <p:sp>
                <p:nvSpPr>
                  <p:cNvPr id="214935" name="Freeform 138">
                    <a:extLst>
                      <a:ext uri="{FF2B5EF4-FFF2-40B4-BE49-F238E27FC236}">
                        <a16:creationId xmlns:a16="http://schemas.microsoft.com/office/drawing/2014/main" id="{C5D4ABE1-25EF-CF4D-904D-B5893BE88844}"/>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936" name="Freeform 139">
                    <a:extLst>
                      <a:ext uri="{FF2B5EF4-FFF2-40B4-BE49-F238E27FC236}">
                        <a16:creationId xmlns:a16="http://schemas.microsoft.com/office/drawing/2014/main" id="{49B407FC-0950-884C-A170-A7225700F7D8}"/>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214933" name="Line 140">
                  <a:extLst>
                    <a:ext uri="{FF2B5EF4-FFF2-40B4-BE49-F238E27FC236}">
                      <a16:creationId xmlns:a16="http://schemas.microsoft.com/office/drawing/2014/main" id="{A0C6D21E-73D0-A94E-A224-4BE792181F4E}"/>
                    </a:ext>
                  </a:extLst>
                </p:cNvPr>
                <p:cNvSpPr>
                  <a:spLocks noChangeShapeType="1"/>
                </p:cNvSpPr>
                <p:nvPr/>
              </p:nvSpPr>
              <p:spPr bwMode="auto">
                <a:xfrm>
                  <a:off x="2357" y="1361"/>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934" name="Line 141">
                  <a:extLst>
                    <a:ext uri="{FF2B5EF4-FFF2-40B4-BE49-F238E27FC236}">
                      <a16:creationId xmlns:a16="http://schemas.microsoft.com/office/drawing/2014/main" id="{A1F68DDD-30D5-D241-B9B6-B744C63FEAC1}"/>
                    </a:ext>
                  </a:extLst>
                </p:cNvPr>
                <p:cNvSpPr>
                  <a:spLocks noChangeShapeType="1"/>
                </p:cNvSpPr>
                <p:nvPr/>
              </p:nvSpPr>
              <p:spPr bwMode="auto">
                <a:xfrm>
                  <a:off x="2907" y="1363"/>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214893" name="Group 133">
                <a:extLst>
                  <a:ext uri="{FF2B5EF4-FFF2-40B4-BE49-F238E27FC236}">
                    <a16:creationId xmlns:a16="http://schemas.microsoft.com/office/drawing/2014/main" id="{1AE72059-AB4A-B541-BDDD-73C1C1550D3F}"/>
                  </a:ext>
                </a:extLst>
              </p:cNvPr>
              <p:cNvGrpSpPr>
                <a:grpSpLocks/>
              </p:cNvGrpSpPr>
              <p:nvPr/>
            </p:nvGrpSpPr>
            <p:grpSpPr bwMode="auto">
              <a:xfrm>
                <a:off x="10005281" y="2289952"/>
                <a:ext cx="532759" cy="184809"/>
                <a:chOff x="2356" y="1300"/>
                <a:chExt cx="555" cy="194"/>
              </a:xfrm>
            </p:grpSpPr>
            <p:sp>
              <p:nvSpPr>
                <p:cNvPr id="214921" name="Oval 407">
                  <a:extLst>
                    <a:ext uri="{FF2B5EF4-FFF2-40B4-BE49-F238E27FC236}">
                      <a16:creationId xmlns:a16="http://schemas.microsoft.com/office/drawing/2014/main" id="{4C50720D-270B-F340-8B2B-48739D19D547}"/>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14922" name="Rectangle 410">
                  <a:extLst>
                    <a:ext uri="{FF2B5EF4-FFF2-40B4-BE49-F238E27FC236}">
                      <a16:creationId xmlns:a16="http://schemas.microsoft.com/office/drawing/2014/main" id="{58A8C69F-98DD-404B-9D35-556E2F5657AA}"/>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14923" name="Oval 411">
                  <a:extLst>
                    <a:ext uri="{FF2B5EF4-FFF2-40B4-BE49-F238E27FC236}">
                      <a16:creationId xmlns:a16="http://schemas.microsoft.com/office/drawing/2014/main" id="{372203EF-D65E-5D45-968A-7155BC4742B3}"/>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nvGrpSpPr>
                <p:cNvPr id="214924" name="Group 137">
                  <a:extLst>
                    <a:ext uri="{FF2B5EF4-FFF2-40B4-BE49-F238E27FC236}">
                      <a16:creationId xmlns:a16="http://schemas.microsoft.com/office/drawing/2014/main" id="{AF0CCC13-E9D4-E54A-832E-4A2BB91F60F3}"/>
                    </a:ext>
                  </a:extLst>
                </p:cNvPr>
                <p:cNvGrpSpPr>
                  <a:grpSpLocks/>
                </p:cNvGrpSpPr>
                <p:nvPr/>
              </p:nvGrpSpPr>
              <p:grpSpPr bwMode="auto">
                <a:xfrm>
                  <a:off x="2468" y="1332"/>
                  <a:ext cx="310" cy="60"/>
                  <a:chOff x="2468" y="1332"/>
                  <a:chExt cx="310" cy="60"/>
                </a:xfrm>
              </p:grpSpPr>
              <p:sp>
                <p:nvSpPr>
                  <p:cNvPr id="214927" name="Freeform 138">
                    <a:extLst>
                      <a:ext uri="{FF2B5EF4-FFF2-40B4-BE49-F238E27FC236}">
                        <a16:creationId xmlns:a16="http://schemas.microsoft.com/office/drawing/2014/main" id="{833E5D39-5679-104A-BD9D-6455F8C45835}"/>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928" name="Freeform 139">
                    <a:extLst>
                      <a:ext uri="{FF2B5EF4-FFF2-40B4-BE49-F238E27FC236}">
                        <a16:creationId xmlns:a16="http://schemas.microsoft.com/office/drawing/2014/main" id="{618EB30C-F20B-1A4E-849A-FE381BD626D6}"/>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214925" name="Line 140">
                  <a:extLst>
                    <a:ext uri="{FF2B5EF4-FFF2-40B4-BE49-F238E27FC236}">
                      <a16:creationId xmlns:a16="http://schemas.microsoft.com/office/drawing/2014/main" id="{8ABAD61E-9813-424D-B765-B1FB5424F6B5}"/>
                    </a:ext>
                  </a:extLst>
                </p:cNvPr>
                <p:cNvSpPr>
                  <a:spLocks noChangeShapeType="1"/>
                </p:cNvSpPr>
                <p:nvPr/>
              </p:nvSpPr>
              <p:spPr bwMode="auto">
                <a:xfrm>
                  <a:off x="2358" y="1360"/>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926" name="Line 141">
                  <a:extLst>
                    <a:ext uri="{FF2B5EF4-FFF2-40B4-BE49-F238E27FC236}">
                      <a16:creationId xmlns:a16="http://schemas.microsoft.com/office/drawing/2014/main" id="{BFAF4925-1E9B-0746-9F81-A1834EF4075D}"/>
                    </a:ext>
                  </a:extLst>
                </p:cNvPr>
                <p:cNvSpPr>
                  <a:spLocks noChangeShapeType="1"/>
                </p:cNvSpPr>
                <p:nvPr/>
              </p:nvSpPr>
              <p:spPr bwMode="auto">
                <a:xfrm>
                  <a:off x="2906" y="1362"/>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214894" name="Group 133">
                <a:extLst>
                  <a:ext uri="{FF2B5EF4-FFF2-40B4-BE49-F238E27FC236}">
                    <a16:creationId xmlns:a16="http://schemas.microsoft.com/office/drawing/2014/main" id="{ABCC5960-7132-DF49-9180-0AB4299873E5}"/>
                  </a:ext>
                </a:extLst>
              </p:cNvPr>
              <p:cNvGrpSpPr>
                <a:grpSpLocks/>
              </p:cNvGrpSpPr>
              <p:nvPr/>
            </p:nvGrpSpPr>
            <p:grpSpPr bwMode="auto">
              <a:xfrm>
                <a:off x="10232661" y="2882876"/>
                <a:ext cx="532759" cy="184809"/>
                <a:chOff x="2356" y="1300"/>
                <a:chExt cx="555" cy="194"/>
              </a:xfrm>
            </p:grpSpPr>
            <p:sp>
              <p:nvSpPr>
                <p:cNvPr id="214913" name="Oval 407">
                  <a:extLst>
                    <a:ext uri="{FF2B5EF4-FFF2-40B4-BE49-F238E27FC236}">
                      <a16:creationId xmlns:a16="http://schemas.microsoft.com/office/drawing/2014/main" id="{9993D20D-577A-0141-BE96-9471B7BFF190}"/>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14914" name="Rectangle 410">
                  <a:extLst>
                    <a:ext uri="{FF2B5EF4-FFF2-40B4-BE49-F238E27FC236}">
                      <a16:creationId xmlns:a16="http://schemas.microsoft.com/office/drawing/2014/main" id="{EADBEAC3-28C9-F142-A6D8-C4EDB2FB4629}"/>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14915" name="Oval 411">
                  <a:extLst>
                    <a:ext uri="{FF2B5EF4-FFF2-40B4-BE49-F238E27FC236}">
                      <a16:creationId xmlns:a16="http://schemas.microsoft.com/office/drawing/2014/main" id="{4641AFB4-C6F6-9C43-BD33-D22201200DE6}"/>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nvGrpSpPr>
                <p:cNvPr id="214916" name="Group 137">
                  <a:extLst>
                    <a:ext uri="{FF2B5EF4-FFF2-40B4-BE49-F238E27FC236}">
                      <a16:creationId xmlns:a16="http://schemas.microsoft.com/office/drawing/2014/main" id="{6B647DC5-0E12-644C-BAA9-18EF7CA535C5}"/>
                    </a:ext>
                  </a:extLst>
                </p:cNvPr>
                <p:cNvGrpSpPr>
                  <a:grpSpLocks/>
                </p:cNvGrpSpPr>
                <p:nvPr/>
              </p:nvGrpSpPr>
              <p:grpSpPr bwMode="auto">
                <a:xfrm>
                  <a:off x="2468" y="1332"/>
                  <a:ext cx="310" cy="60"/>
                  <a:chOff x="2468" y="1332"/>
                  <a:chExt cx="310" cy="60"/>
                </a:xfrm>
              </p:grpSpPr>
              <p:sp>
                <p:nvSpPr>
                  <p:cNvPr id="214919" name="Freeform 138">
                    <a:extLst>
                      <a:ext uri="{FF2B5EF4-FFF2-40B4-BE49-F238E27FC236}">
                        <a16:creationId xmlns:a16="http://schemas.microsoft.com/office/drawing/2014/main" id="{D8B587DE-3B5E-7A4F-91B5-704E1E598C33}"/>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920" name="Freeform 139">
                    <a:extLst>
                      <a:ext uri="{FF2B5EF4-FFF2-40B4-BE49-F238E27FC236}">
                        <a16:creationId xmlns:a16="http://schemas.microsoft.com/office/drawing/2014/main" id="{C2E3C77E-2B36-9F4E-BE45-109CAAA27587}"/>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214917" name="Line 140">
                  <a:extLst>
                    <a:ext uri="{FF2B5EF4-FFF2-40B4-BE49-F238E27FC236}">
                      <a16:creationId xmlns:a16="http://schemas.microsoft.com/office/drawing/2014/main" id="{93D7BA37-45DF-BB4A-BEF2-45CFF2B17BB7}"/>
                    </a:ext>
                  </a:extLst>
                </p:cNvPr>
                <p:cNvSpPr>
                  <a:spLocks noChangeShapeType="1"/>
                </p:cNvSpPr>
                <p:nvPr/>
              </p:nvSpPr>
              <p:spPr bwMode="auto">
                <a:xfrm>
                  <a:off x="2358" y="1362"/>
                  <a:ext cx="0" cy="8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918" name="Line 141">
                  <a:extLst>
                    <a:ext uri="{FF2B5EF4-FFF2-40B4-BE49-F238E27FC236}">
                      <a16:creationId xmlns:a16="http://schemas.microsoft.com/office/drawing/2014/main" id="{276DBD9C-C8DF-D440-8AF7-458B90A45154}"/>
                    </a:ext>
                  </a:extLst>
                </p:cNvPr>
                <p:cNvSpPr>
                  <a:spLocks noChangeShapeType="1"/>
                </p:cNvSpPr>
                <p:nvPr/>
              </p:nvSpPr>
              <p:spPr bwMode="auto">
                <a:xfrm>
                  <a:off x="2906" y="1364"/>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214895" name="Group 133">
                <a:extLst>
                  <a:ext uri="{FF2B5EF4-FFF2-40B4-BE49-F238E27FC236}">
                    <a16:creationId xmlns:a16="http://schemas.microsoft.com/office/drawing/2014/main" id="{CE542F4F-9011-E543-8727-6932E1CEB5E2}"/>
                  </a:ext>
                </a:extLst>
              </p:cNvPr>
              <p:cNvGrpSpPr>
                <a:grpSpLocks/>
              </p:cNvGrpSpPr>
              <p:nvPr/>
            </p:nvGrpSpPr>
            <p:grpSpPr bwMode="auto">
              <a:xfrm>
                <a:off x="9330660" y="3072767"/>
                <a:ext cx="532759" cy="184809"/>
                <a:chOff x="2356" y="1300"/>
                <a:chExt cx="555" cy="194"/>
              </a:xfrm>
            </p:grpSpPr>
            <p:sp>
              <p:nvSpPr>
                <p:cNvPr id="214905" name="Oval 407">
                  <a:extLst>
                    <a:ext uri="{FF2B5EF4-FFF2-40B4-BE49-F238E27FC236}">
                      <a16:creationId xmlns:a16="http://schemas.microsoft.com/office/drawing/2014/main" id="{1A2666CC-F736-5244-8DC9-86F570B53C0B}"/>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14906" name="Rectangle 410">
                  <a:extLst>
                    <a:ext uri="{FF2B5EF4-FFF2-40B4-BE49-F238E27FC236}">
                      <a16:creationId xmlns:a16="http://schemas.microsoft.com/office/drawing/2014/main" id="{88E24D47-1664-6C48-8189-C40093F41F2D}"/>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14907" name="Oval 411">
                  <a:extLst>
                    <a:ext uri="{FF2B5EF4-FFF2-40B4-BE49-F238E27FC236}">
                      <a16:creationId xmlns:a16="http://schemas.microsoft.com/office/drawing/2014/main" id="{CC46FAD9-385C-5943-B79B-D21320277115}"/>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nvGrpSpPr>
                <p:cNvPr id="214908" name="Group 137">
                  <a:extLst>
                    <a:ext uri="{FF2B5EF4-FFF2-40B4-BE49-F238E27FC236}">
                      <a16:creationId xmlns:a16="http://schemas.microsoft.com/office/drawing/2014/main" id="{AEC68BB1-ACFE-0746-B1AE-6A425D1A4854}"/>
                    </a:ext>
                  </a:extLst>
                </p:cNvPr>
                <p:cNvGrpSpPr>
                  <a:grpSpLocks/>
                </p:cNvGrpSpPr>
                <p:nvPr/>
              </p:nvGrpSpPr>
              <p:grpSpPr bwMode="auto">
                <a:xfrm>
                  <a:off x="2468" y="1332"/>
                  <a:ext cx="310" cy="60"/>
                  <a:chOff x="2468" y="1332"/>
                  <a:chExt cx="310" cy="60"/>
                </a:xfrm>
              </p:grpSpPr>
              <p:sp>
                <p:nvSpPr>
                  <p:cNvPr id="214911" name="Freeform 138">
                    <a:extLst>
                      <a:ext uri="{FF2B5EF4-FFF2-40B4-BE49-F238E27FC236}">
                        <a16:creationId xmlns:a16="http://schemas.microsoft.com/office/drawing/2014/main" id="{A2C7F673-77CF-5047-ABF7-B7DDA35665F2}"/>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912" name="Freeform 139">
                    <a:extLst>
                      <a:ext uri="{FF2B5EF4-FFF2-40B4-BE49-F238E27FC236}">
                        <a16:creationId xmlns:a16="http://schemas.microsoft.com/office/drawing/2014/main" id="{31E3A3EC-9614-B348-A267-9FDAE7D122BC}"/>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214909" name="Line 140">
                  <a:extLst>
                    <a:ext uri="{FF2B5EF4-FFF2-40B4-BE49-F238E27FC236}">
                      <a16:creationId xmlns:a16="http://schemas.microsoft.com/office/drawing/2014/main" id="{B0B53522-07E2-5349-BFCF-2EA8A9EE2165}"/>
                    </a:ext>
                  </a:extLst>
                </p:cNvPr>
                <p:cNvSpPr>
                  <a:spLocks noChangeShapeType="1"/>
                </p:cNvSpPr>
                <p:nvPr/>
              </p:nvSpPr>
              <p:spPr bwMode="auto">
                <a:xfrm>
                  <a:off x="2357" y="1362"/>
                  <a:ext cx="0" cy="8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910" name="Line 141">
                  <a:extLst>
                    <a:ext uri="{FF2B5EF4-FFF2-40B4-BE49-F238E27FC236}">
                      <a16:creationId xmlns:a16="http://schemas.microsoft.com/office/drawing/2014/main" id="{FBF21EA8-5E65-D349-A56A-6231EDE48406}"/>
                    </a:ext>
                  </a:extLst>
                </p:cNvPr>
                <p:cNvSpPr>
                  <a:spLocks noChangeShapeType="1"/>
                </p:cNvSpPr>
                <p:nvPr/>
              </p:nvSpPr>
              <p:spPr bwMode="auto">
                <a:xfrm>
                  <a:off x="2907" y="1364"/>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214896" name="Group 133">
                <a:extLst>
                  <a:ext uri="{FF2B5EF4-FFF2-40B4-BE49-F238E27FC236}">
                    <a16:creationId xmlns:a16="http://schemas.microsoft.com/office/drawing/2014/main" id="{EB8E41AD-5E44-3241-808C-04AC9AE2DF6E}"/>
                  </a:ext>
                </a:extLst>
              </p:cNvPr>
              <p:cNvGrpSpPr>
                <a:grpSpLocks/>
              </p:cNvGrpSpPr>
              <p:nvPr/>
            </p:nvGrpSpPr>
            <p:grpSpPr bwMode="auto">
              <a:xfrm>
                <a:off x="8438032" y="3018963"/>
                <a:ext cx="532759" cy="184809"/>
                <a:chOff x="2356" y="1300"/>
                <a:chExt cx="555" cy="194"/>
              </a:xfrm>
            </p:grpSpPr>
            <p:sp>
              <p:nvSpPr>
                <p:cNvPr id="214897" name="Oval 407">
                  <a:extLst>
                    <a:ext uri="{FF2B5EF4-FFF2-40B4-BE49-F238E27FC236}">
                      <a16:creationId xmlns:a16="http://schemas.microsoft.com/office/drawing/2014/main" id="{C7F4824E-BB39-AD43-AB0F-C40D6CC0754D}"/>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14898" name="Rectangle 410">
                  <a:extLst>
                    <a:ext uri="{FF2B5EF4-FFF2-40B4-BE49-F238E27FC236}">
                      <a16:creationId xmlns:a16="http://schemas.microsoft.com/office/drawing/2014/main" id="{6C5F7E37-F755-074B-8D59-453ADD500591}"/>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14899" name="Oval 411">
                  <a:extLst>
                    <a:ext uri="{FF2B5EF4-FFF2-40B4-BE49-F238E27FC236}">
                      <a16:creationId xmlns:a16="http://schemas.microsoft.com/office/drawing/2014/main" id="{F8C74AD3-8900-E740-AE48-09AFDAB435C5}"/>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nvGrpSpPr>
                <p:cNvPr id="214900" name="Group 137">
                  <a:extLst>
                    <a:ext uri="{FF2B5EF4-FFF2-40B4-BE49-F238E27FC236}">
                      <a16:creationId xmlns:a16="http://schemas.microsoft.com/office/drawing/2014/main" id="{4E03FFE4-5C17-C340-B527-2B5B153FF58B}"/>
                    </a:ext>
                  </a:extLst>
                </p:cNvPr>
                <p:cNvGrpSpPr>
                  <a:grpSpLocks/>
                </p:cNvGrpSpPr>
                <p:nvPr/>
              </p:nvGrpSpPr>
              <p:grpSpPr bwMode="auto">
                <a:xfrm>
                  <a:off x="2468" y="1332"/>
                  <a:ext cx="310" cy="60"/>
                  <a:chOff x="2468" y="1332"/>
                  <a:chExt cx="310" cy="60"/>
                </a:xfrm>
              </p:grpSpPr>
              <p:sp>
                <p:nvSpPr>
                  <p:cNvPr id="214903" name="Freeform 138">
                    <a:extLst>
                      <a:ext uri="{FF2B5EF4-FFF2-40B4-BE49-F238E27FC236}">
                        <a16:creationId xmlns:a16="http://schemas.microsoft.com/office/drawing/2014/main" id="{34629F9A-5146-9D48-82EB-AAC63F240FB8}"/>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904" name="Freeform 139">
                    <a:extLst>
                      <a:ext uri="{FF2B5EF4-FFF2-40B4-BE49-F238E27FC236}">
                        <a16:creationId xmlns:a16="http://schemas.microsoft.com/office/drawing/2014/main" id="{F51B690B-3F17-5941-818D-3B154218EAF0}"/>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214901" name="Line 140">
                  <a:extLst>
                    <a:ext uri="{FF2B5EF4-FFF2-40B4-BE49-F238E27FC236}">
                      <a16:creationId xmlns:a16="http://schemas.microsoft.com/office/drawing/2014/main" id="{D4337057-3263-D744-B941-D8535F87B992}"/>
                    </a:ext>
                  </a:extLst>
                </p:cNvPr>
                <p:cNvSpPr>
                  <a:spLocks noChangeShapeType="1"/>
                </p:cNvSpPr>
                <p:nvPr/>
              </p:nvSpPr>
              <p:spPr bwMode="auto">
                <a:xfrm>
                  <a:off x="2357" y="1361"/>
                  <a:ext cx="0" cy="79"/>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902" name="Line 141">
                  <a:extLst>
                    <a:ext uri="{FF2B5EF4-FFF2-40B4-BE49-F238E27FC236}">
                      <a16:creationId xmlns:a16="http://schemas.microsoft.com/office/drawing/2014/main" id="{296FA59B-D43D-DA45-A03B-5CA3A765810A}"/>
                    </a:ext>
                  </a:extLst>
                </p:cNvPr>
                <p:cNvSpPr>
                  <a:spLocks noChangeShapeType="1"/>
                </p:cNvSpPr>
                <p:nvPr/>
              </p:nvSpPr>
              <p:spPr bwMode="auto">
                <a:xfrm>
                  <a:off x="2907" y="1363"/>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sp>
          <p:nvSpPr>
            <p:cNvPr id="214767" name="Oval 417">
              <a:extLst>
                <a:ext uri="{FF2B5EF4-FFF2-40B4-BE49-F238E27FC236}">
                  <a16:creationId xmlns:a16="http://schemas.microsoft.com/office/drawing/2014/main" id="{3BAD759A-5BDE-5545-9FC1-E067E689EE61}"/>
                </a:ext>
              </a:extLst>
            </p:cNvPr>
            <p:cNvSpPr>
              <a:spLocks noChangeArrowheads="1"/>
            </p:cNvSpPr>
            <p:nvPr/>
          </p:nvSpPr>
          <p:spPr bwMode="auto">
            <a:xfrm>
              <a:off x="1498600" y="4165596"/>
              <a:ext cx="3086099" cy="1168400"/>
            </a:xfrm>
            <a:prstGeom prst="ellipse">
              <a:avLst/>
            </a:prstGeom>
            <a:solidFill>
              <a:schemeClr val="accent1"/>
            </a:solidFill>
            <a:ln>
              <a:noFill/>
            </a:ln>
            <a:extLst>
              <a:ext uri="{91240B29-F687-4F45-9708-019B960494DF}">
                <a14:hiddenLine xmlns:a14="http://schemas.microsoft.com/office/drawing/2010/main" w="3175">
                  <a:solidFill>
                    <a:srgbClr val="000000"/>
                  </a:solidFill>
                  <a:round/>
                  <a:headEnd/>
                  <a:tailEnd/>
                </a14:hiddenLine>
              </a:ext>
            </a:extLst>
          </p:spPr>
          <p:txBody>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14768" name="Group 133">
              <a:extLst>
                <a:ext uri="{FF2B5EF4-FFF2-40B4-BE49-F238E27FC236}">
                  <a16:creationId xmlns:a16="http://schemas.microsoft.com/office/drawing/2014/main" id="{52A4CA0D-886A-484E-A0D1-29D40EBCEEB2}"/>
                </a:ext>
              </a:extLst>
            </p:cNvPr>
            <p:cNvGrpSpPr>
              <a:grpSpLocks/>
            </p:cNvGrpSpPr>
            <p:nvPr/>
          </p:nvGrpSpPr>
          <p:grpSpPr bwMode="auto">
            <a:xfrm>
              <a:off x="2152273" y="4264500"/>
              <a:ext cx="513732" cy="157430"/>
              <a:chOff x="2356" y="1300"/>
              <a:chExt cx="555" cy="194"/>
            </a:xfrm>
          </p:grpSpPr>
          <p:sp>
            <p:nvSpPr>
              <p:cNvPr id="214871" name="Oval 492">
                <a:extLst>
                  <a:ext uri="{FF2B5EF4-FFF2-40B4-BE49-F238E27FC236}">
                    <a16:creationId xmlns:a16="http://schemas.microsoft.com/office/drawing/2014/main" id="{B0BCE71C-E8E3-224B-A302-18CB9EF8761E}"/>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14872" name="Rectangle 410">
                <a:extLst>
                  <a:ext uri="{FF2B5EF4-FFF2-40B4-BE49-F238E27FC236}">
                    <a16:creationId xmlns:a16="http://schemas.microsoft.com/office/drawing/2014/main" id="{7826F0C2-ABE4-604D-826E-4CA039F8CBF1}"/>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14873" name="Oval 411">
                <a:extLst>
                  <a:ext uri="{FF2B5EF4-FFF2-40B4-BE49-F238E27FC236}">
                    <a16:creationId xmlns:a16="http://schemas.microsoft.com/office/drawing/2014/main" id="{99883D22-C913-7847-A84B-16BB482A40ED}"/>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nvGrpSpPr>
              <p:cNvPr id="214874" name="Group 137">
                <a:extLst>
                  <a:ext uri="{FF2B5EF4-FFF2-40B4-BE49-F238E27FC236}">
                    <a16:creationId xmlns:a16="http://schemas.microsoft.com/office/drawing/2014/main" id="{E1233C47-3BC8-DC40-B856-2F3569E06F14}"/>
                  </a:ext>
                </a:extLst>
              </p:cNvPr>
              <p:cNvGrpSpPr>
                <a:grpSpLocks/>
              </p:cNvGrpSpPr>
              <p:nvPr/>
            </p:nvGrpSpPr>
            <p:grpSpPr bwMode="auto">
              <a:xfrm>
                <a:off x="2468" y="1332"/>
                <a:ext cx="310" cy="60"/>
                <a:chOff x="2468" y="1332"/>
                <a:chExt cx="310" cy="60"/>
              </a:xfrm>
            </p:grpSpPr>
            <p:sp>
              <p:nvSpPr>
                <p:cNvPr id="214877" name="Freeform 138">
                  <a:extLst>
                    <a:ext uri="{FF2B5EF4-FFF2-40B4-BE49-F238E27FC236}">
                      <a16:creationId xmlns:a16="http://schemas.microsoft.com/office/drawing/2014/main" id="{CF1B1763-A84A-B84C-9D68-4357477FD09C}"/>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878" name="Freeform 139">
                  <a:extLst>
                    <a:ext uri="{FF2B5EF4-FFF2-40B4-BE49-F238E27FC236}">
                      <a16:creationId xmlns:a16="http://schemas.microsoft.com/office/drawing/2014/main" id="{B0EC3937-4C4D-D441-8864-91E86FA25197}"/>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214875" name="Line 140">
                <a:extLst>
                  <a:ext uri="{FF2B5EF4-FFF2-40B4-BE49-F238E27FC236}">
                    <a16:creationId xmlns:a16="http://schemas.microsoft.com/office/drawing/2014/main" id="{7750BF78-38D2-DE44-B1E2-80A17B1E8E41}"/>
                  </a:ext>
                </a:extLst>
              </p:cNvPr>
              <p:cNvSpPr>
                <a:spLocks noChangeShapeType="1"/>
              </p:cNvSpPr>
              <p:nvPr/>
            </p:nvSpPr>
            <p:spPr bwMode="auto">
              <a:xfrm>
                <a:off x="2358" y="1360"/>
                <a:ext cx="0" cy="8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876" name="Line 141">
                <a:extLst>
                  <a:ext uri="{FF2B5EF4-FFF2-40B4-BE49-F238E27FC236}">
                    <a16:creationId xmlns:a16="http://schemas.microsoft.com/office/drawing/2014/main" id="{DB5E2913-28CB-5649-807C-384C9CDC2660}"/>
                  </a:ext>
                </a:extLst>
              </p:cNvPr>
              <p:cNvSpPr>
                <a:spLocks noChangeShapeType="1"/>
              </p:cNvSpPr>
              <p:nvPr/>
            </p:nvSpPr>
            <p:spPr bwMode="auto">
              <a:xfrm>
                <a:off x="2907" y="1362"/>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cxnSp>
          <p:nvCxnSpPr>
            <p:cNvPr id="214769" name="Straight Connector 419">
              <a:extLst>
                <a:ext uri="{FF2B5EF4-FFF2-40B4-BE49-F238E27FC236}">
                  <a16:creationId xmlns:a16="http://schemas.microsoft.com/office/drawing/2014/main" id="{7A0AF1D9-D5AD-A94E-8A63-B763BF81BC72}"/>
                </a:ext>
              </a:extLst>
            </p:cNvPr>
            <p:cNvCxnSpPr>
              <a:cxnSpLocks noChangeShapeType="1"/>
              <a:stCxn id="214876" idx="0"/>
            </p:cNvCxnSpPr>
            <p:nvPr/>
          </p:nvCxnSpPr>
          <p:spPr bwMode="auto">
            <a:xfrm>
              <a:off x="2662301" y="4315623"/>
              <a:ext cx="940541" cy="116307"/>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770" name="Straight Connector 420">
              <a:extLst>
                <a:ext uri="{FF2B5EF4-FFF2-40B4-BE49-F238E27FC236}">
                  <a16:creationId xmlns:a16="http://schemas.microsoft.com/office/drawing/2014/main" id="{B51F1F90-5831-724C-9EDC-6D839F30EEC9}"/>
                </a:ext>
              </a:extLst>
            </p:cNvPr>
            <p:cNvCxnSpPr>
              <a:cxnSpLocks noChangeShapeType="1"/>
            </p:cNvCxnSpPr>
            <p:nvPr/>
          </p:nvCxnSpPr>
          <p:spPr bwMode="auto">
            <a:xfrm>
              <a:off x="3112420" y="4624308"/>
              <a:ext cx="116433" cy="71038"/>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771" name="Straight Connector 421">
              <a:extLst>
                <a:ext uri="{FF2B5EF4-FFF2-40B4-BE49-F238E27FC236}">
                  <a16:creationId xmlns:a16="http://schemas.microsoft.com/office/drawing/2014/main" id="{F02E00D3-03F7-3241-8926-EE992527EA62}"/>
                </a:ext>
              </a:extLst>
            </p:cNvPr>
            <p:cNvCxnSpPr>
              <a:cxnSpLocks noChangeShapeType="1"/>
            </p:cNvCxnSpPr>
            <p:nvPr/>
          </p:nvCxnSpPr>
          <p:spPr bwMode="auto">
            <a:xfrm flipV="1">
              <a:off x="2920421" y="4797919"/>
              <a:ext cx="234667" cy="3886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772" name="Straight Connector 422">
              <a:extLst>
                <a:ext uri="{FF2B5EF4-FFF2-40B4-BE49-F238E27FC236}">
                  <a16:creationId xmlns:a16="http://schemas.microsoft.com/office/drawing/2014/main" id="{58D8E48A-BD79-8740-8710-2C1F1308DF65}"/>
                </a:ext>
              </a:extLst>
            </p:cNvPr>
            <p:cNvCxnSpPr>
              <a:cxnSpLocks noChangeShapeType="1"/>
            </p:cNvCxnSpPr>
            <p:nvPr/>
          </p:nvCxnSpPr>
          <p:spPr bwMode="auto">
            <a:xfrm flipV="1">
              <a:off x="2636021" y="4648548"/>
              <a:ext cx="185893" cy="93348"/>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773" name="Straight Connector 423">
              <a:extLst>
                <a:ext uri="{FF2B5EF4-FFF2-40B4-BE49-F238E27FC236}">
                  <a16:creationId xmlns:a16="http://schemas.microsoft.com/office/drawing/2014/main" id="{5B13BFDD-C5EF-AF4C-AEAB-E43E9F7E100C}"/>
                </a:ext>
              </a:extLst>
            </p:cNvPr>
            <p:cNvCxnSpPr>
              <a:cxnSpLocks noChangeShapeType="1"/>
            </p:cNvCxnSpPr>
            <p:nvPr/>
          </p:nvCxnSpPr>
          <p:spPr bwMode="auto">
            <a:xfrm flipV="1">
              <a:off x="2348386" y="4902256"/>
              <a:ext cx="185893" cy="93348"/>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774" name="Straight Connector 424">
              <a:extLst>
                <a:ext uri="{FF2B5EF4-FFF2-40B4-BE49-F238E27FC236}">
                  <a16:creationId xmlns:a16="http://schemas.microsoft.com/office/drawing/2014/main" id="{0AE4B68E-6699-F245-B240-F4F9E3FBC0D6}"/>
                </a:ext>
              </a:extLst>
            </p:cNvPr>
            <p:cNvCxnSpPr>
              <a:cxnSpLocks noChangeShapeType="1"/>
            </p:cNvCxnSpPr>
            <p:nvPr/>
          </p:nvCxnSpPr>
          <p:spPr bwMode="auto">
            <a:xfrm flipV="1">
              <a:off x="3127556" y="4839857"/>
              <a:ext cx="243934" cy="21547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775" name="Straight Connector 425">
              <a:extLst>
                <a:ext uri="{FF2B5EF4-FFF2-40B4-BE49-F238E27FC236}">
                  <a16:creationId xmlns:a16="http://schemas.microsoft.com/office/drawing/2014/main" id="{41157C2E-2B04-1C49-B90C-160EEC4FE624}"/>
                </a:ext>
              </a:extLst>
            </p:cNvPr>
            <p:cNvCxnSpPr>
              <a:cxnSpLocks noChangeShapeType="1"/>
            </p:cNvCxnSpPr>
            <p:nvPr/>
          </p:nvCxnSpPr>
          <p:spPr bwMode="auto">
            <a:xfrm flipH="1" flipV="1">
              <a:off x="3601475" y="4827798"/>
              <a:ext cx="342282" cy="105961"/>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776" name="Straight Connector 426">
              <a:extLst>
                <a:ext uri="{FF2B5EF4-FFF2-40B4-BE49-F238E27FC236}">
                  <a16:creationId xmlns:a16="http://schemas.microsoft.com/office/drawing/2014/main" id="{934D45D4-B1CF-784C-B94A-16BE7E203159}"/>
                </a:ext>
              </a:extLst>
            </p:cNvPr>
            <p:cNvCxnSpPr>
              <a:cxnSpLocks noChangeShapeType="1"/>
            </p:cNvCxnSpPr>
            <p:nvPr/>
          </p:nvCxnSpPr>
          <p:spPr bwMode="auto">
            <a:xfrm flipV="1">
              <a:off x="3587811" y="4532353"/>
              <a:ext cx="273243" cy="166677"/>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777" name="Straight Connector 427">
              <a:extLst>
                <a:ext uri="{FF2B5EF4-FFF2-40B4-BE49-F238E27FC236}">
                  <a16:creationId xmlns:a16="http://schemas.microsoft.com/office/drawing/2014/main" id="{06E30078-B071-9349-AB58-0B35335E7F04}"/>
                </a:ext>
              </a:extLst>
            </p:cNvPr>
            <p:cNvCxnSpPr>
              <a:cxnSpLocks noChangeShapeType="1"/>
              <a:endCxn id="214871" idx="4"/>
            </p:cNvCxnSpPr>
            <p:nvPr/>
          </p:nvCxnSpPr>
          <p:spPr bwMode="auto">
            <a:xfrm flipH="1" flipV="1">
              <a:off x="2408213" y="4421930"/>
              <a:ext cx="396306" cy="7426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grpSp>
          <p:nvGrpSpPr>
            <p:cNvPr id="214778" name="Group 133">
              <a:extLst>
                <a:ext uri="{FF2B5EF4-FFF2-40B4-BE49-F238E27FC236}">
                  <a16:creationId xmlns:a16="http://schemas.microsoft.com/office/drawing/2014/main" id="{EAA5A0A7-E86D-1C43-A64D-EC874E3D577F}"/>
                </a:ext>
              </a:extLst>
            </p:cNvPr>
            <p:cNvGrpSpPr>
              <a:grpSpLocks/>
            </p:cNvGrpSpPr>
            <p:nvPr/>
          </p:nvGrpSpPr>
          <p:grpSpPr bwMode="auto">
            <a:xfrm>
              <a:off x="3144256" y="4681756"/>
              <a:ext cx="513732" cy="157430"/>
              <a:chOff x="2356" y="1300"/>
              <a:chExt cx="555" cy="194"/>
            </a:xfrm>
          </p:grpSpPr>
          <p:sp>
            <p:nvSpPr>
              <p:cNvPr id="214863" name="Oval 407">
                <a:extLst>
                  <a:ext uri="{FF2B5EF4-FFF2-40B4-BE49-F238E27FC236}">
                    <a16:creationId xmlns:a16="http://schemas.microsoft.com/office/drawing/2014/main" id="{D93EE23C-1EFB-0544-A207-A8F3361961BB}"/>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14864" name="Rectangle 410">
                <a:extLst>
                  <a:ext uri="{FF2B5EF4-FFF2-40B4-BE49-F238E27FC236}">
                    <a16:creationId xmlns:a16="http://schemas.microsoft.com/office/drawing/2014/main" id="{B4DCD123-DB37-2642-8237-860AAF5AA4E9}"/>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14865" name="Oval 411">
                <a:extLst>
                  <a:ext uri="{FF2B5EF4-FFF2-40B4-BE49-F238E27FC236}">
                    <a16:creationId xmlns:a16="http://schemas.microsoft.com/office/drawing/2014/main" id="{E8A6E07F-C85A-5E43-9F52-691CD0004154}"/>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nvGrpSpPr>
              <p:cNvPr id="214866" name="Group 137">
                <a:extLst>
                  <a:ext uri="{FF2B5EF4-FFF2-40B4-BE49-F238E27FC236}">
                    <a16:creationId xmlns:a16="http://schemas.microsoft.com/office/drawing/2014/main" id="{E4B6828B-A1AB-FF46-92A4-327E181B1B75}"/>
                  </a:ext>
                </a:extLst>
              </p:cNvPr>
              <p:cNvGrpSpPr>
                <a:grpSpLocks/>
              </p:cNvGrpSpPr>
              <p:nvPr/>
            </p:nvGrpSpPr>
            <p:grpSpPr bwMode="auto">
              <a:xfrm>
                <a:off x="2468" y="1332"/>
                <a:ext cx="310" cy="60"/>
                <a:chOff x="2468" y="1332"/>
                <a:chExt cx="310" cy="60"/>
              </a:xfrm>
            </p:grpSpPr>
            <p:sp>
              <p:nvSpPr>
                <p:cNvPr id="214869" name="Freeform 138">
                  <a:extLst>
                    <a:ext uri="{FF2B5EF4-FFF2-40B4-BE49-F238E27FC236}">
                      <a16:creationId xmlns:a16="http://schemas.microsoft.com/office/drawing/2014/main" id="{273FFF12-34FA-2848-AB58-65BA1BF5B5BB}"/>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870" name="Freeform 139">
                  <a:extLst>
                    <a:ext uri="{FF2B5EF4-FFF2-40B4-BE49-F238E27FC236}">
                      <a16:creationId xmlns:a16="http://schemas.microsoft.com/office/drawing/2014/main" id="{ED11D114-BEF7-9841-B6C1-7256FAD6EAC5}"/>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214867" name="Line 140">
                <a:extLst>
                  <a:ext uri="{FF2B5EF4-FFF2-40B4-BE49-F238E27FC236}">
                    <a16:creationId xmlns:a16="http://schemas.microsoft.com/office/drawing/2014/main" id="{7E3C3D61-BB03-694B-809B-C2395F9E29EE}"/>
                  </a:ext>
                </a:extLst>
              </p:cNvPr>
              <p:cNvSpPr>
                <a:spLocks noChangeShapeType="1"/>
              </p:cNvSpPr>
              <p:nvPr/>
            </p:nvSpPr>
            <p:spPr bwMode="auto">
              <a:xfrm>
                <a:off x="2358" y="1360"/>
                <a:ext cx="0" cy="8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868" name="Line 141">
                <a:extLst>
                  <a:ext uri="{FF2B5EF4-FFF2-40B4-BE49-F238E27FC236}">
                    <a16:creationId xmlns:a16="http://schemas.microsoft.com/office/drawing/2014/main" id="{BDCD8423-B1D7-264F-A789-EE3FD53C0654}"/>
                  </a:ext>
                </a:extLst>
              </p:cNvPr>
              <p:cNvSpPr>
                <a:spLocks noChangeShapeType="1"/>
              </p:cNvSpPr>
              <p:nvPr/>
            </p:nvSpPr>
            <p:spPr bwMode="auto">
              <a:xfrm>
                <a:off x="2907" y="1362"/>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214779" name="Group 133">
              <a:extLst>
                <a:ext uri="{FF2B5EF4-FFF2-40B4-BE49-F238E27FC236}">
                  <a16:creationId xmlns:a16="http://schemas.microsoft.com/office/drawing/2014/main" id="{DD0A5154-B069-2F4A-9897-73C73342A744}"/>
                </a:ext>
              </a:extLst>
            </p:cNvPr>
            <p:cNvGrpSpPr>
              <a:grpSpLocks/>
            </p:cNvGrpSpPr>
            <p:nvPr/>
          </p:nvGrpSpPr>
          <p:grpSpPr bwMode="auto">
            <a:xfrm>
              <a:off x="2389607" y="4745631"/>
              <a:ext cx="513732" cy="157430"/>
              <a:chOff x="2356" y="1300"/>
              <a:chExt cx="555" cy="194"/>
            </a:xfrm>
          </p:grpSpPr>
          <p:sp>
            <p:nvSpPr>
              <p:cNvPr id="214855" name="Oval 407">
                <a:extLst>
                  <a:ext uri="{FF2B5EF4-FFF2-40B4-BE49-F238E27FC236}">
                    <a16:creationId xmlns:a16="http://schemas.microsoft.com/office/drawing/2014/main" id="{707E0996-C8FE-BA4D-8978-5E37252334F1}"/>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14856" name="Rectangle 410">
                <a:extLst>
                  <a:ext uri="{FF2B5EF4-FFF2-40B4-BE49-F238E27FC236}">
                    <a16:creationId xmlns:a16="http://schemas.microsoft.com/office/drawing/2014/main" id="{2163E06B-55E6-D542-9479-6D9916BA3101}"/>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14857" name="Oval 411">
                <a:extLst>
                  <a:ext uri="{FF2B5EF4-FFF2-40B4-BE49-F238E27FC236}">
                    <a16:creationId xmlns:a16="http://schemas.microsoft.com/office/drawing/2014/main" id="{FEE2B1A6-60D2-9F49-80F4-CDCE0767ACA4}"/>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nvGrpSpPr>
              <p:cNvPr id="214858" name="Group 137">
                <a:extLst>
                  <a:ext uri="{FF2B5EF4-FFF2-40B4-BE49-F238E27FC236}">
                    <a16:creationId xmlns:a16="http://schemas.microsoft.com/office/drawing/2014/main" id="{78B71DD3-415F-894C-985D-EE72BDDAF20E}"/>
                  </a:ext>
                </a:extLst>
              </p:cNvPr>
              <p:cNvGrpSpPr>
                <a:grpSpLocks/>
              </p:cNvGrpSpPr>
              <p:nvPr/>
            </p:nvGrpSpPr>
            <p:grpSpPr bwMode="auto">
              <a:xfrm>
                <a:off x="2468" y="1332"/>
                <a:ext cx="310" cy="60"/>
                <a:chOff x="2468" y="1332"/>
                <a:chExt cx="310" cy="60"/>
              </a:xfrm>
            </p:grpSpPr>
            <p:sp>
              <p:nvSpPr>
                <p:cNvPr id="214861" name="Freeform 138">
                  <a:extLst>
                    <a:ext uri="{FF2B5EF4-FFF2-40B4-BE49-F238E27FC236}">
                      <a16:creationId xmlns:a16="http://schemas.microsoft.com/office/drawing/2014/main" id="{7DB0D2B3-0A7D-DA48-A0B7-C6FF47896C0F}"/>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862" name="Freeform 139">
                  <a:extLst>
                    <a:ext uri="{FF2B5EF4-FFF2-40B4-BE49-F238E27FC236}">
                      <a16:creationId xmlns:a16="http://schemas.microsoft.com/office/drawing/2014/main" id="{DFC94E12-76F6-7946-AEDF-586C62F81F80}"/>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214859" name="Line 140">
                <a:extLst>
                  <a:ext uri="{FF2B5EF4-FFF2-40B4-BE49-F238E27FC236}">
                    <a16:creationId xmlns:a16="http://schemas.microsoft.com/office/drawing/2014/main" id="{16FB8961-0964-FE4E-AE70-30BBA6721C77}"/>
                  </a:ext>
                </a:extLst>
              </p:cNvPr>
              <p:cNvSpPr>
                <a:spLocks noChangeShapeType="1"/>
              </p:cNvSpPr>
              <p:nvPr/>
            </p:nvSpPr>
            <p:spPr bwMode="auto">
              <a:xfrm>
                <a:off x="2357" y="1360"/>
                <a:ext cx="0" cy="86"/>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860" name="Line 141">
                <a:extLst>
                  <a:ext uri="{FF2B5EF4-FFF2-40B4-BE49-F238E27FC236}">
                    <a16:creationId xmlns:a16="http://schemas.microsoft.com/office/drawing/2014/main" id="{4875877B-DCA6-6043-8A8A-FE645F4B4EDE}"/>
                  </a:ext>
                </a:extLst>
              </p:cNvPr>
              <p:cNvSpPr>
                <a:spLocks noChangeShapeType="1"/>
              </p:cNvSpPr>
              <p:nvPr/>
            </p:nvSpPr>
            <p:spPr bwMode="auto">
              <a:xfrm>
                <a:off x="2908" y="1362"/>
                <a:ext cx="0" cy="86"/>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214780" name="Group 133">
              <a:extLst>
                <a:ext uri="{FF2B5EF4-FFF2-40B4-BE49-F238E27FC236}">
                  <a16:creationId xmlns:a16="http://schemas.microsoft.com/office/drawing/2014/main" id="{B255C83F-46E2-2749-97EE-0B2028B6B620}"/>
                </a:ext>
              </a:extLst>
            </p:cNvPr>
            <p:cNvGrpSpPr>
              <a:grpSpLocks/>
            </p:cNvGrpSpPr>
            <p:nvPr/>
          </p:nvGrpSpPr>
          <p:grpSpPr bwMode="auto">
            <a:xfrm>
              <a:off x="2667612" y="4492206"/>
              <a:ext cx="513732" cy="157430"/>
              <a:chOff x="2356" y="1300"/>
              <a:chExt cx="555" cy="194"/>
            </a:xfrm>
          </p:grpSpPr>
          <p:sp>
            <p:nvSpPr>
              <p:cNvPr id="214847" name="Oval 407">
                <a:extLst>
                  <a:ext uri="{FF2B5EF4-FFF2-40B4-BE49-F238E27FC236}">
                    <a16:creationId xmlns:a16="http://schemas.microsoft.com/office/drawing/2014/main" id="{3CDE67C2-116B-5B44-88BD-E95F7841786A}"/>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14848" name="Rectangle 410">
                <a:extLst>
                  <a:ext uri="{FF2B5EF4-FFF2-40B4-BE49-F238E27FC236}">
                    <a16:creationId xmlns:a16="http://schemas.microsoft.com/office/drawing/2014/main" id="{2D363C4F-05EC-FE43-AD31-4CFF9075DFC7}"/>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14849" name="Oval 411">
                <a:extLst>
                  <a:ext uri="{FF2B5EF4-FFF2-40B4-BE49-F238E27FC236}">
                    <a16:creationId xmlns:a16="http://schemas.microsoft.com/office/drawing/2014/main" id="{F0EBCA53-2CFF-6843-8B32-66660328A445}"/>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nvGrpSpPr>
              <p:cNvPr id="214850" name="Group 137">
                <a:extLst>
                  <a:ext uri="{FF2B5EF4-FFF2-40B4-BE49-F238E27FC236}">
                    <a16:creationId xmlns:a16="http://schemas.microsoft.com/office/drawing/2014/main" id="{8D22F74A-AFFA-0042-8B4D-F1833B567DBC}"/>
                  </a:ext>
                </a:extLst>
              </p:cNvPr>
              <p:cNvGrpSpPr>
                <a:grpSpLocks/>
              </p:cNvGrpSpPr>
              <p:nvPr/>
            </p:nvGrpSpPr>
            <p:grpSpPr bwMode="auto">
              <a:xfrm>
                <a:off x="2468" y="1332"/>
                <a:ext cx="310" cy="60"/>
                <a:chOff x="2468" y="1332"/>
                <a:chExt cx="310" cy="60"/>
              </a:xfrm>
            </p:grpSpPr>
            <p:sp>
              <p:nvSpPr>
                <p:cNvPr id="214853" name="Freeform 138">
                  <a:extLst>
                    <a:ext uri="{FF2B5EF4-FFF2-40B4-BE49-F238E27FC236}">
                      <a16:creationId xmlns:a16="http://schemas.microsoft.com/office/drawing/2014/main" id="{703E87B3-22AF-4147-94A9-B72E576C467D}"/>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854" name="Freeform 139">
                  <a:extLst>
                    <a:ext uri="{FF2B5EF4-FFF2-40B4-BE49-F238E27FC236}">
                      <a16:creationId xmlns:a16="http://schemas.microsoft.com/office/drawing/2014/main" id="{BA65DB44-CA13-3B44-B246-7D68410F4790}"/>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214851" name="Line 140">
                <a:extLst>
                  <a:ext uri="{FF2B5EF4-FFF2-40B4-BE49-F238E27FC236}">
                    <a16:creationId xmlns:a16="http://schemas.microsoft.com/office/drawing/2014/main" id="{EC912430-2C5C-494B-AD18-A54B9E635595}"/>
                  </a:ext>
                </a:extLst>
              </p:cNvPr>
              <p:cNvSpPr>
                <a:spLocks noChangeShapeType="1"/>
              </p:cNvSpPr>
              <p:nvPr/>
            </p:nvSpPr>
            <p:spPr bwMode="auto">
              <a:xfrm>
                <a:off x="2357" y="1361"/>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852" name="Line 141">
                <a:extLst>
                  <a:ext uri="{FF2B5EF4-FFF2-40B4-BE49-F238E27FC236}">
                    <a16:creationId xmlns:a16="http://schemas.microsoft.com/office/drawing/2014/main" id="{F727E1B5-935F-7248-A3DB-31F27602AEB5}"/>
                  </a:ext>
                </a:extLst>
              </p:cNvPr>
              <p:cNvSpPr>
                <a:spLocks noChangeShapeType="1"/>
              </p:cNvSpPr>
              <p:nvPr/>
            </p:nvSpPr>
            <p:spPr bwMode="auto">
              <a:xfrm>
                <a:off x="2908" y="1363"/>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214781" name="Group 133">
              <a:extLst>
                <a:ext uri="{FF2B5EF4-FFF2-40B4-BE49-F238E27FC236}">
                  <a16:creationId xmlns:a16="http://schemas.microsoft.com/office/drawing/2014/main" id="{F638E17D-494A-F746-A457-A1084469CEA4}"/>
                </a:ext>
              </a:extLst>
            </p:cNvPr>
            <p:cNvGrpSpPr>
              <a:grpSpLocks/>
            </p:cNvGrpSpPr>
            <p:nvPr/>
          </p:nvGrpSpPr>
          <p:grpSpPr bwMode="auto">
            <a:xfrm>
              <a:off x="3578257" y="4374514"/>
              <a:ext cx="513732" cy="157430"/>
              <a:chOff x="2356" y="1300"/>
              <a:chExt cx="555" cy="194"/>
            </a:xfrm>
          </p:grpSpPr>
          <p:sp>
            <p:nvSpPr>
              <p:cNvPr id="214839" name="Oval 407">
                <a:extLst>
                  <a:ext uri="{FF2B5EF4-FFF2-40B4-BE49-F238E27FC236}">
                    <a16:creationId xmlns:a16="http://schemas.microsoft.com/office/drawing/2014/main" id="{9B051B41-B4FF-C043-B21E-027F52B7E378}"/>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14840" name="Rectangle 410">
                <a:extLst>
                  <a:ext uri="{FF2B5EF4-FFF2-40B4-BE49-F238E27FC236}">
                    <a16:creationId xmlns:a16="http://schemas.microsoft.com/office/drawing/2014/main" id="{D1CCE3F2-95E6-6F40-B619-21BCC84AC38A}"/>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14841" name="Oval 411">
                <a:extLst>
                  <a:ext uri="{FF2B5EF4-FFF2-40B4-BE49-F238E27FC236}">
                    <a16:creationId xmlns:a16="http://schemas.microsoft.com/office/drawing/2014/main" id="{A967DF73-9E5A-BA4A-A6B1-4D97819E5FC7}"/>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nvGrpSpPr>
              <p:cNvPr id="214842" name="Group 137">
                <a:extLst>
                  <a:ext uri="{FF2B5EF4-FFF2-40B4-BE49-F238E27FC236}">
                    <a16:creationId xmlns:a16="http://schemas.microsoft.com/office/drawing/2014/main" id="{F8384F1B-531F-EA4E-991F-9A0DC109798B}"/>
                  </a:ext>
                </a:extLst>
              </p:cNvPr>
              <p:cNvGrpSpPr>
                <a:grpSpLocks/>
              </p:cNvGrpSpPr>
              <p:nvPr/>
            </p:nvGrpSpPr>
            <p:grpSpPr bwMode="auto">
              <a:xfrm>
                <a:off x="2468" y="1332"/>
                <a:ext cx="310" cy="60"/>
                <a:chOff x="2468" y="1332"/>
                <a:chExt cx="310" cy="60"/>
              </a:xfrm>
            </p:grpSpPr>
            <p:sp>
              <p:nvSpPr>
                <p:cNvPr id="214845" name="Freeform 138">
                  <a:extLst>
                    <a:ext uri="{FF2B5EF4-FFF2-40B4-BE49-F238E27FC236}">
                      <a16:creationId xmlns:a16="http://schemas.microsoft.com/office/drawing/2014/main" id="{874988F7-966B-8646-AF63-EB7E5571766A}"/>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846" name="Freeform 139">
                  <a:extLst>
                    <a:ext uri="{FF2B5EF4-FFF2-40B4-BE49-F238E27FC236}">
                      <a16:creationId xmlns:a16="http://schemas.microsoft.com/office/drawing/2014/main" id="{82067B18-A903-5E48-9F54-08873094617E}"/>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214843" name="Line 140">
                <a:extLst>
                  <a:ext uri="{FF2B5EF4-FFF2-40B4-BE49-F238E27FC236}">
                    <a16:creationId xmlns:a16="http://schemas.microsoft.com/office/drawing/2014/main" id="{B2FA9052-838C-8C4F-BCE4-C70E8AFD8987}"/>
                  </a:ext>
                </a:extLst>
              </p:cNvPr>
              <p:cNvSpPr>
                <a:spLocks noChangeShapeType="1"/>
              </p:cNvSpPr>
              <p:nvPr/>
            </p:nvSpPr>
            <p:spPr bwMode="auto">
              <a:xfrm>
                <a:off x="2358" y="1361"/>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844" name="Line 141">
                <a:extLst>
                  <a:ext uri="{FF2B5EF4-FFF2-40B4-BE49-F238E27FC236}">
                    <a16:creationId xmlns:a16="http://schemas.microsoft.com/office/drawing/2014/main" id="{DF12AE87-8E42-C640-BCB3-C6C7B7E35C9A}"/>
                  </a:ext>
                </a:extLst>
              </p:cNvPr>
              <p:cNvSpPr>
                <a:spLocks noChangeShapeType="1"/>
              </p:cNvSpPr>
              <p:nvPr/>
            </p:nvSpPr>
            <p:spPr bwMode="auto">
              <a:xfrm>
                <a:off x="2908" y="1363"/>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214782" name="Group 133">
              <a:extLst>
                <a:ext uri="{FF2B5EF4-FFF2-40B4-BE49-F238E27FC236}">
                  <a16:creationId xmlns:a16="http://schemas.microsoft.com/office/drawing/2014/main" id="{D9BA981B-88F2-2048-841F-AFB6D229D377}"/>
                </a:ext>
              </a:extLst>
            </p:cNvPr>
            <p:cNvGrpSpPr>
              <a:grpSpLocks/>
            </p:cNvGrpSpPr>
            <p:nvPr/>
          </p:nvGrpSpPr>
          <p:grpSpPr bwMode="auto">
            <a:xfrm>
              <a:off x="3797517" y="4879598"/>
              <a:ext cx="513732" cy="157430"/>
              <a:chOff x="2356" y="1300"/>
              <a:chExt cx="555" cy="194"/>
            </a:xfrm>
          </p:grpSpPr>
          <p:sp>
            <p:nvSpPr>
              <p:cNvPr id="214831" name="Oval 407">
                <a:extLst>
                  <a:ext uri="{FF2B5EF4-FFF2-40B4-BE49-F238E27FC236}">
                    <a16:creationId xmlns:a16="http://schemas.microsoft.com/office/drawing/2014/main" id="{E3191F18-65FC-9742-AAF4-38B27CEF6512}"/>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14832" name="Rectangle 410">
                <a:extLst>
                  <a:ext uri="{FF2B5EF4-FFF2-40B4-BE49-F238E27FC236}">
                    <a16:creationId xmlns:a16="http://schemas.microsoft.com/office/drawing/2014/main" id="{04CA71FA-FD06-D54B-960C-DDD9E940070C}"/>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14833" name="Oval 411">
                <a:extLst>
                  <a:ext uri="{FF2B5EF4-FFF2-40B4-BE49-F238E27FC236}">
                    <a16:creationId xmlns:a16="http://schemas.microsoft.com/office/drawing/2014/main" id="{E6140C2C-EDAC-8645-8F8C-E7AC0F6EEDF3}"/>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nvGrpSpPr>
              <p:cNvPr id="214834" name="Group 137">
                <a:extLst>
                  <a:ext uri="{FF2B5EF4-FFF2-40B4-BE49-F238E27FC236}">
                    <a16:creationId xmlns:a16="http://schemas.microsoft.com/office/drawing/2014/main" id="{1DA61B62-5433-BE42-9505-4A887F2B9347}"/>
                  </a:ext>
                </a:extLst>
              </p:cNvPr>
              <p:cNvGrpSpPr>
                <a:grpSpLocks/>
              </p:cNvGrpSpPr>
              <p:nvPr/>
            </p:nvGrpSpPr>
            <p:grpSpPr bwMode="auto">
              <a:xfrm>
                <a:off x="2468" y="1332"/>
                <a:ext cx="310" cy="60"/>
                <a:chOff x="2468" y="1332"/>
                <a:chExt cx="310" cy="60"/>
              </a:xfrm>
            </p:grpSpPr>
            <p:sp>
              <p:nvSpPr>
                <p:cNvPr id="214837" name="Freeform 138">
                  <a:extLst>
                    <a:ext uri="{FF2B5EF4-FFF2-40B4-BE49-F238E27FC236}">
                      <a16:creationId xmlns:a16="http://schemas.microsoft.com/office/drawing/2014/main" id="{8C0DD640-5598-0A47-8FE0-C4C501DF28B8}"/>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838" name="Freeform 139">
                  <a:extLst>
                    <a:ext uri="{FF2B5EF4-FFF2-40B4-BE49-F238E27FC236}">
                      <a16:creationId xmlns:a16="http://schemas.microsoft.com/office/drawing/2014/main" id="{86B3607F-2C46-2D49-9698-D3C3FFBA204C}"/>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214835" name="Line 140">
                <a:extLst>
                  <a:ext uri="{FF2B5EF4-FFF2-40B4-BE49-F238E27FC236}">
                    <a16:creationId xmlns:a16="http://schemas.microsoft.com/office/drawing/2014/main" id="{51E1455A-9671-2546-BE76-D9824127B94E}"/>
                  </a:ext>
                </a:extLst>
              </p:cNvPr>
              <p:cNvSpPr>
                <a:spLocks noChangeShapeType="1"/>
              </p:cNvSpPr>
              <p:nvPr/>
            </p:nvSpPr>
            <p:spPr bwMode="auto">
              <a:xfrm>
                <a:off x="2357" y="1361"/>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836" name="Line 141">
                <a:extLst>
                  <a:ext uri="{FF2B5EF4-FFF2-40B4-BE49-F238E27FC236}">
                    <a16:creationId xmlns:a16="http://schemas.microsoft.com/office/drawing/2014/main" id="{7709D233-6CE8-9444-9BA6-121B10B6631D}"/>
                  </a:ext>
                </a:extLst>
              </p:cNvPr>
              <p:cNvSpPr>
                <a:spLocks noChangeShapeType="1"/>
              </p:cNvSpPr>
              <p:nvPr/>
            </p:nvSpPr>
            <p:spPr bwMode="auto">
              <a:xfrm>
                <a:off x="2908" y="1363"/>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214783" name="Group 133">
              <a:extLst>
                <a:ext uri="{FF2B5EF4-FFF2-40B4-BE49-F238E27FC236}">
                  <a16:creationId xmlns:a16="http://schemas.microsoft.com/office/drawing/2014/main" id="{DA6931DE-1DD8-F442-80DA-559C81E0EC87}"/>
                </a:ext>
              </a:extLst>
            </p:cNvPr>
            <p:cNvGrpSpPr>
              <a:grpSpLocks/>
            </p:cNvGrpSpPr>
            <p:nvPr/>
          </p:nvGrpSpPr>
          <p:grpSpPr bwMode="auto">
            <a:xfrm>
              <a:off x="2927730" y="5041357"/>
              <a:ext cx="513732" cy="157430"/>
              <a:chOff x="2356" y="1300"/>
              <a:chExt cx="555" cy="194"/>
            </a:xfrm>
          </p:grpSpPr>
          <p:sp>
            <p:nvSpPr>
              <p:cNvPr id="214823" name="Oval 407">
                <a:extLst>
                  <a:ext uri="{FF2B5EF4-FFF2-40B4-BE49-F238E27FC236}">
                    <a16:creationId xmlns:a16="http://schemas.microsoft.com/office/drawing/2014/main" id="{AC436F2E-5FE3-AB4A-8E3A-1F6EB0BD22CA}"/>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14824" name="Rectangle 410">
                <a:extLst>
                  <a:ext uri="{FF2B5EF4-FFF2-40B4-BE49-F238E27FC236}">
                    <a16:creationId xmlns:a16="http://schemas.microsoft.com/office/drawing/2014/main" id="{D63B5470-32DD-EF4C-BE70-D7286C3987FD}"/>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14825" name="Oval 411">
                <a:extLst>
                  <a:ext uri="{FF2B5EF4-FFF2-40B4-BE49-F238E27FC236}">
                    <a16:creationId xmlns:a16="http://schemas.microsoft.com/office/drawing/2014/main" id="{9E18D6BE-84B9-CD4B-A790-9938017B25BD}"/>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nvGrpSpPr>
              <p:cNvPr id="214826" name="Group 137">
                <a:extLst>
                  <a:ext uri="{FF2B5EF4-FFF2-40B4-BE49-F238E27FC236}">
                    <a16:creationId xmlns:a16="http://schemas.microsoft.com/office/drawing/2014/main" id="{B94942B3-6725-6F41-A4C8-BBF197C7C08E}"/>
                  </a:ext>
                </a:extLst>
              </p:cNvPr>
              <p:cNvGrpSpPr>
                <a:grpSpLocks/>
              </p:cNvGrpSpPr>
              <p:nvPr/>
            </p:nvGrpSpPr>
            <p:grpSpPr bwMode="auto">
              <a:xfrm>
                <a:off x="2468" y="1332"/>
                <a:ext cx="310" cy="60"/>
                <a:chOff x="2468" y="1332"/>
                <a:chExt cx="310" cy="60"/>
              </a:xfrm>
            </p:grpSpPr>
            <p:sp>
              <p:nvSpPr>
                <p:cNvPr id="214829" name="Freeform 138">
                  <a:extLst>
                    <a:ext uri="{FF2B5EF4-FFF2-40B4-BE49-F238E27FC236}">
                      <a16:creationId xmlns:a16="http://schemas.microsoft.com/office/drawing/2014/main" id="{8BDCE39A-64CE-EE4D-B70F-990CD7FF27DE}"/>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830" name="Freeform 139">
                  <a:extLst>
                    <a:ext uri="{FF2B5EF4-FFF2-40B4-BE49-F238E27FC236}">
                      <a16:creationId xmlns:a16="http://schemas.microsoft.com/office/drawing/2014/main" id="{4038D430-FAAB-5E41-8026-82B88BFB918C}"/>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214827" name="Line 140">
                <a:extLst>
                  <a:ext uri="{FF2B5EF4-FFF2-40B4-BE49-F238E27FC236}">
                    <a16:creationId xmlns:a16="http://schemas.microsoft.com/office/drawing/2014/main" id="{AB69C545-F0FB-A646-B921-9A42AFF87353}"/>
                  </a:ext>
                </a:extLst>
              </p:cNvPr>
              <p:cNvSpPr>
                <a:spLocks noChangeShapeType="1"/>
              </p:cNvSpPr>
              <p:nvPr/>
            </p:nvSpPr>
            <p:spPr bwMode="auto">
              <a:xfrm>
                <a:off x="2357" y="1361"/>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828" name="Line 141">
                <a:extLst>
                  <a:ext uri="{FF2B5EF4-FFF2-40B4-BE49-F238E27FC236}">
                    <a16:creationId xmlns:a16="http://schemas.microsoft.com/office/drawing/2014/main" id="{BD3DF7FE-3BAA-1C46-AFEE-6DA2D157E9B2}"/>
                  </a:ext>
                </a:extLst>
              </p:cNvPr>
              <p:cNvSpPr>
                <a:spLocks noChangeShapeType="1"/>
              </p:cNvSpPr>
              <p:nvPr/>
            </p:nvSpPr>
            <p:spPr bwMode="auto">
              <a:xfrm>
                <a:off x="2908" y="1363"/>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214784" name="Group 133">
              <a:extLst>
                <a:ext uri="{FF2B5EF4-FFF2-40B4-BE49-F238E27FC236}">
                  <a16:creationId xmlns:a16="http://schemas.microsoft.com/office/drawing/2014/main" id="{B153CE43-BB57-8345-B434-118B95D7B3D4}"/>
                </a:ext>
              </a:extLst>
            </p:cNvPr>
            <p:cNvGrpSpPr>
              <a:grpSpLocks/>
            </p:cNvGrpSpPr>
            <p:nvPr/>
          </p:nvGrpSpPr>
          <p:grpSpPr bwMode="auto">
            <a:xfrm>
              <a:off x="2066981" y="4995523"/>
              <a:ext cx="513732" cy="157430"/>
              <a:chOff x="2356" y="1300"/>
              <a:chExt cx="555" cy="194"/>
            </a:xfrm>
          </p:grpSpPr>
          <p:sp>
            <p:nvSpPr>
              <p:cNvPr id="214815" name="Oval 407">
                <a:extLst>
                  <a:ext uri="{FF2B5EF4-FFF2-40B4-BE49-F238E27FC236}">
                    <a16:creationId xmlns:a16="http://schemas.microsoft.com/office/drawing/2014/main" id="{43A93EA8-4C5D-E24E-BA2B-A8BB05962EE0}"/>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14816" name="Rectangle 410">
                <a:extLst>
                  <a:ext uri="{FF2B5EF4-FFF2-40B4-BE49-F238E27FC236}">
                    <a16:creationId xmlns:a16="http://schemas.microsoft.com/office/drawing/2014/main" id="{49C154B9-C2BF-D945-9630-15D0738C9B45}"/>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14817" name="Oval 411">
                <a:extLst>
                  <a:ext uri="{FF2B5EF4-FFF2-40B4-BE49-F238E27FC236}">
                    <a16:creationId xmlns:a16="http://schemas.microsoft.com/office/drawing/2014/main" id="{60B9E8DF-F64B-E341-9FAE-376EC0939490}"/>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nvGrpSpPr>
              <p:cNvPr id="214818" name="Group 137">
                <a:extLst>
                  <a:ext uri="{FF2B5EF4-FFF2-40B4-BE49-F238E27FC236}">
                    <a16:creationId xmlns:a16="http://schemas.microsoft.com/office/drawing/2014/main" id="{E257D2A1-69E2-1444-A859-4AFC7C68C485}"/>
                  </a:ext>
                </a:extLst>
              </p:cNvPr>
              <p:cNvGrpSpPr>
                <a:grpSpLocks/>
              </p:cNvGrpSpPr>
              <p:nvPr/>
            </p:nvGrpSpPr>
            <p:grpSpPr bwMode="auto">
              <a:xfrm>
                <a:off x="2468" y="1332"/>
                <a:ext cx="310" cy="60"/>
                <a:chOff x="2468" y="1332"/>
                <a:chExt cx="310" cy="60"/>
              </a:xfrm>
            </p:grpSpPr>
            <p:sp>
              <p:nvSpPr>
                <p:cNvPr id="214821" name="Freeform 138">
                  <a:extLst>
                    <a:ext uri="{FF2B5EF4-FFF2-40B4-BE49-F238E27FC236}">
                      <a16:creationId xmlns:a16="http://schemas.microsoft.com/office/drawing/2014/main" id="{F82EE89F-728B-184D-8292-62E17DED4F06}"/>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822" name="Freeform 139">
                  <a:extLst>
                    <a:ext uri="{FF2B5EF4-FFF2-40B4-BE49-F238E27FC236}">
                      <a16:creationId xmlns:a16="http://schemas.microsoft.com/office/drawing/2014/main" id="{0EEB83C5-B0E8-5041-AA6B-1ED037A4E0BE}"/>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214819" name="Line 140">
                <a:extLst>
                  <a:ext uri="{FF2B5EF4-FFF2-40B4-BE49-F238E27FC236}">
                    <a16:creationId xmlns:a16="http://schemas.microsoft.com/office/drawing/2014/main" id="{EAFB93B0-9A23-184A-A135-95A82231FA5C}"/>
                  </a:ext>
                </a:extLst>
              </p:cNvPr>
              <p:cNvSpPr>
                <a:spLocks noChangeShapeType="1"/>
              </p:cNvSpPr>
              <p:nvPr/>
            </p:nvSpPr>
            <p:spPr bwMode="auto">
              <a:xfrm>
                <a:off x="2358" y="1361"/>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820" name="Line 141">
                <a:extLst>
                  <a:ext uri="{FF2B5EF4-FFF2-40B4-BE49-F238E27FC236}">
                    <a16:creationId xmlns:a16="http://schemas.microsoft.com/office/drawing/2014/main" id="{46B990D8-3615-DD41-97A8-2B2FFC4E94F1}"/>
                  </a:ext>
                </a:extLst>
              </p:cNvPr>
              <p:cNvSpPr>
                <a:spLocks noChangeShapeType="1"/>
              </p:cNvSpPr>
              <p:nvPr/>
            </p:nvSpPr>
            <p:spPr bwMode="auto">
              <a:xfrm>
                <a:off x="2908" y="1363"/>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cxnSp>
          <p:nvCxnSpPr>
            <p:cNvPr id="214785" name="Straight Connector 12">
              <a:extLst>
                <a:ext uri="{FF2B5EF4-FFF2-40B4-BE49-F238E27FC236}">
                  <a16:creationId xmlns:a16="http://schemas.microsoft.com/office/drawing/2014/main" id="{C7A74BE5-803F-FE4A-9405-F3F0C581D9BD}"/>
                </a:ext>
              </a:extLst>
            </p:cNvPr>
            <p:cNvCxnSpPr>
              <a:cxnSpLocks noChangeShapeType="1"/>
              <a:endCxn id="214955" idx="1"/>
            </p:cNvCxnSpPr>
            <p:nvPr/>
          </p:nvCxnSpPr>
          <p:spPr bwMode="auto">
            <a:xfrm>
              <a:off x="2382838" y="2609848"/>
              <a:ext cx="238125" cy="261938"/>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786" name="Straight Connector 500">
              <a:extLst>
                <a:ext uri="{FF2B5EF4-FFF2-40B4-BE49-F238E27FC236}">
                  <a16:creationId xmlns:a16="http://schemas.microsoft.com/office/drawing/2014/main" id="{AB661CE2-CEA5-ED4B-A163-59BA3A829AF1}"/>
                </a:ext>
              </a:extLst>
            </p:cNvPr>
            <p:cNvCxnSpPr>
              <a:cxnSpLocks noChangeShapeType="1"/>
              <a:stCxn id="214751" idx="8"/>
              <a:endCxn id="214812" idx="2"/>
            </p:cNvCxnSpPr>
            <p:nvPr/>
          </p:nvCxnSpPr>
          <p:spPr bwMode="auto">
            <a:xfrm>
              <a:off x="1455738" y="2990846"/>
              <a:ext cx="38100" cy="309563"/>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787" name="Straight Connector 501">
              <a:extLst>
                <a:ext uri="{FF2B5EF4-FFF2-40B4-BE49-F238E27FC236}">
                  <a16:creationId xmlns:a16="http://schemas.microsoft.com/office/drawing/2014/main" id="{A66C3A17-FFB0-EB44-A998-CB2F2624CA44}"/>
                </a:ext>
              </a:extLst>
            </p:cNvPr>
            <p:cNvCxnSpPr>
              <a:cxnSpLocks noChangeShapeType="1"/>
              <a:endCxn id="214812" idx="3"/>
            </p:cNvCxnSpPr>
            <p:nvPr/>
          </p:nvCxnSpPr>
          <p:spPr bwMode="auto">
            <a:xfrm>
              <a:off x="1235076" y="3271835"/>
              <a:ext cx="123825" cy="21272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788" name="Straight Connector 502">
              <a:extLst>
                <a:ext uri="{FF2B5EF4-FFF2-40B4-BE49-F238E27FC236}">
                  <a16:creationId xmlns:a16="http://schemas.microsoft.com/office/drawing/2014/main" id="{2AC3615C-C8F3-2A4C-ADDD-475649F9A200}"/>
                </a:ext>
              </a:extLst>
            </p:cNvPr>
            <p:cNvCxnSpPr>
              <a:cxnSpLocks noChangeShapeType="1"/>
              <a:endCxn id="214923" idx="1"/>
            </p:cNvCxnSpPr>
            <p:nvPr/>
          </p:nvCxnSpPr>
          <p:spPr bwMode="auto">
            <a:xfrm>
              <a:off x="3916362" y="2411411"/>
              <a:ext cx="307975" cy="573086"/>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789" name="Straight Connector 503">
              <a:extLst>
                <a:ext uri="{FF2B5EF4-FFF2-40B4-BE49-F238E27FC236}">
                  <a16:creationId xmlns:a16="http://schemas.microsoft.com/office/drawing/2014/main" id="{FBBE74D8-A9BB-EB41-8556-BAE83958DA05}"/>
                </a:ext>
              </a:extLst>
            </p:cNvPr>
            <p:cNvCxnSpPr>
              <a:cxnSpLocks noChangeShapeType="1"/>
              <a:endCxn id="214923" idx="0"/>
            </p:cNvCxnSpPr>
            <p:nvPr/>
          </p:nvCxnSpPr>
          <p:spPr bwMode="auto">
            <a:xfrm flipH="1">
              <a:off x="4425950" y="2389186"/>
              <a:ext cx="384175" cy="579436"/>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790" name="Straight Connector 504">
              <a:extLst>
                <a:ext uri="{FF2B5EF4-FFF2-40B4-BE49-F238E27FC236}">
                  <a16:creationId xmlns:a16="http://schemas.microsoft.com/office/drawing/2014/main" id="{5D777D9F-6C44-8C4D-8F85-CB8893FD7DC5}"/>
                </a:ext>
              </a:extLst>
            </p:cNvPr>
            <p:cNvCxnSpPr>
              <a:cxnSpLocks noChangeShapeType="1"/>
              <a:endCxn id="215005" idx="0"/>
            </p:cNvCxnSpPr>
            <p:nvPr/>
          </p:nvCxnSpPr>
          <p:spPr bwMode="auto">
            <a:xfrm>
              <a:off x="6770687" y="2900361"/>
              <a:ext cx="215899" cy="1046161"/>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791" name="Straight Connector 505">
              <a:extLst>
                <a:ext uri="{FF2B5EF4-FFF2-40B4-BE49-F238E27FC236}">
                  <a16:creationId xmlns:a16="http://schemas.microsoft.com/office/drawing/2014/main" id="{D6EDC541-A286-1043-BAEF-A5D3DBEC4FFF}"/>
                </a:ext>
              </a:extLst>
            </p:cNvPr>
            <p:cNvCxnSpPr>
              <a:cxnSpLocks noChangeShapeType="1"/>
            </p:cNvCxnSpPr>
            <p:nvPr/>
          </p:nvCxnSpPr>
          <p:spPr bwMode="auto">
            <a:xfrm flipH="1">
              <a:off x="7137398" y="3251197"/>
              <a:ext cx="241300" cy="69215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792" name="Straight Connector 506">
              <a:extLst>
                <a:ext uri="{FF2B5EF4-FFF2-40B4-BE49-F238E27FC236}">
                  <a16:creationId xmlns:a16="http://schemas.microsoft.com/office/drawing/2014/main" id="{1D1159FC-26A5-E941-9532-2C7BF77B9B19}"/>
                </a:ext>
              </a:extLst>
            </p:cNvPr>
            <p:cNvCxnSpPr>
              <a:cxnSpLocks noChangeShapeType="1"/>
              <a:stCxn id="214755" idx="4"/>
              <a:endCxn id="215000" idx="0"/>
            </p:cNvCxnSpPr>
            <p:nvPr/>
          </p:nvCxnSpPr>
          <p:spPr bwMode="auto">
            <a:xfrm flipH="1">
              <a:off x="7483473" y="4229096"/>
              <a:ext cx="541338" cy="249239"/>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793" name="Straight Connector 507">
              <a:extLst>
                <a:ext uri="{FF2B5EF4-FFF2-40B4-BE49-F238E27FC236}">
                  <a16:creationId xmlns:a16="http://schemas.microsoft.com/office/drawing/2014/main" id="{D0B084EB-4646-9146-A362-822D7E8DAC57}"/>
                </a:ext>
              </a:extLst>
            </p:cNvPr>
            <p:cNvCxnSpPr>
              <a:cxnSpLocks noChangeShapeType="1"/>
            </p:cNvCxnSpPr>
            <p:nvPr/>
          </p:nvCxnSpPr>
          <p:spPr bwMode="auto">
            <a:xfrm flipH="1" flipV="1">
              <a:off x="7454899" y="4573584"/>
              <a:ext cx="796925" cy="61436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794" name="Straight Connector 508">
              <a:extLst>
                <a:ext uri="{FF2B5EF4-FFF2-40B4-BE49-F238E27FC236}">
                  <a16:creationId xmlns:a16="http://schemas.microsoft.com/office/drawing/2014/main" id="{C6690A05-6457-5A4E-B086-13961A44EE87}"/>
                </a:ext>
              </a:extLst>
            </p:cNvPr>
            <p:cNvCxnSpPr>
              <a:cxnSpLocks noChangeShapeType="1"/>
              <a:endCxn id="214987" idx="5"/>
            </p:cNvCxnSpPr>
            <p:nvPr/>
          </p:nvCxnSpPr>
          <p:spPr bwMode="auto">
            <a:xfrm flipH="1" flipV="1">
              <a:off x="6496050" y="4722809"/>
              <a:ext cx="1047750" cy="966786"/>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795" name="Straight Connector 509">
              <a:extLst>
                <a:ext uri="{FF2B5EF4-FFF2-40B4-BE49-F238E27FC236}">
                  <a16:creationId xmlns:a16="http://schemas.microsoft.com/office/drawing/2014/main" id="{FF7E5776-B161-1D43-8DF6-DB8FEF44E577}"/>
                </a:ext>
              </a:extLst>
            </p:cNvPr>
            <p:cNvCxnSpPr>
              <a:cxnSpLocks noChangeShapeType="1"/>
              <a:stCxn id="214756" idx="0"/>
              <a:endCxn id="214811" idx="5"/>
            </p:cNvCxnSpPr>
            <p:nvPr/>
          </p:nvCxnSpPr>
          <p:spPr bwMode="auto">
            <a:xfrm flipH="1" flipV="1">
              <a:off x="5084763" y="5684832"/>
              <a:ext cx="520700" cy="16986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796" name="Straight Connector 510">
              <a:extLst>
                <a:ext uri="{FF2B5EF4-FFF2-40B4-BE49-F238E27FC236}">
                  <a16:creationId xmlns:a16="http://schemas.microsoft.com/office/drawing/2014/main" id="{6C733440-5946-0B45-B9C1-2DF3CF195131}"/>
                </a:ext>
              </a:extLst>
            </p:cNvPr>
            <p:cNvCxnSpPr>
              <a:cxnSpLocks noChangeShapeType="1"/>
            </p:cNvCxnSpPr>
            <p:nvPr/>
          </p:nvCxnSpPr>
          <p:spPr bwMode="auto">
            <a:xfrm flipH="1" flipV="1">
              <a:off x="4068763" y="5045070"/>
              <a:ext cx="371475" cy="973138"/>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797" name="Straight Connector 511">
              <a:extLst>
                <a:ext uri="{FF2B5EF4-FFF2-40B4-BE49-F238E27FC236}">
                  <a16:creationId xmlns:a16="http://schemas.microsoft.com/office/drawing/2014/main" id="{BBA51EAD-0B92-F743-AF16-29F6F24EB938}"/>
                </a:ext>
              </a:extLst>
            </p:cNvPr>
            <p:cNvCxnSpPr>
              <a:cxnSpLocks noChangeShapeType="1"/>
            </p:cNvCxnSpPr>
            <p:nvPr/>
          </p:nvCxnSpPr>
          <p:spPr bwMode="auto">
            <a:xfrm flipV="1">
              <a:off x="3389313" y="5689595"/>
              <a:ext cx="306387" cy="165099"/>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798" name="Straight Connector 512">
              <a:extLst>
                <a:ext uri="{FF2B5EF4-FFF2-40B4-BE49-F238E27FC236}">
                  <a16:creationId xmlns:a16="http://schemas.microsoft.com/office/drawing/2014/main" id="{C715A44D-0897-FF45-A4CF-E44F4295F637}"/>
                </a:ext>
              </a:extLst>
            </p:cNvPr>
            <p:cNvCxnSpPr>
              <a:cxnSpLocks noChangeShapeType="1"/>
            </p:cNvCxnSpPr>
            <p:nvPr/>
          </p:nvCxnSpPr>
          <p:spPr bwMode="auto">
            <a:xfrm flipV="1">
              <a:off x="1790701" y="5160959"/>
              <a:ext cx="401638" cy="209549"/>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799" name="Straight Connector 513">
              <a:extLst>
                <a:ext uri="{FF2B5EF4-FFF2-40B4-BE49-F238E27FC236}">
                  <a16:creationId xmlns:a16="http://schemas.microsoft.com/office/drawing/2014/main" id="{C6F113B8-C86A-3340-BE01-C1AF6C306530}"/>
                </a:ext>
              </a:extLst>
            </p:cNvPr>
            <p:cNvCxnSpPr>
              <a:cxnSpLocks noChangeShapeType="1"/>
            </p:cNvCxnSpPr>
            <p:nvPr/>
          </p:nvCxnSpPr>
          <p:spPr bwMode="auto">
            <a:xfrm flipV="1">
              <a:off x="1179514" y="4467220"/>
              <a:ext cx="227012" cy="28257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800" name="Straight Connector 514">
              <a:extLst>
                <a:ext uri="{FF2B5EF4-FFF2-40B4-BE49-F238E27FC236}">
                  <a16:creationId xmlns:a16="http://schemas.microsoft.com/office/drawing/2014/main" id="{5EC583B5-0B18-FD47-8B3D-5EB069BD8833}"/>
                </a:ext>
              </a:extLst>
            </p:cNvPr>
            <p:cNvCxnSpPr>
              <a:cxnSpLocks noChangeShapeType="1"/>
              <a:endCxn id="214812" idx="5"/>
            </p:cNvCxnSpPr>
            <p:nvPr/>
          </p:nvCxnSpPr>
          <p:spPr bwMode="auto">
            <a:xfrm flipV="1">
              <a:off x="1155701" y="4368796"/>
              <a:ext cx="203199" cy="7937"/>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sp>
          <p:nvSpPr>
            <p:cNvPr id="214801" name="Oval 14">
              <a:extLst>
                <a:ext uri="{FF2B5EF4-FFF2-40B4-BE49-F238E27FC236}">
                  <a16:creationId xmlns:a16="http://schemas.microsoft.com/office/drawing/2014/main" id="{F92183DD-9D4D-9A45-B326-6B129084B256}"/>
                </a:ext>
              </a:extLst>
            </p:cNvPr>
            <p:cNvSpPr>
              <a:spLocks noChangeArrowheads="1"/>
            </p:cNvSpPr>
            <p:nvPr/>
          </p:nvSpPr>
          <p:spPr bwMode="auto">
            <a:xfrm>
              <a:off x="5677594" y="2896840"/>
              <a:ext cx="528046" cy="304770"/>
            </a:xfrm>
            <a:prstGeom prst="ellipse">
              <a:avLst/>
            </a:prstGeom>
            <a:solidFill>
              <a:srgbClr val="0000FF"/>
            </a:solidFill>
            <a:ln>
              <a:noFill/>
            </a:ln>
            <a:extLst>
              <a:ext uri="{91240B29-F687-4F45-9708-019B960494DF}">
                <a14:hiddenLine xmlns:a14="http://schemas.microsoft.com/office/drawing/2010/main" w="3175">
                  <a:solidFill>
                    <a:srgbClr val="000000"/>
                  </a:solidFill>
                  <a:round/>
                  <a:headEnd/>
                  <a:tailEnd/>
                </a14:hiddenLine>
              </a:ext>
            </a:extLst>
          </p:spPr>
          <p:txBody>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214802" name="Straight Connector 18">
              <a:extLst>
                <a:ext uri="{FF2B5EF4-FFF2-40B4-BE49-F238E27FC236}">
                  <a16:creationId xmlns:a16="http://schemas.microsoft.com/office/drawing/2014/main" id="{D216F3ED-B2DC-7244-94CC-4B605079106E}"/>
                </a:ext>
              </a:extLst>
            </p:cNvPr>
            <p:cNvCxnSpPr>
              <a:cxnSpLocks noChangeShapeType="1"/>
            </p:cNvCxnSpPr>
            <p:nvPr/>
          </p:nvCxnSpPr>
          <p:spPr bwMode="auto">
            <a:xfrm>
              <a:off x="4713288" y="3051287"/>
              <a:ext cx="964306" cy="26892"/>
            </a:xfrm>
            <a:prstGeom prst="line">
              <a:avLst/>
            </a:prstGeom>
            <a:noFill/>
            <a:ln w="12700">
              <a:solidFill>
                <a:srgbClr val="CC0000"/>
              </a:solidFill>
              <a:round/>
              <a:headEnd/>
              <a:tailEnd/>
            </a:ln>
            <a:extLst>
              <a:ext uri="{909E8E84-426E-40DD-AFC4-6F175D3DCCD1}">
                <a14:hiddenFill xmlns:a14="http://schemas.microsoft.com/office/drawing/2010/main">
                  <a:noFill/>
                </a14:hiddenFill>
              </a:ext>
            </a:extLst>
          </p:spPr>
        </p:cxnSp>
        <p:cxnSp>
          <p:nvCxnSpPr>
            <p:cNvPr id="214803" name="Straight Connector 516">
              <a:extLst>
                <a:ext uri="{FF2B5EF4-FFF2-40B4-BE49-F238E27FC236}">
                  <a16:creationId xmlns:a16="http://schemas.microsoft.com/office/drawing/2014/main" id="{4FE2CDC8-312C-504E-9983-AEDDF15EF432}"/>
                </a:ext>
              </a:extLst>
            </p:cNvPr>
            <p:cNvCxnSpPr>
              <a:cxnSpLocks noChangeShapeType="1"/>
            </p:cNvCxnSpPr>
            <p:nvPr/>
          </p:nvCxnSpPr>
          <p:spPr bwMode="auto">
            <a:xfrm>
              <a:off x="6139457" y="3169610"/>
              <a:ext cx="691556" cy="784846"/>
            </a:xfrm>
            <a:prstGeom prst="line">
              <a:avLst/>
            </a:prstGeom>
            <a:noFill/>
            <a:ln w="12700">
              <a:solidFill>
                <a:srgbClr val="CC0000"/>
              </a:solidFill>
              <a:round/>
              <a:headEnd/>
              <a:tailEnd/>
            </a:ln>
            <a:extLst>
              <a:ext uri="{909E8E84-426E-40DD-AFC4-6F175D3DCCD1}">
                <a14:hiddenFill xmlns:a14="http://schemas.microsoft.com/office/drawing/2010/main">
                  <a:noFill/>
                </a14:hiddenFill>
              </a:ext>
            </a:extLst>
          </p:spPr>
        </p:cxnSp>
        <p:cxnSp>
          <p:nvCxnSpPr>
            <p:cNvPr id="214804" name="Straight Connector 515">
              <a:extLst>
                <a:ext uri="{FF2B5EF4-FFF2-40B4-BE49-F238E27FC236}">
                  <a16:creationId xmlns:a16="http://schemas.microsoft.com/office/drawing/2014/main" id="{A004EB9B-DF41-704D-9CBE-54DD90884F8C}"/>
                </a:ext>
              </a:extLst>
            </p:cNvPr>
            <p:cNvCxnSpPr>
              <a:cxnSpLocks noChangeShapeType="1"/>
              <a:stCxn id="214841" idx="0"/>
            </p:cNvCxnSpPr>
            <p:nvPr/>
          </p:nvCxnSpPr>
          <p:spPr bwMode="auto">
            <a:xfrm flipV="1">
              <a:off x="3832888" y="4233714"/>
              <a:ext cx="190494" cy="141430"/>
            </a:xfrm>
            <a:prstGeom prst="line">
              <a:avLst/>
            </a:prstGeom>
            <a:noFill/>
            <a:ln w="12700">
              <a:solidFill>
                <a:srgbClr val="CC0000"/>
              </a:solidFill>
              <a:round/>
              <a:headEnd/>
              <a:tailEnd/>
            </a:ln>
            <a:extLst>
              <a:ext uri="{909E8E84-426E-40DD-AFC4-6F175D3DCCD1}">
                <a14:hiddenFill xmlns:a14="http://schemas.microsoft.com/office/drawing/2010/main">
                  <a:noFill/>
                </a14:hiddenFill>
              </a:ext>
            </a:extLst>
          </p:spPr>
        </p:cxnSp>
        <p:sp>
          <p:nvSpPr>
            <p:cNvPr id="214805" name="Oval 521">
              <a:extLst>
                <a:ext uri="{FF2B5EF4-FFF2-40B4-BE49-F238E27FC236}">
                  <a16:creationId xmlns:a16="http://schemas.microsoft.com/office/drawing/2014/main" id="{443E0A6C-4073-D549-8990-2BB8517602FC}"/>
                </a:ext>
              </a:extLst>
            </p:cNvPr>
            <p:cNvSpPr>
              <a:spLocks noChangeArrowheads="1"/>
            </p:cNvSpPr>
            <p:nvPr/>
          </p:nvSpPr>
          <p:spPr bwMode="auto">
            <a:xfrm>
              <a:off x="3932543" y="3959555"/>
              <a:ext cx="528230" cy="305050"/>
            </a:xfrm>
            <a:prstGeom prst="ellipse">
              <a:avLst/>
            </a:prstGeom>
            <a:solidFill>
              <a:srgbClr val="0000FF"/>
            </a:solidFill>
            <a:ln>
              <a:noFill/>
            </a:ln>
            <a:extLst>
              <a:ext uri="{91240B29-F687-4F45-9708-019B960494DF}">
                <a14:hiddenLine xmlns:a14="http://schemas.microsoft.com/office/drawing/2010/main" w="3175">
                  <a:solidFill>
                    <a:srgbClr val="000000"/>
                  </a:solidFill>
                  <a:round/>
                  <a:headEnd/>
                  <a:tailEnd/>
                </a14:hiddenLine>
              </a:ext>
            </a:extLst>
          </p:spPr>
          <p:txBody>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a:t>
              </a:r>
            </a:p>
          </p:txBody>
        </p:sp>
        <p:cxnSp>
          <p:nvCxnSpPr>
            <p:cNvPr id="214806" name="Straight Connector 519">
              <a:extLst>
                <a:ext uri="{FF2B5EF4-FFF2-40B4-BE49-F238E27FC236}">
                  <a16:creationId xmlns:a16="http://schemas.microsoft.com/office/drawing/2014/main" id="{C5F2874E-B11C-0546-AED8-3CDB8F258042}"/>
                </a:ext>
              </a:extLst>
            </p:cNvPr>
            <p:cNvCxnSpPr>
              <a:cxnSpLocks noChangeShapeType="1"/>
              <a:stCxn id="214805" idx="6"/>
              <a:endCxn id="215039" idx="1"/>
            </p:cNvCxnSpPr>
            <p:nvPr/>
          </p:nvCxnSpPr>
          <p:spPr bwMode="auto">
            <a:xfrm flipV="1">
              <a:off x="4460774" y="3953935"/>
              <a:ext cx="770040" cy="158145"/>
            </a:xfrm>
            <a:prstGeom prst="line">
              <a:avLst/>
            </a:prstGeom>
            <a:noFill/>
            <a:ln w="12700">
              <a:solidFill>
                <a:srgbClr val="CC0000"/>
              </a:solidFill>
              <a:round/>
              <a:headEnd/>
              <a:tailEnd/>
            </a:ln>
            <a:extLst>
              <a:ext uri="{909E8E84-426E-40DD-AFC4-6F175D3DCCD1}">
                <a14:hiddenFill xmlns:a14="http://schemas.microsoft.com/office/drawing/2010/main">
                  <a:noFill/>
                </a14:hiddenFill>
              </a:ext>
            </a:extLst>
          </p:spPr>
        </p:cxnSp>
        <p:cxnSp>
          <p:nvCxnSpPr>
            <p:cNvPr id="214807" name="Straight Connector 520">
              <a:extLst>
                <a:ext uri="{FF2B5EF4-FFF2-40B4-BE49-F238E27FC236}">
                  <a16:creationId xmlns:a16="http://schemas.microsoft.com/office/drawing/2014/main" id="{BA8C1BD0-0CCD-574B-8A4D-17365C016B53}"/>
                </a:ext>
              </a:extLst>
            </p:cNvPr>
            <p:cNvCxnSpPr>
              <a:cxnSpLocks noChangeShapeType="1"/>
            </p:cNvCxnSpPr>
            <p:nvPr/>
          </p:nvCxnSpPr>
          <p:spPr bwMode="auto">
            <a:xfrm>
              <a:off x="3692525" y="3789358"/>
              <a:ext cx="342828" cy="205015"/>
            </a:xfrm>
            <a:prstGeom prst="line">
              <a:avLst/>
            </a:prstGeom>
            <a:noFill/>
            <a:ln w="12700">
              <a:solidFill>
                <a:srgbClr val="CC0000"/>
              </a:solidFill>
              <a:round/>
              <a:headEnd/>
              <a:tailEnd/>
            </a:ln>
            <a:extLst>
              <a:ext uri="{909E8E84-426E-40DD-AFC4-6F175D3DCCD1}">
                <a14:hiddenFill xmlns:a14="http://schemas.microsoft.com/office/drawing/2010/main">
                  <a:noFill/>
                </a14:hiddenFill>
              </a:ext>
            </a:extLst>
          </p:spPr>
        </p:cxnSp>
        <p:cxnSp>
          <p:nvCxnSpPr>
            <p:cNvPr id="214808" name="Straight Connector 7">
              <a:extLst>
                <a:ext uri="{FF2B5EF4-FFF2-40B4-BE49-F238E27FC236}">
                  <a16:creationId xmlns:a16="http://schemas.microsoft.com/office/drawing/2014/main" id="{65F66951-24B1-274C-9714-4C12067EEA5A}"/>
                </a:ext>
              </a:extLst>
            </p:cNvPr>
            <p:cNvCxnSpPr>
              <a:cxnSpLocks noChangeShapeType="1"/>
              <a:stCxn id="214913" idx="5"/>
              <a:endCxn id="215037" idx="1"/>
            </p:cNvCxnSpPr>
            <p:nvPr/>
          </p:nvCxnSpPr>
          <p:spPr bwMode="auto">
            <a:xfrm>
              <a:off x="4876727" y="3633784"/>
              <a:ext cx="431873" cy="222379"/>
            </a:xfrm>
            <a:prstGeom prst="line">
              <a:avLst/>
            </a:prstGeom>
            <a:noFill/>
            <a:ln w="12700">
              <a:solidFill>
                <a:srgbClr val="CC0000"/>
              </a:solidFill>
              <a:round/>
              <a:headEnd/>
              <a:tailEnd/>
            </a:ln>
            <a:extLst>
              <a:ext uri="{909E8E84-426E-40DD-AFC4-6F175D3DCCD1}">
                <a14:hiddenFill xmlns:a14="http://schemas.microsoft.com/office/drawing/2010/main">
                  <a:noFill/>
                </a14:hiddenFill>
              </a:ext>
            </a:extLst>
          </p:spPr>
        </p:cxnSp>
        <p:cxnSp>
          <p:nvCxnSpPr>
            <p:cNvPr id="214809" name="Straight Connector 415">
              <a:extLst>
                <a:ext uri="{FF2B5EF4-FFF2-40B4-BE49-F238E27FC236}">
                  <a16:creationId xmlns:a16="http://schemas.microsoft.com/office/drawing/2014/main" id="{6A451F9C-F807-244D-BD15-B5D183FFE361}"/>
                </a:ext>
              </a:extLst>
            </p:cNvPr>
            <p:cNvCxnSpPr>
              <a:cxnSpLocks noChangeShapeType="1"/>
              <a:endCxn id="214873" idx="0"/>
            </p:cNvCxnSpPr>
            <p:nvPr/>
          </p:nvCxnSpPr>
          <p:spPr bwMode="auto">
            <a:xfrm flipH="1">
              <a:off x="2406650" y="3753808"/>
              <a:ext cx="282557" cy="511097"/>
            </a:xfrm>
            <a:prstGeom prst="line">
              <a:avLst/>
            </a:prstGeom>
            <a:noFill/>
            <a:ln w="12700">
              <a:solidFill>
                <a:srgbClr val="CC0000"/>
              </a:solidFill>
              <a:round/>
              <a:headEnd/>
              <a:tailEnd/>
            </a:ln>
            <a:extLst>
              <a:ext uri="{909E8E84-426E-40DD-AFC4-6F175D3DCCD1}">
                <a14:hiddenFill xmlns:a14="http://schemas.microsoft.com/office/drawing/2010/main">
                  <a:noFill/>
                </a14:hiddenFill>
              </a:ext>
            </a:extLst>
          </p:spPr>
        </p:cxnSp>
        <p:cxnSp>
          <p:nvCxnSpPr>
            <p:cNvPr id="214810" name="Straight Connector 523">
              <a:extLst>
                <a:ext uri="{FF2B5EF4-FFF2-40B4-BE49-F238E27FC236}">
                  <a16:creationId xmlns:a16="http://schemas.microsoft.com/office/drawing/2014/main" id="{586921B0-6133-C84B-A795-F2DD58333A9D}"/>
                </a:ext>
              </a:extLst>
            </p:cNvPr>
            <p:cNvCxnSpPr>
              <a:cxnSpLocks noChangeShapeType="1"/>
              <a:stCxn id="214836" idx="0"/>
            </p:cNvCxnSpPr>
            <p:nvPr/>
          </p:nvCxnSpPr>
          <p:spPr bwMode="auto">
            <a:xfrm flipV="1">
              <a:off x="4307762" y="4626477"/>
              <a:ext cx="844015" cy="304291"/>
            </a:xfrm>
            <a:prstGeom prst="line">
              <a:avLst/>
            </a:prstGeom>
            <a:noFill/>
            <a:ln w="12700">
              <a:solidFill>
                <a:srgbClr val="CC0000"/>
              </a:solidFill>
              <a:round/>
              <a:headEnd/>
              <a:tailEnd/>
            </a:ln>
            <a:extLst>
              <a:ext uri="{909E8E84-426E-40DD-AFC4-6F175D3DCCD1}">
                <a14:hiddenFill xmlns:a14="http://schemas.microsoft.com/office/drawing/2010/main">
                  <a:noFill/>
                </a14:hiddenFill>
              </a:ext>
            </a:extLst>
          </p:spPr>
        </p:cxnSp>
        <p:sp>
          <p:nvSpPr>
            <p:cNvPr id="214811" name="Oval 6">
              <a:extLst>
                <a:ext uri="{FF2B5EF4-FFF2-40B4-BE49-F238E27FC236}">
                  <a16:creationId xmlns:a16="http://schemas.microsoft.com/office/drawing/2014/main" id="{BAD9A2F3-982F-6449-ACEB-D17A643E99D5}"/>
                </a:ext>
              </a:extLst>
            </p:cNvPr>
            <p:cNvSpPr>
              <a:spLocks noChangeArrowheads="1"/>
            </p:cNvSpPr>
            <p:nvPr/>
          </p:nvSpPr>
          <p:spPr bwMode="auto">
            <a:xfrm>
              <a:off x="3340101" y="5359394"/>
              <a:ext cx="2044700" cy="380999"/>
            </a:xfrm>
            <a:prstGeom prst="ellipse">
              <a:avLst/>
            </a:prstGeom>
            <a:solidFill>
              <a:srgbClr val="CCCCFF"/>
            </a:solidFill>
            <a:ln>
              <a:noFill/>
            </a:ln>
            <a:extLst>
              <a:ext uri="{91240B29-F687-4F45-9708-019B960494DF}">
                <a14:hiddenLine xmlns:a14="http://schemas.microsoft.com/office/drawing/2010/main" w="3175">
                  <a:solidFill>
                    <a:srgbClr val="000000"/>
                  </a:solidFill>
                  <a:round/>
                  <a:headEnd/>
                  <a:tailEnd/>
                </a14:hiddenLine>
              </a:ext>
            </a:extLst>
          </p:spPr>
          <p:txBody>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812" name="Oval 517">
              <a:extLst>
                <a:ext uri="{FF2B5EF4-FFF2-40B4-BE49-F238E27FC236}">
                  <a16:creationId xmlns:a16="http://schemas.microsoft.com/office/drawing/2014/main" id="{88281E12-8735-624E-8248-F70D1321AF5D}"/>
                </a:ext>
              </a:extLst>
            </p:cNvPr>
            <p:cNvSpPr>
              <a:spLocks noChangeArrowheads="1"/>
            </p:cNvSpPr>
            <p:nvPr/>
          </p:nvSpPr>
          <p:spPr bwMode="auto">
            <a:xfrm rot="5400000">
              <a:off x="867570" y="3736176"/>
              <a:ext cx="1252535" cy="381000"/>
            </a:xfrm>
            <a:prstGeom prst="ellipse">
              <a:avLst/>
            </a:prstGeom>
            <a:solidFill>
              <a:srgbClr val="CCCCFF"/>
            </a:solidFill>
            <a:ln>
              <a:noFill/>
            </a:ln>
            <a:extLst>
              <a:ext uri="{91240B29-F687-4F45-9708-019B960494DF}">
                <a14:hiddenLine xmlns:a14="http://schemas.microsoft.com/office/drawing/2010/main" w="3175">
                  <a:solidFill>
                    <a:srgbClr val="000000"/>
                  </a:solidFill>
                  <a:round/>
                  <a:headEnd/>
                  <a:tailEnd/>
                </a14:hiddenLine>
              </a:ext>
            </a:extLst>
          </p:spPr>
          <p:txBody>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214813" name="Straight Connector 39941">
              <a:extLst>
                <a:ext uri="{FF2B5EF4-FFF2-40B4-BE49-F238E27FC236}">
                  <a16:creationId xmlns:a16="http://schemas.microsoft.com/office/drawing/2014/main" id="{E12CFDB0-9BFD-3D46-AD31-EBE9949486F7}"/>
                </a:ext>
              </a:extLst>
            </p:cNvPr>
            <p:cNvCxnSpPr>
              <a:cxnSpLocks noChangeShapeType="1"/>
              <a:stCxn id="214812" idx="0"/>
              <a:endCxn id="214901" idx="0"/>
            </p:cNvCxnSpPr>
            <p:nvPr/>
          </p:nvCxnSpPr>
          <p:spPr bwMode="auto">
            <a:xfrm flipV="1">
              <a:off x="1684339" y="3654419"/>
              <a:ext cx="758825" cy="273049"/>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814" name="Straight Connector 524">
              <a:extLst>
                <a:ext uri="{FF2B5EF4-FFF2-40B4-BE49-F238E27FC236}">
                  <a16:creationId xmlns:a16="http://schemas.microsoft.com/office/drawing/2014/main" id="{5D1AD4BB-1013-6443-874F-19ABFB3A4436}"/>
                </a:ext>
              </a:extLst>
            </p:cNvPr>
            <p:cNvCxnSpPr>
              <a:cxnSpLocks noChangeShapeType="1"/>
              <a:endCxn id="214875" idx="1"/>
            </p:cNvCxnSpPr>
            <p:nvPr/>
          </p:nvCxnSpPr>
          <p:spPr bwMode="auto">
            <a:xfrm>
              <a:off x="1685925" y="4111625"/>
              <a:ext cx="466725" cy="26987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grpSp>
      <p:sp>
        <p:nvSpPr>
          <p:cNvPr id="214019" name="Line 424">
            <a:extLst>
              <a:ext uri="{FF2B5EF4-FFF2-40B4-BE49-F238E27FC236}">
                <a16:creationId xmlns:a16="http://schemas.microsoft.com/office/drawing/2014/main" id="{2B25484B-E5B9-8B4F-A89B-EB4EF402D5AB}"/>
              </a:ext>
            </a:extLst>
          </p:cNvPr>
          <p:cNvSpPr>
            <a:spLocks noChangeShapeType="1"/>
          </p:cNvSpPr>
          <p:nvPr/>
        </p:nvSpPr>
        <p:spPr bwMode="auto">
          <a:xfrm flipV="1">
            <a:off x="2686051" y="5276851"/>
            <a:ext cx="144463" cy="317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5" name="Group 4">
            <a:extLst>
              <a:ext uri="{FF2B5EF4-FFF2-40B4-BE49-F238E27FC236}">
                <a16:creationId xmlns:a16="http://schemas.microsoft.com/office/drawing/2014/main" id="{F7FEFB90-5FD7-E24C-812E-7CBBD01244DB}"/>
              </a:ext>
            </a:extLst>
          </p:cNvPr>
          <p:cNvGrpSpPr>
            <a:grpSpLocks/>
          </p:cNvGrpSpPr>
          <p:nvPr/>
        </p:nvGrpSpPr>
        <p:grpSpPr bwMode="auto">
          <a:xfrm>
            <a:off x="1963739" y="3552826"/>
            <a:ext cx="8258175" cy="2900363"/>
            <a:chOff x="439215" y="3555216"/>
            <a:chExt cx="8258951" cy="2901368"/>
          </a:xfrm>
        </p:grpSpPr>
        <p:grpSp>
          <p:nvGrpSpPr>
            <p:cNvPr id="214392" name="Group 13">
              <a:extLst>
                <a:ext uri="{FF2B5EF4-FFF2-40B4-BE49-F238E27FC236}">
                  <a16:creationId xmlns:a16="http://schemas.microsoft.com/office/drawing/2014/main" id="{D6E75D41-1B85-9F4F-8342-C4C7368703DE}"/>
                </a:ext>
              </a:extLst>
            </p:cNvPr>
            <p:cNvGrpSpPr>
              <a:grpSpLocks/>
            </p:cNvGrpSpPr>
            <p:nvPr/>
          </p:nvGrpSpPr>
          <p:grpSpPr bwMode="auto">
            <a:xfrm>
              <a:off x="1678362" y="3855145"/>
              <a:ext cx="347753" cy="680208"/>
              <a:chOff x="7923189" y="2486663"/>
              <a:chExt cx="360362" cy="884586"/>
            </a:xfrm>
          </p:grpSpPr>
          <p:pic>
            <p:nvPicPr>
              <p:cNvPr id="214709" name="Picture 3">
                <a:extLst>
                  <a:ext uri="{FF2B5EF4-FFF2-40B4-BE49-F238E27FC236}">
                    <a16:creationId xmlns:a16="http://schemas.microsoft.com/office/drawing/2014/main" id="{0ABBDDA4-BD15-9C4B-8FC4-2B9F9F3066E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043984" y="2486663"/>
                <a:ext cx="239567" cy="5365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214710" name="Group 950">
                <a:extLst>
                  <a:ext uri="{FF2B5EF4-FFF2-40B4-BE49-F238E27FC236}">
                    <a16:creationId xmlns:a16="http://schemas.microsoft.com/office/drawing/2014/main" id="{6A0046A2-FEB1-974D-915B-2A18F39DE51B}"/>
                  </a:ext>
                </a:extLst>
              </p:cNvPr>
              <p:cNvGrpSpPr>
                <a:grpSpLocks/>
              </p:cNvGrpSpPr>
              <p:nvPr/>
            </p:nvGrpSpPr>
            <p:grpSpPr bwMode="auto">
              <a:xfrm>
                <a:off x="7923189" y="2890236"/>
                <a:ext cx="227012" cy="481013"/>
                <a:chOff x="4140" y="429"/>
                <a:chExt cx="1425" cy="2396"/>
              </a:xfrm>
            </p:grpSpPr>
            <p:sp>
              <p:nvSpPr>
                <p:cNvPr id="214711" name="Freeform 951">
                  <a:extLst>
                    <a:ext uri="{FF2B5EF4-FFF2-40B4-BE49-F238E27FC236}">
                      <a16:creationId xmlns:a16="http://schemas.microsoft.com/office/drawing/2014/main" id="{9B328CBB-2BB6-8145-81DE-D3A7B4248E6E}"/>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712" name="Rectangle 952">
                  <a:extLst>
                    <a:ext uri="{FF2B5EF4-FFF2-40B4-BE49-F238E27FC236}">
                      <a16:creationId xmlns:a16="http://schemas.microsoft.com/office/drawing/2014/main" id="{92DC1677-B383-F141-955A-2A8DAC9BA3AC}"/>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713" name="Freeform 953">
                  <a:extLst>
                    <a:ext uri="{FF2B5EF4-FFF2-40B4-BE49-F238E27FC236}">
                      <a16:creationId xmlns:a16="http://schemas.microsoft.com/office/drawing/2014/main" id="{EBEDE016-0197-104E-A89A-EDC28FFDAE7A}"/>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714" name="Freeform 954">
                  <a:extLst>
                    <a:ext uri="{FF2B5EF4-FFF2-40B4-BE49-F238E27FC236}">
                      <a16:creationId xmlns:a16="http://schemas.microsoft.com/office/drawing/2014/main" id="{BF46FFAF-98D0-8C49-BC9E-F79B2E092322}"/>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715" name="Rectangle 955">
                  <a:extLst>
                    <a:ext uri="{FF2B5EF4-FFF2-40B4-BE49-F238E27FC236}">
                      <a16:creationId xmlns:a16="http://schemas.microsoft.com/office/drawing/2014/main" id="{E3C4876C-5477-2A4C-9525-C65E22674E9A}"/>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14716" name="Group 956">
                  <a:extLst>
                    <a:ext uri="{FF2B5EF4-FFF2-40B4-BE49-F238E27FC236}">
                      <a16:creationId xmlns:a16="http://schemas.microsoft.com/office/drawing/2014/main" id="{736BF024-F497-1143-9A49-7D46298156BA}"/>
                    </a:ext>
                  </a:extLst>
                </p:cNvPr>
                <p:cNvGrpSpPr>
                  <a:grpSpLocks/>
                </p:cNvGrpSpPr>
                <p:nvPr/>
              </p:nvGrpSpPr>
              <p:grpSpPr bwMode="auto">
                <a:xfrm>
                  <a:off x="4749" y="668"/>
                  <a:ext cx="581" cy="145"/>
                  <a:chOff x="614" y="2568"/>
                  <a:chExt cx="725" cy="139"/>
                </a:xfrm>
              </p:grpSpPr>
              <p:sp>
                <p:nvSpPr>
                  <p:cNvPr id="214741" name="AutoShape 957">
                    <a:extLst>
                      <a:ext uri="{FF2B5EF4-FFF2-40B4-BE49-F238E27FC236}">
                        <a16:creationId xmlns:a16="http://schemas.microsoft.com/office/drawing/2014/main" id="{38158997-913A-5A44-9578-E1E6681002E1}"/>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742" name="AutoShape 958">
                    <a:extLst>
                      <a:ext uri="{FF2B5EF4-FFF2-40B4-BE49-F238E27FC236}">
                        <a16:creationId xmlns:a16="http://schemas.microsoft.com/office/drawing/2014/main" id="{852351BB-D6E0-2241-927F-FCB95A230510}"/>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4717" name="Rectangle 959">
                  <a:extLst>
                    <a:ext uri="{FF2B5EF4-FFF2-40B4-BE49-F238E27FC236}">
                      <a16:creationId xmlns:a16="http://schemas.microsoft.com/office/drawing/2014/main" id="{6DD686AD-ED0A-024C-A45B-202A2D8C0767}"/>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14718" name="Group 960">
                  <a:extLst>
                    <a:ext uri="{FF2B5EF4-FFF2-40B4-BE49-F238E27FC236}">
                      <a16:creationId xmlns:a16="http://schemas.microsoft.com/office/drawing/2014/main" id="{8D3C2F9C-9B8C-0B4C-86F3-004EB6827E44}"/>
                    </a:ext>
                  </a:extLst>
                </p:cNvPr>
                <p:cNvGrpSpPr>
                  <a:grpSpLocks/>
                </p:cNvGrpSpPr>
                <p:nvPr/>
              </p:nvGrpSpPr>
              <p:grpSpPr bwMode="auto">
                <a:xfrm>
                  <a:off x="4747" y="994"/>
                  <a:ext cx="581" cy="134"/>
                  <a:chOff x="614" y="2568"/>
                  <a:chExt cx="725" cy="139"/>
                </a:xfrm>
              </p:grpSpPr>
              <p:sp>
                <p:nvSpPr>
                  <p:cNvPr id="214739" name="AutoShape 961">
                    <a:extLst>
                      <a:ext uri="{FF2B5EF4-FFF2-40B4-BE49-F238E27FC236}">
                        <a16:creationId xmlns:a16="http://schemas.microsoft.com/office/drawing/2014/main" id="{EE0C8BA9-4177-F846-BD9B-FB75178B879D}"/>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740" name="AutoShape 962">
                    <a:extLst>
                      <a:ext uri="{FF2B5EF4-FFF2-40B4-BE49-F238E27FC236}">
                        <a16:creationId xmlns:a16="http://schemas.microsoft.com/office/drawing/2014/main" id="{5F22E2BE-24A7-3B45-B257-B0270EB6F6A3}"/>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4719" name="Rectangle 963">
                  <a:extLst>
                    <a:ext uri="{FF2B5EF4-FFF2-40B4-BE49-F238E27FC236}">
                      <a16:creationId xmlns:a16="http://schemas.microsoft.com/office/drawing/2014/main" id="{DF7147A1-0008-FB4E-8623-0E4E8C019E12}"/>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720" name="Rectangle 964">
                  <a:extLst>
                    <a:ext uri="{FF2B5EF4-FFF2-40B4-BE49-F238E27FC236}">
                      <a16:creationId xmlns:a16="http://schemas.microsoft.com/office/drawing/2014/main" id="{6D4B47AF-B455-DD4C-A30E-7719D438872D}"/>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14721" name="Group 965">
                  <a:extLst>
                    <a:ext uri="{FF2B5EF4-FFF2-40B4-BE49-F238E27FC236}">
                      <a16:creationId xmlns:a16="http://schemas.microsoft.com/office/drawing/2014/main" id="{2311FA2A-1C39-E945-B4EE-191704D76A22}"/>
                    </a:ext>
                  </a:extLst>
                </p:cNvPr>
                <p:cNvGrpSpPr>
                  <a:grpSpLocks/>
                </p:cNvGrpSpPr>
                <p:nvPr/>
              </p:nvGrpSpPr>
              <p:grpSpPr bwMode="auto">
                <a:xfrm>
                  <a:off x="4735" y="1627"/>
                  <a:ext cx="582" cy="151"/>
                  <a:chOff x="614" y="2568"/>
                  <a:chExt cx="725" cy="139"/>
                </a:xfrm>
              </p:grpSpPr>
              <p:sp>
                <p:nvSpPr>
                  <p:cNvPr id="214737" name="AutoShape 966">
                    <a:extLst>
                      <a:ext uri="{FF2B5EF4-FFF2-40B4-BE49-F238E27FC236}">
                        <a16:creationId xmlns:a16="http://schemas.microsoft.com/office/drawing/2014/main" id="{5A399A5B-1E6A-F240-8060-CA7C1CB17F33}"/>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738" name="AutoShape 967">
                    <a:extLst>
                      <a:ext uri="{FF2B5EF4-FFF2-40B4-BE49-F238E27FC236}">
                        <a16:creationId xmlns:a16="http://schemas.microsoft.com/office/drawing/2014/main" id="{1EEA95A7-0088-A741-8C0B-C26247429155}"/>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4722" name="Freeform 968">
                  <a:extLst>
                    <a:ext uri="{FF2B5EF4-FFF2-40B4-BE49-F238E27FC236}">
                      <a16:creationId xmlns:a16="http://schemas.microsoft.com/office/drawing/2014/main" id="{94909E95-EA57-9243-9340-53A47143C604}"/>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214723" name="Group 969">
                  <a:extLst>
                    <a:ext uri="{FF2B5EF4-FFF2-40B4-BE49-F238E27FC236}">
                      <a16:creationId xmlns:a16="http://schemas.microsoft.com/office/drawing/2014/main" id="{8FC64435-D784-9444-82F4-54E0F8038867}"/>
                    </a:ext>
                  </a:extLst>
                </p:cNvPr>
                <p:cNvGrpSpPr>
                  <a:grpSpLocks/>
                </p:cNvGrpSpPr>
                <p:nvPr/>
              </p:nvGrpSpPr>
              <p:grpSpPr bwMode="auto">
                <a:xfrm>
                  <a:off x="4739" y="1327"/>
                  <a:ext cx="582" cy="139"/>
                  <a:chOff x="614" y="2568"/>
                  <a:chExt cx="725" cy="139"/>
                </a:xfrm>
              </p:grpSpPr>
              <p:sp>
                <p:nvSpPr>
                  <p:cNvPr id="214735" name="AutoShape 970">
                    <a:extLst>
                      <a:ext uri="{FF2B5EF4-FFF2-40B4-BE49-F238E27FC236}">
                        <a16:creationId xmlns:a16="http://schemas.microsoft.com/office/drawing/2014/main" id="{6168983C-F315-F84B-B321-AB4E0C9248A0}"/>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736" name="AutoShape 971">
                    <a:extLst>
                      <a:ext uri="{FF2B5EF4-FFF2-40B4-BE49-F238E27FC236}">
                        <a16:creationId xmlns:a16="http://schemas.microsoft.com/office/drawing/2014/main" id="{58557F2B-3084-544B-8E60-51DC816279BA}"/>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4724" name="Rectangle 972">
                  <a:extLst>
                    <a:ext uri="{FF2B5EF4-FFF2-40B4-BE49-F238E27FC236}">
                      <a16:creationId xmlns:a16="http://schemas.microsoft.com/office/drawing/2014/main" id="{4EC3205E-B4A3-1948-94E0-A96BA7DCC6DF}"/>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725" name="Freeform 973">
                  <a:extLst>
                    <a:ext uri="{FF2B5EF4-FFF2-40B4-BE49-F238E27FC236}">
                      <a16:creationId xmlns:a16="http://schemas.microsoft.com/office/drawing/2014/main" id="{DD6241CE-7C66-5D4F-90C7-1831AEB2735C}"/>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726" name="Freeform 974">
                  <a:extLst>
                    <a:ext uri="{FF2B5EF4-FFF2-40B4-BE49-F238E27FC236}">
                      <a16:creationId xmlns:a16="http://schemas.microsoft.com/office/drawing/2014/main" id="{770DF333-99BE-B344-B66A-4266D66CEA6C}"/>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727" name="Oval 975">
                  <a:extLst>
                    <a:ext uri="{FF2B5EF4-FFF2-40B4-BE49-F238E27FC236}">
                      <a16:creationId xmlns:a16="http://schemas.microsoft.com/office/drawing/2014/main" id="{A44200DB-419E-764D-BEE0-075B1D4B41B3}"/>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728" name="Freeform 976">
                  <a:extLst>
                    <a:ext uri="{FF2B5EF4-FFF2-40B4-BE49-F238E27FC236}">
                      <a16:creationId xmlns:a16="http://schemas.microsoft.com/office/drawing/2014/main" id="{3CFB2D34-523B-E646-9810-175B6B45C5EB}"/>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729" name="AutoShape 977">
                  <a:extLst>
                    <a:ext uri="{FF2B5EF4-FFF2-40B4-BE49-F238E27FC236}">
                      <a16:creationId xmlns:a16="http://schemas.microsoft.com/office/drawing/2014/main" id="{24BF509F-86AF-1F46-BB9A-225CCAE48BB4}"/>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730" name="AutoShape 978">
                  <a:extLst>
                    <a:ext uri="{FF2B5EF4-FFF2-40B4-BE49-F238E27FC236}">
                      <a16:creationId xmlns:a16="http://schemas.microsoft.com/office/drawing/2014/main" id="{CD3394A3-2220-AB40-ADA1-D5A6C2B74746}"/>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731" name="Oval 979">
                  <a:extLst>
                    <a:ext uri="{FF2B5EF4-FFF2-40B4-BE49-F238E27FC236}">
                      <a16:creationId xmlns:a16="http://schemas.microsoft.com/office/drawing/2014/main" id="{A207A839-3785-9A4B-82E4-4B68DD687C7A}"/>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732" name="Oval 980">
                  <a:extLst>
                    <a:ext uri="{FF2B5EF4-FFF2-40B4-BE49-F238E27FC236}">
                      <a16:creationId xmlns:a16="http://schemas.microsoft.com/office/drawing/2014/main" id="{3477D5DF-C97F-2E44-8F33-652CB0384766}"/>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dirty="0">
                    <a:ln>
                      <a:noFill/>
                    </a:ln>
                    <a:solidFill>
                      <a:srgbClr val="FF0000"/>
                    </a:solidFill>
                    <a:effectLst/>
                    <a:uLnTx/>
                    <a:uFillTx/>
                    <a:latin typeface="Arial" panose="020B0604020202020204" pitchFamily="34" charset="0"/>
                    <a:ea typeface="ＭＳ Ｐゴシック" panose="020B0600070205080204" pitchFamily="34" charset="-128"/>
                    <a:cs typeface="+mn-cs"/>
                  </a:endParaRPr>
                </a:p>
              </p:txBody>
            </p:sp>
            <p:sp>
              <p:nvSpPr>
                <p:cNvPr id="214733" name="Oval 981">
                  <a:extLst>
                    <a:ext uri="{FF2B5EF4-FFF2-40B4-BE49-F238E27FC236}">
                      <a16:creationId xmlns:a16="http://schemas.microsoft.com/office/drawing/2014/main" id="{1385098B-DB51-9E47-8289-FFCCBFCF53F2}"/>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734" name="Rectangle 982">
                  <a:extLst>
                    <a:ext uri="{FF2B5EF4-FFF2-40B4-BE49-F238E27FC236}">
                      <a16:creationId xmlns:a16="http://schemas.microsoft.com/office/drawing/2014/main" id="{5E58EFDF-33E4-634F-9F2A-09DECC7ECA48}"/>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grpSp>
          <p:nvGrpSpPr>
            <p:cNvPr id="214393" name="Group 792">
              <a:extLst>
                <a:ext uri="{FF2B5EF4-FFF2-40B4-BE49-F238E27FC236}">
                  <a16:creationId xmlns:a16="http://schemas.microsoft.com/office/drawing/2014/main" id="{926A3B9B-14F5-DF4B-B9CF-6828476340A8}"/>
                </a:ext>
              </a:extLst>
            </p:cNvPr>
            <p:cNvGrpSpPr>
              <a:grpSpLocks/>
            </p:cNvGrpSpPr>
            <p:nvPr/>
          </p:nvGrpSpPr>
          <p:grpSpPr bwMode="auto">
            <a:xfrm>
              <a:off x="3221830" y="5776376"/>
              <a:ext cx="347753" cy="680208"/>
              <a:chOff x="7923189" y="2486663"/>
              <a:chExt cx="360362" cy="884586"/>
            </a:xfrm>
          </p:grpSpPr>
          <p:pic>
            <p:nvPicPr>
              <p:cNvPr id="214675" name="Picture 3">
                <a:extLst>
                  <a:ext uri="{FF2B5EF4-FFF2-40B4-BE49-F238E27FC236}">
                    <a16:creationId xmlns:a16="http://schemas.microsoft.com/office/drawing/2014/main" id="{979B0A7C-DE39-D947-9576-4DFBCDC89F0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043984" y="2486663"/>
                <a:ext cx="239567" cy="5365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214676" name="Group 950">
                <a:extLst>
                  <a:ext uri="{FF2B5EF4-FFF2-40B4-BE49-F238E27FC236}">
                    <a16:creationId xmlns:a16="http://schemas.microsoft.com/office/drawing/2014/main" id="{19196D4B-1968-5241-9218-479B8AF8E395}"/>
                  </a:ext>
                </a:extLst>
              </p:cNvPr>
              <p:cNvGrpSpPr>
                <a:grpSpLocks/>
              </p:cNvGrpSpPr>
              <p:nvPr/>
            </p:nvGrpSpPr>
            <p:grpSpPr bwMode="auto">
              <a:xfrm>
                <a:off x="7923189" y="2890236"/>
                <a:ext cx="227012" cy="481013"/>
                <a:chOff x="4140" y="429"/>
                <a:chExt cx="1425" cy="2396"/>
              </a:xfrm>
            </p:grpSpPr>
            <p:sp>
              <p:nvSpPr>
                <p:cNvPr id="214677" name="Freeform 951">
                  <a:extLst>
                    <a:ext uri="{FF2B5EF4-FFF2-40B4-BE49-F238E27FC236}">
                      <a16:creationId xmlns:a16="http://schemas.microsoft.com/office/drawing/2014/main" id="{D371F7B0-F123-F143-88AD-A84BE0893CFE}"/>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678" name="Rectangle 952">
                  <a:extLst>
                    <a:ext uri="{FF2B5EF4-FFF2-40B4-BE49-F238E27FC236}">
                      <a16:creationId xmlns:a16="http://schemas.microsoft.com/office/drawing/2014/main" id="{30A2E212-908E-B64B-9525-1696969D3E93}"/>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679" name="Freeform 953">
                  <a:extLst>
                    <a:ext uri="{FF2B5EF4-FFF2-40B4-BE49-F238E27FC236}">
                      <a16:creationId xmlns:a16="http://schemas.microsoft.com/office/drawing/2014/main" id="{DE11C700-6D18-AB4C-B633-7E301443139A}"/>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680" name="Freeform 954">
                  <a:extLst>
                    <a:ext uri="{FF2B5EF4-FFF2-40B4-BE49-F238E27FC236}">
                      <a16:creationId xmlns:a16="http://schemas.microsoft.com/office/drawing/2014/main" id="{9641FE6E-490A-DD48-8B97-79520FB89AA6}"/>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681" name="Rectangle 955">
                  <a:extLst>
                    <a:ext uri="{FF2B5EF4-FFF2-40B4-BE49-F238E27FC236}">
                      <a16:creationId xmlns:a16="http://schemas.microsoft.com/office/drawing/2014/main" id="{0F34B7FB-89B8-DA4A-B327-7AAC17077F31}"/>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14682" name="Group 956">
                  <a:extLst>
                    <a:ext uri="{FF2B5EF4-FFF2-40B4-BE49-F238E27FC236}">
                      <a16:creationId xmlns:a16="http://schemas.microsoft.com/office/drawing/2014/main" id="{B159A6CC-4EDA-8049-8C31-CC635ABD7E15}"/>
                    </a:ext>
                  </a:extLst>
                </p:cNvPr>
                <p:cNvGrpSpPr>
                  <a:grpSpLocks/>
                </p:cNvGrpSpPr>
                <p:nvPr/>
              </p:nvGrpSpPr>
              <p:grpSpPr bwMode="auto">
                <a:xfrm>
                  <a:off x="4749" y="668"/>
                  <a:ext cx="581" cy="145"/>
                  <a:chOff x="614" y="2568"/>
                  <a:chExt cx="725" cy="139"/>
                </a:xfrm>
              </p:grpSpPr>
              <p:sp>
                <p:nvSpPr>
                  <p:cNvPr id="214707" name="AutoShape 957">
                    <a:extLst>
                      <a:ext uri="{FF2B5EF4-FFF2-40B4-BE49-F238E27FC236}">
                        <a16:creationId xmlns:a16="http://schemas.microsoft.com/office/drawing/2014/main" id="{090859D4-F350-CF48-BE6F-A6299D13F615}"/>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708" name="AutoShape 958">
                    <a:extLst>
                      <a:ext uri="{FF2B5EF4-FFF2-40B4-BE49-F238E27FC236}">
                        <a16:creationId xmlns:a16="http://schemas.microsoft.com/office/drawing/2014/main" id="{49E00FBE-71A6-7B4F-9116-FDFACD069EFA}"/>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4683" name="Rectangle 959">
                  <a:extLst>
                    <a:ext uri="{FF2B5EF4-FFF2-40B4-BE49-F238E27FC236}">
                      <a16:creationId xmlns:a16="http://schemas.microsoft.com/office/drawing/2014/main" id="{D3E1E37C-9CF3-6748-8191-0C53DE5B969A}"/>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14684" name="Group 960">
                  <a:extLst>
                    <a:ext uri="{FF2B5EF4-FFF2-40B4-BE49-F238E27FC236}">
                      <a16:creationId xmlns:a16="http://schemas.microsoft.com/office/drawing/2014/main" id="{010F6866-70FC-F24E-8F0C-7315B668B41C}"/>
                    </a:ext>
                  </a:extLst>
                </p:cNvPr>
                <p:cNvGrpSpPr>
                  <a:grpSpLocks/>
                </p:cNvGrpSpPr>
                <p:nvPr/>
              </p:nvGrpSpPr>
              <p:grpSpPr bwMode="auto">
                <a:xfrm>
                  <a:off x="4747" y="994"/>
                  <a:ext cx="581" cy="134"/>
                  <a:chOff x="614" y="2568"/>
                  <a:chExt cx="725" cy="139"/>
                </a:xfrm>
              </p:grpSpPr>
              <p:sp>
                <p:nvSpPr>
                  <p:cNvPr id="214705" name="AutoShape 961">
                    <a:extLst>
                      <a:ext uri="{FF2B5EF4-FFF2-40B4-BE49-F238E27FC236}">
                        <a16:creationId xmlns:a16="http://schemas.microsoft.com/office/drawing/2014/main" id="{7A7CD6E0-C089-344F-96C6-70A47849550C}"/>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706" name="AutoShape 962">
                    <a:extLst>
                      <a:ext uri="{FF2B5EF4-FFF2-40B4-BE49-F238E27FC236}">
                        <a16:creationId xmlns:a16="http://schemas.microsoft.com/office/drawing/2014/main" id="{817CE29B-F1A3-444F-83BE-6A2D3C0B9052}"/>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4685" name="Rectangle 963">
                  <a:extLst>
                    <a:ext uri="{FF2B5EF4-FFF2-40B4-BE49-F238E27FC236}">
                      <a16:creationId xmlns:a16="http://schemas.microsoft.com/office/drawing/2014/main" id="{88A44607-9DED-E54B-88A2-9F54FEDCDE33}"/>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686" name="Rectangle 964">
                  <a:extLst>
                    <a:ext uri="{FF2B5EF4-FFF2-40B4-BE49-F238E27FC236}">
                      <a16:creationId xmlns:a16="http://schemas.microsoft.com/office/drawing/2014/main" id="{729B399D-C807-0341-A7C5-E3E14751CC0B}"/>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14687" name="Group 965">
                  <a:extLst>
                    <a:ext uri="{FF2B5EF4-FFF2-40B4-BE49-F238E27FC236}">
                      <a16:creationId xmlns:a16="http://schemas.microsoft.com/office/drawing/2014/main" id="{BD113617-F60C-3A41-801E-303D357BB6A7}"/>
                    </a:ext>
                  </a:extLst>
                </p:cNvPr>
                <p:cNvGrpSpPr>
                  <a:grpSpLocks/>
                </p:cNvGrpSpPr>
                <p:nvPr/>
              </p:nvGrpSpPr>
              <p:grpSpPr bwMode="auto">
                <a:xfrm>
                  <a:off x="4735" y="1627"/>
                  <a:ext cx="582" cy="151"/>
                  <a:chOff x="614" y="2568"/>
                  <a:chExt cx="725" cy="139"/>
                </a:xfrm>
              </p:grpSpPr>
              <p:sp>
                <p:nvSpPr>
                  <p:cNvPr id="214703" name="AutoShape 966">
                    <a:extLst>
                      <a:ext uri="{FF2B5EF4-FFF2-40B4-BE49-F238E27FC236}">
                        <a16:creationId xmlns:a16="http://schemas.microsoft.com/office/drawing/2014/main" id="{BAE41A55-BA5A-8342-BD0B-434F69668C4D}"/>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704" name="AutoShape 967">
                    <a:extLst>
                      <a:ext uri="{FF2B5EF4-FFF2-40B4-BE49-F238E27FC236}">
                        <a16:creationId xmlns:a16="http://schemas.microsoft.com/office/drawing/2014/main" id="{1F5F0C50-52E8-5947-85C3-6648F738F4C1}"/>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4688" name="Freeform 968">
                  <a:extLst>
                    <a:ext uri="{FF2B5EF4-FFF2-40B4-BE49-F238E27FC236}">
                      <a16:creationId xmlns:a16="http://schemas.microsoft.com/office/drawing/2014/main" id="{8FF59AF4-37EB-5540-BE7B-6A7D536814ED}"/>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214689" name="Group 969">
                  <a:extLst>
                    <a:ext uri="{FF2B5EF4-FFF2-40B4-BE49-F238E27FC236}">
                      <a16:creationId xmlns:a16="http://schemas.microsoft.com/office/drawing/2014/main" id="{A9259129-4087-1B49-898F-FCE5F446F9E7}"/>
                    </a:ext>
                  </a:extLst>
                </p:cNvPr>
                <p:cNvGrpSpPr>
                  <a:grpSpLocks/>
                </p:cNvGrpSpPr>
                <p:nvPr/>
              </p:nvGrpSpPr>
              <p:grpSpPr bwMode="auto">
                <a:xfrm>
                  <a:off x="4739" y="1327"/>
                  <a:ext cx="582" cy="139"/>
                  <a:chOff x="614" y="2568"/>
                  <a:chExt cx="725" cy="139"/>
                </a:xfrm>
              </p:grpSpPr>
              <p:sp>
                <p:nvSpPr>
                  <p:cNvPr id="214701" name="AutoShape 970">
                    <a:extLst>
                      <a:ext uri="{FF2B5EF4-FFF2-40B4-BE49-F238E27FC236}">
                        <a16:creationId xmlns:a16="http://schemas.microsoft.com/office/drawing/2014/main" id="{5DA556D7-AB86-0B41-81D9-B0AB9C150BB4}"/>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702" name="AutoShape 971">
                    <a:extLst>
                      <a:ext uri="{FF2B5EF4-FFF2-40B4-BE49-F238E27FC236}">
                        <a16:creationId xmlns:a16="http://schemas.microsoft.com/office/drawing/2014/main" id="{C302BDF7-EF8B-6545-9E9B-0510998B708F}"/>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4690" name="Rectangle 972">
                  <a:extLst>
                    <a:ext uri="{FF2B5EF4-FFF2-40B4-BE49-F238E27FC236}">
                      <a16:creationId xmlns:a16="http://schemas.microsoft.com/office/drawing/2014/main" id="{05A2BBAC-DBC3-0540-B67B-E6D36E076595}"/>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691" name="Freeform 973">
                  <a:extLst>
                    <a:ext uri="{FF2B5EF4-FFF2-40B4-BE49-F238E27FC236}">
                      <a16:creationId xmlns:a16="http://schemas.microsoft.com/office/drawing/2014/main" id="{C5B62019-7512-6747-A5DC-2D5B4898295D}"/>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692" name="Freeform 974">
                  <a:extLst>
                    <a:ext uri="{FF2B5EF4-FFF2-40B4-BE49-F238E27FC236}">
                      <a16:creationId xmlns:a16="http://schemas.microsoft.com/office/drawing/2014/main" id="{A384C021-1EEE-B94D-91AB-1B1609889AB5}"/>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693" name="Oval 975">
                  <a:extLst>
                    <a:ext uri="{FF2B5EF4-FFF2-40B4-BE49-F238E27FC236}">
                      <a16:creationId xmlns:a16="http://schemas.microsoft.com/office/drawing/2014/main" id="{E8BCEDB2-534C-4341-B87C-998080F7C4CA}"/>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694" name="Freeform 976">
                  <a:extLst>
                    <a:ext uri="{FF2B5EF4-FFF2-40B4-BE49-F238E27FC236}">
                      <a16:creationId xmlns:a16="http://schemas.microsoft.com/office/drawing/2014/main" id="{F02E3EB5-8B82-0C47-ACA7-4D78BCEB3883}"/>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695" name="AutoShape 977">
                  <a:extLst>
                    <a:ext uri="{FF2B5EF4-FFF2-40B4-BE49-F238E27FC236}">
                      <a16:creationId xmlns:a16="http://schemas.microsoft.com/office/drawing/2014/main" id="{ADB9F608-D0D7-764C-A0A9-D25E13D130D8}"/>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696" name="AutoShape 978">
                  <a:extLst>
                    <a:ext uri="{FF2B5EF4-FFF2-40B4-BE49-F238E27FC236}">
                      <a16:creationId xmlns:a16="http://schemas.microsoft.com/office/drawing/2014/main" id="{AC1603E3-6EBE-1B47-BCA9-3D9E4102C047}"/>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697" name="Oval 979">
                  <a:extLst>
                    <a:ext uri="{FF2B5EF4-FFF2-40B4-BE49-F238E27FC236}">
                      <a16:creationId xmlns:a16="http://schemas.microsoft.com/office/drawing/2014/main" id="{215E005D-AA36-0B43-9031-B7E0A8542ECF}"/>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698" name="Oval 980">
                  <a:extLst>
                    <a:ext uri="{FF2B5EF4-FFF2-40B4-BE49-F238E27FC236}">
                      <a16:creationId xmlns:a16="http://schemas.microsoft.com/office/drawing/2014/main" id="{D270FA32-89BA-024F-87B9-706A833207E5}"/>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dirty="0">
                    <a:ln>
                      <a:noFill/>
                    </a:ln>
                    <a:solidFill>
                      <a:srgbClr val="FF0000"/>
                    </a:solidFill>
                    <a:effectLst/>
                    <a:uLnTx/>
                    <a:uFillTx/>
                    <a:latin typeface="Arial" panose="020B0604020202020204" pitchFamily="34" charset="0"/>
                    <a:ea typeface="ＭＳ Ｐゴシック" panose="020B0600070205080204" pitchFamily="34" charset="-128"/>
                    <a:cs typeface="+mn-cs"/>
                  </a:endParaRPr>
                </a:p>
              </p:txBody>
            </p:sp>
            <p:sp>
              <p:nvSpPr>
                <p:cNvPr id="214699" name="Oval 981">
                  <a:extLst>
                    <a:ext uri="{FF2B5EF4-FFF2-40B4-BE49-F238E27FC236}">
                      <a16:creationId xmlns:a16="http://schemas.microsoft.com/office/drawing/2014/main" id="{A8517F36-A9CF-3842-90F7-E2D2AC4C5F35}"/>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700" name="Rectangle 982">
                  <a:extLst>
                    <a:ext uri="{FF2B5EF4-FFF2-40B4-BE49-F238E27FC236}">
                      <a16:creationId xmlns:a16="http://schemas.microsoft.com/office/drawing/2014/main" id="{DABC9A6E-EC5D-6949-8ADD-1DA3848AC248}"/>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grpSp>
          <p:nvGrpSpPr>
            <p:cNvPr id="214394" name="Group 827">
              <a:extLst>
                <a:ext uri="{FF2B5EF4-FFF2-40B4-BE49-F238E27FC236}">
                  <a16:creationId xmlns:a16="http://schemas.microsoft.com/office/drawing/2014/main" id="{72CF6EFD-7682-6849-95A1-C9A3214C433C}"/>
                </a:ext>
              </a:extLst>
            </p:cNvPr>
            <p:cNvGrpSpPr>
              <a:grpSpLocks/>
            </p:cNvGrpSpPr>
            <p:nvPr/>
          </p:nvGrpSpPr>
          <p:grpSpPr bwMode="auto">
            <a:xfrm>
              <a:off x="4387291" y="3555216"/>
              <a:ext cx="347753" cy="680208"/>
              <a:chOff x="7923189" y="2486663"/>
              <a:chExt cx="360362" cy="884586"/>
            </a:xfrm>
          </p:grpSpPr>
          <p:pic>
            <p:nvPicPr>
              <p:cNvPr id="214641" name="Picture 3">
                <a:extLst>
                  <a:ext uri="{FF2B5EF4-FFF2-40B4-BE49-F238E27FC236}">
                    <a16:creationId xmlns:a16="http://schemas.microsoft.com/office/drawing/2014/main" id="{65DB9939-26FE-734F-94B7-01B67A78B42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043984" y="2486663"/>
                <a:ext cx="239567" cy="5365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214642" name="Group 950">
                <a:extLst>
                  <a:ext uri="{FF2B5EF4-FFF2-40B4-BE49-F238E27FC236}">
                    <a16:creationId xmlns:a16="http://schemas.microsoft.com/office/drawing/2014/main" id="{622F892C-9E0E-E746-8CF2-1A7A50B0FA17}"/>
                  </a:ext>
                </a:extLst>
              </p:cNvPr>
              <p:cNvGrpSpPr>
                <a:grpSpLocks/>
              </p:cNvGrpSpPr>
              <p:nvPr/>
            </p:nvGrpSpPr>
            <p:grpSpPr bwMode="auto">
              <a:xfrm>
                <a:off x="7923189" y="2890236"/>
                <a:ext cx="227012" cy="481013"/>
                <a:chOff x="4140" y="429"/>
                <a:chExt cx="1425" cy="2396"/>
              </a:xfrm>
            </p:grpSpPr>
            <p:sp>
              <p:nvSpPr>
                <p:cNvPr id="214643" name="Freeform 951">
                  <a:extLst>
                    <a:ext uri="{FF2B5EF4-FFF2-40B4-BE49-F238E27FC236}">
                      <a16:creationId xmlns:a16="http://schemas.microsoft.com/office/drawing/2014/main" id="{AEF39194-5683-9A4C-92DF-F70754164D16}"/>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644" name="Rectangle 952">
                  <a:extLst>
                    <a:ext uri="{FF2B5EF4-FFF2-40B4-BE49-F238E27FC236}">
                      <a16:creationId xmlns:a16="http://schemas.microsoft.com/office/drawing/2014/main" id="{F6730D3F-7252-CC4E-A624-6EF695F924EB}"/>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645" name="Freeform 953">
                  <a:extLst>
                    <a:ext uri="{FF2B5EF4-FFF2-40B4-BE49-F238E27FC236}">
                      <a16:creationId xmlns:a16="http://schemas.microsoft.com/office/drawing/2014/main" id="{9895C452-A1FC-934B-8E7F-D12C76E28FAC}"/>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646" name="Freeform 954">
                  <a:extLst>
                    <a:ext uri="{FF2B5EF4-FFF2-40B4-BE49-F238E27FC236}">
                      <a16:creationId xmlns:a16="http://schemas.microsoft.com/office/drawing/2014/main" id="{5BB8C1BD-91AC-B843-9CC7-3CBC3CE098AB}"/>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647" name="Rectangle 955">
                  <a:extLst>
                    <a:ext uri="{FF2B5EF4-FFF2-40B4-BE49-F238E27FC236}">
                      <a16:creationId xmlns:a16="http://schemas.microsoft.com/office/drawing/2014/main" id="{4CFC6D39-4B55-EC4F-85FD-75570C67DA42}"/>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14648" name="Group 956">
                  <a:extLst>
                    <a:ext uri="{FF2B5EF4-FFF2-40B4-BE49-F238E27FC236}">
                      <a16:creationId xmlns:a16="http://schemas.microsoft.com/office/drawing/2014/main" id="{B75FFD62-95EF-574D-851D-1815FBE0CA79}"/>
                    </a:ext>
                  </a:extLst>
                </p:cNvPr>
                <p:cNvGrpSpPr>
                  <a:grpSpLocks/>
                </p:cNvGrpSpPr>
                <p:nvPr/>
              </p:nvGrpSpPr>
              <p:grpSpPr bwMode="auto">
                <a:xfrm>
                  <a:off x="4749" y="668"/>
                  <a:ext cx="581" cy="145"/>
                  <a:chOff x="614" y="2568"/>
                  <a:chExt cx="725" cy="139"/>
                </a:xfrm>
              </p:grpSpPr>
              <p:sp>
                <p:nvSpPr>
                  <p:cNvPr id="214673" name="AutoShape 957">
                    <a:extLst>
                      <a:ext uri="{FF2B5EF4-FFF2-40B4-BE49-F238E27FC236}">
                        <a16:creationId xmlns:a16="http://schemas.microsoft.com/office/drawing/2014/main" id="{92FB7A1E-97B4-6043-A910-91543DA5177A}"/>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674" name="AutoShape 958">
                    <a:extLst>
                      <a:ext uri="{FF2B5EF4-FFF2-40B4-BE49-F238E27FC236}">
                        <a16:creationId xmlns:a16="http://schemas.microsoft.com/office/drawing/2014/main" id="{F9C5792F-3580-9242-9974-D32AF4970532}"/>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4649" name="Rectangle 959">
                  <a:extLst>
                    <a:ext uri="{FF2B5EF4-FFF2-40B4-BE49-F238E27FC236}">
                      <a16:creationId xmlns:a16="http://schemas.microsoft.com/office/drawing/2014/main" id="{525BE3F0-AE67-2F47-AF98-D4D2F4F22960}"/>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14650" name="Group 960">
                  <a:extLst>
                    <a:ext uri="{FF2B5EF4-FFF2-40B4-BE49-F238E27FC236}">
                      <a16:creationId xmlns:a16="http://schemas.microsoft.com/office/drawing/2014/main" id="{A601DAB1-CFC0-8F44-A04A-660F58527895}"/>
                    </a:ext>
                  </a:extLst>
                </p:cNvPr>
                <p:cNvGrpSpPr>
                  <a:grpSpLocks/>
                </p:cNvGrpSpPr>
                <p:nvPr/>
              </p:nvGrpSpPr>
              <p:grpSpPr bwMode="auto">
                <a:xfrm>
                  <a:off x="4747" y="994"/>
                  <a:ext cx="581" cy="134"/>
                  <a:chOff x="614" y="2568"/>
                  <a:chExt cx="725" cy="139"/>
                </a:xfrm>
              </p:grpSpPr>
              <p:sp>
                <p:nvSpPr>
                  <p:cNvPr id="214671" name="AutoShape 961">
                    <a:extLst>
                      <a:ext uri="{FF2B5EF4-FFF2-40B4-BE49-F238E27FC236}">
                        <a16:creationId xmlns:a16="http://schemas.microsoft.com/office/drawing/2014/main" id="{ACB609BF-56D2-D44C-83B2-091CA1852FD1}"/>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672" name="AutoShape 962">
                    <a:extLst>
                      <a:ext uri="{FF2B5EF4-FFF2-40B4-BE49-F238E27FC236}">
                        <a16:creationId xmlns:a16="http://schemas.microsoft.com/office/drawing/2014/main" id="{C9042905-4565-AE40-ACC1-58B4260FAB48}"/>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4651" name="Rectangle 963">
                  <a:extLst>
                    <a:ext uri="{FF2B5EF4-FFF2-40B4-BE49-F238E27FC236}">
                      <a16:creationId xmlns:a16="http://schemas.microsoft.com/office/drawing/2014/main" id="{C61ED269-47DF-C142-A4D0-B3708111F987}"/>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652" name="Rectangle 964">
                  <a:extLst>
                    <a:ext uri="{FF2B5EF4-FFF2-40B4-BE49-F238E27FC236}">
                      <a16:creationId xmlns:a16="http://schemas.microsoft.com/office/drawing/2014/main" id="{00F886D3-9EAE-864A-9F1C-51B52CBFAE22}"/>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14653" name="Group 965">
                  <a:extLst>
                    <a:ext uri="{FF2B5EF4-FFF2-40B4-BE49-F238E27FC236}">
                      <a16:creationId xmlns:a16="http://schemas.microsoft.com/office/drawing/2014/main" id="{60624946-4E10-3F40-87A7-BF8C55B631A2}"/>
                    </a:ext>
                  </a:extLst>
                </p:cNvPr>
                <p:cNvGrpSpPr>
                  <a:grpSpLocks/>
                </p:cNvGrpSpPr>
                <p:nvPr/>
              </p:nvGrpSpPr>
              <p:grpSpPr bwMode="auto">
                <a:xfrm>
                  <a:off x="4735" y="1627"/>
                  <a:ext cx="582" cy="151"/>
                  <a:chOff x="614" y="2568"/>
                  <a:chExt cx="725" cy="139"/>
                </a:xfrm>
              </p:grpSpPr>
              <p:sp>
                <p:nvSpPr>
                  <p:cNvPr id="214669" name="AutoShape 966">
                    <a:extLst>
                      <a:ext uri="{FF2B5EF4-FFF2-40B4-BE49-F238E27FC236}">
                        <a16:creationId xmlns:a16="http://schemas.microsoft.com/office/drawing/2014/main" id="{62D17F4D-631D-D942-95B8-2560C6AC81AF}"/>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670" name="AutoShape 967">
                    <a:extLst>
                      <a:ext uri="{FF2B5EF4-FFF2-40B4-BE49-F238E27FC236}">
                        <a16:creationId xmlns:a16="http://schemas.microsoft.com/office/drawing/2014/main" id="{F2543B3C-2B22-FA4F-A5D0-05AA9B0FE2BE}"/>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4654" name="Freeform 968">
                  <a:extLst>
                    <a:ext uri="{FF2B5EF4-FFF2-40B4-BE49-F238E27FC236}">
                      <a16:creationId xmlns:a16="http://schemas.microsoft.com/office/drawing/2014/main" id="{192CDFC2-2C19-6B40-B992-3F0940947399}"/>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214655" name="Group 969">
                  <a:extLst>
                    <a:ext uri="{FF2B5EF4-FFF2-40B4-BE49-F238E27FC236}">
                      <a16:creationId xmlns:a16="http://schemas.microsoft.com/office/drawing/2014/main" id="{E6839DC6-DA7E-C74C-91FB-F78225282CFB}"/>
                    </a:ext>
                  </a:extLst>
                </p:cNvPr>
                <p:cNvGrpSpPr>
                  <a:grpSpLocks/>
                </p:cNvGrpSpPr>
                <p:nvPr/>
              </p:nvGrpSpPr>
              <p:grpSpPr bwMode="auto">
                <a:xfrm>
                  <a:off x="4739" y="1327"/>
                  <a:ext cx="582" cy="139"/>
                  <a:chOff x="614" y="2568"/>
                  <a:chExt cx="725" cy="139"/>
                </a:xfrm>
              </p:grpSpPr>
              <p:sp>
                <p:nvSpPr>
                  <p:cNvPr id="214667" name="AutoShape 970">
                    <a:extLst>
                      <a:ext uri="{FF2B5EF4-FFF2-40B4-BE49-F238E27FC236}">
                        <a16:creationId xmlns:a16="http://schemas.microsoft.com/office/drawing/2014/main" id="{18B6F276-8471-1341-A696-B9F6C89AC00B}"/>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668" name="AutoShape 971">
                    <a:extLst>
                      <a:ext uri="{FF2B5EF4-FFF2-40B4-BE49-F238E27FC236}">
                        <a16:creationId xmlns:a16="http://schemas.microsoft.com/office/drawing/2014/main" id="{68C51799-1F18-864A-91D1-6F08B18C6428}"/>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4656" name="Rectangle 972">
                  <a:extLst>
                    <a:ext uri="{FF2B5EF4-FFF2-40B4-BE49-F238E27FC236}">
                      <a16:creationId xmlns:a16="http://schemas.microsoft.com/office/drawing/2014/main" id="{4B51390B-A5E5-CB43-8C86-C10F2E7B9842}"/>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657" name="Freeform 973">
                  <a:extLst>
                    <a:ext uri="{FF2B5EF4-FFF2-40B4-BE49-F238E27FC236}">
                      <a16:creationId xmlns:a16="http://schemas.microsoft.com/office/drawing/2014/main" id="{B52E3253-195E-E14B-A502-625444CE1DD9}"/>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658" name="Freeform 974">
                  <a:extLst>
                    <a:ext uri="{FF2B5EF4-FFF2-40B4-BE49-F238E27FC236}">
                      <a16:creationId xmlns:a16="http://schemas.microsoft.com/office/drawing/2014/main" id="{E7672640-8959-8042-B9BC-0EC53E5938C2}"/>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659" name="Oval 975">
                  <a:extLst>
                    <a:ext uri="{FF2B5EF4-FFF2-40B4-BE49-F238E27FC236}">
                      <a16:creationId xmlns:a16="http://schemas.microsoft.com/office/drawing/2014/main" id="{EC9D3853-3A05-7A41-97AC-7C8D004AB9B0}"/>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660" name="Freeform 976">
                  <a:extLst>
                    <a:ext uri="{FF2B5EF4-FFF2-40B4-BE49-F238E27FC236}">
                      <a16:creationId xmlns:a16="http://schemas.microsoft.com/office/drawing/2014/main" id="{06EA8E85-732B-014C-8B0A-5EE3252412D2}"/>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661" name="AutoShape 977">
                  <a:extLst>
                    <a:ext uri="{FF2B5EF4-FFF2-40B4-BE49-F238E27FC236}">
                      <a16:creationId xmlns:a16="http://schemas.microsoft.com/office/drawing/2014/main" id="{99429D52-F182-BE4E-B823-05082C04FE91}"/>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662" name="AutoShape 978">
                  <a:extLst>
                    <a:ext uri="{FF2B5EF4-FFF2-40B4-BE49-F238E27FC236}">
                      <a16:creationId xmlns:a16="http://schemas.microsoft.com/office/drawing/2014/main" id="{88FC1120-3C79-7041-8DE1-0FB8725D9C78}"/>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663" name="Oval 979">
                  <a:extLst>
                    <a:ext uri="{FF2B5EF4-FFF2-40B4-BE49-F238E27FC236}">
                      <a16:creationId xmlns:a16="http://schemas.microsoft.com/office/drawing/2014/main" id="{8D7B5084-A180-D940-A1CF-D723A9617932}"/>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664" name="Oval 980">
                  <a:extLst>
                    <a:ext uri="{FF2B5EF4-FFF2-40B4-BE49-F238E27FC236}">
                      <a16:creationId xmlns:a16="http://schemas.microsoft.com/office/drawing/2014/main" id="{8E92A1A9-5B46-C649-A91E-E03468D11908}"/>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dirty="0">
                    <a:ln>
                      <a:noFill/>
                    </a:ln>
                    <a:solidFill>
                      <a:srgbClr val="FF0000"/>
                    </a:solidFill>
                    <a:effectLst/>
                    <a:uLnTx/>
                    <a:uFillTx/>
                    <a:latin typeface="Arial" panose="020B0604020202020204" pitchFamily="34" charset="0"/>
                    <a:ea typeface="ＭＳ Ｐゴシック" panose="020B0600070205080204" pitchFamily="34" charset="-128"/>
                    <a:cs typeface="+mn-cs"/>
                  </a:endParaRPr>
                </a:p>
              </p:txBody>
            </p:sp>
            <p:sp>
              <p:nvSpPr>
                <p:cNvPr id="214665" name="Oval 981">
                  <a:extLst>
                    <a:ext uri="{FF2B5EF4-FFF2-40B4-BE49-F238E27FC236}">
                      <a16:creationId xmlns:a16="http://schemas.microsoft.com/office/drawing/2014/main" id="{6F81CDE4-91FE-9B45-8744-F10E6BD1A026}"/>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666" name="Rectangle 982">
                  <a:extLst>
                    <a:ext uri="{FF2B5EF4-FFF2-40B4-BE49-F238E27FC236}">
                      <a16:creationId xmlns:a16="http://schemas.microsoft.com/office/drawing/2014/main" id="{95B0618A-7119-4A46-8692-519AC2946981}"/>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grpSp>
          <p:nvGrpSpPr>
            <p:cNvPr id="214395" name="Group 862">
              <a:extLst>
                <a:ext uri="{FF2B5EF4-FFF2-40B4-BE49-F238E27FC236}">
                  <a16:creationId xmlns:a16="http://schemas.microsoft.com/office/drawing/2014/main" id="{507FD766-D064-0542-B330-E6FC31AF9804}"/>
                </a:ext>
              </a:extLst>
            </p:cNvPr>
            <p:cNvGrpSpPr>
              <a:grpSpLocks/>
            </p:cNvGrpSpPr>
            <p:nvPr/>
          </p:nvGrpSpPr>
          <p:grpSpPr bwMode="auto">
            <a:xfrm>
              <a:off x="5084012" y="5612511"/>
              <a:ext cx="347767" cy="680207"/>
              <a:chOff x="7923189" y="2486664"/>
              <a:chExt cx="360377" cy="884585"/>
            </a:xfrm>
          </p:grpSpPr>
          <p:pic>
            <p:nvPicPr>
              <p:cNvPr id="214607" name="Picture 3">
                <a:extLst>
                  <a:ext uri="{FF2B5EF4-FFF2-40B4-BE49-F238E27FC236}">
                    <a16:creationId xmlns:a16="http://schemas.microsoft.com/office/drawing/2014/main" id="{563CF114-564D-5647-B20D-BA0AE252B29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043998" y="2486664"/>
                <a:ext cx="239568" cy="5365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214608" name="Group 950">
                <a:extLst>
                  <a:ext uri="{FF2B5EF4-FFF2-40B4-BE49-F238E27FC236}">
                    <a16:creationId xmlns:a16="http://schemas.microsoft.com/office/drawing/2014/main" id="{B58665F8-F067-9745-BBC5-907E7293FCE3}"/>
                  </a:ext>
                </a:extLst>
              </p:cNvPr>
              <p:cNvGrpSpPr>
                <a:grpSpLocks/>
              </p:cNvGrpSpPr>
              <p:nvPr/>
            </p:nvGrpSpPr>
            <p:grpSpPr bwMode="auto">
              <a:xfrm>
                <a:off x="7923189" y="2890236"/>
                <a:ext cx="227012" cy="481013"/>
                <a:chOff x="4140" y="429"/>
                <a:chExt cx="1425" cy="2396"/>
              </a:xfrm>
            </p:grpSpPr>
            <p:sp>
              <p:nvSpPr>
                <p:cNvPr id="214609" name="Freeform 951">
                  <a:extLst>
                    <a:ext uri="{FF2B5EF4-FFF2-40B4-BE49-F238E27FC236}">
                      <a16:creationId xmlns:a16="http://schemas.microsoft.com/office/drawing/2014/main" id="{0C47CAA2-49AC-4249-8690-07C160A2C942}"/>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610" name="Rectangle 952">
                  <a:extLst>
                    <a:ext uri="{FF2B5EF4-FFF2-40B4-BE49-F238E27FC236}">
                      <a16:creationId xmlns:a16="http://schemas.microsoft.com/office/drawing/2014/main" id="{59CD709A-8D3F-CE49-B1FF-F1C01B4D44ED}"/>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611" name="Freeform 953">
                  <a:extLst>
                    <a:ext uri="{FF2B5EF4-FFF2-40B4-BE49-F238E27FC236}">
                      <a16:creationId xmlns:a16="http://schemas.microsoft.com/office/drawing/2014/main" id="{71CCBE77-2578-E248-B6C3-314F3EDDC7C3}"/>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612" name="Freeform 954">
                  <a:extLst>
                    <a:ext uri="{FF2B5EF4-FFF2-40B4-BE49-F238E27FC236}">
                      <a16:creationId xmlns:a16="http://schemas.microsoft.com/office/drawing/2014/main" id="{781D5A2B-495C-A84A-8C77-F5FC89134802}"/>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613" name="Rectangle 955">
                  <a:extLst>
                    <a:ext uri="{FF2B5EF4-FFF2-40B4-BE49-F238E27FC236}">
                      <a16:creationId xmlns:a16="http://schemas.microsoft.com/office/drawing/2014/main" id="{2DFE5F82-32A0-334A-9DEC-94E388EAB430}"/>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14614" name="Group 956">
                  <a:extLst>
                    <a:ext uri="{FF2B5EF4-FFF2-40B4-BE49-F238E27FC236}">
                      <a16:creationId xmlns:a16="http://schemas.microsoft.com/office/drawing/2014/main" id="{E89932DB-179E-6241-A8B9-C2400A798CFF}"/>
                    </a:ext>
                  </a:extLst>
                </p:cNvPr>
                <p:cNvGrpSpPr>
                  <a:grpSpLocks/>
                </p:cNvGrpSpPr>
                <p:nvPr/>
              </p:nvGrpSpPr>
              <p:grpSpPr bwMode="auto">
                <a:xfrm>
                  <a:off x="4749" y="668"/>
                  <a:ext cx="581" cy="145"/>
                  <a:chOff x="614" y="2568"/>
                  <a:chExt cx="725" cy="139"/>
                </a:xfrm>
              </p:grpSpPr>
              <p:sp>
                <p:nvSpPr>
                  <p:cNvPr id="214639" name="AutoShape 957">
                    <a:extLst>
                      <a:ext uri="{FF2B5EF4-FFF2-40B4-BE49-F238E27FC236}">
                        <a16:creationId xmlns:a16="http://schemas.microsoft.com/office/drawing/2014/main" id="{1D393EA7-13DC-014C-9A72-EA4893ADCAB9}"/>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640" name="AutoShape 958">
                    <a:extLst>
                      <a:ext uri="{FF2B5EF4-FFF2-40B4-BE49-F238E27FC236}">
                        <a16:creationId xmlns:a16="http://schemas.microsoft.com/office/drawing/2014/main" id="{E2421AEE-CB31-3341-9E23-45BB51C7161B}"/>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4615" name="Rectangle 959">
                  <a:extLst>
                    <a:ext uri="{FF2B5EF4-FFF2-40B4-BE49-F238E27FC236}">
                      <a16:creationId xmlns:a16="http://schemas.microsoft.com/office/drawing/2014/main" id="{AEDFD6AB-D574-334D-9457-2AFEBF4CAB63}"/>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14616" name="Group 960">
                  <a:extLst>
                    <a:ext uri="{FF2B5EF4-FFF2-40B4-BE49-F238E27FC236}">
                      <a16:creationId xmlns:a16="http://schemas.microsoft.com/office/drawing/2014/main" id="{636B9FE2-64DB-B948-8813-09763826DECD}"/>
                    </a:ext>
                  </a:extLst>
                </p:cNvPr>
                <p:cNvGrpSpPr>
                  <a:grpSpLocks/>
                </p:cNvGrpSpPr>
                <p:nvPr/>
              </p:nvGrpSpPr>
              <p:grpSpPr bwMode="auto">
                <a:xfrm>
                  <a:off x="4747" y="994"/>
                  <a:ext cx="581" cy="134"/>
                  <a:chOff x="614" y="2568"/>
                  <a:chExt cx="725" cy="139"/>
                </a:xfrm>
              </p:grpSpPr>
              <p:sp>
                <p:nvSpPr>
                  <p:cNvPr id="214637" name="AutoShape 961">
                    <a:extLst>
                      <a:ext uri="{FF2B5EF4-FFF2-40B4-BE49-F238E27FC236}">
                        <a16:creationId xmlns:a16="http://schemas.microsoft.com/office/drawing/2014/main" id="{B2B805DE-80C8-B140-804C-4685B428D17A}"/>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638" name="AutoShape 962">
                    <a:extLst>
                      <a:ext uri="{FF2B5EF4-FFF2-40B4-BE49-F238E27FC236}">
                        <a16:creationId xmlns:a16="http://schemas.microsoft.com/office/drawing/2014/main" id="{19F8F38A-C09D-1A4B-BC66-03901EAC3B68}"/>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4617" name="Rectangle 963">
                  <a:extLst>
                    <a:ext uri="{FF2B5EF4-FFF2-40B4-BE49-F238E27FC236}">
                      <a16:creationId xmlns:a16="http://schemas.microsoft.com/office/drawing/2014/main" id="{96542B13-9744-9B4D-B110-DB37C9B2971A}"/>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618" name="Rectangle 964">
                  <a:extLst>
                    <a:ext uri="{FF2B5EF4-FFF2-40B4-BE49-F238E27FC236}">
                      <a16:creationId xmlns:a16="http://schemas.microsoft.com/office/drawing/2014/main" id="{4A0F0D86-DABE-014B-B93A-0622A4E941F1}"/>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14619" name="Group 965">
                  <a:extLst>
                    <a:ext uri="{FF2B5EF4-FFF2-40B4-BE49-F238E27FC236}">
                      <a16:creationId xmlns:a16="http://schemas.microsoft.com/office/drawing/2014/main" id="{EB5DD951-DE2E-1C4B-AF54-08C63A86F242}"/>
                    </a:ext>
                  </a:extLst>
                </p:cNvPr>
                <p:cNvGrpSpPr>
                  <a:grpSpLocks/>
                </p:cNvGrpSpPr>
                <p:nvPr/>
              </p:nvGrpSpPr>
              <p:grpSpPr bwMode="auto">
                <a:xfrm>
                  <a:off x="4735" y="1627"/>
                  <a:ext cx="582" cy="151"/>
                  <a:chOff x="614" y="2568"/>
                  <a:chExt cx="725" cy="139"/>
                </a:xfrm>
              </p:grpSpPr>
              <p:sp>
                <p:nvSpPr>
                  <p:cNvPr id="214635" name="AutoShape 966">
                    <a:extLst>
                      <a:ext uri="{FF2B5EF4-FFF2-40B4-BE49-F238E27FC236}">
                        <a16:creationId xmlns:a16="http://schemas.microsoft.com/office/drawing/2014/main" id="{1295AECE-1044-A046-8C03-48CB66B33A58}"/>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636" name="AutoShape 967">
                    <a:extLst>
                      <a:ext uri="{FF2B5EF4-FFF2-40B4-BE49-F238E27FC236}">
                        <a16:creationId xmlns:a16="http://schemas.microsoft.com/office/drawing/2014/main" id="{D86A711D-EFD1-4C45-B531-C0F0805252A1}"/>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4620" name="Freeform 968">
                  <a:extLst>
                    <a:ext uri="{FF2B5EF4-FFF2-40B4-BE49-F238E27FC236}">
                      <a16:creationId xmlns:a16="http://schemas.microsoft.com/office/drawing/2014/main" id="{71D47CC6-B1B1-7948-8C4D-CE7994660609}"/>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214621" name="Group 969">
                  <a:extLst>
                    <a:ext uri="{FF2B5EF4-FFF2-40B4-BE49-F238E27FC236}">
                      <a16:creationId xmlns:a16="http://schemas.microsoft.com/office/drawing/2014/main" id="{6E2EABD1-32B0-E648-80D1-730CD44DE35C}"/>
                    </a:ext>
                  </a:extLst>
                </p:cNvPr>
                <p:cNvGrpSpPr>
                  <a:grpSpLocks/>
                </p:cNvGrpSpPr>
                <p:nvPr/>
              </p:nvGrpSpPr>
              <p:grpSpPr bwMode="auto">
                <a:xfrm>
                  <a:off x="4739" y="1327"/>
                  <a:ext cx="582" cy="139"/>
                  <a:chOff x="614" y="2568"/>
                  <a:chExt cx="725" cy="139"/>
                </a:xfrm>
              </p:grpSpPr>
              <p:sp>
                <p:nvSpPr>
                  <p:cNvPr id="214633" name="AutoShape 970">
                    <a:extLst>
                      <a:ext uri="{FF2B5EF4-FFF2-40B4-BE49-F238E27FC236}">
                        <a16:creationId xmlns:a16="http://schemas.microsoft.com/office/drawing/2014/main" id="{5360B30E-6D2B-6B43-856D-F332717BF6FD}"/>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634" name="AutoShape 971">
                    <a:extLst>
                      <a:ext uri="{FF2B5EF4-FFF2-40B4-BE49-F238E27FC236}">
                        <a16:creationId xmlns:a16="http://schemas.microsoft.com/office/drawing/2014/main" id="{5B6F0033-8A83-1940-B9FF-DE68ABEF6C95}"/>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4622" name="Rectangle 972">
                  <a:extLst>
                    <a:ext uri="{FF2B5EF4-FFF2-40B4-BE49-F238E27FC236}">
                      <a16:creationId xmlns:a16="http://schemas.microsoft.com/office/drawing/2014/main" id="{1AAA15BA-519D-604A-A063-111934D5315E}"/>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623" name="Freeform 973">
                  <a:extLst>
                    <a:ext uri="{FF2B5EF4-FFF2-40B4-BE49-F238E27FC236}">
                      <a16:creationId xmlns:a16="http://schemas.microsoft.com/office/drawing/2014/main" id="{D7268FE4-3633-7E4F-A9DE-1A099614C81C}"/>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624" name="Freeform 974">
                  <a:extLst>
                    <a:ext uri="{FF2B5EF4-FFF2-40B4-BE49-F238E27FC236}">
                      <a16:creationId xmlns:a16="http://schemas.microsoft.com/office/drawing/2014/main" id="{2240B9F2-DF1E-134D-A1CB-9B966296B32C}"/>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625" name="Oval 975">
                  <a:extLst>
                    <a:ext uri="{FF2B5EF4-FFF2-40B4-BE49-F238E27FC236}">
                      <a16:creationId xmlns:a16="http://schemas.microsoft.com/office/drawing/2014/main" id="{9202F8D2-9D0C-434C-B909-5AC189F36391}"/>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626" name="Freeform 976">
                  <a:extLst>
                    <a:ext uri="{FF2B5EF4-FFF2-40B4-BE49-F238E27FC236}">
                      <a16:creationId xmlns:a16="http://schemas.microsoft.com/office/drawing/2014/main" id="{EB09ED96-E768-3444-9C5E-6BC4D1210CE1}"/>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627" name="AutoShape 977">
                  <a:extLst>
                    <a:ext uri="{FF2B5EF4-FFF2-40B4-BE49-F238E27FC236}">
                      <a16:creationId xmlns:a16="http://schemas.microsoft.com/office/drawing/2014/main" id="{E493530B-AA1E-CA40-8FA9-8708AB0CEA31}"/>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628" name="AutoShape 978">
                  <a:extLst>
                    <a:ext uri="{FF2B5EF4-FFF2-40B4-BE49-F238E27FC236}">
                      <a16:creationId xmlns:a16="http://schemas.microsoft.com/office/drawing/2014/main" id="{29957C38-CF9D-BA4A-8483-4E9F151B0EEB}"/>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629" name="Oval 979">
                  <a:extLst>
                    <a:ext uri="{FF2B5EF4-FFF2-40B4-BE49-F238E27FC236}">
                      <a16:creationId xmlns:a16="http://schemas.microsoft.com/office/drawing/2014/main" id="{34B9D8B5-03B1-6541-AB6C-0AB844088641}"/>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630" name="Oval 980">
                  <a:extLst>
                    <a:ext uri="{FF2B5EF4-FFF2-40B4-BE49-F238E27FC236}">
                      <a16:creationId xmlns:a16="http://schemas.microsoft.com/office/drawing/2014/main" id="{A33CE19C-067B-9646-B667-FD1D5A32F249}"/>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dirty="0">
                    <a:ln>
                      <a:noFill/>
                    </a:ln>
                    <a:solidFill>
                      <a:srgbClr val="FF0000"/>
                    </a:solidFill>
                    <a:effectLst/>
                    <a:uLnTx/>
                    <a:uFillTx/>
                    <a:latin typeface="Arial" panose="020B0604020202020204" pitchFamily="34" charset="0"/>
                    <a:ea typeface="ＭＳ Ｐゴシック" panose="020B0600070205080204" pitchFamily="34" charset="-128"/>
                    <a:cs typeface="+mn-cs"/>
                  </a:endParaRPr>
                </a:p>
              </p:txBody>
            </p:sp>
            <p:sp>
              <p:nvSpPr>
                <p:cNvPr id="214631" name="Oval 981">
                  <a:extLst>
                    <a:ext uri="{FF2B5EF4-FFF2-40B4-BE49-F238E27FC236}">
                      <a16:creationId xmlns:a16="http://schemas.microsoft.com/office/drawing/2014/main" id="{18AD08A0-EBDE-0D49-A805-5EFA0E851655}"/>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632" name="Rectangle 982">
                  <a:extLst>
                    <a:ext uri="{FF2B5EF4-FFF2-40B4-BE49-F238E27FC236}">
                      <a16:creationId xmlns:a16="http://schemas.microsoft.com/office/drawing/2014/main" id="{7BFD1C2B-DDA4-C640-A3FC-9EA3B37D3889}"/>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grpSp>
          <p:nvGrpSpPr>
            <p:cNvPr id="214396" name="Group 897">
              <a:extLst>
                <a:ext uri="{FF2B5EF4-FFF2-40B4-BE49-F238E27FC236}">
                  <a16:creationId xmlns:a16="http://schemas.microsoft.com/office/drawing/2014/main" id="{CD60E856-AD2F-574C-B841-E53BF7BEB3D6}"/>
                </a:ext>
              </a:extLst>
            </p:cNvPr>
            <p:cNvGrpSpPr>
              <a:grpSpLocks/>
            </p:cNvGrpSpPr>
            <p:nvPr/>
          </p:nvGrpSpPr>
          <p:grpSpPr bwMode="auto">
            <a:xfrm>
              <a:off x="6068038" y="3829780"/>
              <a:ext cx="347753" cy="680208"/>
              <a:chOff x="7923189" y="2486663"/>
              <a:chExt cx="360362" cy="884586"/>
            </a:xfrm>
          </p:grpSpPr>
          <p:pic>
            <p:nvPicPr>
              <p:cNvPr id="214573" name="Picture 3">
                <a:extLst>
                  <a:ext uri="{FF2B5EF4-FFF2-40B4-BE49-F238E27FC236}">
                    <a16:creationId xmlns:a16="http://schemas.microsoft.com/office/drawing/2014/main" id="{7C224992-1229-9E43-998F-00844EECB7E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043984" y="2486663"/>
                <a:ext cx="239567" cy="5365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214574" name="Group 950">
                <a:extLst>
                  <a:ext uri="{FF2B5EF4-FFF2-40B4-BE49-F238E27FC236}">
                    <a16:creationId xmlns:a16="http://schemas.microsoft.com/office/drawing/2014/main" id="{6F93D902-DF1A-4F4F-B6ED-D18240151B1F}"/>
                  </a:ext>
                </a:extLst>
              </p:cNvPr>
              <p:cNvGrpSpPr>
                <a:grpSpLocks/>
              </p:cNvGrpSpPr>
              <p:nvPr/>
            </p:nvGrpSpPr>
            <p:grpSpPr bwMode="auto">
              <a:xfrm>
                <a:off x="7923189" y="2890236"/>
                <a:ext cx="227012" cy="481013"/>
                <a:chOff x="4140" y="429"/>
                <a:chExt cx="1425" cy="2396"/>
              </a:xfrm>
            </p:grpSpPr>
            <p:sp>
              <p:nvSpPr>
                <p:cNvPr id="214575" name="Freeform 951">
                  <a:extLst>
                    <a:ext uri="{FF2B5EF4-FFF2-40B4-BE49-F238E27FC236}">
                      <a16:creationId xmlns:a16="http://schemas.microsoft.com/office/drawing/2014/main" id="{B0E86564-CD6D-3944-B48B-F5CAEDE6704B}"/>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576" name="Rectangle 952">
                  <a:extLst>
                    <a:ext uri="{FF2B5EF4-FFF2-40B4-BE49-F238E27FC236}">
                      <a16:creationId xmlns:a16="http://schemas.microsoft.com/office/drawing/2014/main" id="{A167CAD0-6A8A-7941-B1F7-E0A74EFB0A04}"/>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577" name="Freeform 953">
                  <a:extLst>
                    <a:ext uri="{FF2B5EF4-FFF2-40B4-BE49-F238E27FC236}">
                      <a16:creationId xmlns:a16="http://schemas.microsoft.com/office/drawing/2014/main" id="{4726D2FD-E8A0-CC4B-A1D8-D89F5A36878A}"/>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578" name="Freeform 954">
                  <a:extLst>
                    <a:ext uri="{FF2B5EF4-FFF2-40B4-BE49-F238E27FC236}">
                      <a16:creationId xmlns:a16="http://schemas.microsoft.com/office/drawing/2014/main" id="{4F20BF5E-E61A-4A48-BDA8-491822E5B266}"/>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579" name="Rectangle 955">
                  <a:extLst>
                    <a:ext uri="{FF2B5EF4-FFF2-40B4-BE49-F238E27FC236}">
                      <a16:creationId xmlns:a16="http://schemas.microsoft.com/office/drawing/2014/main" id="{FD7DC307-1108-F84E-8252-F7C39E957DC8}"/>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14580" name="Group 956">
                  <a:extLst>
                    <a:ext uri="{FF2B5EF4-FFF2-40B4-BE49-F238E27FC236}">
                      <a16:creationId xmlns:a16="http://schemas.microsoft.com/office/drawing/2014/main" id="{742701A2-1BAB-1D4A-93EE-7945F9079FF3}"/>
                    </a:ext>
                  </a:extLst>
                </p:cNvPr>
                <p:cNvGrpSpPr>
                  <a:grpSpLocks/>
                </p:cNvGrpSpPr>
                <p:nvPr/>
              </p:nvGrpSpPr>
              <p:grpSpPr bwMode="auto">
                <a:xfrm>
                  <a:off x="4749" y="668"/>
                  <a:ext cx="581" cy="145"/>
                  <a:chOff x="614" y="2568"/>
                  <a:chExt cx="725" cy="139"/>
                </a:xfrm>
              </p:grpSpPr>
              <p:sp>
                <p:nvSpPr>
                  <p:cNvPr id="214605" name="AutoShape 957">
                    <a:extLst>
                      <a:ext uri="{FF2B5EF4-FFF2-40B4-BE49-F238E27FC236}">
                        <a16:creationId xmlns:a16="http://schemas.microsoft.com/office/drawing/2014/main" id="{B1DBF270-A4D7-6F43-BDAE-283D09FC33D8}"/>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606" name="AutoShape 958">
                    <a:extLst>
                      <a:ext uri="{FF2B5EF4-FFF2-40B4-BE49-F238E27FC236}">
                        <a16:creationId xmlns:a16="http://schemas.microsoft.com/office/drawing/2014/main" id="{8B922D59-1E34-5E49-A1A0-1A79FA563FDA}"/>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4581" name="Rectangle 959">
                  <a:extLst>
                    <a:ext uri="{FF2B5EF4-FFF2-40B4-BE49-F238E27FC236}">
                      <a16:creationId xmlns:a16="http://schemas.microsoft.com/office/drawing/2014/main" id="{720F6FB5-0794-834C-9FF7-0EDA784C5444}"/>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14582" name="Group 960">
                  <a:extLst>
                    <a:ext uri="{FF2B5EF4-FFF2-40B4-BE49-F238E27FC236}">
                      <a16:creationId xmlns:a16="http://schemas.microsoft.com/office/drawing/2014/main" id="{3EDABE8F-C0D3-F64F-9383-8EEB162419C4}"/>
                    </a:ext>
                  </a:extLst>
                </p:cNvPr>
                <p:cNvGrpSpPr>
                  <a:grpSpLocks/>
                </p:cNvGrpSpPr>
                <p:nvPr/>
              </p:nvGrpSpPr>
              <p:grpSpPr bwMode="auto">
                <a:xfrm>
                  <a:off x="4747" y="994"/>
                  <a:ext cx="581" cy="134"/>
                  <a:chOff x="614" y="2568"/>
                  <a:chExt cx="725" cy="139"/>
                </a:xfrm>
              </p:grpSpPr>
              <p:sp>
                <p:nvSpPr>
                  <p:cNvPr id="214603" name="AutoShape 961">
                    <a:extLst>
                      <a:ext uri="{FF2B5EF4-FFF2-40B4-BE49-F238E27FC236}">
                        <a16:creationId xmlns:a16="http://schemas.microsoft.com/office/drawing/2014/main" id="{F11EB9E8-25F5-3C4C-B45A-1E592BB9E6AF}"/>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604" name="AutoShape 962">
                    <a:extLst>
                      <a:ext uri="{FF2B5EF4-FFF2-40B4-BE49-F238E27FC236}">
                        <a16:creationId xmlns:a16="http://schemas.microsoft.com/office/drawing/2014/main" id="{703CEBB7-DEC9-1048-A10F-083DD20EA202}"/>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4583" name="Rectangle 963">
                  <a:extLst>
                    <a:ext uri="{FF2B5EF4-FFF2-40B4-BE49-F238E27FC236}">
                      <a16:creationId xmlns:a16="http://schemas.microsoft.com/office/drawing/2014/main" id="{9454D8B8-6B15-444B-B14F-63ECB29ED8A0}"/>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584" name="Rectangle 964">
                  <a:extLst>
                    <a:ext uri="{FF2B5EF4-FFF2-40B4-BE49-F238E27FC236}">
                      <a16:creationId xmlns:a16="http://schemas.microsoft.com/office/drawing/2014/main" id="{69DE74CF-EB07-AD4A-B698-E00F3D2666E5}"/>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14585" name="Group 965">
                  <a:extLst>
                    <a:ext uri="{FF2B5EF4-FFF2-40B4-BE49-F238E27FC236}">
                      <a16:creationId xmlns:a16="http://schemas.microsoft.com/office/drawing/2014/main" id="{3081CBEE-87E9-5647-B228-1A327E765CEE}"/>
                    </a:ext>
                  </a:extLst>
                </p:cNvPr>
                <p:cNvGrpSpPr>
                  <a:grpSpLocks/>
                </p:cNvGrpSpPr>
                <p:nvPr/>
              </p:nvGrpSpPr>
              <p:grpSpPr bwMode="auto">
                <a:xfrm>
                  <a:off x="4735" y="1627"/>
                  <a:ext cx="582" cy="151"/>
                  <a:chOff x="614" y="2568"/>
                  <a:chExt cx="725" cy="139"/>
                </a:xfrm>
              </p:grpSpPr>
              <p:sp>
                <p:nvSpPr>
                  <p:cNvPr id="214601" name="AutoShape 966">
                    <a:extLst>
                      <a:ext uri="{FF2B5EF4-FFF2-40B4-BE49-F238E27FC236}">
                        <a16:creationId xmlns:a16="http://schemas.microsoft.com/office/drawing/2014/main" id="{701EE972-A5F2-444C-BC8E-70153B4777BA}"/>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602" name="AutoShape 967">
                    <a:extLst>
                      <a:ext uri="{FF2B5EF4-FFF2-40B4-BE49-F238E27FC236}">
                        <a16:creationId xmlns:a16="http://schemas.microsoft.com/office/drawing/2014/main" id="{0130ACB8-9781-EA4A-A1DB-82D0F29EBF20}"/>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4586" name="Freeform 968">
                  <a:extLst>
                    <a:ext uri="{FF2B5EF4-FFF2-40B4-BE49-F238E27FC236}">
                      <a16:creationId xmlns:a16="http://schemas.microsoft.com/office/drawing/2014/main" id="{4AB44CEB-E837-7147-A8A7-57C5FDA6FF27}"/>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214587" name="Group 969">
                  <a:extLst>
                    <a:ext uri="{FF2B5EF4-FFF2-40B4-BE49-F238E27FC236}">
                      <a16:creationId xmlns:a16="http://schemas.microsoft.com/office/drawing/2014/main" id="{A74DE05C-88D9-774E-B8F5-0BA3B55D1114}"/>
                    </a:ext>
                  </a:extLst>
                </p:cNvPr>
                <p:cNvGrpSpPr>
                  <a:grpSpLocks/>
                </p:cNvGrpSpPr>
                <p:nvPr/>
              </p:nvGrpSpPr>
              <p:grpSpPr bwMode="auto">
                <a:xfrm>
                  <a:off x="4739" y="1327"/>
                  <a:ext cx="582" cy="139"/>
                  <a:chOff x="614" y="2568"/>
                  <a:chExt cx="725" cy="139"/>
                </a:xfrm>
              </p:grpSpPr>
              <p:sp>
                <p:nvSpPr>
                  <p:cNvPr id="214599" name="AutoShape 970">
                    <a:extLst>
                      <a:ext uri="{FF2B5EF4-FFF2-40B4-BE49-F238E27FC236}">
                        <a16:creationId xmlns:a16="http://schemas.microsoft.com/office/drawing/2014/main" id="{F6664F2B-8007-C042-8BD4-9DD26D6562FF}"/>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600" name="AutoShape 971">
                    <a:extLst>
                      <a:ext uri="{FF2B5EF4-FFF2-40B4-BE49-F238E27FC236}">
                        <a16:creationId xmlns:a16="http://schemas.microsoft.com/office/drawing/2014/main" id="{681E6074-B6F0-504F-8D76-434A29BF7991}"/>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4588" name="Rectangle 972">
                  <a:extLst>
                    <a:ext uri="{FF2B5EF4-FFF2-40B4-BE49-F238E27FC236}">
                      <a16:creationId xmlns:a16="http://schemas.microsoft.com/office/drawing/2014/main" id="{016C43F7-AF1C-2148-8C6F-047013498BF7}"/>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589" name="Freeform 973">
                  <a:extLst>
                    <a:ext uri="{FF2B5EF4-FFF2-40B4-BE49-F238E27FC236}">
                      <a16:creationId xmlns:a16="http://schemas.microsoft.com/office/drawing/2014/main" id="{960017AB-A9BC-7B49-A693-83AE1F1CE7ED}"/>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590" name="Freeform 974">
                  <a:extLst>
                    <a:ext uri="{FF2B5EF4-FFF2-40B4-BE49-F238E27FC236}">
                      <a16:creationId xmlns:a16="http://schemas.microsoft.com/office/drawing/2014/main" id="{B4FEDAA7-65C7-7743-89B9-688476EC7D6C}"/>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591" name="Oval 975">
                  <a:extLst>
                    <a:ext uri="{FF2B5EF4-FFF2-40B4-BE49-F238E27FC236}">
                      <a16:creationId xmlns:a16="http://schemas.microsoft.com/office/drawing/2014/main" id="{F2EA992E-8FC3-CA49-80B6-2C38049950CA}"/>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592" name="Freeform 976">
                  <a:extLst>
                    <a:ext uri="{FF2B5EF4-FFF2-40B4-BE49-F238E27FC236}">
                      <a16:creationId xmlns:a16="http://schemas.microsoft.com/office/drawing/2014/main" id="{96A0DFAB-1B0D-C045-A4E7-A67AB0B521F6}"/>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593" name="AutoShape 977">
                  <a:extLst>
                    <a:ext uri="{FF2B5EF4-FFF2-40B4-BE49-F238E27FC236}">
                      <a16:creationId xmlns:a16="http://schemas.microsoft.com/office/drawing/2014/main" id="{D8947F5E-F7D1-B64E-8558-F6B3FCA1C3DD}"/>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594" name="AutoShape 978">
                  <a:extLst>
                    <a:ext uri="{FF2B5EF4-FFF2-40B4-BE49-F238E27FC236}">
                      <a16:creationId xmlns:a16="http://schemas.microsoft.com/office/drawing/2014/main" id="{1EB4BFCE-7C30-584C-B7B4-818CB34C41C0}"/>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595" name="Oval 979">
                  <a:extLst>
                    <a:ext uri="{FF2B5EF4-FFF2-40B4-BE49-F238E27FC236}">
                      <a16:creationId xmlns:a16="http://schemas.microsoft.com/office/drawing/2014/main" id="{1A441EBF-90E7-A346-B395-AB5628A9320D}"/>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596" name="Oval 980">
                  <a:extLst>
                    <a:ext uri="{FF2B5EF4-FFF2-40B4-BE49-F238E27FC236}">
                      <a16:creationId xmlns:a16="http://schemas.microsoft.com/office/drawing/2014/main" id="{F646C0CE-064B-8F45-BC86-4C7AC008D46B}"/>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dirty="0">
                    <a:ln>
                      <a:noFill/>
                    </a:ln>
                    <a:solidFill>
                      <a:srgbClr val="FF0000"/>
                    </a:solidFill>
                    <a:effectLst/>
                    <a:uLnTx/>
                    <a:uFillTx/>
                    <a:latin typeface="Arial" panose="020B0604020202020204" pitchFamily="34" charset="0"/>
                    <a:ea typeface="ＭＳ Ｐゴシック" panose="020B0600070205080204" pitchFamily="34" charset="-128"/>
                    <a:cs typeface="+mn-cs"/>
                  </a:endParaRPr>
                </a:p>
              </p:txBody>
            </p:sp>
            <p:sp>
              <p:nvSpPr>
                <p:cNvPr id="214597" name="Oval 981">
                  <a:extLst>
                    <a:ext uri="{FF2B5EF4-FFF2-40B4-BE49-F238E27FC236}">
                      <a16:creationId xmlns:a16="http://schemas.microsoft.com/office/drawing/2014/main" id="{49379C7D-E020-B342-93A3-E8AF6207970B}"/>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598" name="Rectangle 982">
                  <a:extLst>
                    <a:ext uri="{FF2B5EF4-FFF2-40B4-BE49-F238E27FC236}">
                      <a16:creationId xmlns:a16="http://schemas.microsoft.com/office/drawing/2014/main" id="{084820A8-C10D-2D49-9723-2DF79F9B9FB9}"/>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grpSp>
          <p:nvGrpSpPr>
            <p:cNvPr id="214397" name="Group 932">
              <a:extLst>
                <a:ext uri="{FF2B5EF4-FFF2-40B4-BE49-F238E27FC236}">
                  <a16:creationId xmlns:a16="http://schemas.microsoft.com/office/drawing/2014/main" id="{0D03F1A7-2CEA-8449-B4F3-59622B4BB9F1}"/>
                </a:ext>
              </a:extLst>
            </p:cNvPr>
            <p:cNvGrpSpPr>
              <a:grpSpLocks/>
            </p:cNvGrpSpPr>
            <p:nvPr/>
          </p:nvGrpSpPr>
          <p:grpSpPr bwMode="auto">
            <a:xfrm>
              <a:off x="2122838" y="5630065"/>
              <a:ext cx="347753" cy="680208"/>
              <a:chOff x="7923189" y="2486663"/>
              <a:chExt cx="360362" cy="884586"/>
            </a:xfrm>
          </p:grpSpPr>
          <p:pic>
            <p:nvPicPr>
              <p:cNvPr id="214539" name="Picture 3">
                <a:extLst>
                  <a:ext uri="{FF2B5EF4-FFF2-40B4-BE49-F238E27FC236}">
                    <a16:creationId xmlns:a16="http://schemas.microsoft.com/office/drawing/2014/main" id="{5DE36EB3-3AFF-BA4F-BD6D-409F9CE17ED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043984" y="2486663"/>
                <a:ext cx="239567" cy="5365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214540" name="Group 950">
                <a:extLst>
                  <a:ext uri="{FF2B5EF4-FFF2-40B4-BE49-F238E27FC236}">
                    <a16:creationId xmlns:a16="http://schemas.microsoft.com/office/drawing/2014/main" id="{78FA27D7-EDBE-9B42-BE48-BD8D91C4F4B1}"/>
                  </a:ext>
                </a:extLst>
              </p:cNvPr>
              <p:cNvGrpSpPr>
                <a:grpSpLocks/>
              </p:cNvGrpSpPr>
              <p:nvPr/>
            </p:nvGrpSpPr>
            <p:grpSpPr bwMode="auto">
              <a:xfrm>
                <a:off x="7923189" y="2890236"/>
                <a:ext cx="227012" cy="481013"/>
                <a:chOff x="4140" y="429"/>
                <a:chExt cx="1425" cy="2396"/>
              </a:xfrm>
            </p:grpSpPr>
            <p:sp>
              <p:nvSpPr>
                <p:cNvPr id="214541" name="Freeform 951">
                  <a:extLst>
                    <a:ext uri="{FF2B5EF4-FFF2-40B4-BE49-F238E27FC236}">
                      <a16:creationId xmlns:a16="http://schemas.microsoft.com/office/drawing/2014/main" id="{BA79EE71-8A12-4640-8D04-F4A8C1152C63}"/>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542" name="Rectangle 952">
                  <a:extLst>
                    <a:ext uri="{FF2B5EF4-FFF2-40B4-BE49-F238E27FC236}">
                      <a16:creationId xmlns:a16="http://schemas.microsoft.com/office/drawing/2014/main" id="{5BF62D1C-48AC-7D48-95E1-670C967A2D90}"/>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543" name="Freeform 953">
                  <a:extLst>
                    <a:ext uri="{FF2B5EF4-FFF2-40B4-BE49-F238E27FC236}">
                      <a16:creationId xmlns:a16="http://schemas.microsoft.com/office/drawing/2014/main" id="{934C90DD-A5EE-3248-B6FB-FA697019225E}"/>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544" name="Freeform 954">
                  <a:extLst>
                    <a:ext uri="{FF2B5EF4-FFF2-40B4-BE49-F238E27FC236}">
                      <a16:creationId xmlns:a16="http://schemas.microsoft.com/office/drawing/2014/main" id="{EFE7FF54-2122-3B4A-9237-801511A1E85A}"/>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545" name="Rectangle 955">
                  <a:extLst>
                    <a:ext uri="{FF2B5EF4-FFF2-40B4-BE49-F238E27FC236}">
                      <a16:creationId xmlns:a16="http://schemas.microsoft.com/office/drawing/2014/main" id="{AA2E6AFB-B64A-0F47-A889-468715B276EE}"/>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14546" name="Group 956">
                  <a:extLst>
                    <a:ext uri="{FF2B5EF4-FFF2-40B4-BE49-F238E27FC236}">
                      <a16:creationId xmlns:a16="http://schemas.microsoft.com/office/drawing/2014/main" id="{03D5C498-2613-CC40-9A1A-88B8C69DB4AC}"/>
                    </a:ext>
                  </a:extLst>
                </p:cNvPr>
                <p:cNvGrpSpPr>
                  <a:grpSpLocks/>
                </p:cNvGrpSpPr>
                <p:nvPr/>
              </p:nvGrpSpPr>
              <p:grpSpPr bwMode="auto">
                <a:xfrm>
                  <a:off x="4749" y="668"/>
                  <a:ext cx="581" cy="145"/>
                  <a:chOff x="614" y="2568"/>
                  <a:chExt cx="725" cy="139"/>
                </a:xfrm>
              </p:grpSpPr>
              <p:sp>
                <p:nvSpPr>
                  <p:cNvPr id="214571" name="AutoShape 957">
                    <a:extLst>
                      <a:ext uri="{FF2B5EF4-FFF2-40B4-BE49-F238E27FC236}">
                        <a16:creationId xmlns:a16="http://schemas.microsoft.com/office/drawing/2014/main" id="{91B8132F-1C0A-5A4C-88EE-B1FD03A61C56}"/>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572" name="AutoShape 958">
                    <a:extLst>
                      <a:ext uri="{FF2B5EF4-FFF2-40B4-BE49-F238E27FC236}">
                        <a16:creationId xmlns:a16="http://schemas.microsoft.com/office/drawing/2014/main" id="{AC41DB90-C49E-1142-883C-9F64F283D5DB}"/>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4547" name="Rectangle 959">
                  <a:extLst>
                    <a:ext uri="{FF2B5EF4-FFF2-40B4-BE49-F238E27FC236}">
                      <a16:creationId xmlns:a16="http://schemas.microsoft.com/office/drawing/2014/main" id="{3BFF5039-4721-2E4D-8E36-FCFE445AFDFE}"/>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14548" name="Group 960">
                  <a:extLst>
                    <a:ext uri="{FF2B5EF4-FFF2-40B4-BE49-F238E27FC236}">
                      <a16:creationId xmlns:a16="http://schemas.microsoft.com/office/drawing/2014/main" id="{01CD9547-2890-C74D-A640-EC13991ECC83}"/>
                    </a:ext>
                  </a:extLst>
                </p:cNvPr>
                <p:cNvGrpSpPr>
                  <a:grpSpLocks/>
                </p:cNvGrpSpPr>
                <p:nvPr/>
              </p:nvGrpSpPr>
              <p:grpSpPr bwMode="auto">
                <a:xfrm>
                  <a:off x="4747" y="994"/>
                  <a:ext cx="581" cy="134"/>
                  <a:chOff x="614" y="2568"/>
                  <a:chExt cx="725" cy="139"/>
                </a:xfrm>
              </p:grpSpPr>
              <p:sp>
                <p:nvSpPr>
                  <p:cNvPr id="214569" name="AutoShape 961">
                    <a:extLst>
                      <a:ext uri="{FF2B5EF4-FFF2-40B4-BE49-F238E27FC236}">
                        <a16:creationId xmlns:a16="http://schemas.microsoft.com/office/drawing/2014/main" id="{4E7C2351-B99F-FE48-8432-49883E0F2A22}"/>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570" name="AutoShape 962">
                    <a:extLst>
                      <a:ext uri="{FF2B5EF4-FFF2-40B4-BE49-F238E27FC236}">
                        <a16:creationId xmlns:a16="http://schemas.microsoft.com/office/drawing/2014/main" id="{70A705C3-0630-7743-85C8-3F5D10E56495}"/>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4549" name="Rectangle 963">
                  <a:extLst>
                    <a:ext uri="{FF2B5EF4-FFF2-40B4-BE49-F238E27FC236}">
                      <a16:creationId xmlns:a16="http://schemas.microsoft.com/office/drawing/2014/main" id="{4226CB1D-275D-024A-955F-6BC17F69C5AC}"/>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550" name="Rectangle 964">
                  <a:extLst>
                    <a:ext uri="{FF2B5EF4-FFF2-40B4-BE49-F238E27FC236}">
                      <a16:creationId xmlns:a16="http://schemas.microsoft.com/office/drawing/2014/main" id="{3F11C6D0-E545-8C46-8D2B-C6F5E282E687}"/>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14551" name="Group 965">
                  <a:extLst>
                    <a:ext uri="{FF2B5EF4-FFF2-40B4-BE49-F238E27FC236}">
                      <a16:creationId xmlns:a16="http://schemas.microsoft.com/office/drawing/2014/main" id="{6E742B3E-C6CE-9A42-9D1F-7A80FD035971}"/>
                    </a:ext>
                  </a:extLst>
                </p:cNvPr>
                <p:cNvGrpSpPr>
                  <a:grpSpLocks/>
                </p:cNvGrpSpPr>
                <p:nvPr/>
              </p:nvGrpSpPr>
              <p:grpSpPr bwMode="auto">
                <a:xfrm>
                  <a:off x="4735" y="1627"/>
                  <a:ext cx="582" cy="151"/>
                  <a:chOff x="614" y="2568"/>
                  <a:chExt cx="725" cy="139"/>
                </a:xfrm>
              </p:grpSpPr>
              <p:sp>
                <p:nvSpPr>
                  <p:cNvPr id="214567" name="AutoShape 966">
                    <a:extLst>
                      <a:ext uri="{FF2B5EF4-FFF2-40B4-BE49-F238E27FC236}">
                        <a16:creationId xmlns:a16="http://schemas.microsoft.com/office/drawing/2014/main" id="{26E60C4B-5F3A-244E-A71E-59C43916B1EC}"/>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568" name="AutoShape 967">
                    <a:extLst>
                      <a:ext uri="{FF2B5EF4-FFF2-40B4-BE49-F238E27FC236}">
                        <a16:creationId xmlns:a16="http://schemas.microsoft.com/office/drawing/2014/main" id="{E3EAF3AD-8DFF-2048-882F-E23E3E9F30F4}"/>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4552" name="Freeform 968">
                  <a:extLst>
                    <a:ext uri="{FF2B5EF4-FFF2-40B4-BE49-F238E27FC236}">
                      <a16:creationId xmlns:a16="http://schemas.microsoft.com/office/drawing/2014/main" id="{43AAD801-E54F-A840-B9B9-5106EC5D10E1}"/>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214553" name="Group 969">
                  <a:extLst>
                    <a:ext uri="{FF2B5EF4-FFF2-40B4-BE49-F238E27FC236}">
                      <a16:creationId xmlns:a16="http://schemas.microsoft.com/office/drawing/2014/main" id="{284D7B7E-FA9C-4C42-B210-91742B8823E6}"/>
                    </a:ext>
                  </a:extLst>
                </p:cNvPr>
                <p:cNvGrpSpPr>
                  <a:grpSpLocks/>
                </p:cNvGrpSpPr>
                <p:nvPr/>
              </p:nvGrpSpPr>
              <p:grpSpPr bwMode="auto">
                <a:xfrm>
                  <a:off x="4739" y="1327"/>
                  <a:ext cx="582" cy="139"/>
                  <a:chOff x="614" y="2568"/>
                  <a:chExt cx="725" cy="139"/>
                </a:xfrm>
              </p:grpSpPr>
              <p:sp>
                <p:nvSpPr>
                  <p:cNvPr id="214565" name="AutoShape 970">
                    <a:extLst>
                      <a:ext uri="{FF2B5EF4-FFF2-40B4-BE49-F238E27FC236}">
                        <a16:creationId xmlns:a16="http://schemas.microsoft.com/office/drawing/2014/main" id="{8FED6D26-E27C-5D41-88ED-BAD4B53B5149}"/>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566" name="AutoShape 971">
                    <a:extLst>
                      <a:ext uri="{FF2B5EF4-FFF2-40B4-BE49-F238E27FC236}">
                        <a16:creationId xmlns:a16="http://schemas.microsoft.com/office/drawing/2014/main" id="{C8D2A46A-8F4E-9848-B2B2-4456B9EE1A09}"/>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4554" name="Rectangle 972">
                  <a:extLst>
                    <a:ext uri="{FF2B5EF4-FFF2-40B4-BE49-F238E27FC236}">
                      <a16:creationId xmlns:a16="http://schemas.microsoft.com/office/drawing/2014/main" id="{67D5ECA4-557C-B845-86F6-AC44D0C0D188}"/>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555" name="Freeform 973">
                  <a:extLst>
                    <a:ext uri="{FF2B5EF4-FFF2-40B4-BE49-F238E27FC236}">
                      <a16:creationId xmlns:a16="http://schemas.microsoft.com/office/drawing/2014/main" id="{AF3298E6-C14C-CB46-8F61-E0E59FEADA76}"/>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556" name="Freeform 974">
                  <a:extLst>
                    <a:ext uri="{FF2B5EF4-FFF2-40B4-BE49-F238E27FC236}">
                      <a16:creationId xmlns:a16="http://schemas.microsoft.com/office/drawing/2014/main" id="{A56E4D83-9A3E-544A-BA23-873018E427AC}"/>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557" name="Oval 975">
                  <a:extLst>
                    <a:ext uri="{FF2B5EF4-FFF2-40B4-BE49-F238E27FC236}">
                      <a16:creationId xmlns:a16="http://schemas.microsoft.com/office/drawing/2014/main" id="{AEF30947-F8A0-194F-B4BA-4AD952BE3989}"/>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558" name="Freeform 976">
                  <a:extLst>
                    <a:ext uri="{FF2B5EF4-FFF2-40B4-BE49-F238E27FC236}">
                      <a16:creationId xmlns:a16="http://schemas.microsoft.com/office/drawing/2014/main" id="{68DA3ED0-277F-D841-85D5-AA4839025794}"/>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559" name="AutoShape 977">
                  <a:extLst>
                    <a:ext uri="{FF2B5EF4-FFF2-40B4-BE49-F238E27FC236}">
                      <a16:creationId xmlns:a16="http://schemas.microsoft.com/office/drawing/2014/main" id="{E7834B2A-9B47-1041-9D90-15394F42B2C4}"/>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560" name="AutoShape 978">
                  <a:extLst>
                    <a:ext uri="{FF2B5EF4-FFF2-40B4-BE49-F238E27FC236}">
                      <a16:creationId xmlns:a16="http://schemas.microsoft.com/office/drawing/2014/main" id="{02F3B69F-9FC0-ED46-95EA-40F27E1D120C}"/>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561" name="Oval 979">
                  <a:extLst>
                    <a:ext uri="{FF2B5EF4-FFF2-40B4-BE49-F238E27FC236}">
                      <a16:creationId xmlns:a16="http://schemas.microsoft.com/office/drawing/2014/main" id="{4DE57B74-718C-334B-8B94-98CC94D52320}"/>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562" name="Oval 980">
                  <a:extLst>
                    <a:ext uri="{FF2B5EF4-FFF2-40B4-BE49-F238E27FC236}">
                      <a16:creationId xmlns:a16="http://schemas.microsoft.com/office/drawing/2014/main" id="{652A99B5-08D3-C64C-96C5-5ECCBF7E1104}"/>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dirty="0">
                    <a:ln>
                      <a:noFill/>
                    </a:ln>
                    <a:solidFill>
                      <a:srgbClr val="FF0000"/>
                    </a:solidFill>
                    <a:effectLst/>
                    <a:uLnTx/>
                    <a:uFillTx/>
                    <a:latin typeface="Arial" panose="020B0604020202020204" pitchFamily="34" charset="0"/>
                    <a:ea typeface="ＭＳ Ｐゴシック" panose="020B0600070205080204" pitchFamily="34" charset="-128"/>
                    <a:cs typeface="+mn-cs"/>
                  </a:endParaRPr>
                </a:p>
              </p:txBody>
            </p:sp>
            <p:sp>
              <p:nvSpPr>
                <p:cNvPr id="214563" name="Oval 981">
                  <a:extLst>
                    <a:ext uri="{FF2B5EF4-FFF2-40B4-BE49-F238E27FC236}">
                      <a16:creationId xmlns:a16="http://schemas.microsoft.com/office/drawing/2014/main" id="{E9E54174-B84B-9146-8E65-121AE87CE6D2}"/>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564" name="Rectangle 982">
                  <a:extLst>
                    <a:ext uri="{FF2B5EF4-FFF2-40B4-BE49-F238E27FC236}">
                      <a16:creationId xmlns:a16="http://schemas.microsoft.com/office/drawing/2014/main" id="{704EC13D-5637-0B42-BD20-1DE721BE161C}"/>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grpSp>
          <p:nvGrpSpPr>
            <p:cNvPr id="214398" name="Group 15">
              <a:extLst>
                <a:ext uri="{FF2B5EF4-FFF2-40B4-BE49-F238E27FC236}">
                  <a16:creationId xmlns:a16="http://schemas.microsoft.com/office/drawing/2014/main" id="{D8E1866F-6854-DA47-9762-C14A87A4DECA}"/>
                </a:ext>
              </a:extLst>
            </p:cNvPr>
            <p:cNvGrpSpPr>
              <a:grpSpLocks/>
            </p:cNvGrpSpPr>
            <p:nvPr/>
          </p:nvGrpSpPr>
          <p:grpSpPr bwMode="auto">
            <a:xfrm>
              <a:off x="7707615" y="4368892"/>
              <a:ext cx="990551" cy="731635"/>
              <a:chOff x="7707615" y="4368892"/>
              <a:chExt cx="990551" cy="731635"/>
            </a:xfrm>
          </p:grpSpPr>
          <p:pic>
            <p:nvPicPr>
              <p:cNvPr id="214439" name="Picture 14">
                <a:extLst>
                  <a:ext uri="{FF2B5EF4-FFF2-40B4-BE49-F238E27FC236}">
                    <a16:creationId xmlns:a16="http://schemas.microsoft.com/office/drawing/2014/main" id="{3BCD9759-5B21-114C-8761-09126950D3CB}"/>
                  </a:ext>
                </a:extLst>
              </p:cNvPr>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7771833" y="4640202"/>
                <a:ext cx="822008" cy="460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214440" name="Group 249">
                <a:extLst>
                  <a:ext uri="{FF2B5EF4-FFF2-40B4-BE49-F238E27FC236}">
                    <a16:creationId xmlns:a16="http://schemas.microsoft.com/office/drawing/2014/main" id="{545A4638-7D8B-F449-B237-6472B9C5CF2B}"/>
                  </a:ext>
                </a:extLst>
              </p:cNvPr>
              <p:cNvGrpSpPr>
                <a:grpSpLocks/>
              </p:cNvGrpSpPr>
              <p:nvPr/>
            </p:nvGrpSpPr>
            <p:grpSpPr bwMode="auto">
              <a:xfrm flipH="1">
                <a:off x="7707615" y="4368892"/>
                <a:ext cx="225953" cy="395900"/>
                <a:chOff x="4140" y="429"/>
                <a:chExt cx="1425" cy="2396"/>
              </a:xfrm>
            </p:grpSpPr>
            <p:sp>
              <p:nvSpPr>
                <p:cNvPr id="214507" name="Freeform 250">
                  <a:extLst>
                    <a:ext uri="{FF2B5EF4-FFF2-40B4-BE49-F238E27FC236}">
                      <a16:creationId xmlns:a16="http://schemas.microsoft.com/office/drawing/2014/main" id="{FB58D26C-934D-1247-B2AC-3802534B9715}"/>
                    </a:ext>
                  </a:extLst>
                </p:cNvPr>
                <p:cNvSpPr>
                  <a:spLocks/>
                </p:cNvSpPr>
                <p:nvPr/>
              </p:nvSpPr>
              <p:spPr bwMode="auto">
                <a:xfrm>
                  <a:off x="5268" y="433"/>
                  <a:ext cx="283" cy="2286"/>
                </a:xfrm>
                <a:custGeom>
                  <a:avLst/>
                  <a:gdLst>
                    <a:gd name="T0" fmla="*/ 9 w 354"/>
                    <a:gd name="T1" fmla="*/ 0 h 2742"/>
                    <a:gd name="T2" fmla="*/ 47 w 354"/>
                    <a:gd name="T3" fmla="*/ 66 h 2742"/>
                    <a:gd name="T4" fmla="*/ 46 w 354"/>
                    <a:gd name="T5" fmla="*/ 510 h 2742"/>
                    <a:gd name="T6" fmla="*/ 0 w 354"/>
                    <a:gd name="T7" fmla="*/ 534 h 2742"/>
                    <a:gd name="T8" fmla="*/ 9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71" name="Rectangle 251">
                  <a:extLst>
                    <a:ext uri="{FF2B5EF4-FFF2-40B4-BE49-F238E27FC236}">
                      <a16:creationId xmlns:a16="http://schemas.microsoft.com/office/drawing/2014/main" id="{65302C2E-3662-3D47-B457-2ABF58402C16}"/>
                    </a:ext>
                  </a:extLst>
                </p:cNvPr>
                <p:cNvSpPr>
                  <a:spLocks noChangeArrowheads="1"/>
                </p:cNvSpPr>
                <p:nvPr/>
              </p:nvSpPr>
              <p:spPr bwMode="auto">
                <a:xfrm>
                  <a:off x="4204" y="425"/>
                  <a:ext cx="1051" cy="2259"/>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214509" name="Freeform 252">
                  <a:extLst>
                    <a:ext uri="{FF2B5EF4-FFF2-40B4-BE49-F238E27FC236}">
                      <a16:creationId xmlns:a16="http://schemas.microsoft.com/office/drawing/2014/main" id="{A431C36B-24D9-1546-B351-A1FE2329624D}"/>
                    </a:ext>
                  </a:extLst>
                </p:cNvPr>
                <p:cNvSpPr>
                  <a:spLocks/>
                </p:cNvSpPr>
                <p:nvPr/>
              </p:nvSpPr>
              <p:spPr bwMode="auto">
                <a:xfrm>
                  <a:off x="5321" y="570"/>
                  <a:ext cx="169" cy="2115"/>
                </a:xfrm>
                <a:custGeom>
                  <a:avLst/>
                  <a:gdLst>
                    <a:gd name="T0" fmla="*/ 2 w 211"/>
                    <a:gd name="T1" fmla="*/ 0 h 2537"/>
                    <a:gd name="T2" fmla="*/ 29 w 211"/>
                    <a:gd name="T3" fmla="*/ 43 h 2537"/>
                    <a:gd name="T4" fmla="*/ 2 w 211"/>
                    <a:gd name="T5" fmla="*/ 486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510" name="Freeform 253">
                  <a:extLst>
                    <a:ext uri="{FF2B5EF4-FFF2-40B4-BE49-F238E27FC236}">
                      <a16:creationId xmlns:a16="http://schemas.microsoft.com/office/drawing/2014/main" id="{4383C380-326F-3C48-9ACE-950CF0D017E9}"/>
                    </a:ext>
                  </a:extLst>
                </p:cNvPr>
                <p:cNvSpPr>
                  <a:spLocks/>
                </p:cNvSpPr>
                <p:nvPr/>
              </p:nvSpPr>
              <p:spPr bwMode="auto">
                <a:xfrm>
                  <a:off x="5284" y="1640"/>
                  <a:ext cx="263" cy="189"/>
                </a:xfrm>
                <a:custGeom>
                  <a:avLst/>
                  <a:gdLst>
                    <a:gd name="T0" fmla="*/ 2 w 328"/>
                    <a:gd name="T1" fmla="*/ 0 h 226"/>
                    <a:gd name="T2" fmla="*/ 45 w 328"/>
                    <a:gd name="T3" fmla="*/ 25 h 226"/>
                    <a:gd name="T4" fmla="*/ 45 w 328"/>
                    <a:gd name="T5" fmla="*/ 45 h 226"/>
                    <a:gd name="T6" fmla="*/ 0 w 328"/>
                    <a:gd name="T7" fmla="*/ 19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74" name="Rectangle 254">
                  <a:extLst>
                    <a:ext uri="{FF2B5EF4-FFF2-40B4-BE49-F238E27FC236}">
                      <a16:creationId xmlns:a16="http://schemas.microsoft.com/office/drawing/2014/main" id="{DCE11187-1669-A547-907A-C9F158F5E0D1}"/>
                    </a:ext>
                  </a:extLst>
                </p:cNvPr>
                <p:cNvSpPr>
                  <a:spLocks noChangeArrowheads="1"/>
                </p:cNvSpPr>
                <p:nvPr/>
              </p:nvSpPr>
              <p:spPr bwMode="auto">
                <a:xfrm>
                  <a:off x="4214" y="685"/>
                  <a:ext cx="601" cy="4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grpSp>
              <p:nvGrpSpPr>
                <p:cNvPr id="214512" name="Group 255">
                  <a:extLst>
                    <a:ext uri="{FF2B5EF4-FFF2-40B4-BE49-F238E27FC236}">
                      <a16:creationId xmlns:a16="http://schemas.microsoft.com/office/drawing/2014/main" id="{990375B8-5CF9-284F-9EF8-6B9193FD690A}"/>
                    </a:ext>
                  </a:extLst>
                </p:cNvPr>
                <p:cNvGrpSpPr>
                  <a:grpSpLocks/>
                </p:cNvGrpSpPr>
                <p:nvPr/>
              </p:nvGrpSpPr>
              <p:grpSpPr bwMode="auto">
                <a:xfrm>
                  <a:off x="4749" y="668"/>
                  <a:ext cx="581" cy="145"/>
                  <a:chOff x="614" y="2568"/>
                  <a:chExt cx="725" cy="139"/>
                </a:xfrm>
              </p:grpSpPr>
              <p:sp>
                <p:nvSpPr>
                  <p:cNvPr id="1000" name="AutoShape 256">
                    <a:extLst>
                      <a:ext uri="{FF2B5EF4-FFF2-40B4-BE49-F238E27FC236}">
                        <a16:creationId xmlns:a16="http://schemas.microsoft.com/office/drawing/2014/main" id="{BCE01474-1697-9845-A36F-44B56DC3FB28}"/>
                      </a:ext>
                    </a:extLst>
                  </p:cNvPr>
                  <p:cNvSpPr>
                    <a:spLocks noChangeArrowheads="1"/>
                  </p:cNvSpPr>
                  <p:nvPr/>
                </p:nvSpPr>
                <p:spPr bwMode="auto">
                  <a:xfrm>
                    <a:off x="646" y="2566"/>
                    <a:ext cx="725" cy="138"/>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1001" name="AutoShape 257">
                    <a:extLst>
                      <a:ext uri="{FF2B5EF4-FFF2-40B4-BE49-F238E27FC236}">
                        <a16:creationId xmlns:a16="http://schemas.microsoft.com/office/drawing/2014/main" id="{E67735CE-42B1-0644-8805-47682EB2CEC6}"/>
                      </a:ext>
                    </a:extLst>
                  </p:cNvPr>
                  <p:cNvSpPr>
                    <a:spLocks noChangeArrowheads="1"/>
                  </p:cNvSpPr>
                  <p:nvPr/>
                </p:nvSpPr>
                <p:spPr bwMode="auto">
                  <a:xfrm>
                    <a:off x="659" y="2584"/>
                    <a:ext cx="700" cy="10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grpSp>
            <p:sp>
              <p:nvSpPr>
                <p:cNvPr id="976" name="Rectangle 258">
                  <a:extLst>
                    <a:ext uri="{FF2B5EF4-FFF2-40B4-BE49-F238E27FC236}">
                      <a16:creationId xmlns:a16="http://schemas.microsoft.com/office/drawing/2014/main" id="{D1183BDC-3751-0D40-AF16-7EBEFA471653}"/>
                    </a:ext>
                  </a:extLst>
                </p:cNvPr>
                <p:cNvSpPr>
                  <a:spLocks noChangeArrowheads="1"/>
                </p:cNvSpPr>
                <p:nvPr/>
              </p:nvSpPr>
              <p:spPr bwMode="auto">
                <a:xfrm>
                  <a:off x="4224" y="1012"/>
                  <a:ext cx="601" cy="4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grpSp>
              <p:nvGrpSpPr>
                <p:cNvPr id="214514" name="Group 259">
                  <a:extLst>
                    <a:ext uri="{FF2B5EF4-FFF2-40B4-BE49-F238E27FC236}">
                      <a16:creationId xmlns:a16="http://schemas.microsoft.com/office/drawing/2014/main" id="{601517E3-C345-9B42-B1E3-85EB550F6D0F}"/>
                    </a:ext>
                  </a:extLst>
                </p:cNvPr>
                <p:cNvGrpSpPr>
                  <a:grpSpLocks/>
                </p:cNvGrpSpPr>
                <p:nvPr/>
              </p:nvGrpSpPr>
              <p:grpSpPr bwMode="auto">
                <a:xfrm>
                  <a:off x="4747" y="994"/>
                  <a:ext cx="581" cy="134"/>
                  <a:chOff x="614" y="2568"/>
                  <a:chExt cx="725" cy="139"/>
                </a:xfrm>
              </p:grpSpPr>
              <p:sp>
                <p:nvSpPr>
                  <p:cNvPr id="998" name="AutoShape 260">
                    <a:extLst>
                      <a:ext uri="{FF2B5EF4-FFF2-40B4-BE49-F238E27FC236}">
                        <a16:creationId xmlns:a16="http://schemas.microsoft.com/office/drawing/2014/main" id="{9BBD73B2-30D3-F543-9F93-BB96C0EA4592}"/>
                      </a:ext>
                    </a:extLst>
                  </p:cNvPr>
                  <p:cNvSpPr>
                    <a:spLocks noChangeArrowheads="1"/>
                  </p:cNvSpPr>
                  <p:nvPr/>
                </p:nvSpPr>
                <p:spPr bwMode="auto">
                  <a:xfrm>
                    <a:off x="611" y="2566"/>
                    <a:ext cx="725" cy="140"/>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999" name="AutoShape 261">
                    <a:extLst>
                      <a:ext uri="{FF2B5EF4-FFF2-40B4-BE49-F238E27FC236}">
                        <a16:creationId xmlns:a16="http://schemas.microsoft.com/office/drawing/2014/main" id="{C15B9CE5-6342-FC47-890E-3DE9B4B6C44D}"/>
                      </a:ext>
                    </a:extLst>
                  </p:cNvPr>
                  <p:cNvSpPr>
                    <a:spLocks noChangeArrowheads="1"/>
                  </p:cNvSpPr>
                  <p:nvPr/>
                </p:nvSpPr>
                <p:spPr bwMode="auto">
                  <a:xfrm>
                    <a:off x="624" y="2586"/>
                    <a:ext cx="687" cy="100"/>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grpSp>
            <p:sp>
              <p:nvSpPr>
                <p:cNvPr id="978" name="Rectangle 262">
                  <a:extLst>
                    <a:ext uri="{FF2B5EF4-FFF2-40B4-BE49-F238E27FC236}">
                      <a16:creationId xmlns:a16="http://schemas.microsoft.com/office/drawing/2014/main" id="{08BF4B3F-334E-B84F-BD21-1D8E4CCAE115}"/>
                    </a:ext>
                  </a:extLst>
                </p:cNvPr>
                <p:cNvSpPr>
                  <a:spLocks noChangeArrowheads="1"/>
                </p:cNvSpPr>
                <p:nvPr/>
              </p:nvSpPr>
              <p:spPr bwMode="auto">
                <a:xfrm>
                  <a:off x="4224" y="1358"/>
                  <a:ext cx="591" cy="29"/>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979" name="Rectangle 263">
                  <a:extLst>
                    <a:ext uri="{FF2B5EF4-FFF2-40B4-BE49-F238E27FC236}">
                      <a16:creationId xmlns:a16="http://schemas.microsoft.com/office/drawing/2014/main" id="{66868866-1B9E-2D47-AA03-F94E46A0DCC5}"/>
                    </a:ext>
                  </a:extLst>
                </p:cNvPr>
                <p:cNvSpPr>
                  <a:spLocks noChangeArrowheads="1"/>
                </p:cNvSpPr>
                <p:nvPr/>
              </p:nvSpPr>
              <p:spPr bwMode="auto">
                <a:xfrm>
                  <a:off x="4234" y="1627"/>
                  <a:ext cx="591" cy="4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grpSp>
              <p:nvGrpSpPr>
                <p:cNvPr id="214517" name="Group 264">
                  <a:extLst>
                    <a:ext uri="{FF2B5EF4-FFF2-40B4-BE49-F238E27FC236}">
                      <a16:creationId xmlns:a16="http://schemas.microsoft.com/office/drawing/2014/main" id="{A0EE9E27-0661-B84B-8F3D-9C8510F42593}"/>
                    </a:ext>
                  </a:extLst>
                </p:cNvPr>
                <p:cNvGrpSpPr>
                  <a:grpSpLocks/>
                </p:cNvGrpSpPr>
                <p:nvPr/>
              </p:nvGrpSpPr>
              <p:grpSpPr bwMode="auto">
                <a:xfrm>
                  <a:off x="4735" y="1627"/>
                  <a:ext cx="582" cy="151"/>
                  <a:chOff x="614" y="2568"/>
                  <a:chExt cx="725" cy="139"/>
                </a:xfrm>
              </p:grpSpPr>
              <p:sp>
                <p:nvSpPr>
                  <p:cNvPr id="996" name="AutoShape 265">
                    <a:extLst>
                      <a:ext uri="{FF2B5EF4-FFF2-40B4-BE49-F238E27FC236}">
                        <a16:creationId xmlns:a16="http://schemas.microsoft.com/office/drawing/2014/main" id="{9DCA2718-B1F6-2244-AFCA-B960F4F6BC23}"/>
                      </a:ext>
                    </a:extLst>
                  </p:cNvPr>
                  <p:cNvSpPr>
                    <a:spLocks noChangeArrowheads="1"/>
                  </p:cNvSpPr>
                  <p:nvPr/>
                </p:nvSpPr>
                <p:spPr bwMode="auto">
                  <a:xfrm>
                    <a:off x="614" y="2568"/>
                    <a:ext cx="711" cy="115"/>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997" name="AutoShape 266">
                    <a:extLst>
                      <a:ext uri="{FF2B5EF4-FFF2-40B4-BE49-F238E27FC236}">
                        <a16:creationId xmlns:a16="http://schemas.microsoft.com/office/drawing/2014/main" id="{9D04F19F-82C7-CD45-B603-E1678F4CA19D}"/>
                      </a:ext>
                    </a:extLst>
                  </p:cNvPr>
                  <p:cNvSpPr>
                    <a:spLocks noChangeArrowheads="1"/>
                  </p:cNvSpPr>
                  <p:nvPr/>
                </p:nvSpPr>
                <p:spPr bwMode="auto">
                  <a:xfrm>
                    <a:off x="626" y="2585"/>
                    <a:ext cx="674" cy="80"/>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grpSp>
            <p:sp>
              <p:nvSpPr>
                <p:cNvPr id="214518" name="Freeform 267">
                  <a:extLst>
                    <a:ext uri="{FF2B5EF4-FFF2-40B4-BE49-F238E27FC236}">
                      <a16:creationId xmlns:a16="http://schemas.microsoft.com/office/drawing/2014/main" id="{1B0EF3F8-744F-5343-AEDA-4EA404B50471}"/>
                    </a:ext>
                  </a:extLst>
                </p:cNvPr>
                <p:cNvSpPr>
                  <a:spLocks/>
                </p:cNvSpPr>
                <p:nvPr/>
              </p:nvSpPr>
              <p:spPr bwMode="auto">
                <a:xfrm>
                  <a:off x="5288" y="1354"/>
                  <a:ext cx="263" cy="188"/>
                </a:xfrm>
                <a:custGeom>
                  <a:avLst/>
                  <a:gdLst>
                    <a:gd name="T0" fmla="*/ 2 w 328"/>
                    <a:gd name="T1" fmla="*/ 0 h 226"/>
                    <a:gd name="T2" fmla="*/ 45 w 328"/>
                    <a:gd name="T3" fmla="*/ 24 h 226"/>
                    <a:gd name="T4" fmla="*/ 45 w 328"/>
                    <a:gd name="T5" fmla="*/ 43 h 226"/>
                    <a:gd name="T6" fmla="*/ 0 w 328"/>
                    <a:gd name="T7" fmla="*/ 18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214519" name="Group 268">
                  <a:extLst>
                    <a:ext uri="{FF2B5EF4-FFF2-40B4-BE49-F238E27FC236}">
                      <a16:creationId xmlns:a16="http://schemas.microsoft.com/office/drawing/2014/main" id="{6CDE9642-131D-C943-BED9-DE3B0D79D775}"/>
                    </a:ext>
                  </a:extLst>
                </p:cNvPr>
                <p:cNvGrpSpPr>
                  <a:grpSpLocks/>
                </p:cNvGrpSpPr>
                <p:nvPr/>
              </p:nvGrpSpPr>
              <p:grpSpPr bwMode="auto">
                <a:xfrm>
                  <a:off x="4739" y="1327"/>
                  <a:ext cx="582" cy="139"/>
                  <a:chOff x="614" y="2568"/>
                  <a:chExt cx="725" cy="139"/>
                </a:xfrm>
              </p:grpSpPr>
              <p:sp>
                <p:nvSpPr>
                  <p:cNvPr id="994" name="AutoShape 269">
                    <a:extLst>
                      <a:ext uri="{FF2B5EF4-FFF2-40B4-BE49-F238E27FC236}">
                        <a16:creationId xmlns:a16="http://schemas.microsoft.com/office/drawing/2014/main" id="{D4492096-351F-1B46-88EC-7C66E8E11228}"/>
                      </a:ext>
                    </a:extLst>
                  </p:cNvPr>
                  <p:cNvSpPr>
                    <a:spLocks noChangeArrowheads="1"/>
                  </p:cNvSpPr>
                  <p:nvPr/>
                </p:nvSpPr>
                <p:spPr bwMode="auto">
                  <a:xfrm>
                    <a:off x="646" y="2541"/>
                    <a:ext cx="698" cy="163"/>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995" name="AutoShape 270">
                    <a:extLst>
                      <a:ext uri="{FF2B5EF4-FFF2-40B4-BE49-F238E27FC236}">
                        <a16:creationId xmlns:a16="http://schemas.microsoft.com/office/drawing/2014/main" id="{0EE67903-F639-F641-8C3D-290FEA9FDB21}"/>
                      </a:ext>
                    </a:extLst>
                  </p:cNvPr>
                  <p:cNvSpPr>
                    <a:spLocks noChangeArrowheads="1"/>
                  </p:cNvSpPr>
                  <p:nvPr/>
                </p:nvSpPr>
                <p:spPr bwMode="auto">
                  <a:xfrm>
                    <a:off x="659" y="2560"/>
                    <a:ext cx="661" cy="135"/>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grpSp>
            <p:sp>
              <p:nvSpPr>
                <p:cNvPr id="983" name="Rectangle 271">
                  <a:extLst>
                    <a:ext uri="{FF2B5EF4-FFF2-40B4-BE49-F238E27FC236}">
                      <a16:creationId xmlns:a16="http://schemas.microsoft.com/office/drawing/2014/main" id="{9B6F5948-7B18-7444-B017-378F820D7D58}"/>
                    </a:ext>
                  </a:extLst>
                </p:cNvPr>
                <p:cNvSpPr>
                  <a:spLocks noChangeArrowheads="1"/>
                </p:cNvSpPr>
                <p:nvPr/>
              </p:nvSpPr>
              <p:spPr bwMode="auto">
                <a:xfrm>
                  <a:off x="5256" y="425"/>
                  <a:ext cx="60" cy="2268"/>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214521" name="Freeform 272">
                  <a:extLst>
                    <a:ext uri="{FF2B5EF4-FFF2-40B4-BE49-F238E27FC236}">
                      <a16:creationId xmlns:a16="http://schemas.microsoft.com/office/drawing/2014/main" id="{74A0B2B4-82A1-D04F-A6F9-F637E9C3FA4B}"/>
                    </a:ext>
                  </a:extLst>
                </p:cNvPr>
                <p:cNvSpPr>
                  <a:spLocks/>
                </p:cNvSpPr>
                <p:nvPr/>
              </p:nvSpPr>
              <p:spPr bwMode="auto">
                <a:xfrm>
                  <a:off x="5312" y="1007"/>
                  <a:ext cx="237" cy="213"/>
                </a:xfrm>
                <a:custGeom>
                  <a:avLst/>
                  <a:gdLst>
                    <a:gd name="T0" fmla="*/ 2 w 296"/>
                    <a:gd name="T1" fmla="*/ 0 h 256"/>
                    <a:gd name="T2" fmla="*/ 40 w 296"/>
                    <a:gd name="T3" fmla="*/ 27 h 256"/>
                    <a:gd name="T4" fmla="*/ 40 w 296"/>
                    <a:gd name="T5" fmla="*/ 49 h 256"/>
                    <a:gd name="T6" fmla="*/ 0 w 296"/>
                    <a:gd name="T7" fmla="*/ 18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522" name="Freeform 273">
                  <a:extLst>
                    <a:ext uri="{FF2B5EF4-FFF2-40B4-BE49-F238E27FC236}">
                      <a16:creationId xmlns:a16="http://schemas.microsoft.com/office/drawing/2014/main" id="{A674C7C3-A1F0-F047-85E4-D70E3B0FEB30}"/>
                    </a:ext>
                  </a:extLst>
                </p:cNvPr>
                <p:cNvSpPr>
                  <a:spLocks/>
                </p:cNvSpPr>
                <p:nvPr/>
              </p:nvSpPr>
              <p:spPr bwMode="auto">
                <a:xfrm>
                  <a:off x="5315" y="680"/>
                  <a:ext cx="244" cy="240"/>
                </a:xfrm>
                <a:custGeom>
                  <a:avLst/>
                  <a:gdLst>
                    <a:gd name="T0" fmla="*/ 0 w 304"/>
                    <a:gd name="T1" fmla="*/ 0 h 288"/>
                    <a:gd name="T2" fmla="*/ 42 w 304"/>
                    <a:gd name="T3" fmla="*/ 32 h 288"/>
                    <a:gd name="T4" fmla="*/ 39 w 304"/>
                    <a:gd name="T5" fmla="*/ 57 h 288"/>
                    <a:gd name="T6" fmla="*/ 2 w 304"/>
                    <a:gd name="T7" fmla="*/ 24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86" name="Oval 274">
                  <a:extLst>
                    <a:ext uri="{FF2B5EF4-FFF2-40B4-BE49-F238E27FC236}">
                      <a16:creationId xmlns:a16="http://schemas.microsoft.com/office/drawing/2014/main" id="{3D83778D-962B-794B-AF8F-5038F5E44793}"/>
                    </a:ext>
                  </a:extLst>
                </p:cNvPr>
                <p:cNvSpPr>
                  <a:spLocks noChangeArrowheads="1"/>
                </p:cNvSpPr>
                <p:nvPr/>
              </p:nvSpPr>
              <p:spPr bwMode="auto">
                <a:xfrm>
                  <a:off x="5516" y="2588"/>
                  <a:ext cx="50" cy="96"/>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214524" name="Freeform 275">
                  <a:extLst>
                    <a:ext uri="{FF2B5EF4-FFF2-40B4-BE49-F238E27FC236}">
                      <a16:creationId xmlns:a16="http://schemas.microsoft.com/office/drawing/2014/main" id="{9AADAACB-A17A-6741-B747-5F9F17B9106D}"/>
                    </a:ext>
                  </a:extLst>
                </p:cNvPr>
                <p:cNvSpPr>
                  <a:spLocks/>
                </p:cNvSpPr>
                <p:nvPr/>
              </p:nvSpPr>
              <p:spPr bwMode="auto">
                <a:xfrm>
                  <a:off x="5302" y="2614"/>
                  <a:ext cx="245" cy="200"/>
                </a:xfrm>
                <a:custGeom>
                  <a:avLst/>
                  <a:gdLst>
                    <a:gd name="T0" fmla="*/ 0 w 306"/>
                    <a:gd name="T1" fmla="*/ 21 h 240"/>
                    <a:gd name="T2" fmla="*/ 2 w 306"/>
                    <a:gd name="T3" fmla="*/ 48 h 240"/>
                    <a:gd name="T4" fmla="*/ 42 w 306"/>
                    <a:gd name="T5" fmla="*/ 22 h 240"/>
                    <a:gd name="T6" fmla="*/ 40 w 306"/>
                    <a:gd name="T7" fmla="*/ 0 h 240"/>
                    <a:gd name="T8" fmla="*/ 0 w 306"/>
                    <a:gd name="T9" fmla="*/ 21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88" name="AutoShape 276">
                  <a:extLst>
                    <a:ext uri="{FF2B5EF4-FFF2-40B4-BE49-F238E27FC236}">
                      <a16:creationId xmlns:a16="http://schemas.microsoft.com/office/drawing/2014/main" id="{D1AA7672-D337-5F4D-A5E3-73639F1FAF4F}"/>
                    </a:ext>
                  </a:extLst>
                </p:cNvPr>
                <p:cNvSpPr>
                  <a:spLocks noChangeArrowheads="1"/>
                </p:cNvSpPr>
                <p:nvPr/>
              </p:nvSpPr>
              <p:spPr bwMode="auto">
                <a:xfrm>
                  <a:off x="4144" y="2655"/>
                  <a:ext cx="1202" cy="144"/>
                </a:xfrm>
                <a:prstGeom prst="roundRect">
                  <a:avLst>
                    <a:gd name="adj" fmla="val 50000"/>
                  </a:avLst>
                </a:prstGeom>
                <a:solidFill>
                  <a:srgbClr val="DDDDDD"/>
                </a:solidFill>
                <a:ln w="9525">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989" name="AutoShape 277">
                  <a:extLst>
                    <a:ext uri="{FF2B5EF4-FFF2-40B4-BE49-F238E27FC236}">
                      <a16:creationId xmlns:a16="http://schemas.microsoft.com/office/drawing/2014/main" id="{DA4DF090-AE22-A54B-B1AD-BCBE6BD640C5}"/>
                    </a:ext>
                  </a:extLst>
                </p:cNvPr>
                <p:cNvSpPr>
                  <a:spLocks noChangeArrowheads="1"/>
                </p:cNvSpPr>
                <p:nvPr/>
              </p:nvSpPr>
              <p:spPr bwMode="auto">
                <a:xfrm>
                  <a:off x="4204" y="2684"/>
                  <a:ext cx="1071" cy="86"/>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990" name="Oval 278">
                  <a:extLst>
                    <a:ext uri="{FF2B5EF4-FFF2-40B4-BE49-F238E27FC236}">
                      <a16:creationId xmlns:a16="http://schemas.microsoft.com/office/drawing/2014/main" id="{F221E6C5-36EF-6C48-A68C-81A3E0969972}"/>
                    </a:ext>
                  </a:extLst>
                </p:cNvPr>
                <p:cNvSpPr>
                  <a:spLocks noChangeArrowheads="1"/>
                </p:cNvSpPr>
                <p:nvPr/>
              </p:nvSpPr>
              <p:spPr bwMode="auto">
                <a:xfrm>
                  <a:off x="4314" y="2357"/>
                  <a:ext cx="160" cy="144"/>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991" name="Oval 279">
                  <a:extLst>
                    <a:ext uri="{FF2B5EF4-FFF2-40B4-BE49-F238E27FC236}">
                      <a16:creationId xmlns:a16="http://schemas.microsoft.com/office/drawing/2014/main" id="{3FAA8ECB-A278-8346-8C6D-8420A2CC8912}"/>
                    </a:ext>
                  </a:extLst>
                </p:cNvPr>
                <p:cNvSpPr>
                  <a:spLocks noChangeArrowheads="1"/>
                </p:cNvSpPr>
                <p:nvPr/>
              </p:nvSpPr>
              <p:spPr bwMode="auto">
                <a:xfrm>
                  <a:off x="4485" y="2357"/>
                  <a:ext cx="160" cy="144"/>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FF0000"/>
                    </a:solidFill>
                    <a:effectLst/>
                    <a:uLnTx/>
                    <a:uFillTx/>
                    <a:latin typeface="Arial" charset="0"/>
                    <a:ea typeface="ＭＳ Ｐゴシック" charset="0"/>
                    <a:cs typeface="+mn-cs"/>
                  </a:endParaRPr>
                </a:p>
              </p:txBody>
            </p:sp>
            <p:sp>
              <p:nvSpPr>
                <p:cNvPr id="992" name="Oval 280">
                  <a:extLst>
                    <a:ext uri="{FF2B5EF4-FFF2-40B4-BE49-F238E27FC236}">
                      <a16:creationId xmlns:a16="http://schemas.microsoft.com/office/drawing/2014/main" id="{BA13D755-DBC5-9940-945C-18BC3EAF8015}"/>
                    </a:ext>
                  </a:extLst>
                </p:cNvPr>
                <p:cNvSpPr>
                  <a:spLocks noChangeArrowheads="1"/>
                </p:cNvSpPr>
                <p:nvPr/>
              </p:nvSpPr>
              <p:spPr bwMode="auto">
                <a:xfrm>
                  <a:off x="4665" y="2357"/>
                  <a:ext cx="160" cy="135"/>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993" name="Rectangle 281">
                  <a:extLst>
                    <a:ext uri="{FF2B5EF4-FFF2-40B4-BE49-F238E27FC236}">
                      <a16:creationId xmlns:a16="http://schemas.microsoft.com/office/drawing/2014/main" id="{281DE436-01CE-6245-9466-1E760328087F}"/>
                    </a:ext>
                  </a:extLst>
                </p:cNvPr>
                <p:cNvSpPr>
                  <a:spLocks noChangeArrowheads="1"/>
                </p:cNvSpPr>
                <p:nvPr/>
              </p:nvSpPr>
              <p:spPr bwMode="auto">
                <a:xfrm>
                  <a:off x="5065" y="1809"/>
                  <a:ext cx="80" cy="759"/>
                </a:xfrm>
                <a:prstGeom prst="rect">
                  <a:avLst/>
                </a:prstGeom>
                <a:solidFill>
                  <a:srgbClr val="292929"/>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grpSp>
          <p:grpSp>
            <p:nvGrpSpPr>
              <p:cNvPr id="214441" name="Group 249">
                <a:extLst>
                  <a:ext uri="{FF2B5EF4-FFF2-40B4-BE49-F238E27FC236}">
                    <a16:creationId xmlns:a16="http://schemas.microsoft.com/office/drawing/2014/main" id="{35F1932C-326D-0146-A9A4-DA9DFE91851A}"/>
                  </a:ext>
                </a:extLst>
              </p:cNvPr>
              <p:cNvGrpSpPr>
                <a:grpSpLocks/>
              </p:cNvGrpSpPr>
              <p:nvPr/>
            </p:nvGrpSpPr>
            <p:grpSpPr bwMode="auto">
              <a:xfrm flipH="1">
                <a:off x="7939866" y="4369199"/>
                <a:ext cx="225953" cy="395900"/>
                <a:chOff x="4140" y="429"/>
                <a:chExt cx="1425" cy="2396"/>
              </a:xfrm>
            </p:grpSpPr>
            <p:sp>
              <p:nvSpPr>
                <p:cNvPr id="214475" name="Freeform 250">
                  <a:extLst>
                    <a:ext uri="{FF2B5EF4-FFF2-40B4-BE49-F238E27FC236}">
                      <a16:creationId xmlns:a16="http://schemas.microsoft.com/office/drawing/2014/main" id="{58CA36AC-C4F2-7143-8A51-7767B09075C1}"/>
                    </a:ext>
                  </a:extLst>
                </p:cNvPr>
                <p:cNvSpPr>
                  <a:spLocks/>
                </p:cNvSpPr>
                <p:nvPr/>
              </p:nvSpPr>
              <p:spPr bwMode="auto">
                <a:xfrm>
                  <a:off x="5268" y="433"/>
                  <a:ext cx="283" cy="2286"/>
                </a:xfrm>
                <a:custGeom>
                  <a:avLst/>
                  <a:gdLst>
                    <a:gd name="T0" fmla="*/ 9 w 354"/>
                    <a:gd name="T1" fmla="*/ 0 h 2742"/>
                    <a:gd name="T2" fmla="*/ 47 w 354"/>
                    <a:gd name="T3" fmla="*/ 66 h 2742"/>
                    <a:gd name="T4" fmla="*/ 46 w 354"/>
                    <a:gd name="T5" fmla="*/ 510 h 2742"/>
                    <a:gd name="T6" fmla="*/ 0 w 354"/>
                    <a:gd name="T7" fmla="*/ 534 h 2742"/>
                    <a:gd name="T8" fmla="*/ 9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04" name="Rectangle 251">
                  <a:extLst>
                    <a:ext uri="{FF2B5EF4-FFF2-40B4-BE49-F238E27FC236}">
                      <a16:creationId xmlns:a16="http://schemas.microsoft.com/office/drawing/2014/main" id="{5BBE273B-E2F7-D042-A54D-C993852B4D3D}"/>
                    </a:ext>
                  </a:extLst>
                </p:cNvPr>
                <p:cNvSpPr>
                  <a:spLocks noChangeArrowheads="1"/>
                </p:cNvSpPr>
                <p:nvPr/>
              </p:nvSpPr>
              <p:spPr bwMode="auto">
                <a:xfrm>
                  <a:off x="4207" y="404"/>
                  <a:ext cx="1051" cy="2307"/>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214477" name="Freeform 252">
                  <a:extLst>
                    <a:ext uri="{FF2B5EF4-FFF2-40B4-BE49-F238E27FC236}">
                      <a16:creationId xmlns:a16="http://schemas.microsoft.com/office/drawing/2014/main" id="{C776B47F-7FD8-B441-944A-621470F36FC8}"/>
                    </a:ext>
                  </a:extLst>
                </p:cNvPr>
                <p:cNvSpPr>
                  <a:spLocks/>
                </p:cNvSpPr>
                <p:nvPr/>
              </p:nvSpPr>
              <p:spPr bwMode="auto">
                <a:xfrm>
                  <a:off x="5321" y="570"/>
                  <a:ext cx="169" cy="2115"/>
                </a:xfrm>
                <a:custGeom>
                  <a:avLst/>
                  <a:gdLst>
                    <a:gd name="T0" fmla="*/ 2 w 211"/>
                    <a:gd name="T1" fmla="*/ 0 h 2537"/>
                    <a:gd name="T2" fmla="*/ 29 w 211"/>
                    <a:gd name="T3" fmla="*/ 43 h 2537"/>
                    <a:gd name="T4" fmla="*/ 2 w 211"/>
                    <a:gd name="T5" fmla="*/ 486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478" name="Freeform 253">
                  <a:extLst>
                    <a:ext uri="{FF2B5EF4-FFF2-40B4-BE49-F238E27FC236}">
                      <a16:creationId xmlns:a16="http://schemas.microsoft.com/office/drawing/2014/main" id="{8466434E-4A0E-504B-8FE4-D7613363DEE1}"/>
                    </a:ext>
                  </a:extLst>
                </p:cNvPr>
                <p:cNvSpPr>
                  <a:spLocks/>
                </p:cNvSpPr>
                <p:nvPr/>
              </p:nvSpPr>
              <p:spPr bwMode="auto">
                <a:xfrm>
                  <a:off x="5284" y="1640"/>
                  <a:ext cx="263" cy="189"/>
                </a:xfrm>
                <a:custGeom>
                  <a:avLst/>
                  <a:gdLst>
                    <a:gd name="T0" fmla="*/ 2 w 328"/>
                    <a:gd name="T1" fmla="*/ 0 h 226"/>
                    <a:gd name="T2" fmla="*/ 45 w 328"/>
                    <a:gd name="T3" fmla="*/ 25 h 226"/>
                    <a:gd name="T4" fmla="*/ 45 w 328"/>
                    <a:gd name="T5" fmla="*/ 45 h 226"/>
                    <a:gd name="T6" fmla="*/ 0 w 328"/>
                    <a:gd name="T7" fmla="*/ 19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07" name="Rectangle 254">
                  <a:extLst>
                    <a:ext uri="{FF2B5EF4-FFF2-40B4-BE49-F238E27FC236}">
                      <a16:creationId xmlns:a16="http://schemas.microsoft.com/office/drawing/2014/main" id="{62B93510-50B3-9944-A74E-B4E7B09B0114}"/>
                    </a:ext>
                  </a:extLst>
                </p:cNvPr>
                <p:cNvSpPr>
                  <a:spLocks noChangeArrowheads="1"/>
                </p:cNvSpPr>
                <p:nvPr/>
              </p:nvSpPr>
              <p:spPr bwMode="auto">
                <a:xfrm>
                  <a:off x="4207" y="693"/>
                  <a:ext cx="601" cy="3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grpSp>
              <p:nvGrpSpPr>
                <p:cNvPr id="214480" name="Group 255">
                  <a:extLst>
                    <a:ext uri="{FF2B5EF4-FFF2-40B4-BE49-F238E27FC236}">
                      <a16:creationId xmlns:a16="http://schemas.microsoft.com/office/drawing/2014/main" id="{BA5EECC9-0945-AB4F-B835-A1970B1AB577}"/>
                    </a:ext>
                  </a:extLst>
                </p:cNvPr>
                <p:cNvGrpSpPr>
                  <a:grpSpLocks/>
                </p:cNvGrpSpPr>
                <p:nvPr/>
              </p:nvGrpSpPr>
              <p:grpSpPr bwMode="auto">
                <a:xfrm>
                  <a:off x="4749" y="668"/>
                  <a:ext cx="581" cy="145"/>
                  <a:chOff x="614" y="2568"/>
                  <a:chExt cx="725" cy="139"/>
                </a:xfrm>
              </p:grpSpPr>
              <p:sp>
                <p:nvSpPr>
                  <p:cNvPr id="1033" name="AutoShape 256">
                    <a:extLst>
                      <a:ext uri="{FF2B5EF4-FFF2-40B4-BE49-F238E27FC236}">
                        <a16:creationId xmlns:a16="http://schemas.microsoft.com/office/drawing/2014/main" id="{193AEA28-F13F-C042-82FC-1733A7A6B80B}"/>
                      </a:ext>
                    </a:extLst>
                  </p:cNvPr>
                  <p:cNvSpPr>
                    <a:spLocks noChangeArrowheads="1"/>
                  </p:cNvSpPr>
                  <p:nvPr/>
                </p:nvSpPr>
                <p:spPr bwMode="auto">
                  <a:xfrm>
                    <a:off x="612" y="2564"/>
                    <a:ext cx="725" cy="120"/>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1034" name="AutoShape 257">
                    <a:extLst>
                      <a:ext uri="{FF2B5EF4-FFF2-40B4-BE49-F238E27FC236}">
                        <a16:creationId xmlns:a16="http://schemas.microsoft.com/office/drawing/2014/main" id="{78A4EFB8-9EC9-164C-A0D2-6A616DA96AF8}"/>
                      </a:ext>
                    </a:extLst>
                  </p:cNvPr>
                  <p:cNvSpPr>
                    <a:spLocks noChangeArrowheads="1"/>
                  </p:cNvSpPr>
                  <p:nvPr/>
                </p:nvSpPr>
                <p:spPr bwMode="auto">
                  <a:xfrm>
                    <a:off x="625" y="2582"/>
                    <a:ext cx="700" cy="83"/>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grpSp>
            <p:sp>
              <p:nvSpPr>
                <p:cNvPr id="1009" name="Rectangle 258">
                  <a:extLst>
                    <a:ext uri="{FF2B5EF4-FFF2-40B4-BE49-F238E27FC236}">
                      <a16:creationId xmlns:a16="http://schemas.microsoft.com/office/drawing/2014/main" id="{63FEDA8D-55C8-7F49-BC3C-444A45A9D5C9}"/>
                    </a:ext>
                  </a:extLst>
                </p:cNvPr>
                <p:cNvSpPr>
                  <a:spLocks noChangeArrowheads="1"/>
                </p:cNvSpPr>
                <p:nvPr/>
              </p:nvSpPr>
              <p:spPr bwMode="auto">
                <a:xfrm>
                  <a:off x="4227" y="1019"/>
                  <a:ext cx="591" cy="3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grpSp>
              <p:nvGrpSpPr>
                <p:cNvPr id="214482" name="Group 259">
                  <a:extLst>
                    <a:ext uri="{FF2B5EF4-FFF2-40B4-BE49-F238E27FC236}">
                      <a16:creationId xmlns:a16="http://schemas.microsoft.com/office/drawing/2014/main" id="{3BEB1F80-FFE7-3546-8E7A-FBF3400E9469}"/>
                    </a:ext>
                  </a:extLst>
                </p:cNvPr>
                <p:cNvGrpSpPr>
                  <a:grpSpLocks/>
                </p:cNvGrpSpPr>
                <p:nvPr/>
              </p:nvGrpSpPr>
              <p:grpSpPr bwMode="auto">
                <a:xfrm>
                  <a:off x="4747" y="994"/>
                  <a:ext cx="581" cy="134"/>
                  <a:chOff x="614" y="2568"/>
                  <a:chExt cx="725" cy="139"/>
                </a:xfrm>
              </p:grpSpPr>
              <p:sp>
                <p:nvSpPr>
                  <p:cNvPr id="1031" name="AutoShape 260">
                    <a:extLst>
                      <a:ext uri="{FF2B5EF4-FFF2-40B4-BE49-F238E27FC236}">
                        <a16:creationId xmlns:a16="http://schemas.microsoft.com/office/drawing/2014/main" id="{E38C416B-CFBE-9640-89DC-752097E578BC}"/>
                      </a:ext>
                    </a:extLst>
                  </p:cNvPr>
                  <p:cNvSpPr>
                    <a:spLocks noChangeArrowheads="1"/>
                  </p:cNvSpPr>
                  <p:nvPr/>
                </p:nvSpPr>
                <p:spPr bwMode="auto">
                  <a:xfrm>
                    <a:off x="615" y="2564"/>
                    <a:ext cx="725" cy="140"/>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1032" name="AutoShape 261">
                    <a:extLst>
                      <a:ext uri="{FF2B5EF4-FFF2-40B4-BE49-F238E27FC236}">
                        <a16:creationId xmlns:a16="http://schemas.microsoft.com/office/drawing/2014/main" id="{2D82F72C-6E9D-0B4B-8C62-1153FEA5EAFD}"/>
                      </a:ext>
                    </a:extLst>
                  </p:cNvPr>
                  <p:cNvSpPr>
                    <a:spLocks noChangeArrowheads="1"/>
                  </p:cNvSpPr>
                  <p:nvPr/>
                </p:nvSpPr>
                <p:spPr bwMode="auto">
                  <a:xfrm>
                    <a:off x="627" y="2584"/>
                    <a:ext cx="687" cy="100"/>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grpSp>
            <p:sp>
              <p:nvSpPr>
                <p:cNvPr id="1011" name="Rectangle 262">
                  <a:extLst>
                    <a:ext uri="{FF2B5EF4-FFF2-40B4-BE49-F238E27FC236}">
                      <a16:creationId xmlns:a16="http://schemas.microsoft.com/office/drawing/2014/main" id="{8CEE0B6A-FBE5-1943-AE4A-4FC25DBD7DB4}"/>
                    </a:ext>
                  </a:extLst>
                </p:cNvPr>
                <p:cNvSpPr>
                  <a:spLocks noChangeArrowheads="1"/>
                </p:cNvSpPr>
                <p:nvPr/>
              </p:nvSpPr>
              <p:spPr bwMode="auto">
                <a:xfrm>
                  <a:off x="4217" y="1356"/>
                  <a:ext cx="591" cy="4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1012" name="Rectangle 263">
                  <a:extLst>
                    <a:ext uri="{FF2B5EF4-FFF2-40B4-BE49-F238E27FC236}">
                      <a16:creationId xmlns:a16="http://schemas.microsoft.com/office/drawing/2014/main" id="{C1C46E5B-0462-424F-BD79-914CF05F284F}"/>
                    </a:ext>
                  </a:extLst>
                </p:cNvPr>
                <p:cNvSpPr>
                  <a:spLocks noChangeArrowheads="1"/>
                </p:cNvSpPr>
                <p:nvPr/>
              </p:nvSpPr>
              <p:spPr bwMode="auto">
                <a:xfrm>
                  <a:off x="4227" y="1654"/>
                  <a:ext cx="601" cy="4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grpSp>
              <p:nvGrpSpPr>
                <p:cNvPr id="214485" name="Group 264">
                  <a:extLst>
                    <a:ext uri="{FF2B5EF4-FFF2-40B4-BE49-F238E27FC236}">
                      <a16:creationId xmlns:a16="http://schemas.microsoft.com/office/drawing/2014/main" id="{9AEA0B16-12AF-D24D-A5C8-F942794D7C92}"/>
                    </a:ext>
                  </a:extLst>
                </p:cNvPr>
                <p:cNvGrpSpPr>
                  <a:grpSpLocks/>
                </p:cNvGrpSpPr>
                <p:nvPr/>
              </p:nvGrpSpPr>
              <p:grpSpPr bwMode="auto">
                <a:xfrm>
                  <a:off x="4735" y="1627"/>
                  <a:ext cx="582" cy="151"/>
                  <a:chOff x="614" y="2568"/>
                  <a:chExt cx="725" cy="139"/>
                </a:xfrm>
              </p:grpSpPr>
              <p:sp>
                <p:nvSpPr>
                  <p:cNvPr id="1029" name="AutoShape 265">
                    <a:extLst>
                      <a:ext uri="{FF2B5EF4-FFF2-40B4-BE49-F238E27FC236}">
                        <a16:creationId xmlns:a16="http://schemas.microsoft.com/office/drawing/2014/main" id="{CB620330-9C28-5D47-9603-8259AB9CF278}"/>
                      </a:ext>
                    </a:extLst>
                  </p:cNvPr>
                  <p:cNvSpPr>
                    <a:spLocks noChangeArrowheads="1"/>
                  </p:cNvSpPr>
                  <p:nvPr/>
                </p:nvSpPr>
                <p:spPr bwMode="auto">
                  <a:xfrm>
                    <a:off x="617" y="2566"/>
                    <a:ext cx="711" cy="142"/>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1030" name="AutoShape 266">
                    <a:extLst>
                      <a:ext uri="{FF2B5EF4-FFF2-40B4-BE49-F238E27FC236}">
                        <a16:creationId xmlns:a16="http://schemas.microsoft.com/office/drawing/2014/main" id="{32016C95-9717-D047-94D8-D0E99634C98A}"/>
                      </a:ext>
                    </a:extLst>
                  </p:cNvPr>
                  <p:cNvSpPr>
                    <a:spLocks noChangeArrowheads="1"/>
                  </p:cNvSpPr>
                  <p:nvPr/>
                </p:nvSpPr>
                <p:spPr bwMode="auto">
                  <a:xfrm>
                    <a:off x="630" y="2584"/>
                    <a:ext cx="674" cy="106"/>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grpSp>
            <p:sp>
              <p:nvSpPr>
                <p:cNvPr id="214486" name="Freeform 267">
                  <a:extLst>
                    <a:ext uri="{FF2B5EF4-FFF2-40B4-BE49-F238E27FC236}">
                      <a16:creationId xmlns:a16="http://schemas.microsoft.com/office/drawing/2014/main" id="{ADEBFF28-FA5A-7845-B5DE-F597540D1D0C}"/>
                    </a:ext>
                  </a:extLst>
                </p:cNvPr>
                <p:cNvSpPr>
                  <a:spLocks/>
                </p:cNvSpPr>
                <p:nvPr/>
              </p:nvSpPr>
              <p:spPr bwMode="auto">
                <a:xfrm>
                  <a:off x="5288" y="1354"/>
                  <a:ext cx="263" cy="188"/>
                </a:xfrm>
                <a:custGeom>
                  <a:avLst/>
                  <a:gdLst>
                    <a:gd name="T0" fmla="*/ 2 w 328"/>
                    <a:gd name="T1" fmla="*/ 0 h 226"/>
                    <a:gd name="T2" fmla="*/ 45 w 328"/>
                    <a:gd name="T3" fmla="*/ 24 h 226"/>
                    <a:gd name="T4" fmla="*/ 45 w 328"/>
                    <a:gd name="T5" fmla="*/ 43 h 226"/>
                    <a:gd name="T6" fmla="*/ 0 w 328"/>
                    <a:gd name="T7" fmla="*/ 18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214487" name="Group 268">
                  <a:extLst>
                    <a:ext uri="{FF2B5EF4-FFF2-40B4-BE49-F238E27FC236}">
                      <a16:creationId xmlns:a16="http://schemas.microsoft.com/office/drawing/2014/main" id="{6DAFC9B9-83CE-314E-9AA8-06487C5CE302}"/>
                    </a:ext>
                  </a:extLst>
                </p:cNvPr>
                <p:cNvGrpSpPr>
                  <a:grpSpLocks/>
                </p:cNvGrpSpPr>
                <p:nvPr/>
              </p:nvGrpSpPr>
              <p:grpSpPr bwMode="auto">
                <a:xfrm>
                  <a:off x="4739" y="1327"/>
                  <a:ext cx="582" cy="139"/>
                  <a:chOff x="614" y="2568"/>
                  <a:chExt cx="725" cy="139"/>
                </a:xfrm>
              </p:grpSpPr>
              <p:sp>
                <p:nvSpPr>
                  <p:cNvPr id="1027" name="AutoShape 269">
                    <a:extLst>
                      <a:ext uri="{FF2B5EF4-FFF2-40B4-BE49-F238E27FC236}">
                        <a16:creationId xmlns:a16="http://schemas.microsoft.com/office/drawing/2014/main" id="{8D23CFC1-3A63-3D45-A5BB-EF2A6C7672CB}"/>
                      </a:ext>
                    </a:extLst>
                  </p:cNvPr>
                  <p:cNvSpPr>
                    <a:spLocks noChangeArrowheads="1"/>
                  </p:cNvSpPr>
                  <p:nvPr/>
                </p:nvSpPr>
                <p:spPr bwMode="auto">
                  <a:xfrm>
                    <a:off x="612" y="2568"/>
                    <a:ext cx="761" cy="135"/>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1028" name="AutoShape 270">
                    <a:extLst>
                      <a:ext uri="{FF2B5EF4-FFF2-40B4-BE49-F238E27FC236}">
                        <a16:creationId xmlns:a16="http://schemas.microsoft.com/office/drawing/2014/main" id="{E42888F7-E08A-234F-86B9-08D73E97260F}"/>
                      </a:ext>
                    </a:extLst>
                  </p:cNvPr>
                  <p:cNvSpPr>
                    <a:spLocks noChangeArrowheads="1"/>
                  </p:cNvSpPr>
                  <p:nvPr/>
                </p:nvSpPr>
                <p:spPr bwMode="auto">
                  <a:xfrm>
                    <a:off x="625" y="2587"/>
                    <a:ext cx="723" cy="106"/>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grpSp>
            <p:sp>
              <p:nvSpPr>
                <p:cNvPr id="1016" name="Rectangle 271">
                  <a:extLst>
                    <a:ext uri="{FF2B5EF4-FFF2-40B4-BE49-F238E27FC236}">
                      <a16:creationId xmlns:a16="http://schemas.microsoft.com/office/drawing/2014/main" id="{965FA2E4-5471-0644-9F81-AFBA51BB9AD0}"/>
                    </a:ext>
                  </a:extLst>
                </p:cNvPr>
                <p:cNvSpPr>
                  <a:spLocks noChangeArrowheads="1"/>
                </p:cNvSpPr>
                <p:nvPr/>
              </p:nvSpPr>
              <p:spPr bwMode="auto">
                <a:xfrm>
                  <a:off x="5248" y="404"/>
                  <a:ext cx="70" cy="2316"/>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214489" name="Freeform 272">
                  <a:extLst>
                    <a:ext uri="{FF2B5EF4-FFF2-40B4-BE49-F238E27FC236}">
                      <a16:creationId xmlns:a16="http://schemas.microsoft.com/office/drawing/2014/main" id="{4BC223C0-AF49-B545-9700-0FBF226291B5}"/>
                    </a:ext>
                  </a:extLst>
                </p:cNvPr>
                <p:cNvSpPr>
                  <a:spLocks/>
                </p:cNvSpPr>
                <p:nvPr/>
              </p:nvSpPr>
              <p:spPr bwMode="auto">
                <a:xfrm>
                  <a:off x="5312" y="1007"/>
                  <a:ext cx="237" cy="213"/>
                </a:xfrm>
                <a:custGeom>
                  <a:avLst/>
                  <a:gdLst>
                    <a:gd name="T0" fmla="*/ 2 w 296"/>
                    <a:gd name="T1" fmla="*/ 0 h 256"/>
                    <a:gd name="T2" fmla="*/ 40 w 296"/>
                    <a:gd name="T3" fmla="*/ 27 h 256"/>
                    <a:gd name="T4" fmla="*/ 40 w 296"/>
                    <a:gd name="T5" fmla="*/ 49 h 256"/>
                    <a:gd name="T6" fmla="*/ 0 w 296"/>
                    <a:gd name="T7" fmla="*/ 18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490" name="Freeform 273">
                  <a:extLst>
                    <a:ext uri="{FF2B5EF4-FFF2-40B4-BE49-F238E27FC236}">
                      <a16:creationId xmlns:a16="http://schemas.microsoft.com/office/drawing/2014/main" id="{58C61B7B-4AA6-B841-AB95-504F8A45B799}"/>
                    </a:ext>
                  </a:extLst>
                </p:cNvPr>
                <p:cNvSpPr>
                  <a:spLocks/>
                </p:cNvSpPr>
                <p:nvPr/>
              </p:nvSpPr>
              <p:spPr bwMode="auto">
                <a:xfrm>
                  <a:off x="5315" y="680"/>
                  <a:ext cx="244" cy="240"/>
                </a:xfrm>
                <a:custGeom>
                  <a:avLst/>
                  <a:gdLst>
                    <a:gd name="T0" fmla="*/ 0 w 304"/>
                    <a:gd name="T1" fmla="*/ 0 h 288"/>
                    <a:gd name="T2" fmla="*/ 42 w 304"/>
                    <a:gd name="T3" fmla="*/ 32 h 288"/>
                    <a:gd name="T4" fmla="*/ 39 w 304"/>
                    <a:gd name="T5" fmla="*/ 57 h 288"/>
                    <a:gd name="T6" fmla="*/ 2 w 304"/>
                    <a:gd name="T7" fmla="*/ 24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19" name="Oval 274">
                  <a:extLst>
                    <a:ext uri="{FF2B5EF4-FFF2-40B4-BE49-F238E27FC236}">
                      <a16:creationId xmlns:a16="http://schemas.microsoft.com/office/drawing/2014/main" id="{C784855E-AEB4-7749-814B-13BCBC7768FA}"/>
                    </a:ext>
                  </a:extLst>
                </p:cNvPr>
                <p:cNvSpPr>
                  <a:spLocks noChangeArrowheads="1"/>
                </p:cNvSpPr>
                <p:nvPr/>
              </p:nvSpPr>
              <p:spPr bwMode="auto">
                <a:xfrm>
                  <a:off x="5519" y="2615"/>
                  <a:ext cx="50" cy="96"/>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214492" name="Freeform 275">
                  <a:extLst>
                    <a:ext uri="{FF2B5EF4-FFF2-40B4-BE49-F238E27FC236}">
                      <a16:creationId xmlns:a16="http://schemas.microsoft.com/office/drawing/2014/main" id="{CF4060A2-E54A-BA49-9820-6A1D199513F0}"/>
                    </a:ext>
                  </a:extLst>
                </p:cNvPr>
                <p:cNvSpPr>
                  <a:spLocks/>
                </p:cNvSpPr>
                <p:nvPr/>
              </p:nvSpPr>
              <p:spPr bwMode="auto">
                <a:xfrm>
                  <a:off x="5302" y="2614"/>
                  <a:ext cx="245" cy="200"/>
                </a:xfrm>
                <a:custGeom>
                  <a:avLst/>
                  <a:gdLst>
                    <a:gd name="T0" fmla="*/ 0 w 306"/>
                    <a:gd name="T1" fmla="*/ 21 h 240"/>
                    <a:gd name="T2" fmla="*/ 2 w 306"/>
                    <a:gd name="T3" fmla="*/ 48 h 240"/>
                    <a:gd name="T4" fmla="*/ 42 w 306"/>
                    <a:gd name="T5" fmla="*/ 22 h 240"/>
                    <a:gd name="T6" fmla="*/ 40 w 306"/>
                    <a:gd name="T7" fmla="*/ 0 h 240"/>
                    <a:gd name="T8" fmla="*/ 0 w 306"/>
                    <a:gd name="T9" fmla="*/ 21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21" name="AutoShape 276">
                  <a:extLst>
                    <a:ext uri="{FF2B5EF4-FFF2-40B4-BE49-F238E27FC236}">
                      <a16:creationId xmlns:a16="http://schemas.microsoft.com/office/drawing/2014/main" id="{37FC0FC9-727A-EC4C-8EC7-98D9C2A865ED}"/>
                    </a:ext>
                  </a:extLst>
                </p:cNvPr>
                <p:cNvSpPr>
                  <a:spLocks noChangeArrowheads="1"/>
                </p:cNvSpPr>
                <p:nvPr/>
              </p:nvSpPr>
              <p:spPr bwMode="auto">
                <a:xfrm>
                  <a:off x="4137" y="2682"/>
                  <a:ext cx="1202" cy="144"/>
                </a:xfrm>
                <a:prstGeom prst="roundRect">
                  <a:avLst>
                    <a:gd name="adj" fmla="val 50000"/>
                  </a:avLst>
                </a:prstGeom>
                <a:solidFill>
                  <a:srgbClr val="DDDDDD"/>
                </a:solidFill>
                <a:ln w="9525">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1022" name="AutoShape 277">
                  <a:extLst>
                    <a:ext uri="{FF2B5EF4-FFF2-40B4-BE49-F238E27FC236}">
                      <a16:creationId xmlns:a16="http://schemas.microsoft.com/office/drawing/2014/main" id="{72D3770A-F36F-8B4A-8FF8-DACD723511A4}"/>
                    </a:ext>
                  </a:extLst>
                </p:cNvPr>
                <p:cNvSpPr>
                  <a:spLocks noChangeArrowheads="1"/>
                </p:cNvSpPr>
                <p:nvPr/>
              </p:nvSpPr>
              <p:spPr bwMode="auto">
                <a:xfrm>
                  <a:off x="4207" y="2711"/>
                  <a:ext cx="1071" cy="87"/>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1023" name="Oval 278">
                  <a:extLst>
                    <a:ext uri="{FF2B5EF4-FFF2-40B4-BE49-F238E27FC236}">
                      <a16:creationId xmlns:a16="http://schemas.microsoft.com/office/drawing/2014/main" id="{E20F98A7-F69B-E74B-8FBF-9EA2B529A3D9}"/>
                    </a:ext>
                  </a:extLst>
                </p:cNvPr>
                <p:cNvSpPr>
                  <a:spLocks noChangeArrowheads="1"/>
                </p:cNvSpPr>
                <p:nvPr/>
              </p:nvSpPr>
              <p:spPr bwMode="auto">
                <a:xfrm>
                  <a:off x="4307" y="2384"/>
                  <a:ext cx="160" cy="144"/>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1024" name="Oval 279">
                  <a:extLst>
                    <a:ext uri="{FF2B5EF4-FFF2-40B4-BE49-F238E27FC236}">
                      <a16:creationId xmlns:a16="http://schemas.microsoft.com/office/drawing/2014/main" id="{4E466273-2ADF-E349-88D5-2B6EEDFA380D}"/>
                    </a:ext>
                  </a:extLst>
                </p:cNvPr>
                <p:cNvSpPr>
                  <a:spLocks noChangeArrowheads="1"/>
                </p:cNvSpPr>
                <p:nvPr/>
              </p:nvSpPr>
              <p:spPr bwMode="auto">
                <a:xfrm>
                  <a:off x="4487" y="2384"/>
                  <a:ext cx="160" cy="144"/>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FF0000"/>
                    </a:solidFill>
                    <a:effectLst/>
                    <a:uLnTx/>
                    <a:uFillTx/>
                    <a:latin typeface="Arial" charset="0"/>
                    <a:ea typeface="ＭＳ Ｐゴシック" charset="0"/>
                    <a:cs typeface="+mn-cs"/>
                  </a:endParaRPr>
                </a:p>
              </p:txBody>
            </p:sp>
            <p:sp>
              <p:nvSpPr>
                <p:cNvPr id="1025" name="Oval 280">
                  <a:extLst>
                    <a:ext uri="{FF2B5EF4-FFF2-40B4-BE49-F238E27FC236}">
                      <a16:creationId xmlns:a16="http://schemas.microsoft.com/office/drawing/2014/main" id="{A0203193-3C0F-B547-9376-A3747E681834}"/>
                    </a:ext>
                  </a:extLst>
                </p:cNvPr>
                <p:cNvSpPr>
                  <a:spLocks noChangeArrowheads="1"/>
                </p:cNvSpPr>
                <p:nvPr/>
              </p:nvSpPr>
              <p:spPr bwMode="auto">
                <a:xfrm>
                  <a:off x="4658" y="2384"/>
                  <a:ext cx="160" cy="135"/>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1026" name="Rectangle 281">
                  <a:extLst>
                    <a:ext uri="{FF2B5EF4-FFF2-40B4-BE49-F238E27FC236}">
                      <a16:creationId xmlns:a16="http://schemas.microsoft.com/office/drawing/2014/main" id="{622E5CFB-1FD5-FE4F-A8B3-4FDC9A6A1653}"/>
                    </a:ext>
                  </a:extLst>
                </p:cNvPr>
                <p:cNvSpPr>
                  <a:spLocks noChangeArrowheads="1"/>
                </p:cNvSpPr>
                <p:nvPr/>
              </p:nvSpPr>
              <p:spPr bwMode="auto">
                <a:xfrm>
                  <a:off x="5068" y="1836"/>
                  <a:ext cx="80" cy="759"/>
                </a:xfrm>
                <a:prstGeom prst="rect">
                  <a:avLst/>
                </a:prstGeom>
                <a:solidFill>
                  <a:srgbClr val="292929"/>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grpSp>
          <p:grpSp>
            <p:nvGrpSpPr>
              <p:cNvPr id="214442" name="Group 249">
                <a:extLst>
                  <a:ext uri="{FF2B5EF4-FFF2-40B4-BE49-F238E27FC236}">
                    <a16:creationId xmlns:a16="http://schemas.microsoft.com/office/drawing/2014/main" id="{76302BE8-DE92-F84D-BCFA-F53FD5F6A917}"/>
                  </a:ext>
                </a:extLst>
              </p:cNvPr>
              <p:cNvGrpSpPr>
                <a:grpSpLocks/>
              </p:cNvGrpSpPr>
              <p:nvPr/>
            </p:nvGrpSpPr>
            <p:grpSpPr bwMode="auto">
              <a:xfrm flipH="1">
                <a:off x="8472213" y="4384408"/>
                <a:ext cx="225953" cy="395900"/>
                <a:chOff x="4140" y="429"/>
                <a:chExt cx="1425" cy="2396"/>
              </a:xfrm>
            </p:grpSpPr>
            <p:sp>
              <p:nvSpPr>
                <p:cNvPr id="214443" name="Freeform 250">
                  <a:extLst>
                    <a:ext uri="{FF2B5EF4-FFF2-40B4-BE49-F238E27FC236}">
                      <a16:creationId xmlns:a16="http://schemas.microsoft.com/office/drawing/2014/main" id="{D05C3500-37E9-8445-8053-751EA81CC7A4}"/>
                    </a:ext>
                  </a:extLst>
                </p:cNvPr>
                <p:cNvSpPr>
                  <a:spLocks/>
                </p:cNvSpPr>
                <p:nvPr/>
              </p:nvSpPr>
              <p:spPr bwMode="auto">
                <a:xfrm>
                  <a:off x="5268" y="433"/>
                  <a:ext cx="283" cy="2286"/>
                </a:xfrm>
                <a:custGeom>
                  <a:avLst/>
                  <a:gdLst>
                    <a:gd name="T0" fmla="*/ 9 w 354"/>
                    <a:gd name="T1" fmla="*/ 0 h 2742"/>
                    <a:gd name="T2" fmla="*/ 47 w 354"/>
                    <a:gd name="T3" fmla="*/ 66 h 2742"/>
                    <a:gd name="T4" fmla="*/ 46 w 354"/>
                    <a:gd name="T5" fmla="*/ 510 h 2742"/>
                    <a:gd name="T6" fmla="*/ 0 w 354"/>
                    <a:gd name="T7" fmla="*/ 534 h 2742"/>
                    <a:gd name="T8" fmla="*/ 9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37" name="Rectangle 251">
                  <a:extLst>
                    <a:ext uri="{FF2B5EF4-FFF2-40B4-BE49-F238E27FC236}">
                      <a16:creationId xmlns:a16="http://schemas.microsoft.com/office/drawing/2014/main" id="{F1AF5770-7B2A-4842-A16F-49B0B3EEAA02}"/>
                    </a:ext>
                  </a:extLst>
                </p:cNvPr>
                <p:cNvSpPr>
                  <a:spLocks noChangeArrowheads="1"/>
                </p:cNvSpPr>
                <p:nvPr/>
              </p:nvSpPr>
              <p:spPr bwMode="auto">
                <a:xfrm>
                  <a:off x="4200" y="428"/>
                  <a:ext cx="1051" cy="2278"/>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214445" name="Freeform 252">
                  <a:extLst>
                    <a:ext uri="{FF2B5EF4-FFF2-40B4-BE49-F238E27FC236}">
                      <a16:creationId xmlns:a16="http://schemas.microsoft.com/office/drawing/2014/main" id="{FFEBF131-F741-FD40-99D6-A77188BEF402}"/>
                    </a:ext>
                  </a:extLst>
                </p:cNvPr>
                <p:cNvSpPr>
                  <a:spLocks/>
                </p:cNvSpPr>
                <p:nvPr/>
              </p:nvSpPr>
              <p:spPr bwMode="auto">
                <a:xfrm>
                  <a:off x="5321" y="570"/>
                  <a:ext cx="169" cy="2115"/>
                </a:xfrm>
                <a:custGeom>
                  <a:avLst/>
                  <a:gdLst>
                    <a:gd name="T0" fmla="*/ 2 w 211"/>
                    <a:gd name="T1" fmla="*/ 0 h 2537"/>
                    <a:gd name="T2" fmla="*/ 29 w 211"/>
                    <a:gd name="T3" fmla="*/ 43 h 2537"/>
                    <a:gd name="T4" fmla="*/ 2 w 211"/>
                    <a:gd name="T5" fmla="*/ 486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446" name="Freeform 253">
                  <a:extLst>
                    <a:ext uri="{FF2B5EF4-FFF2-40B4-BE49-F238E27FC236}">
                      <a16:creationId xmlns:a16="http://schemas.microsoft.com/office/drawing/2014/main" id="{2700696E-48C2-014D-BBFB-F556CF419BF0}"/>
                    </a:ext>
                  </a:extLst>
                </p:cNvPr>
                <p:cNvSpPr>
                  <a:spLocks/>
                </p:cNvSpPr>
                <p:nvPr/>
              </p:nvSpPr>
              <p:spPr bwMode="auto">
                <a:xfrm>
                  <a:off x="5284" y="1640"/>
                  <a:ext cx="263" cy="189"/>
                </a:xfrm>
                <a:custGeom>
                  <a:avLst/>
                  <a:gdLst>
                    <a:gd name="T0" fmla="*/ 2 w 328"/>
                    <a:gd name="T1" fmla="*/ 0 h 226"/>
                    <a:gd name="T2" fmla="*/ 45 w 328"/>
                    <a:gd name="T3" fmla="*/ 25 h 226"/>
                    <a:gd name="T4" fmla="*/ 45 w 328"/>
                    <a:gd name="T5" fmla="*/ 45 h 226"/>
                    <a:gd name="T6" fmla="*/ 0 w 328"/>
                    <a:gd name="T7" fmla="*/ 19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40" name="Rectangle 254">
                  <a:extLst>
                    <a:ext uri="{FF2B5EF4-FFF2-40B4-BE49-F238E27FC236}">
                      <a16:creationId xmlns:a16="http://schemas.microsoft.com/office/drawing/2014/main" id="{1CF44EC9-2774-004D-9366-64CE185764BC}"/>
                    </a:ext>
                  </a:extLst>
                </p:cNvPr>
                <p:cNvSpPr>
                  <a:spLocks noChangeArrowheads="1"/>
                </p:cNvSpPr>
                <p:nvPr/>
              </p:nvSpPr>
              <p:spPr bwMode="auto">
                <a:xfrm>
                  <a:off x="4210" y="687"/>
                  <a:ext cx="601" cy="4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grpSp>
              <p:nvGrpSpPr>
                <p:cNvPr id="214448" name="Group 255">
                  <a:extLst>
                    <a:ext uri="{FF2B5EF4-FFF2-40B4-BE49-F238E27FC236}">
                      <a16:creationId xmlns:a16="http://schemas.microsoft.com/office/drawing/2014/main" id="{02FB440A-2D9A-A44D-8E86-4B3A8606E042}"/>
                    </a:ext>
                  </a:extLst>
                </p:cNvPr>
                <p:cNvGrpSpPr>
                  <a:grpSpLocks/>
                </p:cNvGrpSpPr>
                <p:nvPr/>
              </p:nvGrpSpPr>
              <p:grpSpPr bwMode="auto">
                <a:xfrm>
                  <a:off x="4749" y="668"/>
                  <a:ext cx="581" cy="145"/>
                  <a:chOff x="614" y="2568"/>
                  <a:chExt cx="725" cy="139"/>
                </a:xfrm>
              </p:grpSpPr>
              <p:sp>
                <p:nvSpPr>
                  <p:cNvPr id="1066" name="AutoShape 256">
                    <a:extLst>
                      <a:ext uri="{FF2B5EF4-FFF2-40B4-BE49-F238E27FC236}">
                        <a16:creationId xmlns:a16="http://schemas.microsoft.com/office/drawing/2014/main" id="{FEBCA26C-A96D-A949-B3AE-6BAA2A834599}"/>
                      </a:ext>
                    </a:extLst>
                  </p:cNvPr>
                  <p:cNvSpPr>
                    <a:spLocks noChangeArrowheads="1"/>
                  </p:cNvSpPr>
                  <p:nvPr/>
                </p:nvSpPr>
                <p:spPr bwMode="auto">
                  <a:xfrm>
                    <a:off x="616" y="2568"/>
                    <a:ext cx="725" cy="138"/>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1067" name="AutoShape 257">
                    <a:extLst>
                      <a:ext uri="{FF2B5EF4-FFF2-40B4-BE49-F238E27FC236}">
                        <a16:creationId xmlns:a16="http://schemas.microsoft.com/office/drawing/2014/main" id="{1C20A722-7739-BA49-8AD3-F5AC8D9C255B}"/>
                      </a:ext>
                    </a:extLst>
                  </p:cNvPr>
                  <p:cNvSpPr>
                    <a:spLocks noChangeArrowheads="1"/>
                  </p:cNvSpPr>
                  <p:nvPr/>
                </p:nvSpPr>
                <p:spPr bwMode="auto">
                  <a:xfrm>
                    <a:off x="629" y="2586"/>
                    <a:ext cx="700" cy="10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grpSp>
            <p:sp>
              <p:nvSpPr>
                <p:cNvPr id="1042" name="Rectangle 258">
                  <a:extLst>
                    <a:ext uri="{FF2B5EF4-FFF2-40B4-BE49-F238E27FC236}">
                      <a16:creationId xmlns:a16="http://schemas.microsoft.com/office/drawing/2014/main" id="{F691BD7F-A36F-4148-99D4-B21E74B84AF6}"/>
                    </a:ext>
                  </a:extLst>
                </p:cNvPr>
                <p:cNvSpPr>
                  <a:spLocks noChangeArrowheads="1"/>
                </p:cNvSpPr>
                <p:nvPr/>
              </p:nvSpPr>
              <p:spPr bwMode="auto">
                <a:xfrm>
                  <a:off x="4220" y="1014"/>
                  <a:ext cx="601" cy="4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grpSp>
              <p:nvGrpSpPr>
                <p:cNvPr id="214450" name="Group 259">
                  <a:extLst>
                    <a:ext uri="{FF2B5EF4-FFF2-40B4-BE49-F238E27FC236}">
                      <a16:creationId xmlns:a16="http://schemas.microsoft.com/office/drawing/2014/main" id="{B54FA6C1-182C-3F40-8A70-A42ED10A3939}"/>
                    </a:ext>
                  </a:extLst>
                </p:cNvPr>
                <p:cNvGrpSpPr>
                  <a:grpSpLocks/>
                </p:cNvGrpSpPr>
                <p:nvPr/>
              </p:nvGrpSpPr>
              <p:grpSpPr bwMode="auto">
                <a:xfrm>
                  <a:off x="4747" y="994"/>
                  <a:ext cx="581" cy="134"/>
                  <a:chOff x="614" y="2568"/>
                  <a:chExt cx="725" cy="139"/>
                </a:xfrm>
              </p:grpSpPr>
              <p:sp>
                <p:nvSpPr>
                  <p:cNvPr id="1064" name="AutoShape 260">
                    <a:extLst>
                      <a:ext uri="{FF2B5EF4-FFF2-40B4-BE49-F238E27FC236}">
                        <a16:creationId xmlns:a16="http://schemas.microsoft.com/office/drawing/2014/main" id="{046347E6-06C0-3F44-8231-155ACC094D47}"/>
                      </a:ext>
                    </a:extLst>
                  </p:cNvPr>
                  <p:cNvSpPr>
                    <a:spLocks noChangeArrowheads="1"/>
                  </p:cNvSpPr>
                  <p:nvPr/>
                </p:nvSpPr>
                <p:spPr bwMode="auto">
                  <a:xfrm>
                    <a:off x="581" y="2569"/>
                    <a:ext cx="725" cy="140"/>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1065" name="AutoShape 261">
                    <a:extLst>
                      <a:ext uri="{FF2B5EF4-FFF2-40B4-BE49-F238E27FC236}">
                        <a16:creationId xmlns:a16="http://schemas.microsoft.com/office/drawing/2014/main" id="{0F1E9FDF-4204-484B-AAB6-9486F6F7582C}"/>
                      </a:ext>
                    </a:extLst>
                  </p:cNvPr>
                  <p:cNvSpPr>
                    <a:spLocks noChangeArrowheads="1"/>
                  </p:cNvSpPr>
                  <p:nvPr/>
                </p:nvSpPr>
                <p:spPr bwMode="auto">
                  <a:xfrm>
                    <a:off x="594" y="2589"/>
                    <a:ext cx="687" cy="100"/>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grpSp>
            <p:sp>
              <p:nvSpPr>
                <p:cNvPr id="1044" name="Rectangle 262">
                  <a:extLst>
                    <a:ext uri="{FF2B5EF4-FFF2-40B4-BE49-F238E27FC236}">
                      <a16:creationId xmlns:a16="http://schemas.microsoft.com/office/drawing/2014/main" id="{001938B9-FAA2-6A4D-96CF-0421A182B86E}"/>
                    </a:ext>
                  </a:extLst>
                </p:cNvPr>
                <p:cNvSpPr>
                  <a:spLocks noChangeArrowheads="1"/>
                </p:cNvSpPr>
                <p:nvPr/>
              </p:nvSpPr>
              <p:spPr bwMode="auto">
                <a:xfrm>
                  <a:off x="4220" y="1360"/>
                  <a:ext cx="591" cy="3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1045" name="Rectangle 263">
                  <a:extLst>
                    <a:ext uri="{FF2B5EF4-FFF2-40B4-BE49-F238E27FC236}">
                      <a16:creationId xmlns:a16="http://schemas.microsoft.com/office/drawing/2014/main" id="{9FA949CE-3603-CE44-94FA-7B36697ADD90}"/>
                    </a:ext>
                  </a:extLst>
                </p:cNvPr>
                <p:cNvSpPr>
                  <a:spLocks noChangeArrowheads="1"/>
                </p:cNvSpPr>
                <p:nvPr/>
              </p:nvSpPr>
              <p:spPr bwMode="auto">
                <a:xfrm>
                  <a:off x="4230" y="1648"/>
                  <a:ext cx="591" cy="4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grpSp>
              <p:nvGrpSpPr>
                <p:cNvPr id="214453" name="Group 264">
                  <a:extLst>
                    <a:ext uri="{FF2B5EF4-FFF2-40B4-BE49-F238E27FC236}">
                      <a16:creationId xmlns:a16="http://schemas.microsoft.com/office/drawing/2014/main" id="{B07280F9-990B-5345-8393-50DC7B9DAF6A}"/>
                    </a:ext>
                  </a:extLst>
                </p:cNvPr>
                <p:cNvGrpSpPr>
                  <a:grpSpLocks/>
                </p:cNvGrpSpPr>
                <p:nvPr/>
              </p:nvGrpSpPr>
              <p:grpSpPr bwMode="auto">
                <a:xfrm>
                  <a:off x="4735" y="1627"/>
                  <a:ext cx="582" cy="151"/>
                  <a:chOff x="614" y="2568"/>
                  <a:chExt cx="725" cy="139"/>
                </a:xfrm>
              </p:grpSpPr>
              <p:sp>
                <p:nvSpPr>
                  <p:cNvPr id="1062" name="AutoShape 265">
                    <a:extLst>
                      <a:ext uri="{FF2B5EF4-FFF2-40B4-BE49-F238E27FC236}">
                        <a16:creationId xmlns:a16="http://schemas.microsoft.com/office/drawing/2014/main" id="{E189DFB0-206B-4045-9998-1808928BEA7C}"/>
                      </a:ext>
                    </a:extLst>
                  </p:cNvPr>
                  <p:cNvSpPr>
                    <a:spLocks noChangeArrowheads="1"/>
                  </p:cNvSpPr>
                  <p:nvPr/>
                </p:nvSpPr>
                <p:spPr bwMode="auto">
                  <a:xfrm>
                    <a:off x="609" y="2570"/>
                    <a:ext cx="686" cy="133"/>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1063" name="AutoShape 266">
                    <a:extLst>
                      <a:ext uri="{FF2B5EF4-FFF2-40B4-BE49-F238E27FC236}">
                        <a16:creationId xmlns:a16="http://schemas.microsoft.com/office/drawing/2014/main" id="{06A70B14-E14B-B84F-B481-2D76CC0AC332}"/>
                      </a:ext>
                    </a:extLst>
                  </p:cNvPr>
                  <p:cNvSpPr>
                    <a:spLocks noChangeArrowheads="1"/>
                  </p:cNvSpPr>
                  <p:nvPr/>
                </p:nvSpPr>
                <p:spPr bwMode="auto">
                  <a:xfrm>
                    <a:off x="621" y="2588"/>
                    <a:ext cx="649" cy="9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grpSp>
            <p:sp>
              <p:nvSpPr>
                <p:cNvPr id="214454" name="Freeform 267">
                  <a:extLst>
                    <a:ext uri="{FF2B5EF4-FFF2-40B4-BE49-F238E27FC236}">
                      <a16:creationId xmlns:a16="http://schemas.microsoft.com/office/drawing/2014/main" id="{6ADFE9D1-7ACF-4543-9F11-D56CFAC414D7}"/>
                    </a:ext>
                  </a:extLst>
                </p:cNvPr>
                <p:cNvSpPr>
                  <a:spLocks/>
                </p:cNvSpPr>
                <p:nvPr/>
              </p:nvSpPr>
              <p:spPr bwMode="auto">
                <a:xfrm>
                  <a:off x="5288" y="1354"/>
                  <a:ext cx="263" cy="188"/>
                </a:xfrm>
                <a:custGeom>
                  <a:avLst/>
                  <a:gdLst>
                    <a:gd name="T0" fmla="*/ 2 w 328"/>
                    <a:gd name="T1" fmla="*/ 0 h 226"/>
                    <a:gd name="T2" fmla="*/ 45 w 328"/>
                    <a:gd name="T3" fmla="*/ 24 h 226"/>
                    <a:gd name="T4" fmla="*/ 45 w 328"/>
                    <a:gd name="T5" fmla="*/ 43 h 226"/>
                    <a:gd name="T6" fmla="*/ 0 w 328"/>
                    <a:gd name="T7" fmla="*/ 18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214455" name="Group 268">
                  <a:extLst>
                    <a:ext uri="{FF2B5EF4-FFF2-40B4-BE49-F238E27FC236}">
                      <a16:creationId xmlns:a16="http://schemas.microsoft.com/office/drawing/2014/main" id="{38C52F42-3A47-9346-9D5C-8E2AC88345A3}"/>
                    </a:ext>
                  </a:extLst>
                </p:cNvPr>
                <p:cNvGrpSpPr>
                  <a:grpSpLocks/>
                </p:cNvGrpSpPr>
                <p:nvPr/>
              </p:nvGrpSpPr>
              <p:grpSpPr bwMode="auto">
                <a:xfrm>
                  <a:off x="4739" y="1327"/>
                  <a:ext cx="582" cy="139"/>
                  <a:chOff x="614" y="2568"/>
                  <a:chExt cx="725" cy="139"/>
                </a:xfrm>
              </p:grpSpPr>
              <p:sp>
                <p:nvSpPr>
                  <p:cNvPr id="1060" name="AutoShape 269">
                    <a:extLst>
                      <a:ext uri="{FF2B5EF4-FFF2-40B4-BE49-F238E27FC236}">
                        <a16:creationId xmlns:a16="http://schemas.microsoft.com/office/drawing/2014/main" id="{51B35F6C-C7ED-D94A-98D7-E3A65AB24B3C}"/>
                      </a:ext>
                    </a:extLst>
                  </p:cNvPr>
                  <p:cNvSpPr>
                    <a:spLocks noChangeArrowheads="1"/>
                  </p:cNvSpPr>
                  <p:nvPr/>
                </p:nvSpPr>
                <p:spPr bwMode="auto">
                  <a:xfrm>
                    <a:off x="616" y="2543"/>
                    <a:ext cx="723" cy="163"/>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1061" name="AutoShape 270">
                    <a:extLst>
                      <a:ext uri="{FF2B5EF4-FFF2-40B4-BE49-F238E27FC236}">
                        <a16:creationId xmlns:a16="http://schemas.microsoft.com/office/drawing/2014/main" id="{62090D08-8FAA-E54D-AD6A-92AB5A60F216}"/>
                      </a:ext>
                    </a:extLst>
                  </p:cNvPr>
                  <p:cNvSpPr>
                    <a:spLocks noChangeArrowheads="1"/>
                  </p:cNvSpPr>
                  <p:nvPr/>
                </p:nvSpPr>
                <p:spPr bwMode="auto">
                  <a:xfrm>
                    <a:off x="629" y="2582"/>
                    <a:ext cx="686" cy="115"/>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grpSp>
            <p:sp>
              <p:nvSpPr>
                <p:cNvPr id="1049" name="Rectangle 271">
                  <a:extLst>
                    <a:ext uri="{FF2B5EF4-FFF2-40B4-BE49-F238E27FC236}">
                      <a16:creationId xmlns:a16="http://schemas.microsoft.com/office/drawing/2014/main" id="{0B1CD020-CC14-4B43-B14F-0B040EFAAEC3}"/>
                    </a:ext>
                  </a:extLst>
                </p:cNvPr>
                <p:cNvSpPr>
                  <a:spLocks noChangeArrowheads="1"/>
                </p:cNvSpPr>
                <p:nvPr/>
              </p:nvSpPr>
              <p:spPr bwMode="auto">
                <a:xfrm>
                  <a:off x="5251" y="428"/>
                  <a:ext cx="60" cy="2287"/>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214457" name="Freeform 272">
                  <a:extLst>
                    <a:ext uri="{FF2B5EF4-FFF2-40B4-BE49-F238E27FC236}">
                      <a16:creationId xmlns:a16="http://schemas.microsoft.com/office/drawing/2014/main" id="{210F67FC-77D0-104D-8E65-513959A55A44}"/>
                    </a:ext>
                  </a:extLst>
                </p:cNvPr>
                <p:cNvSpPr>
                  <a:spLocks/>
                </p:cNvSpPr>
                <p:nvPr/>
              </p:nvSpPr>
              <p:spPr bwMode="auto">
                <a:xfrm>
                  <a:off x="5312" y="1007"/>
                  <a:ext cx="237" cy="213"/>
                </a:xfrm>
                <a:custGeom>
                  <a:avLst/>
                  <a:gdLst>
                    <a:gd name="T0" fmla="*/ 2 w 296"/>
                    <a:gd name="T1" fmla="*/ 0 h 256"/>
                    <a:gd name="T2" fmla="*/ 40 w 296"/>
                    <a:gd name="T3" fmla="*/ 27 h 256"/>
                    <a:gd name="T4" fmla="*/ 40 w 296"/>
                    <a:gd name="T5" fmla="*/ 49 h 256"/>
                    <a:gd name="T6" fmla="*/ 0 w 296"/>
                    <a:gd name="T7" fmla="*/ 18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458" name="Freeform 273">
                  <a:extLst>
                    <a:ext uri="{FF2B5EF4-FFF2-40B4-BE49-F238E27FC236}">
                      <a16:creationId xmlns:a16="http://schemas.microsoft.com/office/drawing/2014/main" id="{B18E5213-6144-5849-BAD7-C526BA656AEB}"/>
                    </a:ext>
                  </a:extLst>
                </p:cNvPr>
                <p:cNvSpPr>
                  <a:spLocks/>
                </p:cNvSpPr>
                <p:nvPr/>
              </p:nvSpPr>
              <p:spPr bwMode="auto">
                <a:xfrm>
                  <a:off x="5315" y="680"/>
                  <a:ext cx="244" cy="240"/>
                </a:xfrm>
                <a:custGeom>
                  <a:avLst/>
                  <a:gdLst>
                    <a:gd name="T0" fmla="*/ 0 w 304"/>
                    <a:gd name="T1" fmla="*/ 0 h 288"/>
                    <a:gd name="T2" fmla="*/ 42 w 304"/>
                    <a:gd name="T3" fmla="*/ 32 h 288"/>
                    <a:gd name="T4" fmla="*/ 39 w 304"/>
                    <a:gd name="T5" fmla="*/ 57 h 288"/>
                    <a:gd name="T6" fmla="*/ 2 w 304"/>
                    <a:gd name="T7" fmla="*/ 24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52" name="Oval 274">
                  <a:extLst>
                    <a:ext uri="{FF2B5EF4-FFF2-40B4-BE49-F238E27FC236}">
                      <a16:creationId xmlns:a16="http://schemas.microsoft.com/office/drawing/2014/main" id="{96F54578-92AC-674A-9F54-751152497819}"/>
                    </a:ext>
                  </a:extLst>
                </p:cNvPr>
                <p:cNvSpPr>
                  <a:spLocks noChangeArrowheads="1"/>
                </p:cNvSpPr>
                <p:nvPr/>
              </p:nvSpPr>
              <p:spPr bwMode="auto">
                <a:xfrm>
                  <a:off x="5512" y="2609"/>
                  <a:ext cx="50" cy="96"/>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214460" name="Freeform 275">
                  <a:extLst>
                    <a:ext uri="{FF2B5EF4-FFF2-40B4-BE49-F238E27FC236}">
                      <a16:creationId xmlns:a16="http://schemas.microsoft.com/office/drawing/2014/main" id="{6E945926-057C-9543-BE63-D75A4488E438}"/>
                    </a:ext>
                  </a:extLst>
                </p:cNvPr>
                <p:cNvSpPr>
                  <a:spLocks/>
                </p:cNvSpPr>
                <p:nvPr/>
              </p:nvSpPr>
              <p:spPr bwMode="auto">
                <a:xfrm>
                  <a:off x="5302" y="2614"/>
                  <a:ext cx="245" cy="200"/>
                </a:xfrm>
                <a:custGeom>
                  <a:avLst/>
                  <a:gdLst>
                    <a:gd name="T0" fmla="*/ 0 w 306"/>
                    <a:gd name="T1" fmla="*/ 21 h 240"/>
                    <a:gd name="T2" fmla="*/ 2 w 306"/>
                    <a:gd name="T3" fmla="*/ 48 h 240"/>
                    <a:gd name="T4" fmla="*/ 42 w 306"/>
                    <a:gd name="T5" fmla="*/ 22 h 240"/>
                    <a:gd name="T6" fmla="*/ 40 w 306"/>
                    <a:gd name="T7" fmla="*/ 0 h 240"/>
                    <a:gd name="T8" fmla="*/ 0 w 306"/>
                    <a:gd name="T9" fmla="*/ 21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54" name="AutoShape 276">
                  <a:extLst>
                    <a:ext uri="{FF2B5EF4-FFF2-40B4-BE49-F238E27FC236}">
                      <a16:creationId xmlns:a16="http://schemas.microsoft.com/office/drawing/2014/main" id="{53B8A41D-1E4A-8B41-96FD-332302291D71}"/>
                    </a:ext>
                  </a:extLst>
                </p:cNvPr>
                <p:cNvSpPr>
                  <a:spLocks noChangeArrowheads="1"/>
                </p:cNvSpPr>
                <p:nvPr/>
              </p:nvSpPr>
              <p:spPr bwMode="auto">
                <a:xfrm>
                  <a:off x="4140" y="2677"/>
                  <a:ext cx="1202" cy="144"/>
                </a:xfrm>
                <a:prstGeom prst="roundRect">
                  <a:avLst>
                    <a:gd name="adj" fmla="val 50000"/>
                  </a:avLst>
                </a:prstGeom>
                <a:solidFill>
                  <a:srgbClr val="DDDDDD"/>
                </a:solidFill>
                <a:ln w="9525">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1055" name="AutoShape 277">
                  <a:extLst>
                    <a:ext uri="{FF2B5EF4-FFF2-40B4-BE49-F238E27FC236}">
                      <a16:creationId xmlns:a16="http://schemas.microsoft.com/office/drawing/2014/main" id="{8314FB35-6874-FF41-907C-0CEED2848344}"/>
                    </a:ext>
                  </a:extLst>
                </p:cNvPr>
                <p:cNvSpPr>
                  <a:spLocks noChangeArrowheads="1"/>
                </p:cNvSpPr>
                <p:nvPr/>
              </p:nvSpPr>
              <p:spPr bwMode="auto">
                <a:xfrm>
                  <a:off x="4200" y="2705"/>
                  <a:ext cx="1071" cy="77"/>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1056" name="Oval 278">
                  <a:extLst>
                    <a:ext uri="{FF2B5EF4-FFF2-40B4-BE49-F238E27FC236}">
                      <a16:creationId xmlns:a16="http://schemas.microsoft.com/office/drawing/2014/main" id="{11F0D0AC-C1F8-5048-92EA-442EA334A9DD}"/>
                    </a:ext>
                  </a:extLst>
                </p:cNvPr>
                <p:cNvSpPr>
                  <a:spLocks noChangeArrowheads="1"/>
                </p:cNvSpPr>
                <p:nvPr/>
              </p:nvSpPr>
              <p:spPr bwMode="auto">
                <a:xfrm>
                  <a:off x="4310" y="2379"/>
                  <a:ext cx="160" cy="144"/>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1057" name="Oval 279">
                  <a:extLst>
                    <a:ext uri="{FF2B5EF4-FFF2-40B4-BE49-F238E27FC236}">
                      <a16:creationId xmlns:a16="http://schemas.microsoft.com/office/drawing/2014/main" id="{00582064-967C-584D-9217-EFFA48369DF4}"/>
                    </a:ext>
                  </a:extLst>
                </p:cNvPr>
                <p:cNvSpPr>
                  <a:spLocks noChangeArrowheads="1"/>
                </p:cNvSpPr>
                <p:nvPr/>
              </p:nvSpPr>
              <p:spPr bwMode="auto">
                <a:xfrm>
                  <a:off x="4480" y="2379"/>
                  <a:ext cx="160" cy="144"/>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FF0000"/>
                    </a:solidFill>
                    <a:effectLst/>
                    <a:uLnTx/>
                    <a:uFillTx/>
                    <a:latin typeface="Arial" charset="0"/>
                    <a:ea typeface="ＭＳ Ｐゴシック" charset="0"/>
                    <a:cs typeface="+mn-cs"/>
                  </a:endParaRPr>
                </a:p>
              </p:txBody>
            </p:sp>
            <p:sp>
              <p:nvSpPr>
                <p:cNvPr id="1058" name="Oval 280">
                  <a:extLst>
                    <a:ext uri="{FF2B5EF4-FFF2-40B4-BE49-F238E27FC236}">
                      <a16:creationId xmlns:a16="http://schemas.microsoft.com/office/drawing/2014/main" id="{38FC02B0-E1F8-0247-8E72-2A07612BE3A5}"/>
                    </a:ext>
                  </a:extLst>
                </p:cNvPr>
                <p:cNvSpPr>
                  <a:spLocks noChangeArrowheads="1"/>
                </p:cNvSpPr>
                <p:nvPr/>
              </p:nvSpPr>
              <p:spPr bwMode="auto">
                <a:xfrm>
                  <a:off x="4661" y="2379"/>
                  <a:ext cx="160" cy="135"/>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1059" name="Rectangle 281">
                  <a:extLst>
                    <a:ext uri="{FF2B5EF4-FFF2-40B4-BE49-F238E27FC236}">
                      <a16:creationId xmlns:a16="http://schemas.microsoft.com/office/drawing/2014/main" id="{1EE28A89-63F5-DF4C-84C8-9A84FAD8FCB3}"/>
                    </a:ext>
                  </a:extLst>
                </p:cNvPr>
                <p:cNvSpPr>
                  <a:spLocks noChangeArrowheads="1"/>
                </p:cNvSpPr>
                <p:nvPr/>
              </p:nvSpPr>
              <p:spPr bwMode="auto">
                <a:xfrm>
                  <a:off x="5061" y="1831"/>
                  <a:ext cx="80" cy="759"/>
                </a:xfrm>
                <a:prstGeom prst="rect">
                  <a:avLst/>
                </a:prstGeom>
                <a:solidFill>
                  <a:srgbClr val="292929"/>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grpSp>
        </p:grpSp>
        <p:grpSp>
          <p:nvGrpSpPr>
            <p:cNvPr id="214399" name="Group 1068">
              <a:extLst>
                <a:ext uri="{FF2B5EF4-FFF2-40B4-BE49-F238E27FC236}">
                  <a16:creationId xmlns:a16="http://schemas.microsoft.com/office/drawing/2014/main" id="{8E402CA8-533B-1D4A-9CAE-4C31AA1D6632}"/>
                </a:ext>
              </a:extLst>
            </p:cNvPr>
            <p:cNvGrpSpPr>
              <a:grpSpLocks/>
            </p:cNvGrpSpPr>
            <p:nvPr/>
          </p:nvGrpSpPr>
          <p:grpSpPr bwMode="auto">
            <a:xfrm>
              <a:off x="7186941" y="5734675"/>
              <a:ext cx="347753" cy="680208"/>
              <a:chOff x="7923189" y="2486663"/>
              <a:chExt cx="360362" cy="884586"/>
            </a:xfrm>
          </p:grpSpPr>
          <p:pic>
            <p:nvPicPr>
              <p:cNvPr id="214405" name="Picture 3">
                <a:extLst>
                  <a:ext uri="{FF2B5EF4-FFF2-40B4-BE49-F238E27FC236}">
                    <a16:creationId xmlns:a16="http://schemas.microsoft.com/office/drawing/2014/main" id="{32733F9F-7586-5E4F-8834-78697C18047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043984" y="2486663"/>
                <a:ext cx="239567" cy="5365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214406" name="Group 950">
                <a:extLst>
                  <a:ext uri="{FF2B5EF4-FFF2-40B4-BE49-F238E27FC236}">
                    <a16:creationId xmlns:a16="http://schemas.microsoft.com/office/drawing/2014/main" id="{278CF83B-2727-E840-82D3-4E01DA472DC3}"/>
                  </a:ext>
                </a:extLst>
              </p:cNvPr>
              <p:cNvGrpSpPr>
                <a:grpSpLocks/>
              </p:cNvGrpSpPr>
              <p:nvPr/>
            </p:nvGrpSpPr>
            <p:grpSpPr bwMode="auto">
              <a:xfrm>
                <a:off x="7923189" y="2890236"/>
                <a:ext cx="227012" cy="481013"/>
                <a:chOff x="4140" y="429"/>
                <a:chExt cx="1425" cy="2396"/>
              </a:xfrm>
            </p:grpSpPr>
            <p:sp>
              <p:nvSpPr>
                <p:cNvPr id="214407" name="Freeform 951">
                  <a:extLst>
                    <a:ext uri="{FF2B5EF4-FFF2-40B4-BE49-F238E27FC236}">
                      <a16:creationId xmlns:a16="http://schemas.microsoft.com/office/drawing/2014/main" id="{8DCEAEB6-8B9F-A743-8291-D894DCB08AB9}"/>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408" name="Rectangle 952">
                  <a:extLst>
                    <a:ext uri="{FF2B5EF4-FFF2-40B4-BE49-F238E27FC236}">
                      <a16:creationId xmlns:a16="http://schemas.microsoft.com/office/drawing/2014/main" id="{0C24C977-81AA-D943-AC95-ECAABC46359F}"/>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409" name="Freeform 953">
                  <a:extLst>
                    <a:ext uri="{FF2B5EF4-FFF2-40B4-BE49-F238E27FC236}">
                      <a16:creationId xmlns:a16="http://schemas.microsoft.com/office/drawing/2014/main" id="{1AA76C4E-1179-9143-911B-B58CD9E12C91}"/>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410" name="Freeform 954">
                  <a:extLst>
                    <a:ext uri="{FF2B5EF4-FFF2-40B4-BE49-F238E27FC236}">
                      <a16:creationId xmlns:a16="http://schemas.microsoft.com/office/drawing/2014/main" id="{1EBF6E83-6A8C-7741-B346-DB75DFBE810C}"/>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411" name="Rectangle 955">
                  <a:extLst>
                    <a:ext uri="{FF2B5EF4-FFF2-40B4-BE49-F238E27FC236}">
                      <a16:creationId xmlns:a16="http://schemas.microsoft.com/office/drawing/2014/main" id="{3C735847-0E2E-DB49-8559-785F4FF7CBB0}"/>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14412" name="Group 956">
                  <a:extLst>
                    <a:ext uri="{FF2B5EF4-FFF2-40B4-BE49-F238E27FC236}">
                      <a16:creationId xmlns:a16="http://schemas.microsoft.com/office/drawing/2014/main" id="{95902300-E8B5-9B4C-B771-8D658CE50690}"/>
                    </a:ext>
                  </a:extLst>
                </p:cNvPr>
                <p:cNvGrpSpPr>
                  <a:grpSpLocks/>
                </p:cNvGrpSpPr>
                <p:nvPr/>
              </p:nvGrpSpPr>
              <p:grpSpPr bwMode="auto">
                <a:xfrm>
                  <a:off x="4749" y="668"/>
                  <a:ext cx="581" cy="145"/>
                  <a:chOff x="614" y="2568"/>
                  <a:chExt cx="725" cy="139"/>
                </a:xfrm>
              </p:grpSpPr>
              <p:sp>
                <p:nvSpPr>
                  <p:cNvPr id="214437" name="AutoShape 957">
                    <a:extLst>
                      <a:ext uri="{FF2B5EF4-FFF2-40B4-BE49-F238E27FC236}">
                        <a16:creationId xmlns:a16="http://schemas.microsoft.com/office/drawing/2014/main" id="{D9BF973C-286D-6A4C-B74E-31C91AEB4C32}"/>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438" name="AutoShape 958">
                    <a:extLst>
                      <a:ext uri="{FF2B5EF4-FFF2-40B4-BE49-F238E27FC236}">
                        <a16:creationId xmlns:a16="http://schemas.microsoft.com/office/drawing/2014/main" id="{8A8F2273-F2F0-8246-8122-C389B0DB0287}"/>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4413" name="Rectangle 959">
                  <a:extLst>
                    <a:ext uri="{FF2B5EF4-FFF2-40B4-BE49-F238E27FC236}">
                      <a16:creationId xmlns:a16="http://schemas.microsoft.com/office/drawing/2014/main" id="{A215A618-2228-1E40-8380-BCFC36343595}"/>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14414" name="Group 960">
                  <a:extLst>
                    <a:ext uri="{FF2B5EF4-FFF2-40B4-BE49-F238E27FC236}">
                      <a16:creationId xmlns:a16="http://schemas.microsoft.com/office/drawing/2014/main" id="{0CF5AE61-55C9-EE49-B017-931CF03BFE3F}"/>
                    </a:ext>
                  </a:extLst>
                </p:cNvPr>
                <p:cNvGrpSpPr>
                  <a:grpSpLocks/>
                </p:cNvGrpSpPr>
                <p:nvPr/>
              </p:nvGrpSpPr>
              <p:grpSpPr bwMode="auto">
                <a:xfrm>
                  <a:off x="4747" y="994"/>
                  <a:ext cx="581" cy="134"/>
                  <a:chOff x="614" y="2568"/>
                  <a:chExt cx="725" cy="139"/>
                </a:xfrm>
              </p:grpSpPr>
              <p:sp>
                <p:nvSpPr>
                  <p:cNvPr id="214435" name="AutoShape 961">
                    <a:extLst>
                      <a:ext uri="{FF2B5EF4-FFF2-40B4-BE49-F238E27FC236}">
                        <a16:creationId xmlns:a16="http://schemas.microsoft.com/office/drawing/2014/main" id="{51E98649-DA5D-F84C-9475-9029C4F20120}"/>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436" name="AutoShape 962">
                    <a:extLst>
                      <a:ext uri="{FF2B5EF4-FFF2-40B4-BE49-F238E27FC236}">
                        <a16:creationId xmlns:a16="http://schemas.microsoft.com/office/drawing/2014/main" id="{56E6C1E0-4B5B-C042-ADE7-0B89FAB8E070}"/>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4415" name="Rectangle 963">
                  <a:extLst>
                    <a:ext uri="{FF2B5EF4-FFF2-40B4-BE49-F238E27FC236}">
                      <a16:creationId xmlns:a16="http://schemas.microsoft.com/office/drawing/2014/main" id="{97B4E582-7B38-FE4A-946C-21FE3ADE65F4}"/>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416" name="Rectangle 964">
                  <a:extLst>
                    <a:ext uri="{FF2B5EF4-FFF2-40B4-BE49-F238E27FC236}">
                      <a16:creationId xmlns:a16="http://schemas.microsoft.com/office/drawing/2014/main" id="{2EF7FE66-E052-6E4B-A967-C146A6E59C0D}"/>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14417" name="Group 965">
                  <a:extLst>
                    <a:ext uri="{FF2B5EF4-FFF2-40B4-BE49-F238E27FC236}">
                      <a16:creationId xmlns:a16="http://schemas.microsoft.com/office/drawing/2014/main" id="{9AAE0792-8C21-B647-8993-E880A752C0F4}"/>
                    </a:ext>
                  </a:extLst>
                </p:cNvPr>
                <p:cNvGrpSpPr>
                  <a:grpSpLocks/>
                </p:cNvGrpSpPr>
                <p:nvPr/>
              </p:nvGrpSpPr>
              <p:grpSpPr bwMode="auto">
                <a:xfrm>
                  <a:off x="4735" y="1627"/>
                  <a:ext cx="582" cy="151"/>
                  <a:chOff x="614" y="2568"/>
                  <a:chExt cx="725" cy="139"/>
                </a:xfrm>
              </p:grpSpPr>
              <p:sp>
                <p:nvSpPr>
                  <p:cNvPr id="214433" name="AutoShape 966">
                    <a:extLst>
                      <a:ext uri="{FF2B5EF4-FFF2-40B4-BE49-F238E27FC236}">
                        <a16:creationId xmlns:a16="http://schemas.microsoft.com/office/drawing/2014/main" id="{E27A401E-0185-E04D-9EE8-F250AB0DA8F8}"/>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434" name="AutoShape 967">
                    <a:extLst>
                      <a:ext uri="{FF2B5EF4-FFF2-40B4-BE49-F238E27FC236}">
                        <a16:creationId xmlns:a16="http://schemas.microsoft.com/office/drawing/2014/main" id="{688D841D-D13F-5246-A020-C0FBA68E25B7}"/>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4418" name="Freeform 968">
                  <a:extLst>
                    <a:ext uri="{FF2B5EF4-FFF2-40B4-BE49-F238E27FC236}">
                      <a16:creationId xmlns:a16="http://schemas.microsoft.com/office/drawing/2014/main" id="{40C4AE9E-8D37-8549-92CC-40854D242C44}"/>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214419" name="Group 969">
                  <a:extLst>
                    <a:ext uri="{FF2B5EF4-FFF2-40B4-BE49-F238E27FC236}">
                      <a16:creationId xmlns:a16="http://schemas.microsoft.com/office/drawing/2014/main" id="{B0E06361-773E-594D-8BA8-A6BFEF56DAE7}"/>
                    </a:ext>
                  </a:extLst>
                </p:cNvPr>
                <p:cNvGrpSpPr>
                  <a:grpSpLocks/>
                </p:cNvGrpSpPr>
                <p:nvPr/>
              </p:nvGrpSpPr>
              <p:grpSpPr bwMode="auto">
                <a:xfrm>
                  <a:off x="4739" y="1327"/>
                  <a:ext cx="582" cy="139"/>
                  <a:chOff x="614" y="2568"/>
                  <a:chExt cx="725" cy="139"/>
                </a:xfrm>
              </p:grpSpPr>
              <p:sp>
                <p:nvSpPr>
                  <p:cNvPr id="214431" name="AutoShape 970">
                    <a:extLst>
                      <a:ext uri="{FF2B5EF4-FFF2-40B4-BE49-F238E27FC236}">
                        <a16:creationId xmlns:a16="http://schemas.microsoft.com/office/drawing/2014/main" id="{A254F874-2C1A-A94F-B104-6B11A3B3FFFA}"/>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432" name="AutoShape 971">
                    <a:extLst>
                      <a:ext uri="{FF2B5EF4-FFF2-40B4-BE49-F238E27FC236}">
                        <a16:creationId xmlns:a16="http://schemas.microsoft.com/office/drawing/2014/main" id="{63C57A66-FE2A-9B49-AC7A-28FE9BBFE9BE}"/>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4420" name="Rectangle 972">
                  <a:extLst>
                    <a:ext uri="{FF2B5EF4-FFF2-40B4-BE49-F238E27FC236}">
                      <a16:creationId xmlns:a16="http://schemas.microsoft.com/office/drawing/2014/main" id="{41FC7717-503B-234E-8D7D-9022259F569B}"/>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421" name="Freeform 973">
                  <a:extLst>
                    <a:ext uri="{FF2B5EF4-FFF2-40B4-BE49-F238E27FC236}">
                      <a16:creationId xmlns:a16="http://schemas.microsoft.com/office/drawing/2014/main" id="{D2714405-2380-B44B-99CA-B0213CFA7F7B}"/>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422" name="Freeform 974">
                  <a:extLst>
                    <a:ext uri="{FF2B5EF4-FFF2-40B4-BE49-F238E27FC236}">
                      <a16:creationId xmlns:a16="http://schemas.microsoft.com/office/drawing/2014/main" id="{9F8F4988-F695-454E-9D54-EBC8E0AFDB03}"/>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423" name="Oval 975">
                  <a:extLst>
                    <a:ext uri="{FF2B5EF4-FFF2-40B4-BE49-F238E27FC236}">
                      <a16:creationId xmlns:a16="http://schemas.microsoft.com/office/drawing/2014/main" id="{A24C5B25-D627-3649-8F12-A567A24A9B7B}"/>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424" name="Freeform 976">
                  <a:extLst>
                    <a:ext uri="{FF2B5EF4-FFF2-40B4-BE49-F238E27FC236}">
                      <a16:creationId xmlns:a16="http://schemas.microsoft.com/office/drawing/2014/main" id="{2F3F0CC0-1CC5-834C-90FF-5DEC703CFCF3}"/>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425" name="AutoShape 977">
                  <a:extLst>
                    <a:ext uri="{FF2B5EF4-FFF2-40B4-BE49-F238E27FC236}">
                      <a16:creationId xmlns:a16="http://schemas.microsoft.com/office/drawing/2014/main" id="{9E9EBBD6-ABA3-CE41-873E-E25C8CD3C534}"/>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426" name="AutoShape 978">
                  <a:extLst>
                    <a:ext uri="{FF2B5EF4-FFF2-40B4-BE49-F238E27FC236}">
                      <a16:creationId xmlns:a16="http://schemas.microsoft.com/office/drawing/2014/main" id="{DE66A82D-7F89-BA46-94BF-C440B325B83C}"/>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427" name="Oval 979">
                  <a:extLst>
                    <a:ext uri="{FF2B5EF4-FFF2-40B4-BE49-F238E27FC236}">
                      <a16:creationId xmlns:a16="http://schemas.microsoft.com/office/drawing/2014/main" id="{8093C79D-2479-684D-9E42-329DA6A61D9E}"/>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428" name="Oval 980">
                  <a:extLst>
                    <a:ext uri="{FF2B5EF4-FFF2-40B4-BE49-F238E27FC236}">
                      <a16:creationId xmlns:a16="http://schemas.microsoft.com/office/drawing/2014/main" id="{C0BC531C-6E59-9446-B664-FDD8EBABB739}"/>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dirty="0">
                    <a:ln>
                      <a:noFill/>
                    </a:ln>
                    <a:solidFill>
                      <a:srgbClr val="FF0000"/>
                    </a:solidFill>
                    <a:effectLst/>
                    <a:uLnTx/>
                    <a:uFillTx/>
                    <a:latin typeface="Arial" panose="020B0604020202020204" pitchFamily="34" charset="0"/>
                    <a:ea typeface="ＭＳ Ｐゴシック" panose="020B0600070205080204" pitchFamily="34" charset="-128"/>
                    <a:cs typeface="+mn-cs"/>
                  </a:endParaRPr>
                </a:p>
              </p:txBody>
            </p:sp>
            <p:sp>
              <p:nvSpPr>
                <p:cNvPr id="214429" name="Oval 981">
                  <a:extLst>
                    <a:ext uri="{FF2B5EF4-FFF2-40B4-BE49-F238E27FC236}">
                      <a16:creationId xmlns:a16="http://schemas.microsoft.com/office/drawing/2014/main" id="{E9ED9C0E-3190-1C40-93DB-19A88E9CD086}"/>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430" name="Rectangle 982">
                  <a:extLst>
                    <a:ext uri="{FF2B5EF4-FFF2-40B4-BE49-F238E27FC236}">
                      <a16:creationId xmlns:a16="http://schemas.microsoft.com/office/drawing/2014/main" id="{541C1A9C-C313-D944-991B-F15BF1E1A467}"/>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grpSp>
          <p:nvGrpSpPr>
            <p:cNvPr id="214400" name="Group 3">
              <a:extLst>
                <a:ext uri="{FF2B5EF4-FFF2-40B4-BE49-F238E27FC236}">
                  <a16:creationId xmlns:a16="http://schemas.microsoft.com/office/drawing/2014/main" id="{324EDE22-2FBE-CD4B-87F5-3AFE46AE84BA}"/>
                </a:ext>
              </a:extLst>
            </p:cNvPr>
            <p:cNvGrpSpPr>
              <a:grpSpLocks/>
            </p:cNvGrpSpPr>
            <p:nvPr/>
          </p:nvGrpSpPr>
          <p:grpSpPr bwMode="auto">
            <a:xfrm>
              <a:off x="439215" y="4827099"/>
              <a:ext cx="875523" cy="506826"/>
              <a:chOff x="439215" y="4827099"/>
              <a:chExt cx="875523" cy="506826"/>
            </a:xfrm>
          </p:grpSpPr>
          <p:grpSp>
            <p:nvGrpSpPr>
              <p:cNvPr id="214401" name="Group 418">
                <a:extLst>
                  <a:ext uri="{FF2B5EF4-FFF2-40B4-BE49-F238E27FC236}">
                    <a16:creationId xmlns:a16="http://schemas.microsoft.com/office/drawing/2014/main" id="{5EBBB6C8-77B2-BA46-8116-9CC4F54F5332}"/>
                  </a:ext>
                </a:extLst>
              </p:cNvPr>
              <p:cNvGrpSpPr>
                <a:grpSpLocks/>
              </p:cNvGrpSpPr>
              <p:nvPr/>
            </p:nvGrpSpPr>
            <p:grpSpPr bwMode="auto">
              <a:xfrm>
                <a:off x="439215" y="4827099"/>
                <a:ext cx="875523" cy="506826"/>
                <a:chOff x="2889" y="1631"/>
                <a:chExt cx="980" cy="743"/>
              </a:xfrm>
            </p:grpSpPr>
            <p:sp>
              <p:nvSpPr>
                <p:cNvPr id="214403" name="Rectangle 419">
                  <a:extLst>
                    <a:ext uri="{FF2B5EF4-FFF2-40B4-BE49-F238E27FC236}">
                      <a16:creationId xmlns:a16="http://schemas.microsoft.com/office/drawing/2014/main" id="{2E581D98-6885-D344-B42F-A717F5B85044}"/>
                    </a:ext>
                  </a:extLst>
                </p:cNvPr>
                <p:cNvSpPr>
                  <a:spLocks noChangeArrowheads="1"/>
                </p:cNvSpPr>
                <p:nvPr/>
              </p:nvSpPr>
              <p:spPr bwMode="auto">
                <a:xfrm>
                  <a:off x="3046" y="1841"/>
                  <a:ext cx="663" cy="533"/>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5249" name="AutoShape 420">
                  <a:extLst>
                    <a:ext uri="{FF2B5EF4-FFF2-40B4-BE49-F238E27FC236}">
                      <a16:creationId xmlns:a16="http://schemas.microsoft.com/office/drawing/2014/main" id="{7543A277-20B6-4B4B-88B3-775CB6CE92FC}"/>
                    </a:ext>
                  </a:extLst>
                </p:cNvPr>
                <p:cNvSpPr>
                  <a:spLocks noChangeArrowheads="1"/>
                </p:cNvSpPr>
                <p:nvPr/>
              </p:nvSpPr>
              <p:spPr bwMode="auto">
                <a:xfrm>
                  <a:off x="2889" y="1631"/>
                  <a:ext cx="976" cy="254"/>
                </a:xfrm>
                <a:prstGeom prst="triangle">
                  <a:avLst>
                    <a:gd name="adj" fmla="val 50000"/>
                  </a:avLst>
                </a:prstGeom>
                <a:solidFill>
                  <a:schemeClr val="tx1">
                    <a:lumMod val="50000"/>
                    <a:lumOff val="50000"/>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CCFF"/>
                    </a:solidFill>
                    <a:effectLst/>
                    <a:uLnTx/>
                    <a:uFillTx/>
                    <a:latin typeface="Arial" charset="0"/>
                    <a:ea typeface="ＭＳ Ｐゴシック" charset="0"/>
                    <a:cs typeface="ＭＳ Ｐゴシック" charset="0"/>
                  </a:endParaRPr>
                </a:p>
              </p:txBody>
            </p:sp>
          </p:grpSp>
          <p:pic>
            <p:nvPicPr>
              <p:cNvPr id="214402" name="Picture 9">
                <a:extLst>
                  <a:ext uri="{FF2B5EF4-FFF2-40B4-BE49-F238E27FC236}">
                    <a16:creationId xmlns:a16="http://schemas.microsoft.com/office/drawing/2014/main" id="{84AFFF33-43DD-D448-9B8B-7C7762B494CB}"/>
                  </a:ext>
                </a:extLst>
              </p:cNvPr>
              <p:cNvPicPr>
                <a:picLocks noChangeAspect="1"/>
              </p:cNvPicPr>
              <p:nvPr/>
            </p:nvPicPr>
            <p:blipFill>
              <a:blip r:embed="rId5">
                <a:extLst>
                  <a:ext uri="{28A0092B-C50C-407E-A947-70E740481C1C}">
                    <a14:useLocalDpi xmlns:a14="http://schemas.microsoft.com/office/drawing/2010/main" val="0"/>
                  </a:ext>
                </a:extLst>
              </a:blip>
              <a:srcRect/>
              <a:stretch>
                <a:fillRect/>
              </a:stretch>
            </p:blipFill>
            <p:spPr bwMode="auto">
              <a:xfrm>
                <a:off x="683109" y="5014480"/>
                <a:ext cx="405029" cy="2908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grpSp>
        <p:nvGrpSpPr>
          <p:cNvPr id="9" name="Group 8">
            <a:extLst>
              <a:ext uri="{FF2B5EF4-FFF2-40B4-BE49-F238E27FC236}">
                <a16:creationId xmlns:a16="http://schemas.microsoft.com/office/drawing/2014/main" id="{663E03E5-A035-FA4B-96FB-1DB1173EACF5}"/>
              </a:ext>
            </a:extLst>
          </p:cNvPr>
          <p:cNvGrpSpPr>
            <a:grpSpLocks/>
          </p:cNvGrpSpPr>
          <p:nvPr/>
        </p:nvGrpSpPr>
        <p:grpSpPr bwMode="auto">
          <a:xfrm>
            <a:off x="1949451" y="1181101"/>
            <a:ext cx="8258175" cy="5427663"/>
            <a:chOff x="425291" y="1016574"/>
            <a:chExt cx="8258951" cy="5427438"/>
          </a:xfrm>
        </p:grpSpPr>
        <p:grpSp>
          <p:nvGrpSpPr>
            <p:cNvPr id="214030" name="Group 7">
              <a:extLst>
                <a:ext uri="{FF2B5EF4-FFF2-40B4-BE49-F238E27FC236}">
                  <a16:creationId xmlns:a16="http://schemas.microsoft.com/office/drawing/2014/main" id="{A4AF4A7E-AAF4-534C-ABAC-8465AF89D6B5}"/>
                </a:ext>
              </a:extLst>
            </p:cNvPr>
            <p:cNvGrpSpPr>
              <a:grpSpLocks/>
            </p:cNvGrpSpPr>
            <p:nvPr/>
          </p:nvGrpSpPr>
          <p:grpSpPr bwMode="auto">
            <a:xfrm>
              <a:off x="861857" y="1488950"/>
              <a:ext cx="7326607" cy="4955062"/>
              <a:chOff x="861857" y="1488950"/>
              <a:chExt cx="7326607" cy="4955062"/>
            </a:xfrm>
          </p:grpSpPr>
          <p:cxnSp>
            <p:nvCxnSpPr>
              <p:cNvPr id="214383" name="Straight Connector 6">
                <a:extLst>
                  <a:ext uri="{FF2B5EF4-FFF2-40B4-BE49-F238E27FC236}">
                    <a16:creationId xmlns:a16="http://schemas.microsoft.com/office/drawing/2014/main" id="{9512D778-123C-7140-9209-CBA6A43BC19E}"/>
                  </a:ext>
                </a:extLst>
              </p:cNvPr>
              <p:cNvCxnSpPr>
                <a:cxnSpLocks noChangeShapeType="1"/>
                <a:stCxn id="214402" idx="2"/>
              </p:cNvCxnSpPr>
              <p:nvPr/>
            </p:nvCxnSpPr>
            <p:spPr bwMode="auto">
              <a:xfrm flipH="1" flipV="1">
                <a:off x="861857" y="2766634"/>
                <a:ext cx="24132" cy="2370257"/>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14384" name="Straight Connector 786">
                <a:extLst>
                  <a:ext uri="{FF2B5EF4-FFF2-40B4-BE49-F238E27FC236}">
                    <a16:creationId xmlns:a16="http://schemas.microsoft.com/office/drawing/2014/main" id="{B2301258-B27E-2F44-9382-9A623C4D7000}"/>
                  </a:ext>
                </a:extLst>
              </p:cNvPr>
              <p:cNvCxnSpPr>
                <a:cxnSpLocks noChangeShapeType="1"/>
                <a:stCxn id="214712" idx="2"/>
              </p:cNvCxnSpPr>
              <p:nvPr/>
            </p:nvCxnSpPr>
            <p:spPr bwMode="auto">
              <a:xfrm flipV="1">
                <a:off x="1769891" y="1936350"/>
                <a:ext cx="381" cy="241375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14385" name="Straight Connector 787">
                <a:extLst>
                  <a:ext uri="{FF2B5EF4-FFF2-40B4-BE49-F238E27FC236}">
                    <a16:creationId xmlns:a16="http://schemas.microsoft.com/office/drawing/2014/main" id="{7B952022-194E-AF45-BA8F-F3BA1517842D}"/>
                  </a:ext>
                </a:extLst>
              </p:cNvPr>
              <p:cNvCxnSpPr>
                <a:cxnSpLocks noChangeShapeType="1"/>
              </p:cNvCxnSpPr>
              <p:nvPr/>
            </p:nvCxnSpPr>
            <p:spPr bwMode="auto">
              <a:xfrm flipV="1">
                <a:off x="2209958" y="3252851"/>
                <a:ext cx="0" cy="253986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14386" name="Straight Connector 788">
                <a:extLst>
                  <a:ext uri="{FF2B5EF4-FFF2-40B4-BE49-F238E27FC236}">
                    <a16:creationId xmlns:a16="http://schemas.microsoft.com/office/drawing/2014/main" id="{DA4CF229-090E-D040-A819-79B58CD0D157}"/>
                  </a:ext>
                </a:extLst>
              </p:cNvPr>
              <p:cNvCxnSpPr>
                <a:cxnSpLocks noChangeShapeType="1"/>
              </p:cNvCxnSpPr>
              <p:nvPr/>
            </p:nvCxnSpPr>
            <p:spPr bwMode="auto">
              <a:xfrm flipV="1">
                <a:off x="3314938" y="3904152"/>
                <a:ext cx="0" cy="253986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14387" name="Straight Connector 789">
                <a:extLst>
                  <a:ext uri="{FF2B5EF4-FFF2-40B4-BE49-F238E27FC236}">
                    <a16:creationId xmlns:a16="http://schemas.microsoft.com/office/drawing/2014/main" id="{F1FD2E17-FCFD-7A49-80F1-F0132E422F6F}"/>
                  </a:ext>
                </a:extLst>
              </p:cNvPr>
              <p:cNvCxnSpPr>
                <a:cxnSpLocks noChangeShapeType="1"/>
              </p:cNvCxnSpPr>
              <p:nvPr/>
            </p:nvCxnSpPr>
            <p:spPr bwMode="auto">
              <a:xfrm flipV="1">
                <a:off x="4465279" y="1488950"/>
                <a:ext cx="0" cy="253986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14388" name="Straight Connector 791">
                <a:extLst>
                  <a:ext uri="{FF2B5EF4-FFF2-40B4-BE49-F238E27FC236}">
                    <a16:creationId xmlns:a16="http://schemas.microsoft.com/office/drawing/2014/main" id="{F2AA9CB3-A15F-6A4F-BD49-8C86FD328DF0}"/>
                  </a:ext>
                </a:extLst>
              </p:cNvPr>
              <p:cNvCxnSpPr>
                <a:cxnSpLocks noChangeShapeType="1"/>
              </p:cNvCxnSpPr>
              <p:nvPr/>
            </p:nvCxnSpPr>
            <p:spPr bwMode="auto">
              <a:xfrm flipV="1">
                <a:off x="5162011" y="3561357"/>
                <a:ext cx="0" cy="253986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14389" name="Straight Connector 967">
                <a:extLst>
                  <a:ext uri="{FF2B5EF4-FFF2-40B4-BE49-F238E27FC236}">
                    <a16:creationId xmlns:a16="http://schemas.microsoft.com/office/drawing/2014/main" id="{1A84D6ED-7888-4649-8F9A-6F97B339F199}"/>
                  </a:ext>
                </a:extLst>
              </p:cNvPr>
              <p:cNvCxnSpPr>
                <a:cxnSpLocks noChangeShapeType="1"/>
              </p:cNvCxnSpPr>
              <p:nvPr/>
            </p:nvCxnSpPr>
            <p:spPr bwMode="auto">
              <a:xfrm flipV="1">
                <a:off x="6130907" y="1778447"/>
                <a:ext cx="0" cy="253986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14390" name="Straight Connector 1067">
                <a:extLst>
                  <a:ext uri="{FF2B5EF4-FFF2-40B4-BE49-F238E27FC236}">
                    <a16:creationId xmlns:a16="http://schemas.microsoft.com/office/drawing/2014/main" id="{6E0210E8-9E52-B64F-AB77-2FE66D785BB6}"/>
                  </a:ext>
                </a:extLst>
              </p:cNvPr>
              <p:cNvCxnSpPr>
                <a:cxnSpLocks noChangeShapeType="1"/>
              </p:cNvCxnSpPr>
              <p:nvPr/>
            </p:nvCxnSpPr>
            <p:spPr bwMode="auto">
              <a:xfrm flipV="1">
                <a:off x="8188464" y="2384037"/>
                <a:ext cx="0" cy="253986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14391" name="Straight Connector 1103">
                <a:extLst>
                  <a:ext uri="{FF2B5EF4-FFF2-40B4-BE49-F238E27FC236}">
                    <a16:creationId xmlns:a16="http://schemas.microsoft.com/office/drawing/2014/main" id="{4BD7FE31-973D-2149-85C0-0E13ED55A48A}"/>
                  </a:ext>
                </a:extLst>
              </p:cNvPr>
              <p:cNvCxnSpPr>
                <a:cxnSpLocks noChangeShapeType="1"/>
              </p:cNvCxnSpPr>
              <p:nvPr/>
            </p:nvCxnSpPr>
            <p:spPr bwMode="auto">
              <a:xfrm flipV="1">
                <a:off x="7267323" y="3880001"/>
                <a:ext cx="0" cy="253986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grpSp>
          <p:nvGrpSpPr>
            <p:cNvPr id="214031" name="Group 1104">
              <a:extLst>
                <a:ext uri="{FF2B5EF4-FFF2-40B4-BE49-F238E27FC236}">
                  <a16:creationId xmlns:a16="http://schemas.microsoft.com/office/drawing/2014/main" id="{765F4DA0-16C7-9A4A-BC15-42B419D784ED}"/>
                </a:ext>
              </a:extLst>
            </p:cNvPr>
            <p:cNvGrpSpPr>
              <a:grpSpLocks/>
            </p:cNvGrpSpPr>
            <p:nvPr/>
          </p:nvGrpSpPr>
          <p:grpSpPr bwMode="auto">
            <a:xfrm>
              <a:off x="425291" y="1016574"/>
              <a:ext cx="8258951" cy="2901368"/>
              <a:chOff x="439215" y="3555216"/>
              <a:chExt cx="8258951" cy="2901368"/>
            </a:xfrm>
          </p:grpSpPr>
          <p:grpSp>
            <p:nvGrpSpPr>
              <p:cNvPr id="214032" name="Group 1105">
                <a:extLst>
                  <a:ext uri="{FF2B5EF4-FFF2-40B4-BE49-F238E27FC236}">
                    <a16:creationId xmlns:a16="http://schemas.microsoft.com/office/drawing/2014/main" id="{E694307B-217B-FB40-81BB-A309B6A9FADA}"/>
                  </a:ext>
                </a:extLst>
              </p:cNvPr>
              <p:cNvGrpSpPr>
                <a:grpSpLocks/>
              </p:cNvGrpSpPr>
              <p:nvPr/>
            </p:nvGrpSpPr>
            <p:grpSpPr bwMode="auto">
              <a:xfrm>
                <a:off x="1678362" y="3855145"/>
                <a:ext cx="347753" cy="680208"/>
                <a:chOff x="7923189" y="2486663"/>
                <a:chExt cx="360362" cy="884586"/>
              </a:xfrm>
            </p:grpSpPr>
            <p:pic>
              <p:nvPicPr>
                <p:cNvPr id="214349" name="Picture 3">
                  <a:extLst>
                    <a:ext uri="{FF2B5EF4-FFF2-40B4-BE49-F238E27FC236}">
                      <a16:creationId xmlns:a16="http://schemas.microsoft.com/office/drawing/2014/main" id="{A5775926-AFE6-1449-9A27-5441A654C9E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043984" y="2486663"/>
                  <a:ext cx="239567" cy="5365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214350" name="Group 950">
                  <a:extLst>
                    <a:ext uri="{FF2B5EF4-FFF2-40B4-BE49-F238E27FC236}">
                      <a16:creationId xmlns:a16="http://schemas.microsoft.com/office/drawing/2014/main" id="{38CC53F0-B414-2E4E-8986-2F7DDC5D0D82}"/>
                    </a:ext>
                  </a:extLst>
                </p:cNvPr>
                <p:cNvGrpSpPr>
                  <a:grpSpLocks/>
                </p:cNvGrpSpPr>
                <p:nvPr/>
              </p:nvGrpSpPr>
              <p:grpSpPr bwMode="auto">
                <a:xfrm>
                  <a:off x="7923189" y="2890236"/>
                  <a:ext cx="227012" cy="481013"/>
                  <a:chOff x="4140" y="429"/>
                  <a:chExt cx="1425" cy="2396"/>
                </a:xfrm>
              </p:grpSpPr>
              <p:sp>
                <p:nvSpPr>
                  <p:cNvPr id="214351" name="Freeform 951">
                    <a:extLst>
                      <a:ext uri="{FF2B5EF4-FFF2-40B4-BE49-F238E27FC236}">
                        <a16:creationId xmlns:a16="http://schemas.microsoft.com/office/drawing/2014/main" id="{1D940CF4-9ED0-F04D-B582-4A54E780ED7C}"/>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352" name="Rectangle 952">
                    <a:extLst>
                      <a:ext uri="{FF2B5EF4-FFF2-40B4-BE49-F238E27FC236}">
                        <a16:creationId xmlns:a16="http://schemas.microsoft.com/office/drawing/2014/main" id="{5C864C79-25E8-8D48-A1F0-E6D2174CB77D}"/>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353" name="Freeform 953">
                    <a:extLst>
                      <a:ext uri="{FF2B5EF4-FFF2-40B4-BE49-F238E27FC236}">
                        <a16:creationId xmlns:a16="http://schemas.microsoft.com/office/drawing/2014/main" id="{F9230EA0-40F1-F944-A1C8-C87B9C4B3110}"/>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354" name="Freeform 954">
                    <a:extLst>
                      <a:ext uri="{FF2B5EF4-FFF2-40B4-BE49-F238E27FC236}">
                        <a16:creationId xmlns:a16="http://schemas.microsoft.com/office/drawing/2014/main" id="{F0AB7CF6-089B-1148-BBF7-D843D80D9016}"/>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355" name="Rectangle 955">
                    <a:extLst>
                      <a:ext uri="{FF2B5EF4-FFF2-40B4-BE49-F238E27FC236}">
                        <a16:creationId xmlns:a16="http://schemas.microsoft.com/office/drawing/2014/main" id="{98CC2FCF-928D-5E48-AEAC-621C4884E8C5}"/>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14356" name="Group 956">
                    <a:extLst>
                      <a:ext uri="{FF2B5EF4-FFF2-40B4-BE49-F238E27FC236}">
                        <a16:creationId xmlns:a16="http://schemas.microsoft.com/office/drawing/2014/main" id="{32064450-79DB-9B42-B425-E4053B0D45F8}"/>
                      </a:ext>
                    </a:extLst>
                  </p:cNvPr>
                  <p:cNvGrpSpPr>
                    <a:grpSpLocks/>
                  </p:cNvGrpSpPr>
                  <p:nvPr/>
                </p:nvGrpSpPr>
                <p:grpSpPr bwMode="auto">
                  <a:xfrm>
                    <a:off x="4749" y="668"/>
                    <a:ext cx="581" cy="145"/>
                    <a:chOff x="614" y="2568"/>
                    <a:chExt cx="725" cy="139"/>
                  </a:xfrm>
                </p:grpSpPr>
                <p:sp>
                  <p:nvSpPr>
                    <p:cNvPr id="214381" name="AutoShape 957">
                      <a:extLst>
                        <a:ext uri="{FF2B5EF4-FFF2-40B4-BE49-F238E27FC236}">
                          <a16:creationId xmlns:a16="http://schemas.microsoft.com/office/drawing/2014/main" id="{81709B80-81CD-484F-90A0-829B27DBF225}"/>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382" name="AutoShape 958">
                      <a:extLst>
                        <a:ext uri="{FF2B5EF4-FFF2-40B4-BE49-F238E27FC236}">
                          <a16:creationId xmlns:a16="http://schemas.microsoft.com/office/drawing/2014/main" id="{59C6BA8F-1200-164F-A9AE-4A6580C660B8}"/>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4357" name="Rectangle 959">
                    <a:extLst>
                      <a:ext uri="{FF2B5EF4-FFF2-40B4-BE49-F238E27FC236}">
                        <a16:creationId xmlns:a16="http://schemas.microsoft.com/office/drawing/2014/main" id="{DC21CC66-F586-0442-ABD4-46DA223A4C80}"/>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14358" name="Group 960">
                    <a:extLst>
                      <a:ext uri="{FF2B5EF4-FFF2-40B4-BE49-F238E27FC236}">
                        <a16:creationId xmlns:a16="http://schemas.microsoft.com/office/drawing/2014/main" id="{522CC6A9-9C0A-A348-B0AE-A15925D12CDB}"/>
                      </a:ext>
                    </a:extLst>
                  </p:cNvPr>
                  <p:cNvGrpSpPr>
                    <a:grpSpLocks/>
                  </p:cNvGrpSpPr>
                  <p:nvPr/>
                </p:nvGrpSpPr>
                <p:grpSpPr bwMode="auto">
                  <a:xfrm>
                    <a:off x="4747" y="994"/>
                    <a:ext cx="581" cy="134"/>
                    <a:chOff x="614" y="2568"/>
                    <a:chExt cx="725" cy="139"/>
                  </a:xfrm>
                </p:grpSpPr>
                <p:sp>
                  <p:nvSpPr>
                    <p:cNvPr id="214379" name="AutoShape 961">
                      <a:extLst>
                        <a:ext uri="{FF2B5EF4-FFF2-40B4-BE49-F238E27FC236}">
                          <a16:creationId xmlns:a16="http://schemas.microsoft.com/office/drawing/2014/main" id="{FB03F716-8759-2347-BC2A-0F6B85860363}"/>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380" name="AutoShape 962">
                      <a:extLst>
                        <a:ext uri="{FF2B5EF4-FFF2-40B4-BE49-F238E27FC236}">
                          <a16:creationId xmlns:a16="http://schemas.microsoft.com/office/drawing/2014/main" id="{968FE5C9-C21A-434D-9892-A0B42A530222}"/>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4359" name="Rectangle 963">
                    <a:extLst>
                      <a:ext uri="{FF2B5EF4-FFF2-40B4-BE49-F238E27FC236}">
                        <a16:creationId xmlns:a16="http://schemas.microsoft.com/office/drawing/2014/main" id="{B266DFC4-3207-8841-9669-94EE2546F3D7}"/>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360" name="Rectangle 964">
                    <a:extLst>
                      <a:ext uri="{FF2B5EF4-FFF2-40B4-BE49-F238E27FC236}">
                        <a16:creationId xmlns:a16="http://schemas.microsoft.com/office/drawing/2014/main" id="{B4358FEB-66AD-A549-8017-15821E824DB6}"/>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14361" name="Group 965">
                    <a:extLst>
                      <a:ext uri="{FF2B5EF4-FFF2-40B4-BE49-F238E27FC236}">
                        <a16:creationId xmlns:a16="http://schemas.microsoft.com/office/drawing/2014/main" id="{A501AB8D-E194-184D-B93F-CE0B3F993719}"/>
                      </a:ext>
                    </a:extLst>
                  </p:cNvPr>
                  <p:cNvGrpSpPr>
                    <a:grpSpLocks/>
                  </p:cNvGrpSpPr>
                  <p:nvPr/>
                </p:nvGrpSpPr>
                <p:grpSpPr bwMode="auto">
                  <a:xfrm>
                    <a:off x="4735" y="1627"/>
                    <a:ext cx="582" cy="151"/>
                    <a:chOff x="614" y="2568"/>
                    <a:chExt cx="725" cy="139"/>
                  </a:xfrm>
                </p:grpSpPr>
                <p:sp>
                  <p:nvSpPr>
                    <p:cNvPr id="214377" name="AutoShape 966">
                      <a:extLst>
                        <a:ext uri="{FF2B5EF4-FFF2-40B4-BE49-F238E27FC236}">
                          <a16:creationId xmlns:a16="http://schemas.microsoft.com/office/drawing/2014/main" id="{6F4F8E69-BE61-B843-B396-7042AFECE11D}"/>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378" name="AutoShape 967">
                      <a:extLst>
                        <a:ext uri="{FF2B5EF4-FFF2-40B4-BE49-F238E27FC236}">
                          <a16:creationId xmlns:a16="http://schemas.microsoft.com/office/drawing/2014/main" id="{154AE41D-488D-8F44-88B1-F11C857D7745}"/>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4362" name="Freeform 968">
                    <a:extLst>
                      <a:ext uri="{FF2B5EF4-FFF2-40B4-BE49-F238E27FC236}">
                        <a16:creationId xmlns:a16="http://schemas.microsoft.com/office/drawing/2014/main" id="{1B1846C0-35D3-4E43-AED9-CEBA5DFA6659}"/>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214363" name="Group 969">
                    <a:extLst>
                      <a:ext uri="{FF2B5EF4-FFF2-40B4-BE49-F238E27FC236}">
                        <a16:creationId xmlns:a16="http://schemas.microsoft.com/office/drawing/2014/main" id="{BE50C039-2456-0A43-8A8F-7974C27908F9}"/>
                      </a:ext>
                    </a:extLst>
                  </p:cNvPr>
                  <p:cNvGrpSpPr>
                    <a:grpSpLocks/>
                  </p:cNvGrpSpPr>
                  <p:nvPr/>
                </p:nvGrpSpPr>
                <p:grpSpPr bwMode="auto">
                  <a:xfrm>
                    <a:off x="4739" y="1327"/>
                    <a:ext cx="582" cy="139"/>
                    <a:chOff x="614" y="2568"/>
                    <a:chExt cx="725" cy="139"/>
                  </a:xfrm>
                </p:grpSpPr>
                <p:sp>
                  <p:nvSpPr>
                    <p:cNvPr id="214375" name="AutoShape 970">
                      <a:extLst>
                        <a:ext uri="{FF2B5EF4-FFF2-40B4-BE49-F238E27FC236}">
                          <a16:creationId xmlns:a16="http://schemas.microsoft.com/office/drawing/2014/main" id="{D6415243-02B9-604D-8712-065D4F3F9923}"/>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376" name="AutoShape 971">
                      <a:extLst>
                        <a:ext uri="{FF2B5EF4-FFF2-40B4-BE49-F238E27FC236}">
                          <a16:creationId xmlns:a16="http://schemas.microsoft.com/office/drawing/2014/main" id="{7940FDC4-5E59-1B4D-AC78-6F272DC2CA99}"/>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4364" name="Rectangle 972">
                    <a:extLst>
                      <a:ext uri="{FF2B5EF4-FFF2-40B4-BE49-F238E27FC236}">
                        <a16:creationId xmlns:a16="http://schemas.microsoft.com/office/drawing/2014/main" id="{B61E69CD-4454-3643-BD20-839CE28043D8}"/>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365" name="Freeform 973">
                    <a:extLst>
                      <a:ext uri="{FF2B5EF4-FFF2-40B4-BE49-F238E27FC236}">
                        <a16:creationId xmlns:a16="http://schemas.microsoft.com/office/drawing/2014/main" id="{B09FCB36-68EA-6E43-AC71-461A29D54470}"/>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366" name="Freeform 974">
                    <a:extLst>
                      <a:ext uri="{FF2B5EF4-FFF2-40B4-BE49-F238E27FC236}">
                        <a16:creationId xmlns:a16="http://schemas.microsoft.com/office/drawing/2014/main" id="{4DF52331-2EAD-5B4B-90D5-064E127358FE}"/>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367" name="Oval 975">
                    <a:extLst>
                      <a:ext uri="{FF2B5EF4-FFF2-40B4-BE49-F238E27FC236}">
                        <a16:creationId xmlns:a16="http://schemas.microsoft.com/office/drawing/2014/main" id="{BB63952B-4392-CE42-8365-B9FC248F77B1}"/>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368" name="Freeform 976">
                    <a:extLst>
                      <a:ext uri="{FF2B5EF4-FFF2-40B4-BE49-F238E27FC236}">
                        <a16:creationId xmlns:a16="http://schemas.microsoft.com/office/drawing/2014/main" id="{6CAE91DE-B423-4643-8A87-F427B89F1966}"/>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369" name="AutoShape 977">
                    <a:extLst>
                      <a:ext uri="{FF2B5EF4-FFF2-40B4-BE49-F238E27FC236}">
                        <a16:creationId xmlns:a16="http://schemas.microsoft.com/office/drawing/2014/main" id="{0D7858BE-3E40-6341-BB59-D191C3AC6112}"/>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370" name="AutoShape 978">
                    <a:extLst>
                      <a:ext uri="{FF2B5EF4-FFF2-40B4-BE49-F238E27FC236}">
                        <a16:creationId xmlns:a16="http://schemas.microsoft.com/office/drawing/2014/main" id="{A852E96A-2320-5744-BC11-26B7E7233122}"/>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371" name="Oval 979">
                    <a:extLst>
                      <a:ext uri="{FF2B5EF4-FFF2-40B4-BE49-F238E27FC236}">
                        <a16:creationId xmlns:a16="http://schemas.microsoft.com/office/drawing/2014/main" id="{DC96CAF8-19F8-0048-BF8B-8C68ED47B96B}"/>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372" name="Oval 980">
                    <a:extLst>
                      <a:ext uri="{FF2B5EF4-FFF2-40B4-BE49-F238E27FC236}">
                        <a16:creationId xmlns:a16="http://schemas.microsoft.com/office/drawing/2014/main" id="{AB248E44-3DC8-444A-8C84-7C4F2AF161D0}"/>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dirty="0">
                      <a:ln>
                        <a:noFill/>
                      </a:ln>
                      <a:solidFill>
                        <a:srgbClr val="FF0000"/>
                      </a:solidFill>
                      <a:effectLst/>
                      <a:uLnTx/>
                      <a:uFillTx/>
                      <a:latin typeface="Arial" panose="020B0604020202020204" pitchFamily="34" charset="0"/>
                      <a:ea typeface="ＭＳ Ｐゴシック" panose="020B0600070205080204" pitchFamily="34" charset="-128"/>
                      <a:cs typeface="+mn-cs"/>
                    </a:endParaRPr>
                  </a:p>
                </p:txBody>
              </p:sp>
              <p:sp>
                <p:nvSpPr>
                  <p:cNvPr id="214373" name="Oval 981">
                    <a:extLst>
                      <a:ext uri="{FF2B5EF4-FFF2-40B4-BE49-F238E27FC236}">
                        <a16:creationId xmlns:a16="http://schemas.microsoft.com/office/drawing/2014/main" id="{4DBBD334-0E75-8E4F-9DBD-742A7B67A103}"/>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374" name="Rectangle 982">
                    <a:extLst>
                      <a:ext uri="{FF2B5EF4-FFF2-40B4-BE49-F238E27FC236}">
                        <a16:creationId xmlns:a16="http://schemas.microsoft.com/office/drawing/2014/main" id="{6D589F8A-DA14-5F4D-AC80-DF0C9F36CD9E}"/>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grpSp>
            <p:nvGrpSpPr>
              <p:cNvPr id="214033" name="Group 1106">
                <a:extLst>
                  <a:ext uri="{FF2B5EF4-FFF2-40B4-BE49-F238E27FC236}">
                    <a16:creationId xmlns:a16="http://schemas.microsoft.com/office/drawing/2014/main" id="{C6C4C3FE-A2CC-F64A-A43C-914F88CFCB0D}"/>
                  </a:ext>
                </a:extLst>
              </p:cNvPr>
              <p:cNvGrpSpPr>
                <a:grpSpLocks/>
              </p:cNvGrpSpPr>
              <p:nvPr/>
            </p:nvGrpSpPr>
            <p:grpSpPr bwMode="auto">
              <a:xfrm>
                <a:off x="3221830" y="5776376"/>
                <a:ext cx="347753" cy="680208"/>
                <a:chOff x="7923189" y="2486663"/>
                <a:chExt cx="360362" cy="884586"/>
              </a:xfrm>
            </p:grpSpPr>
            <p:pic>
              <p:nvPicPr>
                <p:cNvPr id="214315" name="Picture 3">
                  <a:extLst>
                    <a:ext uri="{FF2B5EF4-FFF2-40B4-BE49-F238E27FC236}">
                      <a16:creationId xmlns:a16="http://schemas.microsoft.com/office/drawing/2014/main" id="{260B4362-0575-F74D-954B-5E4CD0D0769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043984" y="2486663"/>
                  <a:ext cx="239567" cy="5365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214316" name="Group 950">
                  <a:extLst>
                    <a:ext uri="{FF2B5EF4-FFF2-40B4-BE49-F238E27FC236}">
                      <a16:creationId xmlns:a16="http://schemas.microsoft.com/office/drawing/2014/main" id="{4A701EFD-908E-364D-8A6D-551B0387068C}"/>
                    </a:ext>
                  </a:extLst>
                </p:cNvPr>
                <p:cNvGrpSpPr>
                  <a:grpSpLocks/>
                </p:cNvGrpSpPr>
                <p:nvPr/>
              </p:nvGrpSpPr>
              <p:grpSpPr bwMode="auto">
                <a:xfrm>
                  <a:off x="7923189" y="2890236"/>
                  <a:ext cx="227012" cy="481013"/>
                  <a:chOff x="4140" y="429"/>
                  <a:chExt cx="1425" cy="2396"/>
                </a:xfrm>
              </p:grpSpPr>
              <p:sp>
                <p:nvSpPr>
                  <p:cNvPr id="214317" name="Freeform 951">
                    <a:extLst>
                      <a:ext uri="{FF2B5EF4-FFF2-40B4-BE49-F238E27FC236}">
                        <a16:creationId xmlns:a16="http://schemas.microsoft.com/office/drawing/2014/main" id="{E6062FE3-75DD-FA43-83DD-1C2B4515115C}"/>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318" name="Rectangle 952">
                    <a:extLst>
                      <a:ext uri="{FF2B5EF4-FFF2-40B4-BE49-F238E27FC236}">
                        <a16:creationId xmlns:a16="http://schemas.microsoft.com/office/drawing/2014/main" id="{FF82ADFA-572F-C74B-A1C4-568A9EB8F6BB}"/>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319" name="Freeform 953">
                    <a:extLst>
                      <a:ext uri="{FF2B5EF4-FFF2-40B4-BE49-F238E27FC236}">
                        <a16:creationId xmlns:a16="http://schemas.microsoft.com/office/drawing/2014/main" id="{49B35CCA-6F24-A84D-9C1D-1CF611C67538}"/>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320" name="Freeform 954">
                    <a:extLst>
                      <a:ext uri="{FF2B5EF4-FFF2-40B4-BE49-F238E27FC236}">
                        <a16:creationId xmlns:a16="http://schemas.microsoft.com/office/drawing/2014/main" id="{350BEFC5-5530-DA47-85B7-6B72F157437D}"/>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321" name="Rectangle 955">
                    <a:extLst>
                      <a:ext uri="{FF2B5EF4-FFF2-40B4-BE49-F238E27FC236}">
                        <a16:creationId xmlns:a16="http://schemas.microsoft.com/office/drawing/2014/main" id="{2B66742B-4655-114F-9D78-84F2EB77D500}"/>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14322" name="Group 956">
                    <a:extLst>
                      <a:ext uri="{FF2B5EF4-FFF2-40B4-BE49-F238E27FC236}">
                        <a16:creationId xmlns:a16="http://schemas.microsoft.com/office/drawing/2014/main" id="{D095D206-B97B-754E-9B61-548F2005901D}"/>
                      </a:ext>
                    </a:extLst>
                  </p:cNvPr>
                  <p:cNvGrpSpPr>
                    <a:grpSpLocks/>
                  </p:cNvGrpSpPr>
                  <p:nvPr/>
                </p:nvGrpSpPr>
                <p:grpSpPr bwMode="auto">
                  <a:xfrm>
                    <a:off x="4749" y="668"/>
                    <a:ext cx="581" cy="145"/>
                    <a:chOff x="614" y="2568"/>
                    <a:chExt cx="725" cy="139"/>
                  </a:xfrm>
                </p:grpSpPr>
                <p:sp>
                  <p:nvSpPr>
                    <p:cNvPr id="214347" name="AutoShape 957">
                      <a:extLst>
                        <a:ext uri="{FF2B5EF4-FFF2-40B4-BE49-F238E27FC236}">
                          <a16:creationId xmlns:a16="http://schemas.microsoft.com/office/drawing/2014/main" id="{794C0100-9908-FA4D-B12F-68EB92D1E146}"/>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348" name="AutoShape 958">
                      <a:extLst>
                        <a:ext uri="{FF2B5EF4-FFF2-40B4-BE49-F238E27FC236}">
                          <a16:creationId xmlns:a16="http://schemas.microsoft.com/office/drawing/2014/main" id="{4934E9C0-E5CC-BE4F-8C87-255B6859F86D}"/>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4323" name="Rectangle 959">
                    <a:extLst>
                      <a:ext uri="{FF2B5EF4-FFF2-40B4-BE49-F238E27FC236}">
                        <a16:creationId xmlns:a16="http://schemas.microsoft.com/office/drawing/2014/main" id="{24141002-9948-3047-847B-82F4D74779C4}"/>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14324" name="Group 960">
                    <a:extLst>
                      <a:ext uri="{FF2B5EF4-FFF2-40B4-BE49-F238E27FC236}">
                        <a16:creationId xmlns:a16="http://schemas.microsoft.com/office/drawing/2014/main" id="{45C5223C-B1C1-714C-8C0B-28BA6D604329}"/>
                      </a:ext>
                    </a:extLst>
                  </p:cNvPr>
                  <p:cNvGrpSpPr>
                    <a:grpSpLocks/>
                  </p:cNvGrpSpPr>
                  <p:nvPr/>
                </p:nvGrpSpPr>
                <p:grpSpPr bwMode="auto">
                  <a:xfrm>
                    <a:off x="4747" y="994"/>
                    <a:ext cx="581" cy="134"/>
                    <a:chOff x="614" y="2568"/>
                    <a:chExt cx="725" cy="139"/>
                  </a:xfrm>
                </p:grpSpPr>
                <p:sp>
                  <p:nvSpPr>
                    <p:cNvPr id="214345" name="AutoShape 961">
                      <a:extLst>
                        <a:ext uri="{FF2B5EF4-FFF2-40B4-BE49-F238E27FC236}">
                          <a16:creationId xmlns:a16="http://schemas.microsoft.com/office/drawing/2014/main" id="{18BA5F5B-4712-BA47-B5BF-3B42631D02C2}"/>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346" name="AutoShape 962">
                      <a:extLst>
                        <a:ext uri="{FF2B5EF4-FFF2-40B4-BE49-F238E27FC236}">
                          <a16:creationId xmlns:a16="http://schemas.microsoft.com/office/drawing/2014/main" id="{E3013E6F-78BE-AF4E-9314-F26F3E9ACC58}"/>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4325" name="Rectangle 963">
                    <a:extLst>
                      <a:ext uri="{FF2B5EF4-FFF2-40B4-BE49-F238E27FC236}">
                        <a16:creationId xmlns:a16="http://schemas.microsoft.com/office/drawing/2014/main" id="{F88C31A1-A785-4448-8EC5-94B27B8EFFD3}"/>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326" name="Rectangle 964">
                    <a:extLst>
                      <a:ext uri="{FF2B5EF4-FFF2-40B4-BE49-F238E27FC236}">
                        <a16:creationId xmlns:a16="http://schemas.microsoft.com/office/drawing/2014/main" id="{41590F59-952A-7746-A258-659BCB0F0583}"/>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14327" name="Group 965">
                    <a:extLst>
                      <a:ext uri="{FF2B5EF4-FFF2-40B4-BE49-F238E27FC236}">
                        <a16:creationId xmlns:a16="http://schemas.microsoft.com/office/drawing/2014/main" id="{529AF34E-4521-2B40-AB73-3D5A5FBB4CC7}"/>
                      </a:ext>
                    </a:extLst>
                  </p:cNvPr>
                  <p:cNvGrpSpPr>
                    <a:grpSpLocks/>
                  </p:cNvGrpSpPr>
                  <p:nvPr/>
                </p:nvGrpSpPr>
                <p:grpSpPr bwMode="auto">
                  <a:xfrm>
                    <a:off x="4735" y="1627"/>
                    <a:ext cx="582" cy="151"/>
                    <a:chOff x="614" y="2568"/>
                    <a:chExt cx="725" cy="139"/>
                  </a:xfrm>
                </p:grpSpPr>
                <p:sp>
                  <p:nvSpPr>
                    <p:cNvPr id="214343" name="AutoShape 966">
                      <a:extLst>
                        <a:ext uri="{FF2B5EF4-FFF2-40B4-BE49-F238E27FC236}">
                          <a16:creationId xmlns:a16="http://schemas.microsoft.com/office/drawing/2014/main" id="{22C6E18A-60A4-6D43-9F16-EA1672E694AE}"/>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344" name="AutoShape 967">
                      <a:extLst>
                        <a:ext uri="{FF2B5EF4-FFF2-40B4-BE49-F238E27FC236}">
                          <a16:creationId xmlns:a16="http://schemas.microsoft.com/office/drawing/2014/main" id="{9AB8339A-C61F-3049-8F4C-42B6C6B2E381}"/>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4328" name="Freeform 968">
                    <a:extLst>
                      <a:ext uri="{FF2B5EF4-FFF2-40B4-BE49-F238E27FC236}">
                        <a16:creationId xmlns:a16="http://schemas.microsoft.com/office/drawing/2014/main" id="{3209BB09-C9CD-4F47-96FA-4B0B6A43FFDE}"/>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214329" name="Group 969">
                    <a:extLst>
                      <a:ext uri="{FF2B5EF4-FFF2-40B4-BE49-F238E27FC236}">
                        <a16:creationId xmlns:a16="http://schemas.microsoft.com/office/drawing/2014/main" id="{14AA97B1-880D-F54A-98BB-64F7E784FB3B}"/>
                      </a:ext>
                    </a:extLst>
                  </p:cNvPr>
                  <p:cNvGrpSpPr>
                    <a:grpSpLocks/>
                  </p:cNvGrpSpPr>
                  <p:nvPr/>
                </p:nvGrpSpPr>
                <p:grpSpPr bwMode="auto">
                  <a:xfrm>
                    <a:off x="4739" y="1327"/>
                    <a:ext cx="582" cy="139"/>
                    <a:chOff x="614" y="2568"/>
                    <a:chExt cx="725" cy="139"/>
                  </a:xfrm>
                </p:grpSpPr>
                <p:sp>
                  <p:nvSpPr>
                    <p:cNvPr id="214341" name="AutoShape 970">
                      <a:extLst>
                        <a:ext uri="{FF2B5EF4-FFF2-40B4-BE49-F238E27FC236}">
                          <a16:creationId xmlns:a16="http://schemas.microsoft.com/office/drawing/2014/main" id="{810C0E7D-2C0F-7946-B5EC-3F5BE880F861}"/>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342" name="AutoShape 971">
                      <a:extLst>
                        <a:ext uri="{FF2B5EF4-FFF2-40B4-BE49-F238E27FC236}">
                          <a16:creationId xmlns:a16="http://schemas.microsoft.com/office/drawing/2014/main" id="{8110FF09-5F65-0D49-949E-0E03D49B6956}"/>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4330" name="Rectangle 972">
                    <a:extLst>
                      <a:ext uri="{FF2B5EF4-FFF2-40B4-BE49-F238E27FC236}">
                        <a16:creationId xmlns:a16="http://schemas.microsoft.com/office/drawing/2014/main" id="{39EA80F1-CF65-4746-AA93-FAA23F9CA032}"/>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331" name="Freeform 973">
                    <a:extLst>
                      <a:ext uri="{FF2B5EF4-FFF2-40B4-BE49-F238E27FC236}">
                        <a16:creationId xmlns:a16="http://schemas.microsoft.com/office/drawing/2014/main" id="{6F140D38-80A8-6142-8321-2AF77C7739AC}"/>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332" name="Freeform 974">
                    <a:extLst>
                      <a:ext uri="{FF2B5EF4-FFF2-40B4-BE49-F238E27FC236}">
                        <a16:creationId xmlns:a16="http://schemas.microsoft.com/office/drawing/2014/main" id="{B90ADC71-0ED5-0B4B-81EA-EE6B208CBD57}"/>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333" name="Oval 975">
                    <a:extLst>
                      <a:ext uri="{FF2B5EF4-FFF2-40B4-BE49-F238E27FC236}">
                        <a16:creationId xmlns:a16="http://schemas.microsoft.com/office/drawing/2014/main" id="{8C70E236-91DA-4947-82CE-2F7A8813F70F}"/>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334" name="Freeform 976">
                    <a:extLst>
                      <a:ext uri="{FF2B5EF4-FFF2-40B4-BE49-F238E27FC236}">
                        <a16:creationId xmlns:a16="http://schemas.microsoft.com/office/drawing/2014/main" id="{5373FF10-13C3-3D41-AA0C-1430B0347B5F}"/>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335" name="AutoShape 977">
                    <a:extLst>
                      <a:ext uri="{FF2B5EF4-FFF2-40B4-BE49-F238E27FC236}">
                        <a16:creationId xmlns:a16="http://schemas.microsoft.com/office/drawing/2014/main" id="{50EFEF24-2F6A-174B-8DB4-1DEA100A6BC3}"/>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336" name="AutoShape 978">
                    <a:extLst>
                      <a:ext uri="{FF2B5EF4-FFF2-40B4-BE49-F238E27FC236}">
                        <a16:creationId xmlns:a16="http://schemas.microsoft.com/office/drawing/2014/main" id="{943AAD1B-8287-8B48-8A05-3445EDA15214}"/>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337" name="Oval 979">
                    <a:extLst>
                      <a:ext uri="{FF2B5EF4-FFF2-40B4-BE49-F238E27FC236}">
                        <a16:creationId xmlns:a16="http://schemas.microsoft.com/office/drawing/2014/main" id="{48CF1179-A3EC-E447-B856-F8B70CDCE5F6}"/>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338" name="Oval 980">
                    <a:extLst>
                      <a:ext uri="{FF2B5EF4-FFF2-40B4-BE49-F238E27FC236}">
                        <a16:creationId xmlns:a16="http://schemas.microsoft.com/office/drawing/2014/main" id="{CBC38746-9958-7741-A37C-513EE869719F}"/>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dirty="0">
                      <a:ln>
                        <a:noFill/>
                      </a:ln>
                      <a:solidFill>
                        <a:srgbClr val="FF0000"/>
                      </a:solidFill>
                      <a:effectLst/>
                      <a:uLnTx/>
                      <a:uFillTx/>
                      <a:latin typeface="Arial" panose="020B0604020202020204" pitchFamily="34" charset="0"/>
                      <a:ea typeface="ＭＳ Ｐゴシック" panose="020B0600070205080204" pitchFamily="34" charset="-128"/>
                      <a:cs typeface="+mn-cs"/>
                    </a:endParaRPr>
                  </a:p>
                </p:txBody>
              </p:sp>
              <p:sp>
                <p:nvSpPr>
                  <p:cNvPr id="214339" name="Oval 981">
                    <a:extLst>
                      <a:ext uri="{FF2B5EF4-FFF2-40B4-BE49-F238E27FC236}">
                        <a16:creationId xmlns:a16="http://schemas.microsoft.com/office/drawing/2014/main" id="{134AF8DB-AD09-5347-A5D0-35B528D6BDF5}"/>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340" name="Rectangle 982">
                    <a:extLst>
                      <a:ext uri="{FF2B5EF4-FFF2-40B4-BE49-F238E27FC236}">
                        <a16:creationId xmlns:a16="http://schemas.microsoft.com/office/drawing/2014/main" id="{0F2B3047-45DC-0649-A004-526EEF704297}"/>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grpSp>
            <p:nvGrpSpPr>
              <p:cNvPr id="214034" name="Group 1108">
                <a:extLst>
                  <a:ext uri="{FF2B5EF4-FFF2-40B4-BE49-F238E27FC236}">
                    <a16:creationId xmlns:a16="http://schemas.microsoft.com/office/drawing/2014/main" id="{C9F6364A-00DB-0D4A-A004-57E8EAD7B8DC}"/>
                  </a:ext>
                </a:extLst>
              </p:cNvPr>
              <p:cNvGrpSpPr>
                <a:grpSpLocks/>
              </p:cNvGrpSpPr>
              <p:nvPr/>
            </p:nvGrpSpPr>
            <p:grpSpPr bwMode="auto">
              <a:xfrm>
                <a:off x="4387291" y="3555216"/>
                <a:ext cx="347753" cy="680208"/>
                <a:chOff x="7923189" y="2486663"/>
                <a:chExt cx="360362" cy="884586"/>
              </a:xfrm>
            </p:grpSpPr>
            <p:pic>
              <p:nvPicPr>
                <p:cNvPr id="214281" name="Picture 3">
                  <a:extLst>
                    <a:ext uri="{FF2B5EF4-FFF2-40B4-BE49-F238E27FC236}">
                      <a16:creationId xmlns:a16="http://schemas.microsoft.com/office/drawing/2014/main" id="{A3A1807C-874F-704F-B03F-29975291B2C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043984" y="2486663"/>
                  <a:ext cx="239567" cy="5365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214282" name="Group 950">
                  <a:extLst>
                    <a:ext uri="{FF2B5EF4-FFF2-40B4-BE49-F238E27FC236}">
                      <a16:creationId xmlns:a16="http://schemas.microsoft.com/office/drawing/2014/main" id="{F3528668-B597-9440-80E1-2A3F2EBAD6BE}"/>
                    </a:ext>
                  </a:extLst>
                </p:cNvPr>
                <p:cNvGrpSpPr>
                  <a:grpSpLocks/>
                </p:cNvGrpSpPr>
                <p:nvPr/>
              </p:nvGrpSpPr>
              <p:grpSpPr bwMode="auto">
                <a:xfrm>
                  <a:off x="7923189" y="2890236"/>
                  <a:ext cx="227012" cy="481013"/>
                  <a:chOff x="4140" y="429"/>
                  <a:chExt cx="1425" cy="2396"/>
                </a:xfrm>
              </p:grpSpPr>
              <p:sp>
                <p:nvSpPr>
                  <p:cNvPr id="214283" name="Freeform 951">
                    <a:extLst>
                      <a:ext uri="{FF2B5EF4-FFF2-40B4-BE49-F238E27FC236}">
                        <a16:creationId xmlns:a16="http://schemas.microsoft.com/office/drawing/2014/main" id="{4F8C89E0-A80B-274B-B34C-74AB11788FC5}"/>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284" name="Rectangle 952">
                    <a:extLst>
                      <a:ext uri="{FF2B5EF4-FFF2-40B4-BE49-F238E27FC236}">
                        <a16:creationId xmlns:a16="http://schemas.microsoft.com/office/drawing/2014/main" id="{30A156CA-8A00-764A-8009-1728BB3757B4}"/>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285" name="Freeform 953">
                    <a:extLst>
                      <a:ext uri="{FF2B5EF4-FFF2-40B4-BE49-F238E27FC236}">
                        <a16:creationId xmlns:a16="http://schemas.microsoft.com/office/drawing/2014/main" id="{3D9F74DA-52B3-F84E-A304-BB0AC72DBA02}"/>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286" name="Freeform 954">
                    <a:extLst>
                      <a:ext uri="{FF2B5EF4-FFF2-40B4-BE49-F238E27FC236}">
                        <a16:creationId xmlns:a16="http://schemas.microsoft.com/office/drawing/2014/main" id="{DACC5686-4AAE-5E4D-86E2-D29729FE67C8}"/>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287" name="Rectangle 955">
                    <a:extLst>
                      <a:ext uri="{FF2B5EF4-FFF2-40B4-BE49-F238E27FC236}">
                        <a16:creationId xmlns:a16="http://schemas.microsoft.com/office/drawing/2014/main" id="{6ABA95F7-1195-B046-8531-1594709526F4}"/>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14288" name="Group 956">
                    <a:extLst>
                      <a:ext uri="{FF2B5EF4-FFF2-40B4-BE49-F238E27FC236}">
                        <a16:creationId xmlns:a16="http://schemas.microsoft.com/office/drawing/2014/main" id="{EFCB0AF3-5CB1-CE47-A2B2-A324FB60CFF7}"/>
                      </a:ext>
                    </a:extLst>
                  </p:cNvPr>
                  <p:cNvGrpSpPr>
                    <a:grpSpLocks/>
                  </p:cNvGrpSpPr>
                  <p:nvPr/>
                </p:nvGrpSpPr>
                <p:grpSpPr bwMode="auto">
                  <a:xfrm>
                    <a:off x="4749" y="668"/>
                    <a:ext cx="581" cy="145"/>
                    <a:chOff x="614" y="2568"/>
                    <a:chExt cx="725" cy="139"/>
                  </a:xfrm>
                </p:grpSpPr>
                <p:sp>
                  <p:nvSpPr>
                    <p:cNvPr id="214313" name="AutoShape 957">
                      <a:extLst>
                        <a:ext uri="{FF2B5EF4-FFF2-40B4-BE49-F238E27FC236}">
                          <a16:creationId xmlns:a16="http://schemas.microsoft.com/office/drawing/2014/main" id="{69C9C0B6-E55A-1147-8ED0-6C5ED2318715}"/>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314" name="AutoShape 958">
                      <a:extLst>
                        <a:ext uri="{FF2B5EF4-FFF2-40B4-BE49-F238E27FC236}">
                          <a16:creationId xmlns:a16="http://schemas.microsoft.com/office/drawing/2014/main" id="{B9C7CE90-766D-D34B-BC12-9F8A2EFADF8A}"/>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4289" name="Rectangle 959">
                    <a:extLst>
                      <a:ext uri="{FF2B5EF4-FFF2-40B4-BE49-F238E27FC236}">
                        <a16:creationId xmlns:a16="http://schemas.microsoft.com/office/drawing/2014/main" id="{AD6F9820-F116-E449-8826-CDCC64ACADFC}"/>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14290" name="Group 960">
                    <a:extLst>
                      <a:ext uri="{FF2B5EF4-FFF2-40B4-BE49-F238E27FC236}">
                        <a16:creationId xmlns:a16="http://schemas.microsoft.com/office/drawing/2014/main" id="{9A4A5380-AFD4-534F-BD55-D4516EB4FF6B}"/>
                      </a:ext>
                    </a:extLst>
                  </p:cNvPr>
                  <p:cNvGrpSpPr>
                    <a:grpSpLocks/>
                  </p:cNvGrpSpPr>
                  <p:nvPr/>
                </p:nvGrpSpPr>
                <p:grpSpPr bwMode="auto">
                  <a:xfrm>
                    <a:off x="4747" y="994"/>
                    <a:ext cx="581" cy="134"/>
                    <a:chOff x="614" y="2568"/>
                    <a:chExt cx="725" cy="139"/>
                  </a:xfrm>
                </p:grpSpPr>
                <p:sp>
                  <p:nvSpPr>
                    <p:cNvPr id="214311" name="AutoShape 961">
                      <a:extLst>
                        <a:ext uri="{FF2B5EF4-FFF2-40B4-BE49-F238E27FC236}">
                          <a16:creationId xmlns:a16="http://schemas.microsoft.com/office/drawing/2014/main" id="{413FB5AF-FF28-2D43-A246-2D572D140721}"/>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312" name="AutoShape 962">
                      <a:extLst>
                        <a:ext uri="{FF2B5EF4-FFF2-40B4-BE49-F238E27FC236}">
                          <a16:creationId xmlns:a16="http://schemas.microsoft.com/office/drawing/2014/main" id="{5D02AF92-9E92-9D43-8B73-8DA98C78AEF4}"/>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4291" name="Rectangle 963">
                    <a:extLst>
                      <a:ext uri="{FF2B5EF4-FFF2-40B4-BE49-F238E27FC236}">
                        <a16:creationId xmlns:a16="http://schemas.microsoft.com/office/drawing/2014/main" id="{CA29BD30-39BE-2640-9DD0-2BA29821811C}"/>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292" name="Rectangle 964">
                    <a:extLst>
                      <a:ext uri="{FF2B5EF4-FFF2-40B4-BE49-F238E27FC236}">
                        <a16:creationId xmlns:a16="http://schemas.microsoft.com/office/drawing/2014/main" id="{ADE677C4-76C2-2F46-A31A-14A89CDF6394}"/>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14293" name="Group 965">
                    <a:extLst>
                      <a:ext uri="{FF2B5EF4-FFF2-40B4-BE49-F238E27FC236}">
                        <a16:creationId xmlns:a16="http://schemas.microsoft.com/office/drawing/2014/main" id="{B5FB862D-6A37-8442-87D7-9A4494C38FFF}"/>
                      </a:ext>
                    </a:extLst>
                  </p:cNvPr>
                  <p:cNvGrpSpPr>
                    <a:grpSpLocks/>
                  </p:cNvGrpSpPr>
                  <p:nvPr/>
                </p:nvGrpSpPr>
                <p:grpSpPr bwMode="auto">
                  <a:xfrm>
                    <a:off x="4735" y="1627"/>
                    <a:ext cx="582" cy="151"/>
                    <a:chOff x="614" y="2568"/>
                    <a:chExt cx="725" cy="139"/>
                  </a:xfrm>
                </p:grpSpPr>
                <p:sp>
                  <p:nvSpPr>
                    <p:cNvPr id="214309" name="AutoShape 966">
                      <a:extLst>
                        <a:ext uri="{FF2B5EF4-FFF2-40B4-BE49-F238E27FC236}">
                          <a16:creationId xmlns:a16="http://schemas.microsoft.com/office/drawing/2014/main" id="{E3E4AD67-2B88-5947-BC94-A1E8FAC64EB2}"/>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310" name="AutoShape 967">
                      <a:extLst>
                        <a:ext uri="{FF2B5EF4-FFF2-40B4-BE49-F238E27FC236}">
                          <a16:creationId xmlns:a16="http://schemas.microsoft.com/office/drawing/2014/main" id="{CCE8A02D-264B-5849-B019-CD1283191794}"/>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4294" name="Freeform 968">
                    <a:extLst>
                      <a:ext uri="{FF2B5EF4-FFF2-40B4-BE49-F238E27FC236}">
                        <a16:creationId xmlns:a16="http://schemas.microsoft.com/office/drawing/2014/main" id="{2CDE6799-D43D-FE44-BA3B-576A7A042EE1}"/>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214295" name="Group 969">
                    <a:extLst>
                      <a:ext uri="{FF2B5EF4-FFF2-40B4-BE49-F238E27FC236}">
                        <a16:creationId xmlns:a16="http://schemas.microsoft.com/office/drawing/2014/main" id="{AD225CAB-2CD6-CE43-B805-2745BBEA106A}"/>
                      </a:ext>
                    </a:extLst>
                  </p:cNvPr>
                  <p:cNvGrpSpPr>
                    <a:grpSpLocks/>
                  </p:cNvGrpSpPr>
                  <p:nvPr/>
                </p:nvGrpSpPr>
                <p:grpSpPr bwMode="auto">
                  <a:xfrm>
                    <a:off x="4739" y="1327"/>
                    <a:ext cx="582" cy="139"/>
                    <a:chOff x="614" y="2568"/>
                    <a:chExt cx="725" cy="139"/>
                  </a:xfrm>
                </p:grpSpPr>
                <p:sp>
                  <p:nvSpPr>
                    <p:cNvPr id="214307" name="AutoShape 970">
                      <a:extLst>
                        <a:ext uri="{FF2B5EF4-FFF2-40B4-BE49-F238E27FC236}">
                          <a16:creationId xmlns:a16="http://schemas.microsoft.com/office/drawing/2014/main" id="{D3B68CF7-3D65-2844-8F1C-A0A1F4D3CB3E}"/>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308" name="AutoShape 971">
                      <a:extLst>
                        <a:ext uri="{FF2B5EF4-FFF2-40B4-BE49-F238E27FC236}">
                          <a16:creationId xmlns:a16="http://schemas.microsoft.com/office/drawing/2014/main" id="{71270FBB-F117-5541-80F9-D59579D8E5D5}"/>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4296" name="Rectangle 972">
                    <a:extLst>
                      <a:ext uri="{FF2B5EF4-FFF2-40B4-BE49-F238E27FC236}">
                        <a16:creationId xmlns:a16="http://schemas.microsoft.com/office/drawing/2014/main" id="{F84536D9-5E62-524F-8348-FF69B6286E49}"/>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297" name="Freeform 973">
                    <a:extLst>
                      <a:ext uri="{FF2B5EF4-FFF2-40B4-BE49-F238E27FC236}">
                        <a16:creationId xmlns:a16="http://schemas.microsoft.com/office/drawing/2014/main" id="{4337C0C8-AE7B-034F-9062-77AD15C80AAE}"/>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298" name="Freeform 974">
                    <a:extLst>
                      <a:ext uri="{FF2B5EF4-FFF2-40B4-BE49-F238E27FC236}">
                        <a16:creationId xmlns:a16="http://schemas.microsoft.com/office/drawing/2014/main" id="{EE05D2CE-39EC-5242-9BAE-F9B03F56AB3D}"/>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299" name="Oval 975">
                    <a:extLst>
                      <a:ext uri="{FF2B5EF4-FFF2-40B4-BE49-F238E27FC236}">
                        <a16:creationId xmlns:a16="http://schemas.microsoft.com/office/drawing/2014/main" id="{E377548E-77E8-844A-A40D-31E0E5735047}"/>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300" name="Freeform 976">
                    <a:extLst>
                      <a:ext uri="{FF2B5EF4-FFF2-40B4-BE49-F238E27FC236}">
                        <a16:creationId xmlns:a16="http://schemas.microsoft.com/office/drawing/2014/main" id="{71625FD5-75AD-7B4E-A150-6BDAF574D443}"/>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301" name="AutoShape 977">
                    <a:extLst>
                      <a:ext uri="{FF2B5EF4-FFF2-40B4-BE49-F238E27FC236}">
                        <a16:creationId xmlns:a16="http://schemas.microsoft.com/office/drawing/2014/main" id="{10B4DE7F-36E8-294B-9FE8-B3CF7FD7C71D}"/>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302" name="AutoShape 978">
                    <a:extLst>
                      <a:ext uri="{FF2B5EF4-FFF2-40B4-BE49-F238E27FC236}">
                        <a16:creationId xmlns:a16="http://schemas.microsoft.com/office/drawing/2014/main" id="{DFFED938-1D43-CE4A-9C14-0FFD74D41248}"/>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303" name="Oval 979">
                    <a:extLst>
                      <a:ext uri="{FF2B5EF4-FFF2-40B4-BE49-F238E27FC236}">
                        <a16:creationId xmlns:a16="http://schemas.microsoft.com/office/drawing/2014/main" id="{B3AACB26-D561-E943-88B5-B31586D61A79}"/>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304" name="Oval 980">
                    <a:extLst>
                      <a:ext uri="{FF2B5EF4-FFF2-40B4-BE49-F238E27FC236}">
                        <a16:creationId xmlns:a16="http://schemas.microsoft.com/office/drawing/2014/main" id="{CD643D1D-8A9A-4843-A1AB-9ACE79E1779D}"/>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dirty="0">
                      <a:ln>
                        <a:noFill/>
                      </a:ln>
                      <a:solidFill>
                        <a:srgbClr val="FF0000"/>
                      </a:solidFill>
                      <a:effectLst/>
                      <a:uLnTx/>
                      <a:uFillTx/>
                      <a:latin typeface="Arial" panose="020B0604020202020204" pitchFamily="34" charset="0"/>
                      <a:ea typeface="ＭＳ Ｐゴシック" panose="020B0600070205080204" pitchFamily="34" charset="-128"/>
                      <a:cs typeface="+mn-cs"/>
                    </a:endParaRPr>
                  </a:p>
                </p:txBody>
              </p:sp>
              <p:sp>
                <p:nvSpPr>
                  <p:cNvPr id="214305" name="Oval 981">
                    <a:extLst>
                      <a:ext uri="{FF2B5EF4-FFF2-40B4-BE49-F238E27FC236}">
                        <a16:creationId xmlns:a16="http://schemas.microsoft.com/office/drawing/2014/main" id="{4C3E8424-6FC2-194A-8AEE-595A3DEC0F5E}"/>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306" name="Rectangle 982">
                    <a:extLst>
                      <a:ext uri="{FF2B5EF4-FFF2-40B4-BE49-F238E27FC236}">
                        <a16:creationId xmlns:a16="http://schemas.microsoft.com/office/drawing/2014/main" id="{154139AE-AE74-B04A-90C3-E6017A9484CC}"/>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grpSp>
            <p:nvGrpSpPr>
              <p:cNvPr id="214035" name="Group 1109">
                <a:extLst>
                  <a:ext uri="{FF2B5EF4-FFF2-40B4-BE49-F238E27FC236}">
                    <a16:creationId xmlns:a16="http://schemas.microsoft.com/office/drawing/2014/main" id="{79500CAF-5FA7-4647-96EF-1CF1E649751B}"/>
                  </a:ext>
                </a:extLst>
              </p:cNvPr>
              <p:cNvGrpSpPr>
                <a:grpSpLocks/>
              </p:cNvGrpSpPr>
              <p:nvPr/>
            </p:nvGrpSpPr>
            <p:grpSpPr bwMode="auto">
              <a:xfrm>
                <a:off x="5084012" y="5612511"/>
                <a:ext cx="347767" cy="680207"/>
                <a:chOff x="7923189" y="2486664"/>
                <a:chExt cx="360377" cy="884585"/>
              </a:xfrm>
            </p:grpSpPr>
            <p:pic>
              <p:nvPicPr>
                <p:cNvPr id="214247" name="Picture 3">
                  <a:extLst>
                    <a:ext uri="{FF2B5EF4-FFF2-40B4-BE49-F238E27FC236}">
                      <a16:creationId xmlns:a16="http://schemas.microsoft.com/office/drawing/2014/main" id="{97CFF1D3-1264-8245-9548-CCE6B766182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043998" y="2486664"/>
                  <a:ext cx="239568" cy="5365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214248" name="Group 950">
                  <a:extLst>
                    <a:ext uri="{FF2B5EF4-FFF2-40B4-BE49-F238E27FC236}">
                      <a16:creationId xmlns:a16="http://schemas.microsoft.com/office/drawing/2014/main" id="{72842E99-C142-F741-BC93-319E787290F6}"/>
                    </a:ext>
                  </a:extLst>
                </p:cNvPr>
                <p:cNvGrpSpPr>
                  <a:grpSpLocks/>
                </p:cNvGrpSpPr>
                <p:nvPr/>
              </p:nvGrpSpPr>
              <p:grpSpPr bwMode="auto">
                <a:xfrm>
                  <a:off x="7923189" y="2890236"/>
                  <a:ext cx="227012" cy="481013"/>
                  <a:chOff x="4140" y="429"/>
                  <a:chExt cx="1425" cy="2396"/>
                </a:xfrm>
              </p:grpSpPr>
              <p:sp>
                <p:nvSpPr>
                  <p:cNvPr id="214249" name="Freeform 951">
                    <a:extLst>
                      <a:ext uri="{FF2B5EF4-FFF2-40B4-BE49-F238E27FC236}">
                        <a16:creationId xmlns:a16="http://schemas.microsoft.com/office/drawing/2014/main" id="{B6BBC861-7F3D-1748-8F5D-8744BBAA5295}"/>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250" name="Rectangle 952">
                    <a:extLst>
                      <a:ext uri="{FF2B5EF4-FFF2-40B4-BE49-F238E27FC236}">
                        <a16:creationId xmlns:a16="http://schemas.microsoft.com/office/drawing/2014/main" id="{FE2BB6FC-1678-1C4A-8B91-6ACB8F3A7649}"/>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251" name="Freeform 953">
                    <a:extLst>
                      <a:ext uri="{FF2B5EF4-FFF2-40B4-BE49-F238E27FC236}">
                        <a16:creationId xmlns:a16="http://schemas.microsoft.com/office/drawing/2014/main" id="{D4877522-C30A-6A4E-BDF2-9EBC91A95328}"/>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252" name="Freeform 954">
                    <a:extLst>
                      <a:ext uri="{FF2B5EF4-FFF2-40B4-BE49-F238E27FC236}">
                        <a16:creationId xmlns:a16="http://schemas.microsoft.com/office/drawing/2014/main" id="{2D8D9AC1-ED2B-4140-809E-75563A228F2F}"/>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253" name="Rectangle 955">
                    <a:extLst>
                      <a:ext uri="{FF2B5EF4-FFF2-40B4-BE49-F238E27FC236}">
                        <a16:creationId xmlns:a16="http://schemas.microsoft.com/office/drawing/2014/main" id="{FB6CD6F9-5B37-E446-A6C5-4530910CF3EE}"/>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14254" name="Group 956">
                    <a:extLst>
                      <a:ext uri="{FF2B5EF4-FFF2-40B4-BE49-F238E27FC236}">
                        <a16:creationId xmlns:a16="http://schemas.microsoft.com/office/drawing/2014/main" id="{73C799E3-BCAA-AD4C-AABE-9AF87F583809}"/>
                      </a:ext>
                    </a:extLst>
                  </p:cNvPr>
                  <p:cNvGrpSpPr>
                    <a:grpSpLocks/>
                  </p:cNvGrpSpPr>
                  <p:nvPr/>
                </p:nvGrpSpPr>
                <p:grpSpPr bwMode="auto">
                  <a:xfrm>
                    <a:off x="4749" y="668"/>
                    <a:ext cx="581" cy="145"/>
                    <a:chOff x="614" y="2568"/>
                    <a:chExt cx="725" cy="139"/>
                  </a:xfrm>
                </p:grpSpPr>
                <p:sp>
                  <p:nvSpPr>
                    <p:cNvPr id="214279" name="AutoShape 957">
                      <a:extLst>
                        <a:ext uri="{FF2B5EF4-FFF2-40B4-BE49-F238E27FC236}">
                          <a16:creationId xmlns:a16="http://schemas.microsoft.com/office/drawing/2014/main" id="{F10E0493-3CBE-C944-B5E2-5D308BC18370}"/>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280" name="AutoShape 958">
                      <a:extLst>
                        <a:ext uri="{FF2B5EF4-FFF2-40B4-BE49-F238E27FC236}">
                          <a16:creationId xmlns:a16="http://schemas.microsoft.com/office/drawing/2014/main" id="{FE1810D1-C12A-134B-B953-93C2046460EA}"/>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4255" name="Rectangle 959">
                    <a:extLst>
                      <a:ext uri="{FF2B5EF4-FFF2-40B4-BE49-F238E27FC236}">
                        <a16:creationId xmlns:a16="http://schemas.microsoft.com/office/drawing/2014/main" id="{C40FF08A-AD54-104E-B3B3-BAEC79FEA7BE}"/>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14256" name="Group 960">
                    <a:extLst>
                      <a:ext uri="{FF2B5EF4-FFF2-40B4-BE49-F238E27FC236}">
                        <a16:creationId xmlns:a16="http://schemas.microsoft.com/office/drawing/2014/main" id="{2BDCA173-503C-D54F-A46B-61365379BAC6}"/>
                      </a:ext>
                    </a:extLst>
                  </p:cNvPr>
                  <p:cNvGrpSpPr>
                    <a:grpSpLocks/>
                  </p:cNvGrpSpPr>
                  <p:nvPr/>
                </p:nvGrpSpPr>
                <p:grpSpPr bwMode="auto">
                  <a:xfrm>
                    <a:off x="4747" y="994"/>
                    <a:ext cx="581" cy="134"/>
                    <a:chOff x="614" y="2568"/>
                    <a:chExt cx="725" cy="139"/>
                  </a:xfrm>
                </p:grpSpPr>
                <p:sp>
                  <p:nvSpPr>
                    <p:cNvPr id="214277" name="AutoShape 961">
                      <a:extLst>
                        <a:ext uri="{FF2B5EF4-FFF2-40B4-BE49-F238E27FC236}">
                          <a16:creationId xmlns:a16="http://schemas.microsoft.com/office/drawing/2014/main" id="{B0D24083-1748-6544-BE6B-7954F96C1E02}"/>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278" name="AutoShape 962">
                      <a:extLst>
                        <a:ext uri="{FF2B5EF4-FFF2-40B4-BE49-F238E27FC236}">
                          <a16:creationId xmlns:a16="http://schemas.microsoft.com/office/drawing/2014/main" id="{B0025021-1822-D04A-AFCE-1E7C4EB263D9}"/>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4257" name="Rectangle 963">
                    <a:extLst>
                      <a:ext uri="{FF2B5EF4-FFF2-40B4-BE49-F238E27FC236}">
                        <a16:creationId xmlns:a16="http://schemas.microsoft.com/office/drawing/2014/main" id="{3B6FC2C1-B3FF-5A4E-B03E-F700F824B5C9}"/>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258" name="Rectangle 964">
                    <a:extLst>
                      <a:ext uri="{FF2B5EF4-FFF2-40B4-BE49-F238E27FC236}">
                        <a16:creationId xmlns:a16="http://schemas.microsoft.com/office/drawing/2014/main" id="{10E96F8E-43D3-E845-A3CD-5D4A119FDF07}"/>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14259" name="Group 965">
                    <a:extLst>
                      <a:ext uri="{FF2B5EF4-FFF2-40B4-BE49-F238E27FC236}">
                        <a16:creationId xmlns:a16="http://schemas.microsoft.com/office/drawing/2014/main" id="{22B128C3-B26E-2244-8A6A-36A0148B5570}"/>
                      </a:ext>
                    </a:extLst>
                  </p:cNvPr>
                  <p:cNvGrpSpPr>
                    <a:grpSpLocks/>
                  </p:cNvGrpSpPr>
                  <p:nvPr/>
                </p:nvGrpSpPr>
                <p:grpSpPr bwMode="auto">
                  <a:xfrm>
                    <a:off x="4735" y="1627"/>
                    <a:ext cx="582" cy="151"/>
                    <a:chOff x="614" y="2568"/>
                    <a:chExt cx="725" cy="139"/>
                  </a:xfrm>
                </p:grpSpPr>
                <p:sp>
                  <p:nvSpPr>
                    <p:cNvPr id="214275" name="AutoShape 966">
                      <a:extLst>
                        <a:ext uri="{FF2B5EF4-FFF2-40B4-BE49-F238E27FC236}">
                          <a16:creationId xmlns:a16="http://schemas.microsoft.com/office/drawing/2014/main" id="{0A28496D-9572-1F4A-87C7-282B91B0648B}"/>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276" name="AutoShape 967">
                      <a:extLst>
                        <a:ext uri="{FF2B5EF4-FFF2-40B4-BE49-F238E27FC236}">
                          <a16:creationId xmlns:a16="http://schemas.microsoft.com/office/drawing/2014/main" id="{51F6E259-52E5-2E4B-9144-E9922B9DA31B}"/>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4260" name="Freeform 968">
                    <a:extLst>
                      <a:ext uri="{FF2B5EF4-FFF2-40B4-BE49-F238E27FC236}">
                        <a16:creationId xmlns:a16="http://schemas.microsoft.com/office/drawing/2014/main" id="{A12E5778-902E-D940-981E-F04DF8F1E4FE}"/>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214261" name="Group 969">
                    <a:extLst>
                      <a:ext uri="{FF2B5EF4-FFF2-40B4-BE49-F238E27FC236}">
                        <a16:creationId xmlns:a16="http://schemas.microsoft.com/office/drawing/2014/main" id="{7259CC91-0F9B-8E40-805D-8E8BD01AC6AF}"/>
                      </a:ext>
                    </a:extLst>
                  </p:cNvPr>
                  <p:cNvGrpSpPr>
                    <a:grpSpLocks/>
                  </p:cNvGrpSpPr>
                  <p:nvPr/>
                </p:nvGrpSpPr>
                <p:grpSpPr bwMode="auto">
                  <a:xfrm>
                    <a:off x="4739" y="1327"/>
                    <a:ext cx="582" cy="139"/>
                    <a:chOff x="614" y="2568"/>
                    <a:chExt cx="725" cy="139"/>
                  </a:xfrm>
                </p:grpSpPr>
                <p:sp>
                  <p:nvSpPr>
                    <p:cNvPr id="214273" name="AutoShape 970">
                      <a:extLst>
                        <a:ext uri="{FF2B5EF4-FFF2-40B4-BE49-F238E27FC236}">
                          <a16:creationId xmlns:a16="http://schemas.microsoft.com/office/drawing/2014/main" id="{2650EFD0-82ED-0B4F-8595-9CE7EC88BB7D}"/>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274" name="AutoShape 971">
                      <a:extLst>
                        <a:ext uri="{FF2B5EF4-FFF2-40B4-BE49-F238E27FC236}">
                          <a16:creationId xmlns:a16="http://schemas.microsoft.com/office/drawing/2014/main" id="{94CD0936-D758-4946-8371-163247654390}"/>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4262" name="Rectangle 972">
                    <a:extLst>
                      <a:ext uri="{FF2B5EF4-FFF2-40B4-BE49-F238E27FC236}">
                        <a16:creationId xmlns:a16="http://schemas.microsoft.com/office/drawing/2014/main" id="{D8CD3297-903E-7741-A6C1-D675C50F111D}"/>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263" name="Freeform 973">
                    <a:extLst>
                      <a:ext uri="{FF2B5EF4-FFF2-40B4-BE49-F238E27FC236}">
                        <a16:creationId xmlns:a16="http://schemas.microsoft.com/office/drawing/2014/main" id="{DE88E5C8-6504-3D43-A3AF-BCAEB9EF61D1}"/>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264" name="Freeform 974">
                    <a:extLst>
                      <a:ext uri="{FF2B5EF4-FFF2-40B4-BE49-F238E27FC236}">
                        <a16:creationId xmlns:a16="http://schemas.microsoft.com/office/drawing/2014/main" id="{13651564-7FC1-114F-A269-35AF401187D0}"/>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265" name="Oval 975">
                    <a:extLst>
                      <a:ext uri="{FF2B5EF4-FFF2-40B4-BE49-F238E27FC236}">
                        <a16:creationId xmlns:a16="http://schemas.microsoft.com/office/drawing/2014/main" id="{7DA4DF9E-ECB3-7E46-833F-E5EBA92F6363}"/>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266" name="Freeform 976">
                    <a:extLst>
                      <a:ext uri="{FF2B5EF4-FFF2-40B4-BE49-F238E27FC236}">
                        <a16:creationId xmlns:a16="http://schemas.microsoft.com/office/drawing/2014/main" id="{21EAEFF3-18DC-8240-82B0-822E1C61F243}"/>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267" name="AutoShape 977">
                    <a:extLst>
                      <a:ext uri="{FF2B5EF4-FFF2-40B4-BE49-F238E27FC236}">
                        <a16:creationId xmlns:a16="http://schemas.microsoft.com/office/drawing/2014/main" id="{83B2DF90-F16A-F041-96D7-F74087DDBD48}"/>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268" name="AutoShape 978">
                    <a:extLst>
                      <a:ext uri="{FF2B5EF4-FFF2-40B4-BE49-F238E27FC236}">
                        <a16:creationId xmlns:a16="http://schemas.microsoft.com/office/drawing/2014/main" id="{93DB74E5-66C8-F84B-9C34-549CF6B8090E}"/>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269" name="Oval 979">
                    <a:extLst>
                      <a:ext uri="{FF2B5EF4-FFF2-40B4-BE49-F238E27FC236}">
                        <a16:creationId xmlns:a16="http://schemas.microsoft.com/office/drawing/2014/main" id="{306BC6AF-90F0-DE49-84C3-478A9F811A88}"/>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270" name="Oval 980">
                    <a:extLst>
                      <a:ext uri="{FF2B5EF4-FFF2-40B4-BE49-F238E27FC236}">
                        <a16:creationId xmlns:a16="http://schemas.microsoft.com/office/drawing/2014/main" id="{DBA7E1CD-72BA-A74B-A79F-5F0C3C1D51B7}"/>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dirty="0">
                      <a:ln>
                        <a:noFill/>
                      </a:ln>
                      <a:solidFill>
                        <a:srgbClr val="FF0000"/>
                      </a:solidFill>
                      <a:effectLst/>
                      <a:uLnTx/>
                      <a:uFillTx/>
                      <a:latin typeface="Arial" panose="020B0604020202020204" pitchFamily="34" charset="0"/>
                      <a:ea typeface="ＭＳ Ｐゴシック" panose="020B0600070205080204" pitchFamily="34" charset="-128"/>
                      <a:cs typeface="+mn-cs"/>
                    </a:endParaRPr>
                  </a:p>
                </p:txBody>
              </p:sp>
              <p:sp>
                <p:nvSpPr>
                  <p:cNvPr id="214271" name="Oval 981">
                    <a:extLst>
                      <a:ext uri="{FF2B5EF4-FFF2-40B4-BE49-F238E27FC236}">
                        <a16:creationId xmlns:a16="http://schemas.microsoft.com/office/drawing/2014/main" id="{A858F6A7-0B30-634A-AB04-2846C73E02B5}"/>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272" name="Rectangle 982">
                    <a:extLst>
                      <a:ext uri="{FF2B5EF4-FFF2-40B4-BE49-F238E27FC236}">
                        <a16:creationId xmlns:a16="http://schemas.microsoft.com/office/drawing/2014/main" id="{A884C742-05FC-D449-B87E-20D6EB1BF626}"/>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grpSp>
            <p:nvGrpSpPr>
              <p:cNvPr id="214036" name="Group 1110">
                <a:extLst>
                  <a:ext uri="{FF2B5EF4-FFF2-40B4-BE49-F238E27FC236}">
                    <a16:creationId xmlns:a16="http://schemas.microsoft.com/office/drawing/2014/main" id="{7748FFC1-6505-D84E-8A46-6E1765165767}"/>
                  </a:ext>
                </a:extLst>
              </p:cNvPr>
              <p:cNvGrpSpPr>
                <a:grpSpLocks/>
              </p:cNvGrpSpPr>
              <p:nvPr/>
            </p:nvGrpSpPr>
            <p:grpSpPr bwMode="auto">
              <a:xfrm>
                <a:off x="6068038" y="3829780"/>
                <a:ext cx="347753" cy="680208"/>
                <a:chOff x="7923189" y="2486663"/>
                <a:chExt cx="360362" cy="884586"/>
              </a:xfrm>
            </p:grpSpPr>
            <p:pic>
              <p:nvPicPr>
                <p:cNvPr id="214213" name="Picture 3">
                  <a:extLst>
                    <a:ext uri="{FF2B5EF4-FFF2-40B4-BE49-F238E27FC236}">
                      <a16:creationId xmlns:a16="http://schemas.microsoft.com/office/drawing/2014/main" id="{ABC25986-660B-5847-9BBD-97EA30CB5CB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043984" y="2486663"/>
                  <a:ext cx="239567" cy="5365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214214" name="Group 950">
                  <a:extLst>
                    <a:ext uri="{FF2B5EF4-FFF2-40B4-BE49-F238E27FC236}">
                      <a16:creationId xmlns:a16="http://schemas.microsoft.com/office/drawing/2014/main" id="{09ADFF19-D42B-274E-B947-2C947C83CD60}"/>
                    </a:ext>
                  </a:extLst>
                </p:cNvPr>
                <p:cNvGrpSpPr>
                  <a:grpSpLocks/>
                </p:cNvGrpSpPr>
                <p:nvPr/>
              </p:nvGrpSpPr>
              <p:grpSpPr bwMode="auto">
                <a:xfrm>
                  <a:off x="7923189" y="2890236"/>
                  <a:ext cx="227012" cy="481013"/>
                  <a:chOff x="4140" y="429"/>
                  <a:chExt cx="1425" cy="2396"/>
                </a:xfrm>
              </p:grpSpPr>
              <p:sp>
                <p:nvSpPr>
                  <p:cNvPr id="214215" name="Freeform 951">
                    <a:extLst>
                      <a:ext uri="{FF2B5EF4-FFF2-40B4-BE49-F238E27FC236}">
                        <a16:creationId xmlns:a16="http://schemas.microsoft.com/office/drawing/2014/main" id="{F6F1BBF9-CEB3-B044-A2A9-F8FA8C3CCE91}"/>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216" name="Rectangle 952">
                    <a:extLst>
                      <a:ext uri="{FF2B5EF4-FFF2-40B4-BE49-F238E27FC236}">
                        <a16:creationId xmlns:a16="http://schemas.microsoft.com/office/drawing/2014/main" id="{09112957-C741-3442-BBDD-D1D4AFE55637}"/>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217" name="Freeform 953">
                    <a:extLst>
                      <a:ext uri="{FF2B5EF4-FFF2-40B4-BE49-F238E27FC236}">
                        <a16:creationId xmlns:a16="http://schemas.microsoft.com/office/drawing/2014/main" id="{948A7F61-6A49-B84E-8FE3-C2913BC08D8E}"/>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218" name="Freeform 954">
                    <a:extLst>
                      <a:ext uri="{FF2B5EF4-FFF2-40B4-BE49-F238E27FC236}">
                        <a16:creationId xmlns:a16="http://schemas.microsoft.com/office/drawing/2014/main" id="{11F797E0-1F9F-0248-B693-00BED7B54B43}"/>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219" name="Rectangle 955">
                    <a:extLst>
                      <a:ext uri="{FF2B5EF4-FFF2-40B4-BE49-F238E27FC236}">
                        <a16:creationId xmlns:a16="http://schemas.microsoft.com/office/drawing/2014/main" id="{BF7037DF-06D3-C448-981B-3FA7E3F2F41D}"/>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14220" name="Group 956">
                    <a:extLst>
                      <a:ext uri="{FF2B5EF4-FFF2-40B4-BE49-F238E27FC236}">
                        <a16:creationId xmlns:a16="http://schemas.microsoft.com/office/drawing/2014/main" id="{320F532F-1FD5-324C-965F-509FBF3D8008}"/>
                      </a:ext>
                    </a:extLst>
                  </p:cNvPr>
                  <p:cNvGrpSpPr>
                    <a:grpSpLocks/>
                  </p:cNvGrpSpPr>
                  <p:nvPr/>
                </p:nvGrpSpPr>
                <p:grpSpPr bwMode="auto">
                  <a:xfrm>
                    <a:off x="4749" y="668"/>
                    <a:ext cx="581" cy="145"/>
                    <a:chOff x="614" y="2568"/>
                    <a:chExt cx="725" cy="139"/>
                  </a:xfrm>
                </p:grpSpPr>
                <p:sp>
                  <p:nvSpPr>
                    <p:cNvPr id="214245" name="AutoShape 957">
                      <a:extLst>
                        <a:ext uri="{FF2B5EF4-FFF2-40B4-BE49-F238E27FC236}">
                          <a16:creationId xmlns:a16="http://schemas.microsoft.com/office/drawing/2014/main" id="{5B4E4266-75AA-C346-9D72-3EC64F7BCC23}"/>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246" name="AutoShape 958">
                      <a:extLst>
                        <a:ext uri="{FF2B5EF4-FFF2-40B4-BE49-F238E27FC236}">
                          <a16:creationId xmlns:a16="http://schemas.microsoft.com/office/drawing/2014/main" id="{5C2A8678-470A-D14D-8326-54A99A279327}"/>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4221" name="Rectangle 959">
                    <a:extLst>
                      <a:ext uri="{FF2B5EF4-FFF2-40B4-BE49-F238E27FC236}">
                        <a16:creationId xmlns:a16="http://schemas.microsoft.com/office/drawing/2014/main" id="{C7E6DF36-E2BA-EB40-ABAB-B9988840CF5F}"/>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14222" name="Group 960">
                    <a:extLst>
                      <a:ext uri="{FF2B5EF4-FFF2-40B4-BE49-F238E27FC236}">
                        <a16:creationId xmlns:a16="http://schemas.microsoft.com/office/drawing/2014/main" id="{27E13843-ADCA-B941-8223-B780FF090BBD}"/>
                      </a:ext>
                    </a:extLst>
                  </p:cNvPr>
                  <p:cNvGrpSpPr>
                    <a:grpSpLocks/>
                  </p:cNvGrpSpPr>
                  <p:nvPr/>
                </p:nvGrpSpPr>
                <p:grpSpPr bwMode="auto">
                  <a:xfrm>
                    <a:off x="4747" y="994"/>
                    <a:ext cx="581" cy="134"/>
                    <a:chOff x="614" y="2568"/>
                    <a:chExt cx="725" cy="139"/>
                  </a:xfrm>
                </p:grpSpPr>
                <p:sp>
                  <p:nvSpPr>
                    <p:cNvPr id="214243" name="AutoShape 961">
                      <a:extLst>
                        <a:ext uri="{FF2B5EF4-FFF2-40B4-BE49-F238E27FC236}">
                          <a16:creationId xmlns:a16="http://schemas.microsoft.com/office/drawing/2014/main" id="{3A88802A-218E-6A43-8006-F9DFD9473E46}"/>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244" name="AutoShape 962">
                      <a:extLst>
                        <a:ext uri="{FF2B5EF4-FFF2-40B4-BE49-F238E27FC236}">
                          <a16:creationId xmlns:a16="http://schemas.microsoft.com/office/drawing/2014/main" id="{E3BC9762-8582-B543-A290-B7E012B3DE1C}"/>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4223" name="Rectangle 963">
                    <a:extLst>
                      <a:ext uri="{FF2B5EF4-FFF2-40B4-BE49-F238E27FC236}">
                        <a16:creationId xmlns:a16="http://schemas.microsoft.com/office/drawing/2014/main" id="{18D446BB-3758-B64F-AFB6-C6D63C87DC2C}"/>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224" name="Rectangle 964">
                    <a:extLst>
                      <a:ext uri="{FF2B5EF4-FFF2-40B4-BE49-F238E27FC236}">
                        <a16:creationId xmlns:a16="http://schemas.microsoft.com/office/drawing/2014/main" id="{0D90F07F-4335-1541-9F09-82C67F4CCB8A}"/>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14225" name="Group 965">
                    <a:extLst>
                      <a:ext uri="{FF2B5EF4-FFF2-40B4-BE49-F238E27FC236}">
                        <a16:creationId xmlns:a16="http://schemas.microsoft.com/office/drawing/2014/main" id="{2407C1B8-E962-4A46-8C66-95D2FDC29599}"/>
                      </a:ext>
                    </a:extLst>
                  </p:cNvPr>
                  <p:cNvGrpSpPr>
                    <a:grpSpLocks/>
                  </p:cNvGrpSpPr>
                  <p:nvPr/>
                </p:nvGrpSpPr>
                <p:grpSpPr bwMode="auto">
                  <a:xfrm>
                    <a:off x="4735" y="1627"/>
                    <a:ext cx="582" cy="151"/>
                    <a:chOff x="614" y="2568"/>
                    <a:chExt cx="725" cy="139"/>
                  </a:xfrm>
                </p:grpSpPr>
                <p:sp>
                  <p:nvSpPr>
                    <p:cNvPr id="214241" name="AutoShape 966">
                      <a:extLst>
                        <a:ext uri="{FF2B5EF4-FFF2-40B4-BE49-F238E27FC236}">
                          <a16:creationId xmlns:a16="http://schemas.microsoft.com/office/drawing/2014/main" id="{101187E0-8B6E-0D4C-A9B1-796C031E993C}"/>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242" name="AutoShape 967">
                      <a:extLst>
                        <a:ext uri="{FF2B5EF4-FFF2-40B4-BE49-F238E27FC236}">
                          <a16:creationId xmlns:a16="http://schemas.microsoft.com/office/drawing/2014/main" id="{69EEDBBF-3734-0D45-818E-E7C9C46F56F6}"/>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4226" name="Freeform 968">
                    <a:extLst>
                      <a:ext uri="{FF2B5EF4-FFF2-40B4-BE49-F238E27FC236}">
                        <a16:creationId xmlns:a16="http://schemas.microsoft.com/office/drawing/2014/main" id="{A5530117-CC03-0D49-8D2C-6E0DFC166052}"/>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214227" name="Group 969">
                    <a:extLst>
                      <a:ext uri="{FF2B5EF4-FFF2-40B4-BE49-F238E27FC236}">
                        <a16:creationId xmlns:a16="http://schemas.microsoft.com/office/drawing/2014/main" id="{532C73EC-136D-4241-8A77-C694C3FECEA5}"/>
                      </a:ext>
                    </a:extLst>
                  </p:cNvPr>
                  <p:cNvGrpSpPr>
                    <a:grpSpLocks/>
                  </p:cNvGrpSpPr>
                  <p:nvPr/>
                </p:nvGrpSpPr>
                <p:grpSpPr bwMode="auto">
                  <a:xfrm>
                    <a:off x="4739" y="1327"/>
                    <a:ext cx="582" cy="139"/>
                    <a:chOff x="614" y="2568"/>
                    <a:chExt cx="725" cy="139"/>
                  </a:xfrm>
                </p:grpSpPr>
                <p:sp>
                  <p:nvSpPr>
                    <p:cNvPr id="214239" name="AutoShape 970">
                      <a:extLst>
                        <a:ext uri="{FF2B5EF4-FFF2-40B4-BE49-F238E27FC236}">
                          <a16:creationId xmlns:a16="http://schemas.microsoft.com/office/drawing/2014/main" id="{CBB41D50-1420-0049-AC87-B48CAE8A76CB}"/>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240" name="AutoShape 971">
                      <a:extLst>
                        <a:ext uri="{FF2B5EF4-FFF2-40B4-BE49-F238E27FC236}">
                          <a16:creationId xmlns:a16="http://schemas.microsoft.com/office/drawing/2014/main" id="{5B8A5878-2927-0E43-AE85-BB07D0B0AE25}"/>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4228" name="Rectangle 972">
                    <a:extLst>
                      <a:ext uri="{FF2B5EF4-FFF2-40B4-BE49-F238E27FC236}">
                        <a16:creationId xmlns:a16="http://schemas.microsoft.com/office/drawing/2014/main" id="{8181E321-7960-AD44-B079-E65314895EBE}"/>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229" name="Freeform 973">
                    <a:extLst>
                      <a:ext uri="{FF2B5EF4-FFF2-40B4-BE49-F238E27FC236}">
                        <a16:creationId xmlns:a16="http://schemas.microsoft.com/office/drawing/2014/main" id="{FC8A041C-7EAD-D241-ACC2-EDD4AF353AD2}"/>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230" name="Freeform 974">
                    <a:extLst>
                      <a:ext uri="{FF2B5EF4-FFF2-40B4-BE49-F238E27FC236}">
                        <a16:creationId xmlns:a16="http://schemas.microsoft.com/office/drawing/2014/main" id="{2ACB0CEA-4401-574E-BA0A-F79EED9E9D02}"/>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231" name="Oval 975">
                    <a:extLst>
                      <a:ext uri="{FF2B5EF4-FFF2-40B4-BE49-F238E27FC236}">
                        <a16:creationId xmlns:a16="http://schemas.microsoft.com/office/drawing/2014/main" id="{E2BD881E-E4C4-7246-9F00-ED506F4A4178}"/>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232" name="Freeform 976">
                    <a:extLst>
                      <a:ext uri="{FF2B5EF4-FFF2-40B4-BE49-F238E27FC236}">
                        <a16:creationId xmlns:a16="http://schemas.microsoft.com/office/drawing/2014/main" id="{BF653734-CBF6-C84D-84D3-9D1F48894C74}"/>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233" name="AutoShape 977">
                    <a:extLst>
                      <a:ext uri="{FF2B5EF4-FFF2-40B4-BE49-F238E27FC236}">
                        <a16:creationId xmlns:a16="http://schemas.microsoft.com/office/drawing/2014/main" id="{83BF0E8E-08CF-AE46-8057-3595A68B41B3}"/>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234" name="AutoShape 978">
                    <a:extLst>
                      <a:ext uri="{FF2B5EF4-FFF2-40B4-BE49-F238E27FC236}">
                        <a16:creationId xmlns:a16="http://schemas.microsoft.com/office/drawing/2014/main" id="{2F6CACC1-3107-5E44-9CE0-423267340AEA}"/>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235" name="Oval 979">
                    <a:extLst>
                      <a:ext uri="{FF2B5EF4-FFF2-40B4-BE49-F238E27FC236}">
                        <a16:creationId xmlns:a16="http://schemas.microsoft.com/office/drawing/2014/main" id="{DFFDE8C5-5C88-8249-98E5-7A9EA610E3FD}"/>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236" name="Oval 980">
                    <a:extLst>
                      <a:ext uri="{FF2B5EF4-FFF2-40B4-BE49-F238E27FC236}">
                        <a16:creationId xmlns:a16="http://schemas.microsoft.com/office/drawing/2014/main" id="{AB2A1091-EBDE-2745-871F-8ED6CA4CB041}"/>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dirty="0">
                      <a:ln>
                        <a:noFill/>
                      </a:ln>
                      <a:solidFill>
                        <a:srgbClr val="FF0000"/>
                      </a:solidFill>
                      <a:effectLst/>
                      <a:uLnTx/>
                      <a:uFillTx/>
                      <a:latin typeface="Arial" panose="020B0604020202020204" pitchFamily="34" charset="0"/>
                      <a:ea typeface="ＭＳ Ｐゴシック" panose="020B0600070205080204" pitchFamily="34" charset="-128"/>
                      <a:cs typeface="+mn-cs"/>
                    </a:endParaRPr>
                  </a:p>
                </p:txBody>
              </p:sp>
              <p:sp>
                <p:nvSpPr>
                  <p:cNvPr id="214237" name="Oval 981">
                    <a:extLst>
                      <a:ext uri="{FF2B5EF4-FFF2-40B4-BE49-F238E27FC236}">
                        <a16:creationId xmlns:a16="http://schemas.microsoft.com/office/drawing/2014/main" id="{D14EED52-EE51-384D-967B-FFDDF7702BB6}"/>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238" name="Rectangle 982">
                    <a:extLst>
                      <a:ext uri="{FF2B5EF4-FFF2-40B4-BE49-F238E27FC236}">
                        <a16:creationId xmlns:a16="http://schemas.microsoft.com/office/drawing/2014/main" id="{1A064D30-C18C-FD48-90BD-D0AC9F8C68B2}"/>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grpSp>
            <p:nvGrpSpPr>
              <p:cNvPr id="214037" name="Group 1111">
                <a:extLst>
                  <a:ext uri="{FF2B5EF4-FFF2-40B4-BE49-F238E27FC236}">
                    <a16:creationId xmlns:a16="http://schemas.microsoft.com/office/drawing/2014/main" id="{63688B10-3CA2-0C4C-AC5F-5ED101090202}"/>
                  </a:ext>
                </a:extLst>
              </p:cNvPr>
              <p:cNvGrpSpPr>
                <a:grpSpLocks/>
              </p:cNvGrpSpPr>
              <p:nvPr/>
            </p:nvGrpSpPr>
            <p:grpSpPr bwMode="auto">
              <a:xfrm>
                <a:off x="2122838" y="5630065"/>
                <a:ext cx="347753" cy="680208"/>
                <a:chOff x="7923189" y="2486663"/>
                <a:chExt cx="360362" cy="884586"/>
              </a:xfrm>
            </p:grpSpPr>
            <p:pic>
              <p:nvPicPr>
                <p:cNvPr id="214179" name="Picture 3">
                  <a:extLst>
                    <a:ext uri="{FF2B5EF4-FFF2-40B4-BE49-F238E27FC236}">
                      <a16:creationId xmlns:a16="http://schemas.microsoft.com/office/drawing/2014/main" id="{132988F5-D98C-964E-A693-F53D6AC3AF6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043984" y="2486663"/>
                  <a:ext cx="239567" cy="5365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214180" name="Group 950">
                  <a:extLst>
                    <a:ext uri="{FF2B5EF4-FFF2-40B4-BE49-F238E27FC236}">
                      <a16:creationId xmlns:a16="http://schemas.microsoft.com/office/drawing/2014/main" id="{586CC089-82D3-9A44-A61E-3BF74CC99DBE}"/>
                    </a:ext>
                  </a:extLst>
                </p:cNvPr>
                <p:cNvGrpSpPr>
                  <a:grpSpLocks/>
                </p:cNvGrpSpPr>
                <p:nvPr/>
              </p:nvGrpSpPr>
              <p:grpSpPr bwMode="auto">
                <a:xfrm>
                  <a:off x="7923189" y="2890236"/>
                  <a:ext cx="227012" cy="481013"/>
                  <a:chOff x="4140" y="429"/>
                  <a:chExt cx="1425" cy="2396"/>
                </a:xfrm>
              </p:grpSpPr>
              <p:sp>
                <p:nvSpPr>
                  <p:cNvPr id="214181" name="Freeform 951">
                    <a:extLst>
                      <a:ext uri="{FF2B5EF4-FFF2-40B4-BE49-F238E27FC236}">
                        <a16:creationId xmlns:a16="http://schemas.microsoft.com/office/drawing/2014/main" id="{735BC969-3DA1-8343-9917-D0C4A886E90C}"/>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182" name="Rectangle 952">
                    <a:extLst>
                      <a:ext uri="{FF2B5EF4-FFF2-40B4-BE49-F238E27FC236}">
                        <a16:creationId xmlns:a16="http://schemas.microsoft.com/office/drawing/2014/main" id="{7DF346B4-1DC1-9E48-8B4C-8A9C5671F058}"/>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183" name="Freeform 953">
                    <a:extLst>
                      <a:ext uri="{FF2B5EF4-FFF2-40B4-BE49-F238E27FC236}">
                        <a16:creationId xmlns:a16="http://schemas.microsoft.com/office/drawing/2014/main" id="{42E93B7C-838D-DE47-A309-84BDEEDEB6CC}"/>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184" name="Freeform 954">
                    <a:extLst>
                      <a:ext uri="{FF2B5EF4-FFF2-40B4-BE49-F238E27FC236}">
                        <a16:creationId xmlns:a16="http://schemas.microsoft.com/office/drawing/2014/main" id="{C91B187A-F69A-934B-96EC-9CB235669594}"/>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185" name="Rectangle 955">
                    <a:extLst>
                      <a:ext uri="{FF2B5EF4-FFF2-40B4-BE49-F238E27FC236}">
                        <a16:creationId xmlns:a16="http://schemas.microsoft.com/office/drawing/2014/main" id="{7D54F33E-54A3-3747-A2F2-0DF233A6F587}"/>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14186" name="Group 956">
                    <a:extLst>
                      <a:ext uri="{FF2B5EF4-FFF2-40B4-BE49-F238E27FC236}">
                        <a16:creationId xmlns:a16="http://schemas.microsoft.com/office/drawing/2014/main" id="{E25BCAF3-8B48-F44F-B38A-00BFDDE0E5A7}"/>
                      </a:ext>
                    </a:extLst>
                  </p:cNvPr>
                  <p:cNvGrpSpPr>
                    <a:grpSpLocks/>
                  </p:cNvGrpSpPr>
                  <p:nvPr/>
                </p:nvGrpSpPr>
                <p:grpSpPr bwMode="auto">
                  <a:xfrm>
                    <a:off x="4749" y="668"/>
                    <a:ext cx="581" cy="145"/>
                    <a:chOff x="614" y="2568"/>
                    <a:chExt cx="725" cy="139"/>
                  </a:xfrm>
                </p:grpSpPr>
                <p:sp>
                  <p:nvSpPr>
                    <p:cNvPr id="214211" name="AutoShape 957">
                      <a:extLst>
                        <a:ext uri="{FF2B5EF4-FFF2-40B4-BE49-F238E27FC236}">
                          <a16:creationId xmlns:a16="http://schemas.microsoft.com/office/drawing/2014/main" id="{EAA3E11F-E9E6-7F47-B84A-569C5EFFB419}"/>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212" name="AutoShape 958">
                      <a:extLst>
                        <a:ext uri="{FF2B5EF4-FFF2-40B4-BE49-F238E27FC236}">
                          <a16:creationId xmlns:a16="http://schemas.microsoft.com/office/drawing/2014/main" id="{3424F322-3055-9748-A32E-3A4C8AD6B6A8}"/>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4187" name="Rectangle 959">
                    <a:extLst>
                      <a:ext uri="{FF2B5EF4-FFF2-40B4-BE49-F238E27FC236}">
                        <a16:creationId xmlns:a16="http://schemas.microsoft.com/office/drawing/2014/main" id="{3BE15F0A-93E1-104C-8671-F23F447BD65F}"/>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14188" name="Group 960">
                    <a:extLst>
                      <a:ext uri="{FF2B5EF4-FFF2-40B4-BE49-F238E27FC236}">
                        <a16:creationId xmlns:a16="http://schemas.microsoft.com/office/drawing/2014/main" id="{A783FCB0-DD9C-E043-A9BE-DE3BA81EE40C}"/>
                      </a:ext>
                    </a:extLst>
                  </p:cNvPr>
                  <p:cNvGrpSpPr>
                    <a:grpSpLocks/>
                  </p:cNvGrpSpPr>
                  <p:nvPr/>
                </p:nvGrpSpPr>
                <p:grpSpPr bwMode="auto">
                  <a:xfrm>
                    <a:off x="4747" y="994"/>
                    <a:ext cx="581" cy="134"/>
                    <a:chOff x="614" y="2568"/>
                    <a:chExt cx="725" cy="139"/>
                  </a:xfrm>
                </p:grpSpPr>
                <p:sp>
                  <p:nvSpPr>
                    <p:cNvPr id="214209" name="AutoShape 961">
                      <a:extLst>
                        <a:ext uri="{FF2B5EF4-FFF2-40B4-BE49-F238E27FC236}">
                          <a16:creationId xmlns:a16="http://schemas.microsoft.com/office/drawing/2014/main" id="{9BFDA089-AD73-5C4E-8637-F85428CB4BC6}"/>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210" name="AutoShape 962">
                      <a:extLst>
                        <a:ext uri="{FF2B5EF4-FFF2-40B4-BE49-F238E27FC236}">
                          <a16:creationId xmlns:a16="http://schemas.microsoft.com/office/drawing/2014/main" id="{022F2AF4-C3ED-A34D-BF89-32D8E4B29C3E}"/>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4189" name="Rectangle 963">
                    <a:extLst>
                      <a:ext uri="{FF2B5EF4-FFF2-40B4-BE49-F238E27FC236}">
                        <a16:creationId xmlns:a16="http://schemas.microsoft.com/office/drawing/2014/main" id="{53EB4C46-F9E2-2949-8E19-5915942260BD}"/>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190" name="Rectangle 964">
                    <a:extLst>
                      <a:ext uri="{FF2B5EF4-FFF2-40B4-BE49-F238E27FC236}">
                        <a16:creationId xmlns:a16="http://schemas.microsoft.com/office/drawing/2014/main" id="{40B67C1C-F7A7-C34D-A50E-7B7A644787BA}"/>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14191" name="Group 965">
                    <a:extLst>
                      <a:ext uri="{FF2B5EF4-FFF2-40B4-BE49-F238E27FC236}">
                        <a16:creationId xmlns:a16="http://schemas.microsoft.com/office/drawing/2014/main" id="{D11D60DC-5FDB-EB4A-B6B0-53EB69C6906C}"/>
                      </a:ext>
                    </a:extLst>
                  </p:cNvPr>
                  <p:cNvGrpSpPr>
                    <a:grpSpLocks/>
                  </p:cNvGrpSpPr>
                  <p:nvPr/>
                </p:nvGrpSpPr>
                <p:grpSpPr bwMode="auto">
                  <a:xfrm>
                    <a:off x="4735" y="1627"/>
                    <a:ext cx="582" cy="151"/>
                    <a:chOff x="614" y="2568"/>
                    <a:chExt cx="725" cy="139"/>
                  </a:xfrm>
                </p:grpSpPr>
                <p:sp>
                  <p:nvSpPr>
                    <p:cNvPr id="214207" name="AutoShape 966">
                      <a:extLst>
                        <a:ext uri="{FF2B5EF4-FFF2-40B4-BE49-F238E27FC236}">
                          <a16:creationId xmlns:a16="http://schemas.microsoft.com/office/drawing/2014/main" id="{39F66139-0570-A64A-B903-3E36DEEDD85F}"/>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208" name="AutoShape 967">
                      <a:extLst>
                        <a:ext uri="{FF2B5EF4-FFF2-40B4-BE49-F238E27FC236}">
                          <a16:creationId xmlns:a16="http://schemas.microsoft.com/office/drawing/2014/main" id="{12F74A89-FB2F-644A-8EB0-4EFD2315F3F7}"/>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4192" name="Freeform 968">
                    <a:extLst>
                      <a:ext uri="{FF2B5EF4-FFF2-40B4-BE49-F238E27FC236}">
                        <a16:creationId xmlns:a16="http://schemas.microsoft.com/office/drawing/2014/main" id="{0FBA322F-0E08-4543-92E2-49872882FE86}"/>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214193" name="Group 969">
                    <a:extLst>
                      <a:ext uri="{FF2B5EF4-FFF2-40B4-BE49-F238E27FC236}">
                        <a16:creationId xmlns:a16="http://schemas.microsoft.com/office/drawing/2014/main" id="{22727495-0D9C-9D4B-B500-20A9C656C199}"/>
                      </a:ext>
                    </a:extLst>
                  </p:cNvPr>
                  <p:cNvGrpSpPr>
                    <a:grpSpLocks/>
                  </p:cNvGrpSpPr>
                  <p:nvPr/>
                </p:nvGrpSpPr>
                <p:grpSpPr bwMode="auto">
                  <a:xfrm>
                    <a:off x="4739" y="1327"/>
                    <a:ext cx="582" cy="139"/>
                    <a:chOff x="614" y="2568"/>
                    <a:chExt cx="725" cy="139"/>
                  </a:xfrm>
                </p:grpSpPr>
                <p:sp>
                  <p:nvSpPr>
                    <p:cNvPr id="214205" name="AutoShape 970">
                      <a:extLst>
                        <a:ext uri="{FF2B5EF4-FFF2-40B4-BE49-F238E27FC236}">
                          <a16:creationId xmlns:a16="http://schemas.microsoft.com/office/drawing/2014/main" id="{F6C374DA-8DDA-D241-8C36-76384B99E59C}"/>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206" name="AutoShape 971">
                      <a:extLst>
                        <a:ext uri="{FF2B5EF4-FFF2-40B4-BE49-F238E27FC236}">
                          <a16:creationId xmlns:a16="http://schemas.microsoft.com/office/drawing/2014/main" id="{6606F760-8794-F14F-B69C-88C19D6630F5}"/>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4194" name="Rectangle 972">
                    <a:extLst>
                      <a:ext uri="{FF2B5EF4-FFF2-40B4-BE49-F238E27FC236}">
                        <a16:creationId xmlns:a16="http://schemas.microsoft.com/office/drawing/2014/main" id="{8B5209F5-0805-1E4B-BB7D-AF2A65A1B17F}"/>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195" name="Freeform 973">
                    <a:extLst>
                      <a:ext uri="{FF2B5EF4-FFF2-40B4-BE49-F238E27FC236}">
                        <a16:creationId xmlns:a16="http://schemas.microsoft.com/office/drawing/2014/main" id="{6FE19D70-F2B7-E046-8A9D-89EB8A576FCE}"/>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196" name="Freeform 974">
                    <a:extLst>
                      <a:ext uri="{FF2B5EF4-FFF2-40B4-BE49-F238E27FC236}">
                        <a16:creationId xmlns:a16="http://schemas.microsoft.com/office/drawing/2014/main" id="{9F039815-24B8-0F47-B17E-E8DA8E1413C5}"/>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197" name="Oval 975">
                    <a:extLst>
                      <a:ext uri="{FF2B5EF4-FFF2-40B4-BE49-F238E27FC236}">
                        <a16:creationId xmlns:a16="http://schemas.microsoft.com/office/drawing/2014/main" id="{DBE12ABE-7884-C14B-B6EF-9986B9699F70}"/>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198" name="Freeform 976">
                    <a:extLst>
                      <a:ext uri="{FF2B5EF4-FFF2-40B4-BE49-F238E27FC236}">
                        <a16:creationId xmlns:a16="http://schemas.microsoft.com/office/drawing/2014/main" id="{693D7F73-DD2C-E74A-B9EF-4B3BE246569F}"/>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199" name="AutoShape 977">
                    <a:extLst>
                      <a:ext uri="{FF2B5EF4-FFF2-40B4-BE49-F238E27FC236}">
                        <a16:creationId xmlns:a16="http://schemas.microsoft.com/office/drawing/2014/main" id="{A59830E7-CF51-584A-B0B9-FDD9E66B5C49}"/>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200" name="AutoShape 978">
                    <a:extLst>
                      <a:ext uri="{FF2B5EF4-FFF2-40B4-BE49-F238E27FC236}">
                        <a16:creationId xmlns:a16="http://schemas.microsoft.com/office/drawing/2014/main" id="{CF4E38DF-02D7-4941-9B02-C6CDB6400924}"/>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201" name="Oval 979">
                    <a:extLst>
                      <a:ext uri="{FF2B5EF4-FFF2-40B4-BE49-F238E27FC236}">
                        <a16:creationId xmlns:a16="http://schemas.microsoft.com/office/drawing/2014/main" id="{59495E51-586A-C34D-89B7-AEA0D72D460E}"/>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202" name="Oval 980">
                    <a:extLst>
                      <a:ext uri="{FF2B5EF4-FFF2-40B4-BE49-F238E27FC236}">
                        <a16:creationId xmlns:a16="http://schemas.microsoft.com/office/drawing/2014/main" id="{20C8E197-143F-5345-AEF8-54327DCA1F17}"/>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dirty="0">
                      <a:ln>
                        <a:noFill/>
                      </a:ln>
                      <a:solidFill>
                        <a:srgbClr val="FF0000"/>
                      </a:solidFill>
                      <a:effectLst/>
                      <a:uLnTx/>
                      <a:uFillTx/>
                      <a:latin typeface="Arial" panose="020B0604020202020204" pitchFamily="34" charset="0"/>
                      <a:ea typeface="ＭＳ Ｐゴシック" panose="020B0600070205080204" pitchFamily="34" charset="-128"/>
                      <a:cs typeface="+mn-cs"/>
                    </a:endParaRPr>
                  </a:p>
                </p:txBody>
              </p:sp>
              <p:sp>
                <p:nvSpPr>
                  <p:cNvPr id="214203" name="Oval 981">
                    <a:extLst>
                      <a:ext uri="{FF2B5EF4-FFF2-40B4-BE49-F238E27FC236}">
                        <a16:creationId xmlns:a16="http://schemas.microsoft.com/office/drawing/2014/main" id="{5E9B1C72-A47D-B74A-9E0A-78BB6D7F36B2}"/>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204" name="Rectangle 982">
                    <a:extLst>
                      <a:ext uri="{FF2B5EF4-FFF2-40B4-BE49-F238E27FC236}">
                        <a16:creationId xmlns:a16="http://schemas.microsoft.com/office/drawing/2014/main" id="{7B16A707-B72C-7E4C-81A5-597858293B95}"/>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grpSp>
            <p:nvGrpSpPr>
              <p:cNvPr id="214038" name="Group 1115">
                <a:extLst>
                  <a:ext uri="{FF2B5EF4-FFF2-40B4-BE49-F238E27FC236}">
                    <a16:creationId xmlns:a16="http://schemas.microsoft.com/office/drawing/2014/main" id="{501AC210-7162-A14B-B03B-E46C8F9FA764}"/>
                  </a:ext>
                </a:extLst>
              </p:cNvPr>
              <p:cNvGrpSpPr>
                <a:grpSpLocks/>
              </p:cNvGrpSpPr>
              <p:nvPr/>
            </p:nvGrpSpPr>
            <p:grpSpPr bwMode="auto">
              <a:xfrm>
                <a:off x="7707615" y="4368892"/>
                <a:ext cx="990551" cy="731635"/>
                <a:chOff x="7707615" y="4368892"/>
                <a:chExt cx="990551" cy="731635"/>
              </a:xfrm>
            </p:grpSpPr>
            <p:pic>
              <p:nvPicPr>
                <p:cNvPr id="214079" name="Picture 1159">
                  <a:extLst>
                    <a:ext uri="{FF2B5EF4-FFF2-40B4-BE49-F238E27FC236}">
                      <a16:creationId xmlns:a16="http://schemas.microsoft.com/office/drawing/2014/main" id="{3EEA3963-4E11-E242-A3D8-6FF58800B9FF}"/>
                    </a:ext>
                  </a:extLst>
                </p:cNvPr>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7771833" y="4640202"/>
                  <a:ext cx="822008" cy="460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214080" name="Group 249">
                  <a:extLst>
                    <a:ext uri="{FF2B5EF4-FFF2-40B4-BE49-F238E27FC236}">
                      <a16:creationId xmlns:a16="http://schemas.microsoft.com/office/drawing/2014/main" id="{559CEC6E-1FFA-E24A-8417-DBCCEC6705DF}"/>
                    </a:ext>
                  </a:extLst>
                </p:cNvPr>
                <p:cNvGrpSpPr>
                  <a:grpSpLocks/>
                </p:cNvGrpSpPr>
                <p:nvPr/>
              </p:nvGrpSpPr>
              <p:grpSpPr bwMode="auto">
                <a:xfrm flipH="1">
                  <a:off x="7707615" y="4368892"/>
                  <a:ext cx="225953" cy="395900"/>
                  <a:chOff x="4140" y="429"/>
                  <a:chExt cx="1425" cy="2396"/>
                </a:xfrm>
              </p:grpSpPr>
              <p:sp>
                <p:nvSpPr>
                  <p:cNvPr id="214147" name="Freeform 250">
                    <a:extLst>
                      <a:ext uri="{FF2B5EF4-FFF2-40B4-BE49-F238E27FC236}">
                        <a16:creationId xmlns:a16="http://schemas.microsoft.com/office/drawing/2014/main" id="{32FA948E-BFDC-B344-900D-B39BB398DADD}"/>
                      </a:ext>
                    </a:extLst>
                  </p:cNvPr>
                  <p:cNvSpPr>
                    <a:spLocks/>
                  </p:cNvSpPr>
                  <p:nvPr/>
                </p:nvSpPr>
                <p:spPr bwMode="auto">
                  <a:xfrm>
                    <a:off x="5268" y="433"/>
                    <a:ext cx="283" cy="2286"/>
                  </a:xfrm>
                  <a:custGeom>
                    <a:avLst/>
                    <a:gdLst>
                      <a:gd name="T0" fmla="*/ 9 w 354"/>
                      <a:gd name="T1" fmla="*/ 0 h 2742"/>
                      <a:gd name="T2" fmla="*/ 47 w 354"/>
                      <a:gd name="T3" fmla="*/ 66 h 2742"/>
                      <a:gd name="T4" fmla="*/ 46 w 354"/>
                      <a:gd name="T5" fmla="*/ 510 h 2742"/>
                      <a:gd name="T6" fmla="*/ 0 w 354"/>
                      <a:gd name="T7" fmla="*/ 534 h 2742"/>
                      <a:gd name="T8" fmla="*/ 9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229" name="Rectangle 251">
                    <a:extLst>
                      <a:ext uri="{FF2B5EF4-FFF2-40B4-BE49-F238E27FC236}">
                        <a16:creationId xmlns:a16="http://schemas.microsoft.com/office/drawing/2014/main" id="{4FCCA3B9-9C41-D24C-ABFE-36C6E3EF2236}"/>
                      </a:ext>
                    </a:extLst>
                  </p:cNvPr>
                  <p:cNvSpPr>
                    <a:spLocks noChangeArrowheads="1"/>
                  </p:cNvSpPr>
                  <p:nvPr/>
                </p:nvSpPr>
                <p:spPr bwMode="auto">
                  <a:xfrm>
                    <a:off x="4204" y="433"/>
                    <a:ext cx="1051" cy="2277"/>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214149" name="Freeform 252">
                    <a:extLst>
                      <a:ext uri="{FF2B5EF4-FFF2-40B4-BE49-F238E27FC236}">
                        <a16:creationId xmlns:a16="http://schemas.microsoft.com/office/drawing/2014/main" id="{0E66DCD0-CA20-9449-8805-8E4E75E914C4}"/>
                      </a:ext>
                    </a:extLst>
                  </p:cNvPr>
                  <p:cNvSpPr>
                    <a:spLocks/>
                  </p:cNvSpPr>
                  <p:nvPr/>
                </p:nvSpPr>
                <p:spPr bwMode="auto">
                  <a:xfrm>
                    <a:off x="5321" y="570"/>
                    <a:ext cx="169" cy="2115"/>
                  </a:xfrm>
                  <a:custGeom>
                    <a:avLst/>
                    <a:gdLst>
                      <a:gd name="T0" fmla="*/ 2 w 211"/>
                      <a:gd name="T1" fmla="*/ 0 h 2537"/>
                      <a:gd name="T2" fmla="*/ 29 w 211"/>
                      <a:gd name="T3" fmla="*/ 43 h 2537"/>
                      <a:gd name="T4" fmla="*/ 2 w 211"/>
                      <a:gd name="T5" fmla="*/ 486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150" name="Freeform 253">
                    <a:extLst>
                      <a:ext uri="{FF2B5EF4-FFF2-40B4-BE49-F238E27FC236}">
                        <a16:creationId xmlns:a16="http://schemas.microsoft.com/office/drawing/2014/main" id="{552E8F95-7D3D-484E-A134-00B9CE9C936F}"/>
                      </a:ext>
                    </a:extLst>
                  </p:cNvPr>
                  <p:cNvSpPr>
                    <a:spLocks/>
                  </p:cNvSpPr>
                  <p:nvPr/>
                </p:nvSpPr>
                <p:spPr bwMode="auto">
                  <a:xfrm>
                    <a:off x="5284" y="1640"/>
                    <a:ext cx="263" cy="189"/>
                  </a:xfrm>
                  <a:custGeom>
                    <a:avLst/>
                    <a:gdLst>
                      <a:gd name="T0" fmla="*/ 2 w 328"/>
                      <a:gd name="T1" fmla="*/ 0 h 226"/>
                      <a:gd name="T2" fmla="*/ 45 w 328"/>
                      <a:gd name="T3" fmla="*/ 25 h 226"/>
                      <a:gd name="T4" fmla="*/ 45 w 328"/>
                      <a:gd name="T5" fmla="*/ 45 h 226"/>
                      <a:gd name="T6" fmla="*/ 0 w 328"/>
                      <a:gd name="T7" fmla="*/ 19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232" name="Rectangle 254">
                    <a:extLst>
                      <a:ext uri="{FF2B5EF4-FFF2-40B4-BE49-F238E27FC236}">
                        <a16:creationId xmlns:a16="http://schemas.microsoft.com/office/drawing/2014/main" id="{6C418519-1151-E347-A6E2-34F8090973CB}"/>
                      </a:ext>
                    </a:extLst>
                  </p:cNvPr>
                  <p:cNvSpPr>
                    <a:spLocks noChangeArrowheads="1"/>
                  </p:cNvSpPr>
                  <p:nvPr/>
                </p:nvSpPr>
                <p:spPr bwMode="auto">
                  <a:xfrm>
                    <a:off x="4214" y="692"/>
                    <a:ext cx="601" cy="4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grpSp>
                <p:nvGrpSpPr>
                  <p:cNvPr id="214152" name="Group 255">
                    <a:extLst>
                      <a:ext uri="{FF2B5EF4-FFF2-40B4-BE49-F238E27FC236}">
                        <a16:creationId xmlns:a16="http://schemas.microsoft.com/office/drawing/2014/main" id="{B8D238DD-2FFA-2543-83C3-50D63420FD61}"/>
                      </a:ext>
                    </a:extLst>
                  </p:cNvPr>
                  <p:cNvGrpSpPr>
                    <a:grpSpLocks/>
                  </p:cNvGrpSpPr>
                  <p:nvPr/>
                </p:nvGrpSpPr>
                <p:grpSpPr bwMode="auto">
                  <a:xfrm>
                    <a:off x="4749" y="668"/>
                    <a:ext cx="581" cy="145"/>
                    <a:chOff x="614" y="2568"/>
                    <a:chExt cx="725" cy="139"/>
                  </a:xfrm>
                </p:grpSpPr>
                <p:sp>
                  <p:nvSpPr>
                    <p:cNvPr id="1258" name="AutoShape 256">
                      <a:extLst>
                        <a:ext uri="{FF2B5EF4-FFF2-40B4-BE49-F238E27FC236}">
                          <a16:creationId xmlns:a16="http://schemas.microsoft.com/office/drawing/2014/main" id="{0E9DD485-9924-C24F-BF12-406FB2731D0D}"/>
                        </a:ext>
                      </a:extLst>
                    </p:cNvPr>
                    <p:cNvSpPr>
                      <a:spLocks noChangeArrowheads="1"/>
                    </p:cNvSpPr>
                    <p:nvPr/>
                  </p:nvSpPr>
                  <p:spPr bwMode="auto">
                    <a:xfrm>
                      <a:off x="646" y="2591"/>
                      <a:ext cx="725" cy="120"/>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1259" name="AutoShape 257">
                      <a:extLst>
                        <a:ext uri="{FF2B5EF4-FFF2-40B4-BE49-F238E27FC236}">
                          <a16:creationId xmlns:a16="http://schemas.microsoft.com/office/drawing/2014/main" id="{A6F81680-4F96-A241-AB5A-DD079EBF4A16}"/>
                        </a:ext>
                      </a:extLst>
                    </p:cNvPr>
                    <p:cNvSpPr>
                      <a:spLocks noChangeArrowheads="1"/>
                    </p:cNvSpPr>
                    <p:nvPr/>
                  </p:nvSpPr>
                  <p:spPr bwMode="auto">
                    <a:xfrm>
                      <a:off x="659" y="2591"/>
                      <a:ext cx="700" cy="10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grpSp>
              <p:sp>
                <p:nvSpPr>
                  <p:cNvPr id="1234" name="Rectangle 258">
                    <a:extLst>
                      <a:ext uri="{FF2B5EF4-FFF2-40B4-BE49-F238E27FC236}">
                        <a16:creationId xmlns:a16="http://schemas.microsoft.com/office/drawing/2014/main" id="{909C5B8C-1CD5-DC4E-9EDC-4D57F2F469AE}"/>
                      </a:ext>
                    </a:extLst>
                  </p:cNvPr>
                  <p:cNvSpPr>
                    <a:spLocks noChangeArrowheads="1"/>
                  </p:cNvSpPr>
                  <p:nvPr/>
                </p:nvSpPr>
                <p:spPr bwMode="auto">
                  <a:xfrm>
                    <a:off x="4224" y="1019"/>
                    <a:ext cx="601" cy="4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grpSp>
                <p:nvGrpSpPr>
                  <p:cNvPr id="214154" name="Group 259">
                    <a:extLst>
                      <a:ext uri="{FF2B5EF4-FFF2-40B4-BE49-F238E27FC236}">
                        <a16:creationId xmlns:a16="http://schemas.microsoft.com/office/drawing/2014/main" id="{FEAC3470-AE01-DB49-BFFF-0A595B7C6433}"/>
                      </a:ext>
                    </a:extLst>
                  </p:cNvPr>
                  <p:cNvGrpSpPr>
                    <a:grpSpLocks/>
                  </p:cNvGrpSpPr>
                  <p:nvPr/>
                </p:nvGrpSpPr>
                <p:grpSpPr bwMode="auto">
                  <a:xfrm>
                    <a:off x="4747" y="994"/>
                    <a:ext cx="581" cy="134"/>
                    <a:chOff x="614" y="2568"/>
                    <a:chExt cx="725" cy="139"/>
                  </a:xfrm>
                </p:grpSpPr>
                <p:sp>
                  <p:nvSpPr>
                    <p:cNvPr id="1256" name="AutoShape 260">
                      <a:extLst>
                        <a:ext uri="{FF2B5EF4-FFF2-40B4-BE49-F238E27FC236}">
                          <a16:creationId xmlns:a16="http://schemas.microsoft.com/office/drawing/2014/main" id="{BB1F31AD-F226-A343-9747-498C2BD918E5}"/>
                        </a:ext>
                      </a:extLst>
                    </p:cNvPr>
                    <p:cNvSpPr>
                      <a:spLocks noChangeArrowheads="1"/>
                    </p:cNvSpPr>
                    <p:nvPr/>
                  </p:nvSpPr>
                  <p:spPr bwMode="auto">
                    <a:xfrm>
                      <a:off x="611" y="2594"/>
                      <a:ext cx="725" cy="140"/>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1257" name="AutoShape 261">
                      <a:extLst>
                        <a:ext uri="{FF2B5EF4-FFF2-40B4-BE49-F238E27FC236}">
                          <a16:creationId xmlns:a16="http://schemas.microsoft.com/office/drawing/2014/main" id="{6B06EB69-6CFD-B043-99AC-DA0DC48E6E24}"/>
                        </a:ext>
                      </a:extLst>
                    </p:cNvPr>
                    <p:cNvSpPr>
                      <a:spLocks noChangeArrowheads="1"/>
                    </p:cNvSpPr>
                    <p:nvPr/>
                  </p:nvSpPr>
                  <p:spPr bwMode="auto">
                    <a:xfrm>
                      <a:off x="624" y="2614"/>
                      <a:ext cx="687" cy="100"/>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grpSp>
              <p:sp>
                <p:nvSpPr>
                  <p:cNvPr id="1236" name="Rectangle 262">
                    <a:extLst>
                      <a:ext uri="{FF2B5EF4-FFF2-40B4-BE49-F238E27FC236}">
                        <a16:creationId xmlns:a16="http://schemas.microsoft.com/office/drawing/2014/main" id="{C309DAA6-4E33-CE47-BD8F-34A00B3F9273}"/>
                      </a:ext>
                    </a:extLst>
                  </p:cNvPr>
                  <p:cNvSpPr>
                    <a:spLocks noChangeArrowheads="1"/>
                  </p:cNvSpPr>
                  <p:nvPr/>
                </p:nvSpPr>
                <p:spPr bwMode="auto">
                  <a:xfrm>
                    <a:off x="4224" y="1365"/>
                    <a:ext cx="591" cy="3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1237" name="Rectangle 263">
                    <a:extLst>
                      <a:ext uri="{FF2B5EF4-FFF2-40B4-BE49-F238E27FC236}">
                        <a16:creationId xmlns:a16="http://schemas.microsoft.com/office/drawing/2014/main" id="{31FE18AD-88FB-7249-A1E2-F59F36B1E9EE}"/>
                      </a:ext>
                    </a:extLst>
                  </p:cNvPr>
                  <p:cNvSpPr>
                    <a:spLocks noChangeArrowheads="1"/>
                  </p:cNvSpPr>
                  <p:nvPr/>
                </p:nvSpPr>
                <p:spPr bwMode="auto">
                  <a:xfrm>
                    <a:off x="4234" y="1653"/>
                    <a:ext cx="591" cy="4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grpSp>
                <p:nvGrpSpPr>
                  <p:cNvPr id="214157" name="Group 264">
                    <a:extLst>
                      <a:ext uri="{FF2B5EF4-FFF2-40B4-BE49-F238E27FC236}">
                        <a16:creationId xmlns:a16="http://schemas.microsoft.com/office/drawing/2014/main" id="{C781639A-B9E3-1F41-A1F2-2D6BC714369D}"/>
                      </a:ext>
                    </a:extLst>
                  </p:cNvPr>
                  <p:cNvGrpSpPr>
                    <a:grpSpLocks/>
                  </p:cNvGrpSpPr>
                  <p:nvPr/>
                </p:nvGrpSpPr>
                <p:grpSpPr bwMode="auto">
                  <a:xfrm>
                    <a:off x="4735" y="1627"/>
                    <a:ext cx="582" cy="151"/>
                    <a:chOff x="614" y="2568"/>
                    <a:chExt cx="725" cy="139"/>
                  </a:xfrm>
                </p:grpSpPr>
                <p:sp>
                  <p:nvSpPr>
                    <p:cNvPr id="1254" name="AutoShape 265">
                      <a:extLst>
                        <a:ext uri="{FF2B5EF4-FFF2-40B4-BE49-F238E27FC236}">
                          <a16:creationId xmlns:a16="http://schemas.microsoft.com/office/drawing/2014/main" id="{F3B27AEF-462F-714A-925E-CD57B30D2A37}"/>
                        </a:ext>
                      </a:extLst>
                    </p:cNvPr>
                    <p:cNvSpPr>
                      <a:spLocks noChangeArrowheads="1"/>
                    </p:cNvSpPr>
                    <p:nvPr/>
                  </p:nvSpPr>
                  <p:spPr bwMode="auto">
                    <a:xfrm>
                      <a:off x="614" y="2592"/>
                      <a:ext cx="711" cy="115"/>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1255" name="AutoShape 266">
                      <a:extLst>
                        <a:ext uri="{FF2B5EF4-FFF2-40B4-BE49-F238E27FC236}">
                          <a16:creationId xmlns:a16="http://schemas.microsoft.com/office/drawing/2014/main" id="{3DCA27E7-F791-C542-9A1B-4C168AFF853D}"/>
                        </a:ext>
                      </a:extLst>
                    </p:cNvPr>
                    <p:cNvSpPr>
                      <a:spLocks noChangeArrowheads="1"/>
                    </p:cNvSpPr>
                    <p:nvPr/>
                  </p:nvSpPr>
                  <p:spPr bwMode="auto">
                    <a:xfrm>
                      <a:off x="626" y="2610"/>
                      <a:ext cx="674" cy="80"/>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grpSp>
              <p:sp>
                <p:nvSpPr>
                  <p:cNvPr id="214158" name="Freeform 267">
                    <a:extLst>
                      <a:ext uri="{FF2B5EF4-FFF2-40B4-BE49-F238E27FC236}">
                        <a16:creationId xmlns:a16="http://schemas.microsoft.com/office/drawing/2014/main" id="{AECDB4C9-5621-594D-AECC-69FC51E6FAB5}"/>
                      </a:ext>
                    </a:extLst>
                  </p:cNvPr>
                  <p:cNvSpPr>
                    <a:spLocks/>
                  </p:cNvSpPr>
                  <p:nvPr/>
                </p:nvSpPr>
                <p:spPr bwMode="auto">
                  <a:xfrm>
                    <a:off x="5288" y="1354"/>
                    <a:ext cx="263" cy="188"/>
                  </a:xfrm>
                  <a:custGeom>
                    <a:avLst/>
                    <a:gdLst>
                      <a:gd name="T0" fmla="*/ 2 w 328"/>
                      <a:gd name="T1" fmla="*/ 0 h 226"/>
                      <a:gd name="T2" fmla="*/ 45 w 328"/>
                      <a:gd name="T3" fmla="*/ 24 h 226"/>
                      <a:gd name="T4" fmla="*/ 45 w 328"/>
                      <a:gd name="T5" fmla="*/ 43 h 226"/>
                      <a:gd name="T6" fmla="*/ 0 w 328"/>
                      <a:gd name="T7" fmla="*/ 18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214159" name="Group 268">
                    <a:extLst>
                      <a:ext uri="{FF2B5EF4-FFF2-40B4-BE49-F238E27FC236}">
                        <a16:creationId xmlns:a16="http://schemas.microsoft.com/office/drawing/2014/main" id="{530F28CF-4DEF-CE42-BCA2-AB61FC970C19}"/>
                      </a:ext>
                    </a:extLst>
                  </p:cNvPr>
                  <p:cNvGrpSpPr>
                    <a:grpSpLocks/>
                  </p:cNvGrpSpPr>
                  <p:nvPr/>
                </p:nvGrpSpPr>
                <p:grpSpPr bwMode="auto">
                  <a:xfrm>
                    <a:off x="4739" y="1327"/>
                    <a:ext cx="582" cy="139"/>
                    <a:chOff x="614" y="2568"/>
                    <a:chExt cx="725" cy="139"/>
                  </a:xfrm>
                </p:grpSpPr>
                <p:sp>
                  <p:nvSpPr>
                    <p:cNvPr id="1252" name="AutoShape 269">
                      <a:extLst>
                        <a:ext uri="{FF2B5EF4-FFF2-40B4-BE49-F238E27FC236}">
                          <a16:creationId xmlns:a16="http://schemas.microsoft.com/office/drawing/2014/main" id="{E3D43DA1-A342-2141-803A-DA7E4021571C}"/>
                        </a:ext>
                      </a:extLst>
                    </p:cNvPr>
                    <p:cNvSpPr>
                      <a:spLocks noChangeArrowheads="1"/>
                    </p:cNvSpPr>
                    <p:nvPr/>
                  </p:nvSpPr>
                  <p:spPr bwMode="auto">
                    <a:xfrm>
                      <a:off x="646" y="2568"/>
                      <a:ext cx="698" cy="163"/>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1253" name="AutoShape 270">
                      <a:extLst>
                        <a:ext uri="{FF2B5EF4-FFF2-40B4-BE49-F238E27FC236}">
                          <a16:creationId xmlns:a16="http://schemas.microsoft.com/office/drawing/2014/main" id="{0B518669-996F-A040-AA1A-27FF078C0598}"/>
                        </a:ext>
                      </a:extLst>
                    </p:cNvPr>
                    <p:cNvSpPr>
                      <a:spLocks noChangeArrowheads="1"/>
                    </p:cNvSpPr>
                    <p:nvPr/>
                  </p:nvSpPr>
                  <p:spPr bwMode="auto">
                    <a:xfrm>
                      <a:off x="659" y="2587"/>
                      <a:ext cx="661" cy="115"/>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grpSp>
              <p:sp>
                <p:nvSpPr>
                  <p:cNvPr id="1241" name="Rectangle 271">
                    <a:extLst>
                      <a:ext uri="{FF2B5EF4-FFF2-40B4-BE49-F238E27FC236}">
                        <a16:creationId xmlns:a16="http://schemas.microsoft.com/office/drawing/2014/main" id="{96F43160-19A6-3545-87F1-FA06C63970DD}"/>
                      </a:ext>
                    </a:extLst>
                  </p:cNvPr>
                  <p:cNvSpPr>
                    <a:spLocks noChangeArrowheads="1"/>
                  </p:cNvSpPr>
                  <p:nvPr/>
                </p:nvSpPr>
                <p:spPr bwMode="auto">
                  <a:xfrm>
                    <a:off x="5255" y="433"/>
                    <a:ext cx="60" cy="2287"/>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214161" name="Freeform 272">
                    <a:extLst>
                      <a:ext uri="{FF2B5EF4-FFF2-40B4-BE49-F238E27FC236}">
                        <a16:creationId xmlns:a16="http://schemas.microsoft.com/office/drawing/2014/main" id="{7428AD33-7871-0D4F-8C8D-5C6B9723A247}"/>
                      </a:ext>
                    </a:extLst>
                  </p:cNvPr>
                  <p:cNvSpPr>
                    <a:spLocks/>
                  </p:cNvSpPr>
                  <p:nvPr/>
                </p:nvSpPr>
                <p:spPr bwMode="auto">
                  <a:xfrm>
                    <a:off x="5312" y="1007"/>
                    <a:ext cx="237" cy="213"/>
                  </a:xfrm>
                  <a:custGeom>
                    <a:avLst/>
                    <a:gdLst>
                      <a:gd name="T0" fmla="*/ 2 w 296"/>
                      <a:gd name="T1" fmla="*/ 0 h 256"/>
                      <a:gd name="T2" fmla="*/ 40 w 296"/>
                      <a:gd name="T3" fmla="*/ 27 h 256"/>
                      <a:gd name="T4" fmla="*/ 40 w 296"/>
                      <a:gd name="T5" fmla="*/ 49 h 256"/>
                      <a:gd name="T6" fmla="*/ 0 w 296"/>
                      <a:gd name="T7" fmla="*/ 18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162" name="Freeform 273">
                    <a:extLst>
                      <a:ext uri="{FF2B5EF4-FFF2-40B4-BE49-F238E27FC236}">
                        <a16:creationId xmlns:a16="http://schemas.microsoft.com/office/drawing/2014/main" id="{CBE613F3-A88D-8D43-AC9A-847B88C8ECE8}"/>
                      </a:ext>
                    </a:extLst>
                  </p:cNvPr>
                  <p:cNvSpPr>
                    <a:spLocks/>
                  </p:cNvSpPr>
                  <p:nvPr/>
                </p:nvSpPr>
                <p:spPr bwMode="auto">
                  <a:xfrm>
                    <a:off x="5315" y="680"/>
                    <a:ext cx="244" cy="240"/>
                  </a:xfrm>
                  <a:custGeom>
                    <a:avLst/>
                    <a:gdLst>
                      <a:gd name="T0" fmla="*/ 0 w 304"/>
                      <a:gd name="T1" fmla="*/ 0 h 288"/>
                      <a:gd name="T2" fmla="*/ 42 w 304"/>
                      <a:gd name="T3" fmla="*/ 32 h 288"/>
                      <a:gd name="T4" fmla="*/ 39 w 304"/>
                      <a:gd name="T5" fmla="*/ 57 h 288"/>
                      <a:gd name="T6" fmla="*/ 2 w 304"/>
                      <a:gd name="T7" fmla="*/ 24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244" name="Oval 274">
                    <a:extLst>
                      <a:ext uri="{FF2B5EF4-FFF2-40B4-BE49-F238E27FC236}">
                        <a16:creationId xmlns:a16="http://schemas.microsoft.com/office/drawing/2014/main" id="{D866BE52-F00D-CE45-88F2-C6143416B4FE}"/>
                      </a:ext>
                    </a:extLst>
                  </p:cNvPr>
                  <p:cNvSpPr>
                    <a:spLocks noChangeArrowheads="1"/>
                  </p:cNvSpPr>
                  <p:nvPr/>
                </p:nvSpPr>
                <p:spPr bwMode="auto">
                  <a:xfrm>
                    <a:off x="5516" y="2614"/>
                    <a:ext cx="50" cy="96"/>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214164" name="Freeform 275">
                    <a:extLst>
                      <a:ext uri="{FF2B5EF4-FFF2-40B4-BE49-F238E27FC236}">
                        <a16:creationId xmlns:a16="http://schemas.microsoft.com/office/drawing/2014/main" id="{F99F046E-BDF2-CB4B-A95C-91E1BB5C68FA}"/>
                      </a:ext>
                    </a:extLst>
                  </p:cNvPr>
                  <p:cNvSpPr>
                    <a:spLocks/>
                  </p:cNvSpPr>
                  <p:nvPr/>
                </p:nvSpPr>
                <p:spPr bwMode="auto">
                  <a:xfrm>
                    <a:off x="5302" y="2614"/>
                    <a:ext cx="245" cy="200"/>
                  </a:xfrm>
                  <a:custGeom>
                    <a:avLst/>
                    <a:gdLst>
                      <a:gd name="T0" fmla="*/ 0 w 306"/>
                      <a:gd name="T1" fmla="*/ 21 h 240"/>
                      <a:gd name="T2" fmla="*/ 2 w 306"/>
                      <a:gd name="T3" fmla="*/ 48 h 240"/>
                      <a:gd name="T4" fmla="*/ 42 w 306"/>
                      <a:gd name="T5" fmla="*/ 22 h 240"/>
                      <a:gd name="T6" fmla="*/ 40 w 306"/>
                      <a:gd name="T7" fmla="*/ 0 h 240"/>
                      <a:gd name="T8" fmla="*/ 0 w 306"/>
                      <a:gd name="T9" fmla="*/ 21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246" name="AutoShape 276">
                    <a:extLst>
                      <a:ext uri="{FF2B5EF4-FFF2-40B4-BE49-F238E27FC236}">
                        <a16:creationId xmlns:a16="http://schemas.microsoft.com/office/drawing/2014/main" id="{CBEBD2C6-CFED-CB4F-BC79-868C395F7F0F}"/>
                      </a:ext>
                    </a:extLst>
                  </p:cNvPr>
                  <p:cNvSpPr>
                    <a:spLocks noChangeArrowheads="1"/>
                  </p:cNvSpPr>
                  <p:nvPr/>
                </p:nvSpPr>
                <p:spPr bwMode="auto">
                  <a:xfrm>
                    <a:off x="4144" y="2681"/>
                    <a:ext cx="1202" cy="144"/>
                  </a:xfrm>
                  <a:prstGeom prst="roundRect">
                    <a:avLst>
                      <a:gd name="adj" fmla="val 50000"/>
                    </a:avLst>
                  </a:prstGeom>
                  <a:solidFill>
                    <a:srgbClr val="DDDDDD"/>
                  </a:solidFill>
                  <a:ln w="9525">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1247" name="AutoShape 277">
                    <a:extLst>
                      <a:ext uri="{FF2B5EF4-FFF2-40B4-BE49-F238E27FC236}">
                        <a16:creationId xmlns:a16="http://schemas.microsoft.com/office/drawing/2014/main" id="{A37F0F82-C20D-E844-B043-F3B6AB4529EA}"/>
                      </a:ext>
                    </a:extLst>
                  </p:cNvPr>
                  <p:cNvSpPr>
                    <a:spLocks noChangeArrowheads="1"/>
                  </p:cNvSpPr>
                  <p:nvPr/>
                </p:nvSpPr>
                <p:spPr bwMode="auto">
                  <a:xfrm>
                    <a:off x="4204" y="2710"/>
                    <a:ext cx="1071" cy="86"/>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1248" name="Oval 278">
                    <a:extLst>
                      <a:ext uri="{FF2B5EF4-FFF2-40B4-BE49-F238E27FC236}">
                        <a16:creationId xmlns:a16="http://schemas.microsoft.com/office/drawing/2014/main" id="{866EC59D-6138-6449-9AC8-0E4557B2BF77}"/>
                      </a:ext>
                    </a:extLst>
                  </p:cNvPr>
                  <p:cNvSpPr>
                    <a:spLocks noChangeArrowheads="1"/>
                  </p:cNvSpPr>
                  <p:nvPr/>
                </p:nvSpPr>
                <p:spPr bwMode="auto">
                  <a:xfrm>
                    <a:off x="4314" y="2383"/>
                    <a:ext cx="160" cy="144"/>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1249" name="Oval 279">
                    <a:extLst>
                      <a:ext uri="{FF2B5EF4-FFF2-40B4-BE49-F238E27FC236}">
                        <a16:creationId xmlns:a16="http://schemas.microsoft.com/office/drawing/2014/main" id="{B51FB6EE-FDF7-6241-A083-5351AB12DE4D}"/>
                      </a:ext>
                    </a:extLst>
                  </p:cNvPr>
                  <p:cNvSpPr>
                    <a:spLocks noChangeArrowheads="1"/>
                  </p:cNvSpPr>
                  <p:nvPr/>
                </p:nvSpPr>
                <p:spPr bwMode="auto">
                  <a:xfrm>
                    <a:off x="4485" y="2383"/>
                    <a:ext cx="160" cy="144"/>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FF0000"/>
                      </a:solidFill>
                      <a:effectLst/>
                      <a:uLnTx/>
                      <a:uFillTx/>
                      <a:latin typeface="Arial" charset="0"/>
                      <a:ea typeface="ＭＳ Ｐゴシック" charset="0"/>
                      <a:cs typeface="+mn-cs"/>
                    </a:endParaRPr>
                  </a:p>
                </p:txBody>
              </p:sp>
              <p:sp>
                <p:nvSpPr>
                  <p:cNvPr id="1250" name="Oval 280">
                    <a:extLst>
                      <a:ext uri="{FF2B5EF4-FFF2-40B4-BE49-F238E27FC236}">
                        <a16:creationId xmlns:a16="http://schemas.microsoft.com/office/drawing/2014/main" id="{89A59A8D-6CEC-464D-9BD7-09E40E86396B}"/>
                      </a:ext>
                    </a:extLst>
                  </p:cNvPr>
                  <p:cNvSpPr>
                    <a:spLocks noChangeArrowheads="1"/>
                  </p:cNvSpPr>
                  <p:nvPr/>
                </p:nvSpPr>
                <p:spPr bwMode="auto">
                  <a:xfrm>
                    <a:off x="4665" y="2383"/>
                    <a:ext cx="160" cy="135"/>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1251" name="Rectangle 281">
                    <a:extLst>
                      <a:ext uri="{FF2B5EF4-FFF2-40B4-BE49-F238E27FC236}">
                        <a16:creationId xmlns:a16="http://schemas.microsoft.com/office/drawing/2014/main" id="{F0E1C006-B779-004D-B275-AD7CC5F63B35}"/>
                      </a:ext>
                    </a:extLst>
                  </p:cNvPr>
                  <p:cNvSpPr>
                    <a:spLocks noChangeArrowheads="1"/>
                  </p:cNvSpPr>
                  <p:nvPr/>
                </p:nvSpPr>
                <p:spPr bwMode="auto">
                  <a:xfrm>
                    <a:off x="5065" y="1836"/>
                    <a:ext cx="80" cy="759"/>
                  </a:xfrm>
                  <a:prstGeom prst="rect">
                    <a:avLst/>
                  </a:prstGeom>
                  <a:solidFill>
                    <a:srgbClr val="292929"/>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grpSp>
            <p:grpSp>
              <p:nvGrpSpPr>
                <p:cNvPr id="214081" name="Group 249">
                  <a:extLst>
                    <a:ext uri="{FF2B5EF4-FFF2-40B4-BE49-F238E27FC236}">
                      <a16:creationId xmlns:a16="http://schemas.microsoft.com/office/drawing/2014/main" id="{4BE2179E-774D-C843-8DB9-3E128788BA1A}"/>
                    </a:ext>
                  </a:extLst>
                </p:cNvPr>
                <p:cNvGrpSpPr>
                  <a:grpSpLocks/>
                </p:cNvGrpSpPr>
                <p:nvPr/>
              </p:nvGrpSpPr>
              <p:grpSpPr bwMode="auto">
                <a:xfrm flipH="1">
                  <a:off x="7939866" y="4369199"/>
                  <a:ext cx="225953" cy="395900"/>
                  <a:chOff x="4140" y="429"/>
                  <a:chExt cx="1425" cy="2396"/>
                </a:xfrm>
              </p:grpSpPr>
              <p:sp>
                <p:nvSpPr>
                  <p:cNvPr id="214115" name="Freeform 250">
                    <a:extLst>
                      <a:ext uri="{FF2B5EF4-FFF2-40B4-BE49-F238E27FC236}">
                        <a16:creationId xmlns:a16="http://schemas.microsoft.com/office/drawing/2014/main" id="{E86DD0C5-E60F-9A40-83F4-23079F91A732}"/>
                      </a:ext>
                    </a:extLst>
                  </p:cNvPr>
                  <p:cNvSpPr>
                    <a:spLocks/>
                  </p:cNvSpPr>
                  <p:nvPr/>
                </p:nvSpPr>
                <p:spPr bwMode="auto">
                  <a:xfrm>
                    <a:off x="5268" y="433"/>
                    <a:ext cx="283" cy="2286"/>
                  </a:xfrm>
                  <a:custGeom>
                    <a:avLst/>
                    <a:gdLst>
                      <a:gd name="T0" fmla="*/ 9 w 354"/>
                      <a:gd name="T1" fmla="*/ 0 h 2742"/>
                      <a:gd name="T2" fmla="*/ 47 w 354"/>
                      <a:gd name="T3" fmla="*/ 66 h 2742"/>
                      <a:gd name="T4" fmla="*/ 46 w 354"/>
                      <a:gd name="T5" fmla="*/ 510 h 2742"/>
                      <a:gd name="T6" fmla="*/ 0 w 354"/>
                      <a:gd name="T7" fmla="*/ 534 h 2742"/>
                      <a:gd name="T8" fmla="*/ 9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197" name="Rectangle 251">
                    <a:extLst>
                      <a:ext uri="{FF2B5EF4-FFF2-40B4-BE49-F238E27FC236}">
                        <a16:creationId xmlns:a16="http://schemas.microsoft.com/office/drawing/2014/main" id="{031F551E-F66E-DC4F-BB0F-BDFD2A986289}"/>
                      </a:ext>
                    </a:extLst>
                  </p:cNvPr>
                  <p:cNvSpPr>
                    <a:spLocks noChangeArrowheads="1"/>
                  </p:cNvSpPr>
                  <p:nvPr/>
                </p:nvSpPr>
                <p:spPr bwMode="auto">
                  <a:xfrm>
                    <a:off x="4207" y="431"/>
                    <a:ext cx="1051" cy="2306"/>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214117" name="Freeform 252">
                    <a:extLst>
                      <a:ext uri="{FF2B5EF4-FFF2-40B4-BE49-F238E27FC236}">
                        <a16:creationId xmlns:a16="http://schemas.microsoft.com/office/drawing/2014/main" id="{1F094852-FE6A-254E-AE59-F164949D4AA5}"/>
                      </a:ext>
                    </a:extLst>
                  </p:cNvPr>
                  <p:cNvSpPr>
                    <a:spLocks/>
                  </p:cNvSpPr>
                  <p:nvPr/>
                </p:nvSpPr>
                <p:spPr bwMode="auto">
                  <a:xfrm>
                    <a:off x="5321" y="570"/>
                    <a:ext cx="169" cy="2115"/>
                  </a:xfrm>
                  <a:custGeom>
                    <a:avLst/>
                    <a:gdLst>
                      <a:gd name="T0" fmla="*/ 2 w 211"/>
                      <a:gd name="T1" fmla="*/ 0 h 2537"/>
                      <a:gd name="T2" fmla="*/ 29 w 211"/>
                      <a:gd name="T3" fmla="*/ 43 h 2537"/>
                      <a:gd name="T4" fmla="*/ 2 w 211"/>
                      <a:gd name="T5" fmla="*/ 486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118" name="Freeform 253">
                    <a:extLst>
                      <a:ext uri="{FF2B5EF4-FFF2-40B4-BE49-F238E27FC236}">
                        <a16:creationId xmlns:a16="http://schemas.microsoft.com/office/drawing/2014/main" id="{3822EE13-4CE8-5A4B-98E2-B96B4A93D311}"/>
                      </a:ext>
                    </a:extLst>
                  </p:cNvPr>
                  <p:cNvSpPr>
                    <a:spLocks/>
                  </p:cNvSpPr>
                  <p:nvPr/>
                </p:nvSpPr>
                <p:spPr bwMode="auto">
                  <a:xfrm>
                    <a:off x="5284" y="1640"/>
                    <a:ext cx="263" cy="189"/>
                  </a:xfrm>
                  <a:custGeom>
                    <a:avLst/>
                    <a:gdLst>
                      <a:gd name="T0" fmla="*/ 2 w 328"/>
                      <a:gd name="T1" fmla="*/ 0 h 226"/>
                      <a:gd name="T2" fmla="*/ 45 w 328"/>
                      <a:gd name="T3" fmla="*/ 25 h 226"/>
                      <a:gd name="T4" fmla="*/ 45 w 328"/>
                      <a:gd name="T5" fmla="*/ 45 h 226"/>
                      <a:gd name="T6" fmla="*/ 0 w 328"/>
                      <a:gd name="T7" fmla="*/ 19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200" name="Rectangle 254">
                    <a:extLst>
                      <a:ext uri="{FF2B5EF4-FFF2-40B4-BE49-F238E27FC236}">
                        <a16:creationId xmlns:a16="http://schemas.microsoft.com/office/drawing/2014/main" id="{6FBE4BF3-9A08-A740-B0C7-5B153A1D2061}"/>
                      </a:ext>
                    </a:extLst>
                  </p:cNvPr>
                  <p:cNvSpPr>
                    <a:spLocks noChangeArrowheads="1"/>
                  </p:cNvSpPr>
                  <p:nvPr/>
                </p:nvSpPr>
                <p:spPr bwMode="auto">
                  <a:xfrm>
                    <a:off x="4207" y="700"/>
                    <a:ext cx="601" cy="3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grpSp>
                <p:nvGrpSpPr>
                  <p:cNvPr id="214120" name="Group 255">
                    <a:extLst>
                      <a:ext uri="{FF2B5EF4-FFF2-40B4-BE49-F238E27FC236}">
                        <a16:creationId xmlns:a16="http://schemas.microsoft.com/office/drawing/2014/main" id="{A6B07E4C-BDA4-6642-AD5B-6D4DA9F720FE}"/>
                      </a:ext>
                    </a:extLst>
                  </p:cNvPr>
                  <p:cNvGrpSpPr>
                    <a:grpSpLocks/>
                  </p:cNvGrpSpPr>
                  <p:nvPr/>
                </p:nvGrpSpPr>
                <p:grpSpPr bwMode="auto">
                  <a:xfrm>
                    <a:off x="4749" y="668"/>
                    <a:ext cx="581" cy="145"/>
                    <a:chOff x="614" y="2568"/>
                    <a:chExt cx="725" cy="139"/>
                  </a:xfrm>
                </p:grpSpPr>
                <p:sp>
                  <p:nvSpPr>
                    <p:cNvPr id="1226" name="AutoShape 256">
                      <a:extLst>
                        <a:ext uri="{FF2B5EF4-FFF2-40B4-BE49-F238E27FC236}">
                          <a16:creationId xmlns:a16="http://schemas.microsoft.com/office/drawing/2014/main" id="{3B0846A9-93AE-0645-B4F6-DB72AF66C37D}"/>
                        </a:ext>
                      </a:extLst>
                    </p:cNvPr>
                    <p:cNvSpPr>
                      <a:spLocks noChangeArrowheads="1"/>
                    </p:cNvSpPr>
                    <p:nvPr/>
                  </p:nvSpPr>
                  <p:spPr bwMode="auto">
                    <a:xfrm>
                      <a:off x="612" y="2571"/>
                      <a:ext cx="725" cy="138"/>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1227" name="AutoShape 257">
                      <a:extLst>
                        <a:ext uri="{FF2B5EF4-FFF2-40B4-BE49-F238E27FC236}">
                          <a16:creationId xmlns:a16="http://schemas.microsoft.com/office/drawing/2014/main" id="{CFA1723B-8474-2146-8074-8959E0A1E69A}"/>
                        </a:ext>
                      </a:extLst>
                    </p:cNvPr>
                    <p:cNvSpPr>
                      <a:spLocks noChangeArrowheads="1"/>
                    </p:cNvSpPr>
                    <p:nvPr/>
                  </p:nvSpPr>
                  <p:spPr bwMode="auto">
                    <a:xfrm>
                      <a:off x="625" y="2590"/>
                      <a:ext cx="700" cy="10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grpSp>
              <p:sp>
                <p:nvSpPr>
                  <p:cNvPr id="1202" name="Rectangle 258">
                    <a:extLst>
                      <a:ext uri="{FF2B5EF4-FFF2-40B4-BE49-F238E27FC236}">
                        <a16:creationId xmlns:a16="http://schemas.microsoft.com/office/drawing/2014/main" id="{4282B151-2830-FD44-B601-645CB35CE814}"/>
                      </a:ext>
                    </a:extLst>
                  </p:cNvPr>
                  <p:cNvSpPr>
                    <a:spLocks noChangeArrowheads="1"/>
                  </p:cNvSpPr>
                  <p:nvPr/>
                </p:nvSpPr>
                <p:spPr bwMode="auto">
                  <a:xfrm>
                    <a:off x="4227" y="1027"/>
                    <a:ext cx="591" cy="3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grpSp>
                <p:nvGrpSpPr>
                  <p:cNvPr id="214122" name="Group 259">
                    <a:extLst>
                      <a:ext uri="{FF2B5EF4-FFF2-40B4-BE49-F238E27FC236}">
                        <a16:creationId xmlns:a16="http://schemas.microsoft.com/office/drawing/2014/main" id="{DF984A29-56B5-3740-8843-115A75B2B377}"/>
                      </a:ext>
                    </a:extLst>
                  </p:cNvPr>
                  <p:cNvGrpSpPr>
                    <a:grpSpLocks/>
                  </p:cNvGrpSpPr>
                  <p:nvPr/>
                </p:nvGrpSpPr>
                <p:grpSpPr bwMode="auto">
                  <a:xfrm>
                    <a:off x="4747" y="994"/>
                    <a:ext cx="581" cy="134"/>
                    <a:chOff x="614" y="2568"/>
                    <a:chExt cx="725" cy="139"/>
                  </a:xfrm>
                </p:grpSpPr>
                <p:sp>
                  <p:nvSpPr>
                    <p:cNvPr id="1224" name="AutoShape 260">
                      <a:extLst>
                        <a:ext uri="{FF2B5EF4-FFF2-40B4-BE49-F238E27FC236}">
                          <a16:creationId xmlns:a16="http://schemas.microsoft.com/office/drawing/2014/main" id="{1687555E-AB34-AE42-8C5B-D8AC6B95F4AA}"/>
                        </a:ext>
                      </a:extLst>
                    </p:cNvPr>
                    <p:cNvSpPr>
                      <a:spLocks noChangeArrowheads="1"/>
                    </p:cNvSpPr>
                    <p:nvPr/>
                  </p:nvSpPr>
                  <p:spPr bwMode="auto">
                    <a:xfrm>
                      <a:off x="615" y="2572"/>
                      <a:ext cx="725" cy="149"/>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1225" name="AutoShape 261">
                      <a:extLst>
                        <a:ext uri="{FF2B5EF4-FFF2-40B4-BE49-F238E27FC236}">
                          <a16:creationId xmlns:a16="http://schemas.microsoft.com/office/drawing/2014/main" id="{B24778EA-690F-FF4C-9E9B-C5A20C24F113}"/>
                        </a:ext>
                      </a:extLst>
                    </p:cNvPr>
                    <p:cNvSpPr>
                      <a:spLocks noChangeArrowheads="1"/>
                    </p:cNvSpPr>
                    <p:nvPr/>
                  </p:nvSpPr>
                  <p:spPr bwMode="auto">
                    <a:xfrm>
                      <a:off x="627" y="2592"/>
                      <a:ext cx="687" cy="100"/>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grpSp>
              <p:sp>
                <p:nvSpPr>
                  <p:cNvPr id="1204" name="Rectangle 262">
                    <a:extLst>
                      <a:ext uri="{FF2B5EF4-FFF2-40B4-BE49-F238E27FC236}">
                        <a16:creationId xmlns:a16="http://schemas.microsoft.com/office/drawing/2014/main" id="{29162181-8D2E-B74D-8CCB-341B37800D84}"/>
                      </a:ext>
                    </a:extLst>
                  </p:cNvPr>
                  <p:cNvSpPr>
                    <a:spLocks noChangeArrowheads="1"/>
                  </p:cNvSpPr>
                  <p:nvPr/>
                </p:nvSpPr>
                <p:spPr bwMode="auto">
                  <a:xfrm>
                    <a:off x="4217" y="1363"/>
                    <a:ext cx="591" cy="4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1205" name="Rectangle 263">
                    <a:extLst>
                      <a:ext uri="{FF2B5EF4-FFF2-40B4-BE49-F238E27FC236}">
                        <a16:creationId xmlns:a16="http://schemas.microsoft.com/office/drawing/2014/main" id="{7DAC4204-B998-5846-9361-BEC74A4ED9CE}"/>
                      </a:ext>
                    </a:extLst>
                  </p:cNvPr>
                  <p:cNvSpPr>
                    <a:spLocks noChangeArrowheads="1"/>
                  </p:cNvSpPr>
                  <p:nvPr/>
                </p:nvSpPr>
                <p:spPr bwMode="auto">
                  <a:xfrm>
                    <a:off x="4227" y="1680"/>
                    <a:ext cx="601" cy="4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grpSp>
                <p:nvGrpSpPr>
                  <p:cNvPr id="214125" name="Group 264">
                    <a:extLst>
                      <a:ext uri="{FF2B5EF4-FFF2-40B4-BE49-F238E27FC236}">
                        <a16:creationId xmlns:a16="http://schemas.microsoft.com/office/drawing/2014/main" id="{8960A9DC-1384-A341-AA27-6244E92FAA36}"/>
                      </a:ext>
                    </a:extLst>
                  </p:cNvPr>
                  <p:cNvGrpSpPr>
                    <a:grpSpLocks/>
                  </p:cNvGrpSpPr>
                  <p:nvPr/>
                </p:nvGrpSpPr>
                <p:grpSpPr bwMode="auto">
                  <a:xfrm>
                    <a:off x="4735" y="1627"/>
                    <a:ext cx="582" cy="151"/>
                    <a:chOff x="614" y="2568"/>
                    <a:chExt cx="725" cy="139"/>
                  </a:xfrm>
                </p:grpSpPr>
                <p:sp>
                  <p:nvSpPr>
                    <p:cNvPr id="1222" name="AutoShape 265">
                      <a:extLst>
                        <a:ext uri="{FF2B5EF4-FFF2-40B4-BE49-F238E27FC236}">
                          <a16:creationId xmlns:a16="http://schemas.microsoft.com/office/drawing/2014/main" id="{1F4C2369-6F06-2547-B950-141A88740FD1}"/>
                        </a:ext>
                      </a:extLst>
                    </p:cNvPr>
                    <p:cNvSpPr>
                      <a:spLocks noChangeArrowheads="1"/>
                    </p:cNvSpPr>
                    <p:nvPr/>
                  </p:nvSpPr>
                  <p:spPr bwMode="auto">
                    <a:xfrm>
                      <a:off x="617" y="2590"/>
                      <a:ext cx="711" cy="142"/>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1223" name="AutoShape 266">
                      <a:extLst>
                        <a:ext uri="{FF2B5EF4-FFF2-40B4-BE49-F238E27FC236}">
                          <a16:creationId xmlns:a16="http://schemas.microsoft.com/office/drawing/2014/main" id="{7FF4A2E6-E067-B040-A699-B7CC4626EE91}"/>
                        </a:ext>
                      </a:extLst>
                    </p:cNvPr>
                    <p:cNvSpPr>
                      <a:spLocks noChangeArrowheads="1"/>
                    </p:cNvSpPr>
                    <p:nvPr/>
                  </p:nvSpPr>
                  <p:spPr bwMode="auto">
                    <a:xfrm>
                      <a:off x="630" y="2608"/>
                      <a:ext cx="674" cy="106"/>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grpSp>
              <p:sp>
                <p:nvSpPr>
                  <p:cNvPr id="214126" name="Freeform 267">
                    <a:extLst>
                      <a:ext uri="{FF2B5EF4-FFF2-40B4-BE49-F238E27FC236}">
                        <a16:creationId xmlns:a16="http://schemas.microsoft.com/office/drawing/2014/main" id="{CD1E835B-6445-8346-AE6F-D74239535519}"/>
                      </a:ext>
                    </a:extLst>
                  </p:cNvPr>
                  <p:cNvSpPr>
                    <a:spLocks/>
                  </p:cNvSpPr>
                  <p:nvPr/>
                </p:nvSpPr>
                <p:spPr bwMode="auto">
                  <a:xfrm>
                    <a:off x="5288" y="1354"/>
                    <a:ext cx="263" cy="188"/>
                  </a:xfrm>
                  <a:custGeom>
                    <a:avLst/>
                    <a:gdLst>
                      <a:gd name="T0" fmla="*/ 2 w 328"/>
                      <a:gd name="T1" fmla="*/ 0 h 226"/>
                      <a:gd name="T2" fmla="*/ 45 w 328"/>
                      <a:gd name="T3" fmla="*/ 24 h 226"/>
                      <a:gd name="T4" fmla="*/ 45 w 328"/>
                      <a:gd name="T5" fmla="*/ 43 h 226"/>
                      <a:gd name="T6" fmla="*/ 0 w 328"/>
                      <a:gd name="T7" fmla="*/ 18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214127" name="Group 268">
                    <a:extLst>
                      <a:ext uri="{FF2B5EF4-FFF2-40B4-BE49-F238E27FC236}">
                        <a16:creationId xmlns:a16="http://schemas.microsoft.com/office/drawing/2014/main" id="{8CC7DE98-AE7C-5C48-AE5D-A9CDE7184FB5}"/>
                      </a:ext>
                    </a:extLst>
                  </p:cNvPr>
                  <p:cNvGrpSpPr>
                    <a:grpSpLocks/>
                  </p:cNvGrpSpPr>
                  <p:nvPr/>
                </p:nvGrpSpPr>
                <p:grpSpPr bwMode="auto">
                  <a:xfrm>
                    <a:off x="4739" y="1327"/>
                    <a:ext cx="582" cy="139"/>
                    <a:chOff x="614" y="2568"/>
                    <a:chExt cx="725" cy="139"/>
                  </a:xfrm>
                </p:grpSpPr>
                <p:sp>
                  <p:nvSpPr>
                    <p:cNvPr id="1220" name="AutoShape 269">
                      <a:extLst>
                        <a:ext uri="{FF2B5EF4-FFF2-40B4-BE49-F238E27FC236}">
                          <a16:creationId xmlns:a16="http://schemas.microsoft.com/office/drawing/2014/main" id="{2E01CD59-F244-1543-9F18-F6F83D470056}"/>
                        </a:ext>
                      </a:extLst>
                    </p:cNvPr>
                    <p:cNvSpPr>
                      <a:spLocks noChangeArrowheads="1"/>
                    </p:cNvSpPr>
                    <p:nvPr/>
                  </p:nvSpPr>
                  <p:spPr bwMode="auto">
                    <a:xfrm>
                      <a:off x="612" y="2595"/>
                      <a:ext cx="761" cy="115"/>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1221" name="AutoShape 270">
                      <a:extLst>
                        <a:ext uri="{FF2B5EF4-FFF2-40B4-BE49-F238E27FC236}">
                          <a16:creationId xmlns:a16="http://schemas.microsoft.com/office/drawing/2014/main" id="{95EBD9EB-B559-864E-B0CD-06C5E747178B}"/>
                        </a:ext>
                      </a:extLst>
                    </p:cNvPr>
                    <p:cNvSpPr>
                      <a:spLocks noChangeArrowheads="1"/>
                    </p:cNvSpPr>
                    <p:nvPr/>
                  </p:nvSpPr>
                  <p:spPr bwMode="auto">
                    <a:xfrm>
                      <a:off x="625" y="2614"/>
                      <a:ext cx="723" cy="86"/>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grpSp>
              <p:sp>
                <p:nvSpPr>
                  <p:cNvPr id="1209" name="Rectangle 271">
                    <a:extLst>
                      <a:ext uri="{FF2B5EF4-FFF2-40B4-BE49-F238E27FC236}">
                        <a16:creationId xmlns:a16="http://schemas.microsoft.com/office/drawing/2014/main" id="{CC8EC1D3-7D4E-0E4C-BA22-FEDB4E9DDDB7}"/>
                      </a:ext>
                    </a:extLst>
                  </p:cNvPr>
                  <p:cNvSpPr>
                    <a:spLocks noChangeArrowheads="1"/>
                  </p:cNvSpPr>
                  <p:nvPr/>
                </p:nvSpPr>
                <p:spPr bwMode="auto">
                  <a:xfrm>
                    <a:off x="5248" y="431"/>
                    <a:ext cx="70" cy="231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214129" name="Freeform 272">
                    <a:extLst>
                      <a:ext uri="{FF2B5EF4-FFF2-40B4-BE49-F238E27FC236}">
                        <a16:creationId xmlns:a16="http://schemas.microsoft.com/office/drawing/2014/main" id="{8CEEC237-A5BC-7B4F-A4D7-1176BC8B58F3}"/>
                      </a:ext>
                    </a:extLst>
                  </p:cNvPr>
                  <p:cNvSpPr>
                    <a:spLocks/>
                  </p:cNvSpPr>
                  <p:nvPr/>
                </p:nvSpPr>
                <p:spPr bwMode="auto">
                  <a:xfrm>
                    <a:off x="5312" y="1007"/>
                    <a:ext cx="237" cy="213"/>
                  </a:xfrm>
                  <a:custGeom>
                    <a:avLst/>
                    <a:gdLst>
                      <a:gd name="T0" fmla="*/ 2 w 296"/>
                      <a:gd name="T1" fmla="*/ 0 h 256"/>
                      <a:gd name="T2" fmla="*/ 40 w 296"/>
                      <a:gd name="T3" fmla="*/ 27 h 256"/>
                      <a:gd name="T4" fmla="*/ 40 w 296"/>
                      <a:gd name="T5" fmla="*/ 49 h 256"/>
                      <a:gd name="T6" fmla="*/ 0 w 296"/>
                      <a:gd name="T7" fmla="*/ 18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130" name="Freeform 273">
                    <a:extLst>
                      <a:ext uri="{FF2B5EF4-FFF2-40B4-BE49-F238E27FC236}">
                        <a16:creationId xmlns:a16="http://schemas.microsoft.com/office/drawing/2014/main" id="{063875F7-09BB-AD48-9393-5191E482E5DD}"/>
                      </a:ext>
                    </a:extLst>
                  </p:cNvPr>
                  <p:cNvSpPr>
                    <a:spLocks/>
                  </p:cNvSpPr>
                  <p:nvPr/>
                </p:nvSpPr>
                <p:spPr bwMode="auto">
                  <a:xfrm>
                    <a:off x="5315" y="680"/>
                    <a:ext cx="244" cy="240"/>
                  </a:xfrm>
                  <a:custGeom>
                    <a:avLst/>
                    <a:gdLst>
                      <a:gd name="T0" fmla="*/ 0 w 304"/>
                      <a:gd name="T1" fmla="*/ 0 h 288"/>
                      <a:gd name="T2" fmla="*/ 42 w 304"/>
                      <a:gd name="T3" fmla="*/ 32 h 288"/>
                      <a:gd name="T4" fmla="*/ 39 w 304"/>
                      <a:gd name="T5" fmla="*/ 57 h 288"/>
                      <a:gd name="T6" fmla="*/ 2 w 304"/>
                      <a:gd name="T7" fmla="*/ 24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212" name="Oval 274">
                    <a:extLst>
                      <a:ext uri="{FF2B5EF4-FFF2-40B4-BE49-F238E27FC236}">
                        <a16:creationId xmlns:a16="http://schemas.microsoft.com/office/drawing/2014/main" id="{321C0266-B832-1143-81E5-0C3628930FC4}"/>
                      </a:ext>
                    </a:extLst>
                  </p:cNvPr>
                  <p:cNvSpPr>
                    <a:spLocks noChangeArrowheads="1"/>
                  </p:cNvSpPr>
                  <p:nvPr/>
                </p:nvSpPr>
                <p:spPr bwMode="auto">
                  <a:xfrm>
                    <a:off x="5519" y="2641"/>
                    <a:ext cx="50" cy="96"/>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214132" name="Freeform 275">
                    <a:extLst>
                      <a:ext uri="{FF2B5EF4-FFF2-40B4-BE49-F238E27FC236}">
                        <a16:creationId xmlns:a16="http://schemas.microsoft.com/office/drawing/2014/main" id="{9701DB6E-C16C-B24B-BBA2-AD6CAE804269}"/>
                      </a:ext>
                    </a:extLst>
                  </p:cNvPr>
                  <p:cNvSpPr>
                    <a:spLocks/>
                  </p:cNvSpPr>
                  <p:nvPr/>
                </p:nvSpPr>
                <p:spPr bwMode="auto">
                  <a:xfrm>
                    <a:off x="5302" y="2614"/>
                    <a:ext cx="245" cy="200"/>
                  </a:xfrm>
                  <a:custGeom>
                    <a:avLst/>
                    <a:gdLst>
                      <a:gd name="T0" fmla="*/ 0 w 306"/>
                      <a:gd name="T1" fmla="*/ 21 h 240"/>
                      <a:gd name="T2" fmla="*/ 2 w 306"/>
                      <a:gd name="T3" fmla="*/ 48 h 240"/>
                      <a:gd name="T4" fmla="*/ 42 w 306"/>
                      <a:gd name="T5" fmla="*/ 22 h 240"/>
                      <a:gd name="T6" fmla="*/ 40 w 306"/>
                      <a:gd name="T7" fmla="*/ 0 h 240"/>
                      <a:gd name="T8" fmla="*/ 0 w 306"/>
                      <a:gd name="T9" fmla="*/ 21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214" name="AutoShape 276">
                    <a:extLst>
                      <a:ext uri="{FF2B5EF4-FFF2-40B4-BE49-F238E27FC236}">
                        <a16:creationId xmlns:a16="http://schemas.microsoft.com/office/drawing/2014/main" id="{8C5A52FC-DBA2-6541-9C29-F4812C362D0E}"/>
                      </a:ext>
                    </a:extLst>
                  </p:cNvPr>
                  <p:cNvSpPr>
                    <a:spLocks noChangeArrowheads="1"/>
                  </p:cNvSpPr>
                  <p:nvPr/>
                </p:nvSpPr>
                <p:spPr bwMode="auto">
                  <a:xfrm>
                    <a:off x="4137" y="2708"/>
                    <a:ext cx="1202" cy="144"/>
                  </a:xfrm>
                  <a:prstGeom prst="roundRect">
                    <a:avLst>
                      <a:gd name="adj" fmla="val 50000"/>
                    </a:avLst>
                  </a:prstGeom>
                  <a:solidFill>
                    <a:srgbClr val="DDDDDD"/>
                  </a:solidFill>
                  <a:ln w="9525">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1215" name="AutoShape 277">
                    <a:extLst>
                      <a:ext uri="{FF2B5EF4-FFF2-40B4-BE49-F238E27FC236}">
                        <a16:creationId xmlns:a16="http://schemas.microsoft.com/office/drawing/2014/main" id="{80D3DADD-2D14-2F48-B6C6-F66AD9488EAD}"/>
                      </a:ext>
                    </a:extLst>
                  </p:cNvPr>
                  <p:cNvSpPr>
                    <a:spLocks noChangeArrowheads="1"/>
                  </p:cNvSpPr>
                  <p:nvPr/>
                </p:nvSpPr>
                <p:spPr bwMode="auto">
                  <a:xfrm>
                    <a:off x="4207" y="2737"/>
                    <a:ext cx="1071" cy="86"/>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1216" name="Oval 278">
                    <a:extLst>
                      <a:ext uri="{FF2B5EF4-FFF2-40B4-BE49-F238E27FC236}">
                        <a16:creationId xmlns:a16="http://schemas.microsoft.com/office/drawing/2014/main" id="{0BA070D8-EDAC-4D4C-9D4D-360E3482D1B4}"/>
                      </a:ext>
                    </a:extLst>
                  </p:cNvPr>
                  <p:cNvSpPr>
                    <a:spLocks noChangeArrowheads="1"/>
                  </p:cNvSpPr>
                  <p:nvPr/>
                </p:nvSpPr>
                <p:spPr bwMode="auto">
                  <a:xfrm>
                    <a:off x="4307" y="2410"/>
                    <a:ext cx="160" cy="144"/>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1217" name="Oval 279">
                    <a:extLst>
                      <a:ext uri="{FF2B5EF4-FFF2-40B4-BE49-F238E27FC236}">
                        <a16:creationId xmlns:a16="http://schemas.microsoft.com/office/drawing/2014/main" id="{2990F973-EF67-BD4D-BFEE-2BCEC73D1AAE}"/>
                      </a:ext>
                    </a:extLst>
                  </p:cNvPr>
                  <p:cNvSpPr>
                    <a:spLocks noChangeArrowheads="1"/>
                  </p:cNvSpPr>
                  <p:nvPr/>
                </p:nvSpPr>
                <p:spPr bwMode="auto">
                  <a:xfrm>
                    <a:off x="4487" y="2410"/>
                    <a:ext cx="160" cy="144"/>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FF0000"/>
                      </a:solidFill>
                      <a:effectLst/>
                      <a:uLnTx/>
                      <a:uFillTx/>
                      <a:latin typeface="Arial" charset="0"/>
                      <a:ea typeface="ＭＳ Ｐゴシック" charset="0"/>
                      <a:cs typeface="+mn-cs"/>
                    </a:endParaRPr>
                  </a:p>
                </p:txBody>
              </p:sp>
              <p:sp>
                <p:nvSpPr>
                  <p:cNvPr id="1218" name="Oval 280">
                    <a:extLst>
                      <a:ext uri="{FF2B5EF4-FFF2-40B4-BE49-F238E27FC236}">
                        <a16:creationId xmlns:a16="http://schemas.microsoft.com/office/drawing/2014/main" id="{C8018FC5-B45A-7740-A81F-39EF53B42E24}"/>
                      </a:ext>
                    </a:extLst>
                  </p:cNvPr>
                  <p:cNvSpPr>
                    <a:spLocks noChangeArrowheads="1"/>
                  </p:cNvSpPr>
                  <p:nvPr/>
                </p:nvSpPr>
                <p:spPr bwMode="auto">
                  <a:xfrm>
                    <a:off x="4658" y="2410"/>
                    <a:ext cx="160" cy="135"/>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1219" name="Rectangle 281">
                    <a:extLst>
                      <a:ext uri="{FF2B5EF4-FFF2-40B4-BE49-F238E27FC236}">
                        <a16:creationId xmlns:a16="http://schemas.microsoft.com/office/drawing/2014/main" id="{BF1D7910-50D3-2C4D-BE30-D72C3FA015A6}"/>
                      </a:ext>
                    </a:extLst>
                  </p:cNvPr>
                  <p:cNvSpPr>
                    <a:spLocks noChangeArrowheads="1"/>
                  </p:cNvSpPr>
                  <p:nvPr/>
                </p:nvSpPr>
                <p:spPr bwMode="auto">
                  <a:xfrm>
                    <a:off x="5068" y="1863"/>
                    <a:ext cx="80" cy="759"/>
                  </a:xfrm>
                  <a:prstGeom prst="rect">
                    <a:avLst/>
                  </a:prstGeom>
                  <a:solidFill>
                    <a:srgbClr val="292929"/>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grpSp>
            <p:grpSp>
              <p:nvGrpSpPr>
                <p:cNvPr id="214082" name="Group 249">
                  <a:extLst>
                    <a:ext uri="{FF2B5EF4-FFF2-40B4-BE49-F238E27FC236}">
                      <a16:creationId xmlns:a16="http://schemas.microsoft.com/office/drawing/2014/main" id="{34735D60-3E59-1A44-933E-3CCF76E1A032}"/>
                    </a:ext>
                  </a:extLst>
                </p:cNvPr>
                <p:cNvGrpSpPr>
                  <a:grpSpLocks/>
                </p:cNvGrpSpPr>
                <p:nvPr/>
              </p:nvGrpSpPr>
              <p:grpSpPr bwMode="auto">
                <a:xfrm flipH="1">
                  <a:off x="8472213" y="4384408"/>
                  <a:ext cx="225953" cy="395900"/>
                  <a:chOff x="4140" y="429"/>
                  <a:chExt cx="1425" cy="2396"/>
                </a:xfrm>
              </p:grpSpPr>
              <p:sp>
                <p:nvSpPr>
                  <p:cNvPr id="214083" name="Freeform 250">
                    <a:extLst>
                      <a:ext uri="{FF2B5EF4-FFF2-40B4-BE49-F238E27FC236}">
                        <a16:creationId xmlns:a16="http://schemas.microsoft.com/office/drawing/2014/main" id="{F85FB4E5-3C16-D84C-A8D4-6F702EC0A1F7}"/>
                      </a:ext>
                    </a:extLst>
                  </p:cNvPr>
                  <p:cNvSpPr>
                    <a:spLocks/>
                  </p:cNvSpPr>
                  <p:nvPr/>
                </p:nvSpPr>
                <p:spPr bwMode="auto">
                  <a:xfrm>
                    <a:off x="5268" y="433"/>
                    <a:ext cx="283" cy="2286"/>
                  </a:xfrm>
                  <a:custGeom>
                    <a:avLst/>
                    <a:gdLst>
                      <a:gd name="T0" fmla="*/ 9 w 354"/>
                      <a:gd name="T1" fmla="*/ 0 h 2742"/>
                      <a:gd name="T2" fmla="*/ 47 w 354"/>
                      <a:gd name="T3" fmla="*/ 66 h 2742"/>
                      <a:gd name="T4" fmla="*/ 46 w 354"/>
                      <a:gd name="T5" fmla="*/ 510 h 2742"/>
                      <a:gd name="T6" fmla="*/ 0 w 354"/>
                      <a:gd name="T7" fmla="*/ 534 h 2742"/>
                      <a:gd name="T8" fmla="*/ 9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165" name="Rectangle 251">
                    <a:extLst>
                      <a:ext uri="{FF2B5EF4-FFF2-40B4-BE49-F238E27FC236}">
                        <a16:creationId xmlns:a16="http://schemas.microsoft.com/office/drawing/2014/main" id="{ABABED1D-0CCC-C94E-AB7B-95DBA43E99C2}"/>
                      </a:ext>
                    </a:extLst>
                  </p:cNvPr>
                  <p:cNvSpPr>
                    <a:spLocks noChangeArrowheads="1"/>
                  </p:cNvSpPr>
                  <p:nvPr/>
                </p:nvSpPr>
                <p:spPr bwMode="auto">
                  <a:xfrm>
                    <a:off x="4200" y="454"/>
                    <a:ext cx="1051" cy="2258"/>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214085" name="Freeform 252">
                    <a:extLst>
                      <a:ext uri="{FF2B5EF4-FFF2-40B4-BE49-F238E27FC236}">
                        <a16:creationId xmlns:a16="http://schemas.microsoft.com/office/drawing/2014/main" id="{74556BFA-B6FE-E04F-AECD-1D4E4F15C8E2}"/>
                      </a:ext>
                    </a:extLst>
                  </p:cNvPr>
                  <p:cNvSpPr>
                    <a:spLocks/>
                  </p:cNvSpPr>
                  <p:nvPr/>
                </p:nvSpPr>
                <p:spPr bwMode="auto">
                  <a:xfrm>
                    <a:off x="5321" y="570"/>
                    <a:ext cx="169" cy="2115"/>
                  </a:xfrm>
                  <a:custGeom>
                    <a:avLst/>
                    <a:gdLst>
                      <a:gd name="T0" fmla="*/ 2 w 211"/>
                      <a:gd name="T1" fmla="*/ 0 h 2537"/>
                      <a:gd name="T2" fmla="*/ 29 w 211"/>
                      <a:gd name="T3" fmla="*/ 43 h 2537"/>
                      <a:gd name="T4" fmla="*/ 2 w 211"/>
                      <a:gd name="T5" fmla="*/ 486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086" name="Freeform 253">
                    <a:extLst>
                      <a:ext uri="{FF2B5EF4-FFF2-40B4-BE49-F238E27FC236}">
                        <a16:creationId xmlns:a16="http://schemas.microsoft.com/office/drawing/2014/main" id="{D02E1178-E23E-8448-8275-318BF93970F1}"/>
                      </a:ext>
                    </a:extLst>
                  </p:cNvPr>
                  <p:cNvSpPr>
                    <a:spLocks/>
                  </p:cNvSpPr>
                  <p:nvPr/>
                </p:nvSpPr>
                <p:spPr bwMode="auto">
                  <a:xfrm>
                    <a:off x="5284" y="1640"/>
                    <a:ext cx="263" cy="189"/>
                  </a:xfrm>
                  <a:custGeom>
                    <a:avLst/>
                    <a:gdLst>
                      <a:gd name="T0" fmla="*/ 2 w 328"/>
                      <a:gd name="T1" fmla="*/ 0 h 226"/>
                      <a:gd name="T2" fmla="*/ 45 w 328"/>
                      <a:gd name="T3" fmla="*/ 25 h 226"/>
                      <a:gd name="T4" fmla="*/ 45 w 328"/>
                      <a:gd name="T5" fmla="*/ 45 h 226"/>
                      <a:gd name="T6" fmla="*/ 0 w 328"/>
                      <a:gd name="T7" fmla="*/ 19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168" name="Rectangle 254">
                    <a:extLst>
                      <a:ext uri="{FF2B5EF4-FFF2-40B4-BE49-F238E27FC236}">
                        <a16:creationId xmlns:a16="http://schemas.microsoft.com/office/drawing/2014/main" id="{6E44DEDC-A7BA-4543-B7A7-F46C7A7749CB}"/>
                      </a:ext>
                    </a:extLst>
                  </p:cNvPr>
                  <p:cNvSpPr>
                    <a:spLocks noChangeArrowheads="1"/>
                  </p:cNvSpPr>
                  <p:nvPr/>
                </p:nvSpPr>
                <p:spPr bwMode="auto">
                  <a:xfrm>
                    <a:off x="4210" y="714"/>
                    <a:ext cx="601" cy="4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grpSp>
                <p:nvGrpSpPr>
                  <p:cNvPr id="214088" name="Group 255">
                    <a:extLst>
                      <a:ext uri="{FF2B5EF4-FFF2-40B4-BE49-F238E27FC236}">
                        <a16:creationId xmlns:a16="http://schemas.microsoft.com/office/drawing/2014/main" id="{BFC54D7A-EA55-D84C-936C-CD3C5D3F20FB}"/>
                      </a:ext>
                    </a:extLst>
                  </p:cNvPr>
                  <p:cNvGrpSpPr>
                    <a:grpSpLocks/>
                  </p:cNvGrpSpPr>
                  <p:nvPr/>
                </p:nvGrpSpPr>
                <p:grpSpPr bwMode="auto">
                  <a:xfrm>
                    <a:off x="4749" y="668"/>
                    <a:ext cx="581" cy="145"/>
                    <a:chOff x="614" y="2568"/>
                    <a:chExt cx="725" cy="139"/>
                  </a:xfrm>
                </p:grpSpPr>
                <p:sp>
                  <p:nvSpPr>
                    <p:cNvPr id="1194" name="AutoShape 256">
                      <a:extLst>
                        <a:ext uri="{FF2B5EF4-FFF2-40B4-BE49-F238E27FC236}">
                          <a16:creationId xmlns:a16="http://schemas.microsoft.com/office/drawing/2014/main" id="{35694AE0-C883-514B-8132-0B53FE45F93A}"/>
                        </a:ext>
                      </a:extLst>
                    </p:cNvPr>
                    <p:cNvSpPr>
                      <a:spLocks noChangeArrowheads="1"/>
                    </p:cNvSpPr>
                    <p:nvPr/>
                  </p:nvSpPr>
                  <p:spPr bwMode="auto">
                    <a:xfrm>
                      <a:off x="616" y="2594"/>
                      <a:ext cx="725" cy="138"/>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1195" name="AutoShape 257">
                      <a:extLst>
                        <a:ext uri="{FF2B5EF4-FFF2-40B4-BE49-F238E27FC236}">
                          <a16:creationId xmlns:a16="http://schemas.microsoft.com/office/drawing/2014/main" id="{694501A7-ED28-364F-AD8C-608F3F34C5DE}"/>
                        </a:ext>
                      </a:extLst>
                    </p:cNvPr>
                    <p:cNvSpPr>
                      <a:spLocks noChangeArrowheads="1"/>
                    </p:cNvSpPr>
                    <p:nvPr/>
                  </p:nvSpPr>
                  <p:spPr bwMode="auto">
                    <a:xfrm>
                      <a:off x="629" y="2612"/>
                      <a:ext cx="700" cy="10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grpSp>
              <p:sp>
                <p:nvSpPr>
                  <p:cNvPr id="1170" name="Rectangle 258">
                    <a:extLst>
                      <a:ext uri="{FF2B5EF4-FFF2-40B4-BE49-F238E27FC236}">
                        <a16:creationId xmlns:a16="http://schemas.microsoft.com/office/drawing/2014/main" id="{B91FE8EC-E4EC-804E-8830-B03D02528BCF}"/>
                      </a:ext>
                    </a:extLst>
                  </p:cNvPr>
                  <p:cNvSpPr>
                    <a:spLocks noChangeArrowheads="1"/>
                  </p:cNvSpPr>
                  <p:nvPr/>
                </p:nvSpPr>
                <p:spPr bwMode="auto">
                  <a:xfrm>
                    <a:off x="4220" y="1041"/>
                    <a:ext cx="601" cy="4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grpSp>
                <p:nvGrpSpPr>
                  <p:cNvPr id="214090" name="Group 259">
                    <a:extLst>
                      <a:ext uri="{FF2B5EF4-FFF2-40B4-BE49-F238E27FC236}">
                        <a16:creationId xmlns:a16="http://schemas.microsoft.com/office/drawing/2014/main" id="{EC4E0D0B-6146-3840-9DE0-E339E3681902}"/>
                      </a:ext>
                    </a:extLst>
                  </p:cNvPr>
                  <p:cNvGrpSpPr>
                    <a:grpSpLocks/>
                  </p:cNvGrpSpPr>
                  <p:nvPr/>
                </p:nvGrpSpPr>
                <p:grpSpPr bwMode="auto">
                  <a:xfrm>
                    <a:off x="4747" y="994"/>
                    <a:ext cx="581" cy="134"/>
                    <a:chOff x="614" y="2568"/>
                    <a:chExt cx="725" cy="139"/>
                  </a:xfrm>
                </p:grpSpPr>
                <p:sp>
                  <p:nvSpPr>
                    <p:cNvPr id="1192" name="AutoShape 260">
                      <a:extLst>
                        <a:ext uri="{FF2B5EF4-FFF2-40B4-BE49-F238E27FC236}">
                          <a16:creationId xmlns:a16="http://schemas.microsoft.com/office/drawing/2014/main" id="{75FBA164-E26E-3245-8C04-23BDD8C49B53}"/>
                        </a:ext>
                      </a:extLst>
                    </p:cNvPr>
                    <p:cNvSpPr>
                      <a:spLocks noChangeArrowheads="1"/>
                    </p:cNvSpPr>
                    <p:nvPr/>
                  </p:nvSpPr>
                  <p:spPr bwMode="auto">
                    <a:xfrm>
                      <a:off x="581" y="2596"/>
                      <a:ext cx="725" cy="140"/>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1193" name="AutoShape 261">
                      <a:extLst>
                        <a:ext uri="{FF2B5EF4-FFF2-40B4-BE49-F238E27FC236}">
                          <a16:creationId xmlns:a16="http://schemas.microsoft.com/office/drawing/2014/main" id="{455F8959-589E-404E-8CE0-574D6E0AF9D8}"/>
                        </a:ext>
                      </a:extLst>
                    </p:cNvPr>
                    <p:cNvSpPr>
                      <a:spLocks noChangeArrowheads="1"/>
                    </p:cNvSpPr>
                    <p:nvPr/>
                  </p:nvSpPr>
                  <p:spPr bwMode="auto">
                    <a:xfrm>
                      <a:off x="594" y="2616"/>
                      <a:ext cx="687" cy="100"/>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grpSp>
              <p:sp>
                <p:nvSpPr>
                  <p:cNvPr id="1172" name="Rectangle 262">
                    <a:extLst>
                      <a:ext uri="{FF2B5EF4-FFF2-40B4-BE49-F238E27FC236}">
                        <a16:creationId xmlns:a16="http://schemas.microsoft.com/office/drawing/2014/main" id="{C698771E-7684-4845-BC5F-F3CB491A6CF6}"/>
                      </a:ext>
                    </a:extLst>
                  </p:cNvPr>
                  <p:cNvSpPr>
                    <a:spLocks noChangeArrowheads="1"/>
                  </p:cNvSpPr>
                  <p:nvPr/>
                </p:nvSpPr>
                <p:spPr bwMode="auto">
                  <a:xfrm>
                    <a:off x="4220" y="1367"/>
                    <a:ext cx="591" cy="3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1173" name="Rectangle 263">
                    <a:extLst>
                      <a:ext uri="{FF2B5EF4-FFF2-40B4-BE49-F238E27FC236}">
                        <a16:creationId xmlns:a16="http://schemas.microsoft.com/office/drawing/2014/main" id="{2D66D904-CC13-EE49-A7CF-538219559EAF}"/>
                      </a:ext>
                    </a:extLst>
                  </p:cNvPr>
                  <p:cNvSpPr>
                    <a:spLocks noChangeArrowheads="1"/>
                  </p:cNvSpPr>
                  <p:nvPr/>
                </p:nvSpPr>
                <p:spPr bwMode="auto">
                  <a:xfrm>
                    <a:off x="4230" y="1655"/>
                    <a:ext cx="591" cy="4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grpSp>
                <p:nvGrpSpPr>
                  <p:cNvPr id="214093" name="Group 264">
                    <a:extLst>
                      <a:ext uri="{FF2B5EF4-FFF2-40B4-BE49-F238E27FC236}">
                        <a16:creationId xmlns:a16="http://schemas.microsoft.com/office/drawing/2014/main" id="{3AAA81F7-9D3A-E142-A908-857026894746}"/>
                      </a:ext>
                    </a:extLst>
                  </p:cNvPr>
                  <p:cNvGrpSpPr>
                    <a:grpSpLocks/>
                  </p:cNvGrpSpPr>
                  <p:nvPr/>
                </p:nvGrpSpPr>
                <p:grpSpPr bwMode="auto">
                  <a:xfrm>
                    <a:off x="4735" y="1627"/>
                    <a:ext cx="582" cy="151"/>
                    <a:chOff x="614" y="2568"/>
                    <a:chExt cx="725" cy="139"/>
                  </a:xfrm>
                </p:grpSpPr>
                <p:sp>
                  <p:nvSpPr>
                    <p:cNvPr id="1190" name="AutoShape 265">
                      <a:extLst>
                        <a:ext uri="{FF2B5EF4-FFF2-40B4-BE49-F238E27FC236}">
                          <a16:creationId xmlns:a16="http://schemas.microsoft.com/office/drawing/2014/main" id="{471C6748-6C90-CD41-B215-DCC3856272F9}"/>
                        </a:ext>
                      </a:extLst>
                    </p:cNvPr>
                    <p:cNvSpPr>
                      <a:spLocks noChangeArrowheads="1"/>
                    </p:cNvSpPr>
                    <p:nvPr/>
                  </p:nvSpPr>
                  <p:spPr bwMode="auto">
                    <a:xfrm>
                      <a:off x="609" y="2594"/>
                      <a:ext cx="686" cy="115"/>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1191" name="AutoShape 266">
                      <a:extLst>
                        <a:ext uri="{FF2B5EF4-FFF2-40B4-BE49-F238E27FC236}">
                          <a16:creationId xmlns:a16="http://schemas.microsoft.com/office/drawing/2014/main" id="{CA18DBA7-CA44-AF4B-9612-BB134F7E0DEF}"/>
                        </a:ext>
                      </a:extLst>
                    </p:cNvPr>
                    <p:cNvSpPr>
                      <a:spLocks noChangeArrowheads="1"/>
                    </p:cNvSpPr>
                    <p:nvPr/>
                  </p:nvSpPr>
                  <p:spPr bwMode="auto">
                    <a:xfrm>
                      <a:off x="621" y="2612"/>
                      <a:ext cx="649" cy="80"/>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grpSp>
              <p:sp>
                <p:nvSpPr>
                  <p:cNvPr id="214094" name="Freeform 267">
                    <a:extLst>
                      <a:ext uri="{FF2B5EF4-FFF2-40B4-BE49-F238E27FC236}">
                        <a16:creationId xmlns:a16="http://schemas.microsoft.com/office/drawing/2014/main" id="{3AF0EDAF-86D9-8140-8397-45FD6404D19C}"/>
                      </a:ext>
                    </a:extLst>
                  </p:cNvPr>
                  <p:cNvSpPr>
                    <a:spLocks/>
                  </p:cNvSpPr>
                  <p:nvPr/>
                </p:nvSpPr>
                <p:spPr bwMode="auto">
                  <a:xfrm>
                    <a:off x="5288" y="1354"/>
                    <a:ext cx="263" cy="188"/>
                  </a:xfrm>
                  <a:custGeom>
                    <a:avLst/>
                    <a:gdLst>
                      <a:gd name="T0" fmla="*/ 2 w 328"/>
                      <a:gd name="T1" fmla="*/ 0 h 226"/>
                      <a:gd name="T2" fmla="*/ 45 w 328"/>
                      <a:gd name="T3" fmla="*/ 24 h 226"/>
                      <a:gd name="T4" fmla="*/ 45 w 328"/>
                      <a:gd name="T5" fmla="*/ 43 h 226"/>
                      <a:gd name="T6" fmla="*/ 0 w 328"/>
                      <a:gd name="T7" fmla="*/ 18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214095" name="Group 268">
                    <a:extLst>
                      <a:ext uri="{FF2B5EF4-FFF2-40B4-BE49-F238E27FC236}">
                        <a16:creationId xmlns:a16="http://schemas.microsoft.com/office/drawing/2014/main" id="{05AB345F-D2A1-FF4A-8734-C89FECAB3BAE}"/>
                      </a:ext>
                    </a:extLst>
                  </p:cNvPr>
                  <p:cNvGrpSpPr>
                    <a:grpSpLocks/>
                  </p:cNvGrpSpPr>
                  <p:nvPr/>
                </p:nvGrpSpPr>
                <p:grpSpPr bwMode="auto">
                  <a:xfrm>
                    <a:off x="4739" y="1327"/>
                    <a:ext cx="582" cy="139"/>
                    <a:chOff x="614" y="2568"/>
                    <a:chExt cx="725" cy="139"/>
                  </a:xfrm>
                </p:grpSpPr>
                <p:sp>
                  <p:nvSpPr>
                    <p:cNvPr id="1188" name="AutoShape 269">
                      <a:extLst>
                        <a:ext uri="{FF2B5EF4-FFF2-40B4-BE49-F238E27FC236}">
                          <a16:creationId xmlns:a16="http://schemas.microsoft.com/office/drawing/2014/main" id="{8A01772C-366F-D643-A0B6-8DD6419864AE}"/>
                        </a:ext>
                      </a:extLst>
                    </p:cNvPr>
                    <p:cNvSpPr>
                      <a:spLocks noChangeArrowheads="1"/>
                    </p:cNvSpPr>
                    <p:nvPr/>
                  </p:nvSpPr>
                  <p:spPr bwMode="auto">
                    <a:xfrm>
                      <a:off x="616" y="2570"/>
                      <a:ext cx="723" cy="163"/>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1189" name="AutoShape 270">
                      <a:extLst>
                        <a:ext uri="{FF2B5EF4-FFF2-40B4-BE49-F238E27FC236}">
                          <a16:creationId xmlns:a16="http://schemas.microsoft.com/office/drawing/2014/main" id="{D7199789-730D-D540-8329-FA349F87C65A}"/>
                        </a:ext>
                      </a:extLst>
                    </p:cNvPr>
                    <p:cNvSpPr>
                      <a:spLocks noChangeArrowheads="1"/>
                    </p:cNvSpPr>
                    <p:nvPr/>
                  </p:nvSpPr>
                  <p:spPr bwMode="auto">
                    <a:xfrm>
                      <a:off x="629" y="2589"/>
                      <a:ext cx="686" cy="135"/>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grpSp>
              <p:sp>
                <p:nvSpPr>
                  <p:cNvPr id="1177" name="Rectangle 271">
                    <a:extLst>
                      <a:ext uri="{FF2B5EF4-FFF2-40B4-BE49-F238E27FC236}">
                        <a16:creationId xmlns:a16="http://schemas.microsoft.com/office/drawing/2014/main" id="{8B047AC7-93FF-AC4A-BE1C-B5586545A995}"/>
                      </a:ext>
                    </a:extLst>
                  </p:cNvPr>
                  <p:cNvSpPr>
                    <a:spLocks noChangeArrowheads="1"/>
                  </p:cNvSpPr>
                  <p:nvPr/>
                </p:nvSpPr>
                <p:spPr bwMode="auto">
                  <a:xfrm>
                    <a:off x="5251" y="454"/>
                    <a:ext cx="60" cy="2267"/>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214097" name="Freeform 272">
                    <a:extLst>
                      <a:ext uri="{FF2B5EF4-FFF2-40B4-BE49-F238E27FC236}">
                        <a16:creationId xmlns:a16="http://schemas.microsoft.com/office/drawing/2014/main" id="{C5B9224A-C8B0-F444-AF3A-AA9C058DCAF3}"/>
                      </a:ext>
                    </a:extLst>
                  </p:cNvPr>
                  <p:cNvSpPr>
                    <a:spLocks/>
                  </p:cNvSpPr>
                  <p:nvPr/>
                </p:nvSpPr>
                <p:spPr bwMode="auto">
                  <a:xfrm>
                    <a:off x="5312" y="1007"/>
                    <a:ext cx="237" cy="213"/>
                  </a:xfrm>
                  <a:custGeom>
                    <a:avLst/>
                    <a:gdLst>
                      <a:gd name="T0" fmla="*/ 2 w 296"/>
                      <a:gd name="T1" fmla="*/ 0 h 256"/>
                      <a:gd name="T2" fmla="*/ 40 w 296"/>
                      <a:gd name="T3" fmla="*/ 27 h 256"/>
                      <a:gd name="T4" fmla="*/ 40 w 296"/>
                      <a:gd name="T5" fmla="*/ 49 h 256"/>
                      <a:gd name="T6" fmla="*/ 0 w 296"/>
                      <a:gd name="T7" fmla="*/ 18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098" name="Freeform 273">
                    <a:extLst>
                      <a:ext uri="{FF2B5EF4-FFF2-40B4-BE49-F238E27FC236}">
                        <a16:creationId xmlns:a16="http://schemas.microsoft.com/office/drawing/2014/main" id="{AD61F383-3BFD-164B-BE28-5A93E8BA4D95}"/>
                      </a:ext>
                    </a:extLst>
                  </p:cNvPr>
                  <p:cNvSpPr>
                    <a:spLocks/>
                  </p:cNvSpPr>
                  <p:nvPr/>
                </p:nvSpPr>
                <p:spPr bwMode="auto">
                  <a:xfrm>
                    <a:off x="5315" y="680"/>
                    <a:ext cx="244" cy="240"/>
                  </a:xfrm>
                  <a:custGeom>
                    <a:avLst/>
                    <a:gdLst>
                      <a:gd name="T0" fmla="*/ 0 w 304"/>
                      <a:gd name="T1" fmla="*/ 0 h 288"/>
                      <a:gd name="T2" fmla="*/ 42 w 304"/>
                      <a:gd name="T3" fmla="*/ 32 h 288"/>
                      <a:gd name="T4" fmla="*/ 39 w 304"/>
                      <a:gd name="T5" fmla="*/ 57 h 288"/>
                      <a:gd name="T6" fmla="*/ 2 w 304"/>
                      <a:gd name="T7" fmla="*/ 24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180" name="Oval 274">
                    <a:extLst>
                      <a:ext uri="{FF2B5EF4-FFF2-40B4-BE49-F238E27FC236}">
                        <a16:creationId xmlns:a16="http://schemas.microsoft.com/office/drawing/2014/main" id="{9851C0C1-89C0-6541-9FBB-1CA7E63F59EA}"/>
                      </a:ext>
                    </a:extLst>
                  </p:cNvPr>
                  <p:cNvSpPr>
                    <a:spLocks noChangeArrowheads="1"/>
                  </p:cNvSpPr>
                  <p:nvPr/>
                </p:nvSpPr>
                <p:spPr bwMode="auto">
                  <a:xfrm>
                    <a:off x="5512" y="2616"/>
                    <a:ext cx="50" cy="96"/>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214100" name="Freeform 275">
                    <a:extLst>
                      <a:ext uri="{FF2B5EF4-FFF2-40B4-BE49-F238E27FC236}">
                        <a16:creationId xmlns:a16="http://schemas.microsoft.com/office/drawing/2014/main" id="{D9EB9732-6FAF-E943-B767-B356AD4DD82B}"/>
                      </a:ext>
                    </a:extLst>
                  </p:cNvPr>
                  <p:cNvSpPr>
                    <a:spLocks/>
                  </p:cNvSpPr>
                  <p:nvPr/>
                </p:nvSpPr>
                <p:spPr bwMode="auto">
                  <a:xfrm>
                    <a:off x="5302" y="2614"/>
                    <a:ext cx="245" cy="200"/>
                  </a:xfrm>
                  <a:custGeom>
                    <a:avLst/>
                    <a:gdLst>
                      <a:gd name="T0" fmla="*/ 0 w 306"/>
                      <a:gd name="T1" fmla="*/ 21 h 240"/>
                      <a:gd name="T2" fmla="*/ 2 w 306"/>
                      <a:gd name="T3" fmla="*/ 48 h 240"/>
                      <a:gd name="T4" fmla="*/ 42 w 306"/>
                      <a:gd name="T5" fmla="*/ 22 h 240"/>
                      <a:gd name="T6" fmla="*/ 40 w 306"/>
                      <a:gd name="T7" fmla="*/ 0 h 240"/>
                      <a:gd name="T8" fmla="*/ 0 w 306"/>
                      <a:gd name="T9" fmla="*/ 21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182" name="AutoShape 276">
                    <a:extLst>
                      <a:ext uri="{FF2B5EF4-FFF2-40B4-BE49-F238E27FC236}">
                        <a16:creationId xmlns:a16="http://schemas.microsoft.com/office/drawing/2014/main" id="{49E0A66E-5BDD-B942-B3AF-8712C45A302C}"/>
                      </a:ext>
                    </a:extLst>
                  </p:cNvPr>
                  <p:cNvSpPr>
                    <a:spLocks noChangeArrowheads="1"/>
                  </p:cNvSpPr>
                  <p:nvPr/>
                </p:nvSpPr>
                <p:spPr bwMode="auto">
                  <a:xfrm>
                    <a:off x="4140" y="2683"/>
                    <a:ext cx="1202" cy="144"/>
                  </a:xfrm>
                  <a:prstGeom prst="roundRect">
                    <a:avLst>
                      <a:gd name="adj" fmla="val 50000"/>
                    </a:avLst>
                  </a:prstGeom>
                  <a:solidFill>
                    <a:srgbClr val="DDDDDD"/>
                  </a:solidFill>
                  <a:ln w="9525">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1183" name="AutoShape 277">
                    <a:extLst>
                      <a:ext uri="{FF2B5EF4-FFF2-40B4-BE49-F238E27FC236}">
                        <a16:creationId xmlns:a16="http://schemas.microsoft.com/office/drawing/2014/main" id="{F7873A47-6CB0-E443-9D17-3B6740476353}"/>
                      </a:ext>
                    </a:extLst>
                  </p:cNvPr>
                  <p:cNvSpPr>
                    <a:spLocks noChangeArrowheads="1"/>
                  </p:cNvSpPr>
                  <p:nvPr/>
                </p:nvSpPr>
                <p:spPr bwMode="auto">
                  <a:xfrm>
                    <a:off x="4200" y="2712"/>
                    <a:ext cx="1071" cy="86"/>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1184" name="Oval 278">
                    <a:extLst>
                      <a:ext uri="{FF2B5EF4-FFF2-40B4-BE49-F238E27FC236}">
                        <a16:creationId xmlns:a16="http://schemas.microsoft.com/office/drawing/2014/main" id="{FEB17BBD-9AF6-D242-9493-E4BF6943B9F4}"/>
                      </a:ext>
                    </a:extLst>
                  </p:cNvPr>
                  <p:cNvSpPr>
                    <a:spLocks noChangeArrowheads="1"/>
                  </p:cNvSpPr>
                  <p:nvPr/>
                </p:nvSpPr>
                <p:spPr bwMode="auto">
                  <a:xfrm>
                    <a:off x="4310" y="2386"/>
                    <a:ext cx="160" cy="144"/>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1185" name="Oval 279">
                    <a:extLst>
                      <a:ext uri="{FF2B5EF4-FFF2-40B4-BE49-F238E27FC236}">
                        <a16:creationId xmlns:a16="http://schemas.microsoft.com/office/drawing/2014/main" id="{4E2F0601-169F-EE48-9380-8B195120CAF7}"/>
                      </a:ext>
                    </a:extLst>
                  </p:cNvPr>
                  <p:cNvSpPr>
                    <a:spLocks noChangeArrowheads="1"/>
                  </p:cNvSpPr>
                  <p:nvPr/>
                </p:nvSpPr>
                <p:spPr bwMode="auto">
                  <a:xfrm>
                    <a:off x="4480" y="2386"/>
                    <a:ext cx="160" cy="144"/>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FF0000"/>
                      </a:solidFill>
                      <a:effectLst/>
                      <a:uLnTx/>
                      <a:uFillTx/>
                      <a:latin typeface="Arial" charset="0"/>
                      <a:ea typeface="ＭＳ Ｐゴシック" charset="0"/>
                      <a:cs typeface="+mn-cs"/>
                    </a:endParaRPr>
                  </a:p>
                </p:txBody>
              </p:sp>
              <p:sp>
                <p:nvSpPr>
                  <p:cNvPr id="1186" name="Oval 280">
                    <a:extLst>
                      <a:ext uri="{FF2B5EF4-FFF2-40B4-BE49-F238E27FC236}">
                        <a16:creationId xmlns:a16="http://schemas.microsoft.com/office/drawing/2014/main" id="{7E5E1D5A-D32B-3E43-8811-0BE840297B40}"/>
                      </a:ext>
                    </a:extLst>
                  </p:cNvPr>
                  <p:cNvSpPr>
                    <a:spLocks noChangeArrowheads="1"/>
                  </p:cNvSpPr>
                  <p:nvPr/>
                </p:nvSpPr>
                <p:spPr bwMode="auto">
                  <a:xfrm>
                    <a:off x="4661" y="2386"/>
                    <a:ext cx="160" cy="135"/>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1187" name="Rectangle 281">
                    <a:extLst>
                      <a:ext uri="{FF2B5EF4-FFF2-40B4-BE49-F238E27FC236}">
                        <a16:creationId xmlns:a16="http://schemas.microsoft.com/office/drawing/2014/main" id="{F8BE9160-0AD9-6547-9FB8-9955DED57954}"/>
                      </a:ext>
                    </a:extLst>
                  </p:cNvPr>
                  <p:cNvSpPr>
                    <a:spLocks noChangeArrowheads="1"/>
                  </p:cNvSpPr>
                  <p:nvPr/>
                </p:nvSpPr>
                <p:spPr bwMode="auto">
                  <a:xfrm>
                    <a:off x="5061" y="1838"/>
                    <a:ext cx="80" cy="759"/>
                  </a:xfrm>
                  <a:prstGeom prst="rect">
                    <a:avLst/>
                  </a:prstGeom>
                  <a:solidFill>
                    <a:srgbClr val="292929"/>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grpSp>
          </p:grpSp>
          <p:grpSp>
            <p:nvGrpSpPr>
              <p:cNvPr id="214039" name="Group 1116">
                <a:extLst>
                  <a:ext uri="{FF2B5EF4-FFF2-40B4-BE49-F238E27FC236}">
                    <a16:creationId xmlns:a16="http://schemas.microsoft.com/office/drawing/2014/main" id="{239F2D0A-BCE4-4645-9C26-BE39B9FFBB58}"/>
                  </a:ext>
                </a:extLst>
              </p:cNvPr>
              <p:cNvGrpSpPr>
                <a:grpSpLocks/>
              </p:cNvGrpSpPr>
              <p:nvPr/>
            </p:nvGrpSpPr>
            <p:grpSpPr bwMode="auto">
              <a:xfrm>
                <a:off x="7186941" y="5734675"/>
                <a:ext cx="347753" cy="680208"/>
                <a:chOff x="7923189" y="2486663"/>
                <a:chExt cx="360362" cy="884586"/>
              </a:xfrm>
            </p:grpSpPr>
            <p:pic>
              <p:nvPicPr>
                <p:cNvPr id="214045" name="Picture 3">
                  <a:extLst>
                    <a:ext uri="{FF2B5EF4-FFF2-40B4-BE49-F238E27FC236}">
                      <a16:creationId xmlns:a16="http://schemas.microsoft.com/office/drawing/2014/main" id="{A7233E4E-D929-BE4D-808F-ED78499948D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043984" y="2486663"/>
                  <a:ext cx="239567" cy="5365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214046" name="Group 950">
                  <a:extLst>
                    <a:ext uri="{FF2B5EF4-FFF2-40B4-BE49-F238E27FC236}">
                      <a16:creationId xmlns:a16="http://schemas.microsoft.com/office/drawing/2014/main" id="{4C7C4138-C9C3-C94F-B624-6AF71CDD433E}"/>
                    </a:ext>
                  </a:extLst>
                </p:cNvPr>
                <p:cNvGrpSpPr>
                  <a:grpSpLocks/>
                </p:cNvGrpSpPr>
                <p:nvPr/>
              </p:nvGrpSpPr>
              <p:grpSpPr bwMode="auto">
                <a:xfrm>
                  <a:off x="7923189" y="2890236"/>
                  <a:ext cx="227012" cy="481013"/>
                  <a:chOff x="4140" y="429"/>
                  <a:chExt cx="1425" cy="2396"/>
                </a:xfrm>
              </p:grpSpPr>
              <p:sp>
                <p:nvSpPr>
                  <p:cNvPr id="214047" name="Freeform 951">
                    <a:extLst>
                      <a:ext uri="{FF2B5EF4-FFF2-40B4-BE49-F238E27FC236}">
                        <a16:creationId xmlns:a16="http://schemas.microsoft.com/office/drawing/2014/main" id="{B1031031-32FB-3A40-9A5E-9CF6D5E1A0FF}"/>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048" name="Rectangle 952">
                    <a:extLst>
                      <a:ext uri="{FF2B5EF4-FFF2-40B4-BE49-F238E27FC236}">
                        <a16:creationId xmlns:a16="http://schemas.microsoft.com/office/drawing/2014/main" id="{CEE03C58-61AF-D240-A7E9-F3A0F11EEABC}"/>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049" name="Freeform 953">
                    <a:extLst>
                      <a:ext uri="{FF2B5EF4-FFF2-40B4-BE49-F238E27FC236}">
                        <a16:creationId xmlns:a16="http://schemas.microsoft.com/office/drawing/2014/main" id="{5693ED73-4F01-9D46-A15C-29E0188F09CC}"/>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050" name="Freeform 954">
                    <a:extLst>
                      <a:ext uri="{FF2B5EF4-FFF2-40B4-BE49-F238E27FC236}">
                        <a16:creationId xmlns:a16="http://schemas.microsoft.com/office/drawing/2014/main" id="{9DAC6B31-4D55-0444-9A2F-855A656424D2}"/>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051" name="Rectangle 955">
                    <a:extLst>
                      <a:ext uri="{FF2B5EF4-FFF2-40B4-BE49-F238E27FC236}">
                        <a16:creationId xmlns:a16="http://schemas.microsoft.com/office/drawing/2014/main" id="{AA01D1C3-2AF9-BA42-BE91-2FB4FDBB7400}"/>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14052" name="Group 956">
                    <a:extLst>
                      <a:ext uri="{FF2B5EF4-FFF2-40B4-BE49-F238E27FC236}">
                        <a16:creationId xmlns:a16="http://schemas.microsoft.com/office/drawing/2014/main" id="{3029AC5D-6919-134D-9755-596CE74578A6}"/>
                      </a:ext>
                    </a:extLst>
                  </p:cNvPr>
                  <p:cNvGrpSpPr>
                    <a:grpSpLocks/>
                  </p:cNvGrpSpPr>
                  <p:nvPr/>
                </p:nvGrpSpPr>
                <p:grpSpPr bwMode="auto">
                  <a:xfrm>
                    <a:off x="4749" y="668"/>
                    <a:ext cx="581" cy="145"/>
                    <a:chOff x="614" y="2568"/>
                    <a:chExt cx="725" cy="139"/>
                  </a:xfrm>
                </p:grpSpPr>
                <p:sp>
                  <p:nvSpPr>
                    <p:cNvPr id="214077" name="AutoShape 957">
                      <a:extLst>
                        <a:ext uri="{FF2B5EF4-FFF2-40B4-BE49-F238E27FC236}">
                          <a16:creationId xmlns:a16="http://schemas.microsoft.com/office/drawing/2014/main" id="{4AF76AD9-3452-C84D-9438-FA2817CC0CF7}"/>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078" name="AutoShape 958">
                      <a:extLst>
                        <a:ext uri="{FF2B5EF4-FFF2-40B4-BE49-F238E27FC236}">
                          <a16:creationId xmlns:a16="http://schemas.microsoft.com/office/drawing/2014/main" id="{8CE4B50B-20AA-354A-ABC0-5FA7E817D3E7}"/>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4053" name="Rectangle 959">
                    <a:extLst>
                      <a:ext uri="{FF2B5EF4-FFF2-40B4-BE49-F238E27FC236}">
                        <a16:creationId xmlns:a16="http://schemas.microsoft.com/office/drawing/2014/main" id="{5B5FB923-93D2-BA42-8F2A-4280461DAB2F}"/>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14054" name="Group 960">
                    <a:extLst>
                      <a:ext uri="{FF2B5EF4-FFF2-40B4-BE49-F238E27FC236}">
                        <a16:creationId xmlns:a16="http://schemas.microsoft.com/office/drawing/2014/main" id="{5275538C-E413-264D-AA09-46F8565AFC5B}"/>
                      </a:ext>
                    </a:extLst>
                  </p:cNvPr>
                  <p:cNvGrpSpPr>
                    <a:grpSpLocks/>
                  </p:cNvGrpSpPr>
                  <p:nvPr/>
                </p:nvGrpSpPr>
                <p:grpSpPr bwMode="auto">
                  <a:xfrm>
                    <a:off x="4747" y="994"/>
                    <a:ext cx="581" cy="134"/>
                    <a:chOff x="614" y="2568"/>
                    <a:chExt cx="725" cy="139"/>
                  </a:xfrm>
                </p:grpSpPr>
                <p:sp>
                  <p:nvSpPr>
                    <p:cNvPr id="214075" name="AutoShape 961">
                      <a:extLst>
                        <a:ext uri="{FF2B5EF4-FFF2-40B4-BE49-F238E27FC236}">
                          <a16:creationId xmlns:a16="http://schemas.microsoft.com/office/drawing/2014/main" id="{ABBADB57-4269-CA49-B6F6-C51C6F711712}"/>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076" name="AutoShape 962">
                      <a:extLst>
                        <a:ext uri="{FF2B5EF4-FFF2-40B4-BE49-F238E27FC236}">
                          <a16:creationId xmlns:a16="http://schemas.microsoft.com/office/drawing/2014/main" id="{B48419FF-A851-F14C-AA89-C300E83B3B98}"/>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4055" name="Rectangle 963">
                    <a:extLst>
                      <a:ext uri="{FF2B5EF4-FFF2-40B4-BE49-F238E27FC236}">
                        <a16:creationId xmlns:a16="http://schemas.microsoft.com/office/drawing/2014/main" id="{D25ED4DB-D349-0343-B6A6-7F14F741C45F}"/>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056" name="Rectangle 964">
                    <a:extLst>
                      <a:ext uri="{FF2B5EF4-FFF2-40B4-BE49-F238E27FC236}">
                        <a16:creationId xmlns:a16="http://schemas.microsoft.com/office/drawing/2014/main" id="{A487E311-359A-A445-95E6-45466BF9D69A}"/>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14057" name="Group 965">
                    <a:extLst>
                      <a:ext uri="{FF2B5EF4-FFF2-40B4-BE49-F238E27FC236}">
                        <a16:creationId xmlns:a16="http://schemas.microsoft.com/office/drawing/2014/main" id="{499D523F-BE95-3642-AF2E-055C3506C00E}"/>
                      </a:ext>
                    </a:extLst>
                  </p:cNvPr>
                  <p:cNvGrpSpPr>
                    <a:grpSpLocks/>
                  </p:cNvGrpSpPr>
                  <p:nvPr/>
                </p:nvGrpSpPr>
                <p:grpSpPr bwMode="auto">
                  <a:xfrm>
                    <a:off x="4735" y="1627"/>
                    <a:ext cx="582" cy="151"/>
                    <a:chOff x="614" y="2568"/>
                    <a:chExt cx="725" cy="139"/>
                  </a:xfrm>
                </p:grpSpPr>
                <p:sp>
                  <p:nvSpPr>
                    <p:cNvPr id="214073" name="AutoShape 966">
                      <a:extLst>
                        <a:ext uri="{FF2B5EF4-FFF2-40B4-BE49-F238E27FC236}">
                          <a16:creationId xmlns:a16="http://schemas.microsoft.com/office/drawing/2014/main" id="{2C94FCB3-C382-C941-A04B-F92A26C0D113}"/>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074" name="AutoShape 967">
                      <a:extLst>
                        <a:ext uri="{FF2B5EF4-FFF2-40B4-BE49-F238E27FC236}">
                          <a16:creationId xmlns:a16="http://schemas.microsoft.com/office/drawing/2014/main" id="{E51C8899-6E1F-914D-A677-1E7479251589}"/>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4058" name="Freeform 968">
                    <a:extLst>
                      <a:ext uri="{FF2B5EF4-FFF2-40B4-BE49-F238E27FC236}">
                        <a16:creationId xmlns:a16="http://schemas.microsoft.com/office/drawing/2014/main" id="{EAFCD1C9-98C5-5C41-9350-B6CC0443AF78}"/>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214059" name="Group 969">
                    <a:extLst>
                      <a:ext uri="{FF2B5EF4-FFF2-40B4-BE49-F238E27FC236}">
                        <a16:creationId xmlns:a16="http://schemas.microsoft.com/office/drawing/2014/main" id="{6DFB70C3-1340-DA49-8EE1-42843C0317D5}"/>
                      </a:ext>
                    </a:extLst>
                  </p:cNvPr>
                  <p:cNvGrpSpPr>
                    <a:grpSpLocks/>
                  </p:cNvGrpSpPr>
                  <p:nvPr/>
                </p:nvGrpSpPr>
                <p:grpSpPr bwMode="auto">
                  <a:xfrm>
                    <a:off x="4739" y="1327"/>
                    <a:ext cx="582" cy="139"/>
                    <a:chOff x="614" y="2568"/>
                    <a:chExt cx="725" cy="139"/>
                  </a:xfrm>
                </p:grpSpPr>
                <p:sp>
                  <p:nvSpPr>
                    <p:cNvPr id="214071" name="AutoShape 970">
                      <a:extLst>
                        <a:ext uri="{FF2B5EF4-FFF2-40B4-BE49-F238E27FC236}">
                          <a16:creationId xmlns:a16="http://schemas.microsoft.com/office/drawing/2014/main" id="{CD07D5CF-AF1C-0942-8F71-631C7F94A439}"/>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072" name="AutoShape 971">
                      <a:extLst>
                        <a:ext uri="{FF2B5EF4-FFF2-40B4-BE49-F238E27FC236}">
                          <a16:creationId xmlns:a16="http://schemas.microsoft.com/office/drawing/2014/main" id="{231DCD94-5CA6-4E4E-ACEF-85E8E76D78FB}"/>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4060" name="Rectangle 972">
                    <a:extLst>
                      <a:ext uri="{FF2B5EF4-FFF2-40B4-BE49-F238E27FC236}">
                        <a16:creationId xmlns:a16="http://schemas.microsoft.com/office/drawing/2014/main" id="{1E7AC1BF-6310-0843-A6F7-B2BA60A6E583}"/>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061" name="Freeform 973">
                    <a:extLst>
                      <a:ext uri="{FF2B5EF4-FFF2-40B4-BE49-F238E27FC236}">
                        <a16:creationId xmlns:a16="http://schemas.microsoft.com/office/drawing/2014/main" id="{0935325B-0307-9E4E-B734-ED5744070CA2}"/>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062" name="Freeform 974">
                    <a:extLst>
                      <a:ext uri="{FF2B5EF4-FFF2-40B4-BE49-F238E27FC236}">
                        <a16:creationId xmlns:a16="http://schemas.microsoft.com/office/drawing/2014/main" id="{385520D9-3829-7E4B-8EA8-0DC115B1798F}"/>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063" name="Oval 975">
                    <a:extLst>
                      <a:ext uri="{FF2B5EF4-FFF2-40B4-BE49-F238E27FC236}">
                        <a16:creationId xmlns:a16="http://schemas.microsoft.com/office/drawing/2014/main" id="{B8901D8E-E4E1-A648-B2B0-98A52F219B8D}"/>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064" name="Freeform 976">
                    <a:extLst>
                      <a:ext uri="{FF2B5EF4-FFF2-40B4-BE49-F238E27FC236}">
                        <a16:creationId xmlns:a16="http://schemas.microsoft.com/office/drawing/2014/main" id="{246FCFD3-79F4-1643-95D0-FFED191EB0A9}"/>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065" name="AutoShape 977">
                    <a:extLst>
                      <a:ext uri="{FF2B5EF4-FFF2-40B4-BE49-F238E27FC236}">
                        <a16:creationId xmlns:a16="http://schemas.microsoft.com/office/drawing/2014/main" id="{049E768D-768E-FB49-9388-D19AACA693F8}"/>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066" name="AutoShape 978">
                    <a:extLst>
                      <a:ext uri="{FF2B5EF4-FFF2-40B4-BE49-F238E27FC236}">
                        <a16:creationId xmlns:a16="http://schemas.microsoft.com/office/drawing/2014/main" id="{FD640D90-3AEE-BF4D-9E6E-ABA0E32526A2}"/>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067" name="Oval 979">
                    <a:extLst>
                      <a:ext uri="{FF2B5EF4-FFF2-40B4-BE49-F238E27FC236}">
                        <a16:creationId xmlns:a16="http://schemas.microsoft.com/office/drawing/2014/main" id="{4B8570A1-01B0-0B4A-AE4B-BB2AA15DA439}"/>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068" name="Oval 980">
                    <a:extLst>
                      <a:ext uri="{FF2B5EF4-FFF2-40B4-BE49-F238E27FC236}">
                        <a16:creationId xmlns:a16="http://schemas.microsoft.com/office/drawing/2014/main" id="{B6B22C19-C9CA-4346-845D-EC1C91BD5739}"/>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dirty="0">
                      <a:ln>
                        <a:noFill/>
                      </a:ln>
                      <a:solidFill>
                        <a:srgbClr val="FF0000"/>
                      </a:solidFill>
                      <a:effectLst/>
                      <a:uLnTx/>
                      <a:uFillTx/>
                      <a:latin typeface="Arial" panose="020B0604020202020204" pitchFamily="34" charset="0"/>
                      <a:ea typeface="ＭＳ Ｐゴシック" panose="020B0600070205080204" pitchFamily="34" charset="-128"/>
                      <a:cs typeface="+mn-cs"/>
                    </a:endParaRPr>
                  </a:p>
                </p:txBody>
              </p:sp>
              <p:sp>
                <p:nvSpPr>
                  <p:cNvPr id="214069" name="Oval 981">
                    <a:extLst>
                      <a:ext uri="{FF2B5EF4-FFF2-40B4-BE49-F238E27FC236}">
                        <a16:creationId xmlns:a16="http://schemas.microsoft.com/office/drawing/2014/main" id="{0B51B8FC-4295-B841-9C40-E622E502DF8B}"/>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070" name="Rectangle 982">
                    <a:extLst>
                      <a:ext uri="{FF2B5EF4-FFF2-40B4-BE49-F238E27FC236}">
                        <a16:creationId xmlns:a16="http://schemas.microsoft.com/office/drawing/2014/main" id="{1E88A228-A2BB-1C43-A2F9-7B61233BB648}"/>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grpSp>
            <p:nvGrpSpPr>
              <p:cNvPr id="214040" name="Group 1117">
                <a:extLst>
                  <a:ext uri="{FF2B5EF4-FFF2-40B4-BE49-F238E27FC236}">
                    <a16:creationId xmlns:a16="http://schemas.microsoft.com/office/drawing/2014/main" id="{6083C815-F5AC-C644-BFF2-1B0FF3CC86EE}"/>
                  </a:ext>
                </a:extLst>
              </p:cNvPr>
              <p:cNvGrpSpPr>
                <a:grpSpLocks/>
              </p:cNvGrpSpPr>
              <p:nvPr/>
            </p:nvGrpSpPr>
            <p:grpSpPr bwMode="auto">
              <a:xfrm>
                <a:off x="439215" y="4827099"/>
                <a:ext cx="875523" cy="506826"/>
                <a:chOff x="439215" y="4827099"/>
                <a:chExt cx="875523" cy="506826"/>
              </a:xfrm>
            </p:grpSpPr>
            <p:grpSp>
              <p:nvGrpSpPr>
                <p:cNvPr id="214041" name="Group 418">
                  <a:extLst>
                    <a:ext uri="{FF2B5EF4-FFF2-40B4-BE49-F238E27FC236}">
                      <a16:creationId xmlns:a16="http://schemas.microsoft.com/office/drawing/2014/main" id="{3F1969C6-FCD5-0B47-87D9-3E8634996C54}"/>
                    </a:ext>
                  </a:extLst>
                </p:cNvPr>
                <p:cNvGrpSpPr>
                  <a:grpSpLocks/>
                </p:cNvGrpSpPr>
                <p:nvPr/>
              </p:nvGrpSpPr>
              <p:grpSpPr bwMode="auto">
                <a:xfrm>
                  <a:off x="439215" y="4827099"/>
                  <a:ext cx="875523" cy="506826"/>
                  <a:chOff x="2889" y="1631"/>
                  <a:chExt cx="980" cy="743"/>
                </a:xfrm>
              </p:grpSpPr>
              <p:sp>
                <p:nvSpPr>
                  <p:cNvPr id="214043" name="Rectangle 419">
                    <a:extLst>
                      <a:ext uri="{FF2B5EF4-FFF2-40B4-BE49-F238E27FC236}">
                        <a16:creationId xmlns:a16="http://schemas.microsoft.com/office/drawing/2014/main" id="{FBC9B5A0-5134-CB4D-9A09-33D828FAAFAF}"/>
                      </a:ext>
                    </a:extLst>
                  </p:cNvPr>
                  <p:cNvSpPr>
                    <a:spLocks noChangeArrowheads="1"/>
                  </p:cNvSpPr>
                  <p:nvPr/>
                </p:nvSpPr>
                <p:spPr bwMode="auto">
                  <a:xfrm>
                    <a:off x="3046" y="1841"/>
                    <a:ext cx="663" cy="533"/>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25" name="AutoShape 420">
                    <a:extLst>
                      <a:ext uri="{FF2B5EF4-FFF2-40B4-BE49-F238E27FC236}">
                        <a16:creationId xmlns:a16="http://schemas.microsoft.com/office/drawing/2014/main" id="{A912CE0B-005D-8C44-B188-ED72F4D6108B}"/>
                      </a:ext>
                    </a:extLst>
                  </p:cNvPr>
                  <p:cNvSpPr>
                    <a:spLocks noChangeArrowheads="1"/>
                  </p:cNvSpPr>
                  <p:nvPr/>
                </p:nvSpPr>
                <p:spPr bwMode="auto">
                  <a:xfrm>
                    <a:off x="2889" y="1630"/>
                    <a:ext cx="976" cy="254"/>
                  </a:xfrm>
                  <a:prstGeom prst="triangle">
                    <a:avLst>
                      <a:gd name="adj" fmla="val 50000"/>
                    </a:avLst>
                  </a:prstGeom>
                  <a:solidFill>
                    <a:schemeClr val="tx1">
                      <a:lumMod val="50000"/>
                      <a:lumOff val="50000"/>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CCFF"/>
                      </a:solidFill>
                      <a:effectLst/>
                      <a:uLnTx/>
                      <a:uFillTx/>
                      <a:latin typeface="Arial" charset="0"/>
                      <a:ea typeface="ＭＳ Ｐゴシック" charset="0"/>
                      <a:cs typeface="ＭＳ Ｐゴシック" charset="0"/>
                    </a:endParaRPr>
                  </a:p>
                </p:txBody>
              </p:sp>
            </p:grpSp>
            <p:pic>
              <p:nvPicPr>
                <p:cNvPr id="214042" name="Picture 1119">
                  <a:extLst>
                    <a:ext uri="{FF2B5EF4-FFF2-40B4-BE49-F238E27FC236}">
                      <a16:creationId xmlns:a16="http://schemas.microsoft.com/office/drawing/2014/main" id="{32A9EC3D-33BD-7049-A936-86E74A5C4835}"/>
                    </a:ext>
                  </a:extLst>
                </p:cNvPr>
                <p:cNvPicPr>
                  <a:picLocks noChangeAspect="1"/>
                </p:cNvPicPr>
                <p:nvPr/>
              </p:nvPicPr>
              <p:blipFill>
                <a:blip r:embed="rId5">
                  <a:extLst>
                    <a:ext uri="{28A0092B-C50C-407E-A947-70E740481C1C}">
                      <a14:useLocalDpi xmlns:a14="http://schemas.microsoft.com/office/drawing/2010/main" val="0"/>
                    </a:ext>
                  </a:extLst>
                </a:blip>
                <a:srcRect/>
                <a:stretch>
                  <a:fillRect/>
                </a:stretch>
              </p:blipFill>
              <p:spPr bwMode="auto">
                <a:xfrm>
                  <a:off x="683109" y="5014480"/>
                  <a:ext cx="405029" cy="2908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grpSp>
      <p:sp>
        <p:nvSpPr>
          <p:cNvPr id="11" name="Rectangle 10">
            <a:extLst>
              <a:ext uri="{FF2B5EF4-FFF2-40B4-BE49-F238E27FC236}">
                <a16:creationId xmlns:a16="http://schemas.microsoft.com/office/drawing/2014/main" id="{74D2A9AE-208A-4E4C-BCF7-493AFE59887F}"/>
              </a:ext>
            </a:extLst>
          </p:cNvPr>
          <p:cNvSpPr>
            <a:spLocks noChangeArrowheads="1"/>
          </p:cNvSpPr>
          <p:nvPr/>
        </p:nvSpPr>
        <p:spPr bwMode="auto">
          <a:xfrm>
            <a:off x="1459847" y="4108856"/>
            <a:ext cx="9037638" cy="2503487"/>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4" name="Group 23">
            <a:extLst>
              <a:ext uri="{FF2B5EF4-FFF2-40B4-BE49-F238E27FC236}">
                <a16:creationId xmlns:a16="http://schemas.microsoft.com/office/drawing/2014/main" id="{BE7A2D06-49A3-4B4C-969A-7D43248925F4}"/>
              </a:ext>
            </a:extLst>
          </p:cNvPr>
          <p:cNvGrpSpPr>
            <a:grpSpLocks/>
          </p:cNvGrpSpPr>
          <p:nvPr/>
        </p:nvGrpSpPr>
        <p:grpSpPr bwMode="auto">
          <a:xfrm>
            <a:off x="1925639" y="4171941"/>
            <a:ext cx="8074025" cy="523220"/>
            <a:chOff x="379080" y="5456397"/>
            <a:chExt cx="8074239" cy="524687"/>
          </a:xfrm>
        </p:grpSpPr>
        <p:sp>
          <p:nvSpPr>
            <p:cNvPr id="12" name="Rectangle 11">
              <a:extLst>
                <a:ext uri="{FF2B5EF4-FFF2-40B4-BE49-F238E27FC236}">
                  <a16:creationId xmlns:a16="http://schemas.microsoft.com/office/drawing/2014/main" id="{D4551681-7F48-DD46-9D92-F7E884A68FDD}"/>
                </a:ext>
              </a:extLst>
            </p:cNvPr>
            <p:cNvSpPr/>
            <p:nvPr/>
          </p:nvSpPr>
          <p:spPr>
            <a:xfrm>
              <a:off x="379080" y="5489828"/>
              <a:ext cx="8074239" cy="421866"/>
            </a:xfrm>
            <a:prstGeom prst="rect">
              <a:avLst/>
            </a:prstGeom>
            <a:ln>
              <a:solidFill>
                <a:srgbClr val="C00000"/>
              </a:solidFill>
            </a:ln>
          </p:spPr>
          <p:txBody>
            <a:bodyPr anchor="ct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ＭＳ Ｐゴシック" charset="0"/>
              </a:endParaRPr>
            </a:p>
          </p:txBody>
        </p:sp>
        <p:sp>
          <p:nvSpPr>
            <p:cNvPr id="214029" name="TextBox 17">
              <a:extLst>
                <a:ext uri="{FF2B5EF4-FFF2-40B4-BE49-F238E27FC236}">
                  <a16:creationId xmlns:a16="http://schemas.microsoft.com/office/drawing/2014/main" id="{8F3B0DDD-75FE-DF4B-9738-358B7A86A7D7}"/>
                </a:ext>
              </a:extLst>
            </p:cNvPr>
            <p:cNvSpPr txBox="1">
              <a:spLocks noChangeArrowheads="1"/>
            </p:cNvSpPr>
            <p:nvPr/>
          </p:nvSpPr>
          <p:spPr bwMode="auto">
            <a:xfrm>
              <a:off x="1081801" y="5456397"/>
              <a:ext cx="6920219" cy="5246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28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Internet host-host communication as a service</a:t>
              </a:r>
            </a:p>
          </p:txBody>
        </p:sp>
      </p:grpSp>
      <p:sp>
        <p:nvSpPr>
          <p:cNvPr id="6" name="Content Placeholder 5">
            <a:extLst>
              <a:ext uri="{FF2B5EF4-FFF2-40B4-BE49-F238E27FC236}">
                <a16:creationId xmlns:a16="http://schemas.microsoft.com/office/drawing/2014/main" id="{AEB7511E-D73C-7A4F-88A9-D627FE6294A6}"/>
              </a:ext>
            </a:extLst>
          </p:cNvPr>
          <p:cNvSpPr>
            <a:spLocks noGrp="1"/>
          </p:cNvSpPr>
          <p:nvPr>
            <p:ph idx="1"/>
          </p:nvPr>
        </p:nvSpPr>
        <p:spPr>
          <a:xfrm>
            <a:off x="925817" y="5070373"/>
            <a:ext cx="9700619" cy="1344281"/>
          </a:xfrm>
        </p:spPr>
        <p:txBody>
          <a:bodyPr>
            <a:normAutofit/>
          </a:bodyPr>
          <a:lstStyle/>
          <a:p>
            <a:pPr marL="0" indent="0">
              <a:buClr>
                <a:srgbClr val="0000A8"/>
              </a:buClr>
              <a:buNone/>
            </a:pPr>
            <a:r>
              <a:rPr lang="en-US" altLang="en-US" i="1" dirty="0">
                <a:solidFill>
                  <a:srgbClr val="CD0000"/>
                </a:solidFill>
                <a:latin typeface="Calibri" panose="020F0502020204030204" pitchFamily="34" charset="0"/>
                <a:ea typeface="ＭＳ Ｐゴシック" panose="020B0600070205080204" pitchFamily="34" charset="-128"/>
                <a:cs typeface="Calibri" panose="020F0502020204030204" pitchFamily="34" charset="0"/>
              </a:rPr>
              <a:t>OTT challenges: </a:t>
            </a:r>
            <a:r>
              <a:rPr lang="en-US" altLang="en-US" dirty="0">
                <a:latin typeface="Calibri" panose="020F0502020204030204" pitchFamily="34" charset="0"/>
                <a:ea typeface="ＭＳ Ｐゴシック" panose="020B0600070205080204" pitchFamily="34" charset="-128"/>
                <a:cs typeface="Calibri" panose="020F0502020204030204" pitchFamily="34" charset="0"/>
              </a:rPr>
              <a:t>coping with a congested Internet from the “edge”</a:t>
            </a:r>
          </a:p>
          <a:p>
            <a:pPr marL="466725" lvl="1" indent="-233363">
              <a:buFont typeface="Wingdings" pitchFamily="2" charset="2"/>
              <a:buChar char="§"/>
            </a:pPr>
            <a:r>
              <a:rPr lang="en-US" altLang="en-US" dirty="0">
                <a:latin typeface="Calibri" panose="020F0502020204030204" pitchFamily="34" charset="0"/>
                <a:ea typeface="Arial" panose="020B0604020202020204" pitchFamily="34" charset="0"/>
                <a:cs typeface="Calibri" panose="020F0502020204030204" pitchFamily="34" charset="0"/>
              </a:rPr>
              <a:t>what content to place in which CDN node?</a:t>
            </a:r>
          </a:p>
          <a:p>
            <a:pPr marL="466725" lvl="1" indent="-233363">
              <a:buFont typeface="Wingdings" pitchFamily="2" charset="2"/>
              <a:buChar char="§"/>
            </a:pPr>
            <a:r>
              <a:rPr lang="en-US" altLang="en-US" dirty="0">
                <a:latin typeface="Calibri" panose="020F0502020204030204" pitchFamily="34" charset="0"/>
                <a:ea typeface="Arial" panose="020B0604020202020204" pitchFamily="34" charset="0"/>
                <a:cs typeface="Calibri" panose="020F0502020204030204" pitchFamily="34" charset="0"/>
              </a:rPr>
              <a:t>from which CDN node to retrieve content? At which rate?</a:t>
            </a:r>
          </a:p>
        </p:txBody>
      </p:sp>
      <p:sp>
        <p:nvSpPr>
          <p:cNvPr id="10" name="TextBox 9">
            <a:extLst>
              <a:ext uri="{FF2B5EF4-FFF2-40B4-BE49-F238E27FC236}">
                <a16:creationId xmlns:a16="http://schemas.microsoft.com/office/drawing/2014/main" id="{1EEAFC86-034D-F945-B43F-7739F70F4093}"/>
              </a:ext>
            </a:extLst>
          </p:cNvPr>
          <p:cNvSpPr txBox="1">
            <a:spLocks noChangeArrowheads="1"/>
          </p:cNvSpPr>
          <p:nvPr/>
        </p:nvSpPr>
        <p:spPr bwMode="auto">
          <a:xfrm>
            <a:off x="3409501" y="2041781"/>
            <a:ext cx="4571829" cy="7694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4400" b="0" i="1" u="none" strike="noStrike" kern="120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OTT: “over the top”</a:t>
            </a:r>
          </a:p>
        </p:txBody>
      </p:sp>
      <p:sp>
        <p:nvSpPr>
          <p:cNvPr id="1036" name="Title 1">
            <a:extLst>
              <a:ext uri="{FF2B5EF4-FFF2-40B4-BE49-F238E27FC236}">
                <a16:creationId xmlns:a16="http://schemas.microsoft.com/office/drawing/2014/main" id="{AAA3A287-D94D-A745-B380-C550D44772FA}"/>
              </a:ext>
            </a:extLst>
          </p:cNvPr>
          <p:cNvSpPr>
            <a:spLocks noGrp="1"/>
          </p:cNvSpPr>
          <p:nvPr>
            <p:ph type="title"/>
          </p:nvPr>
        </p:nvSpPr>
        <p:spPr>
          <a:xfrm>
            <a:off x="838200" y="451821"/>
            <a:ext cx="10515600" cy="894622"/>
          </a:xfrm>
        </p:spPr>
        <p:txBody>
          <a:bodyPr>
            <a:normAutofit/>
          </a:bodyPr>
          <a:lstStyle/>
          <a:p>
            <a:r>
              <a:rPr lang="en-US" altLang="en-US" sz="4400" dirty="0">
                <a:ea typeface="ＭＳ Ｐゴシック" panose="020B0600070205080204" pitchFamily="34" charset="-128"/>
              </a:rPr>
              <a:t>Content distribution </a:t>
            </a:r>
            <a:r>
              <a:rPr lang="en-US" altLang="en-US" dirty="0">
                <a:ea typeface="ＭＳ Ｐゴシック" panose="020B0600070205080204" pitchFamily="34" charset="-128"/>
              </a:rPr>
              <a:t>n</a:t>
            </a:r>
            <a:r>
              <a:rPr lang="en-US" altLang="en-US" sz="4400" dirty="0">
                <a:ea typeface="ＭＳ Ｐゴシック" panose="020B0600070205080204" pitchFamily="34" charset="-128"/>
              </a:rPr>
              <a:t>etworks (CDNs)</a:t>
            </a:r>
          </a:p>
        </p:txBody>
      </p:sp>
      <p:sp>
        <p:nvSpPr>
          <p:cNvPr id="1035" name="Slide Number Placeholder 2">
            <a:extLst>
              <a:ext uri="{FF2B5EF4-FFF2-40B4-BE49-F238E27FC236}">
                <a16:creationId xmlns:a16="http://schemas.microsoft.com/office/drawing/2014/main" id="{D64B4E52-D9B8-4A4C-8826-6513C716F2BB}"/>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a:ea typeface="+mn-ea"/>
                <a:cs typeface="+mn-cs"/>
              </a:rPr>
              <a:t>Application Layer: 2-</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104</a:t>
            </a:fld>
            <a:endParaRPr kumimoji="0" lang="en-US" sz="1100" b="0" i="0" u="none" strike="noStrike" kern="1200" cap="none" spc="0" normalizeH="0" baseline="0" noProof="0" dirty="0">
              <a:ln>
                <a:noFill/>
              </a:ln>
              <a:solidFill>
                <a:prstClr val="white">
                  <a:lumMod val="50000"/>
                </a:prstClr>
              </a:solidFill>
              <a:effectLst/>
              <a:uLnTx/>
              <a:uFillTx/>
              <a:latin typeface="Calibri"/>
              <a:ea typeface="+mn-ea"/>
              <a:cs typeface="+mn-cs"/>
            </a:endParaRPr>
          </a:p>
        </p:txBody>
      </p:sp>
    </p:spTree>
    <p:extLst>
      <p:ext uri="{BB962C8B-B14F-4D97-AF65-F5344CB8AC3E}">
        <p14:creationId xmlns:p14="http://schemas.microsoft.com/office/powerpoint/2010/main" val="422465714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xit" presetSubtype="0" fill="hold" grpId="0" nodeType="clickEffect">
                                  <p:stCondLst>
                                    <p:cond delay="0"/>
                                  </p:stCondLst>
                                  <p:childTnLst>
                                    <p:animEffect transition="out" filter="dissolve">
                                      <p:cBhvr>
                                        <p:cTn id="6" dur="500"/>
                                        <p:tgtEl>
                                          <p:spTgt spid="10"/>
                                        </p:tgtEl>
                                      </p:cBhvr>
                                    </p:animEffect>
                                    <p:set>
                                      <p:cBhvr>
                                        <p:cTn id="7" dur="1" fill="hold">
                                          <p:stCondLst>
                                            <p:cond delay="499"/>
                                          </p:stCondLst>
                                        </p:cTn>
                                        <p:tgtEl>
                                          <p:spTgt spid="10"/>
                                        </p:tgtEl>
                                        <p:attrNameLst>
                                          <p:attrName>style.visibility</p:attrName>
                                        </p:attrNameLst>
                                      </p:cBhvr>
                                      <p:to>
                                        <p:strVal val="hidden"/>
                                      </p:to>
                                    </p:set>
                                  </p:childTnLst>
                                </p:cTn>
                              </p:par>
                              <p:par>
                                <p:cTn id="8" presetID="22" presetClass="entr" presetSubtype="4" fill="hold" nodeType="withEffect">
                                  <p:stCondLst>
                                    <p:cond delay="0"/>
                                  </p:stCondLst>
                                  <p:childTnLst>
                                    <p:set>
                                      <p:cBhvr>
                                        <p:cTn id="9" dur="1" fill="hold">
                                          <p:stCondLst>
                                            <p:cond delay="0"/>
                                          </p:stCondLst>
                                        </p:cTn>
                                        <p:tgtEl>
                                          <p:spTgt spid="9"/>
                                        </p:tgtEl>
                                        <p:attrNameLst>
                                          <p:attrName>style.visibility</p:attrName>
                                        </p:attrNameLst>
                                      </p:cBhvr>
                                      <p:to>
                                        <p:strVal val="visible"/>
                                      </p:to>
                                    </p:set>
                                    <p:animEffect transition="in" filter="wipe(down)">
                                      <p:cBhvr>
                                        <p:cTn id="10" dur="2000"/>
                                        <p:tgtEl>
                                          <p:spTgt spid="9"/>
                                        </p:tgtEl>
                                      </p:cBhvr>
                                    </p:animEffect>
                                  </p:childTnLst>
                                </p:cTn>
                              </p:par>
                              <p:par>
                                <p:cTn id="11" presetID="9" presetClass="exit" presetSubtype="0" fill="hold" nodeType="withEffect">
                                  <p:stCondLst>
                                    <p:cond delay="0"/>
                                  </p:stCondLst>
                                  <p:childTnLst>
                                    <p:animEffect transition="out" filter="dissolve">
                                      <p:cBhvr>
                                        <p:cTn id="12" dur="500"/>
                                        <p:tgtEl>
                                          <p:spTgt spid="5"/>
                                        </p:tgtEl>
                                      </p:cBhvr>
                                    </p:animEffect>
                                    <p:set>
                                      <p:cBhvr>
                                        <p:cTn id="13" dur="1" fill="hold">
                                          <p:stCondLst>
                                            <p:cond delay="499"/>
                                          </p:stCondLst>
                                        </p:cTn>
                                        <p:tgtEl>
                                          <p:spTgt spid="5"/>
                                        </p:tgtEl>
                                        <p:attrNameLst>
                                          <p:attrName>style.visibility</p:attrName>
                                        </p:attrNameLst>
                                      </p:cBhvr>
                                      <p:to>
                                        <p:strVal val="hidden"/>
                                      </p:to>
                                    </p:set>
                                  </p:childTnLst>
                                </p:cTn>
                              </p:par>
                            </p:childTnLst>
                          </p:cTn>
                        </p:par>
                      </p:childTnLst>
                    </p:cTn>
                  </p:par>
                  <p:par>
                    <p:cTn id="14" fill="hold" nodeType="clickPar">
                      <p:stCondLst>
                        <p:cond delay="indefinite"/>
                      </p:stCondLst>
                      <p:childTnLst>
                        <p:par>
                          <p:cTn id="15" fill="hold" nodeType="withGroup">
                            <p:stCondLst>
                              <p:cond delay="0"/>
                            </p:stCondLst>
                            <p:childTnLst>
                              <p:par>
                                <p:cTn id="16" presetID="9" presetClass="entr" presetSubtype="0" fill="hold" grpId="0" nodeType="clickEffect">
                                  <p:stCondLst>
                                    <p:cond delay="0"/>
                                  </p:stCondLst>
                                  <p:childTnLst>
                                    <p:set>
                                      <p:cBhvr>
                                        <p:cTn id="17" dur="1" fill="hold">
                                          <p:stCondLst>
                                            <p:cond delay="0"/>
                                          </p:stCondLst>
                                        </p:cTn>
                                        <p:tgtEl>
                                          <p:spTgt spid="11"/>
                                        </p:tgtEl>
                                        <p:attrNameLst>
                                          <p:attrName>style.visibility</p:attrName>
                                        </p:attrNameLst>
                                      </p:cBhvr>
                                      <p:to>
                                        <p:strVal val="visible"/>
                                      </p:to>
                                    </p:set>
                                    <p:animEffect transition="in" filter="dissolve">
                                      <p:cBhvr>
                                        <p:cTn id="18" dur="500"/>
                                        <p:tgtEl>
                                          <p:spTgt spid="11"/>
                                        </p:tgtEl>
                                      </p:cBhvr>
                                    </p:animEffect>
                                  </p:childTnLst>
                                </p:cTn>
                              </p:par>
                              <p:par>
                                <p:cTn id="19" presetID="9" presetClass="entr" presetSubtype="0" fill="hold" nodeType="withEffect">
                                  <p:stCondLst>
                                    <p:cond delay="0"/>
                                  </p:stCondLst>
                                  <p:childTnLst>
                                    <p:set>
                                      <p:cBhvr>
                                        <p:cTn id="20" dur="1" fill="hold">
                                          <p:stCondLst>
                                            <p:cond delay="0"/>
                                          </p:stCondLst>
                                        </p:cTn>
                                        <p:tgtEl>
                                          <p:spTgt spid="24"/>
                                        </p:tgtEl>
                                        <p:attrNameLst>
                                          <p:attrName>style.visibility</p:attrName>
                                        </p:attrNameLst>
                                      </p:cBhvr>
                                      <p:to>
                                        <p:strVal val="visible"/>
                                      </p:to>
                                    </p:set>
                                    <p:animEffect transition="in" filter="dissolve">
                                      <p:cBhvr>
                                        <p:cTn id="21" dur="2000"/>
                                        <p:tgtEl>
                                          <p:spTgt spid="24"/>
                                        </p:tgtEl>
                                      </p:cBhvr>
                                    </p:animEffect>
                                  </p:childTnLst>
                                </p:cTn>
                              </p:par>
                              <p:par>
                                <p:cTn id="22" presetID="1" presetClass="exit" presetSubtype="0" fill="hold" nodeType="withEffect">
                                  <p:stCondLst>
                                    <p:cond delay="0"/>
                                  </p:stCondLst>
                                  <p:childTnLst>
                                    <p:set>
                                      <p:cBhvr>
                                        <p:cTn id="23" dur="1" fill="hold">
                                          <p:stCondLst>
                                            <p:cond delay="0"/>
                                          </p:stCondLst>
                                        </p:cTn>
                                        <p:tgtEl>
                                          <p:spTgt spid="50178"/>
                                        </p:tgtEl>
                                        <p:attrNameLst>
                                          <p:attrName>style.visibility</p:attrName>
                                        </p:attrNameLst>
                                      </p:cBhvr>
                                      <p:to>
                                        <p:strVal val="hidden"/>
                                      </p:to>
                                    </p:set>
                                  </p:childTnLst>
                                </p:cTn>
                              </p:par>
                            </p:childTnLst>
                          </p:cTn>
                        </p:par>
                      </p:childTnLst>
                    </p:cTn>
                  </p:par>
                  <p:par>
                    <p:cTn id="24" fill="hold" nodeType="clickPar">
                      <p:stCondLst>
                        <p:cond delay="indefinite"/>
                      </p:stCondLst>
                      <p:childTnLst>
                        <p:par>
                          <p:cTn id="25" fill="hold" nodeType="withGroup">
                            <p:stCondLst>
                              <p:cond delay="0"/>
                            </p:stCondLst>
                            <p:childTnLst>
                              <p:par>
                                <p:cTn id="26" presetID="9" presetClass="entr" presetSubtype="0" fill="hold" grpId="0" nodeType="clickEffect">
                                  <p:stCondLst>
                                    <p:cond delay="0"/>
                                  </p:stCondLst>
                                  <p:childTnLst>
                                    <p:set>
                                      <p:cBhvr>
                                        <p:cTn id="27" dur="1" fill="hold">
                                          <p:stCondLst>
                                            <p:cond delay="0"/>
                                          </p:stCondLst>
                                        </p:cTn>
                                        <p:tgtEl>
                                          <p:spTgt spid="6">
                                            <p:txEl>
                                              <p:pRg st="0" end="0"/>
                                            </p:txEl>
                                          </p:spTgt>
                                        </p:tgtEl>
                                        <p:attrNameLst>
                                          <p:attrName>style.visibility</p:attrName>
                                        </p:attrNameLst>
                                      </p:cBhvr>
                                      <p:to>
                                        <p:strVal val="visible"/>
                                      </p:to>
                                    </p:set>
                                    <p:animEffect transition="in" filter="dissolve">
                                      <p:cBhvr>
                                        <p:cTn id="28" dur="500"/>
                                        <p:tgtEl>
                                          <p:spTgt spid="6">
                                            <p:txEl>
                                              <p:pRg st="0" end="0"/>
                                            </p:txEl>
                                          </p:spTgt>
                                        </p:tgtEl>
                                      </p:cBhvr>
                                    </p:animEffect>
                                  </p:childTnLst>
                                </p:cTn>
                              </p:par>
                              <p:par>
                                <p:cTn id="29" presetID="9" presetClass="entr" presetSubtype="0" fill="hold" grpId="0" nodeType="withEffect">
                                  <p:stCondLst>
                                    <p:cond delay="0"/>
                                  </p:stCondLst>
                                  <p:childTnLst>
                                    <p:set>
                                      <p:cBhvr>
                                        <p:cTn id="30" dur="1" fill="hold">
                                          <p:stCondLst>
                                            <p:cond delay="0"/>
                                          </p:stCondLst>
                                        </p:cTn>
                                        <p:tgtEl>
                                          <p:spTgt spid="6">
                                            <p:txEl>
                                              <p:pRg st="1" end="1"/>
                                            </p:txEl>
                                          </p:spTgt>
                                        </p:tgtEl>
                                        <p:attrNameLst>
                                          <p:attrName>style.visibility</p:attrName>
                                        </p:attrNameLst>
                                      </p:cBhvr>
                                      <p:to>
                                        <p:strVal val="visible"/>
                                      </p:to>
                                    </p:set>
                                    <p:animEffect transition="in" filter="dissolve">
                                      <p:cBhvr>
                                        <p:cTn id="31" dur="500"/>
                                        <p:tgtEl>
                                          <p:spTgt spid="6">
                                            <p:txEl>
                                              <p:pRg st="1" end="1"/>
                                            </p:txEl>
                                          </p:spTgt>
                                        </p:tgtEl>
                                      </p:cBhvr>
                                    </p:animEffect>
                                  </p:childTnLst>
                                </p:cTn>
                              </p:par>
                              <p:par>
                                <p:cTn id="32" presetID="9" presetClass="entr" presetSubtype="0" fill="hold" grpId="0" nodeType="withEffect">
                                  <p:stCondLst>
                                    <p:cond delay="0"/>
                                  </p:stCondLst>
                                  <p:childTnLst>
                                    <p:set>
                                      <p:cBhvr>
                                        <p:cTn id="33" dur="1" fill="hold">
                                          <p:stCondLst>
                                            <p:cond delay="0"/>
                                          </p:stCondLst>
                                        </p:cTn>
                                        <p:tgtEl>
                                          <p:spTgt spid="6">
                                            <p:txEl>
                                              <p:pRg st="2" end="2"/>
                                            </p:txEl>
                                          </p:spTgt>
                                        </p:tgtEl>
                                        <p:attrNameLst>
                                          <p:attrName>style.visibility</p:attrName>
                                        </p:attrNameLst>
                                      </p:cBhvr>
                                      <p:to>
                                        <p:strVal val="visible"/>
                                      </p:to>
                                    </p:set>
                                    <p:animEffect transition="in" filter="dissolve">
                                      <p:cBhvr>
                                        <p:cTn id="34" dur="500"/>
                                        <p:tgtEl>
                                          <p:spTgt spid="6">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6" grpId="0" build="p"/>
      <p:bldP spid="10" grpId="0"/>
    </p:bldLst>
  </p:timing>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289325"/>
            <a:ext cx="10515600" cy="894622"/>
          </a:xfrm>
        </p:spPr>
        <p:txBody>
          <a:bodyPr/>
          <a:lstStyle/>
          <a:p>
            <a:r>
              <a:rPr lang="en-US" altLang="en-US" dirty="0">
                <a:cs typeface="Calibri" panose="020F0502020204030204" pitchFamily="34" charset="0"/>
              </a:rPr>
              <a:t>Application Layer: Overview</a:t>
            </a:r>
            <a:endParaRPr lang="en-US" dirty="0"/>
          </a:p>
        </p:txBody>
      </p:sp>
      <p:sp>
        <p:nvSpPr>
          <p:cNvPr id="10" name="Content Placeholder 3">
            <a:extLst>
              <a:ext uri="{FF2B5EF4-FFF2-40B4-BE49-F238E27FC236}">
                <a16:creationId xmlns:a16="http://schemas.microsoft.com/office/drawing/2014/main" id="{80CCA17D-ECA8-CE46-82AC-A0AF8C3B62BD}"/>
              </a:ext>
            </a:extLst>
          </p:cNvPr>
          <p:cNvSpPr txBox="1">
            <a:spLocks/>
          </p:cNvSpPr>
          <p:nvPr/>
        </p:nvSpPr>
        <p:spPr>
          <a:xfrm>
            <a:off x="809242" y="1870563"/>
            <a:ext cx="5309184" cy="4351338"/>
          </a:xfrm>
          <a:prstGeom prst="rect">
            <a:avLst/>
          </a:prstGeom>
        </p:spPr>
        <p:txBody>
          <a:bodyPr>
            <a:no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1638" indent="-401638">
              <a:buClr>
                <a:schemeClr val="bg1">
                  <a:lumMod val="75000"/>
                </a:schemeClr>
              </a:buClr>
              <a:defRPr/>
            </a:pPr>
            <a:r>
              <a:rPr lang="en-US" sz="3200" dirty="0">
                <a:solidFill>
                  <a:schemeClr val="bg1">
                    <a:lumMod val="75000"/>
                  </a:schemeClr>
                </a:solidFill>
                <a:latin typeface="Calibri" panose="020F0502020204030204" pitchFamily="34" charset="0"/>
                <a:cs typeface="Calibri" panose="020F0502020204030204" pitchFamily="34" charset="0"/>
              </a:rPr>
              <a:t>Principles of network applications</a:t>
            </a:r>
          </a:p>
          <a:p>
            <a:pPr marL="401638" indent="-401638">
              <a:buClr>
                <a:schemeClr val="bg1">
                  <a:lumMod val="75000"/>
                </a:schemeClr>
              </a:buClr>
              <a:defRPr/>
            </a:pPr>
            <a:r>
              <a:rPr lang="en-US" sz="3200" dirty="0">
                <a:solidFill>
                  <a:schemeClr val="bg1">
                    <a:lumMod val="75000"/>
                  </a:schemeClr>
                </a:solidFill>
                <a:latin typeface="Calibri" panose="020F0502020204030204" pitchFamily="34" charset="0"/>
                <a:cs typeface="Calibri" panose="020F0502020204030204" pitchFamily="34" charset="0"/>
              </a:rPr>
              <a:t>Web and HTTP</a:t>
            </a:r>
          </a:p>
          <a:p>
            <a:pPr marL="401638" indent="-401638">
              <a:buClr>
                <a:schemeClr val="bg1">
                  <a:lumMod val="75000"/>
                </a:schemeClr>
              </a:buClr>
              <a:defRPr/>
            </a:pPr>
            <a:r>
              <a:rPr lang="en-US" sz="3200" dirty="0">
                <a:solidFill>
                  <a:schemeClr val="bg1">
                    <a:lumMod val="75000"/>
                  </a:schemeClr>
                </a:solidFill>
                <a:latin typeface="Calibri" panose="020F0502020204030204" pitchFamily="34" charset="0"/>
                <a:cs typeface="Calibri" panose="020F0502020204030204" pitchFamily="34" charset="0"/>
              </a:rPr>
              <a:t>E-mail, SMTP, IMAP</a:t>
            </a:r>
          </a:p>
          <a:p>
            <a:pPr marL="401638" indent="-401638">
              <a:buClr>
                <a:schemeClr val="bg1">
                  <a:lumMod val="75000"/>
                </a:schemeClr>
              </a:buClr>
              <a:defRPr/>
            </a:pPr>
            <a:r>
              <a:rPr lang="en-US" sz="3200" dirty="0">
                <a:solidFill>
                  <a:schemeClr val="bg1">
                    <a:lumMod val="75000"/>
                  </a:schemeClr>
                </a:solidFill>
                <a:latin typeface="Calibri" panose="020F0502020204030204" pitchFamily="34" charset="0"/>
                <a:cs typeface="Calibri" panose="020F0502020204030204" pitchFamily="34" charset="0"/>
              </a:rPr>
              <a:t>The Domain Name System DNS</a:t>
            </a:r>
          </a:p>
          <a:p>
            <a:endParaRPr lang="en-US" dirty="0"/>
          </a:p>
        </p:txBody>
      </p:sp>
      <p:sp>
        <p:nvSpPr>
          <p:cNvPr id="11" name="Rectangle 4">
            <a:extLst>
              <a:ext uri="{FF2B5EF4-FFF2-40B4-BE49-F238E27FC236}">
                <a16:creationId xmlns:a16="http://schemas.microsoft.com/office/drawing/2014/main" id="{5FE695BD-369F-8C4A-ACAD-42671E1C0719}"/>
              </a:ext>
            </a:extLst>
          </p:cNvPr>
          <p:cNvSpPr txBox="1">
            <a:spLocks noChangeArrowheads="1"/>
          </p:cNvSpPr>
          <p:nvPr/>
        </p:nvSpPr>
        <p:spPr>
          <a:xfrm>
            <a:off x="6557554" y="1422888"/>
            <a:ext cx="5405262" cy="4799013"/>
          </a:xfrm>
          <a:prstGeom prst="rect">
            <a:avLst/>
          </a:prstGeom>
        </p:spPr>
        <p:txBody>
          <a:bodyPr>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49250" indent="-349250">
              <a:buClr>
                <a:schemeClr val="bg1">
                  <a:lumMod val="75000"/>
                </a:schemeClr>
              </a:buClr>
            </a:pPr>
            <a:r>
              <a:rPr lang="en-US" altLang="en-US" sz="3200" dirty="0">
                <a:solidFill>
                  <a:schemeClr val="bg1">
                    <a:lumMod val="75000"/>
                  </a:schemeClr>
                </a:solidFill>
                <a:ea typeface="ＭＳ Ｐゴシック" panose="020B0600070205080204" pitchFamily="34" charset="-128"/>
              </a:rPr>
              <a:t>P2P applications</a:t>
            </a:r>
          </a:p>
          <a:p>
            <a:pPr marL="349250" indent="-349250">
              <a:buClr>
                <a:schemeClr val="bg1">
                  <a:lumMod val="75000"/>
                </a:schemeClr>
              </a:buClr>
            </a:pPr>
            <a:r>
              <a:rPr lang="en-US" altLang="en-US" sz="3200" dirty="0">
                <a:solidFill>
                  <a:schemeClr val="bg1">
                    <a:lumMod val="75000"/>
                  </a:schemeClr>
                </a:solidFill>
                <a:ea typeface="ＭＳ Ｐゴシック" panose="020B0600070205080204" pitchFamily="34" charset="-128"/>
              </a:rPr>
              <a:t>video streaming and content distribution networks</a:t>
            </a:r>
          </a:p>
          <a:p>
            <a:pPr marL="349250" indent="-349250">
              <a:buClr>
                <a:srgbClr val="0000A8"/>
              </a:buClr>
            </a:pPr>
            <a:r>
              <a:rPr lang="en-US" altLang="en-US" sz="3200" dirty="0">
                <a:ea typeface="ＭＳ Ｐゴシック" panose="020B0600070205080204" pitchFamily="34" charset="-128"/>
              </a:rPr>
              <a:t>socket programming with UDP and TCP</a:t>
            </a:r>
          </a:p>
          <a:p>
            <a:pPr>
              <a:buFont typeface="Wingdings" pitchFamily="2" charset="2"/>
              <a:buNone/>
            </a:pPr>
            <a:endParaRPr lang="en-US" altLang="en-US" sz="2400" dirty="0"/>
          </a:p>
        </p:txBody>
      </p:sp>
      <p:sp>
        <p:nvSpPr>
          <p:cNvPr id="3" name="Slide Number Placeholder 2">
            <a:extLst>
              <a:ext uri="{FF2B5EF4-FFF2-40B4-BE49-F238E27FC236}">
                <a16:creationId xmlns:a16="http://schemas.microsoft.com/office/drawing/2014/main" id="{3B8A7DC3-C885-F84E-9572-316B746437B7}"/>
              </a:ext>
            </a:extLst>
          </p:cNvPr>
          <p:cNvSpPr>
            <a:spLocks noGrp="1"/>
          </p:cNvSpPr>
          <p:nvPr>
            <p:ph type="sldNum" sz="quarter" idx="4"/>
          </p:nvPr>
        </p:nvSpPr>
        <p:spPr/>
        <p:txBody>
          <a:bodyPr/>
          <a:lstStyle/>
          <a:p>
            <a:r>
              <a:rPr lang="en-US" dirty="0"/>
              <a:t>Application Layer: 2-</a:t>
            </a:r>
            <a:fld id="{C4204591-24BD-A542-B9D5-F8D8A88D2FEE}" type="slidenum">
              <a:rPr lang="en-US" smtClean="0"/>
              <a:pPr/>
              <a:t>105</a:t>
            </a:fld>
            <a:endParaRPr lang="en-US" dirty="0"/>
          </a:p>
        </p:txBody>
      </p:sp>
      <p:pic>
        <p:nvPicPr>
          <p:cNvPr id="7" name="Picture 6" descr="Kurose&amp;Ross 8th edition photo">
            <a:extLst>
              <a:ext uri="{FF2B5EF4-FFF2-40B4-BE49-F238E27FC236}">
                <a16:creationId xmlns:a16="http://schemas.microsoft.com/office/drawing/2014/main" id="{32D6009B-3949-F544-A9DE-CB9BC7D568C7}"/>
              </a:ext>
            </a:extLst>
          </p:cNvPr>
          <p:cNvPicPr>
            <a:picLocks noChangeAspect="1"/>
          </p:cNvPicPr>
          <p:nvPr/>
        </p:nvPicPr>
        <p:blipFill>
          <a:blip r:embed="rId3"/>
          <a:stretch>
            <a:fillRect/>
          </a:stretch>
        </p:blipFill>
        <p:spPr>
          <a:xfrm>
            <a:off x="6957391" y="4125913"/>
            <a:ext cx="3087757" cy="2315818"/>
          </a:xfrm>
          <a:prstGeom prst="rect">
            <a:avLst/>
          </a:prstGeom>
        </p:spPr>
      </p:pic>
    </p:spTree>
    <p:extLst>
      <p:ext uri="{BB962C8B-B14F-4D97-AF65-F5344CB8AC3E}">
        <p14:creationId xmlns:p14="http://schemas.microsoft.com/office/powerpoint/2010/main" val="315409998"/>
      </p:ext>
    </p:extLst>
  </p:cSld>
  <p:clrMapOvr>
    <a:masterClrMapping/>
  </p:clrMapOvr>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4" name="Title 1">
            <a:extLst>
              <a:ext uri="{FF2B5EF4-FFF2-40B4-BE49-F238E27FC236}">
                <a16:creationId xmlns:a16="http://schemas.microsoft.com/office/drawing/2014/main" id="{EDBA5A8F-4260-B240-9E01-AE8471BDC45B}"/>
              </a:ext>
            </a:extLst>
          </p:cNvPr>
          <p:cNvSpPr>
            <a:spLocks noGrp="1"/>
          </p:cNvSpPr>
          <p:nvPr>
            <p:ph type="title"/>
          </p:nvPr>
        </p:nvSpPr>
        <p:spPr/>
        <p:txBody>
          <a:bodyPr>
            <a:normAutofit/>
          </a:bodyPr>
          <a:lstStyle/>
          <a:p>
            <a:r>
              <a:rPr lang="en-US" altLang="en-US" sz="4400" dirty="0">
                <a:ea typeface="ＭＳ Ｐゴシック" panose="020B0600070205080204" pitchFamily="34" charset="-128"/>
              </a:rPr>
              <a:t>Socket programming </a:t>
            </a:r>
          </a:p>
        </p:txBody>
      </p:sp>
      <p:sp>
        <p:nvSpPr>
          <p:cNvPr id="62" name="Rectangle 3">
            <a:extLst>
              <a:ext uri="{FF2B5EF4-FFF2-40B4-BE49-F238E27FC236}">
                <a16:creationId xmlns:a16="http://schemas.microsoft.com/office/drawing/2014/main" id="{DE711DC5-9C34-FB4F-827E-14567B9170D7}"/>
              </a:ext>
            </a:extLst>
          </p:cNvPr>
          <p:cNvSpPr txBox="1">
            <a:spLocks noChangeArrowheads="1"/>
          </p:cNvSpPr>
          <p:nvPr/>
        </p:nvSpPr>
        <p:spPr bwMode="auto">
          <a:xfrm>
            <a:off x="838200" y="1446842"/>
            <a:ext cx="11124616" cy="1533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lnSpc>
                <a:spcPct val="85000"/>
              </a:lnSpc>
              <a:spcBef>
                <a:spcPct val="20000"/>
              </a:spcBef>
              <a:spcAft>
                <a:spcPct val="0"/>
              </a:spcAft>
              <a:buClr>
                <a:srgbClr val="000099"/>
              </a:buClr>
              <a:buSzPct val="100000"/>
              <a:buFont typeface="Wingdings" pitchFamily="2" charset="2"/>
              <a:buChar char="§"/>
              <a:defRPr sz="2800">
                <a:solidFill>
                  <a:schemeClr val="tx1"/>
                </a:solidFill>
                <a:latin typeface="Gill Sans MT" pitchFamily="34" charset="0"/>
                <a:ea typeface="ＭＳ Ｐゴシック" charset="0"/>
                <a:cs typeface="ＭＳ Ｐゴシック" charset="0"/>
              </a:defRPr>
            </a:lvl1pPr>
            <a:lvl2pPr marL="742950" indent="-285750" algn="l" rtl="0" eaLnBrk="0" fontAlgn="base" hangingPunct="0">
              <a:lnSpc>
                <a:spcPct val="85000"/>
              </a:lnSpc>
              <a:spcBef>
                <a:spcPct val="20000"/>
              </a:spcBef>
              <a:spcAft>
                <a:spcPct val="0"/>
              </a:spcAft>
              <a:buClr>
                <a:srgbClr val="000099"/>
              </a:buClr>
              <a:buFont typeface="Arial" panose="020B0604020202020204" pitchFamily="34" charset="0"/>
              <a:buChar char="•"/>
              <a:defRPr sz="2400">
                <a:solidFill>
                  <a:schemeClr val="tx1"/>
                </a:solidFill>
                <a:latin typeface="Gill Sans MT" pitchFamily="34" charset="0"/>
                <a:ea typeface="ＭＳ Ｐゴシック" charset="0"/>
              </a:defRPr>
            </a:lvl2pPr>
            <a:lvl3pPr marL="1143000" indent="-228600" algn="l" rtl="0" eaLnBrk="0" fontAlgn="base" hangingPunct="0">
              <a:spcBef>
                <a:spcPct val="20000"/>
              </a:spcBef>
              <a:spcAft>
                <a:spcPct val="0"/>
              </a:spcAft>
              <a:buChar char="•"/>
              <a:defRPr sz="2000">
                <a:solidFill>
                  <a:schemeClr val="tx1"/>
                </a:solidFill>
                <a:latin typeface="+mn-lt"/>
                <a:ea typeface="ＭＳ Ｐゴシック" charset="0"/>
              </a:defRPr>
            </a:lvl3pPr>
            <a:lvl4pPr marL="1600200" indent="-228600" algn="l" rtl="0" eaLnBrk="0" fontAlgn="base" hangingPunct="0">
              <a:spcBef>
                <a:spcPct val="20000"/>
              </a:spcBef>
              <a:spcAft>
                <a:spcPct val="0"/>
              </a:spcAft>
              <a:buChar char="–"/>
              <a:defRPr sz="2000">
                <a:solidFill>
                  <a:schemeClr val="tx1"/>
                </a:solidFill>
                <a:latin typeface="Times New Roman" pitchFamily="18" charset="0"/>
                <a:ea typeface="ＭＳ Ｐゴシック" charset="0"/>
              </a:defRPr>
            </a:lvl4pPr>
            <a:lvl5pPr marL="2057400" indent="-228600" algn="l" rtl="0" eaLnBrk="0" fontAlgn="base" hangingPunct="0">
              <a:spcBef>
                <a:spcPct val="20000"/>
              </a:spcBef>
              <a:spcAft>
                <a:spcPct val="0"/>
              </a:spcAft>
              <a:buChar char="»"/>
              <a:defRPr sz="2000">
                <a:solidFill>
                  <a:schemeClr val="tx1"/>
                </a:solidFill>
                <a:latin typeface="Times New Roman" pitchFamily="18" charset="0"/>
                <a:ea typeface="ＭＳ Ｐゴシック" charset="0"/>
              </a:defRPr>
            </a:lvl5pPr>
            <a:lvl6pPr marL="2514600" indent="-228600" algn="l" rtl="0" eaLnBrk="0" fontAlgn="base" hangingPunct="0">
              <a:spcBef>
                <a:spcPct val="20000"/>
              </a:spcBef>
              <a:spcAft>
                <a:spcPct val="0"/>
              </a:spcAft>
              <a:buChar char="»"/>
              <a:defRPr sz="2000">
                <a:solidFill>
                  <a:schemeClr val="tx1"/>
                </a:solidFill>
                <a:latin typeface="Times New Roman" pitchFamily="18" charset="0"/>
              </a:defRPr>
            </a:lvl6pPr>
            <a:lvl7pPr marL="2971800" indent="-228600" algn="l" rtl="0" eaLnBrk="0" fontAlgn="base" hangingPunct="0">
              <a:spcBef>
                <a:spcPct val="20000"/>
              </a:spcBef>
              <a:spcAft>
                <a:spcPct val="0"/>
              </a:spcAft>
              <a:buChar char="»"/>
              <a:defRPr sz="2000">
                <a:solidFill>
                  <a:schemeClr val="tx1"/>
                </a:solidFill>
                <a:latin typeface="Times New Roman" pitchFamily="18" charset="0"/>
              </a:defRPr>
            </a:lvl7pPr>
            <a:lvl8pPr marL="3429000" indent="-228600" algn="l" rtl="0" eaLnBrk="0" fontAlgn="base" hangingPunct="0">
              <a:spcBef>
                <a:spcPct val="20000"/>
              </a:spcBef>
              <a:spcAft>
                <a:spcPct val="0"/>
              </a:spcAft>
              <a:buChar char="»"/>
              <a:defRPr sz="2000">
                <a:solidFill>
                  <a:schemeClr val="tx1"/>
                </a:solidFill>
                <a:latin typeface="Times New Roman" pitchFamily="18" charset="0"/>
              </a:defRPr>
            </a:lvl8pPr>
            <a:lvl9pPr marL="3886200" indent="-228600" algn="l" rtl="0" eaLnBrk="0" fontAlgn="base" hangingPunct="0">
              <a:spcBef>
                <a:spcPct val="20000"/>
              </a:spcBef>
              <a:spcAft>
                <a:spcPct val="0"/>
              </a:spcAft>
              <a:buChar char="»"/>
              <a:defRPr sz="2000">
                <a:solidFill>
                  <a:schemeClr val="tx1"/>
                </a:solidFill>
                <a:latin typeface="Times New Roman" pitchFamily="18" charset="0"/>
              </a:defRPr>
            </a:lvl9pPr>
          </a:lstStyle>
          <a:p>
            <a:pPr marL="342900" marR="0" lvl="0" indent="-342900" algn="l" defTabSz="914400" rtl="0" eaLnBrk="0" fontAlgn="base" latinLnBrk="0" hangingPunct="0">
              <a:lnSpc>
                <a:spcPct val="85000"/>
              </a:lnSpc>
              <a:spcBef>
                <a:spcPct val="20000"/>
              </a:spcBef>
              <a:spcAft>
                <a:spcPct val="0"/>
              </a:spcAft>
              <a:buClr>
                <a:srgbClr val="000099"/>
              </a:buClr>
              <a:buSzPct val="100000"/>
              <a:buFont typeface="Wingdings" pitchFamily="2" charset="2"/>
              <a:buNone/>
              <a:tabLst/>
              <a:defRPr/>
            </a:pPr>
            <a:r>
              <a:rPr kumimoji="0" lang="en-US" altLang="en-US" sz="3200" b="0" i="1" u="none" strike="noStrike" kern="0" cap="none" spc="0" normalizeH="0" baseline="0" noProof="0" dirty="0">
                <a:ln>
                  <a:noFill/>
                </a:ln>
                <a:solidFill>
                  <a:srgbClr val="CC0000"/>
                </a:solidFill>
                <a:effectLst/>
                <a:uLnTx/>
                <a:uFillTx/>
                <a:latin typeface="Calibri" panose="020F0502020204030204"/>
                <a:ea typeface="ＭＳ Ｐゴシック" panose="020B0600070205080204" pitchFamily="34" charset="-128"/>
              </a:rPr>
              <a:t>goal:</a:t>
            </a:r>
            <a:r>
              <a:rPr kumimoji="0" lang="en-US" altLang="en-US" sz="32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rPr>
              <a:t> learn how to build client/server applications that communicate using sockets</a:t>
            </a:r>
            <a:endParaRPr kumimoji="0" lang="en-US" altLang="en-US" sz="3200" b="0" i="1" u="none" strike="noStrike" kern="0" cap="none" spc="0" normalizeH="0" baseline="0" noProof="0" dirty="0">
              <a:ln>
                <a:noFill/>
              </a:ln>
              <a:solidFill>
                <a:srgbClr val="CC0000"/>
              </a:solidFill>
              <a:effectLst/>
              <a:uLnTx/>
              <a:uFillTx/>
              <a:latin typeface="Calibri" panose="020F0502020204030204"/>
              <a:ea typeface="ＭＳ Ｐゴシック" panose="020B0600070205080204" pitchFamily="34" charset="-128"/>
            </a:endParaRPr>
          </a:p>
          <a:p>
            <a:pPr marL="342900" marR="0" lvl="0" indent="-342900" algn="l" defTabSz="914400" rtl="0" eaLnBrk="0" fontAlgn="base" latinLnBrk="0" hangingPunct="0">
              <a:lnSpc>
                <a:spcPct val="85000"/>
              </a:lnSpc>
              <a:spcBef>
                <a:spcPct val="20000"/>
              </a:spcBef>
              <a:spcAft>
                <a:spcPct val="0"/>
              </a:spcAft>
              <a:buClr>
                <a:srgbClr val="000099"/>
              </a:buClr>
              <a:buSzPct val="100000"/>
              <a:buFont typeface="Wingdings" pitchFamily="2" charset="2"/>
              <a:buNone/>
              <a:tabLst/>
              <a:defRPr/>
            </a:pPr>
            <a:r>
              <a:rPr kumimoji="0" lang="en-US" altLang="en-US" sz="3200" b="0" i="1" u="none" strike="noStrike" kern="0" cap="none" spc="0" normalizeH="0" baseline="0" noProof="0" dirty="0">
                <a:ln>
                  <a:noFill/>
                </a:ln>
                <a:solidFill>
                  <a:srgbClr val="CC0000"/>
                </a:solidFill>
                <a:effectLst/>
                <a:uLnTx/>
                <a:uFillTx/>
                <a:latin typeface="Calibri" panose="020F0502020204030204"/>
                <a:ea typeface="ＭＳ Ｐゴシック" panose="020B0600070205080204" pitchFamily="34" charset="-128"/>
              </a:rPr>
              <a:t>socket:</a:t>
            </a:r>
            <a:r>
              <a:rPr kumimoji="0" lang="en-US" altLang="en-US" sz="32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34" charset="-128"/>
              </a:rPr>
              <a:t> door between application process and end-end-transport protocol </a:t>
            </a:r>
          </a:p>
        </p:txBody>
      </p:sp>
      <p:sp>
        <p:nvSpPr>
          <p:cNvPr id="117" name="Freeform 66">
            <a:extLst>
              <a:ext uri="{FF2B5EF4-FFF2-40B4-BE49-F238E27FC236}">
                <a16:creationId xmlns:a16="http://schemas.microsoft.com/office/drawing/2014/main" id="{532EF64A-98FA-854C-BC6E-37DCF5442402}"/>
              </a:ext>
            </a:extLst>
          </p:cNvPr>
          <p:cNvSpPr>
            <a:spLocks/>
          </p:cNvSpPr>
          <p:nvPr/>
        </p:nvSpPr>
        <p:spPr bwMode="auto">
          <a:xfrm>
            <a:off x="8379242" y="3598233"/>
            <a:ext cx="736600" cy="1998662"/>
          </a:xfrm>
          <a:custGeom>
            <a:avLst/>
            <a:gdLst>
              <a:gd name="T0" fmla="*/ 2147483647 w 464"/>
              <a:gd name="T1" fmla="*/ 2147483647 h 1259"/>
              <a:gd name="T2" fmla="*/ 0 w 464"/>
              <a:gd name="T3" fmla="*/ 0 h 1259"/>
              <a:gd name="T4" fmla="*/ 2147483647 w 464"/>
              <a:gd name="T5" fmla="*/ 2147483647 h 1259"/>
              <a:gd name="T6" fmla="*/ 2147483647 w 464"/>
              <a:gd name="T7" fmla="*/ 2147483647 h 1259"/>
              <a:gd name="T8" fmla="*/ 2147483647 w 464"/>
              <a:gd name="T9" fmla="*/ 2147483647 h 1259"/>
              <a:gd name="T10" fmla="*/ 0 60000 65536"/>
              <a:gd name="T11" fmla="*/ 0 60000 65536"/>
              <a:gd name="T12" fmla="*/ 0 60000 65536"/>
              <a:gd name="T13" fmla="*/ 0 60000 65536"/>
              <a:gd name="T14" fmla="*/ 0 60000 65536"/>
              <a:gd name="T15" fmla="*/ 0 w 464"/>
              <a:gd name="T16" fmla="*/ 0 h 1259"/>
              <a:gd name="T17" fmla="*/ 464 w 464"/>
              <a:gd name="T18" fmla="*/ 1259 h 1259"/>
            </a:gdLst>
            <a:ahLst/>
            <a:cxnLst>
              <a:cxn ang="T10">
                <a:pos x="T0" y="T1"/>
              </a:cxn>
              <a:cxn ang="T11">
                <a:pos x="T2" y="T3"/>
              </a:cxn>
              <a:cxn ang="T12">
                <a:pos x="T4" y="T5"/>
              </a:cxn>
              <a:cxn ang="T13">
                <a:pos x="T6" y="T7"/>
              </a:cxn>
              <a:cxn ang="T14">
                <a:pos x="T8" y="T9"/>
              </a:cxn>
            </a:cxnLst>
            <a:rect l="T15" t="T16" r="T17" b="T18"/>
            <a:pathLst>
              <a:path w="464" h="1259">
                <a:moveTo>
                  <a:pt x="464" y="1060"/>
                </a:moveTo>
                <a:lnTo>
                  <a:pt x="0" y="0"/>
                </a:lnTo>
                <a:lnTo>
                  <a:pt x="6" y="1258"/>
                </a:lnTo>
                <a:lnTo>
                  <a:pt x="382" y="1259"/>
                </a:lnTo>
                <a:lnTo>
                  <a:pt x="464" y="1060"/>
                </a:lnTo>
                <a:close/>
              </a:path>
            </a:pathLst>
          </a:custGeom>
          <a:gradFill rotWithShape="1">
            <a:gsLst>
              <a:gs pos="0">
                <a:srgbClr val="FFFFFF"/>
              </a:gs>
              <a:gs pos="100000">
                <a:schemeClr val="accent1">
                  <a:lumMod val="75000"/>
                </a:schemeClr>
              </a:gs>
            </a:gsLst>
            <a:lin ang="10800000" scaled="0"/>
          </a:gradFill>
          <a:ln w="9525">
            <a:solidFill>
              <a:srgbClr val="DDDDDD"/>
            </a:solidFill>
            <a:round/>
            <a:headEnd/>
            <a:tailEnd/>
          </a:ln>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8" name="Freeform 7">
            <a:extLst>
              <a:ext uri="{FF2B5EF4-FFF2-40B4-BE49-F238E27FC236}">
                <a16:creationId xmlns:a16="http://schemas.microsoft.com/office/drawing/2014/main" id="{0B3FAB7F-D751-694B-8438-BA60B5BE46B5}"/>
              </a:ext>
            </a:extLst>
          </p:cNvPr>
          <p:cNvSpPr>
            <a:spLocks/>
          </p:cNvSpPr>
          <p:nvPr/>
        </p:nvSpPr>
        <p:spPr bwMode="auto">
          <a:xfrm>
            <a:off x="5064542" y="4895220"/>
            <a:ext cx="1808162" cy="1031875"/>
          </a:xfrm>
          <a:custGeom>
            <a:avLst/>
            <a:gdLst>
              <a:gd name="T0" fmla="*/ 2147483647 w 2135"/>
              <a:gd name="T1" fmla="*/ 2147483647 h 1662"/>
              <a:gd name="T2" fmla="*/ 2147483647 w 2135"/>
              <a:gd name="T3" fmla="*/ 2147483647 h 1662"/>
              <a:gd name="T4" fmla="*/ 2147483647 w 2135"/>
              <a:gd name="T5" fmla="*/ 2147483647 h 1662"/>
              <a:gd name="T6" fmla="*/ 2147483647 w 2135"/>
              <a:gd name="T7" fmla="*/ 2147483647 h 1662"/>
              <a:gd name="T8" fmla="*/ 2147483647 w 2135"/>
              <a:gd name="T9" fmla="*/ 2147483647 h 1662"/>
              <a:gd name="T10" fmla="*/ 2147483647 w 2135"/>
              <a:gd name="T11" fmla="*/ 2147483647 h 1662"/>
              <a:gd name="T12" fmla="*/ 2147483647 w 2135"/>
              <a:gd name="T13" fmla="*/ 2147483647 h 1662"/>
              <a:gd name="T14" fmla="*/ 2147483647 w 2135"/>
              <a:gd name="T15" fmla="*/ 2147483647 h 1662"/>
              <a:gd name="T16" fmla="*/ 2147483647 w 2135"/>
              <a:gd name="T17" fmla="*/ 2147483647 h 1662"/>
              <a:gd name="T18" fmla="*/ 2147483647 w 2135"/>
              <a:gd name="T19" fmla="*/ 2147483647 h 1662"/>
              <a:gd name="T20" fmla="*/ 2147483647 w 2135"/>
              <a:gd name="T21" fmla="*/ 2147483647 h 166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135"/>
              <a:gd name="T34" fmla="*/ 0 h 1662"/>
              <a:gd name="T35" fmla="*/ 2135 w 2135"/>
              <a:gd name="T36" fmla="*/ 1662 h 166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135" h="1662">
                <a:moveTo>
                  <a:pt x="27" y="652"/>
                </a:moveTo>
                <a:cubicBezTo>
                  <a:pt x="14" y="487"/>
                  <a:pt x="0" y="152"/>
                  <a:pt x="105" y="76"/>
                </a:cubicBezTo>
                <a:cubicBezTo>
                  <a:pt x="210" y="0"/>
                  <a:pt x="473" y="192"/>
                  <a:pt x="657" y="196"/>
                </a:cubicBezTo>
                <a:cubicBezTo>
                  <a:pt x="841" y="200"/>
                  <a:pt x="985" y="65"/>
                  <a:pt x="1209" y="100"/>
                </a:cubicBezTo>
                <a:cubicBezTo>
                  <a:pt x="1433" y="135"/>
                  <a:pt x="1867" y="232"/>
                  <a:pt x="2001" y="406"/>
                </a:cubicBezTo>
                <a:cubicBezTo>
                  <a:pt x="2135" y="580"/>
                  <a:pt x="2083" y="945"/>
                  <a:pt x="2013" y="1144"/>
                </a:cubicBezTo>
                <a:cubicBezTo>
                  <a:pt x="1943" y="1343"/>
                  <a:pt x="1781" y="1538"/>
                  <a:pt x="1581" y="1600"/>
                </a:cubicBezTo>
                <a:cubicBezTo>
                  <a:pt x="1381" y="1662"/>
                  <a:pt x="993" y="1571"/>
                  <a:pt x="813" y="1516"/>
                </a:cubicBezTo>
                <a:cubicBezTo>
                  <a:pt x="633" y="1461"/>
                  <a:pt x="606" y="1345"/>
                  <a:pt x="501" y="1270"/>
                </a:cubicBezTo>
                <a:cubicBezTo>
                  <a:pt x="396" y="1195"/>
                  <a:pt x="262" y="1169"/>
                  <a:pt x="183" y="1066"/>
                </a:cubicBezTo>
                <a:cubicBezTo>
                  <a:pt x="104" y="963"/>
                  <a:pt x="25" y="819"/>
                  <a:pt x="27" y="652"/>
                </a:cubicBezTo>
                <a:close/>
              </a:path>
            </a:pathLst>
          </a:custGeom>
          <a:solidFill>
            <a:srgbClr val="9CDFF9"/>
          </a:solidFill>
          <a:ln>
            <a:noFill/>
          </a:ln>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9" name="Text Box 51">
            <a:extLst>
              <a:ext uri="{FF2B5EF4-FFF2-40B4-BE49-F238E27FC236}">
                <a16:creationId xmlns:a16="http://schemas.microsoft.com/office/drawing/2014/main" id="{31F42B0C-9D7E-B148-8731-AA200CC8E7BC}"/>
              </a:ext>
            </a:extLst>
          </p:cNvPr>
          <p:cNvSpPr txBox="1">
            <a:spLocks noChangeArrowheads="1"/>
          </p:cNvSpPr>
          <p:nvPr/>
        </p:nvSpPr>
        <p:spPr bwMode="auto">
          <a:xfrm>
            <a:off x="5502692" y="5026983"/>
            <a:ext cx="874712"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Internet</a:t>
            </a:r>
          </a:p>
        </p:txBody>
      </p:sp>
      <p:sp>
        <p:nvSpPr>
          <p:cNvPr id="120" name="Line 52">
            <a:extLst>
              <a:ext uri="{FF2B5EF4-FFF2-40B4-BE49-F238E27FC236}">
                <a16:creationId xmlns:a16="http://schemas.microsoft.com/office/drawing/2014/main" id="{4BBAA32D-9FE8-6946-993E-FD9CF5FF2D22}"/>
              </a:ext>
            </a:extLst>
          </p:cNvPr>
          <p:cNvSpPr>
            <a:spLocks noChangeShapeType="1"/>
          </p:cNvSpPr>
          <p:nvPr/>
        </p:nvSpPr>
        <p:spPr bwMode="auto">
          <a:xfrm>
            <a:off x="4823242" y="5438145"/>
            <a:ext cx="2211387" cy="0"/>
          </a:xfrm>
          <a:prstGeom prst="line">
            <a:avLst/>
          </a:prstGeom>
          <a:noFill/>
          <a:ln w="9525">
            <a:solidFill>
              <a:srgbClr val="000000"/>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21" name="Text Box 53">
            <a:extLst>
              <a:ext uri="{FF2B5EF4-FFF2-40B4-BE49-F238E27FC236}">
                <a16:creationId xmlns:a16="http://schemas.microsoft.com/office/drawing/2014/main" id="{8DD3EB16-70D9-0E41-9219-8BACFD2FF0FE}"/>
              </a:ext>
            </a:extLst>
          </p:cNvPr>
          <p:cNvSpPr txBox="1">
            <a:spLocks noChangeArrowheads="1"/>
          </p:cNvSpPr>
          <p:nvPr/>
        </p:nvSpPr>
        <p:spPr bwMode="auto">
          <a:xfrm>
            <a:off x="8844379" y="4663445"/>
            <a:ext cx="1063625" cy="825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controlled</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by OS</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CC0000"/>
              </a:solidFill>
              <a:effectLst/>
              <a:uLnTx/>
              <a:uFillTx/>
              <a:latin typeface="Times New Roman" panose="02020603050405020304" pitchFamily="18" charset="0"/>
              <a:ea typeface="ＭＳ Ｐゴシック" panose="020B0600070205080204" pitchFamily="34" charset="-128"/>
              <a:cs typeface="+mn-cs"/>
            </a:endParaRPr>
          </a:p>
        </p:txBody>
      </p:sp>
      <p:sp>
        <p:nvSpPr>
          <p:cNvPr id="122" name="Text Box 56">
            <a:extLst>
              <a:ext uri="{FF2B5EF4-FFF2-40B4-BE49-F238E27FC236}">
                <a16:creationId xmlns:a16="http://schemas.microsoft.com/office/drawing/2014/main" id="{DE211F08-2700-6642-9DC3-1997DC8EDCDD}"/>
              </a:ext>
            </a:extLst>
          </p:cNvPr>
          <p:cNvSpPr txBox="1">
            <a:spLocks noChangeArrowheads="1"/>
          </p:cNvSpPr>
          <p:nvPr/>
        </p:nvSpPr>
        <p:spPr bwMode="auto">
          <a:xfrm>
            <a:off x="8822154" y="3763333"/>
            <a:ext cx="1470025"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9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controlled by</a:t>
            </a:r>
          </a:p>
          <a:p>
            <a:pPr marL="0" marR="0" lvl="0" indent="0" algn="l" defTabSz="914400" rtl="0" eaLnBrk="0" fontAlgn="base" latinLnBrk="0" hangingPunct="0">
              <a:lnSpc>
                <a:spcPct val="9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app developer</a:t>
            </a:r>
          </a:p>
        </p:txBody>
      </p:sp>
      <p:sp>
        <p:nvSpPr>
          <p:cNvPr id="123" name="Freeform 45">
            <a:extLst>
              <a:ext uri="{FF2B5EF4-FFF2-40B4-BE49-F238E27FC236}">
                <a16:creationId xmlns:a16="http://schemas.microsoft.com/office/drawing/2014/main" id="{07B0F571-0623-E94E-AC3A-B1389138AC28}"/>
              </a:ext>
            </a:extLst>
          </p:cNvPr>
          <p:cNvSpPr>
            <a:spLocks/>
          </p:cNvSpPr>
          <p:nvPr/>
        </p:nvSpPr>
        <p:spPr bwMode="auto">
          <a:xfrm>
            <a:off x="2638842" y="3661733"/>
            <a:ext cx="758825" cy="1997075"/>
          </a:xfrm>
          <a:custGeom>
            <a:avLst/>
            <a:gdLst>
              <a:gd name="T0" fmla="*/ 0 w 478"/>
              <a:gd name="T1" fmla="*/ 2147483647 h 1258"/>
              <a:gd name="T2" fmla="*/ 2147483647 w 478"/>
              <a:gd name="T3" fmla="*/ 0 h 1258"/>
              <a:gd name="T4" fmla="*/ 2147483647 w 478"/>
              <a:gd name="T5" fmla="*/ 2147483647 h 1258"/>
              <a:gd name="T6" fmla="*/ 2147483647 w 478"/>
              <a:gd name="T7" fmla="*/ 2147483647 h 1258"/>
              <a:gd name="T8" fmla="*/ 0 w 478"/>
              <a:gd name="T9" fmla="*/ 2147483647 h 1258"/>
              <a:gd name="T10" fmla="*/ 0 60000 65536"/>
              <a:gd name="T11" fmla="*/ 0 60000 65536"/>
              <a:gd name="T12" fmla="*/ 0 60000 65536"/>
              <a:gd name="T13" fmla="*/ 0 60000 65536"/>
              <a:gd name="T14" fmla="*/ 0 60000 65536"/>
              <a:gd name="T15" fmla="*/ 0 w 478"/>
              <a:gd name="T16" fmla="*/ 0 h 1258"/>
              <a:gd name="T17" fmla="*/ 478 w 478"/>
              <a:gd name="T18" fmla="*/ 1258 h 1258"/>
            </a:gdLst>
            <a:ahLst/>
            <a:cxnLst>
              <a:cxn ang="T10">
                <a:pos x="T0" y="T1"/>
              </a:cxn>
              <a:cxn ang="T11">
                <a:pos x="T2" y="T3"/>
              </a:cxn>
              <a:cxn ang="T12">
                <a:pos x="T4" y="T5"/>
              </a:cxn>
              <a:cxn ang="T13">
                <a:pos x="T6" y="T7"/>
              </a:cxn>
              <a:cxn ang="T14">
                <a:pos x="T8" y="T9"/>
              </a:cxn>
            </a:cxnLst>
            <a:rect l="T15" t="T16" r="T17" b="T18"/>
            <a:pathLst>
              <a:path w="478" h="1258">
                <a:moveTo>
                  <a:pt x="0" y="1040"/>
                </a:moveTo>
                <a:lnTo>
                  <a:pt x="478" y="0"/>
                </a:lnTo>
                <a:lnTo>
                  <a:pt x="472" y="1258"/>
                </a:lnTo>
                <a:lnTo>
                  <a:pt x="41" y="1246"/>
                </a:lnTo>
                <a:lnTo>
                  <a:pt x="0" y="1040"/>
                </a:lnTo>
                <a:close/>
              </a:path>
            </a:pathLst>
          </a:custGeom>
          <a:gradFill rotWithShape="1">
            <a:gsLst>
              <a:gs pos="0">
                <a:srgbClr val="FFFFFF"/>
              </a:gs>
              <a:gs pos="100000">
                <a:schemeClr val="accent1">
                  <a:lumMod val="75000"/>
                </a:schemeClr>
              </a:gs>
            </a:gsLst>
            <a:lin ang="0" scaled="1"/>
          </a:gradFill>
          <a:ln w="9525">
            <a:solidFill>
              <a:srgbClr val="DDDDDD"/>
            </a:solidFill>
            <a:round/>
            <a:headEnd/>
            <a:tailEnd/>
          </a:ln>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24" name="Rectangle 23">
            <a:extLst>
              <a:ext uri="{FF2B5EF4-FFF2-40B4-BE49-F238E27FC236}">
                <a16:creationId xmlns:a16="http://schemas.microsoft.com/office/drawing/2014/main" id="{5F3EC8D2-BC57-284F-B438-D2889E964E36}"/>
              </a:ext>
            </a:extLst>
          </p:cNvPr>
          <p:cNvSpPr>
            <a:spLocks noChangeArrowheads="1"/>
          </p:cNvSpPr>
          <p:nvPr/>
        </p:nvSpPr>
        <p:spPr bwMode="auto">
          <a:xfrm>
            <a:off x="3442117" y="3617283"/>
            <a:ext cx="1296987" cy="1981200"/>
          </a:xfrm>
          <a:prstGeom prst="rect">
            <a:avLst/>
          </a:prstGeom>
          <a:solidFill>
            <a:srgbClr val="00009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25" name="Rectangle 24">
            <a:extLst>
              <a:ext uri="{FF2B5EF4-FFF2-40B4-BE49-F238E27FC236}">
                <a16:creationId xmlns:a16="http://schemas.microsoft.com/office/drawing/2014/main" id="{48E3F4A8-8297-154C-8417-C2DCBDE270E5}"/>
              </a:ext>
            </a:extLst>
          </p:cNvPr>
          <p:cNvSpPr>
            <a:spLocks noChangeArrowheads="1"/>
          </p:cNvSpPr>
          <p:nvPr/>
        </p:nvSpPr>
        <p:spPr bwMode="auto">
          <a:xfrm>
            <a:off x="3404017" y="3671258"/>
            <a:ext cx="1273175" cy="1979612"/>
          </a:xfrm>
          <a:prstGeom prst="rect">
            <a:avLst/>
          </a:prstGeom>
          <a:solidFill>
            <a:srgbClr val="FFFFFF"/>
          </a:solidFill>
          <a:ln w="285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26" name="Line 25">
            <a:extLst>
              <a:ext uri="{FF2B5EF4-FFF2-40B4-BE49-F238E27FC236}">
                <a16:creationId xmlns:a16="http://schemas.microsoft.com/office/drawing/2014/main" id="{105AE91D-03CF-5F44-82E5-D8920536B375}"/>
              </a:ext>
            </a:extLst>
          </p:cNvPr>
          <p:cNvSpPr>
            <a:spLocks noChangeShapeType="1"/>
          </p:cNvSpPr>
          <p:nvPr/>
        </p:nvSpPr>
        <p:spPr bwMode="auto">
          <a:xfrm>
            <a:off x="3413542" y="4431670"/>
            <a:ext cx="1263650" cy="3175"/>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27" name="Text Box 26">
            <a:extLst>
              <a:ext uri="{FF2B5EF4-FFF2-40B4-BE49-F238E27FC236}">
                <a16:creationId xmlns:a16="http://schemas.microsoft.com/office/drawing/2014/main" id="{68C4EA48-A98F-F641-BB8C-5DF3E3907ECC}"/>
              </a:ext>
            </a:extLst>
          </p:cNvPr>
          <p:cNvSpPr txBox="1">
            <a:spLocks noChangeArrowheads="1"/>
          </p:cNvSpPr>
          <p:nvPr/>
        </p:nvSpPr>
        <p:spPr bwMode="auto">
          <a:xfrm>
            <a:off x="3370679" y="4414208"/>
            <a:ext cx="1317625" cy="325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969696"/>
                </a:solidFill>
                <a:effectLst/>
                <a:uLnTx/>
                <a:uFillTx/>
                <a:latin typeface="Tahoma" panose="020B0604030504040204" pitchFamily="34" charset="0"/>
                <a:ea typeface="ＭＳ Ｐゴシック" panose="020B0600070205080204" pitchFamily="34" charset="-128"/>
                <a:cs typeface="+mn-cs"/>
              </a:rPr>
              <a:t>transport</a:t>
            </a:r>
          </a:p>
        </p:txBody>
      </p:sp>
      <p:sp>
        <p:nvSpPr>
          <p:cNvPr id="128" name="Line 27">
            <a:extLst>
              <a:ext uri="{FF2B5EF4-FFF2-40B4-BE49-F238E27FC236}">
                <a16:creationId xmlns:a16="http://schemas.microsoft.com/office/drawing/2014/main" id="{E85BFD82-4C55-F145-9B37-39406E46DD38}"/>
              </a:ext>
            </a:extLst>
          </p:cNvPr>
          <p:cNvSpPr>
            <a:spLocks noChangeShapeType="1"/>
          </p:cNvSpPr>
          <p:nvPr/>
        </p:nvSpPr>
        <p:spPr bwMode="auto">
          <a:xfrm>
            <a:off x="3421479" y="4752345"/>
            <a:ext cx="1263650" cy="3175"/>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29" name="Line 28">
            <a:extLst>
              <a:ext uri="{FF2B5EF4-FFF2-40B4-BE49-F238E27FC236}">
                <a16:creationId xmlns:a16="http://schemas.microsoft.com/office/drawing/2014/main" id="{428A6E03-2BA0-6243-85AC-2DD8D7EB6CA1}"/>
              </a:ext>
            </a:extLst>
          </p:cNvPr>
          <p:cNvSpPr>
            <a:spLocks noChangeShapeType="1"/>
          </p:cNvSpPr>
          <p:nvPr/>
        </p:nvSpPr>
        <p:spPr bwMode="auto">
          <a:xfrm>
            <a:off x="3407192" y="5061908"/>
            <a:ext cx="1263650" cy="3175"/>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0" name="Line 29">
            <a:extLst>
              <a:ext uri="{FF2B5EF4-FFF2-40B4-BE49-F238E27FC236}">
                <a16:creationId xmlns:a16="http://schemas.microsoft.com/office/drawing/2014/main" id="{80E8C02C-0DBA-6E4F-BBEC-8772FE1F381F}"/>
              </a:ext>
            </a:extLst>
          </p:cNvPr>
          <p:cNvSpPr>
            <a:spLocks noChangeShapeType="1"/>
          </p:cNvSpPr>
          <p:nvPr/>
        </p:nvSpPr>
        <p:spPr bwMode="auto">
          <a:xfrm>
            <a:off x="3407192" y="5347658"/>
            <a:ext cx="1263650" cy="3175"/>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1" name="Text Box 26">
            <a:extLst>
              <a:ext uri="{FF2B5EF4-FFF2-40B4-BE49-F238E27FC236}">
                <a16:creationId xmlns:a16="http://schemas.microsoft.com/office/drawing/2014/main" id="{E521FADF-C422-1E4C-A4EF-0C457D015D37}"/>
              </a:ext>
            </a:extLst>
          </p:cNvPr>
          <p:cNvSpPr txBox="1">
            <a:spLocks noChangeArrowheads="1"/>
          </p:cNvSpPr>
          <p:nvPr/>
        </p:nvSpPr>
        <p:spPr bwMode="auto">
          <a:xfrm>
            <a:off x="3405604" y="3661733"/>
            <a:ext cx="1317625" cy="325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application</a:t>
            </a:r>
          </a:p>
        </p:txBody>
      </p:sp>
      <p:sp>
        <p:nvSpPr>
          <p:cNvPr id="132" name="Text Box 26">
            <a:extLst>
              <a:ext uri="{FF2B5EF4-FFF2-40B4-BE49-F238E27FC236}">
                <a16:creationId xmlns:a16="http://schemas.microsoft.com/office/drawing/2014/main" id="{2BD2A730-1670-1444-BFD6-C3B745F28EF4}"/>
              </a:ext>
            </a:extLst>
          </p:cNvPr>
          <p:cNvSpPr txBox="1">
            <a:spLocks noChangeArrowheads="1"/>
          </p:cNvSpPr>
          <p:nvPr/>
        </p:nvSpPr>
        <p:spPr bwMode="auto">
          <a:xfrm>
            <a:off x="3361154" y="5319083"/>
            <a:ext cx="1317625" cy="325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969696"/>
                </a:solidFill>
                <a:effectLst/>
                <a:uLnTx/>
                <a:uFillTx/>
                <a:latin typeface="Tahoma" panose="020B0604030504040204" pitchFamily="34" charset="0"/>
                <a:ea typeface="ＭＳ Ｐゴシック" panose="020B0600070205080204" pitchFamily="34" charset="-128"/>
                <a:cs typeface="+mn-cs"/>
              </a:rPr>
              <a:t>physical</a:t>
            </a:r>
          </a:p>
        </p:txBody>
      </p:sp>
      <p:sp>
        <p:nvSpPr>
          <p:cNvPr id="133" name="Text Box 26">
            <a:extLst>
              <a:ext uri="{FF2B5EF4-FFF2-40B4-BE49-F238E27FC236}">
                <a16:creationId xmlns:a16="http://schemas.microsoft.com/office/drawing/2014/main" id="{F1BA5AB6-F404-DF48-BA11-738F64F024FD}"/>
              </a:ext>
            </a:extLst>
          </p:cNvPr>
          <p:cNvSpPr txBox="1">
            <a:spLocks noChangeArrowheads="1"/>
          </p:cNvSpPr>
          <p:nvPr/>
        </p:nvSpPr>
        <p:spPr bwMode="auto">
          <a:xfrm>
            <a:off x="3380204" y="5033333"/>
            <a:ext cx="1317625" cy="325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969696"/>
                </a:solidFill>
                <a:effectLst/>
                <a:uLnTx/>
                <a:uFillTx/>
                <a:latin typeface="Tahoma" panose="020B0604030504040204" pitchFamily="34" charset="0"/>
                <a:ea typeface="ＭＳ Ｐゴシック" panose="020B0600070205080204" pitchFamily="34" charset="-128"/>
                <a:cs typeface="+mn-cs"/>
              </a:rPr>
              <a:t>link</a:t>
            </a:r>
          </a:p>
        </p:txBody>
      </p:sp>
      <p:sp>
        <p:nvSpPr>
          <p:cNvPr id="134" name="Text Box 26">
            <a:extLst>
              <a:ext uri="{FF2B5EF4-FFF2-40B4-BE49-F238E27FC236}">
                <a16:creationId xmlns:a16="http://schemas.microsoft.com/office/drawing/2014/main" id="{E65C1E73-F682-E145-9DAF-B7E55ECCE7B6}"/>
              </a:ext>
            </a:extLst>
          </p:cNvPr>
          <p:cNvSpPr txBox="1">
            <a:spLocks noChangeArrowheads="1"/>
          </p:cNvSpPr>
          <p:nvPr/>
        </p:nvSpPr>
        <p:spPr bwMode="auto">
          <a:xfrm>
            <a:off x="3370679" y="4738058"/>
            <a:ext cx="1317625" cy="325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969696"/>
                </a:solidFill>
                <a:effectLst/>
                <a:uLnTx/>
                <a:uFillTx/>
                <a:latin typeface="Tahoma" panose="020B0604030504040204" pitchFamily="34" charset="0"/>
                <a:ea typeface="ＭＳ Ｐゴシック" panose="020B0600070205080204" pitchFamily="34" charset="-128"/>
                <a:cs typeface="+mn-cs"/>
              </a:rPr>
              <a:t>network</a:t>
            </a:r>
          </a:p>
        </p:txBody>
      </p:sp>
      <p:sp>
        <p:nvSpPr>
          <p:cNvPr id="135" name="Oval 57">
            <a:extLst>
              <a:ext uri="{FF2B5EF4-FFF2-40B4-BE49-F238E27FC236}">
                <a16:creationId xmlns:a16="http://schemas.microsoft.com/office/drawing/2014/main" id="{64DC0B32-AD14-4F4C-AA5D-A0175C3E0687}"/>
              </a:ext>
            </a:extLst>
          </p:cNvPr>
          <p:cNvSpPr>
            <a:spLocks noChangeArrowheads="1"/>
          </p:cNvSpPr>
          <p:nvPr/>
        </p:nvSpPr>
        <p:spPr bwMode="auto">
          <a:xfrm>
            <a:off x="3538954" y="3936370"/>
            <a:ext cx="990600" cy="304800"/>
          </a:xfrm>
          <a:prstGeom prst="ellipse">
            <a:avLst/>
          </a:prstGeom>
          <a:solidFill>
            <a:srgbClr val="CCFFFF"/>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process</a:t>
            </a:r>
          </a:p>
        </p:txBody>
      </p:sp>
      <p:sp>
        <p:nvSpPr>
          <p:cNvPr id="141" name="Rectangle 23">
            <a:extLst>
              <a:ext uri="{FF2B5EF4-FFF2-40B4-BE49-F238E27FC236}">
                <a16:creationId xmlns:a16="http://schemas.microsoft.com/office/drawing/2014/main" id="{54E0D8CA-A90B-D443-A809-60E5D3C430E0}"/>
              </a:ext>
            </a:extLst>
          </p:cNvPr>
          <p:cNvSpPr>
            <a:spLocks noChangeArrowheads="1"/>
          </p:cNvSpPr>
          <p:nvPr/>
        </p:nvSpPr>
        <p:spPr bwMode="auto">
          <a:xfrm>
            <a:off x="7104479" y="3588708"/>
            <a:ext cx="1296988" cy="1981200"/>
          </a:xfrm>
          <a:prstGeom prst="rect">
            <a:avLst/>
          </a:prstGeom>
          <a:solidFill>
            <a:srgbClr val="00009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42" name="Rectangle 24">
            <a:extLst>
              <a:ext uri="{FF2B5EF4-FFF2-40B4-BE49-F238E27FC236}">
                <a16:creationId xmlns:a16="http://schemas.microsoft.com/office/drawing/2014/main" id="{68855CF6-22DF-7942-990A-E44BCC268037}"/>
              </a:ext>
            </a:extLst>
          </p:cNvPr>
          <p:cNvSpPr>
            <a:spLocks noChangeArrowheads="1"/>
          </p:cNvSpPr>
          <p:nvPr/>
        </p:nvSpPr>
        <p:spPr bwMode="auto">
          <a:xfrm>
            <a:off x="7066379" y="3642683"/>
            <a:ext cx="1273175" cy="1979612"/>
          </a:xfrm>
          <a:prstGeom prst="rect">
            <a:avLst/>
          </a:prstGeom>
          <a:solidFill>
            <a:srgbClr val="FFFFFF"/>
          </a:solidFill>
          <a:ln w="285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43" name="Line 25">
            <a:extLst>
              <a:ext uri="{FF2B5EF4-FFF2-40B4-BE49-F238E27FC236}">
                <a16:creationId xmlns:a16="http://schemas.microsoft.com/office/drawing/2014/main" id="{333B2DFF-19AD-5D41-A13A-CAD8D4D1E7AA}"/>
              </a:ext>
            </a:extLst>
          </p:cNvPr>
          <p:cNvSpPr>
            <a:spLocks noChangeShapeType="1"/>
          </p:cNvSpPr>
          <p:nvPr/>
        </p:nvSpPr>
        <p:spPr bwMode="auto">
          <a:xfrm>
            <a:off x="7075904" y="4403095"/>
            <a:ext cx="1263650" cy="3175"/>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4" name="Text Box 26">
            <a:extLst>
              <a:ext uri="{FF2B5EF4-FFF2-40B4-BE49-F238E27FC236}">
                <a16:creationId xmlns:a16="http://schemas.microsoft.com/office/drawing/2014/main" id="{ABD5AE77-C968-524B-8267-F5F9D07A9CF7}"/>
              </a:ext>
            </a:extLst>
          </p:cNvPr>
          <p:cNvSpPr txBox="1">
            <a:spLocks noChangeArrowheads="1"/>
          </p:cNvSpPr>
          <p:nvPr/>
        </p:nvSpPr>
        <p:spPr bwMode="auto">
          <a:xfrm>
            <a:off x="7033042" y="4385633"/>
            <a:ext cx="1317625" cy="325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969696"/>
                </a:solidFill>
                <a:effectLst/>
                <a:uLnTx/>
                <a:uFillTx/>
                <a:latin typeface="Tahoma" panose="020B0604030504040204" pitchFamily="34" charset="0"/>
                <a:ea typeface="ＭＳ Ｐゴシック" panose="020B0600070205080204" pitchFamily="34" charset="-128"/>
                <a:cs typeface="+mn-cs"/>
              </a:rPr>
              <a:t>transport</a:t>
            </a:r>
          </a:p>
        </p:txBody>
      </p:sp>
      <p:sp>
        <p:nvSpPr>
          <p:cNvPr id="145" name="Line 27">
            <a:extLst>
              <a:ext uri="{FF2B5EF4-FFF2-40B4-BE49-F238E27FC236}">
                <a16:creationId xmlns:a16="http://schemas.microsoft.com/office/drawing/2014/main" id="{E655A70A-1998-F04C-9071-DB527B7184C0}"/>
              </a:ext>
            </a:extLst>
          </p:cNvPr>
          <p:cNvSpPr>
            <a:spLocks noChangeShapeType="1"/>
          </p:cNvSpPr>
          <p:nvPr/>
        </p:nvSpPr>
        <p:spPr bwMode="auto">
          <a:xfrm>
            <a:off x="7083842" y="4723770"/>
            <a:ext cx="1263650" cy="3175"/>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6" name="Line 28">
            <a:extLst>
              <a:ext uri="{FF2B5EF4-FFF2-40B4-BE49-F238E27FC236}">
                <a16:creationId xmlns:a16="http://schemas.microsoft.com/office/drawing/2014/main" id="{FFFB9613-6926-D64E-9BCE-95B470FE283A}"/>
              </a:ext>
            </a:extLst>
          </p:cNvPr>
          <p:cNvSpPr>
            <a:spLocks noChangeShapeType="1"/>
          </p:cNvSpPr>
          <p:nvPr/>
        </p:nvSpPr>
        <p:spPr bwMode="auto">
          <a:xfrm>
            <a:off x="7069554" y="5033333"/>
            <a:ext cx="1263650" cy="3175"/>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7" name="Line 29">
            <a:extLst>
              <a:ext uri="{FF2B5EF4-FFF2-40B4-BE49-F238E27FC236}">
                <a16:creationId xmlns:a16="http://schemas.microsoft.com/office/drawing/2014/main" id="{74AA23EE-17EA-094E-A14C-C35EF1D4E761}"/>
              </a:ext>
            </a:extLst>
          </p:cNvPr>
          <p:cNvSpPr>
            <a:spLocks noChangeShapeType="1"/>
          </p:cNvSpPr>
          <p:nvPr/>
        </p:nvSpPr>
        <p:spPr bwMode="auto">
          <a:xfrm>
            <a:off x="7069554" y="5319083"/>
            <a:ext cx="1263650" cy="3175"/>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8" name="Text Box 26">
            <a:extLst>
              <a:ext uri="{FF2B5EF4-FFF2-40B4-BE49-F238E27FC236}">
                <a16:creationId xmlns:a16="http://schemas.microsoft.com/office/drawing/2014/main" id="{159414D4-A31C-4C4B-AD86-719BE126A831}"/>
              </a:ext>
            </a:extLst>
          </p:cNvPr>
          <p:cNvSpPr txBox="1">
            <a:spLocks noChangeArrowheads="1"/>
          </p:cNvSpPr>
          <p:nvPr/>
        </p:nvSpPr>
        <p:spPr bwMode="auto">
          <a:xfrm>
            <a:off x="7067967" y="3633158"/>
            <a:ext cx="1317625" cy="325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application</a:t>
            </a:r>
          </a:p>
        </p:txBody>
      </p:sp>
      <p:sp>
        <p:nvSpPr>
          <p:cNvPr id="149" name="Text Box 26">
            <a:extLst>
              <a:ext uri="{FF2B5EF4-FFF2-40B4-BE49-F238E27FC236}">
                <a16:creationId xmlns:a16="http://schemas.microsoft.com/office/drawing/2014/main" id="{6D188352-EF4C-FE42-8176-6AE1E5353883}"/>
              </a:ext>
            </a:extLst>
          </p:cNvPr>
          <p:cNvSpPr txBox="1">
            <a:spLocks noChangeArrowheads="1"/>
          </p:cNvSpPr>
          <p:nvPr/>
        </p:nvSpPr>
        <p:spPr bwMode="auto">
          <a:xfrm>
            <a:off x="7023517" y="5290508"/>
            <a:ext cx="1317625" cy="325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969696"/>
                </a:solidFill>
                <a:effectLst/>
                <a:uLnTx/>
                <a:uFillTx/>
                <a:latin typeface="Tahoma" panose="020B0604030504040204" pitchFamily="34" charset="0"/>
                <a:ea typeface="ＭＳ Ｐゴシック" panose="020B0600070205080204" pitchFamily="34" charset="-128"/>
                <a:cs typeface="+mn-cs"/>
              </a:rPr>
              <a:t>physical</a:t>
            </a:r>
          </a:p>
        </p:txBody>
      </p:sp>
      <p:sp>
        <p:nvSpPr>
          <p:cNvPr id="150" name="Text Box 26">
            <a:extLst>
              <a:ext uri="{FF2B5EF4-FFF2-40B4-BE49-F238E27FC236}">
                <a16:creationId xmlns:a16="http://schemas.microsoft.com/office/drawing/2014/main" id="{2E91368D-F47D-2247-9B9B-1AA9BD1A5674}"/>
              </a:ext>
            </a:extLst>
          </p:cNvPr>
          <p:cNvSpPr txBox="1">
            <a:spLocks noChangeArrowheads="1"/>
          </p:cNvSpPr>
          <p:nvPr/>
        </p:nvSpPr>
        <p:spPr bwMode="auto">
          <a:xfrm>
            <a:off x="7042567" y="5004758"/>
            <a:ext cx="1317625" cy="325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969696"/>
                </a:solidFill>
                <a:effectLst/>
                <a:uLnTx/>
                <a:uFillTx/>
                <a:latin typeface="Tahoma" panose="020B0604030504040204" pitchFamily="34" charset="0"/>
                <a:ea typeface="ＭＳ Ｐゴシック" panose="020B0600070205080204" pitchFamily="34" charset="-128"/>
                <a:cs typeface="+mn-cs"/>
              </a:rPr>
              <a:t>link</a:t>
            </a:r>
          </a:p>
        </p:txBody>
      </p:sp>
      <p:sp>
        <p:nvSpPr>
          <p:cNvPr id="151" name="Text Box 26">
            <a:extLst>
              <a:ext uri="{FF2B5EF4-FFF2-40B4-BE49-F238E27FC236}">
                <a16:creationId xmlns:a16="http://schemas.microsoft.com/office/drawing/2014/main" id="{CF4D2E62-8AC3-6447-8A4A-38E1546DB977}"/>
              </a:ext>
            </a:extLst>
          </p:cNvPr>
          <p:cNvSpPr txBox="1">
            <a:spLocks noChangeArrowheads="1"/>
          </p:cNvSpPr>
          <p:nvPr/>
        </p:nvSpPr>
        <p:spPr bwMode="auto">
          <a:xfrm>
            <a:off x="7033042" y="4709483"/>
            <a:ext cx="1317625" cy="325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969696"/>
                </a:solidFill>
                <a:effectLst/>
                <a:uLnTx/>
                <a:uFillTx/>
                <a:latin typeface="Tahoma" panose="020B0604030504040204" pitchFamily="34" charset="0"/>
                <a:ea typeface="ＭＳ Ｐゴシック" panose="020B0600070205080204" pitchFamily="34" charset="-128"/>
                <a:cs typeface="+mn-cs"/>
              </a:rPr>
              <a:t>network</a:t>
            </a:r>
          </a:p>
        </p:txBody>
      </p:sp>
      <p:sp>
        <p:nvSpPr>
          <p:cNvPr id="152" name="Oval 78">
            <a:extLst>
              <a:ext uri="{FF2B5EF4-FFF2-40B4-BE49-F238E27FC236}">
                <a16:creationId xmlns:a16="http://schemas.microsoft.com/office/drawing/2014/main" id="{24268CA0-4017-FA41-A0A9-063CDE36F2E6}"/>
              </a:ext>
            </a:extLst>
          </p:cNvPr>
          <p:cNvSpPr>
            <a:spLocks noChangeArrowheads="1"/>
          </p:cNvSpPr>
          <p:nvPr/>
        </p:nvSpPr>
        <p:spPr bwMode="auto">
          <a:xfrm>
            <a:off x="7201317" y="3907795"/>
            <a:ext cx="990600" cy="304800"/>
          </a:xfrm>
          <a:prstGeom prst="ellipse">
            <a:avLst/>
          </a:prstGeom>
          <a:solidFill>
            <a:srgbClr val="CCFFFF"/>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process</a:t>
            </a:r>
          </a:p>
        </p:txBody>
      </p:sp>
      <p:sp>
        <p:nvSpPr>
          <p:cNvPr id="158" name="Line 88">
            <a:extLst>
              <a:ext uri="{FF2B5EF4-FFF2-40B4-BE49-F238E27FC236}">
                <a16:creationId xmlns:a16="http://schemas.microsoft.com/office/drawing/2014/main" id="{357D04DF-5A8F-3946-A05F-B134A08152BD}"/>
              </a:ext>
            </a:extLst>
          </p:cNvPr>
          <p:cNvSpPr>
            <a:spLocks noChangeShapeType="1"/>
          </p:cNvSpPr>
          <p:nvPr/>
        </p:nvSpPr>
        <p:spPr bwMode="auto">
          <a:xfrm flipH="1">
            <a:off x="8258592" y="4039558"/>
            <a:ext cx="609600" cy="0"/>
          </a:xfrm>
          <a:prstGeom prst="line">
            <a:avLst/>
          </a:prstGeom>
          <a:noFill/>
          <a:ln w="19050">
            <a:solidFill>
              <a:srgbClr val="CC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59" name="Line 89">
            <a:extLst>
              <a:ext uri="{FF2B5EF4-FFF2-40B4-BE49-F238E27FC236}">
                <a16:creationId xmlns:a16="http://schemas.microsoft.com/office/drawing/2014/main" id="{1F64B7FA-0FDF-AA41-954C-B46F96B69793}"/>
              </a:ext>
            </a:extLst>
          </p:cNvPr>
          <p:cNvSpPr>
            <a:spLocks noChangeShapeType="1"/>
          </p:cNvSpPr>
          <p:nvPr/>
        </p:nvSpPr>
        <p:spPr bwMode="auto">
          <a:xfrm>
            <a:off x="8484017" y="4465008"/>
            <a:ext cx="0" cy="1022350"/>
          </a:xfrm>
          <a:prstGeom prst="line">
            <a:avLst/>
          </a:prstGeom>
          <a:noFill/>
          <a:ln w="19050">
            <a:solidFill>
              <a:srgbClr val="CC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60" name="Line 90">
            <a:extLst>
              <a:ext uri="{FF2B5EF4-FFF2-40B4-BE49-F238E27FC236}">
                <a16:creationId xmlns:a16="http://schemas.microsoft.com/office/drawing/2014/main" id="{1C49FAA4-451C-9346-B2A1-9DADDB3735D1}"/>
              </a:ext>
            </a:extLst>
          </p:cNvPr>
          <p:cNvSpPr>
            <a:spLocks noChangeShapeType="1"/>
          </p:cNvSpPr>
          <p:nvPr/>
        </p:nvSpPr>
        <p:spPr bwMode="auto">
          <a:xfrm flipH="1">
            <a:off x="8507829" y="4965070"/>
            <a:ext cx="609600" cy="0"/>
          </a:xfrm>
          <a:prstGeom prst="line">
            <a:avLst/>
          </a:prstGeom>
          <a:noFill/>
          <a:ln w="19050">
            <a:solidFill>
              <a:srgbClr val="CC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 name="Group 1">
            <a:extLst>
              <a:ext uri="{FF2B5EF4-FFF2-40B4-BE49-F238E27FC236}">
                <a16:creationId xmlns:a16="http://schemas.microsoft.com/office/drawing/2014/main" id="{3E6F8F39-CC95-5944-86C7-18592B3F79C2}"/>
              </a:ext>
            </a:extLst>
          </p:cNvPr>
          <p:cNvGrpSpPr/>
          <p:nvPr/>
        </p:nvGrpSpPr>
        <p:grpSpPr>
          <a:xfrm>
            <a:off x="3786604" y="3720470"/>
            <a:ext cx="4208463" cy="801688"/>
            <a:chOff x="3786604" y="3720470"/>
            <a:chExt cx="4208463" cy="801688"/>
          </a:xfrm>
        </p:grpSpPr>
        <p:grpSp>
          <p:nvGrpSpPr>
            <p:cNvPr id="136" name="Group 58">
              <a:extLst>
                <a:ext uri="{FF2B5EF4-FFF2-40B4-BE49-F238E27FC236}">
                  <a16:creationId xmlns:a16="http://schemas.microsoft.com/office/drawing/2014/main" id="{E675645C-771D-1C4D-BD09-0A50219A704A}"/>
                </a:ext>
              </a:extLst>
            </p:cNvPr>
            <p:cNvGrpSpPr>
              <a:grpSpLocks/>
            </p:cNvGrpSpPr>
            <p:nvPr/>
          </p:nvGrpSpPr>
          <p:grpSpPr bwMode="auto">
            <a:xfrm>
              <a:off x="3786604" y="4296733"/>
              <a:ext cx="546100" cy="225425"/>
              <a:chOff x="1287" y="2524"/>
              <a:chExt cx="260" cy="100"/>
            </a:xfrm>
          </p:grpSpPr>
          <p:sp>
            <p:nvSpPr>
              <p:cNvPr id="137" name="Rectangle 59">
                <a:extLst>
                  <a:ext uri="{FF2B5EF4-FFF2-40B4-BE49-F238E27FC236}">
                    <a16:creationId xmlns:a16="http://schemas.microsoft.com/office/drawing/2014/main" id="{4BD7EDAC-534F-D84F-8E24-977FE250A0C6}"/>
                  </a:ext>
                </a:extLst>
              </p:cNvPr>
              <p:cNvSpPr>
                <a:spLocks noChangeArrowheads="1"/>
              </p:cNvSpPr>
              <p:nvPr/>
            </p:nvSpPr>
            <p:spPr bwMode="auto">
              <a:xfrm>
                <a:off x="1287" y="2524"/>
                <a:ext cx="260" cy="100"/>
              </a:xfrm>
              <a:prstGeom prst="rect">
                <a:avLst/>
              </a:prstGeom>
              <a:solidFill>
                <a:srgbClr val="C96B72"/>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8" name="Rectangle 60">
                <a:extLst>
                  <a:ext uri="{FF2B5EF4-FFF2-40B4-BE49-F238E27FC236}">
                    <a16:creationId xmlns:a16="http://schemas.microsoft.com/office/drawing/2014/main" id="{522C0AA5-89A7-AE45-9EA6-0984C3D36702}"/>
                  </a:ext>
                </a:extLst>
              </p:cNvPr>
              <p:cNvSpPr>
                <a:spLocks noChangeArrowheads="1"/>
              </p:cNvSpPr>
              <p:nvPr/>
            </p:nvSpPr>
            <p:spPr bwMode="auto">
              <a:xfrm>
                <a:off x="1338" y="2537"/>
                <a:ext cx="156" cy="76"/>
              </a:xfrm>
              <a:prstGeom prst="rect">
                <a:avLst/>
              </a:prstGeom>
              <a:solidFill>
                <a:srgbClr val="FFFFFF"/>
              </a:solidFill>
              <a:ln w="9525">
                <a:no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9" name="Rectangle 61">
                <a:extLst>
                  <a:ext uri="{FF2B5EF4-FFF2-40B4-BE49-F238E27FC236}">
                    <a16:creationId xmlns:a16="http://schemas.microsoft.com/office/drawing/2014/main" id="{E45B888C-A7C7-C04F-96C2-AC5495901CD3}"/>
                  </a:ext>
                </a:extLst>
              </p:cNvPr>
              <p:cNvSpPr>
                <a:spLocks noChangeArrowheads="1"/>
              </p:cNvSpPr>
              <p:nvPr/>
            </p:nvSpPr>
            <p:spPr bwMode="auto">
              <a:xfrm>
                <a:off x="1503" y="2582"/>
                <a:ext cx="27" cy="27"/>
              </a:xfrm>
              <a:prstGeom prst="rect">
                <a:avLst/>
              </a:prstGeom>
              <a:solidFill>
                <a:srgbClr val="C00000"/>
              </a:solidFill>
              <a:ln w="9525">
                <a:no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0" name="Rectangle 62">
                <a:extLst>
                  <a:ext uri="{FF2B5EF4-FFF2-40B4-BE49-F238E27FC236}">
                    <a16:creationId xmlns:a16="http://schemas.microsoft.com/office/drawing/2014/main" id="{6D259067-30CA-3A43-B969-2FED80C101C4}"/>
                  </a:ext>
                </a:extLst>
              </p:cNvPr>
              <p:cNvSpPr>
                <a:spLocks noChangeArrowheads="1"/>
              </p:cNvSpPr>
              <p:nvPr/>
            </p:nvSpPr>
            <p:spPr bwMode="auto">
              <a:xfrm>
                <a:off x="1298" y="2583"/>
                <a:ext cx="26" cy="27"/>
              </a:xfrm>
              <a:prstGeom prst="rect">
                <a:avLst/>
              </a:prstGeom>
              <a:solidFill>
                <a:srgbClr val="C00000"/>
              </a:solidFill>
              <a:ln w="9525">
                <a:no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53" name="Group 79">
              <a:extLst>
                <a:ext uri="{FF2B5EF4-FFF2-40B4-BE49-F238E27FC236}">
                  <a16:creationId xmlns:a16="http://schemas.microsoft.com/office/drawing/2014/main" id="{2953A696-2D0B-4946-96FC-8F6534A2F156}"/>
                </a:ext>
              </a:extLst>
            </p:cNvPr>
            <p:cNvGrpSpPr>
              <a:grpSpLocks/>
            </p:cNvGrpSpPr>
            <p:nvPr/>
          </p:nvGrpSpPr>
          <p:grpSpPr bwMode="auto">
            <a:xfrm>
              <a:off x="7448967" y="4268158"/>
              <a:ext cx="546100" cy="225425"/>
              <a:chOff x="1287" y="2524"/>
              <a:chExt cx="260" cy="100"/>
            </a:xfrm>
          </p:grpSpPr>
          <p:sp>
            <p:nvSpPr>
              <p:cNvPr id="154" name="Rectangle 80">
                <a:extLst>
                  <a:ext uri="{FF2B5EF4-FFF2-40B4-BE49-F238E27FC236}">
                    <a16:creationId xmlns:a16="http://schemas.microsoft.com/office/drawing/2014/main" id="{313605CC-1AC5-8944-94FF-94268AD80469}"/>
                  </a:ext>
                </a:extLst>
              </p:cNvPr>
              <p:cNvSpPr>
                <a:spLocks noChangeArrowheads="1"/>
              </p:cNvSpPr>
              <p:nvPr/>
            </p:nvSpPr>
            <p:spPr bwMode="auto">
              <a:xfrm>
                <a:off x="1287" y="2524"/>
                <a:ext cx="260" cy="100"/>
              </a:xfrm>
              <a:prstGeom prst="rect">
                <a:avLst/>
              </a:prstGeom>
              <a:solidFill>
                <a:srgbClr val="C96B72"/>
              </a:solidFill>
              <a:ln w="9525">
                <a:no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55" name="Rectangle 81">
                <a:extLst>
                  <a:ext uri="{FF2B5EF4-FFF2-40B4-BE49-F238E27FC236}">
                    <a16:creationId xmlns:a16="http://schemas.microsoft.com/office/drawing/2014/main" id="{BAFE64F2-A025-9F4E-99C9-ACC9BFF25919}"/>
                  </a:ext>
                </a:extLst>
              </p:cNvPr>
              <p:cNvSpPr>
                <a:spLocks noChangeArrowheads="1"/>
              </p:cNvSpPr>
              <p:nvPr/>
            </p:nvSpPr>
            <p:spPr bwMode="auto">
              <a:xfrm>
                <a:off x="1338" y="2537"/>
                <a:ext cx="156" cy="76"/>
              </a:xfrm>
              <a:prstGeom prst="rect">
                <a:avLst/>
              </a:prstGeom>
              <a:solidFill>
                <a:srgbClr val="FFFFFF"/>
              </a:solidFill>
              <a:ln w="9525">
                <a:no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56" name="Rectangle 82">
                <a:extLst>
                  <a:ext uri="{FF2B5EF4-FFF2-40B4-BE49-F238E27FC236}">
                    <a16:creationId xmlns:a16="http://schemas.microsoft.com/office/drawing/2014/main" id="{3829DF34-8663-6146-9BA0-7632285CE663}"/>
                  </a:ext>
                </a:extLst>
              </p:cNvPr>
              <p:cNvSpPr>
                <a:spLocks noChangeArrowheads="1"/>
              </p:cNvSpPr>
              <p:nvPr/>
            </p:nvSpPr>
            <p:spPr bwMode="auto">
              <a:xfrm>
                <a:off x="1503" y="2582"/>
                <a:ext cx="27" cy="27"/>
              </a:xfrm>
              <a:prstGeom prst="rect">
                <a:avLst/>
              </a:prstGeom>
              <a:solidFill>
                <a:srgbClr val="C00000"/>
              </a:solidFill>
              <a:ln w="9525">
                <a:no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57" name="Rectangle 83">
                <a:extLst>
                  <a:ext uri="{FF2B5EF4-FFF2-40B4-BE49-F238E27FC236}">
                    <a16:creationId xmlns:a16="http://schemas.microsoft.com/office/drawing/2014/main" id="{D148D136-2E3F-5745-9E50-2A0525F6E166}"/>
                  </a:ext>
                </a:extLst>
              </p:cNvPr>
              <p:cNvSpPr>
                <a:spLocks noChangeArrowheads="1"/>
              </p:cNvSpPr>
              <p:nvPr/>
            </p:nvSpPr>
            <p:spPr bwMode="auto">
              <a:xfrm>
                <a:off x="1298" y="2583"/>
                <a:ext cx="26" cy="27"/>
              </a:xfrm>
              <a:prstGeom prst="rect">
                <a:avLst/>
              </a:prstGeom>
              <a:solidFill>
                <a:srgbClr val="C00000"/>
              </a:solidFill>
              <a:ln w="9525">
                <a:no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161" name="Text Box 56">
              <a:extLst>
                <a:ext uri="{FF2B5EF4-FFF2-40B4-BE49-F238E27FC236}">
                  <a16:creationId xmlns:a16="http://schemas.microsoft.com/office/drawing/2014/main" id="{0AD3AB67-1B7A-DC4C-8CF0-ED4CE6AD679E}"/>
                </a:ext>
              </a:extLst>
            </p:cNvPr>
            <p:cNvSpPr txBox="1">
              <a:spLocks noChangeArrowheads="1"/>
            </p:cNvSpPr>
            <p:nvPr/>
          </p:nvSpPr>
          <p:spPr bwMode="auto">
            <a:xfrm>
              <a:off x="5421729" y="3720470"/>
              <a:ext cx="9175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90000"/>
                </a:lnSpc>
                <a:spcBef>
                  <a:spcPct val="0"/>
                </a:spcBef>
                <a:spcAft>
                  <a:spcPct val="0"/>
                </a:spcAft>
                <a:buClrTx/>
                <a:buSzTx/>
                <a:buFontTx/>
                <a:buNone/>
                <a:tabLst/>
                <a:defRPr/>
              </a:pPr>
              <a:r>
                <a:rPr kumimoji="0" lang="en-US" altLang="en-US" sz="2000" b="0" i="1"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socket</a:t>
              </a:r>
            </a:p>
          </p:txBody>
        </p:sp>
        <p:sp>
          <p:nvSpPr>
            <p:cNvPr id="162" name="Line 92">
              <a:extLst>
                <a:ext uri="{FF2B5EF4-FFF2-40B4-BE49-F238E27FC236}">
                  <a16:creationId xmlns:a16="http://schemas.microsoft.com/office/drawing/2014/main" id="{143E3CCF-902D-1B48-A226-00DCF5BF008C}"/>
                </a:ext>
              </a:extLst>
            </p:cNvPr>
            <p:cNvSpPr>
              <a:spLocks noChangeShapeType="1"/>
            </p:cNvSpPr>
            <p:nvPr/>
          </p:nvSpPr>
          <p:spPr bwMode="auto">
            <a:xfrm flipV="1">
              <a:off x="4424779" y="3920495"/>
              <a:ext cx="968375" cy="434975"/>
            </a:xfrm>
            <a:prstGeom prst="line">
              <a:avLst/>
            </a:prstGeom>
            <a:noFill/>
            <a:ln w="19050">
              <a:solidFill>
                <a:srgbClr val="CC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63" name="Line 93">
              <a:extLst>
                <a:ext uri="{FF2B5EF4-FFF2-40B4-BE49-F238E27FC236}">
                  <a16:creationId xmlns:a16="http://schemas.microsoft.com/office/drawing/2014/main" id="{C4134BE9-E71D-0348-B019-E892502C5FBE}"/>
                </a:ext>
              </a:extLst>
            </p:cNvPr>
            <p:cNvSpPr>
              <a:spLocks noChangeShapeType="1"/>
            </p:cNvSpPr>
            <p:nvPr/>
          </p:nvSpPr>
          <p:spPr bwMode="auto">
            <a:xfrm flipH="1" flipV="1">
              <a:off x="6359942" y="3909383"/>
              <a:ext cx="968375" cy="434975"/>
            </a:xfrm>
            <a:prstGeom prst="line">
              <a:avLst/>
            </a:prstGeom>
            <a:noFill/>
            <a:ln w="19050">
              <a:solidFill>
                <a:srgbClr val="CC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64" name="Group 96">
            <a:extLst>
              <a:ext uri="{FF2B5EF4-FFF2-40B4-BE49-F238E27FC236}">
                <a16:creationId xmlns:a16="http://schemas.microsoft.com/office/drawing/2014/main" id="{9A6CA79B-4989-1B42-B637-EB423445684E}"/>
              </a:ext>
            </a:extLst>
          </p:cNvPr>
          <p:cNvGrpSpPr>
            <a:grpSpLocks/>
          </p:cNvGrpSpPr>
          <p:nvPr/>
        </p:nvGrpSpPr>
        <p:grpSpPr bwMode="auto">
          <a:xfrm>
            <a:off x="2214979" y="4974595"/>
            <a:ext cx="719138" cy="773113"/>
            <a:chOff x="-44" y="1473"/>
            <a:chExt cx="981" cy="1105"/>
          </a:xfrm>
        </p:grpSpPr>
        <p:pic>
          <p:nvPicPr>
            <p:cNvPr id="165" name="Picture 97" descr="desktop_computer_stylized_medium">
              <a:extLst>
                <a:ext uri="{FF2B5EF4-FFF2-40B4-BE49-F238E27FC236}">
                  <a16:creationId xmlns:a16="http://schemas.microsoft.com/office/drawing/2014/main" id="{52A0739D-A2B2-9B4C-808E-15A031326E7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66" name="Freeform 98">
              <a:extLst>
                <a:ext uri="{FF2B5EF4-FFF2-40B4-BE49-F238E27FC236}">
                  <a16:creationId xmlns:a16="http://schemas.microsoft.com/office/drawing/2014/main" id="{DA46FEF0-4E21-2249-B7F5-7F6F7B7F0DE3}"/>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67" name="Group 99">
            <a:extLst>
              <a:ext uri="{FF2B5EF4-FFF2-40B4-BE49-F238E27FC236}">
                <a16:creationId xmlns:a16="http://schemas.microsoft.com/office/drawing/2014/main" id="{05F61B1A-C7F7-544F-B009-739C54EFEA01}"/>
              </a:ext>
            </a:extLst>
          </p:cNvPr>
          <p:cNvGrpSpPr>
            <a:grpSpLocks/>
          </p:cNvGrpSpPr>
          <p:nvPr/>
        </p:nvGrpSpPr>
        <p:grpSpPr bwMode="auto">
          <a:xfrm flipH="1">
            <a:off x="8911054" y="5169858"/>
            <a:ext cx="719138" cy="773112"/>
            <a:chOff x="-44" y="1473"/>
            <a:chExt cx="981" cy="1105"/>
          </a:xfrm>
        </p:grpSpPr>
        <p:pic>
          <p:nvPicPr>
            <p:cNvPr id="168" name="Picture 100" descr="desktop_computer_stylized_medium">
              <a:extLst>
                <a:ext uri="{FF2B5EF4-FFF2-40B4-BE49-F238E27FC236}">
                  <a16:creationId xmlns:a16="http://schemas.microsoft.com/office/drawing/2014/main" id="{23181BD9-C2D1-5E4C-A8EE-29F5422B965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69" name="Freeform 101">
              <a:extLst>
                <a:ext uri="{FF2B5EF4-FFF2-40B4-BE49-F238E27FC236}">
                  <a16:creationId xmlns:a16="http://schemas.microsoft.com/office/drawing/2014/main" id="{2BA7DD97-C4EE-0C4B-B331-0E1CF367ECAB}"/>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58" name="Slide Number Placeholder 2">
            <a:extLst>
              <a:ext uri="{FF2B5EF4-FFF2-40B4-BE49-F238E27FC236}">
                <a16:creationId xmlns:a16="http://schemas.microsoft.com/office/drawing/2014/main" id="{1C5A2542-7006-334B-B956-C24DF5F2DE7C}"/>
              </a:ext>
            </a:extLst>
          </p:cNvPr>
          <p:cNvSpPr>
            <a:spLocks noGrp="1"/>
          </p:cNvSpPr>
          <p:nvPr>
            <p:ph type="sldNum" sz="quarter" idx="4"/>
          </p:nvPr>
        </p:nvSpPr>
        <p:spPr>
          <a:xfrm>
            <a:off x="9219616" y="6443089"/>
            <a:ext cx="2743200" cy="365125"/>
          </a:xfrm>
        </p:spPr>
        <p:txBody>
          <a:bodyPr/>
          <a:lstStyle/>
          <a:p>
            <a:r>
              <a:rPr lang="en-US" dirty="0"/>
              <a:t>Application Layer: 2-</a:t>
            </a:r>
            <a:fld id="{C4204591-24BD-A542-B9D5-F8D8A88D2FEE}" type="slidenum">
              <a:rPr lang="en-US" smtClean="0"/>
              <a:pPr/>
              <a:t>106</a:t>
            </a:fld>
            <a:endParaRPr lang="en-US" dirty="0"/>
          </a:p>
        </p:txBody>
      </p:sp>
    </p:spTree>
    <p:extLst>
      <p:ext uri="{BB962C8B-B14F-4D97-AF65-F5344CB8AC3E}">
        <p14:creationId xmlns:p14="http://schemas.microsoft.com/office/powerpoint/2010/main" val="40526170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62">
                                            <p:txEl>
                                              <p:pRg st="1" end="1"/>
                                            </p:txEl>
                                          </p:spTgt>
                                        </p:tgtEl>
                                        <p:attrNameLst>
                                          <p:attrName>style.visibility</p:attrName>
                                        </p:attrNameLst>
                                      </p:cBhvr>
                                      <p:to>
                                        <p:strVal val="visible"/>
                                      </p:to>
                                    </p:set>
                                    <p:animEffect transition="in" filter="dissolve">
                                      <p:cBhvr>
                                        <p:cTn id="7" dur="500"/>
                                        <p:tgtEl>
                                          <p:spTgt spid="62">
                                            <p:txEl>
                                              <p:pRg st="1" end="1"/>
                                            </p:txEl>
                                          </p:spTgt>
                                        </p:tgtEl>
                                      </p:cBhvr>
                                    </p:animEffect>
                                  </p:childTnLst>
                                </p:cTn>
                              </p:par>
                              <p:par>
                                <p:cTn id="8" presetID="9" presetClass="entr" presetSubtype="0" fill="hold" nodeType="withEffect">
                                  <p:stCondLst>
                                    <p:cond delay="0"/>
                                  </p:stCondLst>
                                  <p:childTnLst>
                                    <p:set>
                                      <p:cBhvr>
                                        <p:cTn id="9" dur="1" fill="hold">
                                          <p:stCondLst>
                                            <p:cond delay="0"/>
                                          </p:stCondLst>
                                        </p:cTn>
                                        <p:tgtEl>
                                          <p:spTgt spid="2"/>
                                        </p:tgtEl>
                                        <p:attrNameLst>
                                          <p:attrName>style.visibility</p:attrName>
                                        </p:attrNameLst>
                                      </p:cBhvr>
                                      <p:to>
                                        <p:strVal val="visible"/>
                                      </p:to>
                                    </p:set>
                                    <p:animEffect transition="in" filter="dissolve">
                                      <p:cBhvr>
                                        <p:cTn id="10"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4" name="Title 1">
            <a:extLst>
              <a:ext uri="{FF2B5EF4-FFF2-40B4-BE49-F238E27FC236}">
                <a16:creationId xmlns:a16="http://schemas.microsoft.com/office/drawing/2014/main" id="{EDBA5A8F-4260-B240-9E01-AE8471BDC45B}"/>
              </a:ext>
            </a:extLst>
          </p:cNvPr>
          <p:cNvSpPr>
            <a:spLocks noGrp="1"/>
          </p:cNvSpPr>
          <p:nvPr>
            <p:ph type="title"/>
          </p:nvPr>
        </p:nvSpPr>
        <p:spPr/>
        <p:txBody>
          <a:bodyPr>
            <a:normAutofit/>
          </a:bodyPr>
          <a:lstStyle/>
          <a:p>
            <a:r>
              <a:rPr lang="en-US" altLang="en-US" sz="4400" dirty="0">
                <a:ea typeface="ＭＳ Ｐゴシック" panose="020B0600070205080204" pitchFamily="34" charset="-128"/>
              </a:rPr>
              <a:t>Socket programming </a:t>
            </a:r>
          </a:p>
        </p:txBody>
      </p:sp>
      <p:sp>
        <p:nvSpPr>
          <p:cNvPr id="58" name="Rectangle 3">
            <a:extLst>
              <a:ext uri="{FF2B5EF4-FFF2-40B4-BE49-F238E27FC236}">
                <a16:creationId xmlns:a16="http://schemas.microsoft.com/office/drawing/2014/main" id="{616F4545-210A-A74D-A31A-E4339596B317}"/>
              </a:ext>
            </a:extLst>
          </p:cNvPr>
          <p:cNvSpPr>
            <a:spLocks noGrp="1" noChangeArrowheads="1"/>
          </p:cNvSpPr>
          <p:nvPr>
            <p:ph idx="1"/>
          </p:nvPr>
        </p:nvSpPr>
        <p:spPr>
          <a:xfrm>
            <a:off x="838199" y="1513591"/>
            <a:ext cx="10798277" cy="1742641"/>
          </a:xfrm>
        </p:spPr>
        <p:txBody>
          <a:bodyPr>
            <a:normAutofit/>
          </a:bodyPr>
          <a:lstStyle/>
          <a:p>
            <a:pPr marL="342900" lvl="1" indent="-342900">
              <a:buSzPct val="65000"/>
              <a:buFont typeface="Wingdings" pitchFamily="2" charset="2"/>
              <a:buNone/>
            </a:pPr>
            <a:r>
              <a:rPr lang="en-US" altLang="en-US" sz="3200" dirty="0">
                <a:solidFill>
                  <a:srgbClr val="22228B"/>
                </a:solidFill>
                <a:ea typeface="ＭＳ Ｐゴシック" panose="020B0600070205080204" pitchFamily="34" charset="-128"/>
              </a:rPr>
              <a:t>Two socket types for two transport services:</a:t>
            </a:r>
          </a:p>
          <a:p>
            <a:pPr marL="631825" lvl="1" indent="-457200">
              <a:buSzPct val="100000"/>
              <a:buFont typeface="Wingdings" pitchFamily="2" charset="2"/>
              <a:buChar char="§"/>
            </a:pPr>
            <a:r>
              <a:rPr lang="en-US" altLang="en-US" sz="3200" i="1" dirty="0">
                <a:solidFill>
                  <a:srgbClr val="CC0000"/>
                </a:solidFill>
                <a:ea typeface="ＭＳ Ｐゴシック" panose="020B0600070205080204" pitchFamily="34" charset="-128"/>
              </a:rPr>
              <a:t>UDP:</a:t>
            </a:r>
            <a:r>
              <a:rPr lang="en-US" altLang="en-US" sz="3200" dirty="0">
                <a:solidFill>
                  <a:srgbClr val="000000"/>
                </a:solidFill>
                <a:ea typeface="ＭＳ Ｐゴシック" panose="020B0600070205080204" pitchFamily="34" charset="-128"/>
              </a:rPr>
              <a:t> </a:t>
            </a:r>
            <a:r>
              <a:rPr lang="en-US" altLang="en-US" sz="3200" dirty="0">
                <a:ea typeface="ＭＳ Ｐゴシック" panose="020B0600070205080204" pitchFamily="34" charset="-128"/>
              </a:rPr>
              <a:t>unreliable datagram </a:t>
            </a:r>
          </a:p>
          <a:p>
            <a:pPr marL="631825" lvl="1" indent="-457200">
              <a:buSzPct val="100000"/>
              <a:buFont typeface="Wingdings" pitchFamily="2" charset="2"/>
              <a:buChar char="§"/>
            </a:pPr>
            <a:r>
              <a:rPr lang="en-US" altLang="en-US" sz="3200" i="1" dirty="0">
                <a:solidFill>
                  <a:srgbClr val="CC0000"/>
                </a:solidFill>
                <a:ea typeface="ＭＳ Ｐゴシック" panose="020B0600070205080204" pitchFamily="34" charset="-128"/>
              </a:rPr>
              <a:t>TCP:</a:t>
            </a:r>
            <a:r>
              <a:rPr lang="en-US" altLang="en-US" sz="3200" dirty="0">
                <a:ea typeface="ＭＳ Ｐゴシック" panose="020B0600070205080204" pitchFamily="34" charset="-128"/>
              </a:rPr>
              <a:t> reliable, byte stream-oriented</a:t>
            </a:r>
            <a:endParaRPr lang="en-US" altLang="en-US" dirty="0">
              <a:latin typeface="Gill Sans MT" panose="020B0502020104020203" pitchFamily="34" charset="77"/>
              <a:ea typeface="ＭＳ Ｐゴシック" panose="020B0600070205080204" pitchFamily="34" charset="-128"/>
            </a:endParaRPr>
          </a:p>
        </p:txBody>
      </p:sp>
      <p:sp>
        <p:nvSpPr>
          <p:cNvPr id="59" name="Rectangle 3">
            <a:extLst>
              <a:ext uri="{FF2B5EF4-FFF2-40B4-BE49-F238E27FC236}">
                <a16:creationId xmlns:a16="http://schemas.microsoft.com/office/drawing/2014/main" id="{E8FBE9BD-5125-8341-AC98-0DB0D8C28ED1}"/>
              </a:ext>
            </a:extLst>
          </p:cNvPr>
          <p:cNvSpPr txBox="1">
            <a:spLocks noChangeArrowheads="1"/>
          </p:cNvSpPr>
          <p:nvPr/>
        </p:nvSpPr>
        <p:spPr bwMode="auto">
          <a:xfrm>
            <a:off x="878760" y="3291529"/>
            <a:ext cx="10798277" cy="3481388"/>
          </a:xfrm>
          <a:prstGeom prst="rect">
            <a:avLst/>
          </a:prstGeom>
          <a:noFill/>
          <a:ln w="9525">
            <a:noFill/>
            <a:miter lim="800000"/>
            <a:headEnd/>
            <a:tailEnd/>
          </a:ln>
        </p:spPr>
        <p:txBody>
          <a:bodyPr/>
          <a:lstStyle/>
          <a:p>
            <a:pPr marL="342900" marR="0" lvl="1" indent="-342900" algn="l" defTabSz="914400" rtl="0" eaLnBrk="1" fontAlgn="auto" latinLnBrk="0" hangingPunct="1">
              <a:lnSpc>
                <a:spcPct val="85000"/>
              </a:lnSpc>
              <a:spcBef>
                <a:spcPts val="0"/>
              </a:spcBef>
              <a:spcAft>
                <a:spcPts val="0"/>
              </a:spcAft>
              <a:buClr>
                <a:srgbClr val="000099"/>
              </a:buClr>
              <a:buSzPct val="65000"/>
              <a:buFont typeface="Wingdings" pitchFamily="2" charset="2"/>
              <a:buNone/>
              <a:tabLst/>
              <a:defRPr/>
            </a:pPr>
            <a:r>
              <a:rPr kumimoji="0" lang="en-US" sz="3200" b="0" i="0" u="none" strike="noStrike" kern="0" cap="none" spc="0" normalizeH="0" baseline="0" noProof="0" dirty="0">
                <a:ln>
                  <a:noFill/>
                </a:ln>
                <a:solidFill>
                  <a:srgbClr val="0000A3"/>
                </a:solidFill>
                <a:effectLst/>
                <a:uLnTx/>
                <a:uFillTx/>
                <a:latin typeface="Calibri" panose="020F0502020204030204"/>
                <a:ea typeface="ＭＳ Ｐゴシック" charset="0"/>
                <a:cs typeface="+mn-cs"/>
              </a:rPr>
              <a:t>Application Example:</a:t>
            </a:r>
          </a:p>
          <a:p>
            <a:pPr marL="514350" marR="0" lvl="0" indent="-287338" algn="l" defTabSz="914400" rtl="0" eaLnBrk="1" fontAlgn="auto" latinLnBrk="0" hangingPunct="1">
              <a:lnSpc>
                <a:spcPct val="100000"/>
              </a:lnSpc>
              <a:spcBef>
                <a:spcPts val="0"/>
              </a:spcBef>
              <a:spcAft>
                <a:spcPts val="0"/>
              </a:spcAft>
              <a:buClr>
                <a:srgbClr val="000099"/>
              </a:buClr>
              <a:buSzPct val="65000"/>
              <a:buFont typeface="+mj-lt"/>
              <a:buAutoNum type="arabicPeriod"/>
              <a:tabLst/>
              <a:defRPr/>
            </a:pPr>
            <a:r>
              <a:rPr kumimoji="0" lang="en-US" sz="2800" b="0" i="0" u="none" strike="noStrike" kern="0" cap="none" spc="0" normalizeH="0" baseline="0" noProof="0" dirty="0">
                <a:ln>
                  <a:noFill/>
                </a:ln>
                <a:solidFill>
                  <a:prstClr val="black"/>
                </a:solidFill>
                <a:effectLst/>
                <a:uLnTx/>
                <a:uFillTx/>
                <a:latin typeface="Calibri" panose="020F0502020204030204"/>
                <a:ea typeface="+mn-ea"/>
                <a:cs typeface="ＭＳ Ｐゴシック" charset="0"/>
              </a:rPr>
              <a:t>client reads a line of characters (data) from its keyboard and sends data to server</a:t>
            </a:r>
          </a:p>
          <a:p>
            <a:pPr marL="514350" marR="0" lvl="0" indent="-287338" algn="l" defTabSz="914400" rtl="0" eaLnBrk="1" fontAlgn="auto" latinLnBrk="0" hangingPunct="1">
              <a:lnSpc>
                <a:spcPct val="100000"/>
              </a:lnSpc>
              <a:spcBef>
                <a:spcPts val="0"/>
              </a:spcBef>
              <a:spcAft>
                <a:spcPts val="0"/>
              </a:spcAft>
              <a:buClr>
                <a:srgbClr val="000099"/>
              </a:buClr>
              <a:buSzPct val="65000"/>
              <a:buFont typeface="+mj-lt"/>
              <a:buAutoNum type="arabicPeriod"/>
              <a:tabLst/>
              <a:defRPr/>
            </a:pPr>
            <a:r>
              <a:rPr kumimoji="0" lang="en-US" sz="2800" b="0" i="0" u="none" strike="noStrike" kern="0" cap="none" spc="0" normalizeH="0" baseline="0" noProof="0" dirty="0">
                <a:ln>
                  <a:noFill/>
                </a:ln>
                <a:solidFill>
                  <a:prstClr val="black"/>
                </a:solidFill>
                <a:effectLst/>
                <a:uLnTx/>
                <a:uFillTx/>
                <a:latin typeface="Calibri" panose="020F0502020204030204"/>
                <a:ea typeface="+mn-ea"/>
                <a:cs typeface="ＭＳ Ｐゴシック" charset="0"/>
              </a:rPr>
              <a:t>server receives the data and converts characters to uppercase</a:t>
            </a:r>
          </a:p>
          <a:p>
            <a:pPr marL="514350" marR="0" lvl="0" indent="-287338" algn="l" defTabSz="914400" rtl="0" eaLnBrk="1" fontAlgn="auto" latinLnBrk="0" hangingPunct="1">
              <a:lnSpc>
                <a:spcPct val="100000"/>
              </a:lnSpc>
              <a:spcBef>
                <a:spcPts val="0"/>
              </a:spcBef>
              <a:spcAft>
                <a:spcPts val="0"/>
              </a:spcAft>
              <a:buClr>
                <a:srgbClr val="000099"/>
              </a:buClr>
              <a:buSzPct val="65000"/>
              <a:buFont typeface="+mj-lt"/>
              <a:buAutoNum type="arabicPeriod"/>
              <a:tabLst/>
              <a:defRPr/>
            </a:pPr>
            <a:r>
              <a:rPr kumimoji="0" lang="en-US" sz="2800" b="0" i="0" u="none" strike="noStrike" kern="0" cap="none" spc="0" normalizeH="0" baseline="0" noProof="0" dirty="0">
                <a:ln>
                  <a:noFill/>
                </a:ln>
                <a:solidFill>
                  <a:prstClr val="black"/>
                </a:solidFill>
                <a:effectLst/>
                <a:uLnTx/>
                <a:uFillTx/>
                <a:latin typeface="Calibri" panose="020F0502020204030204"/>
                <a:ea typeface="+mn-ea"/>
                <a:cs typeface="ＭＳ Ｐゴシック" charset="0"/>
              </a:rPr>
              <a:t>server sends modified data to client</a:t>
            </a:r>
          </a:p>
          <a:p>
            <a:pPr marL="514350" marR="0" lvl="0" indent="-287338" algn="l" defTabSz="914400" rtl="0" eaLnBrk="1" fontAlgn="auto" latinLnBrk="0" hangingPunct="1">
              <a:lnSpc>
                <a:spcPct val="100000"/>
              </a:lnSpc>
              <a:spcBef>
                <a:spcPts val="0"/>
              </a:spcBef>
              <a:spcAft>
                <a:spcPts val="0"/>
              </a:spcAft>
              <a:buClr>
                <a:srgbClr val="000099"/>
              </a:buClr>
              <a:buSzPct val="65000"/>
              <a:buFont typeface="+mj-lt"/>
              <a:buAutoNum type="arabicPeriod"/>
              <a:tabLst/>
              <a:defRPr/>
            </a:pPr>
            <a:r>
              <a:rPr kumimoji="0" lang="en-US" sz="2800" b="0" i="0" u="none" strike="noStrike" kern="0" cap="none" spc="0" normalizeH="0" baseline="0" noProof="0" dirty="0">
                <a:ln>
                  <a:noFill/>
                </a:ln>
                <a:solidFill>
                  <a:prstClr val="black"/>
                </a:solidFill>
                <a:effectLst/>
                <a:uLnTx/>
                <a:uFillTx/>
                <a:latin typeface="Calibri" panose="020F0502020204030204"/>
                <a:ea typeface="+mn-ea"/>
                <a:cs typeface="ＭＳ Ｐゴシック" charset="0"/>
              </a:rPr>
              <a:t>client receives modified data and displays line on its screen</a:t>
            </a:r>
          </a:p>
        </p:txBody>
      </p:sp>
      <p:sp>
        <p:nvSpPr>
          <p:cNvPr id="5" name="Slide Number Placeholder 2">
            <a:extLst>
              <a:ext uri="{FF2B5EF4-FFF2-40B4-BE49-F238E27FC236}">
                <a16:creationId xmlns:a16="http://schemas.microsoft.com/office/drawing/2014/main" id="{B86523E8-8571-1B4B-B7F3-5188B316872C}"/>
              </a:ext>
            </a:extLst>
          </p:cNvPr>
          <p:cNvSpPr>
            <a:spLocks noGrp="1"/>
          </p:cNvSpPr>
          <p:nvPr>
            <p:ph type="sldNum" sz="quarter" idx="4"/>
          </p:nvPr>
        </p:nvSpPr>
        <p:spPr>
          <a:xfrm>
            <a:off x="9219616" y="6443089"/>
            <a:ext cx="2743200" cy="365125"/>
          </a:xfrm>
        </p:spPr>
        <p:txBody>
          <a:bodyPr/>
          <a:lstStyle/>
          <a:p>
            <a:r>
              <a:rPr lang="en-US" dirty="0"/>
              <a:t>Application Layer: 2-</a:t>
            </a:r>
            <a:fld id="{C4204591-24BD-A542-B9D5-F8D8A88D2FEE}" type="slidenum">
              <a:rPr lang="en-US" smtClean="0"/>
              <a:pPr/>
              <a:t>107</a:t>
            </a:fld>
            <a:endParaRPr lang="en-US" dirty="0"/>
          </a:p>
        </p:txBody>
      </p:sp>
    </p:spTree>
    <p:extLst>
      <p:ext uri="{BB962C8B-B14F-4D97-AF65-F5344CB8AC3E}">
        <p14:creationId xmlns:p14="http://schemas.microsoft.com/office/powerpoint/2010/main" val="376229831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59"/>
                                        </p:tgtEl>
                                        <p:attrNameLst>
                                          <p:attrName>style.visibility</p:attrName>
                                        </p:attrNameLst>
                                      </p:cBhvr>
                                      <p:to>
                                        <p:strVal val="visible"/>
                                      </p:to>
                                    </p:set>
                                    <p:animEffect transition="in" filter="dissolve">
                                      <p:cBhvr>
                                        <p:cTn id="7" dur="500"/>
                                        <p:tgtEl>
                                          <p:spTgt spid="5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9" grpId="0"/>
    </p:bldLst>
  </p:timing>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4" name="Title 1">
            <a:extLst>
              <a:ext uri="{FF2B5EF4-FFF2-40B4-BE49-F238E27FC236}">
                <a16:creationId xmlns:a16="http://schemas.microsoft.com/office/drawing/2014/main" id="{EDBA5A8F-4260-B240-9E01-AE8471BDC45B}"/>
              </a:ext>
            </a:extLst>
          </p:cNvPr>
          <p:cNvSpPr>
            <a:spLocks noGrp="1"/>
          </p:cNvSpPr>
          <p:nvPr>
            <p:ph type="title"/>
          </p:nvPr>
        </p:nvSpPr>
        <p:spPr>
          <a:xfrm>
            <a:off x="804333" y="333288"/>
            <a:ext cx="10515600" cy="894622"/>
          </a:xfrm>
        </p:spPr>
        <p:txBody>
          <a:bodyPr>
            <a:normAutofit/>
          </a:bodyPr>
          <a:lstStyle/>
          <a:p>
            <a:r>
              <a:rPr lang="en-US" altLang="en-US" sz="4400" dirty="0">
                <a:ea typeface="ＭＳ Ｐゴシック" panose="020B0600070205080204" pitchFamily="34" charset="-128"/>
              </a:rPr>
              <a:t>Socket programming with UDP </a:t>
            </a:r>
          </a:p>
        </p:txBody>
      </p:sp>
      <p:sp>
        <p:nvSpPr>
          <p:cNvPr id="8" name="Rectangle 3">
            <a:extLst>
              <a:ext uri="{FF2B5EF4-FFF2-40B4-BE49-F238E27FC236}">
                <a16:creationId xmlns:a16="http://schemas.microsoft.com/office/drawing/2014/main" id="{6CF53D30-07DA-0041-8212-FA74FE4546A8}"/>
              </a:ext>
            </a:extLst>
          </p:cNvPr>
          <p:cNvSpPr>
            <a:spLocks noGrp="1" noChangeArrowheads="1"/>
          </p:cNvSpPr>
          <p:nvPr>
            <p:ph sz="half" idx="1"/>
          </p:nvPr>
        </p:nvSpPr>
        <p:spPr>
          <a:xfrm>
            <a:off x="714803" y="1318820"/>
            <a:ext cx="6363331" cy="4853335"/>
          </a:xfrm>
        </p:spPr>
        <p:txBody>
          <a:bodyPr>
            <a:normAutofit/>
          </a:bodyPr>
          <a:lstStyle/>
          <a:p>
            <a:pPr>
              <a:buFont typeface="Wingdings" pitchFamily="2" charset="2"/>
              <a:buNone/>
            </a:pPr>
            <a:r>
              <a:rPr lang="en-US" altLang="en-US" sz="3200" dirty="0">
                <a:solidFill>
                  <a:srgbClr val="CC0000"/>
                </a:solidFill>
                <a:ea typeface="ＭＳ Ｐゴシック" panose="020B0600070205080204" pitchFamily="34" charset="-128"/>
              </a:rPr>
              <a:t>UDP: </a:t>
            </a:r>
            <a:r>
              <a:rPr lang="en-US" altLang="en-US" sz="3200" dirty="0">
                <a:solidFill>
                  <a:srgbClr val="0000A3"/>
                </a:solidFill>
                <a:ea typeface="ＭＳ Ｐゴシック" panose="020B0600070205080204" pitchFamily="34" charset="-128"/>
              </a:rPr>
              <a:t>no “</a:t>
            </a:r>
            <a:r>
              <a:rPr lang="en-US" altLang="ja-JP" sz="3200" dirty="0">
                <a:solidFill>
                  <a:srgbClr val="0000A3"/>
                </a:solidFill>
                <a:ea typeface="ＭＳ Ｐゴシック" panose="020B0600070205080204" pitchFamily="34" charset="-128"/>
              </a:rPr>
              <a:t>connection” between client and server:</a:t>
            </a:r>
          </a:p>
          <a:p>
            <a:pPr marL="466725" indent="-292100">
              <a:spcBef>
                <a:spcPts val="400"/>
              </a:spcBef>
            </a:pPr>
            <a:r>
              <a:rPr lang="en-US" altLang="en-US" dirty="0">
                <a:ea typeface="ＭＳ Ｐゴシック" panose="020B0600070205080204" pitchFamily="34" charset="-128"/>
              </a:rPr>
              <a:t>no handshaking before sending data</a:t>
            </a:r>
          </a:p>
          <a:p>
            <a:pPr marL="466725" indent="-292100">
              <a:spcBef>
                <a:spcPts val="400"/>
              </a:spcBef>
            </a:pPr>
            <a:r>
              <a:rPr lang="en-US" altLang="en-US" dirty="0">
                <a:ea typeface="ＭＳ Ｐゴシック" panose="020B0600070205080204" pitchFamily="34" charset="-128"/>
              </a:rPr>
              <a:t>sender explicitly attaches IP destination address and port # to each packet</a:t>
            </a:r>
          </a:p>
          <a:p>
            <a:pPr marL="466725" indent="-292100">
              <a:spcBef>
                <a:spcPts val="400"/>
              </a:spcBef>
            </a:pPr>
            <a:r>
              <a:rPr lang="en-US" altLang="en-US" dirty="0">
                <a:ea typeface="ＭＳ Ｐゴシック" panose="020B0600070205080204" pitchFamily="34" charset="-128"/>
              </a:rPr>
              <a:t>receiver extracts sender IP address and port# from received packet</a:t>
            </a:r>
          </a:p>
          <a:p>
            <a:pPr>
              <a:spcBef>
                <a:spcPct val="50000"/>
              </a:spcBef>
              <a:buFont typeface="Wingdings" pitchFamily="2" charset="2"/>
              <a:buNone/>
            </a:pPr>
            <a:endParaRPr lang="en-US" altLang="en-US" dirty="0">
              <a:solidFill>
                <a:srgbClr val="CC0000"/>
              </a:solidFill>
              <a:ea typeface="ＭＳ Ｐゴシック" panose="020B0600070205080204" pitchFamily="34" charset="-128"/>
            </a:endParaRPr>
          </a:p>
          <a:p>
            <a:pPr>
              <a:spcBef>
                <a:spcPct val="50000"/>
              </a:spcBef>
              <a:buFont typeface="Wingdings" pitchFamily="2" charset="2"/>
              <a:buNone/>
            </a:pPr>
            <a:endParaRPr lang="en-US" altLang="en-US" dirty="0">
              <a:solidFill>
                <a:srgbClr val="CC0000"/>
              </a:solidFill>
              <a:ea typeface="ＭＳ Ｐゴシック" panose="020B0600070205080204" pitchFamily="34" charset="-128"/>
            </a:endParaRPr>
          </a:p>
          <a:p>
            <a:pPr>
              <a:spcBef>
                <a:spcPct val="50000"/>
              </a:spcBef>
              <a:buFont typeface="Wingdings" pitchFamily="2" charset="2"/>
              <a:buNone/>
            </a:pPr>
            <a:endParaRPr lang="en-US" altLang="en-US" dirty="0">
              <a:solidFill>
                <a:srgbClr val="CC0000"/>
              </a:solidFill>
              <a:ea typeface="ＭＳ Ｐゴシック" panose="020B0600070205080204" pitchFamily="34" charset="-128"/>
            </a:endParaRPr>
          </a:p>
          <a:p>
            <a:pPr>
              <a:spcBef>
                <a:spcPct val="50000"/>
              </a:spcBef>
              <a:buFont typeface="Wingdings" pitchFamily="2" charset="2"/>
              <a:buNone/>
            </a:pPr>
            <a:endParaRPr lang="en-US" altLang="en-US" dirty="0">
              <a:solidFill>
                <a:srgbClr val="CC0000"/>
              </a:solidFill>
              <a:ea typeface="ＭＳ Ｐゴシック" panose="020B0600070205080204" pitchFamily="34" charset="-128"/>
            </a:endParaRPr>
          </a:p>
          <a:p>
            <a:pPr>
              <a:spcBef>
                <a:spcPct val="50000"/>
              </a:spcBef>
              <a:buFont typeface="Wingdings" pitchFamily="2" charset="2"/>
              <a:buNone/>
            </a:pPr>
            <a:endParaRPr lang="en-US" altLang="en-US" dirty="0">
              <a:solidFill>
                <a:srgbClr val="CC0000"/>
              </a:solidFill>
              <a:ea typeface="ＭＳ Ｐゴシック" panose="020B0600070205080204" pitchFamily="34" charset="-128"/>
            </a:endParaRPr>
          </a:p>
          <a:p>
            <a:pPr>
              <a:spcBef>
                <a:spcPct val="50000"/>
              </a:spcBef>
              <a:buFont typeface="Wingdings" pitchFamily="2" charset="2"/>
              <a:buNone/>
            </a:pPr>
            <a:endParaRPr lang="en-US" altLang="en-US" dirty="0">
              <a:solidFill>
                <a:srgbClr val="CC0000"/>
              </a:solidFill>
              <a:ea typeface="ＭＳ Ｐゴシック" panose="020B0600070205080204" pitchFamily="34" charset="-128"/>
            </a:endParaRPr>
          </a:p>
          <a:p>
            <a:pPr>
              <a:spcBef>
                <a:spcPct val="50000"/>
              </a:spcBef>
              <a:buFont typeface="Wingdings" pitchFamily="2" charset="2"/>
              <a:buNone/>
            </a:pPr>
            <a:endParaRPr lang="en-US" altLang="en-US" dirty="0">
              <a:solidFill>
                <a:srgbClr val="CC0000"/>
              </a:solidFill>
              <a:ea typeface="ＭＳ Ｐゴシック" panose="020B0600070205080204" pitchFamily="34" charset="-128"/>
            </a:endParaRPr>
          </a:p>
          <a:p>
            <a:pPr>
              <a:spcBef>
                <a:spcPct val="50000"/>
              </a:spcBef>
              <a:buFont typeface="Wingdings" pitchFamily="2" charset="2"/>
              <a:buNone/>
            </a:pPr>
            <a:endParaRPr lang="en-US" altLang="en-US" dirty="0">
              <a:solidFill>
                <a:srgbClr val="CC0000"/>
              </a:solidFill>
              <a:ea typeface="ＭＳ Ｐゴシック" panose="020B0600070205080204" pitchFamily="34" charset="-128"/>
            </a:endParaRPr>
          </a:p>
          <a:p>
            <a:pPr>
              <a:spcBef>
                <a:spcPct val="50000"/>
              </a:spcBef>
              <a:buFont typeface="Wingdings" pitchFamily="2" charset="2"/>
              <a:buNone/>
            </a:pPr>
            <a:endParaRPr lang="en-US" altLang="en-US" dirty="0">
              <a:solidFill>
                <a:srgbClr val="CC0000"/>
              </a:solidFill>
              <a:ea typeface="ＭＳ Ｐゴシック" panose="020B0600070205080204" pitchFamily="34" charset="-128"/>
            </a:endParaRPr>
          </a:p>
          <a:p>
            <a:pPr>
              <a:spcBef>
                <a:spcPct val="50000"/>
              </a:spcBef>
              <a:buFont typeface="Wingdings" pitchFamily="2" charset="2"/>
              <a:buNone/>
            </a:pPr>
            <a:endParaRPr lang="en-US" altLang="en-US" dirty="0">
              <a:solidFill>
                <a:srgbClr val="CC0000"/>
              </a:solidFill>
              <a:ea typeface="ＭＳ Ｐゴシック" panose="020B0600070205080204" pitchFamily="34" charset="-128"/>
            </a:endParaRPr>
          </a:p>
          <a:p>
            <a:pPr>
              <a:spcBef>
                <a:spcPct val="50000"/>
              </a:spcBef>
              <a:buFont typeface="Wingdings" pitchFamily="2" charset="2"/>
              <a:buNone/>
            </a:pPr>
            <a:endParaRPr lang="en-US" altLang="en-US" dirty="0">
              <a:solidFill>
                <a:srgbClr val="CC0000"/>
              </a:solidFill>
              <a:ea typeface="ＭＳ Ｐゴシック" panose="020B0600070205080204" pitchFamily="34" charset="-128"/>
            </a:endParaRPr>
          </a:p>
          <a:p>
            <a:pPr>
              <a:spcBef>
                <a:spcPct val="50000"/>
              </a:spcBef>
              <a:buFont typeface="Wingdings" pitchFamily="2" charset="2"/>
              <a:buNone/>
            </a:pPr>
            <a:endParaRPr lang="en-US" altLang="en-US" dirty="0">
              <a:solidFill>
                <a:srgbClr val="CC0000"/>
              </a:solidFill>
              <a:ea typeface="ＭＳ Ｐゴシック" panose="020B0600070205080204" pitchFamily="34" charset="-128"/>
            </a:endParaRPr>
          </a:p>
          <a:p>
            <a:pPr>
              <a:spcBef>
                <a:spcPct val="50000"/>
              </a:spcBef>
              <a:buFont typeface="Wingdings" pitchFamily="2" charset="2"/>
              <a:buNone/>
            </a:pPr>
            <a:endParaRPr lang="en-US" altLang="en-US" dirty="0">
              <a:solidFill>
                <a:srgbClr val="CC0000"/>
              </a:solidFill>
              <a:ea typeface="ＭＳ Ｐゴシック" panose="020B0600070205080204" pitchFamily="34" charset="-128"/>
            </a:endParaRPr>
          </a:p>
          <a:p>
            <a:pPr>
              <a:spcBef>
                <a:spcPct val="50000"/>
              </a:spcBef>
              <a:buFont typeface="Wingdings" pitchFamily="2" charset="2"/>
              <a:buNone/>
            </a:pPr>
            <a:endParaRPr lang="en-US" altLang="en-US" dirty="0">
              <a:solidFill>
                <a:srgbClr val="CC0000"/>
              </a:solidFill>
              <a:ea typeface="ＭＳ Ｐゴシック" panose="020B0600070205080204" pitchFamily="34" charset="-128"/>
            </a:endParaRPr>
          </a:p>
          <a:p>
            <a:pPr>
              <a:spcBef>
                <a:spcPct val="50000"/>
              </a:spcBef>
              <a:buFont typeface="Wingdings" pitchFamily="2" charset="2"/>
              <a:buNone/>
            </a:pPr>
            <a:endParaRPr lang="en-US" altLang="en-US" dirty="0">
              <a:solidFill>
                <a:srgbClr val="CC0000"/>
              </a:solidFill>
              <a:ea typeface="ＭＳ Ｐゴシック" panose="020B0600070205080204" pitchFamily="34" charset="-128"/>
            </a:endParaRPr>
          </a:p>
          <a:p>
            <a:pPr>
              <a:spcBef>
                <a:spcPct val="50000"/>
              </a:spcBef>
              <a:buFont typeface="Wingdings" pitchFamily="2" charset="2"/>
              <a:buNone/>
            </a:pPr>
            <a:endParaRPr lang="en-US" altLang="en-US" dirty="0">
              <a:solidFill>
                <a:srgbClr val="CC0000"/>
              </a:solidFill>
              <a:ea typeface="ＭＳ Ｐゴシック" panose="020B0600070205080204" pitchFamily="34" charset="-128"/>
            </a:endParaRPr>
          </a:p>
          <a:p>
            <a:pPr>
              <a:spcBef>
                <a:spcPct val="50000"/>
              </a:spcBef>
              <a:buFont typeface="Wingdings" pitchFamily="2" charset="2"/>
              <a:buNone/>
            </a:pPr>
            <a:endParaRPr lang="en-US" altLang="en-US" dirty="0">
              <a:solidFill>
                <a:srgbClr val="CC0000"/>
              </a:solidFill>
              <a:ea typeface="ＭＳ Ｐゴシック" panose="020B0600070205080204" pitchFamily="34" charset="-128"/>
            </a:endParaRPr>
          </a:p>
          <a:p>
            <a:pPr>
              <a:spcBef>
                <a:spcPct val="50000"/>
              </a:spcBef>
              <a:buFont typeface="Wingdings" pitchFamily="2" charset="2"/>
              <a:buNone/>
            </a:pPr>
            <a:endParaRPr lang="en-US" altLang="en-US" dirty="0">
              <a:solidFill>
                <a:srgbClr val="CC0000"/>
              </a:solidFill>
              <a:ea typeface="ＭＳ Ｐゴシック" panose="020B0600070205080204" pitchFamily="34" charset="-128"/>
            </a:endParaRPr>
          </a:p>
          <a:p>
            <a:pPr>
              <a:spcBef>
                <a:spcPct val="50000"/>
              </a:spcBef>
              <a:buFont typeface="Wingdings" pitchFamily="2" charset="2"/>
              <a:buNone/>
            </a:pPr>
            <a:endParaRPr lang="en-US" altLang="en-US" dirty="0">
              <a:solidFill>
                <a:srgbClr val="CC0000"/>
              </a:solidFill>
              <a:ea typeface="ＭＳ Ｐゴシック" panose="020B0600070205080204" pitchFamily="34" charset="-128"/>
            </a:endParaRPr>
          </a:p>
          <a:p>
            <a:pPr>
              <a:spcBef>
                <a:spcPct val="50000"/>
              </a:spcBef>
              <a:buFont typeface="Wingdings" pitchFamily="2" charset="2"/>
              <a:buNone/>
            </a:pPr>
            <a:endParaRPr lang="en-US" altLang="en-US" dirty="0">
              <a:solidFill>
                <a:srgbClr val="CC0000"/>
              </a:solidFill>
              <a:ea typeface="ＭＳ Ｐゴシック" panose="020B0600070205080204" pitchFamily="34" charset="-128"/>
            </a:endParaRPr>
          </a:p>
          <a:p>
            <a:pPr>
              <a:spcBef>
                <a:spcPct val="50000"/>
              </a:spcBef>
              <a:buFont typeface="Wingdings" pitchFamily="2" charset="2"/>
              <a:buNone/>
            </a:pPr>
            <a:endParaRPr lang="en-US" altLang="en-US" dirty="0">
              <a:solidFill>
                <a:srgbClr val="CC0000"/>
              </a:solidFill>
              <a:ea typeface="ＭＳ Ｐゴシック" panose="020B0600070205080204" pitchFamily="34" charset="-128"/>
            </a:endParaRPr>
          </a:p>
          <a:p>
            <a:pPr>
              <a:spcBef>
                <a:spcPct val="50000"/>
              </a:spcBef>
              <a:buFont typeface="Wingdings" pitchFamily="2" charset="2"/>
              <a:buNone/>
            </a:pPr>
            <a:endParaRPr lang="en-US" altLang="en-US" dirty="0">
              <a:solidFill>
                <a:srgbClr val="CC0000"/>
              </a:solidFill>
              <a:ea typeface="ＭＳ Ｐゴシック" panose="020B0600070205080204" pitchFamily="34" charset="-128"/>
            </a:endParaRPr>
          </a:p>
        </p:txBody>
      </p:sp>
      <p:sp>
        <p:nvSpPr>
          <p:cNvPr id="6" name="Rectangle 3">
            <a:extLst>
              <a:ext uri="{FF2B5EF4-FFF2-40B4-BE49-F238E27FC236}">
                <a16:creationId xmlns:a16="http://schemas.microsoft.com/office/drawing/2014/main" id="{D0E341AE-C6C9-1C45-BF8F-D552077CBC01}"/>
              </a:ext>
            </a:extLst>
          </p:cNvPr>
          <p:cNvSpPr txBox="1">
            <a:spLocks noChangeArrowheads="1"/>
          </p:cNvSpPr>
          <p:nvPr/>
        </p:nvSpPr>
        <p:spPr>
          <a:xfrm>
            <a:off x="680936" y="4553087"/>
            <a:ext cx="10352496" cy="2177498"/>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ct val="50000"/>
              </a:spcBef>
              <a:spcAft>
                <a:spcPts val="0"/>
              </a:spcAft>
              <a:buClr>
                <a:srgbClr val="0000A3"/>
              </a:buClr>
              <a:buSzTx/>
              <a:buFont typeface="Wingdings" pitchFamily="2" charset="2"/>
              <a:buNone/>
              <a:tabLst/>
              <a:defRPr/>
            </a:pPr>
            <a:r>
              <a:rPr kumimoji="0" lang="en-US" altLang="en-US" sz="32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UDP: </a:t>
            </a:r>
            <a:r>
              <a:rPr kumimoji="0" lang="en-US" altLang="en-US" sz="3200" b="0" i="0" u="none" strike="noStrike" kern="1200" cap="none" spc="0" normalizeH="0" baseline="0" noProof="0" dirty="0">
                <a:ln>
                  <a:noFill/>
                </a:ln>
                <a:solidFill>
                  <a:srgbClr val="0000A3"/>
                </a:solidFill>
                <a:effectLst/>
                <a:uLnTx/>
                <a:uFillTx/>
                <a:latin typeface="Calibri" panose="020F0502020204030204"/>
                <a:ea typeface="ＭＳ Ｐゴシック" panose="020B0600070205080204" pitchFamily="34" charset="-128"/>
                <a:cs typeface="+mn-cs"/>
              </a:rPr>
              <a:t>transmitted data may be lost or received out-of-order</a:t>
            </a:r>
          </a:p>
          <a:p>
            <a:pPr marL="352425" marR="0" lvl="0" indent="-222250" algn="l" defTabSz="914400" rtl="0" eaLnBrk="1" fontAlgn="auto" latinLnBrk="0" hangingPunct="1">
              <a:lnSpc>
                <a:spcPct val="90000"/>
              </a:lnSpc>
              <a:spcBef>
                <a:spcPct val="50000"/>
              </a:spcBef>
              <a:spcAft>
                <a:spcPts val="0"/>
              </a:spcAft>
              <a:buClr>
                <a:srgbClr val="0000A3"/>
              </a:buClr>
              <a:buSzTx/>
              <a:buFont typeface="Wingdings" pitchFamily="2" charset="2"/>
              <a:buNone/>
              <a:tabLst/>
              <a:defRPr/>
            </a:pPr>
            <a:r>
              <a:rPr kumimoji="0" lang="en-US" altLang="en-US" sz="32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Application viewpoint:</a:t>
            </a:r>
          </a:p>
          <a:p>
            <a:pPr marL="466725" marR="0" lvl="0" indent="-292100" algn="l" defTabSz="914400" rtl="0" eaLnBrk="1" fontAlgn="auto" latinLnBrk="0" hangingPunct="1">
              <a:lnSpc>
                <a:spcPct val="100000"/>
              </a:lnSpc>
              <a:spcBef>
                <a:spcPct val="0"/>
              </a:spcBef>
              <a:spcAft>
                <a:spcPts val="0"/>
              </a:spcAft>
              <a:buClr>
                <a:srgbClr val="010086"/>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UDP provides </a:t>
            </a:r>
            <a:r>
              <a:rPr kumimoji="0" lang="en-US" altLang="en-US" sz="28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unreliable</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transfer  of groups of bytes (“</a:t>
            </a:r>
            <a:r>
              <a:rPr kumimoji="0" lang="en-US" altLang="ja-JP"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datagrams”)  between client and server processes</a:t>
            </a:r>
          </a:p>
          <a:p>
            <a:pPr marL="352425" marR="0" lvl="0" indent="-222250" algn="l" defTabSz="914400" rtl="0" eaLnBrk="1" fontAlgn="auto" latinLnBrk="0" hangingPunct="1">
              <a:lnSpc>
                <a:spcPct val="90000"/>
              </a:lnSpc>
              <a:spcBef>
                <a:spcPct val="50000"/>
              </a:spcBef>
              <a:spcAft>
                <a:spcPts val="0"/>
              </a:spcAft>
              <a:buClr>
                <a:srgbClr val="0000A3"/>
              </a:buClr>
              <a:buSzTx/>
              <a:buFont typeface="Wingdings" pitchFamily="2" charset="2"/>
              <a:buNone/>
              <a:tabLst/>
              <a:defRPr/>
            </a:pPr>
            <a:endParaRPr kumimoji="0" lang="en-US" altLang="en-US" sz="28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endParaRPr>
          </a:p>
          <a:p>
            <a:pPr marL="352425" marR="0" lvl="0" indent="-222250" algn="l" defTabSz="914400" rtl="0" eaLnBrk="1" fontAlgn="auto" latinLnBrk="0" hangingPunct="1">
              <a:lnSpc>
                <a:spcPct val="90000"/>
              </a:lnSpc>
              <a:spcBef>
                <a:spcPct val="50000"/>
              </a:spcBef>
              <a:spcAft>
                <a:spcPts val="0"/>
              </a:spcAft>
              <a:buClr>
                <a:srgbClr val="0000A3"/>
              </a:buClr>
              <a:buSzTx/>
              <a:buFont typeface="Wingdings" pitchFamily="2" charset="2"/>
              <a:buNone/>
              <a:tabLst/>
              <a:defRPr/>
            </a:pPr>
            <a:endParaRPr kumimoji="0" lang="en-US" altLang="en-US" sz="28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endParaRPr>
          </a:p>
          <a:p>
            <a:pPr marL="352425" marR="0" lvl="0" indent="-222250" algn="l" defTabSz="914400" rtl="0" eaLnBrk="1" fontAlgn="auto" latinLnBrk="0" hangingPunct="1">
              <a:lnSpc>
                <a:spcPct val="90000"/>
              </a:lnSpc>
              <a:spcBef>
                <a:spcPct val="50000"/>
              </a:spcBef>
              <a:spcAft>
                <a:spcPts val="0"/>
              </a:spcAft>
              <a:buClr>
                <a:srgbClr val="0000A3"/>
              </a:buClr>
              <a:buSzTx/>
              <a:buFont typeface="Wingdings" pitchFamily="2" charset="2"/>
              <a:buNone/>
              <a:tabLst/>
              <a:defRPr/>
            </a:pPr>
            <a:endParaRPr kumimoji="0" lang="en-US" altLang="en-US" sz="28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endParaRPr>
          </a:p>
          <a:p>
            <a:pPr marL="352425" marR="0" lvl="0" indent="-222250" algn="l" defTabSz="914400" rtl="0" eaLnBrk="1" fontAlgn="auto" latinLnBrk="0" hangingPunct="1">
              <a:lnSpc>
                <a:spcPct val="90000"/>
              </a:lnSpc>
              <a:spcBef>
                <a:spcPct val="50000"/>
              </a:spcBef>
              <a:spcAft>
                <a:spcPts val="0"/>
              </a:spcAft>
              <a:buClr>
                <a:srgbClr val="0000A3"/>
              </a:buClr>
              <a:buSzTx/>
              <a:buFont typeface="Wingdings" pitchFamily="2" charset="2"/>
              <a:buNone/>
              <a:tabLst/>
              <a:defRPr/>
            </a:pPr>
            <a:endParaRPr kumimoji="0" lang="en-US" altLang="en-US" sz="28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endParaRPr>
          </a:p>
          <a:p>
            <a:pPr marL="352425" marR="0" lvl="0" indent="-222250" algn="l" defTabSz="914400" rtl="0" eaLnBrk="1" fontAlgn="auto" latinLnBrk="0" hangingPunct="1">
              <a:lnSpc>
                <a:spcPct val="90000"/>
              </a:lnSpc>
              <a:spcBef>
                <a:spcPct val="50000"/>
              </a:spcBef>
              <a:spcAft>
                <a:spcPts val="0"/>
              </a:spcAft>
              <a:buClr>
                <a:srgbClr val="0000A3"/>
              </a:buClr>
              <a:buSzTx/>
              <a:buFont typeface="Wingdings" pitchFamily="2" charset="2"/>
              <a:buNone/>
              <a:tabLst/>
              <a:defRPr/>
            </a:pPr>
            <a:endParaRPr kumimoji="0" lang="en-US" altLang="en-US" sz="28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endParaRPr>
          </a:p>
          <a:p>
            <a:pPr marL="352425" marR="0" lvl="0" indent="-222250" algn="l" defTabSz="914400" rtl="0" eaLnBrk="1" fontAlgn="auto" latinLnBrk="0" hangingPunct="1">
              <a:lnSpc>
                <a:spcPct val="90000"/>
              </a:lnSpc>
              <a:spcBef>
                <a:spcPct val="50000"/>
              </a:spcBef>
              <a:spcAft>
                <a:spcPts val="0"/>
              </a:spcAft>
              <a:buClr>
                <a:srgbClr val="0000A3"/>
              </a:buClr>
              <a:buSzTx/>
              <a:buFont typeface="Wingdings" pitchFamily="2" charset="2"/>
              <a:buNone/>
              <a:tabLst/>
              <a:defRPr/>
            </a:pPr>
            <a:endParaRPr kumimoji="0" lang="en-US" altLang="en-US" sz="28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endParaRPr>
          </a:p>
          <a:p>
            <a:pPr marL="352425" marR="0" lvl="0" indent="-222250" algn="l" defTabSz="914400" rtl="0" eaLnBrk="1" fontAlgn="auto" latinLnBrk="0" hangingPunct="1">
              <a:lnSpc>
                <a:spcPct val="90000"/>
              </a:lnSpc>
              <a:spcBef>
                <a:spcPct val="50000"/>
              </a:spcBef>
              <a:spcAft>
                <a:spcPts val="0"/>
              </a:spcAft>
              <a:buClr>
                <a:srgbClr val="0000A3"/>
              </a:buClr>
              <a:buSzTx/>
              <a:buFont typeface="Wingdings" pitchFamily="2" charset="2"/>
              <a:buNone/>
              <a:tabLst/>
              <a:defRPr/>
            </a:pPr>
            <a:endParaRPr kumimoji="0" lang="en-US" altLang="en-US" sz="28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endParaRPr>
          </a:p>
          <a:p>
            <a:pPr marL="352425" marR="0" lvl="0" indent="-222250" algn="l" defTabSz="914400" rtl="0" eaLnBrk="1" fontAlgn="auto" latinLnBrk="0" hangingPunct="1">
              <a:lnSpc>
                <a:spcPct val="90000"/>
              </a:lnSpc>
              <a:spcBef>
                <a:spcPct val="50000"/>
              </a:spcBef>
              <a:spcAft>
                <a:spcPts val="0"/>
              </a:spcAft>
              <a:buClr>
                <a:srgbClr val="0000A3"/>
              </a:buClr>
              <a:buSzTx/>
              <a:buFont typeface="Wingdings" pitchFamily="2" charset="2"/>
              <a:buNone/>
              <a:tabLst/>
              <a:defRPr/>
            </a:pPr>
            <a:endParaRPr kumimoji="0" lang="en-US" altLang="en-US" sz="28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endParaRPr>
          </a:p>
          <a:p>
            <a:pPr marL="352425" marR="0" lvl="0" indent="-222250" algn="l" defTabSz="914400" rtl="0" eaLnBrk="1" fontAlgn="auto" latinLnBrk="0" hangingPunct="1">
              <a:lnSpc>
                <a:spcPct val="90000"/>
              </a:lnSpc>
              <a:spcBef>
                <a:spcPct val="50000"/>
              </a:spcBef>
              <a:spcAft>
                <a:spcPts val="0"/>
              </a:spcAft>
              <a:buClr>
                <a:srgbClr val="0000A3"/>
              </a:buClr>
              <a:buSzTx/>
              <a:buFont typeface="Wingdings" pitchFamily="2" charset="2"/>
              <a:buNone/>
              <a:tabLst/>
              <a:defRPr/>
            </a:pPr>
            <a:endParaRPr kumimoji="0" lang="en-US" altLang="en-US" sz="28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endParaRPr>
          </a:p>
          <a:p>
            <a:pPr marL="352425" marR="0" lvl="0" indent="-222250" algn="l" defTabSz="914400" rtl="0" eaLnBrk="1" fontAlgn="auto" latinLnBrk="0" hangingPunct="1">
              <a:lnSpc>
                <a:spcPct val="90000"/>
              </a:lnSpc>
              <a:spcBef>
                <a:spcPct val="50000"/>
              </a:spcBef>
              <a:spcAft>
                <a:spcPts val="0"/>
              </a:spcAft>
              <a:buClr>
                <a:srgbClr val="0000A3"/>
              </a:buClr>
              <a:buSzTx/>
              <a:buFont typeface="Wingdings" pitchFamily="2" charset="2"/>
              <a:buNone/>
              <a:tabLst/>
              <a:defRPr/>
            </a:pPr>
            <a:endParaRPr kumimoji="0" lang="en-US" altLang="en-US" sz="28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endParaRPr>
          </a:p>
          <a:p>
            <a:pPr marL="352425" marR="0" lvl="0" indent="-222250" algn="l" defTabSz="914400" rtl="0" eaLnBrk="1" fontAlgn="auto" latinLnBrk="0" hangingPunct="1">
              <a:lnSpc>
                <a:spcPct val="90000"/>
              </a:lnSpc>
              <a:spcBef>
                <a:spcPct val="50000"/>
              </a:spcBef>
              <a:spcAft>
                <a:spcPts val="0"/>
              </a:spcAft>
              <a:buClr>
                <a:srgbClr val="0000A3"/>
              </a:buClr>
              <a:buSzTx/>
              <a:buFont typeface="Wingdings" pitchFamily="2" charset="2"/>
              <a:buNone/>
              <a:tabLst/>
              <a:defRPr/>
            </a:pPr>
            <a:endParaRPr kumimoji="0" lang="en-US" altLang="en-US" sz="28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endParaRPr>
          </a:p>
          <a:p>
            <a:pPr marL="352425" marR="0" lvl="0" indent="-222250" algn="l" defTabSz="914400" rtl="0" eaLnBrk="1" fontAlgn="auto" latinLnBrk="0" hangingPunct="1">
              <a:lnSpc>
                <a:spcPct val="90000"/>
              </a:lnSpc>
              <a:spcBef>
                <a:spcPct val="50000"/>
              </a:spcBef>
              <a:spcAft>
                <a:spcPts val="0"/>
              </a:spcAft>
              <a:buClr>
                <a:srgbClr val="0000A3"/>
              </a:buClr>
              <a:buSzTx/>
              <a:buFont typeface="Wingdings" pitchFamily="2" charset="2"/>
              <a:buNone/>
              <a:tabLst/>
              <a:defRPr/>
            </a:pPr>
            <a:endParaRPr kumimoji="0" lang="en-US" altLang="en-US" sz="28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endParaRPr>
          </a:p>
          <a:p>
            <a:pPr marL="352425" marR="0" lvl="0" indent="-222250" algn="l" defTabSz="914400" rtl="0" eaLnBrk="1" fontAlgn="auto" latinLnBrk="0" hangingPunct="1">
              <a:lnSpc>
                <a:spcPct val="90000"/>
              </a:lnSpc>
              <a:spcBef>
                <a:spcPct val="50000"/>
              </a:spcBef>
              <a:spcAft>
                <a:spcPts val="0"/>
              </a:spcAft>
              <a:buClr>
                <a:srgbClr val="0000A3"/>
              </a:buClr>
              <a:buSzTx/>
              <a:buFont typeface="Wingdings" pitchFamily="2" charset="2"/>
              <a:buNone/>
              <a:tabLst/>
              <a:defRPr/>
            </a:pPr>
            <a:endParaRPr kumimoji="0" lang="en-US" altLang="en-US" sz="28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endParaRPr>
          </a:p>
          <a:p>
            <a:pPr marL="352425" marR="0" lvl="0" indent="-222250" algn="l" defTabSz="914400" rtl="0" eaLnBrk="1" fontAlgn="auto" latinLnBrk="0" hangingPunct="1">
              <a:lnSpc>
                <a:spcPct val="90000"/>
              </a:lnSpc>
              <a:spcBef>
                <a:spcPct val="50000"/>
              </a:spcBef>
              <a:spcAft>
                <a:spcPts val="0"/>
              </a:spcAft>
              <a:buClr>
                <a:srgbClr val="0000A3"/>
              </a:buClr>
              <a:buSzTx/>
              <a:buFont typeface="Wingdings" pitchFamily="2" charset="2"/>
              <a:buNone/>
              <a:tabLst/>
              <a:defRPr/>
            </a:pPr>
            <a:endParaRPr kumimoji="0" lang="en-US" altLang="en-US" sz="28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endParaRPr>
          </a:p>
          <a:p>
            <a:pPr marL="352425" marR="0" lvl="0" indent="-222250" algn="l" defTabSz="914400" rtl="0" eaLnBrk="1" fontAlgn="auto" latinLnBrk="0" hangingPunct="1">
              <a:lnSpc>
                <a:spcPct val="90000"/>
              </a:lnSpc>
              <a:spcBef>
                <a:spcPct val="50000"/>
              </a:spcBef>
              <a:spcAft>
                <a:spcPts val="0"/>
              </a:spcAft>
              <a:buClr>
                <a:srgbClr val="0000A3"/>
              </a:buClr>
              <a:buSzTx/>
              <a:buFont typeface="Wingdings" pitchFamily="2" charset="2"/>
              <a:buNone/>
              <a:tabLst/>
              <a:defRPr/>
            </a:pPr>
            <a:endParaRPr kumimoji="0" lang="en-US" altLang="en-US" sz="28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endParaRPr>
          </a:p>
          <a:p>
            <a:pPr marL="352425" marR="0" lvl="0" indent="-222250" algn="l" defTabSz="914400" rtl="0" eaLnBrk="1" fontAlgn="auto" latinLnBrk="0" hangingPunct="1">
              <a:lnSpc>
                <a:spcPct val="90000"/>
              </a:lnSpc>
              <a:spcBef>
                <a:spcPct val="50000"/>
              </a:spcBef>
              <a:spcAft>
                <a:spcPts val="0"/>
              </a:spcAft>
              <a:buClr>
                <a:srgbClr val="0000A3"/>
              </a:buClr>
              <a:buSzTx/>
              <a:buFont typeface="Wingdings" pitchFamily="2" charset="2"/>
              <a:buNone/>
              <a:tabLst/>
              <a:defRPr/>
            </a:pPr>
            <a:endParaRPr kumimoji="0" lang="en-US" altLang="en-US" sz="28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endParaRPr>
          </a:p>
          <a:p>
            <a:pPr marL="352425" marR="0" lvl="0" indent="-222250" algn="l" defTabSz="914400" rtl="0" eaLnBrk="1" fontAlgn="auto" latinLnBrk="0" hangingPunct="1">
              <a:lnSpc>
                <a:spcPct val="90000"/>
              </a:lnSpc>
              <a:spcBef>
                <a:spcPct val="50000"/>
              </a:spcBef>
              <a:spcAft>
                <a:spcPts val="0"/>
              </a:spcAft>
              <a:buClr>
                <a:srgbClr val="0000A3"/>
              </a:buClr>
              <a:buSzTx/>
              <a:buFont typeface="Wingdings" pitchFamily="2" charset="2"/>
              <a:buNone/>
              <a:tabLst/>
              <a:defRPr/>
            </a:pPr>
            <a:endParaRPr kumimoji="0" lang="en-US" altLang="en-US" sz="28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endParaRPr>
          </a:p>
          <a:p>
            <a:pPr marL="352425" marR="0" lvl="0" indent="-222250" algn="l" defTabSz="914400" rtl="0" eaLnBrk="1" fontAlgn="auto" latinLnBrk="0" hangingPunct="1">
              <a:lnSpc>
                <a:spcPct val="90000"/>
              </a:lnSpc>
              <a:spcBef>
                <a:spcPct val="50000"/>
              </a:spcBef>
              <a:spcAft>
                <a:spcPts val="0"/>
              </a:spcAft>
              <a:buClr>
                <a:srgbClr val="0000A3"/>
              </a:buClr>
              <a:buSzTx/>
              <a:buFont typeface="Wingdings" pitchFamily="2" charset="2"/>
              <a:buNone/>
              <a:tabLst/>
              <a:defRPr/>
            </a:pPr>
            <a:endParaRPr kumimoji="0" lang="en-US" altLang="en-US" sz="28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endParaRPr>
          </a:p>
          <a:p>
            <a:pPr marL="352425" marR="0" lvl="0" indent="-222250" algn="l" defTabSz="914400" rtl="0" eaLnBrk="1" fontAlgn="auto" latinLnBrk="0" hangingPunct="1">
              <a:lnSpc>
                <a:spcPct val="90000"/>
              </a:lnSpc>
              <a:spcBef>
                <a:spcPct val="50000"/>
              </a:spcBef>
              <a:spcAft>
                <a:spcPts val="0"/>
              </a:spcAft>
              <a:buClr>
                <a:srgbClr val="0000A3"/>
              </a:buClr>
              <a:buSzTx/>
              <a:buFont typeface="Wingdings" pitchFamily="2" charset="2"/>
              <a:buNone/>
              <a:tabLst/>
              <a:defRPr/>
            </a:pPr>
            <a:endParaRPr kumimoji="0" lang="en-US" altLang="en-US" sz="28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endParaRPr>
          </a:p>
          <a:p>
            <a:pPr marL="352425" marR="0" lvl="0" indent="-222250" algn="l" defTabSz="914400" rtl="0" eaLnBrk="1" fontAlgn="auto" latinLnBrk="0" hangingPunct="1">
              <a:lnSpc>
                <a:spcPct val="90000"/>
              </a:lnSpc>
              <a:spcBef>
                <a:spcPct val="50000"/>
              </a:spcBef>
              <a:spcAft>
                <a:spcPts val="0"/>
              </a:spcAft>
              <a:buClr>
                <a:srgbClr val="0000A3"/>
              </a:buClr>
              <a:buSzTx/>
              <a:buFont typeface="Wingdings" pitchFamily="2" charset="2"/>
              <a:buNone/>
              <a:tabLst/>
              <a:defRPr/>
            </a:pPr>
            <a:endParaRPr kumimoji="0" lang="en-US" altLang="en-US" sz="28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endParaRPr>
          </a:p>
          <a:p>
            <a:pPr marL="352425" marR="0" lvl="0" indent="-222250" algn="l" defTabSz="914400" rtl="0" eaLnBrk="1" fontAlgn="auto" latinLnBrk="0" hangingPunct="1">
              <a:lnSpc>
                <a:spcPct val="90000"/>
              </a:lnSpc>
              <a:spcBef>
                <a:spcPct val="50000"/>
              </a:spcBef>
              <a:spcAft>
                <a:spcPts val="0"/>
              </a:spcAft>
              <a:buClr>
                <a:srgbClr val="0000A3"/>
              </a:buClr>
              <a:buSzTx/>
              <a:buFont typeface="Wingdings" pitchFamily="2" charset="2"/>
              <a:buNone/>
              <a:tabLst/>
              <a:defRPr/>
            </a:pPr>
            <a:endParaRPr kumimoji="0" lang="en-US" altLang="en-US" sz="28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endParaRPr>
          </a:p>
          <a:p>
            <a:pPr marL="352425" marR="0" lvl="0" indent="-222250" algn="l" defTabSz="914400" rtl="0" eaLnBrk="1" fontAlgn="auto" latinLnBrk="0" hangingPunct="1">
              <a:lnSpc>
                <a:spcPct val="90000"/>
              </a:lnSpc>
              <a:spcBef>
                <a:spcPct val="50000"/>
              </a:spcBef>
              <a:spcAft>
                <a:spcPts val="0"/>
              </a:spcAft>
              <a:buClr>
                <a:srgbClr val="0000A3"/>
              </a:buClr>
              <a:buSzTx/>
              <a:buFont typeface="Wingdings" pitchFamily="2" charset="2"/>
              <a:buNone/>
              <a:tabLst/>
              <a:defRPr/>
            </a:pPr>
            <a:endParaRPr kumimoji="0" lang="en-US" altLang="en-US" sz="28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endParaRPr>
          </a:p>
        </p:txBody>
      </p:sp>
      <p:sp>
        <p:nvSpPr>
          <p:cNvPr id="5" name="Slide Number Placeholder 2">
            <a:extLst>
              <a:ext uri="{FF2B5EF4-FFF2-40B4-BE49-F238E27FC236}">
                <a16:creationId xmlns:a16="http://schemas.microsoft.com/office/drawing/2014/main" id="{32626431-77B6-C54A-8DC7-1033C90BA817}"/>
              </a:ext>
            </a:extLst>
          </p:cNvPr>
          <p:cNvSpPr>
            <a:spLocks noGrp="1"/>
          </p:cNvSpPr>
          <p:nvPr>
            <p:ph type="sldNum" sz="quarter" idx="4"/>
          </p:nvPr>
        </p:nvSpPr>
        <p:spPr>
          <a:xfrm>
            <a:off x="9219616" y="6443089"/>
            <a:ext cx="2743200" cy="365125"/>
          </a:xfrm>
        </p:spPr>
        <p:txBody>
          <a:bodyPr/>
          <a:lstStyle/>
          <a:p>
            <a:r>
              <a:rPr lang="en-US" dirty="0"/>
              <a:t>Application Layer: 2-</a:t>
            </a:r>
            <a:fld id="{C4204591-24BD-A542-B9D5-F8D8A88D2FEE}" type="slidenum">
              <a:rPr lang="en-US" smtClean="0"/>
              <a:pPr/>
              <a:t>108</a:t>
            </a:fld>
            <a:endParaRPr lang="en-US" dirty="0"/>
          </a:p>
        </p:txBody>
      </p:sp>
    </p:spTree>
    <p:extLst>
      <p:ext uri="{BB962C8B-B14F-4D97-AF65-F5344CB8AC3E}">
        <p14:creationId xmlns:p14="http://schemas.microsoft.com/office/powerpoint/2010/main" val="4980428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8">
                                            <p:txEl>
                                              <p:pRg st="1" end="1"/>
                                            </p:txEl>
                                          </p:spTgt>
                                        </p:tgtEl>
                                        <p:attrNameLst>
                                          <p:attrName>style.visibility</p:attrName>
                                        </p:attrNameLst>
                                      </p:cBhvr>
                                      <p:to>
                                        <p:strVal val="visible"/>
                                      </p:to>
                                    </p:set>
                                    <p:animEffect transition="in" filter="dissolve">
                                      <p:cBhvr>
                                        <p:cTn id="7" dur="500"/>
                                        <p:tgtEl>
                                          <p:spTgt spid="8">
                                            <p:txEl>
                                              <p:pRg st="1" end="1"/>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8">
                                            <p:txEl>
                                              <p:pRg st="2" end="2"/>
                                            </p:txEl>
                                          </p:spTgt>
                                        </p:tgtEl>
                                        <p:attrNameLst>
                                          <p:attrName>style.visibility</p:attrName>
                                        </p:attrNameLst>
                                      </p:cBhvr>
                                      <p:to>
                                        <p:strVal val="visible"/>
                                      </p:to>
                                    </p:set>
                                    <p:animEffect transition="in" filter="dissolve">
                                      <p:cBhvr>
                                        <p:cTn id="12" dur="500"/>
                                        <p:tgtEl>
                                          <p:spTgt spid="8">
                                            <p:txEl>
                                              <p:pRg st="2" end="2"/>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8">
                                            <p:txEl>
                                              <p:pRg st="3" end="3"/>
                                            </p:txEl>
                                          </p:spTgt>
                                        </p:tgtEl>
                                        <p:attrNameLst>
                                          <p:attrName>style.visibility</p:attrName>
                                        </p:attrNameLst>
                                      </p:cBhvr>
                                      <p:to>
                                        <p:strVal val="visible"/>
                                      </p:to>
                                    </p:set>
                                    <p:animEffect transition="in" filter="dissolve">
                                      <p:cBhvr>
                                        <p:cTn id="17" dur="500"/>
                                        <p:tgtEl>
                                          <p:spTgt spid="8">
                                            <p:txEl>
                                              <p:pRg st="3" end="3"/>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nodeType="clickEffect">
                                  <p:stCondLst>
                                    <p:cond delay="0"/>
                                  </p:stCondLst>
                                  <p:childTnLst>
                                    <p:set>
                                      <p:cBhvr>
                                        <p:cTn id="21" dur="1" fill="hold">
                                          <p:stCondLst>
                                            <p:cond delay="0"/>
                                          </p:stCondLst>
                                        </p:cTn>
                                        <p:tgtEl>
                                          <p:spTgt spid="6">
                                            <p:txEl>
                                              <p:pRg st="0" end="0"/>
                                            </p:txEl>
                                          </p:spTgt>
                                        </p:tgtEl>
                                        <p:attrNameLst>
                                          <p:attrName>style.visibility</p:attrName>
                                        </p:attrNameLst>
                                      </p:cBhvr>
                                      <p:to>
                                        <p:strVal val="visible"/>
                                      </p:to>
                                    </p:set>
                                    <p:animEffect transition="in" filter="dissolve">
                                      <p:cBhvr>
                                        <p:cTn id="22" dur="500"/>
                                        <p:tgtEl>
                                          <p:spTgt spid="6">
                                            <p:txEl>
                                              <p:pRg st="0" end="0"/>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9" presetClass="entr" presetSubtype="0" fill="hold" nodeType="clickEffect">
                                  <p:stCondLst>
                                    <p:cond delay="0"/>
                                  </p:stCondLst>
                                  <p:childTnLst>
                                    <p:set>
                                      <p:cBhvr>
                                        <p:cTn id="26" dur="1" fill="hold">
                                          <p:stCondLst>
                                            <p:cond delay="0"/>
                                          </p:stCondLst>
                                        </p:cTn>
                                        <p:tgtEl>
                                          <p:spTgt spid="6">
                                            <p:txEl>
                                              <p:pRg st="1" end="1"/>
                                            </p:txEl>
                                          </p:spTgt>
                                        </p:tgtEl>
                                        <p:attrNameLst>
                                          <p:attrName>style.visibility</p:attrName>
                                        </p:attrNameLst>
                                      </p:cBhvr>
                                      <p:to>
                                        <p:strVal val="visible"/>
                                      </p:to>
                                    </p:set>
                                    <p:animEffect transition="in" filter="dissolve">
                                      <p:cBhvr>
                                        <p:cTn id="27" dur="500"/>
                                        <p:tgtEl>
                                          <p:spTgt spid="6">
                                            <p:txEl>
                                              <p:pRg st="1" end="1"/>
                                            </p:txEl>
                                          </p:spTgt>
                                        </p:tgtEl>
                                      </p:cBhvr>
                                    </p:animEffect>
                                  </p:childTnLst>
                                </p:cTn>
                              </p:par>
                              <p:par>
                                <p:cTn id="28" presetID="9" presetClass="entr" presetSubtype="0" fill="hold" nodeType="withEffect">
                                  <p:stCondLst>
                                    <p:cond delay="0"/>
                                  </p:stCondLst>
                                  <p:childTnLst>
                                    <p:set>
                                      <p:cBhvr>
                                        <p:cTn id="29" dur="1" fill="hold">
                                          <p:stCondLst>
                                            <p:cond delay="0"/>
                                          </p:stCondLst>
                                        </p:cTn>
                                        <p:tgtEl>
                                          <p:spTgt spid="6">
                                            <p:txEl>
                                              <p:pRg st="2" end="2"/>
                                            </p:txEl>
                                          </p:spTgt>
                                        </p:tgtEl>
                                        <p:attrNameLst>
                                          <p:attrName>style.visibility</p:attrName>
                                        </p:attrNameLst>
                                      </p:cBhvr>
                                      <p:to>
                                        <p:strVal val="visible"/>
                                      </p:to>
                                    </p:set>
                                    <p:animEffect transition="in" filter="dissolve">
                                      <p:cBhvr>
                                        <p:cTn id="30" dur="500"/>
                                        <p:tgtEl>
                                          <p:spTgt spid="6">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4" name="Title 1">
            <a:extLst>
              <a:ext uri="{FF2B5EF4-FFF2-40B4-BE49-F238E27FC236}">
                <a16:creationId xmlns:a16="http://schemas.microsoft.com/office/drawing/2014/main" id="{EDBA5A8F-4260-B240-9E01-AE8471BDC45B}"/>
              </a:ext>
            </a:extLst>
          </p:cNvPr>
          <p:cNvSpPr>
            <a:spLocks noGrp="1"/>
          </p:cNvSpPr>
          <p:nvPr>
            <p:ph type="title"/>
          </p:nvPr>
        </p:nvSpPr>
        <p:spPr/>
        <p:txBody>
          <a:bodyPr>
            <a:normAutofit/>
          </a:bodyPr>
          <a:lstStyle/>
          <a:p>
            <a:r>
              <a:rPr lang="en-US" altLang="en-US" sz="4400" dirty="0">
                <a:ea typeface="ＭＳ Ｐゴシック" panose="020B0600070205080204" pitchFamily="34" charset="-128"/>
              </a:rPr>
              <a:t>Client/server socket interaction: UDP</a:t>
            </a:r>
          </a:p>
        </p:txBody>
      </p:sp>
      <p:grpSp>
        <p:nvGrpSpPr>
          <p:cNvPr id="37" name="Group 4">
            <a:extLst>
              <a:ext uri="{FF2B5EF4-FFF2-40B4-BE49-F238E27FC236}">
                <a16:creationId xmlns:a16="http://schemas.microsoft.com/office/drawing/2014/main" id="{7F44DCB0-3AAB-534C-89CD-DB913DF09229}"/>
              </a:ext>
            </a:extLst>
          </p:cNvPr>
          <p:cNvGrpSpPr>
            <a:grpSpLocks/>
          </p:cNvGrpSpPr>
          <p:nvPr/>
        </p:nvGrpSpPr>
        <p:grpSpPr bwMode="auto">
          <a:xfrm>
            <a:off x="7008229" y="4140035"/>
            <a:ext cx="2211387" cy="2200275"/>
            <a:chOff x="3485" y="2494"/>
            <a:chExt cx="1393" cy="1386"/>
          </a:xfrm>
        </p:grpSpPr>
        <p:grpSp>
          <p:nvGrpSpPr>
            <p:cNvPr id="38" name="Group 5">
              <a:extLst>
                <a:ext uri="{FF2B5EF4-FFF2-40B4-BE49-F238E27FC236}">
                  <a16:creationId xmlns:a16="http://schemas.microsoft.com/office/drawing/2014/main" id="{702C97B7-DA60-0149-85AB-47F1FE0F7F57}"/>
                </a:ext>
              </a:extLst>
            </p:cNvPr>
            <p:cNvGrpSpPr>
              <a:grpSpLocks/>
            </p:cNvGrpSpPr>
            <p:nvPr/>
          </p:nvGrpSpPr>
          <p:grpSpPr bwMode="auto">
            <a:xfrm>
              <a:off x="3485" y="2964"/>
              <a:ext cx="1393" cy="916"/>
              <a:chOff x="3485" y="2964"/>
              <a:chExt cx="1393" cy="916"/>
            </a:xfrm>
          </p:grpSpPr>
          <p:sp>
            <p:nvSpPr>
              <p:cNvPr id="40" name="Text Box 6">
                <a:extLst>
                  <a:ext uri="{FF2B5EF4-FFF2-40B4-BE49-F238E27FC236}">
                    <a16:creationId xmlns:a16="http://schemas.microsoft.com/office/drawing/2014/main" id="{ACD138B3-6FD3-074F-B4D6-833745FCB1A1}"/>
                  </a:ext>
                </a:extLst>
              </p:cNvPr>
              <p:cNvSpPr txBox="1">
                <a:spLocks noChangeArrowheads="1"/>
              </p:cNvSpPr>
              <p:nvPr/>
            </p:nvSpPr>
            <p:spPr bwMode="auto">
              <a:xfrm>
                <a:off x="3509" y="3473"/>
                <a:ext cx="900"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close</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clientSocke</a:t>
                </a:r>
                <a:r>
                  <a:rPr kumimoji="0" lang="en-US" altLang="en-US" sz="1800" b="0" i="0" u="none" strike="noStrike" kern="0" cap="none" spc="0" normalizeH="0" baseline="0" noProof="0" dirty="0">
                    <a:ln>
                      <a:noFill/>
                    </a:ln>
                    <a:solidFill>
                      <a:srgbClr val="FF0000"/>
                    </a:solidFill>
                    <a:effectLst/>
                    <a:uLnTx/>
                    <a:uFillTx/>
                    <a:latin typeface="Arial" panose="020B0604020202020204" pitchFamily="34" charset="0"/>
                    <a:ea typeface="ＭＳ Ｐゴシック" panose="020B0600070205080204" pitchFamily="34" charset="-128"/>
                    <a:cs typeface="+mn-cs"/>
                  </a:rPr>
                  <a:t>t</a:t>
                </a:r>
                <a:endParaRPr kumimoji="0" lang="en-US" altLang="en-US" sz="1800" b="0" i="0" u="none" strike="noStrike" kern="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41" name="Line 7">
                <a:extLst>
                  <a:ext uri="{FF2B5EF4-FFF2-40B4-BE49-F238E27FC236}">
                    <a16:creationId xmlns:a16="http://schemas.microsoft.com/office/drawing/2014/main" id="{4F1734AF-E8AC-FE4D-A9A8-4AF1B202B402}"/>
                  </a:ext>
                </a:extLst>
              </p:cNvPr>
              <p:cNvSpPr>
                <a:spLocks noChangeShapeType="1"/>
              </p:cNvSpPr>
              <p:nvPr/>
            </p:nvSpPr>
            <p:spPr bwMode="auto">
              <a:xfrm>
                <a:off x="3867" y="3335"/>
                <a:ext cx="0" cy="204"/>
              </a:xfrm>
              <a:prstGeom prst="line">
                <a:avLst/>
              </a:prstGeom>
              <a:noFill/>
              <a:ln w="28575">
                <a:solidFill>
                  <a:srgbClr val="000099"/>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2" name="Text Box 8">
                <a:extLst>
                  <a:ext uri="{FF2B5EF4-FFF2-40B4-BE49-F238E27FC236}">
                    <a16:creationId xmlns:a16="http://schemas.microsoft.com/office/drawing/2014/main" id="{81054262-2955-D24D-A204-BF36CA6FD4E7}"/>
                  </a:ext>
                </a:extLst>
              </p:cNvPr>
              <p:cNvSpPr txBox="1">
                <a:spLocks noChangeArrowheads="1"/>
              </p:cNvSpPr>
              <p:nvPr/>
            </p:nvSpPr>
            <p:spPr bwMode="auto">
              <a:xfrm>
                <a:off x="3485" y="2964"/>
                <a:ext cx="1393"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read datagram from</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clientSocket</a:t>
                </a:r>
                <a:endParaRPr kumimoji="0" lang="en-US" altLang="en-US" sz="1800" b="0" i="0" u="none" strike="noStrike" kern="0" cap="none" spc="0" normalizeH="0" baseline="0" noProof="0" dirty="0">
                  <a:ln>
                    <a:noFill/>
                  </a:ln>
                  <a:solidFill>
                    <a:srgbClr val="CC0000"/>
                  </a:solidFill>
                  <a:effectLst/>
                  <a:uLnTx/>
                  <a:uFillTx/>
                  <a:latin typeface="Times New Roman" panose="02020603050405020304" pitchFamily="18" charset="0"/>
                  <a:ea typeface="ＭＳ Ｐゴシック" panose="020B0600070205080204" pitchFamily="34" charset="-128"/>
                  <a:cs typeface="+mn-cs"/>
                </a:endParaRPr>
              </a:p>
            </p:txBody>
          </p:sp>
        </p:grpSp>
        <p:sp>
          <p:nvSpPr>
            <p:cNvPr id="39" name="Line 9">
              <a:extLst>
                <a:ext uri="{FF2B5EF4-FFF2-40B4-BE49-F238E27FC236}">
                  <a16:creationId xmlns:a16="http://schemas.microsoft.com/office/drawing/2014/main" id="{FC178652-3FBA-1743-A65B-D82CC0E63C1B}"/>
                </a:ext>
              </a:extLst>
            </p:cNvPr>
            <p:cNvSpPr>
              <a:spLocks noChangeShapeType="1"/>
            </p:cNvSpPr>
            <p:nvPr/>
          </p:nvSpPr>
          <p:spPr bwMode="auto">
            <a:xfrm>
              <a:off x="3864" y="2494"/>
              <a:ext cx="0" cy="522"/>
            </a:xfrm>
            <a:prstGeom prst="line">
              <a:avLst/>
            </a:prstGeom>
            <a:noFill/>
            <a:ln w="28575">
              <a:solidFill>
                <a:srgbClr val="000099"/>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5" name="Text Box 14">
            <a:extLst>
              <a:ext uri="{FF2B5EF4-FFF2-40B4-BE49-F238E27FC236}">
                <a16:creationId xmlns:a16="http://schemas.microsoft.com/office/drawing/2014/main" id="{9FDD06E3-D412-AA43-B8B8-10BB6577ED95}"/>
              </a:ext>
            </a:extLst>
          </p:cNvPr>
          <p:cNvSpPr txBox="1">
            <a:spLocks noChangeArrowheads="1"/>
          </p:cNvSpPr>
          <p:nvPr/>
        </p:nvSpPr>
        <p:spPr bwMode="auto">
          <a:xfrm>
            <a:off x="7165392" y="1480972"/>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2400" b="0" i="0" u="none" strike="noStrike" kern="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nvGrpSpPr>
          <p:cNvPr id="2" name="Group 1">
            <a:extLst>
              <a:ext uri="{FF2B5EF4-FFF2-40B4-BE49-F238E27FC236}">
                <a16:creationId xmlns:a16="http://schemas.microsoft.com/office/drawing/2014/main" id="{1CA67099-9B1F-AF4B-AADB-081B7A2FC10D}"/>
              </a:ext>
            </a:extLst>
          </p:cNvPr>
          <p:cNvGrpSpPr/>
          <p:nvPr/>
        </p:nvGrpSpPr>
        <p:grpSpPr>
          <a:xfrm>
            <a:off x="6878054" y="2115972"/>
            <a:ext cx="4198939" cy="2055813"/>
            <a:chOff x="6878054" y="2115972"/>
            <a:chExt cx="4198939" cy="2055813"/>
          </a:xfrm>
        </p:grpSpPr>
        <p:grpSp>
          <p:nvGrpSpPr>
            <p:cNvPr id="44" name="Group 11">
              <a:extLst>
                <a:ext uri="{FF2B5EF4-FFF2-40B4-BE49-F238E27FC236}">
                  <a16:creationId xmlns:a16="http://schemas.microsoft.com/office/drawing/2014/main" id="{798733F7-216A-784C-9688-7517E2CC9831}"/>
                </a:ext>
              </a:extLst>
            </p:cNvPr>
            <p:cNvGrpSpPr>
              <a:grpSpLocks/>
            </p:cNvGrpSpPr>
            <p:nvPr/>
          </p:nvGrpSpPr>
          <p:grpSpPr bwMode="auto">
            <a:xfrm>
              <a:off x="6890754" y="2115972"/>
              <a:ext cx="3635376" cy="971550"/>
              <a:chOff x="3241" y="1750"/>
              <a:chExt cx="2290" cy="612"/>
            </a:xfrm>
          </p:grpSpPr>
          <p:sp>
            <p:nvSpPr>
              <p:cNvPr id="49" name="Text Box 12">
                <a:extLst>
                  <a:ext uri="{FF2B5EF4-FFF2-40B4-BE49-F238E27FC236}">
                    <a16:creationId xmlns:a16="http://schemas.microsoft.com/office/drawing/2014/main" id="{4BB2271A-4FFC-8048-A612-7E12F9F50E74}"/>
                  </a:ext>
                </a:extLst>
              </p:cNvPr>
              <p:cNvSpPr txBox="1">
                <a:spLocks noChangeArrowheads="1"/>
              </p:cNvSpPr>
              <p:nvPr/>
            </p:nvSpPr>
            <p:spPr bwMode="auto">
              <a:xfrm>
                <a:off x="3241" y="1750"/>
                <a:ext cx="1021" cy="4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create socket:</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50" name="Text Box 13">
                <a:extLst>
                  <a:ext uri="{FF2B5EF4-FFF2-40B4-BE49-F238E27FC236}">
                    <a16:creationId xmlns:a16="http://schemas.microsoft.com/office/drawing/2014/main" id="{277D84D0-CE11-2846-B401-8AB4D0BF51EF}"/>
                  </a:ext>
                </a:extLst>
              </p:cNvPr>
              <p:cNvSpPr txBox="1">
                <a:spLocks noChangeArrowheads="1"/>
              </p:cNvSpPr>
              <p:nvPr/>
            </p:nvSpPr>
            <p:spPr bwMode="auto">
              <a:xfrm>
                <a:off x="3241" y="1944"/>
                <a:ext cx="2290" cy="4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ts val="2000"/>
                  </a:lnSpc>
                  <a:spcBef>
                    <a:spcPct val="20000"/>
                  </a:spcBef>
                  <a:spcAft>
                    <a:spcPct val="0"/>
                  </a:spcAft>
                  <a:buClr>
                    <a:srgbClr val="3333CC"/>
                  </a:buClr>
                  <a:buSzPct val="85000"/>
                  <a:buFont typeface="ZapfDingbats" charset="2"/>
                  <a:buNone/>
                  <a:tabLst/>
                  <a:defRPr/>
                </a:pPr>
                <a:r>
                  <a:rPr kumimoji="0" lang="en-US" altLang="en-US" sz="1800" b="0" i="0"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clientSocket =</a:t>
                </a:r>
              </a:p>
              <a:p>
                <a:pPr marL="0" marR="0" lvl="0" indent="0" algn="l" defTabSz="914400" rtl="0" eaLnBrk="0" fontAlgn="base" latinLnBrk="0" hangingPunct="0">
                  <a:lnSpc>
                    <a:spcPts val="2000"/>
                  </a:lnSpc>
                  <a:spcBef>
                    <a:spcPct val="20000"/>
                  </a:spcBef>
                  <a:spcAft>
                    <a:spcPct val="0"/>
                  </a:spcAft>
                  <a:buClr>
                    <a:srgbClr val="3333CC"/>
                  </a:buClr>
                  <a:buSzPct val="85000"/>
                  <a:buFont typeface="ZapfDingbats" charset="2"/>
                  <a:buNone/>
                  <a:tabLst/>
                  <a:defRPr/>
                </a:pPr>
                <a:r>
                  <a:rPr kumimoji="0" lang="en-US" altLang="en-US" sz="1800" b="0" i="0"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socket(AF_INET,SOCK_DGRAM)</a:t>
                </a:r>
                <a:endParaRPr kumimoji="0" lang="en-US" altLang="en-US" sz="1800" b="0" i="0" u="none" strike="noStrike" kern="0" cap="none" spc="0" normalizeH="0" baseline="0" noProof="0" dirty="0">
                  <a:ln>
                    <a:noFill/>
                  </a:ln>
                  <a:solidFill>
                    <a:srgbClr val="CC0000"/>
                  </a:solidFill>
                  <a:effectLst/>
                  <a:uLnTx/>
                  <a:uFillTx/>
                  <a:latin typeface="Times New Roman" panose="02020603050405020304" pitchFamily="18" charset="0"/>
                  <a:ea typeface="ＭＳ Ｐゴシック" panose="020B0600070205080204" pitchFamily="34" charset="-128"/>
                  <a:cs typeface="+mn-cs"/>
                </a:endParaRPr>
              </a:p>
            </p:txBody>
          </p:sp>
        </p:grpSp>
        <p:sp>
          <p:nvSpPr>
            <p:cNvPr id="46" name="Text Box 15">
              <a:extLst>
                <a:ext uri="{FF2B5EF4-FFF2-40B4-BE49-F238E27FC236}">
                  <a16:creationId xmlns:a16="http://schemas.microsoft.com/office/drawing/2014/main" id="{97D964F3-BC0D-9344-837B-2B0BF990E4A5}"/>
                </a:ext>
              </a:extLst>
            </p:cNvPr>
            <p:cNvSpPr txBox="1">
              <a:spLocks noChangeArrowheads="1"/>
            </p:cNvSpPr>
            <p:nvPr/>
          </p:nvSpPr>
          <p:spPr bwMode="auto">
            <a:xfrm>
              <a:off x="6878054" y="3247860"/>
              <a:ext cx="4198939" cy="923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Create datagram with serverIP address</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And port=x; send datagram via</a:t>
              </a:r>
              <a:br>
                <a:rPr kumimoji="0" lang="en-US" altLang="en-US" sz="1800" b="0" i="0"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br>
              <a:r>
                <a:rPr kumimoji="0" lang="en-US" altLang="en-US" sz="1800" b="0" i="0"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clientSocket</a:t>
              </a:r>
              <a:endParaRPr kumimoji="0" lang="en-US" altLang="en-US" sz="1800" b="0" i="0" u="none" strike="noStrike" kern="0" cap="none" spc="0" normalizeH="0" baseline="0" noProof="0" dirty="0">
                <a:ln>
                  <a:noFill/>
                </a:ln>
                <a:solidFill>
                  <a:srgbClr val="CC0000"/>
                </a:solidFill>
                <a:effectLst/>
                <a:uLnTx/>
                <a:uFillTx/>
                <a:latin typeface="Times New Roman" panose="02020603050405020304" pitchFamily="18" charset="0"/>
                <a:ea typeface="ＭＳ Ｐゴシック" panose="020B0600070205080204" pitchFamily="34" charset="-128"/>
                <a:cs typeface="+mn-cs"/>
              </a:endParaRPr>
            </a:p>
          </p:txBody>
        </p:sp>
        <p:sp>
          <p:nvSpPr>
            <p:cNvPr id="47" name="Line 16">
              <a:extLst>
                <a:ext uri="{FF2B5EF4-FFF2-40B4-BE49-F238E27FC236}">
                  <a16:creationId xmlns:a16="http://schemas.microsoft.com/office/drawing/2014/main" id="{7EC03F56-353B-7E42-A0A2-334C1287EAFA}"/>
                </a:ext>
              </a:extLst>
            </p:cNvPr>
            <p:cNvSpPr>
              <a:spLocks noChangeShapeType="1"/>
            </p:cNvSpPr>
            <p:nvPr/>
          </p:nvSpPr>
          <p:spPr bwMode="auto">
            <a:xfrm>
              <a:off x="7574967" y="3052597"/>
              <a:ext cx="0" cy="323850"/>
            </a:xfrm>
            <a:prstGeom prst="line">
              <a:avLst/>
            </a:prstGeom>
            <a:noFill/>
            <a:ln w="28575">
              <a:solidFill>
                <a:srgbClr val="000099"/>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8" name="Line 17">
            <a:extLst>
              <a:ext uri="{FF2B5EF4-FFF2-40B4-BE49-F238E27FC236}">
                <a16:creationId xmlns:a16="http://schemas.microsoft.com/office/drawing/2014/main" id="{40634A1C-2FFB-FC4C-80CE-D90FD19221DF}"/>
              </a:ext>
            </a:extLst>
          </p:cNvPr>
          <p:cNvSpPr>
            <a:spLocks noChangeShapeType="1"/>
          </p:cNvSpPr>
          <p:nvPr/>
        </p:nvSpPr>
        <p:spPr bwMode="auto">
          <a:xfrm flipH="1">
            <a:off x="4498391" y="3652672"/>
            <a:ext cx="2409826" cy="400050"/>
          </a:xfrm>
          <a:prstGeom prst="line">
            <a:avLst/>
          </a:prstGeom>
          <a:noFill/>
          <a:ln w="28575">
            <a:solidFill>
              <a:srgbClr val="CC0000"/>
            </a:solidFill>
            <a:round/>
            <a:headEnd/>
            <a:tailEnd type="triangle" w="med" len="med"/>
          </a:ln>
          <a:extLst>
            <a:ext uri="{909E8E84-426E-40DD-AFC4-6F175D3DCCD1}">
              <a14:hiddenFill xmlns:a14="http://schemas.microsoft.com/office/drawing/2010/main">
                <a:noFill/>
              </a14:hiddenFill>
            </a:ext>
          </a:extLst>
        </p:spPr>
        <p:txBody>
          <a:bodyPr wrap="none" anchor="ctr">
            <a:spAutoFit/>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1" name="Text Box 18">
            <a:extLst>
              <a:ext uri="{FF2B5EF4-FFF2-40B4-BE49-F238E27FC236}">
                <a16:creationId xmlns:a16="http://schemas.microsoft.com/office/drawing/2014/main" id="{C819A4BA-113E-964D-96AD-ED683094AA75}"/>
              </a:ext>
            </a:extLst>
          </p:cNvPr>
          <p:cNvSpPr txBox="1">
            <a:spLocks noChangeArrowheads="1"/>
          </p:cNvSpPr>
          <p:nvPr/>
        </p:nvSpPr>
        <p:spPr bwMode="auto">
          <a:xfrm>
            <a:off x="2318754" y="2335047"/>
            <a:ext cx="2462212"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create socket, port= x:</a:t>
            </a:r>
            <a:endParaRPr kumimoji="0" lang="en-US" altLang="en-US" sz="1800" b="0" i="0" u="none" strike="noStrike" kern="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52" name="Text Box 19">
            <a:extLst>
              <a:ext uri="{FF2B5EF4-FFF2-40B4-BE49-F238E27FC236}">
                <a16:creationId xmlns:a16="http://schemas.microsoft.com/office/drawing/2014/main" id="{E75AC30B-2B60-9B49-9BC6-1121B1556EA2}"/>
              </a:ext>
            </a:extLst>
          </p:cNvPr>
          <p:cNvSpPr txBox="1">
            <a:spLocks noChangeArrowheads="1"/>
          </p:cNvSpPr>
          <p:nvPr/>
        </p:nvSpPr>
        <p:spPr bwMode="auto">
          <a:xfrm>
            <a:off x="2331454" y="2630322"/>
            <a:ext cx="3635375" cy="663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ts val="2000"/>
              </a:lnSpc>
              <a:spcBef>
                <a:spcPct val="20000"/>
              </a:spcBef>
              <a:spcAft>
                <a:spcPct val="0"/>
              </a:spcAft>
              <a:buClr>
                <a:srgbClr val="3333CC"/>
              </a:buClr>
              <a:buSzPct val="85000"/>
              <a:buFont typeface="ZapfDingbats" charset="2"/>
              <a:buNone/>
              <a:tabLst/>
              <a:defRPr/>
            </a:pPr>
            <a:r>
              <a:rPr kumimoji="0" lang="en-US" altLang="en-US" sz="1800" b="0" i="0"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serverSocket =</a:t>
            </a:r>
          </a:p>
          <a:p>
            <a:pPr marL="0" marR="0" lvl="0" indent="0" algn="l" defTabSz="914400" rtl="0" eaLnBrk="0" fontAlgn="base" latinLnBrk="0" hangingPunct="0">
              <a:lnSpc>
                <a:spcPts val="2000"/>
              </a:lnSpc>
              <a:spcBef>
                <a:spcPct val="20000"/>
              </a:spcBef>
              <a:spcAft>
                <a:spcPct val="0"/>
              </a:spcAft>
              <a:buClr>
                <a:srgbClr val="3333CC"/>
              </a:buClr>
              <a:buSzPct val="85000"/>
              <a:buFont typeface="ZapfDingbats" charset="2"/>
              <a:buNone/>
              <a:tabLst/>
              <a:defRPr/>
            </a:pPr>
            <a:r>
              <a:rPr kumimoji="0" lang="en-US" altLang="en-US" sz="1800" b="0" i="0"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socket(AF_INET,SOCK_DGRAM)</a:t>
            </a:r>
            <a:endParaRPr kumimoji="0" lang="en-US" altLang="en-US" sz="1800" b="0" i="0" u="none" strike="noStrike" kern="0" cap="none" spc="0" normalizeH="0" baseline="0" noProof="0" dirty="0">
              <a:ln>
                <a:noFill/>
              </a:ln>
              <a:solidFill>
                <a:srgbClr val="CC0000"/>
              </a:solidFill>
              <a:effectLst/>
              <a:uLnTx/>
              <a:uFillTx/>
              <a:latin typeface="Times New Roman" panose="02020603050405020304" pitchFamily="18" charset="0"/>
              <a:ea typeface="ＭＳ Ｐゴシック" panose="020B0600070205080204" pitchFamily="34" charset="-128"/>
              <a:cs typeface="+mn-cs"/>
            </a:endParaRPr>
          </a:p>
        </p:txBody>
      </p:sp>
      <p:grpSp>
        <p:nvGrpSpPr>
          <p:cNvPr id="53" name="Group 20">
            <a:extLst>
              <a:ext uri="{FF2B5EF4-FFF2-40B4-BE49-F238E27FC236}">
                <a16:creationId xmlns:a16="http://schemas.microsoft.com/office/drawing/2014/main" id="{105B53F6-4E11-9B4F-83AD-A12D7B45002E}"/>
              </a:ext>
            </a:extLst>
          </p:cNvPr>
          <p:cNvGrpSpPr>
            <a:grpSpLocks/>
          </p:cNvGrpSpPr>
          <p:nvPr/>
        </p:nvGrpSpPr>
        <p:grpSpPr bwMode="auto">
          <a:xfrm>
            <a:off x="2344154" y="3293897"/>
            <a:ext cx="2211387" cy="1109663"/>
            <a:chOff x="589" y="1982"/>
            <a:chExt cx="1393" cy="699"/>
          </a:xfrm>
        </p:grpSpPr>
        <p:sp>
          <p:nvSpPr>
            <p:cNvPr id="54" name="Line 21">
              <a:extLst>
                <a:ext uri="{FF2B5EF4-FFF2-40B4-BE49-F238E27FC236}">
                  <a16:creationId xmlns:a16="http://schemas.microsoft.com/office/drawing/2014/main" id="{2DB889B3-B55C-E94B-B323-72AECF179D85}"/>
                </a:ext>
              </a:extLst>
            </p:cNvPr>
            <p:cNvSpPr>
              <a:spLocks noChangeShapeType="1"/>
            </p:cNvSpPr>
            <p:nvPr/>
          </p:nvSpPr>
          <p:spPr bwMode="auto">
            <a:xfrm>
              <a:off x="1276" y="1982"/>
              <a:ext cx="0" cy="366"/>
            </a:xfrm>
            <a:prstGeom prst="line">
              <a:avLst/>
            </a:prstGeom>
            <a:noFill/>
            <a:ln w="28575">
              <a:solidFill>
                <a:srgbClr val="000099"/>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5" name="Text Box 22">
              <a:extLst>
                <a:ext uri="{FF2B5EF4-FFF2-40B4-BE49-F238E27FC236}">
                  <a16:creationId xmlns:a16="http://schemas.microsoft.com/office/drawing/2014/main" id="{9FE4B9D3-FE8A-7E4C-8E08-01C28E81023D}"/>
                </a:ext>
              </a:extLst>
            </p:cNvPr>
            <p:cNvSpPr txBox="1">
              <a:spLocks noChangeArrowheads="1"/>
            </p:cNvSpPr>
            <p:nvPr/>
          </p:nvSpPr>
          <p:spPr bwMode="auto">
            <a:xfrm>
              <a:off x="589" y="2274"/>
              <a:ext cx="1393"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read datagram from</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serverSocke</a:t>
              </a:r>
              <a:r>
                <a:rPr kumimoji="0" lang="en-US" altLang="en-US" sz="1800" b="0" i="0" u="none" strike="noStrike" kern="0" cap="none" spc="0" normalizeH="0" baseline="0" noProof="0" dirty="0">
                  <a:ln>
                    <a:noFill/>
                  </a:ln>
                  <a:solidFill>
                    <a:srgbClr val="FF0000"/>
                  </a:solidFill>
                  <a:effectLst/>
                  <a:uLnTx/>
                  <a:uFillTx/>
                  <a:latin typeface="Arial" panose="020B0604020202020204" pitchFamily="34" charset="0"/>
                  <a:ea typeface="ＭＳ Ｐゴシック" panose="020B0600070205080204" pitchFamily="34" charset="-128"/>
                  <a:cs typeface="+mn-cs"/>
                </a:rPr>
                <a:t>t</a:t>
              </a:r>
              <a:endParaRPr kumimoji="0" lang="en-US" altLang="en-US" sz="1800" b="0" i="0" u="none" strike="noStrike" kern="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grpSp>
        <p:nvGrpSpPr>
          <p:cNvPr id="56" name="Group 23">
            <a:extLst>
              <a:ext uri="{FF2B5EF4-FFF2-40B4-BE49-F238E27FC236}">
                <a16:creationId xmlns:a16="http://schemas.microsoft.com/office/drawing/2014/main" id="{6729A767-0894-134A-B58D-6CE959F3ABBB}"/>
              </a:ext>
            </a:extLst>
          </p:cNvPr>
          <p:cNvGrpSpPr>
            <a:grpSpLocks/>
          </p:cNvGrpSpPr>
          <p:nvPr/>
        </p:nvGrpSpPr>
        <p:grpSpPr bwMode="auto">
          <a:xfrm>
            <a:off x="2607679" y="4405147"/>
            <a:ext cx="4202112" cy="1698625"/>
            <a:chOff x="755" y="2696"/>
            <a:chExt cx="2647" cy="1070"/>
          </a:xfrm>
        </p:grpSpPr>
        <p:sp>
          <p:nvSpPr>
            <p:cNvPr id="57" name="Text Box 24">
              <a:extLst>
                <a:ext uri="{FF2B5EF4-FFF2-40B4-BE49-F238E27FC236}">
                  <a16:creationId xmlns:a16="http://schemas.microsoft.com/office/drawing/2014/main" id="{45FE834E-F5E7-9341-B57D-B054DC6E28DA}"/>
                </a:ext>
              </a:extLst>
            </p:cNvPr>
            <p:cNvSpPr txBox="1">
              <a:spLocks noChangeArrowheads="1"/>
            </p:cNvSpPr>
            <p:nvPr/>
          </p:nvSpPr>
          <p:spPr bwMode="auto">
            <a:xfrm>
              <a:off x="755" y="2835"/>
              <a:ext cx="1062" cy="9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write reply to</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serverSocket</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specifying </a:t>
              </a:r>
              <a:b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b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client address,</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port number</a:t>
              </a:r>
              <a:endParaRPr kumimoji="0" lang="en-US" altLang="en-US" sz="1800" b="0" i="0" u="none" strike="noStrike" kern="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58" name="Line 25">
              <a:extLst>
                <a:ext uri="{FF2B5EF4-FFF2-40B4-BE49-F238E27FC236}">
                  <a16:creationId xmlns:a16="http://schemas.microsoft.com/office/drawing/2014/main" id="{77A2D0F4-2C33-7B48-B528-6DAF87636FD4}"/>
                </a:ext>
              </a:extLst>
            </p:cNvPr>
            <p:cNvSpPr>
              <a:spLocks noChangeShapeType="1"/>
            </p:cNvSpPr>
            <p:nvPr/>
          </p:nvSpPr>
          <p:spPr bwMode="auto">
            <a:xfrm>
              <a:off x="1278" y="2696"/>
              <a:ext cx="0" cy="198"/>
            </a:xfrm>
            <a:prstGeom prst="line">
              <a:avLst/>
            </a:prstGeom>
            <a:noFill/>
            <a:ln w="28575">
              <a:solidFill>
                <a:srgbClr val="000099"/>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9" name="Line 26">
              <a:extLst>
                <a:ext uri="{FF2B5EF4-FFF2-40B4-BE49-F238E27FC236}">
                  <a16:creationId xmlns:a16="http://schemas.microsoft.com/office/drawing/2014/main" id="{77CA0ACB-6768-D649-A01B-D103D4E2B585}"/>
                </a:ext>
              </a:extLst>
            </p:cNvPr>
            <p:cNvSpPr>
              <a:spLocks noChangeShapeType="1"/>
            </p:cNvSpPr>
            <p:nvPr/>
          </p:nvSpPr>
          <p:spPr bwMode="auto">
            <a:xfrm>
              <a:off x="1866" y="2970"/>
              <a:ext cx="1536" cy="180"/>
            </a:xfrm>
            <a:prstGeom prst="line">
              <a:avLst/>
            </a:prstGeom>
            <a:noFill/>
            <a:ln w="28575">
              <a:solidFill>
                <a:srgbClr val="CC0000"/>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60" name="Text Box 22">
            <a:extLst>
              <a:ext uri="{FF2B5EF4-FFF2-40B4-BE49-F238E27FC236}">
                <a16:creationId xmlns:a16="http://schemas.microsoft.com/office/drawing/2014/main" id="{BA5A099E-C76D-334B-B273-AED0342E41BB}"/>
              </a:ext>
            </a:extLst>
          </p:cNvPr>
          <p:cNvSpPr txBox="1">
            <a:spLocks noChangeArrowheads="1"/>
          </p:cNvSpPr>
          <p:nvPr/>
        </p:nvSpPr>
        <p:spPr bwMode="auto">
          <a:xfrm>
            <a:off x="2036195" y="1465007"/>
            <a:ext cx="3286092"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altLang="en-US" sz="32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server</a:t>
            </a:r>
            <a:r>
              <a:rPr kumimoji="0" lang="en-US" altLang="en-US" sz="28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 </a:t>
            </a:r>
            <a:r>
              <a:rPr kumimoji="0" lang="en-US" altLang="en-US" sz="18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(running on serverIP)</a:t>
            </a:r>
          </a:p>
        </p:txBody>
      </p:sp>
      <p:sp>
        <p:nvSpPr>
          <p:cNvPr id="61" name="Text Box 23">
            <a:extLst>
              <a:ext uri="{FF2B5EF4-FFF2-40B4-BE49-F238E27FC236}">
                <a16:creationId xmlns:a16="http://schemas.microsoft.com/office/drawing/2014/main" id="{2C0B647E-1C2C-574A-86D4-A8DBF242771B}"/>
              </a:ext>
            </a:extLst>
          </p:cNvPr>
          <p:cNvSpPr txBox="1">
            <a:spLocks noChangeArrowheads="1"/>
          </p:cNvSpPr>
          <p:nvPr/>
        </p:nvSpPr>
        <p:spPr bwMode="auto">
          <a:xfrm>
            <a:off x="6840313" y="1416392"/>
            <a:ext cx="1101007"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altLang="en-US" sz="32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client</a:t>
            </a:r>
          </a:p>
        </p:txBody>
      </p:sp>
      <p:grpSp>
        <p:nvGrpSpPr>
          <p:cNvPr id="64" name="Group 34">
            <a:extLst>
              <a:ext uri="{FF2B5EF4-FFF2-40B4-BE49-F238E27FC236}">
                <a16:creationId xmlns:a16="http://schemas.microsoft.com/office/drawing/2014/main" id="{B18363F5-9DA8-C844-9FF5-8607E23ECAE0}"/>
              </a:ext>
            </a:extLst>
          </p:cNvPr>
          <p:cNvGrpSpPr>
            <a:grpSpLocks/>
          </p:cNvGrpSpPr>
          <p:nvPr/>
        </p:nvGrpSpPr>
        <p:grpSpPr bwMode="auto">
          <a:xfrm>
            <a:off x="1534349" y="1399326"/>
            <a:ext cx="422275" cy="685800"/>
            <a:chOff x="4140" y="429"/>
            <a:chExt cx="1425" cy="2396"/>
          </a:xfrm>
        </p:grpSpPr>
        <p:sp>
          <p:nvSpPr>
            <p:cNvPr id="65" name="Freeform 35">
              <a:extLst>
                <a:ext uri="{FF2B5EF4-FFF2-40B4-BE49-F238E27FC236}">
                  <a16:creationId xmlns:a16="http://schemas.microsoft.com/office/drawing/2014/main" id="{0528A8CB-65E5-964D-B654-85E03FD18B51}"/>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6" name="Rectangle 36">
              <a:extLst>
                <a:ext uri="{FF2B5EF4-FFF2-40B4-BE49-F238E27FC236}">
                  <a16:creationId xmlns:a16="http://schemas.microsoft.com/office/drawing/2014/main" id="{6E84855E-322D-B04A-A7A9-4DC0337256CF}"/>
                </a:ext>
              </a:extLst>
            </p:cNvPr>
            <p:cNvSpPr>
              <a:spLocks noChangeArrowheads="1"/>
            </p:cNvSpPr>
            <p:nvPr/>
          </p:nvSpPr>
          <p:spPr bwMode="auto">
            <a:xfrm>
              <a:off x="4204" y="429"/>
              <a:ext cx="1050"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67" name="Freeform 37">
              <a:extLst>
                <a:ext uri="{FF2B5EF4-FFF2-40B4-BE49-F238E27FC236}">
                  <a16:creationId xmlns:a16="http://schemas.microsoft.com/office/drawing/2014/main" id="{0DE429C7-30A9-C04A-A526-765AC5EAA189}"/>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8" name="Freeform 38">
              <a:extLst>
                <a:ext uri="{FF2B5EF4-FFF2-40B4-BE49-F238E27FC236}">
                  <a16:creationId xmlns:a16="http://schemas.microsoft.com/office/drawing/2014/main" id="{DF53DCF7-7CCE-A14D-89D6-6AAAE8C142FA}"/>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9" name="Rectangle 39">
              <a:extLst>
                <a:ext uri="{FF2B5EF4-FFF2-40B4-BE49-F238E27FC236}">
                  <a16:creationId xmlns:a16="http://schemas.microsoft.com/office/drawing/2014/main" id="{FCF7FE3C-7CB1-1949-80FD-5DEB7C2DF81F}"/>
                </a:ext>
              </a:extLst>
            </p:cNvPr>
            <p:cNvSpPr>
              <a:spLocks noChangeArrowheads="1"/>
            </p:cNvSpPr>
            <p:nvPr/>
          </p:nvSpPr>
          <p:spPr bwMode="auto">
            <a:xfrm>
              <a:off x="4210" y="695"/>
              <a:ext cx="600" cy="44"/>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grpSp>
          <p:nvGrpSpPr>
            <p:cNvPr id="70" name="Group 40">
              <a:extLst>
                <a:ext uri="{FF2B5EF4-FFF2-40B4-BE49-F238E27FC236}">
                  <a16:creationId xmlns:a16="http://schemas.microsoft.com/office/drawing/2014/main" id="{9EA93011-9988-1C46-8FFD-C704F4A48C93}"/>
                </a:ext>
              </a:extLst>
            </p:cNvPr>
            <p:cNvGrpSpPr>
              <a:grpSpLocks/>
            </p:cNvGrpSpPr>
            <p:nvPr/>
          </p:nvGrpSpPr>
          <p:grpSpPr bwMode="auto">
            <a:xfrm>
              <a:off x="4749" y="668"/>
              <a:ext cx="581" cy="145"/>
              <a:chOff x="614" y="2568"/>
              <a:chExt cx="725" cy="139"/>
            </a:xfrm>
          </p:grpSpPr>
          <p:sp>
            <p:nvSpPr>
              <p:cNvPr id="95" name="AutoShape 41">
                <a:extLst>
                  <a:ext uri="{FF2B5EF4-FFF2-40B4-BE49-F238E27FC236}">
                    <a16:creationId xmlns:a16="http://schemas.microsoft.com/office/drawing/2014/main" id="{79ABB3C1-EE56-6F45-9499-45BC8012910B}"/>
                  </a:ext>
                </a:extLst>
              </p:cNvPr>
              <p:cNvSpPr>
                <a:spLocks noChangeArrowheads="1"/>
              </p:cNvSpPr>
              <p:nvPr/>
            </p:nvSpPr>
            <p:spPr bwMode="auto">
              <a:xfrm>
                <a:off x="616" y="2568"/>
                <a:ext cx="722" cy="138"/>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96" name="AutoShape 42">
                <a:extLst>
                  <a:ext uri="{FF2B5EF4-FFF2-40B4-BE49-F238E27FC236}">
                    <a16:creationId xmlns:a16="http://schemas.microsoft.com/office/drawing/2014/main" id="{3CE416CE-22C1-B44C-A8BC-DD8D49FA16E5}"/>
                  </a:ext>
                </a:extLst>
              </p:cNvPr>
              <p:cNvSpPr>
                <a:spLocks noChangeArrowheads="1"/>
              </p:cNvSpPr>
              <p:nvPr/>
            </p:nvSpPr>
            <p:spPr bwMode="auto">
              <a:xfrm>
                <a:off x="630" y="2583"/>
                <a:ext cx="689"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grpSp>
        <p:sp>
          <p:nvSpPr>
            <p:cNvPr id="71" name="Rectangle 43">
              <a:extLst>
                <a:ext uri="{FF2B5EF4-FFF2-40B4-BE49-F238E27FC236}">
                  <a16:creationId xmlns:a16="http://schemas.microsoft.com/office/drawing/2014/main" id="{E9AF4519-635B-C444-AD0B-889732CA4F5A}"/>
                </a:ext>
              </a:extLst>
            </p:cNvPr>
            <p:cNvSpPr>
              <a:spLocks noChangeArrowheads="1"/>
            </p:cNvSpPr>
            <p:nvPr/>
          </p:nvSpPr>
          <p:spPr bwMode="auto">
            <a:xfrm>
              <a:off x="4226" y="1017"/>
              <a:ext cx="595" cy="50"/>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grpSp>
          <p:nvGrpSpPr>
            <p:cNvPr id="72" name="Group 44">
              <a:extLst>
                <a:ext uri="{FF2B5EF4-FFF2-40B4-BE49-F238E27FC236}">
                  <a16:creationId xmlns:a16="http://schemas.microsoft.com/office/drawing/2014/main" id="{AE3F7048-2B7F-8146-8234-207ED13E9021}"/>
                </a:ext>
              </a:extLst>
            </p:cNvPr>
            <p:cNvGrpSpPr>
              <a:grpSpLocks/>
            </p:cNvGrpSpPr>
            <p:nvPr/>
          </p:nvGrpSpPr>
          <p:grpSpPr bwMode="auto">
            <a:xfrm>
              <a:off x="4747" y="994"/>
              <a:ext cx="581" cy="134"/>
              <a:chOff x="614" y="2568"/>
              <a:chExt cx="725" cy="139"/>
            </a:xfrm>
          </p:grpSpPr>
          <p:sp>
            <p:nvSpPr>
              <p:cNvPr id="93" name="AutoShape 45">
                <a:extLst>
                  <a:ext uri="{FF2B5EF4-FFF2-40B4-BE49-F238E27FC236}">
                    <a16:creationId xmlns:a16="http://schemas.microsoft.com/office/drawing/2014/main" id="{53908CFC-D723-4742-8456-2D30C66E3524}"/>
                  </a:ext>
                </a:extLst>
              </p:cNvPr>
              <p:cNvSpPr>
                <a:spLocks noChangeArrowheads="1"/>
              </p:cNvSpPr>
              <p:nvPr/>
            </p:nvSpPr>
            <p:spPr bwMode="auto">
              <a:xfrm>
                <a:off x="612" y="2569"/>
                <a:ext cx="729" cy="138"/>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94" name="AutoShape 46">
                <a:extLst>
                  <a:ext uri="{FF2B5EF4-FFF2-40B4-BE49-F238E27FC236}">
                    <a16:creationId xmlns:a16="http://schemas.microsoft.com/office/drawing/2014/main" id="{3A7947BE-FF10-9D41-9767-56A9F87FC393}"/>
                  </a:ext>
                </a:extLst>
              </p:cNvPr>
              <p:cNvSpPr>
                <a:spLocks noChangeArrowheads="1"/>
              </p:cNvSpPr>
              <p:nvPr/>
            </p:nvSpPr>
            <p:spPr bwMode="auto">
              <a:xfrm>
                <a:off x="625" y="2586"/>
                <a:ext cx="695" cy="10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grpSp>
        <p:sp>
          <p:nvSpPr>
            <p:cNvPr id="73" name="Rectangle 47">
              <a:extLst>
                <a:ext uri="{FF2B5EF4-FFF2-40B4-BE49-F238E27FC236}">
                  <a16:creationId xmlns:a16="http://schemas.microsoft.com/office/drawing/2014/main" id="{A116F8BE-CE6D-0046-BBDF-ED91EC563CE1}"/>
                </a:ext>
              </a:extLst>
            </p:cNvPr>
            <p:cNvSpPr>
              <a:spLocks noChangeArrowheads="1"/>
            </p:cNvSpPr>
            <p:nvPr/>
          </p:nvSpPr>
          <p:spPr bwMode="auto">
            <a:xfrm>
              <a:off x="4215" y="1355"/>
              <a:ext cx="600" cy="50"/>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74" name="Rectangle 48">
              <a:extLst>
                <a:ext uri="{FF2B5EF4-FFF2-40B4-BE49-F238E27FC236}">
                  <a16:creationId xmlns:a16="http://schemas.microsoft.com/office/drawing/2014/main" id="{EDDDAA43-84E9-5649-B997-CD32383C8A23}"/>
                </a:ext>
              </a:extLst>
            </p:cNvPr>
            <p:cNvSpPr>
              <a:spLocks noChangeArrowheads="1"/>
            </p:cNvSpPr>
            <p:nvPr/>
          </p:nvSpPr>
          <p:spPr bwMode="auto">
            <a:xfrm>
              <a:off x="4226" y="1655"/>
              <a:ext cx="600" cy="50"/>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grpSp>
          <p:nvGrpSpPr>
            <p:cNvPr id="75" name="Group 49">
              <a:extLst>
                <a:ext uri="{FF2B5EF4-FFF2-40B4-BE49-F238E27FC236}">
                  <a16:creationId xmlns:a16="http://schemas.microsoft.com/office/drawing/2014/main" id="{ED22CCB4-0F75-C14E-8FF6-F0FB9D3FC9FC}"/>
                </a:ext>
              </a:extLst>
            </p:cNvPr>
            <p:cNvGrpSpPr>
              <a:grpSpLocks/>
            </p:cNvGrpSpPr>
            <p:nvPr/>
          </p:nvGrpSpPr>
          <p:grpSpPr bwMode="auto">
            <a:xfrm>
              <a:off x="4735" y="1627"/>
              <a:ext cx="582" cy="151"/>
              <a:chOff x="614" y="2568"/>
              <a:chExt cx="725" cy="139"/>
            </a:xfrm>
          </p:grpSpPr>
          <p:sp>
            <p:nvSpPr>
              <p:cNvPr id="91" name="AutoShape 50">
                <a:extLst>
                  <a:ext uri="{FF2B5EF4-FFF2-40B4-BE49-F238E27FC236}">
                    <a16:creationId xmlns:a16="http://schemas.microsoft.com/office/drawing/2014/main" id="{23A963E3-E563-8243-8CD5-AD41B731D0B3}"/>
                  </a:ext>
                </a:extLst>
              </p:cNvPr>
              <p:cNvSpPr>
                <a:spLocks noChangeArrowheads="1"/>
              </p:cNvSpPr>
              <p:nvPr/>
            </p:nvSpPr>
            <p:spPr bwMode="auto">
              <a:xfrm>
                <a:off x="614" y="2568"/>
                <a:ext cx="727" cy="138"/>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92" name="AutoShape 51">
                <a:extLst>
                  <a:ext uri="{FF2B5EF4-FFF2-40B4-BE49-F238E27FC236}">
                    <a16:creationId xmlns:a16="http://schemas.microsoft.com/office/drawing/2014/main" id="{3CDFE710-0763-8B45-AFC8-16BE12CABF0C}"/>
                  </a:ext>
                </a:extLst>
              </p:cNvPr>
              <p:cNvSpPr>
                <a:spLocks noChangeArrowheads="1"/>
              </p:cNvSpPr>
              <p:nvPr/>
            </p:nvSpPr>
            <p:spPr bwMode="auto">
              <a:xfrm>
                <a:off x="627" y="2583"/>
                <a:ext cx="694"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grpSp>
        <p:sp>
          <p:nvSpPr>
            <p:cNvPr id="76" name="Freeform 52">
              <a:extLst>
                <a:ext uri="{FF2B5EF4-FFF2-40B4-BE49-F238E27FC236}">
                  <a16:creationId xmlns:a16="http://schemas.microsoft.com/office/drawing/2014/main" id="{DFF03B02-CD58-954F-8277-362C27F82A3A}"/>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77" name="Group 53">
              <a:extLst>
                <a:ext uri="{FF2B5EF4-FFF2-40B4-BE49-F238E27FC236}">
                  <a16:creationId xmlns:a16="http://schemas.microsoft.com/office/drawing/2014/main" id="{3E689C5E-F98B-8049-943E-5C1ACD1083B3}"/>
                </a:ext>
              </a:extLst>
            </p:cNvPr>
            <p:cNvGrpSpPr>
              <a:grpSpLocks/>
            </p:cNvGrpSpPr>
            <p:nvPr/>
          </p:nvGrpSpPr>
          <p:grpSpPr bwMode="auto">
            <a:xfrm>
              <a:off x="4739" y="1327"/>
              <a:ext cx="582" cy="139"/>
              <a:chOff x="614" y="2568"/>
              <a:chExt cx="725" cy="139"/>
            </a:xfrm>
          </p:grpSpPr>
          <p:sp>
            <p:nvSpPr>
              <p:cNvPr id="89" name="AutoShape 54">
                <a:extLst>
                  <a:ext uri="{FF2B5EF4-FFF2-40B4-BE49-F238E27FC236}">
                    <a16:creationId xmlns:a16="http://schemas.microsoft.com/office/drawing/2014/main" id="{6761E2B1-103D-4445-A2AE-88446D2628E6}"/>
                  </a:ext>
                </a:extLst>
              </p:cNvPr>
              <p:cNvSpPr>
                <a:spLocks noChangeArrowheads="1"/>
              </p:cNvSpPr>
              <p:nvPr/>
            </p:nvSpPr>
            <p:spPr bwMode="auto">
              <a:xfrm>
                <a:off x="615" y="2568"/>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90" name="AutoShape 55">
                <a:extLst>
                  <a:ext uri="{FF2B5EF4-FFF2-40B4-BE49-F238E27FC236}">
                    <a16:creationId xmlns:a16="http://schemas.microsoft.com/office/drawing/2014/main" id="{EAB91C60-8F54-7C41-988D-5BE6CF059545}"/>
                  </a:ext>
                </a:extLst>
              </p:cNvPr>
              <p:cNvSpPr>
                <a:spLocks noChangeArrowheads="1"/>
              </p:cNvSpPr>
              <p:nvPr/>
            </p:nvSpPr>
            <p:spPr bwMode="auto">
              <a:xfrm>
                <a:off x="629" y="2585"/>
                <a:ext cx="687" cy="105"/>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grpSp>
        <p:sp>
          <p:nvSpPr>
            <p:cNvPr id="78" name="Rectangle 56">
              <a:extLst>
                <a:ext uri="{FF2B5EF4-FFF2-40B4-BE49-F238E27FC236}">
                  <a16:creationId xmlns:a16="http://schemas.microsoft.com/office/drawing/2014/main" id="{87AAEB8B-15DB-FF40-9AE1-E4AF827B85BA}"/>
                </a:ext>
              </a:extLst>
            </p:cNvPr>
            <p:cNvSpPr>
              <a:spLocks noChangeArrowheads="1"/>
            </p:cNvSpPr>
            <p:nvPr/>
          </p:nvSpPr>
          <p:spPr bwMode="auto">
            <a:xfrm>
              <a:off x="5249" y="429"/>
              <a:ext cx="70" cy="2291"/>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79" name="Freeform 57">
              <a:extLst>
                <a:ext uri="{FF2B5EF4-FFF2-40B4-BE49-F238E27FC236}">
                  <a16:creationId xmlns:a16="http://schemas.microsoft.com/office/drawing/2014/main" id="{CC9C0288-5815-DA49-8C3D-91F3048A636D}"/>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0" name="Freeform 58">
              <a:extLst>
                <a:ext uri="{FF2B5EF4-FFF2-40B4-BE49-F238E27FC236}">
                  <a16:creationId xmlns:a16="http://schemas.microsoft.com/office/drawing/2014/main" id="{298D6A78-AAD4-6C42-8184-6B5B0ADD712D}"/>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1" name="Oval 59">
              <a:extLst>
                <a:ext uri="{FF2B5EF4-FFF2-40B4-BE49-F238E27FC236}">
                  <a16:creationId xmlns:a16="http://schemas.microsoft.com/office/drawing/2014/main" id="{2C2ADEA9-27C8-8047-B295-9313B8ABB6DD}"/>
                </a:ext>
              </a:extLst>
            </p:cNvPr>
            <p:cNvSpPr>
              <a:spLocks noChangeArrowheads="1"/>
            </p:cNvSpPr>
            <p:nvPr/>
          </p:nvSpPr>
          <p:spPr bwMode="auto">
            <a:xfrm>
              <a:off x="5517" y="2609"/>
              <a:ext cx="48" cy="100"/>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82" name="Freeform 60">
              <a:extLst>
                <a:ext uri="{FF2B5EF4-FFF2-40B4-BE49-F238E27FC236}">
                  <a16:creationId xmlns:a16="http://schemas.microsoft.com/office/drawing/2014/main" id="{9CAEC79C-34C3-884C-93EA-251A84F70683}"/>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3" name="AutoShape 61">
              <a:extLst>
                <a:ext uri="{FF2B5EF4-FFF2-40B4-BE49-F238E27FC236}">
                  <a16:creationId xmlns:a16="http://schemas.microsoft.com/office/drawing/2014/main" id="{36B22FB8-29CC-B041-B349-ADB1A1CF0D50}"/>
                </a:ext>
              </a:extLst>
            </p:cNvPr>
            <p:cNvSpPr>
              <a:spLocks noChangeArrowheads="1"/>
            </p:cNvSpPr>
            <p:nvPr/>
          </p:nvSpPr>
          <p:spPr bwMode="auto">
            <a:xfrm>
              <a:off x="4140" y="2675"/>
              <a:ext cx="1200" cy="150"/>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84" name="AutoShape 62">
              <a:extLst>
                <a:ext uri="{FF2B5EF4-FFF2-40B4-BE49-F238E27FC236}">
                  <a16:creationId xmlns:a16="http://schemas.microsoft.com/office/drawing/2014/main" id="{A568E896-D157-6749-8B5C-38036DCDA9C8}"/>
                </a:ext>
              </a:extLst>
            </p:cNvPr>
            <p:cNvSpPr>
              <a:spLocks noChangeArrowheads="1"/>
            </p:cNvSpPr>
            <p:nvPr/>
          </p:nvSpPr>
          <p:spPr bwMode="auto">
            <a:xfrm>
              <a:off x="4204" y="2709"/>
              <a:ext cx="1071" cy="83"/>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85" name="Oval 63">
              <a:extLst>
                <a:ext uri="{FF2B5EF4-FFF2-40B4-BE49-F238E27FC236}">
                  <a16:creationId xmlns:a16="http://schemas.microsoft.com/office/drawing/2014/main" id="{76E67DE4-8580-984E-96DB-32AA41DD1301}"/>
                </a:ext>
              </a:extLst>
            </p:cNvPr>
            <p:cNvSpPr>
              <a:spLocks noChangeArrowheads="1"/>
            </p:cNvSpPr>
            <p:nvPr/>
          </p:nvSpPr>
          <p:spPr bwMode="auto">
            <a:xfrm>
              <a:off x="4306" y="2381"/>
              <a:ext cx="161" cy="144"/>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86" name="Oval 64">
              <a:extLst>
                <a:ext uri="{FF2B5EF4-FFF2-40B4-BE49-F238E27FC236}">
                  <a16:creationId xmlns:a16="http://schemas.microsoft.com/office/drawing/2014/main" id="{B85D964A-BC7F-0243-8B3C-55498AEBC027}"/>
                </a:ext>
              </a:extLst>
            </p:cNvPr>
            <p:cNvSpPr>
              <a:spLocks noChangeArrowheads="1"/>
            </p:cNvSpPr>
            <p:nvPr/>
          </p:nvSpPr>
          <p:spPr bwMode="auto">
            <a:xfrm>
              <a:off x="4488" y="2381"/>
              <a:ext cx="155" cy="144"/>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dirty="0">
                <a:ln>
                  <a:noFill/>
                </a:ln>
                <a:solidFill>
                  <a:srgbClr val="FF0000"/>
                </a:solidFill>
                <a:effectLst/>
                <a:uLnTx/>
                <a:uFillTx/>
                <a:latin typeface="Calibri" panose="020F0502020204030204"/>
                <a:ea typeface="ＭＳ Ｐゴシック" panose="020B0600070205080204" pitchFamily="34" charset="-128"/>
                <a:cs typeface="Arial" panose="020B0604020202020204" pitchFamily="34" charset="0"/>
              </a:endParaRPr>
            </a:p>
          </p:txBody>
        </p:sp>
        <p:sp>
          <p:nvSpPr>
            <p:cNvPr id="87" name="Oval 65">
              <a:extLst>
                <a:ext uri="{FF2B5EF4-FFF2-40B4-BE49-F238E27FC236}">
                  <a16:creationId xmlns:a16="http://schemas.microsoft.com/office/drawing/2014/main" id="{1023622E-7290-DB4F-BDFC-4AE5806C35D8}"/>
                </a:ext>
              </a:extLst>
            </p:cNvPr>
            <p:cNvSpPr>
              <a:spLocks noChangeArrowheads="1"/>
            </p:cNvSpPr>
            <p:nvPr/>
          </p:nvSpPr>
          <p:spPr bwMode="auto">
            <a:xfrm>
              <a:off x="4660" y="2381"/>
              <a:ext cx="161" cy="139"/>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88" name="Rectangle 66">
              <a:extLst>
                <a:ext uri="{FF2B5EF4-FFF2-40B4-BE49-F238E27FC236}">
                  <a16:creationId xmlns:a16="http://schemas.microsoft.com/office/drawing/2014/main" id="{C404F913-10F9-264F-B4B2-2C47E82E0029}"/>
                </a:ext>
              </a:extLst>
            </p:cNvPr>
            <p:cNvSpPr>
              <a:spLocks noChangeArrowheads="1"/>
            </p:cNvSpPr>
            <p:nvPr/>
          </p:nvSpPr>
          <p:spPr bwMode="auto">
            <a:xfrm>
              <a:off x="5061" y="1838"/>
              <a:ext cx="86" cy="760"/>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grpSp>
      <p:grpSp>
        <p:nvGrpSpPr>
          <p:cNvPr id="97" name="Group 67">
            <a:extLst>
              <a:ext uri="{FF2B5EF4-FFF2-40B4-BE49-F238E27FC236}">
                <a16:creationId xmlns:a16="http://schemas.microsoft.com/office/drawing/2014/main" id="{CED85610-CD29-5E4F-BB21-F275B7666450}"/>
              </a:ext>
            </a:extLst>
          </p:cNvPr>
          <p:cNvGrpSpPr>
            <a:grpSpLocks/>
          </p:cNvGrpSpPr>
          <p:nvPr/>
        </p:nvGrpSpPr>
        <p:grpSpPr bwMode="auto">
          <a:xfrm>
            <a:off x="7841666" y="1346443"/>
            <a:ext cx="742950" cy="742950"/>
            <a:chOff x="-44" y="1473"/>
            <a:chExt cx="981" cy="1105"/>
          </a:xfrm>
        </p:grpSpPr>
        <p:pic>
          <p:nvPicPr>
            <p:cNvPr id="98" name="Picture 68" descr="desktop_computer_stylized_medium">
              <a:extLst>
                <a:ext uri="{FF2B5EF4-FFF2-40B4-BE49-F238E27FC236}">
                  <a16:creationId xmlns:a16="http://schemas.microsoft.com/office/drawing/2014/main" id="{1830ACA4-0FBE-1142-BE23-D05178A5FED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9" name="Freeform 69">
              <a:extLst>
                <a:ext uri="{FF2B5EF4-FFF2-40B4-BE49-F238E27FC236}">
                  <a16:creationId xmlns:a16="http://schemas.microsoft.com/office/drawing/2014/main" id="{E76D0C82-A009-EE46-B2AF-9D042C9D0FC6}"/>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100" name="Slide Number Placeholder 2">
            <a:extLst>
              <a:ext uri="{FF2B5EF4-FFF2-40B4-BE49-F238E27FC236}">
                <a16:creationId xmlns:a16="http://schemas.microsoft.com/office/drawing/2014/main" id="{AC47B214-54CF-3041-98BF-A73AC365F808}"/>
              </a:ext>
            </a:extLst>
          </p:cNvPr>
          <p:cNvSpPr>
            <a:spLocks noGrp="1"/>
          </p:cNvSpPr>
          <p:nvPr>
            <p:ph type="sldNum" sz="quarter" idx="4"/>
          </p:nvPr>
        </p:nvSpPr>
        <p:spPr>
          <a:xfrm>
            <a:off x="9219616" y="6443089"/>
            <a:ext cx="2743200" cy="365125"/>
          </a:xfrm>
        </p:spPr>
        <p:txBody>
          <a:bodyPr/>
          <a:lstStyle/>
          <a:p>
            <a:r>
              <a:rPr lang="en-US" dirty="0"/>
              <a:t>Application Layer: 2-</a:t>
            </a:r>
            <a:fld id="{C4204591-24BD-A542-B9D5-F8D8A88D2FEE}" type="slidenum">
              <a:rPr lang="en-US" smtClean="0"/>
              <a:pPr/>
              <a:t>109</a:t>
            </a:fld>
            <a:endParaRPr lang="en-US" dirty="0"/>
          </a:p>
        </p:txBody>
      </p:sp>
    </p:spTree>
    <p:extLst>
      <p:ext uri="{BB962C8B-B14F-4D97-AF65-F5344CB8AC3E}">
        <p14:creationId xmlns:p14="http://schemas.microsoft.com/office/powerpoint/2010/main" val="143225016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up)">
                                      <p:cBhvr>
                                        <p:cTn id="7" dur="5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2" fill="hold" grpId="0" nodeType="clickEffect">
                                  <p:stCondLst>
                                    <p:cond delay="0"/>
                                  </p:stCondLst>
                                  <p:childTnLst>
                                    <p:set>
                                      <p:cBhvr>
                                        <p:cTn id="11" dur="1" fill="hold">
                                          <p:stCondLst>
                                            <p:cond delay="0"/>
                                          </p:stCondLst>
                                        </p:cTn>
                                        <p:tgtEl>
                                          <p:spTgt spid="48"/>
                                        </p:tgtEl>
                                        <p:attrNameLst>
                                          <p:attrName>style.visibility</p:attrName>
                                        </p:attrNameLst>
                                      </p:cBhvr>
                                      <p:to>
                                        <p:strVal val="visible"/>
                                      </p:to>
                                    </p:set>
                                    <p:animEffect transition="in" filter="wipe(right)">
                                      <p:cBhvr>
                                        <p:cTn id="12" dur="500"/>
                                        <p:tgtEl>
                                          <p:spTgt spid="48"/>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53"/>
                                        </p:tgtEl>
                                        <p:attrNameLst>
                                          <p:attrName>style.visibility</p:attrName>
                                        </p:attrNameLst>
                                      </p:cBhvr>
                                      <p:to>
                                        <p:strVal val="visible"/>
                                      </p:to>
                                    </p:set>
                                    <p:animEffect transition="in" filter="dissolve">
                                      <p:cBhvr>
                                        <p:cTn id="17" dur="500"/>
                                        <p:tgtEl>
                                          <p:spTgt spid="53"/>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1" fill="hold" nodeType="clickEffect">
                                  <p:stCondLst>
                                    <p:cond delay="0"/>
                                  </p:stCondLst>
                                  <p:childTnLst>
                                    <p:set>
                                      <p:cBhvr>
                                        <p:cTn id="21" dur="1" fill="hold">
                                          <p:stCondLst>
                                            <p:cond delay="0"/>
                                          </p:stCondLst>
                                        </p:cTn>
                                        <p:tgtEl>
                                          <p:spTgt spid="56"/>
                                        </p:tgtEl>
                                        <p:attrNameLst>
                                          <p:attrName>style.visibility</p:attrName>
                                        </p:attrNameLst>
                                      </p:cBhvr>
                                      <p:to>
                                        <p:strVal val="visible"/>
                                      </p:to>
                                    </p:set>
                                    <p:animEffect transition="in" filter="wipe(up)">
                                      <p:cBhvr>
                                        <p:cTn id="22" dur="500"/>
                                        <p:tgtEl>
                                          <p:spTgt spid="56"/>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1" fill="hold" nodeType="clickEffect">
                                  <p:stCondLst>
                                    <p:cond delay="0"/>
                                  </p:stCondLst>
                                  <p:childTnLst>
                                    <p:set>
                                      <p:cBhvr>
                                        <p:cTn id="26" dur="1" fill="hold">
                                          <p:stCondLst>
                                            <p:cond delay="0"/>
                                          </p:stCondLst>
                                        </p:cTn>
                                        <p:tgtEl>
                                          <p:spTgt spid="37"/>
                                        </p:tgtEl>
                                        <p:attrNameLst>
                                          <p:attrName>style.visibility</p:attrName>
                                        </p:attrNameLst>
                                      </p:cBhvr>
                                      <p:to>
                                        <p:strVal val="visible"/>
                                      </p:to>
                                    </p:set>
                                    <p:animEffect transition="in" filter="wipe(up)">
                                      <p:cBhvr>
                                        <p:cTn id="27" dur="500"/>
                                        <p:tgtEl>
                                          <p:spTgt spid="3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 grpId="0" animBg="1"/>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289325"/>
            <a:ext cx="10515600" cy="894622"/>
          </a:xfrm>
        </p:spPr>
        <p:txBody>
          <a:bodyPr>
            <a:normAutofit/>
          </a:bodyPr>
          <a:lstStyle/>
          <a:p>
            <a:r>
              <a:rPr lang="en-US" altLang="en-US" sz="4400" dirty="0">
                <a:ea typeface="ＭＳ Ｐゴシック" panose="020B0600070205080204" pitchFamily="34" charset="-128"/>
              </a:rPr>
              <a:t>An application-layer </a:t>
            </a:r>
            <a:r>
              <a:rPr lang="en-US" altLang="en-US" dirty="0">
                <a:ea typeface="ＭＳ Ｐゴシック" panose="020B0600070205080204" pitchFamily="34" charset="-128"/>
              </a:rPr>
              <a:t>p</a:t>
            </a:r>
            <a:r>
              <a:rPr lang="en-US" altLang="en-US" sz="4400" dirty="0">
                <a:ea typeface="ＭＳ Ｐゴシック" panose="020B0600070205080204" pitchFamily="34" charset="-128"/>
              </a:rPr>
              <a:t>rotocol </a:t>
            </a:r>
            <a:r>
              <a:rPr lang="en-US" altLang="en-US" dirty="0">
                <a:ea typeface="ＭＳ Ｐゴシック" panose="020B0600070205080204" pitchFamily="34" charset="-128"/>
              </a:rPr>
              <a:t>d</a:t>
            </a:r>
            <a:r>
              <a:rPr lang="en-US" altLang="en-US" sz="4400" dirty="0">
                <a:ea typeface="ＭＳ Ｐゴシック" panose="020B0600070205080204" pitchFamily="34" charset="-128"/>
              </a:rPr>
              <a:t>efines:</a:t>
            </a:r>
            <a:endParaRPr lang="en-US" sz="4400" dirty="0"/>
          </a:p>
        </p:txBody>
      </p:sp>
      <p:sp>
        <p:nvSpPr>
          <p:cNvPr id="7" name="Rectangle 3">
            <a:extLst>
              <a:ext uri="{FF2B5EF4-FFF2-40B4-BE49-F238E27FC236}">
                <a16:creationId xmlns:a16="http://schemas.microsoft.com/office/drawing/2014/main" id="{8251B37A-10ED-6C4A-A5F1-4B1BE824E86A}"/>
              </a:ext>
            </a:extLst>
          </p:cNvPr>
          <p:cNvSpPr txBox="1">
            <a:spLocks noChangeArrowheads="1"/>
          </p:cNvSpPr>
          <p:nvPr/>
        </p:nvSpPr>
        <p:spPr>
          <a:xfrm>
            <a:off x="759182" y="1464838"/>
            <a:ext cx="5297309" cy="4648200"/>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types of messages exchanged, </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e.g., request, response </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message syntax:</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what fields in messages &amp; how fields are delineated</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message semantics </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meaning of information in fields</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rules</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for when and how processes send &amp; respond to messages</a:t>
            </a:r>
          </a:p>
        </p:txBody>
      </p:sp>
      <p:sp>
        <p:nvSpPr>
          <p:cNvPr id="8" name="Rectangle 4">
            <a:extLst>
              <a:ext uri="{FF2B5EF4-FFF2-40B4-BE49-F238E27FC236}">
                <a16:creationId xmlns:a16="http://schemas.microsoft.com/office/drawing/2014/main" id="{E3FA004C-2235-334F-8814-1F36401D2A86}"/>
              </a:ext>
            </a:extLst>
          </p:cNvPr>
          <p:cNvSpPr txBox="1">
            <a:spLocks noChangeArrowheads="1"/>
          </p:cNvSpPr>
          <p:nvPr/>
        </p:nvSpPr>
        <p:spPr>
          <a:xfrm>
            <a:off x="6555631" y="1474670"/>
            <a:ext cx="4758660" cy="4648200"/>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28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open protocols:</a:t>
            </a:r>
          </a:p>
          <a:p>
            <a:pPr marL="460375" marR="0" lvl="0" indent="-23018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defined in RFCs, everyone has access to protocol definition</a:t>
            </a:r>
          </a:p>
          <a:p>
            <a:pPr marL="460375" marR="0" lvl="0" indent="-23018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allows for interoperability</a:t>
            </a:r>
          </a:p>
          <a:p>
            <a:pPr marL="460375" marR="0" lvl="0" indent="-23018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e.g., HTTP, SMTP</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28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proprietary protocols:</a:t>
            </a:r>
          </a:p>
          <a:p>
            <a:pPr marL="527050" marR="0" lvl="0" indent="-23018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e.g., Skype, Zoom</a:t>
            </a:r>
          </a:p>
        </p:txBody>
      </p:sp>
      <p:sp>
        <p:nvSpPr>
          <p:cNvPr id="5" name="Slide Number Placeholder 2">
            <a:extLst>
              <a:ext uri="{FF2B5EF4-FFF2-40B4-BE49-F238E27FC236}">
                <a16:creationId xmlns:a16="http://schemas.microsoft.com/office/drawing/2014/main" id="{2BFE3DF4-2D02-7D4F-B76E-99CD4324F969}"/>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Application Layer: 2-</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11</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51133618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7">
                                            <p:txEl>
                                              <p:pRg st="2" end="2"/>
                                            </p:txEl>
                                          </p:spTgt>
                                        </p:tgtEl>
                                        <p:attrNameLst>
                                          <p:attrName>style.visibility</p:attrName>
                                        </p:attrNameLst>
                                      </p:cBhvr>
                                      <p:to>
                                        <p:strVal val="visible"/>
                                      </p:to>
                                    </p:set>
                                    <p:animEffect transition="in" filter="dissolve">
                                      <p:cBhvr>
                                        <p:cTn id="7" dur="500"/>
                                        <p:tgtEl>
                                          <p:spTgt spid="7">
                                            <p:txEl>
                                              <p:pRg st="2" end="2"/>
                                            </p:txEl>
                                          </p:spTgt>
                                        </p:tgtEl>
                                      </p:cBhvr>
                                    </p:animEffect>
                                  </p:childTnLst>
                                </p:cTn>
                              </p:par>
                              <p:par>
                                <p:cTn id="8" presetID="9" presetClass="entr" presetSubtype="0" fill="hold" nodeType="withEffect">
                                  <p:stCondLst>
                                    <p:cond delay="0"/>
                                  </p:stCondLst>
                                  <p:childTnLst>
                                    <p:set>
                                      <p:cBhvr>
                                        <p:cTn id="9" dur="1" fill="hold">
                                          <p:stCondLst>
                                            <p:cond delay="0"/>
                                          </p:stCondLst>
                                        </p:cTn>
                                        <p:tgtEl>
                                          <p:spTgt spid="7">
                                            <p:txEl>
                                              <p:pRg st="3" end="3"/>
                                            </p:txEl>
                                          </p:spTgt>
                                        </p:tgtEl>
                                        <p:attrNameLst>
                                          <p:attrName>style.visibility</p:attrName>
                                        </p:attrNameLst>
                                      </p:cBhvr>
                                      <p:to>
                                        <p:strVal val="visible"/>
                                      </p:to>
                                    </p:set>
                                    <p:animEffect transition="in" filter="dissolve">
                                      <p:cBhvr>
                                        <p:cTn id="10" dur="500"/>
                                        <p:tgtEl>
                                          <p:spTgt spid="7">
                                            <p:txEl>
                                              <p:pRg st="3" end="3"/>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9" presetClass="entr" presetSubtype="0" fill="hold" nodeType="clickEffect">
                                  <p:stCondLst>
                                    <p:cond delay="0"/>
                                  </p:stCondLst>
                                  <p:childTnLst>
                                    <p:set>
                                      <p:cBhvr>
                                        <p:cTn id="14" dur="1" fill="hold">
                                          <p:stCondLst>
                                            <p:cond delay="0"/>
                                          </p:stCondLst>
                                        </p:cTn>
                                        <p:tgtEl>
                                          <p:spTgt spid="7">
                                            <p:txEl>
                                              <p:pRg st="4" end="4"/>
                                            </p:txEl>
                                          </p:spTgt>
                                        </p:tgtEl>
                                        <p:attrNameLst>
                                          <p:attrName>style.visibility</p:attrName>
                                        </p:attrNameLst>
                                      </p:cBhvr>
                                      <p:to>
                                        <p:strVal val="visible"/>
                                      </p:to>
                                    </p:set>
                                    <p:animEffect transition="in" filter="dissolve">
                                      <p:cBhvr>
                                        <p:cTn id="15" dur="500"/>
                                        <p:tgtEl>
                                          <p:spTgt spid="7">
                                            <p:txEl>
                                              <p:pRg st="4" end="4"/>
                                            </p:txEl>
                                          </p:spTgt>
                                        </p:tgtEl>
                                      </p:cBhvr>
                                    </p:animEffect>
                                  </p:childTnLst>
                                </p:cTn>
                              </p:par>
                              <p:par>
                                <p:cTn id="16" presetID="9" presetClass="entr" presetSubtype="0" fill="hold" nodeType="withEffect">
                                  <p:stCondLst>
                                    <p:cond delay="0"/>
                                  </p:stCondLst>
                                  <p:childTnLst>
                                    <p:set>
                                      <p:cBhvr>
                                        <p:cTn id="17" dur="1" fill="hold">
                                          <p:stCondLst>
                                            <p:cond delay="0"/>
                                          </p:stCondLst>
                                        </p:cTn>
                                        <p:tgtEl>
                                          <p:spTgt spid="7">
                                            <p:txEl>
                                              <p:pRg st="5" end="5"/>
                                            </p:txEl>
                                          </p:spTgt>
                                        </p:tgtEl>
                                        <p:attrNameLst>
                                          <p:attrName>style.visibility</p:attrName>
                                        </p:attrNameLst>
                                      </p:cBhvr>
                                      <p:to>
                                        <p:strVal val="visible"/>
                                      </p:to>
                                    </p:set>
                                    <p:animEffect transition="in" filter="dissolve">
                                      <p:cBhvr>
                                        <p:cTn id="18" dur="500"/>
                                        <p:tgtEl>
                                          <p:spTgt spid="7">
                                            <p:txEl>
                                              <p:pRg st="5" end="5"/>
                                            </p:txEl>
                                          </p:spTgt>
                                        </p:tgtEl>
                                      </p:cBhvr>
                                    </p:animEffect>
                                  </p:childTnLst>
                                </p:cTn>
                              </p:par>
                            </p:childTnLst>
                          </p:cTn>
                        </p:par>
                      </p:childTnLst>
                    </p:cTn>
                  </p:par>
                  <p:par>
                    <p:cTn id="19" fill="hold">
                      <p:stCondLst>
                        <p:cond delay="indefinite"/>
                      </p:stCondLst>
                      <p:childTnLst>
                        <p:par>
                          <p:cTn id="20" fill="hold">
                            <p:stCondLst>
                              <p:cond delay="0"/>
                            </p:stCondLst>
                            <p:childTnLst>
                              <p:par>
                                <p:cTn id="21" presetID="9" presetClass="entr" presetSubtype="0" fill="hold" nodeType="clickEffect">
                                  <p:stCondLst>
                                    <p:cond delay="0"/>
                                  </p:stCondLst>
                                  <p:childTnLst>
                                    <p:set>
                                      <p:cBhvr>
                                        <p:cTn id="22" dur="1" fill="hold">
                                          <p:stCondLst>
                                            <p:cond delay="0"/>
                                          </p:stCondLst>
                                        </p:cTn>
                                        <p:tgtEl>
                                          <p:spTgt spid="7">
                                            <p:txEl>
                                              <p:pRg st="6" end="6"/>
                                            </p:txEl>
                                          </p:spTgt>
                                        </p:tgtEl>
                                        <p:attrNameLst>
                                          <p:attrName>style.visibility</p:attrName>
                                        </p:attrNameLst>
                                      </p:cBhvr>
                                      <p:to>
                                        <p:strVal val="visible"/>
                                      </p:to>
                                    </p:set>
                                    <p:animEffect transition="in" filter="dissolve">
                                      <p:cBhvr>
                                        <p:cTn id="23" dur="500"/>
                                        <p:tgtEl>
                                          <p:spTgt spid="7">
                                            <p:txEl>
                                              <p:pRg st="6" end="6"/>
                                            </p:txEl>
                                          </p:spTgt>
                                        </p:tgtEl>
                                      </p:cBhvr>
                                    </p:animEffect>
                                  </p:childTnLst>
                                </p:cTn>
                              </p:par>
                            </p:childTnLst>
                          </p:cTn>
                        </p:par>
                      </p:childTnLst>
                    </p:cTn>
                  </p:par>
                  <p:par>
                    <p:cTn id="24" fill="hold">
                      <p:stCondLst>
                        <p:cond delay="indefinite"/>
                      </p:stCondLst>
                      <p:childTnLst>
                        <p:par>
                          <p:cTn id="25" fill="hold">
                            <p:stCondLst>
                              <p:cond delay="0"/>
                            </p:stCondLst>
                            <p:childTnLst>
                              <p:par>
                                <p:cTn id="26" presetID="9" presetClass="entr" presetSubtype="0" fill="hold" nodeType="clickEffect">
                                  <p:stCondLst>
                                    <p:cond delay="0"/>
                                  </p:stCondLst>
                                  <p:childTnLst>
                                    <p:set>
                                      <p:cBhvr>
                                        <p:cTn id="27" dur="1" fill="hold">
                                          <p:stCondLst>
                                            <p:cond delay="0"/>
                                          </p:stCondLst>
                                        </p:cTn>
                                        <p:tgtEl>
                                          <p:spTgt spid="8">
                                            <p:txEl>
                                              <p:pRg st="0" end="0"/>
                                            </p:txEl>
                                          </p:spTgt>
                                        </p:tgtEl>
                                        <p:attrNameLst>
                                          <p:attrName>style.visibility</p:attrName>
                                        </p:attrNameLst>
                                      </p:cBhvr>
                                      <p:to>
                                        <p:strVal val="visible"/>
                                      </p:to>
                                    </p:set>
                                    <p:animEffect transition="in" filter="dissolve">
                                      <p:cBhvr>
                                        <p:cTn id="28" dur="500"/>
                                        <p:tgtEl>
                                          <p:spTgt spid="8">
                                            <p:txEl>
                                              <p:pRg st="0" end="0"/>
                                            </p:txEl>
                                          </p:spTgt>
                                        </p:tgtEl>
                                      </p:cBhvr>
                                    </p:animEffect>
                                  </p:childTnLst>
                                </p:cTn>
                              </p:par>
                              <p:par>
                                <p:cTn id="29" presetID="9" presetClass="entr" presetSubtype="0" fill="hold" nodeType="withEffect">
                                  <p:stCondLst>
                                    <p:cond delay="0"/>
                                  </p:stCondLst>
                                  <p:childTnLst>
                                    <p:set>
                                      <p:cBhvr>
                                        <p:cTn id="30" dur="1" fill="hold">
                                          <p:stCondLst>
                                            <p:cond delay="0"/>
                                          </p:stCondLst>
                                        </p:cTn>
                                        <p:tgtEl>
                                          <p:spTgt spid="8">
                                            <p:txEl>
                                              <p:pRg st="1" end="1"/>
                                            </p:txEl>
                                          </p:spTgt>
                                        </p:tgtEl>
                                        <p:attrNameLst>
                                          <p:attrName>style.visibility</p:attrName>
                                        </p:attrNameLst>
                                      </p:cBhvr>
                                      <p:to>
                                        <p:strVal val="visible"/>
                                      </p:to>
                                    </p:set>
                                    <p:animEffect transition="in" filter="dissolve">
                                      <p:cBhvr>
                                        <p:cTn id="31" dur="500"/>
                                        <p:tgtEl>
                                          <p:spTgt spid="8">
                                            <p:txEl>
                                              <p:pRg st="1" end="1"/>
                                            </p:txEl>
                                          </p:spTgt>
                                        </p:tgtEl>
                                      </p:cBhvr>
                                    </p:animEffect>
                                  </p:childTnLst>
                                </p:cTn>
                              </p:par>
                              <p:par>
                                <p:cTn id="32" presetID="9" presetClass="entr" presetSubtype="0" fill="hold" nodeType="withEffect">
                                  <p:stCondLst>
                                    <p:cond delay="0"/>
                                  </p:stCondLst>
                                  <p:childTnLst>
                                    <p:set>
                                      <p:cBhvr>
                                        <p:cTn id="33" dur="1" fill="hold">
                                          <p:stCondLst>
                                            <p:cond delay="0"/>
                                          </p:stCondLst>
                                        </p:cTn>
                                        <p:tgtEl>
                                          <p:spTgt spid="8">
                                            <p:txEl>
                                              <p:pRg st="2" end="2"/>
                                            </p:txEl>
                                          </p:spTgt>
                                        </p:tgtEl>
                                        <p:attrNameLst>
                                          <p:attrName>style.visibility</p:attrName>
                                        </p:attrNameLst>
                                      </p:cBhvr>
                                      <p:to>
                                        <p:strVal val="visible"/>
                                      </p:to>
                                    </p:set>
                                    <p:animEffect transition="in" filter="dissolve">
                                      <p:cBhvr>
                                        <p:cTn id="34" dur="500"/>
                                        <p:tgtEl>
                                          <p:spTgt spid="8">
                                            <p:txEl>
                                              <p:pRg st="2" end="2"/>
                                            </p:txEl>
                                          </p:spTgt>
                                        </p:tgtEl>
                                      </p:cBhvr>
                                    </p:animEffect>
                                  </p:childTnLst>
                                </p:cTn>
                              </p:par>
                              <p:par>
                                <p:cTn id="35" presetID="9" presetClass="entr" presetSubtype="0" fill="hold" nodeType="withEffect">
                                  <p:stCondLst>
                                    <p:cond delay="0"/>
                                  </p:stCondLst>
                                  <p:childTnLst>
                                    <p:set>
                                      <p:cBhvr>
                                        <p:cTn id="36" dur="1" fill="hold">
                                          <p:stCondLst>
                                            <p:cond delay="0"/>
                                          </p:stCondLst>
                                        </p:cTn>
                                        <p:tgtEl>
                                          <p:spTgt spid="8">
                                            <p:txEl>
                                              <p:pRg st="3" end="3"/>
                                            </p:txEl>
                                          </p:spTgt>
                                        </p:tgtEl>
                                        <p:attrNameLst>
                                          <p:attrName>style.visibility</p:attrName>
                                        </p:attrNameLst>
                                      </p:cBhvr>
                                      <p:to>
                                        <p:strVal val="visible"/>
                                      </p:to>
                                    </p:set>
                                    <p:animEffect transition="in" filter="dissolve">
                                      <p:cBhvr>
                                        <p:cTn id="37" dur="500"/>
                                        <p:tgtEl>
                                          <p:spTgt spid="8">
                                            <p:txEl>
                                              <p:pRg st="3" end="3"/>
                                            </p:txEl>
                                          </p:spTgt>
                                        </p:tgtEl>
                                      </p:cBhvr>
                                    </p:animEffect>
                                  </p:childTnLst>
                                </p:cTn>
                              </p:par>
                              <p:par>
                                <p:cTn id="38" presetID="9" presetClass="entr" presetSubtype="0" fill="hold" nodeType="withEffect">
                                  <p:stCondLst>
                                    <p:cond delay="0"/>
                                  </p:stCondLst>
                                  <p:childTnLst>
                                    <p:set>
                                      <p:cBhvr>
                                        <p:cTn id="39" dur="1" fill="hold">
                                          <p:stCondLst>
                                            <p:cond delay="0"/>
                                          </p:stCondLst>
                                        </p:cTn>
                                        <p:tgtEl>
                                          <p:spTgt spid="8">
                                            <p:txEl>
                                              <p:pRg st="4" end="4"/>
                                            </p:txEl>
                                          </p:spTgt>
                                        </p:tgtEl>
                                        <p:attrNameLst>
                                          <p:attrName>style.visibility</p:attrName>
                                        </p:attrNameLst>
                                      </p:cBhvr>
                                      <p:to>
                                        <p:strVal val="visible"/>
                                      </p:to>
                                    </p:set>
                                    <p:animEffect transition="in" filter="dissolve">
                                      <p:cBhvr>
                                        <p:cTn id="40" dur="500"/>
                                        <p:tgtEl>
                                          <p:spTgt spid="8">
                                            <p:txEl>
                                              <p:pRg st="4" end="4"/>
                                            </p:txEl>
                                          </p:spTgt>
                                        </p:tgtEl>
                                      </p:cBhvr>
                                    </p:animEffect>
                                  </p:childTnLst>
                                </p:cTn>
                              </p:par>
                              <p:par>
                                <p:cTn id="41" presetID="9" presetClass="entr" presetSubtype="0" fill="hold" nodeType="withEffect">
                                  <p:stCondLst>
                                    <p:cond delay="0"/>
                                  </p:stCondLst>
                                  <p:childTnLst>
                                    <p:set>
                                      <p:cBhvr>
                                        <p:cTn id="42" dur="1" fill="hold">
                                          <p:stCondLst>
                                            <p:cond delay="0"/>
                                          </p:stCondLst>
                                        </p:cTn>
                                        <p:tgtEl>
                                          <p:spTgt spid="8">
                                            <p:txEl>
                                              <p:pRg st="5" end="5"/>
                                            </p:txEl>
                                          </p:spTgt>
                                        </p:tgtEl>
                                        <p:attrNameLst>
                                          <p:attrName>style.visibility</p:attrName>
                                        </p:attrNameLst>
                                      </p:cBhvr>
                                      <p:to>
                                        <p:strVal val="visible"/>
                                      </p:to>
                                    </p:set>
                                    <p:animEffect transition="in" filter="dissolve">
                                      <p:cBhvr>
                                        <p:cTn id="43" dur="500"/>
                                        <p:tgtEl>
                                          <p:spTgt spid="8">
                                            <p:txEl>
                                              <p:pRg st="5" end="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4" name="Title 1">
            <a:extLst>
              <a:ext uri="{FF2B5EF4-FFF2-40B4-BE49-F238E27FC236}">
                <a16:creationId xmlns:a16="http://schemas.microsoft.com/office/drawing/2014/main" id="{EDBA5A8F-4260-B240-9E01-AE8471BDC45B}"/>
              </a:ext>
            </a:extLst>
          </p:cNvPr>
          <p:cNvSpPr>
            <a:spLocks noGrp="1"/>
          </p:cNvSpPr>
          <p:nvPr>
            <p:ph type="title"/>
          </p:nvPr>
        </p:nvSpPr>
        <p:spPr/>
        <p:txBody>
          <a:bodyPr>
            <a:normAutofit/>
          </a:bodyPr>
          <a:lstStyle/>
          <a:p>
            <a:pPr lvl="0" eaLnBrk="0" fontAlgn="base" hangingPunct="0">
              <a:lnSpc>
                <a:spcPct val="100000"/>
              </a:lnSpc>
              <a:spcAft>
                <a:spcPct val="0"/>
              </a:spcAft>
            </a:pPr>
            <a:r>
              <a:rPr lang="en-US" altLang="en-US" sz="4400" dirty="0">
                <a:solidFill>
                  <a:srgbClr val="000099"/>
                </a:solidFill>
                <a:ea typeface="ＭＳ Ｐゴシック" panose="020B0600070205080204" pitchFamily="34" charset="-128"/>
                <a:cs typeface="+mn-cs"/>
              </a:rPr>
              <a:t>Example app: UDP client</a:t>
            </a:r>
            <a:endParaRPr lang="en-US" altLang="en-US" sz="5400" dirty="0">
              <a:solidFill>
                <a:srgbClr val="000099"/>
              </a:solidFill>
              <a:ea typeface="ＭＳ Ｐゴシック" panose="020B0600070205080204" pitchFamily="34" charset="-128"/>
              <a:cs typeface="+mn-cs"/>
            </a:endParaRPr>
          </a:p>
        </p:txBody>
      </p:sp>
      <p:sp>
        <p:nvSpPr>
          <p:cNvPr id="100" name="TextBox 1">
            <a:extLst>
              <a:ext uri="{FF2B5EF4-FFF2-40B4-BE49-F238E27FC236}">
                <a16:creationId xmlns:a16="http://schemas.microsoft.com/office/drawing/2014/main" id="{536333E5-2CE2-9346-82C1-DACAC294646B}"/>
              </a:ext>
            </a:extLst>
          </p:cNvPr>
          <p:cNvSpPr txBox="1">
            <a:spLocks noChangeArrowheads="1"/>
          </p:cNvSpPr>
          <p:nvPr/>
        </p:nvSpPr>
        <p:spPr bwMode="auto">
          <a:xfrm>
            <a:off x="5404044" y="1906313"/>
            <a:ext cx="5889754" cy="42671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ts val="28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from socket import *</a:t>
            </a:r>
          </a:p>
          <a:p>
            <a:pPr marL="0" marR="0" lvl="0" indent="0" algn="l" defTabSz="914400" rtl="0" eaLnBrk="1" fontAlgn="auto" latinLnBrk="0" hangingPunct="1">
              <a:lnSpc>
                <a:spcPts val="28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serverName = 'hostname'</a:t>
            </a:r>
          </a:p>
          <a:p>
            <a:pPr marL="0" marR="0" lvl="0" indent="0" algn="l" defTabSz="914400" rtl="0" eaLnBrk="1" fontAlgn="auto" latinLnBrk="0" hangingPunct="1">
              <a:lnSpc>
                <a:spcPts val="28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serverPort = 12000</a:t>
            </a:r>
          </a:p>
          <a:p>
            <a:pPr marL="0" marR="0" lvl="0" indent="0" algn="l" defTabSz="914400" rtl="0" eaLnBrk="1" fontAlgn="auto" latinLnBrk="0" hangingPunct="1">
              <a:lnSpc>
                <a:spcPts val="24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clientSocket = socket(AF_INET, </a:t>
            </a:r>
          </a:p>
          <a:p>
            <a:pPr marL="0" marR="0" lvl="0" indent="0" algn="l" defTabSz="914400" rtl="0" eaLnBrk="1" fontAlgn="auto" latinLnBrk="0" hangingPunct="1">
              <a:lnSpc>
                <a:spcPts val="24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                                   SOCK_DGRAM)</a:t>
            </a:r>
          </a:p>
          <a:p>
            <a:pPr marL="0" marR="0" lvl="0" indent="0" algn="l" defTabSz="914400" rtl="0" eaLnBrk="1" fontAlgn="auto" latinLnBrk="0" hangingPunct="1">
              <a:lnSpc>
                <a:spcPts val="28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message = input('Input lowercase sentence:')</a:t>
            </a:r>
          </a:p>
          <a:p>
            <a:pPr marL="0" marR="0" lvl="0" indent="0" algn="l" defTabSz="914400" rtl="0" eaLnBrk="1" fontAlgn="auto" latinLnBrk="0" hangingPunct="1">
              <a:lnSpc>
                <a:spcPts val="28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clientSocket.sendto</a:t>
            </a: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(message.encode(),</a:t>
            </a:r>
          </a:p>
          <a:p>
            <a:pPr marL="0" marR="0" lvl="0" indent="0" algn="l" defTabSz="914400" rtl="0" eaLnBrk="1" fontAlgn="auto" latinLnBrk="0" hangingPunct="1">
              <a:lnSpc>
                <a:spcPts val="28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                                      (serverName, serverPort))</a:t>
            </a:r>
          </a:p>
          <a:p>
            <a:pPr marL="0" marR="0" lvl="0" indent="0" algn="l" defTabSz="914400" rtl="0" eaLnBrk="1" fontAlgn="auto" latinLnBrk="0" hangingPunct="1">
              <a:lnSpc>
                <a:spcPts val="28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modifiedMessage, serverAddress = </a:t>
            </a:r>
          </a:p>
          <a:p>
            <a:pPr marL="0" marR="0" lvl="0" indent="0" algn="l" defTabSz="914400" rtl="0" eaLnBrk="1" fontAlgn="auto" latinLnBrk="0" hangingPunct="1">
              <a:lnSpc>
                <a:spcPts val="28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                                   clientSocket.recvfrom(2048)</a:t>
            </a:r>
          </a:p>
          <a:p>
            <a:pPr marL="0" marR="0" lvl="0" indent="0" algn="l" defTabSz="914400" rtl="0" eaLnBrk="1" fontAlgn="auto" latinLnBrk="0" hangingPunct="1">
              <a:lnSpc>
                <a:spcPts val="28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print(modifiedMessage.decode())</a:t>
            </a:r>
          </a:p>
          <a:p>
            <a:pPr marL="0" marR="0" lvl="0" indent="0" algn="l" defTabSz="914400" rtl="0" eaLnBrk="1" fontAlgn="auto" latinLnBrk="0" hangingPunct="1">
              <a:lnSpc>
                <a:spcPts val="28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clientSocket.close()</a:t>
            </a:r>
          </a:p>
        </p:txBody>
      </p:sp>
      <p:sp>
        <p:nvSpPr>
          <p:cNvPr id="101" name="TextBox 2">
            <a:extLst>
              <a:ext uri="{FF2B5EF4-FFF2-40B4-BE49-F238E27FC236}">
                <a16:creationId xmlns:a16="http://schemas.microsoft.com/office/drawing/2014/main" id="{71D41B91-E8C8-6145-A56E-4FC2D52EA94E}"/>
              </a:ext>
            </a:extLst>
          </p:cNvPr>
          <p:cNvSpPr txBox="1">
            <a:spLocks noChangeArrowheads="1"/>
          </p:cNvSpPr>
          <p:nvPr/>
        </p:nvSpPr>
        <p:spPr bwMode="auto">
          <a:xfrm>
            <a:off x="5416744" y="1423713"/>
            <a:ext cx="2741613"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400" b="0" i="1"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Python UDPClient</a:t>
            </a:r>
          </a:p>
        </p:txBody>
      </p:sp>
      <p:grpSp>
        <p:nvGrpSpPr>
          <p:cNvPr id="102" name="Group 46">
            <a:extLst>
              <a:ext uri="{FF2B5EF4-FFF2-40B4-BE49-F238E27FC236}">
                <a16:creationId xmlns:a16="http://schemas.microsoft.com/office/drawing/2014/main" id="{F406A622-9128-8442-A93C-56AFB56A7A29}"/>
              </a:ext>
            </a:extLst>
          </p:cNvPr>
          <p:cNvGrpSpPr>
            <a:grpSpLocks/>
          </p:cNvGrpSpPr>
          <p:nvPr/>
        </p:nvGrpSpPr>
        <p:grpSpPr bwMode="auto">
          <a:xfrm>
            <a:off x="2456662" y="1963666"/>
            <a:ext cx="3023734" cy="297517"/>
            <a:chOff x="-242132" y="1766968"/>
            <a:chExt cx="3023579" cy="298280"/>
          </a:xfrm>
        </p:grpSpPr>
        <p:sp>
          <p:nvSpPr>
            <p:cNvPr id="103" name="TextBox 3">
              <a:extLst>
                <a:ext uri="{FF2B5EF4-FFF2-40B4-BE49-F238E27FC236}">
                  <a16:creationId xmlns:a16="http://schemas.microsoft.com/office/drawing/2014/main" id="{12DA0434-01DE-E046-B7D5-1EDBB8B2D0C5}"/>
                </a:ext>
              </a:extLst>
            </p:cNvPr>
            <p:cNvSpPr txBox="1">
              <a:spLocks noChangeArrowheads="1"/>
            </p:cNvSpPr>
            <p:nvPr/>
          </p:nvSpPr>
          <p:spPr bwMode="auto">
            <a:xfrm>
              <a:off x="-242132" y="1766968"/>
              <a:ext cx="3023579" cy="2982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ts val="16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srgbClr val="000099"/>
                  </a:solidFill>
                  <a:effectLst/>
                  <a:uLnTx/>
                  <a:uFillTx/>
                  <a:latin typeface="Arial" panose="020B0604020202020204" pitchFamily="34" charset="0"/>
                  <a:ea typeface="ＭＳ Ｐゴシック" panose="020B0600070205080204" pitchFamily="34" charset="-128"/>
                  <a:cs typeface="+mn-cs"/>
                </a:rPr>
                <a:t>include Python’s socket library</a:t>
              </a:r>
            </a:p>
          </p:txBody>
        </p:sp>
        <p:cxnSp>
          <p:nvCxnSpPr>
            <p:cNvPr id="104" name="Straight Connector 10">
              <a:extLst>
                <a:ext uri="{FF2B5EF4-FFF2-40B4-BE49-F238E27FC236}">
                  <a16:creationId xmlns:a16="http://schemas.microsoft.com/office/drawing/2014/main" id="{3C3F6D39-A2A8-4349-A503-867255F17A18}"/>
                </a:ext>
              </a:extLst>
            </p:cNvPr>
            <p:cNvCxnSpPr>
              <a:cxnSpLocks noChangeShapeType="1"/>
            </p:cNvCxnSpPr>
            <p:nvPr/>
          </p:nvCxnSpPr>
          <p:spPr bwMode="auto">
            <a:xfrm>
              <a:off x="2309371" y="1930400"/>
              <a:ext cx="370329" cy="0"/>
            </a:xfrm>
            <a:prstGeom prst="line">
              <a:avLst/>
            </a:prstGeom>
            <a:noFill/>
            <a:ln w="12700">
              <a:solidFill>
                <a:srgbClr val="CC0000"/>
              </a:solidFill>
              <a:round/>
              <a:headEnd/>
              <a:tailEnd type="triangle" w="med" len="med"/>
            </a:ln>
            <a:extLst>
              <a:ext uri="{909E8E84-426E-40DD-AFC4-6F175D3DCCD1}">
                <a14:hiddenFill xmlns:a14="http://schemas.microsoft.com/office/drawing/2010/main">
                  <a:noFill/>
                </a14:hiddenFill>
              </a:ext>
            </a:extLst>
          </p:spPr>
        </p:cxnSp>
      </p:grpSp>
      <p:grpSp>
        <p:nvGrpSpPr>
          <p:cNvPr id="105" name="Group 47">
            <a:extLst>
              <a:ext uri="{FF2B5EF4-FFF2-40B4-BE49-F238E27FC236}">
                <a16:creationId xmlns:a16="http://schemas.microsoft.com/office/drawing/2014/main" id="{0A55EB29-DB79-7645-BE78-7EACF4B9A12B}"/>
              </a:ext>
            </a:extLst>
          </p:cNvPr>
          <p:cNvGrpSpPr>
            <a:grpSpLocks/>
          </p:cNvGrpSpPr>
          <p:nvPr/>
        </p:nvGrpSpPr>
        <p:grpSpPr bwMode="auto">
          <a:xfrm>
            <a:off x="3344907" y="2997131"/>
            <a:ext cx="2943680" cy="307777"/>
            <a:chOff x="1211823" y="2904386"/>
            <a:chExt cx="2271818" cy="307392"/>
          </a:xfrm>
        </p:grpSpPr>
        <p:sp>
          <p:nvSpPr>
            <p:cNvPr id="106" name="TextBox 31">
              <a:extLst>
                <a:ext uri="{FF2B5EF4-FFF2-40B4-BE49-F238E27FC236}">
                  <a16:creationId xmlns:a16="http://schemas.microsoft.com/office/drawing/2014/main" id="{75D75C6C-85BB-3C40-92D3-8502CEABFBD5}"/>
                </a:ext>
              </a:extLst>
            </p:cNvPr>
            <p:cNvSpPr txBox="1">
              <a:spLocks noChangeArrowheads="1"/>
            </p:cNvSpPr>
            <p:nvPr/>
          </p:nvSpPr>
          <p:spPr bwMode="auto">
            <a:xfrm>
              <a:off x="1211823" y="2904386"/>
              <a:ext cx="2271818" cy="3073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srgbClr val="000099"/>
                  </a:solidFill>
                  <a:effectLst/>
                  <a:uLnTx/>
                  <a:uFillTx/>
                  <a:latin typeface="Arial" panose="020B0604020202020204" pitchFamily="34" charset="0"/>
                  <a:ea typeface="ＭＳ Ｐゴシック" panose="020B0600070205080204" pitchFamily="34" charset="-128"/>
                  <a:cs typeface="+mn-cs"/>
                </a:rPr>
                <a:t>create UDP socket</a:t>
              </a:r>
            </a:p>
          </p:txBody>
        </p:sp>
        <p:cxnSp>
          <p:nvCxnSpPr>
            <p:cNvPr id="107" name="Straight Connector 32">
              <a:extLst>
                <a:ext uri="{FF2B5EF4-FFF2-40B4-BE49-F238E27FC236}">
                  <a16:creationId xmlns:a16="http://schemas.microsoft.com/office/drawing/2014/main" id="{DCDED167-6BDC-964B-B56B-76A2BB372069}"/>
                </a:ext>
              </a:extLst>
            </p:cNvPr>
            <p:cNvCxnSpPr>
              <a:cxnSpLocks noChangeShapeType="1"/>
            </p:cNvCxnSpPr>
            <p:nvPr/>
          </p:nvCxnSpPr>
          <p:spPr bwMode="auto">
            <a:xfrm>
              <a:off x="2488965" y="3080272"/>
              <a:ext cx="288707" cy="0"/>
            </a:xfrm>
            <a:prstGeom prst="line">
              <a:avLst/>
            </a:prstGeom>
            <a:noFill/>
            <a:ln w="12700">
              <a:solidFill>
                <a:srgbClr val="CC0000"/>
              </a:solidFill>
              <a:round/>
              <a:headEnd/>
              <a:tailEnd type="triangle" w="med" len="med"/>
            </a:ln>
            <a:extLst>
              <a:ext uri="{909E8E84-426E-40DD-AFC4-6F175D3DCCD1}">
                <a14:hiddenFill xmlns:a14="http://schemas.microsoft.com/office/drawing/2010/main">
                  <a:noFill/>
                </a14:hiddenFill>
              </a:ext>
            </a:extLst>
          </p:spPr>
        </p:cxnSp>
      </p:grpSp>
      <p:grpSp>
        <p:nvGrpSpPr>
          <p:cNvPr id="108" name="Group 48">
            <a:extLst>
              <a:ext uri="{FF2B5EF4-FFF2-40B4-BE49-F238E27FC236}">
                <a16:creationId xmlns:a16="http://schemas.microsoft.com/office/drawing/2014/main" id="{25E66BBE-B082-AC48-AE42-0CA9F6FF4A7B}"/>
              </a:ext>
            </a:extLst>
          </p:cNvPr>
          <p:cNvGrpSpPr>
            <a:grpSpLocks/>
          </p:cNvGrpSpPr>
          <p:nvPr/>
        </p:nvGrpSpPr>
        <p:grpSpPr bwMode="auto">
          <a:xfrm>
            <a:off x="2988803" y="3664103"/>
            <a:ext cx="2943680" cy="297517"/>
            <a:chOff x="320502" y="3822598"/>
            <a:chExt cx="2944213" cy="297415"/>
          </a:xfrm>
        </p:grpSpPr>
        <p:sp>
          <p:nvSpPr>
            <p:cNvPr id="109" name="TextBox 34">
              <a:extLst>
                <a:ext uri="{FF2B5EF4-FFF2-40B4-BE49-F238E27FC236}">
                  <a16:creationId xmlns:a16="http://schemas.microsoft.com/office/drawing/2014/main" id="{CD0C6081-C6B7-2641-80D1-E2DED8EB5BE8}"/>
                </a:ext>
              </a:extLst>
            </p:cNvPr>
            <p:cNvSpPr txBox="1">
              <a:spLocks noChangeArrowheads="1"/>
            </p:cNvSpPr>
            <p:nvPr/>
          </p:nvSpPr>
          <p:spPr bwMode="auto">
            <a:xfrm>
              <a:off x="320502" y="3822598"/>
              <a:ext cx="2944213" cy="2974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ts val="16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srgbClr val="000099"/>
                  </a:solidFill>
                  <a:effectLst/>
                  <a:uLnTx/>
                  <a:uFillTx/>
                  <a:latin typeface="Arial" panose="020B0604020202020204" pitchFamily="34" charset="0"/>
                  <a:ea typeface="ＭＳ Ｐゴシック" panose="020B0600070205080204" pitchFamily="34" charset="-128"/>
                  <a:cs typeface="+mn-cs"/>
                </a:rPr>
                <a:t>get user keyboard input </a:t>
              </a:r>
            </a:p>
          </p:txBody>
        </p:sp>
        <p:cxnSp>
          <p:nvCxnSpPr>
            <p:cNvPr id="110" name="Straight Connector 35">
              <a:extLst>
                <a:ext uri="{FF2B5EF4-FFF2-40B4-BE49-F238E27FC236}">
                  <a16:creationId xmlns:a16="http://schemas.microsoft.com/office/drawing/2014/main" id="{A49CAC45-33DD-284A-9C51-3E8086DB4A3C}"/>
                </a:ext>
              </a:extLst>
            </p:cNvPr>
            <p:cNvCxnSpPr>
              <a:cxnSpLocks noChangeShapeType="1"/>
            </p:cNvCxnSpPr>
            <p:nvPr/>
          </p:nvCxnSpPr>
          <p:spPr bwMode="auto">
            <a:xfrm>
              <a:off x="2340360" y="3968752"/>
              <a:ext cx="381069" cy="0"/>
            </a:xfrm>
            <a:prstGeom prst="line">
              <a:avLst/>
            </a:prstGeom>
            <a:noFill/>
            <a:ln w="12700">
              <a:solidFill>
                <a:srgbClr val="CC0000"/>
              </a:solidFill>
              <a:round/>
              <a:headEnd/>
              <a:tailEnd type="triangle" w="med" len="med"/>
            </a:ln>
            <a:extLst>
              <a:ext uri="{909E8E84-426E-40DD-AFC4-6F175D3DCCD1}">
                <a14:hiddenFill xmlns:a14="http://schemas.microsoft.com/office/drawing/2010/main">
                  <a:noFill/>
                </a14:hiddenFill>
              </a:ext>
            </a:extLst>
          </p:spPr>
        </p:cxnSp>
      </p:grpSp>
      <p:grpSp>
        <p:nvGrpSpPr>
          <p:cNvPr id="111" name="Group 49">
            <a:extLst>
              <a:ext uri="{FF2B5EF4-FFF2-40B4-BE49-F238E27FC236}">
                <a16:creationId xmlns:a16="http://schemas.microsoft.com/office/drawing/2014/main" id="{48C468B7-1DC1-CB4A-8733-4EA18F6E3330}"/>
              </a:ext>
            </a:extLst>
          </p:cNvPr>
          <p:cNvGrpSpPr>
            <a:grpSpLocks/>
          </p:cNvGrpSpPr>
          <p:nvPr/>
        </p:nvGrpSpPr>
        <p:grpSpPr bwMode="auto">
          <a:xfrm>
            <a:off x="589926" y="4010877"/>
            <a:ext cx="4778572" cy="307777"/>
            <a:chOff x="-2057015" y="4094341"/>
            <a:chExt cx="4779099" cy="307008"/>
          </a:xfrm>
        </p:grpSpPr>
        <p:sp>
          <p:nvSpPr>
            <p:cNvPr id="112" name="TextBox 36">
              <a:extLst>
                <a:ext uri="{FF2B5EF4-FFF2-40B4-BE49-F238E27FC236}">
                  <a16:creationId xmlns:a16="http://schemas.microsoft.com/office/drawing/2014/main" id="{829D5E68-A72B-B34D-8934-6A58024541FB}"/>
                </a:ext>
              </a:extLst>
            </p:cNvPr>
            <p:cNvSpPr txBox="1">
              <a:spLocks noChangeArrowheads="1"/>
            </p:cNvSpPr>
            <p:nvPr/>
          </p:nvSpPr>
          <p:spPr bwMode="auto">
            <a:xfrm>
              <a:off x="-2057015" y="4094341"/>
              <a:ext cx="4723287" cy="30700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srgbClr val="000099"/>
                  </a:solidFill>
                  <a:effectLst/>
                  <a:uLnTx/>
                  <a:uFillTx/>
                  <a:latin typeface="Arial" panose="020B0604020202020204" pitchFamily="34" charset="0"/>
                  <a:ea typeface="ＭＳ Ｐゴシック" panose="020B0600070205080204" pitchFamily="34" charset="-128"/>
                  <a:cs typeface="+mn-cs"/>
                </a:rPr>
                <a:t>attach server name, port to message; send into socket</a:t>
              </a:r>
            </a:p>
          </p:txBody>
        </p:sp>
        <p:cxnSp>
          <p:nvCxnSpPr>
            <p:cNvPr id="113" name="Straight Connector 39">
              <a:extLst>
                <a:ext uri="{FF2B5EF4-FFF2-40B4-BE49-F238E27FC236}">
                  <a16:creationId xmlns:a16="http://schemas.microsoft.com/office/drawing/2014/main" id="{B03E6B6D-23CC-9947-A802-0FCAD6FEFCEE}"/>
                </a:ext>
              </a:extLst>
            </p:cNvPr>
            <p:cNvCxnSpPr>
              <a:cxnSpLocks noChangeShapeType="1"/>
            </p:cNvCxnSpPr>
            <p:nvPr/>
          </p:nvCxnSpPr>
          <p:spPr bwMode="auto">
            <a:xfrm flipV="1">
              <a:off x="2360668" y="4261938"/>
              <a:ext cx="361416" cy="557"/>
            </a:xfrm>
            <a:prstGeom prst="line">
              <a:avLst/>
            </a:prstGeom>
            <a:noFill/>
            <a:ln w="12700">
              <a:solidFill>
                <a:srgbClr val="CC0000"/>
              </a:solidFill>
              <a:round/>
              <a:headEnd/>
              <a:tailEnd type="triangle" w="med" len="med"/>
            </a:ln>
            <a:extLst>
              <a:ext uri="{909E8E84-426E-40DD-AFC4-6F175D3DCCD1}">
                <a14:hiddenFill xmlns:a14="http://schemas.microsoft.com/office/drawing/2010/main">
                  <a:noFill/>
                </a14:hiddenFill>
              </a:ext>
            </a:extLst>
          </p:spPr>
        </p:cxnSp>
      </p:grpSp>
      <p:grpSp>
        <p:nvGrpSpPr>
          <p:cNvPr id="114" name="Group 55">
            <a:extLst>
              <a:ext uri="{FF2B5EF4-FFF2-40B4-BE49-F238E27FC236}">
                <a16:creationId xmlns:a16="http://schemas.microsoft.com/office/drawing/2014/main" id="{D3297448-7869-B14A-9507-C168A822334C}"/>
              </a:ext>
            </a:extLst>
          </p:cNvPr>
          <p:cNvGrpSpPr>
            <a:grpSpLocks/>
          </p:cNvGrpSpPr>
          <p:nvPr/>
        </p:nvGrpSpPr>
        <p:grpSpPr bwMode="auto">
          <a:xfrm>
            <a:off x="1645918" y="5411634"/>
            <a:ext cx="3787622" cy="307776"/>
            <a:chOff x="-1061954" y="5487008"/>
            <a:chExt cx="3788048" cy="307391"/>
          </a:xfrm>
        </p:grpSpPr>
        <p:sp>
          <p:nvSpPr>
            <p:cNvPr id="115" name="TextBox 61">
              <a:extLst>
                <a:ext uri="{FF2B5EF4-FFF2-40B4-BE49-F238E27FC236}">
                  <a16:creationId xmlns:a16="http://schemas.microsoft.com/office/drawing/2014/main" id="{F3DDBD5F-F332-4149-B743-63C7CFA3F09E}"/>
                </a:ext>
              </a:extLst>
            </p:cNvPr>
            <p:cNvSpPr txBox="1">
              <a:spLocks noChangeArrowheads="1"/>
            </p:cNvSpPr>
            <p:nvPr/>
          </p:nvSpPr>
          <p:spPr bwMode="auto">
            <a:xfrm>
              <a:off x="-1061954" y="5487008"/>
              <a:ext cx="3684841" cy="3073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srgbClr val="000099"/>
                  </a:solidFill>
                  <a:effectLst/>
                  <a:uLnTx/>
                  <a:uFillTx/>
                  <a:latin typeface="Arial" panose="020B0604020202020204" pitchFamily="34" charset="0"/>
                  <a:ea typeface="ＭＳ Ｐゴシック" panose="020B0600070205080204" pitchFamily="34" charset="-128"/>
                  <a:cs typeface="+mn-cs"/>
                </a:rPr>
                <a:t>print out received string and close socket</a:t>
              </a:r>
            </a:p>
          </p:txBody>
        </p:sp>
        <p:cxnSp>
          <p:nvCxnSpPr>
            <p:cNvPr id="116" name="Straight Connector 62">
              <a:extLst>
                <a:ext uri="{FF2B5EF4-FFF2-40B4-BE49-F238E27FC236}">
                  <a16:creationId xmlns:a16="http://schemas.microsoft.com/office/drawing/2014/main" id="{0E7498AA-C1D3-274D-B0D2-D6ED3F088FDB}"/>
                </a:ext>
              </a:extLst>
            </p:cNvPr>
            <p:cNvCxnSpPr>
              <a:cxnSpLocks noChangeShapeType="1"/>
            </p:cNvCxnSpPr>
            <p:nvPr/>
          </p:nvCxnSpPr>
          <p:spPr bwMode="auto">
            <a:xfrm>
              <a:off x="2309661" y="5657831"/>
              <a:ext cx="416433" cy="0"/>
            </a:xfrm>
            <a:prstGeom prst="line">
              <a:avLst/>
            </a:prstGeom>
            <a:noFill/>
            <a:ln w="12700">
              <a:solidFill>
                <a:srgbClr val="CC0000"/>
              </a:solidFill>
              <a:round/>
              <a:headEnd/>
              <a:tailEnd type="triangle" w="med" len="med"/>
            </a:ln>
            <a:extLst>
              <a:ext uri="{909E8E84-426E-40DD-AFC4-6F175D3DCCD1}">
                <a14:hiddenFill xmlns:a14="http://schemas.microsoft.com/office/drawing/2010/main">
                  <a:noFill/>
                </a14:hiddenFill>
              </a:ext>
            </a:extLst>
          </p:spPr>
        </p:cxnSp>
      </p:grpSp>
      <p:grpSp>
        <p:nvGrpSpPr>
          <p:cNvPr id="117" name="Group 54">
            <a:extLst>
              <a:ext uri="{FF2B5EF4-FFF2-40B4-BE49-F238E27FC236}">
                <a16:creationId xmlns:a16="http://schemas.microsoft.com/office/drawing/2014/main" id="{7E74A29F-5607-FC4D-9A4A-9324DFA726A6}"/>
              </a:ext>
            </a:extLst>
          </p:cNvPr>
          <p:cNvGrpSpPr>
            <a:grpSpLocks/>
          </p:cNvGrpSpPr>
          <p:nvPr/>
        </p:nvGrpSpPr>
        <p:grpSpPr bwMode="auto">
          <a:xfrm>
            <a:off x="2137532" y="4571815"/>
            <a:ext cx="4091095" cy="440025"/>
            <a:chOff x="-493741" y="4530536"/>
            <a:chExt cx="4090757" cy="440321"/>
          </a:xfrm>
        </p:grpSpPr>
        <p:sp>
          <p:nvSpPr>
            <p:cNvPr id="118" name="TextBox 56">
              <a:extLst>
                <a:ext uri="{FF2B5EF4-FFF2-40B4-BE49-F238E27FC236}">
                  <a16:creationId xmlns:a16="http://schemas.microsoft.com/office/drawing/2014/main" id="{4535E505-0C85-C345-9726-A22F78213A6E}"/>
                </a:ext>
              </a:extLst>
            </p:cNvPr>
            <p:cNvSpPr txBox="1">
              <a:spLocks noChangeArrowheads="1"/>
            </p:cNvSpPr>
            <p:nvPr/>
          </p:nvSpPr>
          <p:spPr bwMode="auto">
            <a:xfrm>
              <a:off x="-493741" y="4662874"/>
              <a:ext cx="4090757" cy="3079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srgbClr val="000099"/>
                  </a:solidFill>
                  <a:effectLst/>
                  <a:uLnTx/>
                  <a:uFillTx/>
                  <a:latin typeface="Arial" panose="020B0604020202020204" pitchFamily="34" charset="0"/>
                  <a:ea typeface="ＭＳ Ｐゴシック" panose="020B0600070205080204" pitchFamily="34" charset="-128"/>
                  <a:cs typeface="+mn-cs"/>
                </a:rPr>
                <a:t>read reply data (bytes) from socket</a:t>
              </a:r>
            </a:p>
          </p:txBody>
        </p:sp>
        <p:cxnSp>
          <p:nvCxnSpPr>
            <p:cNvPr id="119" name="Straight Connector 59">
              <a:extLst>
                <a:ext uri="{FF2B5EF4-FFF2-40B4-BE49-F238E27FC236}">
                  <a16:creationId xmlns:a16="http://schemas.microsoft.com/office/drawing/2014/main" id="{DD1F2FDB-E293-DF42-9B53-AA2F24A605E2}"/>
                </a:ext>
              </a:extLst>
            </p:cNvPr>
            <p:cNvCxnSpPr>
              <a:cxnSpLocks noChangeShapeType="1"/>
            </p:cNvCxnSpPr>
            <p:nvPr/>
          </p:nvCxnSpPr>
          <p:spPr bwMode="auto">
            <a:xfrm flipV="1">
              <a:off x="2415586" y="4830837"/>
              <a:ext cx="327418" cy="416"/>
            </a:xfrm>
            <a:prstGeom prst="line">
              <a:avLst/>
            </a:prstGeom>
            <a:noFill/>
            <a:ln w="12700">
              <a:solidFill>
                <a:srgbClr val="CC0000"/>
              </a:solidFill>
              <a:round/>
              <a:headEnd/>
              <a:tailEnd type="triangle" w="med" len="med"/>
            </a:ln>
            <a:extLst>
              <a:ext uri="{909E8E84-426E-40DD-AFC4-6F175D3DCCD1}">
                <a14:hiddenFill xmlns:a14="http://schemas.microsoft.com/office/drawing/2010/main">
                  <a:noFill/>
                </a14:hiddenFill>
              </a:ext>
            </a:extLst>
          </p:spPr>
        </p:cxnSp>
        <p:sp>
          <p:nvSpPr>
            <p:cNvPr id="120" name="TextBox 53">
              <a:extLst>
                <a:ext uri="{FF2B5EF4-FFF2-40B4-BE49-F238E27FC236}">
                  <a16:creationId xmlns:a16="http://schemas.microsoft.com/office/drawing/2014/main" id="{97123429-EC80-5746-ADCF-168DB6F1FD95}"/>
                </a:ext>
              </a:extLst>
            </p:cNvPr>
            <p:cNvSpPr txBox="1">
              <a:spLocks noChangeArrowheads="1"/>
            </p:cNvSpPr>
            <p:nvPr/>
          </p:nvSpPr>
          <p:spPr bwMode="auto">
            <a:xfrm>
              <a:off x="-157119" y="4530536"/>
              <a:ext cx="184666"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sp>
        <p:nvSpPr>
          <p:cNvPr id="24" name="Slide Number Placeholder 2">
            <a:extLst>
              <a:ext uri="{FF2B5EF4-FFF2-40B4-BE49-F238E27FC236}">
                <a16:creationId xmlns:a16="http://schemas.microsoft.com/office/drawing/2014/main" id="{E72D9EA9-9DC6-CC43-A093-63DB326C6F47}"/>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Application Layer: 2-</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110</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sp>
        <p:nvSpPr>
          <p:cNvPr id="2" name="TextBox 1">
            <a:extLst>
              <a:ext uri="{FF2B5EF4-FFF2-40B4-BE49-F238E27FC236}">
                <a16:creationId xmlns:a16="http://schemas.microsoft.com/office/drawing/2014/main" id="{34716B03-306D-C35F-E056-9A7C759C2994}"/>
              </a:ext>
            </a:extLst>
          </p:cNvPr>
          <p:cNvSpPr txBox="1"/>
          <p:nvPr/>
        </p:nvSpPr>
        <p:spPr>
          <a:xfrm>
            <a:off x="589926" y="6443089"/>
            <a:ext cx="3250826" cy="307777"/>
          </a:xfrm>
          <a:prstGeom prst="rect">
            <a:avLst/>
          </a:prstGeom>
          <a:noFill/>
        </p:spPr>
        <p:txBody>
          <a:bodyPr wrap="none" rtlCol="0">
            <a:spAutoFit/>
          </a:bodyPr>
          <a:lstStyle/>
          <a:p>
            <a:r>
              <a:rPr lang="en-US" sz="1400" dirty="0"/>
              <a:t>Note: this code update (2023) to Python 3</a:t>
            </a:r>
          </a:p>
        </p:txBody>
      </p:sp>
    </p:spTree>
    <p:extLst>
      <p:ext uri="{BB962C8B-B14F-4D97-AF65-F5344CB8AC3E}">
        <p14:creationId xmlns:p14="http://schemas.microsoft.com/office/powerpoint/2010/main" val="251265616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102"/>
                                        </p:tgtEl>
                                        <p:attrNameLst>
                                          <p:attrName>style.visibility</p:attrName>
                                        </p:attrNameLst>
                                      </p:cBhvr>
                                      <p:to>
                                        <p:strVal val="visible"/>
                                      </p:to>
                                    </p:set>
                                    <p:animEffect transition="in" filter="dissolve">
                                      <p:cBhvr>
                                        <p:cTn id="7" dur="500"/>
                                        <p:tgtEl>
                                          <p:spTgt spid="102"/>
                                        </p:tgtEl>
                                      </p:cBhvr>
                                    </p:animEffect>
                                  </p:childTnLst>
                                </p:cTn>
                              </p:par>
                            </p:childTnLst>
                          </p:cTn>
                        </p:par>
                      </p:childTnLst>
                    </p:cTn>
                  </p:par>
                  <p:par>
                    <p:cTn id="8" fill="hold">
                      <p:stCondLst>
                        <p:cond delay="indefinite"/>
                      </p:stCondLst>
                      <p:childTnLst>
                        <p:par>
                          <p:cTn id="9" fill="hold">
                            <p:stCondLst>
                              <p:cond delay="0"/>
                            </p:stCondLst>
                            <p:childTnLst>
                              <p:par>
                                <p:cTn id="10" presetID="9" presetClass="exit" presetSubtype="0" fill="hold" nodeType="clickEffect">
                                  <p:stCondLst>
                                    <p:cond delay="0"/>
                                  </p:stCondLst>
                                  <p:childTnLst>
                                    <p:animEffect transition="out" filter="dissolve">
                                      <p:cBhvr>
                                        <p:cTn id="11" dur="500"/>
                                        <p:tgtEl>
                                          <p:spTgt spid="102"/>
                                        </p:tgtEl>
                                      </p:cBhvr>
                                    </p:animEffect>
                                    <p:set>
                                      <p:cBhvr>
                                        <p:cTn id="12" dur="1" fill="hold">
                                          <p:stCondLst>
                                            <p:cond delay="499"/>
                                          </p:stCondLst>
                                        </p:cTn>
                                        <p:tgtEl>
                                          <p:spTgt spid="102"/>
                                        </p:tgtEl>
                                        <p:attrNameLst>
                                          <p:attrName>style.visibility</p:attrName>
                                        </p:attrNameLst>
                                      </p:cBhvr>
                                      <p:to>
                                        <p:strVal val="hidden"/>
                                      </p:to>
                                    </p:set>
                                  </p:childTnLst>
                                </p:cTn>
                              </p:par>
                              <p:par>
                                <p:cTn id="13" presetID="9" presetClass="entr" presetSubtype="0" fill="hold" nodeType="withEffect">
                                  <p:stCondLst>
                                    <p:cond delay="0"/>
                                  </p:stCondLst>
                                  <p:childTnLst>
                                    <p:set>
                                      <p:cBhvr>
                                        <p:cTn id="14" dur="1" fill="hold">
                                          <p:stCondLst>
                                            <p:cond delay="0"/>
                                          </p:stCondLst>
                                        </p:cTn>
                                        <p:tgtEl>
                                          <p:spTgt spid="105"/>
                                        </p:tgtEl>
                                        <p:attrNameLst>
                                          <p:attrName>style.visibility</p:attrName>
                                        </p:attrNameLst>
                                      </p:cBhvr>
                                      <p:to>
                                        <p:strVal val="visible"/>
                                      </p:to>
                                    </p:set>
                                    <p:animEffect transition="in" filter="dissolve">
                                      <p:cBhvr>
                                        <p:cTn id="15" dur="500"/>
                                        <p:tgtEl>
                                          <p:spTgt spid="105"/>
                                        </p:tgtEl>
                                      </p:cBhvr>
                                    </p:animEffect>
                                  </p:childTnLst>
                                </p:cTn>
                              </p:par>
                            </p:childTnLst>
                          </p:cTn>
                        </p:par>
                      </p:childTnLst>
                    </p:cTn>
                  </p:par>
                  <p:par>
                    <p:cTn id="16" fill="hold">
                      <p:stCondLst>
                        <p:cond delay="indefinite"/>
                      </p:stCondLst>
                      <p:childTnLst>
                        <p:par>
                          <p:cTn id="17" fill="hold">
                            <p:stCondLst>
                              <p:cond delay="0"/>
                            </p:stCondLst>
                            <p:childTnLst>
                              <p:par>
                                <p:cTn id="18" presetID="9" presetClass="exit" presetSubtype="0" fill="hold" nodeType="clickEffect">
                                  <p:stCondLst>
                                    <p:cond delay="0"/>
                                  </p:stCondLst>
                                  <p:childTnLst>
                                    <p:animEffect transition="out" filter="dissolve">
                                      <p:cBhvr>
                                        <p:cTn id="19" dur="500"/>
                                        <p:tgtEl>
                                          <p:spTgt spid="105"/>
                                        </p:tgtEl>
                                      </p:cBhvr>
                                    </p:animEffect>
                                    <p:set>
                                      <p:cBhvr>
                                        <p:cTn id="20" dur="1" fill="hold">
                                          <p:stCondLst>
                                            <p:cond delay="499"/>
                                          </p:stCondLst>
                                        </p:cTn>
                                        <p:tgtEl>
                                          <p:spTgt spid="105"/>
                                        </p:tgtEl>
                                        <p:attrNameLst>
                                          <p:attrName>style.visibility</p:attrName>
                                        </p:attrNameLst>
                                      </p:cBhvr>
                                      <p:to>
                                        <p:strVal val="hidden"/>
                                      </p:to>
                                    </p:set>
                                  </p:childTnLst>
                                </p:cTn>
                              </p:par>
                              <p:par>
                                <p:cTn id="21" presetID="9" presetClass="entr" presetSubtype="0" fill="hold" nodeType="withEffect">
                                  <p:stCondLst>
                                    <p:cond delay="0"/>
                                  </p:stCondLst>
                                  <p:childTnLst>
                                    <p:set>
                                      <p:cBhvr>
                                        <p:cTn id="22" dur="1" fill="hold">
                                          <p:stCondLst>
                                            <p:cond delay="0"/>
                                          </p:stCondLst>
                                        </p:cTn>
                                        <p:tgtEl>
                                          <p:spTgt spid="108"/>
                                        </p:tgtEl>
                                        <p:attrNameLst>
                                          <p:attrName>style.visibility</p:attrName>
                                        </p:attrNameLst>
                                      </p:cBhvr>
                                      <p:to>
                                        <p:strVal val="visible"/>
                                      </p:to>
                                    </p:set>
                                    <p:animEffect transition="in" filter="dissolve">
                                      <p:cBhvr>
                                        <p:cTn id="23" dur="500"/>
                                        <p:tgtEl>
                                          <p:spTgt spid="108"/>
                                        </p:tgtEl>
                                      </p:cBhvr>
                                    </p:animEffect>
                                  </p:childTnLst>
                                </p:cTn>
                              </p:par>
                            </p:childTnLst>
                          </p:cTn>
                        </p:par>
                      </p:childTnLst>
                    </p:cTn>
                  </p:par>
                  <p:par>
                    <p:cTn id="24" fill="hold">
                      <p:stCondLst>
                        <p:cond delay="indefinite"/>
                      </p:stCondLst>
                      <p:childTnLst>
                        <p:par>
                          <p:cTn id="25" fill="hold">
                            <p:stCondLst>
                              <p:cond delay="0"/>
                            </p:stCondLst>
                            <p:childTnLst>
                              <p:par>
                                <p:cTn id="26" presetID="9" presetClass="exit" presetSubtype="0" fill="hold" nodeType="clickEffect">
                                  <p:stCondLst>
                                    <p:cond delay="0"/>
                                  </p:stCondLst>
                                  <p:childTnLst>
                                    <p:animEffect transition="out" filter="dissolve">
                                      <p:cBhvr>
                                        <p:cTn id="27" dur="500"/>
                                        <p:tgtEl>
                                          <p:spTgt spid="108"/>
                                        </p:tgtEl>
                                      </p:cBhvr>
                                    </p:animEffect>
                                    <p:set>
                                      <p:cBhvr>
                                        <p:cTn id="28" dur="1" fill="hold">
                                          <p:stCondLst>
                                            <p:cond delay="499"/>
                                          </p:stCondLst>
                                        </p:cTn>
                                        <p:tgtEl>
                                          <p:spTgt spid="108"/>
                                        </p:tgtEl>
                                        <p:attrNameLst>
                                          <p:attrName>style.visibility</p:attrName>
                                        </p:attrNameLst>
                                      </p:cBhvr>
                                      <p:to>
                                        <p:strVal val="hidden"/>
                                      </p:to>
                                    </p:set>
                                  </p:childTnLst>
                                </p:cTn>
                              </p:par>
                              <p:par>
                                <p:cTn id="29" presetID="9" presetClass="entr" presetSubtype="0" fill="hold" nodeType="withEffect">
                                  <p:stCondLst>
                                    <p:cond delay="0"/>
                                  </p:stCondLst>
                                  <p:childTnLst>
                                    <p:set>
                                      <p:cBhvr>
                                        <p:cTn id="30" dur="1" fill="hold">
                                          <p:stCondLst>
                                            <p:cond delay="0"/>
                                          </p:stCondLst>
                                        </p:cTn>
                                        <p:tgtEl>
                                          <p:spTgt spid="111"/>
                                        </p:tgtEl>
                                        <p:attrNameLst>
                                          <p:attrName>style.visibility</p:attrName>
                                        </p:attrNameLst>
                                      </p:cBhvr>
                                      <p:to>
                                        <p:strVal val="visible"/>
                                      </p:to>
                                    </p:set>
                                    <p:animEffect transition="in" filter="dissolve">
                                      <p:cBhvr>
                                        <p:cTn id="31" dur="500"/>
                                        <p:tgtEl>
                                          <p:spTgt spid="111"/>
                                        </p:tgtEl>
                                      </p:cBhvr>
                                    </p:animEffect>
                                  </p:childTnLst>
                                </p:cTn>
                              </p:par>
                            </p:childTnLst>
                          </p:cTn>
                        </p:par>
                      </p:childTnLst>
                    </p:cTn>
                  </p:par>
                  <p:par>
                    <p:cTn id="32" fill="hold">
                      <p:stCondLst>
                        <p:cond delay="indefinite"/>
                      </p:stCondLst>
                      <p:childTnLst>
                        <p:par>
                          <p:cTn id="33" fill="hold">
                            <p:stCondLst>
                              <p:cond delay="0"/>
                            </p:stCondLst>
                            <p:childTnLst>
                              <p:par>
                                <p:cTn id="34" presetID="9" presetClass="exit" presetSubtype="0" fill="hold" nodeType="clickEffect">
                                  <p:stCondLst>
                                    <p:cond delay="0"/>
                                  </p:stCondLst>
                                  <p:childTnLst>
                                    <p:animEffect transition="out" filter="dissolve">
                                      <p:cBhvr>
                                        <p:cTn id="35" dur="500"/>
                                        <p:tgtEl>
                                          <p:spTgt spid="111"/>
                                        </p:tgtEl>
                                      </p:cBhvr>
                                    </p:animEffect>
                                    <p:set>
                                      <p:cBhvr>
                                        <p:cTn id="36" dur="1" fill="hold">
                                          <p:stCondLst>
                                            <p:cond delay="499"/>
                                          </p:stCondLst>
                                        </p:cTn>
                                        <p:tgtEl>
                                          <p:spTgt spid="111"/>
                                        </p:tgtEl>
                                        <p:attrNameLst>
                                          <p:attrName>style.visibility</p:attrName>
                                        </p:attrNameLst>
                                      </p:cBhvr>
                                      <p:to>
                                        <p:strVal val="hidden"/>
                                      </p:to>
                                    </p:set>
                                  </p:childTnLst>
                                </p:cTn>
                              </p:par>
                              <p:par>
                                <p:cTn id="37" presetID="9" presetClass="entr" presetSubtype="0" fill="hold" nodeType="withEffect">
                                  <p:stCondLst>
                                    <p:cond delay="0"/>
                                  </p:stCondLst>
                                  <p:childTnLst>
                                    <p:set>
                                      <p:cBhvr>
                                        <p:cTn id="38" dur="1" fill="hold">
                                          <p:stCondLst>
                                            <p:cond delay="0"/>
                                          </p:stCondLst>
                                        </p:cTn>
                                        <p:tgtEl>
                                          <p:spTgt spid="117"/>
                                        </p:tgtEl>
                                        <p:attrNameLst>
                                          <p:attrName>style.visibility</p:attrName>
                                        </p:attrNameLst>
                                      </p:cBhvr>
                                      <p:to>
                                        <p:strVal val="visible"/>
                                      </p:to>
                                    </p:set>
                                    <p:animEffect transition="in" filter="dissolve">
                                      <p:cBhvr>
                                        <p:cTn id="39" dur="500"/>
                                        <p:tgtEl>
                                          <p:spTgt spid="117"/>
                                        </p:tgtEl>
                                      </p:cBhvr>
                                    </p:animEffect>
                                  </p:childTnLst>
                                </p:cTn>
                              </p:par>
                            </p:childTnLst>
                          </p:cTn>
                        </p:par>
                      </p:childTnLst>
                    </p:cTn>
                  </p:par>
                  <p:par>
                    <p:cTn id="40" fill="hold">
                      <p:stCondLst>
                        <p:cond delay="indefinite"/>
                      </p:stCondLst>
                      <p:childTnLst>
                        <p:par>
                          <p:cTn id="41" fill="hold">
                            <p:stCondLst>
                              <p:cond delay="0"/>
                            </p:stCondLst>
                            <p:childTnLst>
                              <p:par>
                                <p:cTn id="42" presetID="9" presetClass="exit" presetSubtype="0" fill="hold" nodeType="clickEffect">
                                  <p:stCondLst>
                                    <p:cond delay="0"/>
                                  </p:stCondLst>
                                  <p:childTnLst>
                                    <p:animEffect transition="out" filter="dissolve">
                                      <p:cBhvr>
                                        <p:cTn id="43" dur="500"/>
                                        <p:tgtEl>
                                          <p:spTgt spid="117"/>
                                        </p:tgtEl>
                                      </p:cBhvr>
                                    </p:animEffect>
                                    <p:set>
                                      <p:cBhvr>
                                        <p:cTn id="44" dur="1" fill="hold">
                                          <p:stCondLst>
                                            <p:cond delay="499"/>
                                          </p:stCondLst>
                                        </p:cTn>
                                        <p:tgtEl>
                                          <p:spTgt spid="117"/>
                                        </p:tgtEl>
                                        <p:attrNameLst>
                                          <p:attrName>style.visibility</p:attrName>
                                        </p:attrNameLst>
                                      </p:cBhvr>
                                      <p:to>
                                        <p:strVal val="hidden"/>
                                      </p:to>
                                    </p:set>
                                  </p:childTnLst>
                                </p:cTn>
                              </p:par>
                              <p:par>
                                <p:cTn id="45" presetID="9" presetClass="entr" presetSubtype="0" fill="hold" nodeType="withEffect">
                                  <p:stCondLst>
                                    <p:cond delay="0"/>
                                  </p:stCondLst>
                                  <p:childTnLst>
                                    <p:set>
                                      <p:cBhvr>
                                        <p:cTn id="46" dur="1" fill="hold">
                                          <p:stCondLst>
                                            <p:cond delay="0"/>
                                          </p:stCondLst>
                                        </p:cTn>
                                        <p:tgtEl>
                                          <p:spTgt spid="114"/>
                                        </p:tgtEl>
                                        <p:attrNameLst>
                                          <p:attrName>style.visibility</p:attrName>
                                        </p:attrNameLst>
                                      </p:cBhvr>
                                      <p:to>
                                        <p:strVal val="visible"/>
                                      </p:to>
                                    </p:set>
                                    <p:animEffect transition="in" filter="dissolve">
                                      <p:cBhvr>
                                        <p:cTn id="47" dur="500"/>
                                        <p:tgtEl>
                                          <p:spTgt spid="1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4" name="Title 1">
            <a:extLst>
              <a:ext uri="{FF2B5EF4-FFF2-40B4-BE49-F238E27FC236}">
                <a16:creationId xmlns:a16="http://schemas.microsoft.com/office/drawing/2014/main" id="{EDBA5A8F-4260-B240-9E01-AE8471BDC45B}"/>
              </a:ext>
            </a:extLst>
          </p:cNvPr>
          <p:cNvSpPr>
            <a:spLocks noGrp="1"/>
          </p:cNvSpPr>
          <p:nvPr>
            <p:ph type="title"/>
          </p:nvPr>
        </p:nvSpPr>
        <p:spPr/>
        <p:txBody>
          <a:bodyPr>
            <a:normAutofit/>
          </a:bodyPr>
          <a:lstStyle/>
          <a:p>
            <a:pPr lvl="0" eaLnBrk="0" fontAlgn="base" hangingPunct="0">
              <a:lnSpc>
                <a:spcPct val="100000"/>
              </a:lnSpc>
              <a:spcAft>
                <a:spcPct val="0"/>
              </a:spcAft>
            </a:pPr>
            <a:r>
              <a:rPr lang="en-US" altLang="en-US" sz="4400" dirty="0">
                <a:solidFill>
                  <a:srgbClr val="000099"/>
                </a:solidFill>
                <a:ea typeface="ＭＳ Ｐゴシック" panose="020B0600070205080204" pitchFamily="34" charset="-128"/>
                <a:cs typeface="+mn-cs"/>
              </a:rPr>
              <a:t>Example app: UDP server</a:t>
            </a:r>
            <a:endParaRPr lang="en-US" altLang="en-US" sz="5400" dirty="0">
              <a:solidFill>
                <a:srgbClr val="000099"/>
              </a:solidFill>
              <a:ea typeface="ＭＳ Ｐゴシック" panose="020B0600070205080204" pitchFamily="34" charset="-128"/>
              <a:cs typeface="+mn-cs"/>
            </a:endParaRPr>
          </a:p>
        </p:txBody>
      </p:sp>
      <p:sp>
        <p:nvSpPr>
          <p:cNvPr id="101" name="TextBox 2">
            <a:extLst>
              <a:ext uri="{FF2B5EF4-FFF2-40B4-BE49-F238E27FC236}">
                <a16:creationId xmlns:a16="http://schemas.microsoft.com/office/drawing/2014/main" id="{71D41B91-E8C8-6145-A56E-4FC2D52EA94E}"/>
              </a:ext>
            </a:extLst>
          </p:cNvPr>
          <p:cNvSpPr txBox="1">
            <a:spLocks noChangeArrowheads="1"/>
          </p:cNvSpPr>
          <p:nvPr/>
        </p:nvSpPr>
        <p:spPr bwMode="auto">
          <a:xfrm>
            <a:off x="5416744" y="1423713"/>
            <a:ext cx="278634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400" b="0" i="1"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Python UDPServer</a:t>
            </a:r>
          </a:p>
        </p:txBody>
      </p:sp>
      <p:sp>
        <p:nvSpPr>
          <p:cNvPr id="25" name="TextBox 1">
            <a:extLst>
              <a:ext uri="{FF2B5EF4-FFF2-40B4-BE49-F238E27FC236}">
                <a16:creationId xmlns:a16="http://schemas.microsoft.com/office/drawing/2014/main" id="{69C030C5-F3D0-9E44-ABCB-6457753A9DFB}"/>
              </a:ext>
            </a:extLst>
          </p:cNvPr>
          <p:cNvSpPr txBox="1">
            <a:spLocks noChangeArrowheads="1"/>
          </p:cNvSpPr>
          <p:nvPr/>
        </p:nvSpPr>
        <p:spPr bwMode="auto">
          <a:xfrm>
            <a:off x="5416744" y="1962946"/>
            <a:ext cx="6128601" cy="34534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ts val="28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from socket import *</a:t>
            </a:r>
          </a:p>
          <a:p>
            <a:pPr marL="0" marR="0" lvl="0" indent="0" algn="l" defTabSz="914400" rtl="0" eaLnBrk="1" fontAlgn="auto" latinLnBrk="0" hangingPunct="1">
              <a:lnSpc>
                <a:spcPts val="28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serverPort = 12000</a:t>
            </a:r>
          </a:p>
          <a:p>
            <a:pPr marL="0" marR="0" lvl="0" indent="0" algn="l" defTabSz="914400" rtl="0" eaLnBrk="1" fontAlgn="auto" latinLnBrk="0" hangingPunct="1">
              <a:lnSpc>
                <a:spcPts val="28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serverSocket = socket(AF_INET, SOCK_DGRAM)</a:t>
            </a:r>
          </a:p>
          <a:p>
            <a:pPr marL="0" marR="0" lvl="0" indent="0" algn="l" defTabSz="914400" rtl="0" eaLnBrk="1" fontAlgn="auto" latinLnBrk="0" hangingPunct="1">
              <a:lnSpc>
                <a:spcPts val="28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serverSocket.bind((</a:t>
            </a:r>
            <a:r>
              <a:rPr kumimoji="0" lang="fr-FR"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
            </a: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 serverPort))</a:t>
            </a:r>
          </a:p>
          <a:p>
            <a:pPr marL="0" marR="0" lvl="0" indent="0" algn="l" defTabSz="914400" rtl="0" eaLnBrk="1" fontAlgn="auto" latinLnBrk="0" hangingPunct="1">
              <a:lnSpc>
                <a:spcPts val="28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print('</a:t>
            </a:r>
            <a:r>
              <a:rPr kumimoji="0" lang="en-US" altLang="ja-JP" sz="2000" b="0" i="1"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The server is ready to receive</a:t>
            </a:r>
            <a:r>
              <a:rPr kumimoji="0" lang="en-US" altLang="ja-JP"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
            </a:r>
          </a:p>
          <a:p>
            <a:pPr marL="0" marR="0" lvl="0" indent="0" algn="l" defTabSz="914400" rtl="0" eaLnBrk="1" fontAlgn="auto" latinLnBrk="0" hangingPunct="1">
              <a:lnSpc>
                <a:spcPts val="28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while True:</a:t>
            </a:r>
          </a:p>
          <a:p>
            <a:pPr marL="0" marR="0" lvl="0" indent="0" algn="l" defTabSz="914400" rtl="0" eaLnBrk="1" fontAlgn="auto" latinLnBrk="0" hangingPunct="1">
              <a:lnSpc>
                <a:spcPts val="24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    message, clientAddress = serverSocket.recvfrom(2048)</a:t>
            </a:r>
          </a:p>
          <a:p>
            <a:pPr marL="0" marR="0" lvl="0" indent="0" algn="l" defTabSz="914400" rtl="0" eaLnBrk="1" fontAlgn="auto" latinLnBrk="0" hangingPunct="1">
              <a:lnSpc>
                <a:spcPts val="24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    modifiedMessage = message.decode().upper()</a:t>
            </a:r>
          </a:p>
          <a:p>
            <a:pPr marL="0" marR="0" lvl="0" indent="0" algn="l" defTabSz="914400" rtl="0" eaLnBrk="1" fontAlgn="auto" latinLnBrk="0" hangingPunct="1">
              <a:lnSpc>
                <a:spcPts val="24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    serverSocket.sendto(modifiedMessage.encode(),</a:t>
            </a:r>
          </a:p>
          <a:p>
            <a:pPr marL="0" marR="0" lvl="0" indent="0" algn="l" defTabSz="914400" rtl="0" eaLnBrk="1" fontAlgn="auto" latinLnBrk="0" hangingPunct="1">
              <a:lnSpc>
                <a:spcPts val="24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                                      clientAddress)</a:t>
            </a:r>
          </a:p>
        </p:txBody>
      </p:sp>
      <p:grpSp>
        <p:nvGrpSpPr>
          <p:cNvPr id="26" name="Group 13">
            <a:extLst>
              <a:ext uri="{FF2B5EF4-FFF2-40B4-BE49-F238E27FC236}">
                <a16:creationId xmlns:a16="http://schemas.microsoft.com/office/drawing/2014/main" id="{E6794E5D-F097-A04E-9B91-603D87E112BE}"/>
              </a:ext>
            </a:extLst>
          </p:cNvPr>
          <p:cNvGrpSpPr>
            <a:grpSpLocks/>
          </p:cNvGrpSpPr>
          <p:nvPr/>
        </p:nvGrpSpPr>
        <p:grpSpPr bwMode="auto">
          <a:xfrm>
            <a:off x="3352917" y="2744875"/>
            <a:ext cx="2558753" cy="307975"/>
            <a:chOff x="732830" y="2581901"/>
            <a:chExt cx="2559082" cy="307777"/>
          </a:xfrm>
        </p:grpSpPr>
        <p:sp>
          <p:nvSpPr>
            <p:cNvPr id="27" name="TextBox 31">
              <a:extLst>
                <a:ext uri="{FF2B5EF4-FFF2-40B4-BE49-F238E27FC236}">
                  <a16:creationId xmlns:a16="http://schemas.microsoft.com/office/drawing/2014/main" id="{529ABA9E-2387-AB44-B717-09C05F742B5B}"/>
                </a:ext>
              </a:extLst>
            </p:cNvPr>
            <p:cNvSpPr txBox="1">
              <a:spLocks noChangeArrowheads="1"/>
            </p:cNvSpPr>
            <p:nvPr/>
          </p:nvSpPr>
          <p:spPr bwMode="auto">
            <a:xfrm>
              <a:off x="732830" y="2581901"/>
              <a:ext cx="2559082"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srgbClr val="000099"/>
                  </a:solidFill>
                  <a:effectLst/>
                  <a:uLnTx/>
                  <a:uFillTx/>
                  <a:latin typeface="Arial" panose="020B0604020202020204" pitchFamily="34" charset="0"/>
                  <a:ea typeface="ＭＳ Ｐゴシック" panose="020B0600070205080204" pitchFamily="34" charset="-128"/>
                  <a:cs typeface="+mn-cs"/>
                </a:rPr>
                <a:t>create UDP socket</a:t>
              </a:r>
            </a:p>
          </p:txBody>
        </p:sp>
        <p:cxnSp>
          <p:nvCxnSpPr>
            <p:cNvPr id="28" name="Straight Connector 32">
              <a:extLst>
                <a:ext uri="{FF2B5EF4-FFF2-40B4-BE49-F238E27FC236}">
                  <a16:creationId xmlns:a16="http://schemas.microsoft.com/office/drawing/2014/main" id="{103D9E9D-7411-A240-B0CE-7B858CF05BFE}"/>
                </a:ext>
              </a:extLst>
            </p:cNvPr>
            <p:cNvCxnSpPr>
              <a:cxnSpLocks noChangeShapeType="1"/>
            </p:cNvCxnSpPr>
            <p:nvPr/>
          </p:nvCxnSpPr>
          <p:spPr bwMode="auto">
            <a:xfrm>
              <a:off x="2394178" y="2749550"/>
              <a:ext cx="358094" cy="0"/>
            </a:xfrm>
            <a:prstGeom prst="line">
              <a:avLst/>
            </a:prstGeom>
            <a:noFill/>
            <a:ln w="12700">
              <a:solidFill>
                <a:srgbClr val="CC0000"/>
              </a:solidFill>
              <a:round/>
              <a:headEnd/>
              <a:tailEnd type="triangle" w="med" len="med"/>
            </a:ln>
            <a:extLst>
              <a:ext uri="{909E8E84-426E-40DD-AFC4-6F175D3DCCD1}">
                <a14:hiddenFill xmlns:a14="http://schemas.microsoft.com/office/drawing/2010/main">
                  <a:noFill/>
                </a14:hiddenFill>
              </a:ext>
            </a:extLst>
          </p:spPr>
        </p:cxnSp>
      </p:grpSp>
      <p:grpSp>
        <p:nvGrpSpPr>
          <p:cNvPr id="29" name="Group 14">
            <a:extLst>
              <a:ext uri="{FF2B5EF4-FFF2-40B4-BE49-F238E27FC236}">
                <a16:creationId xmlns:a16="http://schemas.microsoft.com/office/drawing/2014/main" id="{F985C9C4-F94B-CC47-9BE8-1892C6168FD0}"/>
              </a:ext>
            </a:extLst>
          </p:cNvPr>
          <p:cNvGrpSpPr>
            <a:grpSpLocks/>
          </p:cNvGrpSpPr>
          <p:nvPr/>
        </p:nvGrpSpPr>
        <p:grpSpPr bwMode="auto">
          <a:xfrm>
            <a:off x="1773888" y="3108924"/>
            <a:ext cx="3605785" cy="307777"/>
            <a:chOff x="-896820" y="3018353"/>
            <a:chExt cx="3607385" cy="307392"/>
          </a:xfrm>
        </p:grpSpPr>
        <p:sp>
          <p:nvSpPr>
            <p:cNvPr id="30" name="TextBox 26">
              <a:extLst>
                <a:ext uri="{FF2B5EF4-FFF2-40B4-BE49-F238E27FC236}">
                  <a16:creationId xmlns:a16="http://schemas.microsoft.com/office/drawing/2014/main" id="{8032DBCE-C286-BB46-BD1F-9805EEA319FC}"/>
                </a:ext>
              </a:extLst>
            </p:cNvPr>
            <p:cNvSpPr txBox="1">
              <a:spLocks noChangeArrowheads="1"/>
            </p:cNvSpPr>
            <p:nvPr/>
          </p:nvSpPr>
          <p:spPr bwMode="auto">
            <a:xfrm>
              <a:off x="-896820" y="3018353"/>
              <a:ext cx="3607385" cy="3073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srgbClr val="000099"/>
                  </a:solidFill>
                  <a:effectLst/>
                  <a:uLnTx/>
                  <a:uFillTx/>
                  <a:latin typeface="Arial" panose="020B0604020202020204" pitchFamily="34" charset="0"/>
                  <a:ea typeface="ＭＳ Ｐゴシック" panose="020B0600070205080204" pitchFamily="34" charset="-128"/>
                  <a:cs typeface="+mn-cs"/>
                </a:rPr>
                <a:t>bind socket to local port number 12000</a:t>
              </a:r>
            </a:p>
          </p:txBody>
        </p:sp>
        <p:cxnSp>
          <p:nvCxnSpPr>
            <p:cNvPr id="31" name="Straight Connector 30">
              <a:extLst>
                <a:ext uri="{FF2B5EF4-FFF2-40B4-BE49-F238E27FC236}">
                  <a16:creationId xmlns:a16="http://schemas.microsoft.com/office/drawing/2014/main" id="{4B47DB91-CB9C-004F-8F0B-B960A536FB15}"/>
                </a:ext>
              </a:extLst>
            </p:cNvPr>
            <p:cNvCxnSpPr>
              <a:cxnSpLocks noChangeShapeType="1"/>
            </p:cNvCxnSpPr>
            <p:nvPr/>
          </p:nvCxnSpPr>
          <p:spPr bwMode="auto">
            <a:xfrm>
              <a:off x="2375948" y="3171825"/>
              <a:ext cx="334255" cy="0"/>
            </a:xfrm>
            <a:prstGeom prst="line">
              <a:avLst/>
            </a:prstGeom>
            <a:noFill/>
            <a:ln w="12700">
              <a:solidFill>
                <a:srgbClr val="CC0000"/>
              </a:solidFill>
              <a:round/>
              <a:headEnd/>
              <a:tailEnd type="triangle" w="med" len="med"/>
            </a:ln>
            <a:extLst>
              <a:ext uri="{909E8E84-426E-40DD-AFC4-6F175D3DCCD1}">
                <a14:hiddenFill xmlns:a14="http://schemas.microsoft.com/office/drawing/2010/main">
                  <a:noFill/>
                </a14:hiddenFill>
              </a:ext>
            </a:extLst>
          </p:spPr>
        </p:cxnSp>
      </p:grpSp>
      <p:grpSp>
        <p:nvGrpSpPr>
          <p:cNvPr id="32" name="Group 15">
            <a:extLst>
              <a:ext uri="{FF2B5EF4-FFF2-40B4-BE49-F238E27FC236}">
                <a16:creationId xmlns:a16="http://schemas.microsoft.com/office/drawing/2014/main" id="{D747856B-2F4C-494D-8DDA-72B42F0090C3}"/>
              </a:ext>
            </a:extLst>
          </p:cNvPr>
          <p:cNvGrpSpPr>
            <a:grpSpLocks/>
          </p:cNvGrpSpPr>
          <p:nvPr/>
        </p:nvGrpSpPr>
        <p:grpSpPr bwMode="auto">
          <a:xfrm>
            <a:off x="3884090" y="3825856"/>
            <a:ext cx="1488056" cy="298450"/>
            <a:chOff x="1222134" y="3803733"/>
            <a:chExt cx="1488522" cy="299227"/>
          </a:xfrm>
        </p:grpSpPr>
        <p:sp>
          <p:nvSpPr>
            <p:cNvPr id="33" name="TextBox 34">
              <a:extLst>
                <a:ext uri="{FF2B5EF4-FFF2-40B4-BE49-F238E27FC236}">
                  <a16:creationId xmlns:a16="http://schemas.microsoft.com/office/drawing/2014/main" id="{B9333DFF-5997-FD45-82AB-CE3AE4734E9D}"/>
                </a:ext>
              </a:extLst>
            </p:cNvPr>
            <p:cNvSpPr txBox="1">
              <a:spLocks noChangeArrowheads="1"/>
            </p:cNvSpPr>
            <p:nvPr/>
          </p:nvSpPr>
          <p:spPr bwMode="auto">
            <a:xfrm>
              <a:off x="1222134" y="3803733"/>
              <a:ext cx="1194763" cy="2992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ts val="16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srgbClr val="000099"/>
                  </a:solidFill>
                  <a:effectLst/>
                  <a:uLnTx/>
                  <a:uFillTx/>
                  <a:latin typeface="Arial" panose="020B0604020202020204" pitchFamily="34" charset="0"/>
                  <a:ea typeface="ＭＳ Ｐゴシック" panose="020B0600070205080204" pitchFamily="34" charset="-128"/>
                  <a:cs typeface="+mn-cs"/>
                </a:rPr>
                <a:t>loop forever</a:t>
              </a:r>
            </a:p>
          </p:txBody>
        </p:sp>
        <p:cxnSp>
          <p:nvCxnSpPr>
            <p:cNvPr id="34" name="Straight Connector 35">
              <a:extLst>
                <a:ext uri="{FF2B5EF4-FFF2-40B4-BE49-F238E27FC236}">
                  <a16:creationId xmlns:a16="http://schemas.microsoft.com/office/drawing/2014/main" id="{C5C98F9A-B437-0647-8271-AFD3AB07BC40}"/>
                </a:ext>
              </a:extLst>
            </p:cNvPr>
            <p:cNvCxnSpPr>
              <a:cxnSpLocks noChangeShapeType="1"/>
            </p:cNvCxnSpPr>
            <p:nvPr/>
          </p:nvCxnSpPr>
          <p:spPr bwMode="auto">
            <a:xfrm>
              <a:off x="2367604" y="3964781"/>
              <a:ext cx="343052" cy="1"/>
            </a:xfrm>
            <a:prstGeom prst="line">
              <a:avLst/>
            </a:prstGeom>
            <a:noFill/>
            <a:ln w="12700">
              <a:solidFill>
                <a:srgbClr val="CC0000"/>
              </a:solidFill>
              <a:round/>
              <a:headEnd/>
              <a:tailEnd type="triangle" w="med" len="med"/>
            </a:ln>
            <a:extLst>
              <a:ext uri="{909E8E84-426E-40DD-AFC4-6F175D3DCCD1}">
                <a14:hiddenFill xmlns:a14="http://schemas.microsoft.com/office/drawing/2010/main">
                  <a:noFill/>
                </a14:hiddenFill>
              </a:ext>
            </a:extLst>
          </p:spPr>
        </p:cxnSp>
      </p:grpSp>
      <p:grpSp>
        <p:nvGrpSpPr>
          <p:cNvPr id="35" name="Group 17">
            <a:extLst>
              <a:ext uri="{FF2B5EF4-FFF2-40B4-BE49-F238E27FC236}">
                <a16:creationId xmlns:a16="http://schemas.microsoft.com/office/drawing/2014/main" id="{D0BDCF5E-DA2B-5844-BD1C-AC1F96949F3B}"/>
              </a:ext>
            </a:extLst>
          </p:cNvPr>
          <p:cNvGrpSpPr>
            <a:grpSpLocks/>
          </p:cNvGrpSpPr>
          <p:nvPr/>
        </p:nvGrpSpPr>
        <p:grpSpPr bwMode="auto">
          <a:xfrm>
            <a:off x="1304089" y="4147117"/>
            <a:ext cx="4068011" cy="502702"/>
            <a:chOff x="-1394433" y="3835897"/>
            <a:chExt cx="4067973" cy="502591"/>
          </a:xfrm>
        </p:grpSpPr>
        <p:sp>
          <p:nvSpPr>
            <p:cNvPr id="36" name="TextBox 36">
              <a:extLst>
                <a:ext uri="{FF2B5EF4-FFF2-40B4-BE49-F238E27FC236}">
                  <a16:creationId xmlns:a16="http://schemas.microsoft.com/office/drawing/2014/main" id="{156E8BB3-6722-944E-9388-9EAA07C523B1}"/>
                </a:ext>
              </a:extLst>
            </p:cNvPr>
            <p:cNvSpPr txBox="1">
              <a:spLocks noChangeArrowheads="1"/>
            </p:cNvSpPr>
            <p:nvPr/>
          </p:nvSpPr>
          <p:spPr bwMode="auto">
            <a:xfrm>
              <a:off x="-1394433" y="3835897"/>
              <a:ext cx="3841634" cy="5025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ts val="16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srgbClr val="000099"/>
                  </a:solidFill>
                  <a:effectLst/>
                  <a:uLnTx/>
                  <a:uFillTx/>
                  <a:latin typeface="Arial" panose="020B0604020202020204" pitchFamily="34" charset="0"/>
                  <a:ea typeface="ＭＳ Ｐゴシック" panose="020B0600070205080204" pitchFamily="34" charset="-128"/>
                  <a:cs typeface="+mn-cs"/>
                </a:rPr>
                <a:t>Read from UDP socket into message, getting client’s address (client IP and port)</a:t>
              </a:r>
            </a:p>
          </p:txBody>
        </p:sp>
        <p:cxnSp>
          <p:nvCxnSpPr>
            <p:cNvPr id="37" name="Straight Connector 39">
              <a:extLst>
                <a:ext uri="{FF2B5EF4-FFF2-40B4-BE49-F238E27FC236}">
                  <a16:creationId xmlns:a16="http://schemas.microsoft.com/office/drawing/2014/main" id="{BAFF573C-9254-4D42-BF1F-B58175A5C60A}"/>
                </a:ext>
              </a:extLst>
            </p:cNvPr>
            <p:cNvCxnSpPr>
              <a:cxnSpLocks noChangeShapeType="1"/>
            </p:cNvCxnSpPr>
            <p:nvPr/>
          </p:nvCxnSpPr>
          <p:spPr bwMode="auto">
            <a:xfrm>
              <a:off x="2330643" y="3987004"/>
              <a:ext cx="342897" cy="1"/>
            </a:xfrm>
            <a:prstGeom prst="line">
              <a:avLst/>
            </a:prstGeom>
            <a:noFill/>
            <a:ln w="12700">
              <a:solidFill>
                <a:srgbClr val="CC0000"/>
              </a:solidFill>
              <a:round/>
              <a:headEnd/>
              <a:tailEnd type="triangle" w="med" len="med"/>
            </a:ln>
            <a:extLst>
              <a:ext uri="{909E8E84-426E-40DD-AFC4-6F175D3DCCD1}">
                <a14:hiddenFill xmlns:a14="http://schemas.microsoft.com/office/drawing/2010/main">
                  <a:noFill/>
                </a14:hiddenFill>
              </a:ext>
            </a:extLst>
          </p:spPr>
        </p:cxnSp>
      </p:grpSp>
      <p:grpSp>
        <p:nvGrpSpPr>
          <p:cNvPr id="38" name="Group 18">
            <a:extLst>
              <a:ext uri="{FF2B5EF4-FFF2-40B4-BE49-F238E27FC236}">
                <a16:creationId xmlns:a16="http://schemas.microsoft.com/office/drawing/2014/main" id="{49C1836C-5DBA-F94B-B925-ABC592A1A1AD}"/>
              </a:ext>
            </a:extLst>
          </p:cNvPr>
          <p:cNvGrpSpPr>
            <a:grpSpLocks/>
          </p:cNvGrpSpPr>
          <p:nvPr/>
        </p:nvGrpSpPr>
        <p:grpSpPr bwMode="auto">
          <a:xfrm>
            <a:off x="1619318" y="4783930"/>
            <a:ext cx="3841670" cy="307777"/>
            <a:chOff x="-1179917" y="4521468"/>
            <a:chExt cx="3842964" cy="307392"/>
          </a:xfrm>
        </p:grpSpPr>
        <p:sp>
          <p:nvSpPr>
            <p:cNvPr id="39" name="TextBox 61">
              <a:extLst>
                <a:ext uri="{FF2B5EF4-FFF2-40B4-BE49-F238E27FC236}">
                  <a16:creationId xmlns:a16="http://schemas.microsoft.com/office/drawing/2014/main" id="{19797EBA-27BC-C641-806F-7436C22CF63C}"/>
                </a:ext>
              </a:extLst>
            </p:cNvPr>
            <p:cNvSpPr txBox="1">
              <a:spLocks noChangeArrowheads="1"/>
            </p:cNvSpPr>
            <p:nvPr/>
          </p:nvSpPr>
          <p:spPr bwMode="auto">
            <a:xfrm>
              <a:off x="-1179917" y="4521468"/>
              <a:ext cx="3842964" cy="3073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srgbClr val="000099"/>
                  </a:solidFill>
                  <a:effectLst/>
                  <a:uLnTx/>
                  <a:uFillTx/>
                  <a:latin typeface="Arial" panose="020B0604020202020204" pitchFamily="34" charset="0"/>
                  <a:ea typeface="ＭＳ Ｐゴシック" panose="020B0600070205080204" pitchFamily="34" charset="-128"/>
                  <a:cs typeface="+mn-cs"/>
                </a:rPr>
                <a:t>send upper case string back to this client</a:t>
              </a:r>
            </a:p>
          </p:txBody>
        </p:sp>
        <p:cxnSp>
          <p:nvCxnSpPr>
            <p:cNvPr id="40" name="Straight Connector 62">
              <a:extLst>
                <a:ext uri="{FF2B5EF4-FFF2-40B4-BE49-F238E27FC236}">
                  <a16:creationId xmlns:a16="http://schemas.microsoft.com/office/drawing/2014/main" id="{D86F62BC-7674-424E-BFC8-DE9ED1B6052A}"/>
                </a:ext>
              </a:extLst>
            </p:cNvPr>
            <p:cNvCxnSpPr>
              <a:cxnSpLocks noChangeShapeType="1"/>
            </p:cNvCxnSpPr>
            <p:nvPr/>
          </p:nvCxnSpPr>
          <p:spPr bwMode="auto">
            <a:xfrm>
              <a:off x="2217617" y="4675165"/>
              <a:ext cx="356512" cy="0"/>
            </a:xfrm>
            <a:prstGeom prst="line">
              <a:avLst/>
            </a:prstGeom>
            <a:noFill/>
            <a:ln w="12700">
              <a:solidFill>
                <a:srgbClr val="CC0000"/>
              </a:solidFill>
              <a:round/>
              <a:headEnd/>
              <a:tailEnd type="triangle" w="med" len="med"/>
            </a:ln>
            <a:extLst>
              <a:ext uri="{909E8E84-426E-40DD-AFC4-6F175D3DCCD1}">
                <a14:hiddenFill xmlns:a14="http://schemas.microsoft.com/office/drawing/2010/main">
                  <a:noFill/>
                </a14:hiddenFill>
              </a:ext>
            </a:extLst>
          </p:spPr>
        </p:cxnSp>
      </p:grpSp>
      <p:sp>
        <p:nvSpPr>
          <p:cNvPr id="20" name="Slide Number Placeholder 2">
            <a:extLst>
              <a:ext uri="{FF2B5EF4-FFF2-40B4-BE49-F238E27FC236}">
                <a16:creationId xmlns:a16="http://schemas.microsoft.com/office/drawing/2014/main" id="{E32FD753-2E15-6843-B14D-A35BDF167271}"/>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Application Layer: 2-</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111</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sp>
        <p:nvSpPr>
          <p:cNvPr id="2" name="TextBox 1">
            <a:extLst>
              <a:ext uri="{FF2B5EF4-FFF2-40B4-BE49-F238E27FC236}">
                <a16:creationId xmlns:a16="http://schemas.microsoft.com/office/drawing/2014/main" id="{D3A565F1-FD73-BCAD-130F-72DB894CAF62}"/>
              </a:ext>
            </a:extLst>
          </p:cNvPr>
          <p:cNvSpPr txBox="1"/>
          <p:nvPr/>
        </p:nvSpPr>
        <p:spPr>
          <a:xfrm>
            <a:off x="589926" y="6443089"/>
            <a:ext cx="3250826" cy="307777"/>
          </a:xfrm>
          <a:prstGeom prst="rect">
            <a:avLst/>
          </a:prstGeom>
          <a:noFill/>
        </p:spPr>
        <p:txBody>
          <a:bodyPr wrap="none" rtlCol="0">
            <a:spAutoFit/>
          </a:bodyPr>
          <a:lstStyle/>
          <a:p>
            <a:r>
              <a:rPr lang="en-US" sz="1400" dirty="0"/>
              <a:t>Note: this code update (2023) to Python 3</a:t>
            </a:r>
          </a:p>
        </p:txBody>
      </p:sp>
    </p:spTree>
    <p:extLst>
      <p:ext uri="{BB962C8B-B14F-4D97-AF65-F5344CB8AC3E}">
        <p14:creationId xmlns:p14="http://schemas.microsoft.com/office/powerpoint/2010/main" val="306857669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26"/>
                                        </p:tgtEl>
                                        <p:attrNameLst>
                                          <p:attrName>style.visibility</p:attrName>
                                        </p:attrNameLst>
                                      </p:cBhvr>
                                      <p:to>
                                        <p:strVal val="visible"/>
                                      </p:to>
                                    </p:set>
                                    <p:animEffect transition="in" filter="dissolve">
                                      <p:cBhvr>
                                        <p:cTn id="7" dur="500"/>
                                        <p:tgtEl>
                                          <p:spTgt spid="26"/>
                                        </p:tgtEl>
                                      </p:cBhvr>
                                    </p:animEffect>
                                  </p:childTnLst>
                                </p:cTn>
                              </p:par>
                            </p:childTnLst>
                          </p:cTn>
                        </p:par>
                      </p:childTnLst>
                    </p:cTn>
                  </p:par>
                  <p:par>
                    <p:cTn id="8" fill="hold">
                      <p:stCondLst>
                        <p:cond delay="indefinite"/>
                      </p:stCondLst>
                      <p:childTnLst>
                        <p:par>
                          <p:cTn id="9" fill="hold">
                            <p:stCondLst>
                              <p:cond delay="0"/>
                            </p:stCondLst>
                            <p:childTnLst>
                              <p:par>
                                <p:cTn id="10" presetID="9" presetClass="exit" presetSubtype="0" fill="hold" nodeType="clickEffect">
                                  <p:stCondLst>
                                    <p:cond delay="0"/>
                                  </p:stCondLst>
                                  <p:childTnLst>
                                    <p:animEffect transition="out" filter="dissolve">
                                      <p:cBhvr>
                                        <p:cTn id="11" dur="500"/>
                                        <p:tgtEl>
                                          <p:spTgt spid="26"/>
                                        </p:tgtEl>
                                      </p:cBhvr>
                                    </p:animEffect>
                                    <p:set>
                                      <p:cBhvr>
                                        <p:cTn id="12" dur="1" fill="hold">
                                          <p:stCondLst>
                                            <p:cond delay="499"/>
                                          </p:stCondLst>
                                        </p:cTn>
                                        <p:tgtEl>
                                          <p:spTgt spid="26"/>
                                        </p:tgtEl>
                                        <p:attrNameLst>
                                          <p:attrName>style.visibility</p:attrName>
                                        </p:attrNameLst>
                                      </p:cBhvr>
                                      <p:to>
                                        <p:strVal val="hidden"/>
                                      </p:to>
                                    </p:set>
                                  </p:childTnLst>
                                </p:cTn>
                              </p:par>
                              <p:par>
                                <p:cTn id="13" presetID="9" presetClass="entr" presetSubtype="0" fill="hold" nodeType="withEffect">
                                  <p:stCondLst>
                                    <p:cond delay="0"/>
                                  </p:stCondLst>
                                  <p:childTnLst>
                                    <p:set>
                                      <p:cBhvr>
                                        <p:cTn id="14" dur="1" fill="hold">
                                          <p:stCondLst>
                                            <p:cond delay="0"/>
                                          </p:stCondLst>
                                        </p:cTn>
                                        <p:tgtEl>
                                          <p:spTgt spid="29"/>
                                        </p:tgtEl>
                                        <p:attrNameLst>
                                          <p:attrName>style.visibility</p:attrName>
                                        </p:attrNameLst>
                                      </p:cBhvr>
                                      <p:to>
                                        <p:strVal val="visible"/>
                                      </p:to>
                                    </p:set>
                                    <p:animEffect transition="in" filter="dissolve">
                                      <p:cBhvr>
                                        <p:cTn id="15" dur="500"/>
                                        <p:tgtEl>
                                          <p:spTgt spid="29"/>
                                        </p:tgtEl>
                                      </p:cBhvr>
                                    </p:animEffect>
                                  </p:childTnLst>
                                </p:cTn>
                              </p:par>
                            </p:childTnLst>
                          </p:cTn>
                        </p:par>
                      </p:childTnLst>
                    </p:cTn>
                  </p:par>
                  <p:par>
                    <p:cTn id="16" fill="hold">
                      <p:stCondLst>
                        <p:cond delay="indefinite"/>
                      </p:stCondLst>
                      <p:childTnLst>
                        <p:par>
                          <p:cTn id="17" fill="hold">
                            <p:stCondLst>
                              <p:cond delay="0"/>
                            </p:stCondLst>
                            <p:childTnLst>
                              <p:par>
                                <p:cTn id="18" presetID="9" presetClass="exit" presetSubtype="0" fill="hold" nodeType="clickEffect">
                                  <p:stCondLst>
                                    <p:cond delay="0"/>
                                  </p:stCondLst>
                                  <p:childTnLst>
                                    <p:animEffect transition="out" filter="dissolve">
                                      <p:cBhvr>
                                        <p:cTn id="19" dur="500"/>
                                        <p:tgtEl>
                                          <p:spTgt spid="29"/>
                                        </p:tgtEl>
                                      </p:cBhvr>
                                    </p:animEffect>
                                    <p:set>
                                      <p:cBhvr>
                                        <p:cTn id="20" dur="1" fill="hold">
                                          <p:stCondLst>
                                            <p:cond delay="499"/>
                                          </p:stCondLst>
                                        </p:cTn>
                                        <p:tgtEl>
                                          <p:spTgt spid="29"/>
                                        </p:tgtEl>
                                        <p:attrNameLst>
                                          <p:attrName>style.visibility</p:attrName>
                                        </p:attrNameLst>
                                      </p:cBhvr>
                                      <p:to>
                                        <p:strVal val="hidden"/>
                                      </p:to>
                                    </p:set>
                                  </p:childTnLst>
                                </p:cTn>
                              </p:par>
                              <p:par>
                                <p:cTn id="21" presetID="9" presetClass="entr" presetSubtype="0" fill="hold" nodeType="withEffect">
                                  <p:stCondLst>
                                    <p:cond delay="0"/>
                                  </p:stCondLst>
                                  <p:childTnLst>
                                    <p:set>
                                      <p:cBhvr>
                                        <p:cTn id="22" dur="1" fill="hold">
                                          <p:stCondLst>
                                            <p:cond delay="0"/>
                                          </p:stCondLst>
                                        </p:cTn>
                                        <p:tgtEl>
                                          <p:spTgt spid="32"/>
                                        </p:tgtEl>
                                        <p:attrNameLst>
                                          <p:attrName>style.visibility</p:attrName>
                                        </p:attrNameLst>
                                      </p:cBhvr>
                                      <p:to>
                                        <p:strVal val="visible"/>
                                      </p:to>
                                    </p:set>
                                    <p:animEffect transition="in" filter="dissolve">
                                      <p:cBhvr>
                                        <p:cTn id="23" dur="500"/>
                                        <p:tgtEl>
                                          <p:spTgt spid="32"/>
                                        </p:tgtEl>
                                      </p:cBhvr>
                                    </p:animEffect>
                                  </p:childTnLst>
                                </p:cTn>
                              </p:par>
                            </p:childTnLst>
                          </p:cTn>
                        </p:par>
                      </p:childTnLst>
                    </p:cTn>
                  </p:par>
                  <p:par>
                    <p:cTn id="24" fill="hold">
                      <p:stCondLst>
                        <p:cond delay="indefinite"/>
                      </p:stCondLst>
                      <p:childTnLst>
                        <p:par>
                          <p:cTn id="25" fill="hold">
                            <p:stCondLst>
                              <p:cond delay="0"/>
                            </p:stCondLst>
                            <p:childTnLst>
                              <p:par>
                                <p:cTn id="26" presetID="9" presetClass="exit" presetSubtype="0" fill="hold" nodeType="clickEffect">
                                  <p:stCondLst>
                                    <p:cond delay="0"/>
                                  </p:stCondLst>
                                  <p:childTnLst>
                                    <p:animEffect transition="out" filter="dissolve">
                                      <p:cBhvr>
                                        <p:cTn id="27" dur="500"/>
                                        <p:tgtEl>
                                          <p:spTgt spid="32"/>
                                        </p:tgtEl>
                                      </p:cBhvr>
                                    </p:animEffect>
                                    <p:set>
                                      <p:cBhvr>
                                        <p:cTn id="28" dur="1" fill="hold">
                                          <p:stCondLst>
                                            <p:cond delay="499"/>
                                          </p:stCondLst>
                                        </p:cTn>
                                        <p:tgtEl>
                                          <p:spTgt spid="32"/>
                                        </p:tgtEl>
                                        <p:attrNameLst>
                                          <p:attrName>style.visibility</p:attrName>
                                        </p:attrNameLst>
                                      </p:cBhvr>
                                      <p:to>
                                        <p:strVal val="hidden"/>
                                      </p:to>
                                    </p:set>
                                  </p:childTnLst>
                                </p:cTn>
                              </p:par>
                              <p:par>
                                <p:cTn id="29" presetID="9" presetClass="entr" presetSubtype="0" fill="hold" nodeType="withEffect">
                                  <p:stCondLst>
                                    <p:cond delay="0"/>
                                  </p:stCondLst>
                                  <p:childTnLst>
                                    <p:set>
                                      <p:cBhvr>
                                        <p:cTn id="30" dur="1" fill="hold">
                                          <p:stCondLst>
                                            <p:cond delay="0"/>
                                          </p:stCondLst>
                                        </p:cTn>
                                        <p:tgtEl>
                                          <p:spTgt spid="35"/>
                                        </p:tgtEl>
                                        <p:attrNameLst>
                                          <p:attrName>style.visibility</p:attrName>
                                        </p:attrNameLst>
                                      </p:cBhvr>
                                      <p:to>
                                        <p:strVal val="visible"/>
                                      </p:to>
                                    </p:set>
                                    <p:animEffect transition="in" filter="dissolve">
                                      <p:cBhvr>
                                        <p:cTn id="31" dur="500"/>
                                        <p:tgtEl>
                                          <p:spTgt spid="35"/>
                                        </p:tgtEl>
                                      </p:cBhvr>
                                    </p:animEffect>
                                  </p:childTnLst>
                                </p:cTn>
                              </p:par>
                            </p:childTnLst>
                          </p:cTn>
                        </p:par>
                      </p:childTnLst>
                    </p:cTn>
                  </p:par>
                  <p:par>
                    <p:cTn id="32" fill="hold">
                      <p:stCondLst>
                        <p:cond delay="indefinite"/>
                      </p:stCondLst>
                      <p:childTnLst>
                        <p:par>
                          <p:cTn id="33" fill="hold">
                            <p:stCondLst>
                              <p:cond delay="0"/>
                            </p:stCondLst>
                            <p:childTnLst>
                              <p:par>
                                <p:cTn id="34" presetID="9" presetClass="exit" presetSubtype="0" fill="hold" nodeType="clickEffect">
                                  <p:stCondLst>
                                    <p:cond delay="0"/>
                                  </p:stCondLst>
                                  <p:childTnLst>
                                    <p:animEffect transition="out" filter="dissolve">
                                      <p:cBhvr>
                                        <p:cTn id="35" dur="500"/>
                                        <p:tgtEl>
                                          <p:spTgt spid="35"/>
                                        </p:tgtEl>
                                      </p:cBhvr>
                                    </p:animEffect>
                                    <p:set>
                                      <p:cBhvr>
                                        <p:cTn id="36" dur="1" fill="hold">
                                          <p:stCondLst>
                                            <p:cond delay="499"/>
                                          </p:stCondLst>
                                        </p:cTn>
                                        <p:tgtEl>
                                          <p:spTgt spid="35"/>
                                        </p:tgtEl>
                                        <p:attrNameLst>
                                          <p:attrName>style.visibility</p:attrName>
                                        </p:attrNameLst>
                                      </p:cBhvr>
                                      <p:to>
                                        <p:strVal val="hidden"/>
                                      </p:to>
                                    </p:set>
                                  </p:childTnLst>
                                </p:cTn>
                              </p:par>
                              <p:par>
                                <p:cTn id="37" presetID="9" presetClass="entr" presetSubtype="0" fill="hold" nodeType="withEffect">
                                  <p:stCondLst>
                                    <p:cond delay="0"/>
                                  </p:stCondLst>
                                  <p:childTnLst>
                                    <p:set>
                                      <p:cBhvr>
                                        <p:cTn id="38" dur="1" fill="hold">
                                          <p:stCondLst>
                                            <p:cond delay="0"/>
                                          </p:stCondLst>
                                        </p:cTn>
                                        <p:tgtEl>
                                          <p:spTgt spid="38"/>
                                        </p:tgtEl>
                                        <p:attrNameLst>
                                          <p:attrName>style.visibility</p:attrName>
                                        </p:attrNameLst>
                                      </p:cBhvr>
                                      <p:to>
                                        <p:strVal val="visible"/>
                                      </p:to>
                                    </p:set>
                                    <p:animEffect transition="in" filter="dissolve">
                                      <p:cBhvr>
                                        <p:cTn id="39" dur="500"/>
                                        <p:tgtEl>
                                          <p:spTgt spid="3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4" name="Title 1">
            <a:extLst>
              <a:ext uri="{FF2B5EF4-FFF2-40B4-BE49-F238E27FC236}">
                <a16:creationId xmlns:a16="http://schemas.microsoft.com/office/drawing/2014/main" id="{EDBA5A8F-4260-B240-9E01-AE8471BDC45B}"/>
              </a:ext>
            </a:extLst>
          </p:cNvPr>
          <p:cNvSpPr>
            <a:spLocks noGrp="1"/>
          </p:cNvSpPr>
          <p:nvPr>
            <p:ph type="title"/>
          </p:nvPr>
        </p:nvSpPr>
        <p:spPr/>
        <p:txBody>
          <a:bodyPr>
            <a:normAutofit/>
          </a:bodyPr>
          <a:lstStyle/>
          <a:p>
            <a:pPr lvl="0" eaLnBrk="0" fontAlgn="base" hangingPunct="0">
              <a:lnSpc>
                <a:spcPct val="100000"/>
              </a:lnSpc>
              <a:spcAft>
                <a:spcPct val="0"/>
              </a:spcAft>
            </a:pPr>
            <a:r>
              <a:rPr lang="en-US" altLang="en-US" sz="4400" dirty="0">
                <a:solidFill>
                  <a:srgbClr val="000099"/>
                </a:solidFill>
                <a:ea typeface="ＭＳ Ｐゴシック" panose="020B0600070205080204" pitchFamily="34" charset="-128"/>
                <a:cs typeface="+mn-cs"/>
              </a:rPr>
              <a:t>Socket programming </a:t>
            </a:r>
            <a:r>
              <a:rPr lang="en-US" altLang="en-US" sz="4400" dirty="0">
                <a:solidFill>
                  <a:srgbClr val="C00000"/>
                </a:solidFill>
                <a:ea typeface="ＭＳ Ｐゴシック" panose="020B0600070205080204" pitchFamily="34" charset="-128"/>
                <a:cs typeface="+mn-cs"/>
              </a:rPr>
              <a:t>with TCP</a:t>
            </a:r>
            <a:endParaRPr lang="en-US" altLang="en-US" sz="5400" dirty="0">
              <a:solidFill>
                <a:srgbClr val="C00000"/>
              </a:solidFill>
              <a:ea typeface="ＭＳ Ｐゴシック" panose="020B0600070205080204" pitchFamily="34" charset="-128"/>
              <a:cs typeface="+mn-cs"/>
            </a:endParaRPr>
          </a:p>
        </p:txBody>
      </p:sp>
      <p:sp>
        <p:nvSpPr>
          <p:cNvPr id="43" name="Rectangle 3">
            <a:extLst>
              <a:ext uri="{FF2B5EF4-FFF2-40B4-BE49-F238E27FC236}">
                <a16:creationId xmlns:a16="http://schemas.microsoft.com/office/drawing/2014/main" id="{6F8F00D4-4B13-DD4C-9070-F4C3E1AA3197}"/>
              </a:ext>
            </a:extLst>
          </p:cNvPr>
          <p:cNvSpPr>
            <a:spLocks noGrp="1" noChangeArrowheads="1"/>
          </p:cNvSpPr>
          <p:nvPr>
            <p:ph sz="half" idx="1"/>
          </p:nvPr>
        </p:nvSpPr>
        <p:spPr>
          <a:xfrm>
            <a:off x="661829" y="1455785"/>
            <a:ext cx="5074444" cy="5090539"/>
          </a:xfrm>
        </p:spPr>
        <p:txBody>
          <a:bodyPr>
            <a:normAutofit lnSpcReduction="10000"/>
          </a:bodyPr>
          <a:lstStyle/>
          <a:p>
            <a:pPr>
              <a:buFont typeface="Wingdings" pitchFamily="2" charset="2"/>
              <a:buNone/>
            </a:pPr>
            <a:r>
              <a:rPr lang="en-US" altLang="en-US" dirty="0">
                <a:solidFill>
                  <a:srgbClr val="CC0000"/>
                </a:solidFill>
                <a:ea typeface="ＭＳ Ｐゴシック" panose="020B0600070205080204" pitchFamily="34" charset="-128"/>
              </a:rPr>
              <a:t>Client must contact server</a:t>
            </a:r>
          </a:p>
          <a:p>
            <a:pPr marL="466725" indent="-233363"/>
            <a:r>
              <a:rPr lang="en-US" altLang="en-US" sz="2400" dirty="0">
                <a:ea typeface="ＭＳ Ｐゴシック" panose="020B0600070205080204" pitchFamily="34" charset="-128"/>
              </a:rPr>
              <a:t>server process must first be running</a:t>
            </a:r>
          </a:p>
          <a:p>
            <a:pPr marL="466725" indent="-233363"/>
            <a:r>
              <a:rPr lang="en-US" altLang="en-US" sz="2400" dirty="0">
                <a:ea typeface="ＭＳ Ｐゴシック" panose="020B0600070205080204" pitchFamily="34" charset="-128"/>
              </a:rPr>
              <a:t>server must have created socket (door) that welcomes client’</a:t>
            </a:r>
            <a:r>
              <a:rPr lang="en-US" altLang="ja-JP" sz="2400" dirty="0">
                <a:ea typeface="ＭＳ Ｐゴシック" panose="020B0600070205080204" pitchFamily="34" charset="-128"/>
              </a:rPr>
              <a:t>s contact</a:t>
            </a:r>
          </a:p>
          <a:p>
            <a:pPr>
              <a:spcBef>
                <a:spcPct val="50000"/>
              </a:spcBef>
              <a:buFont typeface="Wingdings" pitchFamily="2" charset="2"/>
              <a:buNone/>
            </a:pPr>
            <a:r>
              <a:rPr lang="en-US" altLang="en-US" dirty="0">
                <a:solidFill>
                  <a:srgbClr val="CC0000"/>
                </a:solidFill>
                <a:ea typeface="ＭＳ Ｐゴシック" panose="020B0600070205080204" pitchFamily="34" charset="-128"/>
              </a:rPr>
              <a:t>Client contacts server by:</a:t>
            </a:r>
          </a:p>
          <a:p>
            <a:pPr marL="466725" indent="-292100"/>
            <a:r>
              <a:rPr lang="en-US" altLang="en-US" sz="2400" dirty="0">
                <a:ea typeface="ＭＳ Ｐゴシック" panose="020B0600070205080204" pitchFamily="34" charset="-128"/>
              </a:rPr>
              <a:t>Creating TCP socket, specifying IP address, port number of server process</a:t>
            </a:r>
          </a:p>
          <a:p>
            <a:pPr marL="466725" indent="-233363"/>
            <a:r>
              <a:rPr lang="en-US" altLang="en-US" sz="2400" i="1" dirty="0">
                <a:solidFill>
                  <a:srgbClr val="CC0000"/>
                </a:solidFill>
                <a:ea typeface="ＭＳ Ｐゴシック" panose="020B0600070205080204" pitchFamily="34" charset="-128"/>
              </a:rPr>
              <a:t>when client creates socket:</a:t>
            </a:r>
            <a:r>
              <a:rPr lang="en-US" altLang="en-US" sz="2400" dirty="0">
                <a:ea typeface="ＭＳ Ｐゴシック" panose="020B0600070205080204" pitchFamily="34" charset="-128"/>
              </a:rPr>
              <a:t> client TCP establishes connection to server TCP</a:t>
            </a:r>
            <a:endParaRPr lang="en-US" altLang="en-US" sz="2200" dirty="0">
              <a:ea typeface="ＭＳ Ｐゴシック" panose="020B0600070205080204" pitchFamily="34" charset="-128"/>
            </a:endParaRPr>
          </a:p>
          <a:p>
            <a:endParaRPr lang="en-US" altLang="en-US" sz="2000" dirty="0">
              <a:latin typeface="Gill Sans MT" panose="020B0502020104020203" pitchFamily="34" charset="77"/>
              <a:ea typeface="ＭＳ Ｐゴシック" panose="020B0600070205080204" pitchFamily="34" charset="-128"/>
            </a:endParaRPr>
          </a:p>
        </p:txBody>
      </p:sp>
      <p:sp>
        <p:nvSpPr>
          <p:cNvPr id="44" name="Rectangle 4">
            <a:extLst>
              <a:ext uri="{FF2B5EF4-FFF2-40B4-BE49-F238E27FC236}">
                <a16:creationId xmlns:a16="http://schemas.microsoft.com/office/drawing/2014/main" id="{B1AC5695-3887-C247-97DD-C7F6FB635E1B}"/>
              </a:ext>
            </a:extLst>
          </p:cNvPr>
          <p:cNvSpPr txBox="1">
            <a:spLocks noChangeArrowheads="1"/>
          </p:cNvSpPr>
          <p:nvPr/>
        </p:nvSpPr>
        <p:spPr>
          <a:xfrm>
            <a:off x="5735469" y="1426964"/>
            <a:ext cx="5794702" cy="3000375"/>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rPr>
              <a:t>when contacted by client, </a:t>
            </a:r>
            <a:r>
              <a:rPr kumimoji="0" lang="en-US" altLang="en-US" sz="2800" b="0" i="1" u="none" strike="noStrike" kern="1200" cap="none" spc="0" normalizeH="0" baseline="0" noProof="0" dirty="0">
                <a:ln>
                  <a:noFill/>
                </a:ln>
                <a:solidFill>
                  <a:srgbClr val="CC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server TCP creates new socket</a:t>
            </a:r>
            <a:r>
              <a:rPr kumimoji="0" lang="en-US" altLang="en-US" sz="2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rPr>
              <a:t> for server process to communicate with that particular client</a:t>
            </a:r>
          </a:p>
          <a:p>
            <a:pPr marL="695325" marR="0" lvl="1" indent="-231775" algn="l" defTabSz="914400" rtl="0" eaLnBrk="1" fontAlgn="auto" latinLnBrk="0" hangingPunct="1">
              <a:lnSpc>
                <a:spcPct val="90000"/>
              </a:lnSpc>
              <a:spcBef>
                <a:spcPts val="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rPr>
              <a:t>allows server to talk with multiple clients</a:t>
            </a:r>
          </a:p>
          <a:p>
            <a:pPr marL="695325" marR="0" lvl="1" indent="-231775" algn="l" defTabSz="914400" rtl="0" eaLnBrk="1" fontAlgn="auto" latinLnBrk="0" hangingPunct="1">
              <a:lnSpc>
                <a:spcPct val="90000"/>
              </a:lnSpc>
              <a:spcBef>
                <a:spcPts val="0"/>
              </a:spcBef>
              <a:spcAft>
                <a:spcPts val="0"/>
              </a:spcAft>
              <a:buClr>
                <a:srgbClr val="0000A8"/>
              </a:buClr>
              <a:buSzTx/>
              <a:buFont typeface="Arial" panose="020B0604020202020204" pitchFamily="34" charset="0"/>
              <a:buChar char="•"/>
              <a:tabLst/>
              <a:defRPr/>
            </a:pPr>
            <a:r>
              <a:rPr kumimoji="0" lang="en-US" altLang="en-US" sz="2400" b="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rPr>
              <a:t>client source </a:t>
            </a:r>
            <a:r>
              <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rPr>
              <a:t>port # and IP address used to distinguish clients (more in Chap 3)</a:t>
            </a:r>
            <a:endParaRPr kumimoji="0" lang="en-US" altLang="en-US" sz="2400" b="0" i="1"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nvGrpSpPr>
          <p:cNvPr id="3" name="Group 2">
            <a:extLst>
              <a:ext uri="{FF2B5EF4-FFF2-40B4-BE49-F238E27FC236}">
                <a16:creationId xmlns:a16="http://schemas.microsoft.com/office/drawing/2014/main" id="{148E49A6-28AD-904A-9A83-FE9DE35715C0}"/>
              </a:ext>
            </a:extLst>
          </p:cNvPr>
          <p:cNvGrpSpPr/>
          <p:nvPr/>
        </p:nvGrpSpPr>
        <p:grpSpPr>
          <a:xfrm>
            <a:off x="6267640" y="4602113"/>
            <a:ext cx="4660490" cy="1933598"/>
            <a:chOff x="5928853" y="4608645"/>
            <a:chExt cx="4660490" cy="1933598"/>
          </a:xfrm>
        </p:grpSpPr>
        <p:sp>
          <p:nvSpPr>
            <p:cNvPr id="2" name="Rectangle 1">
              <a:extLst>
                <a:ext uri="{FF2B5EF4-FFF2-40B4-BE49-F238E27FC236}">
                  <a16:creationId xmlns:a16="http://schemas.microsoft.com/office/drawing/2014/main" id="{E1FDF457-3529-1A4B-B2F1-0A6DF5BAF2E1}"/>
                </a:ext>
              </a:extLst>
            </p:cNvPr>
            <p:cNvSpPr/>
            <p:nvPr/>
          </p:nvSpPr>
          <p:spPr>
            <a:xfrm>
              <a:off x="5928853" y="4896465"/>
              <a:ext cx="4660490" cy="1645778"/>
            </a:xfrm>
            <a:prstGeom prst="rect">
              <a:avLst/>
            </a:prstGeom>
            <a:solidFill>
              <a:schemeClr val="bg1"/>
            </a:solidFill>
            <a:ln w="1905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5" name="Text Box 6">
              <a:extLst>
                <a:ext uri="{FF2B5EF4-FFF2-40B4-BE49-F238E27FC236}">
                  <a16:creationId xmlns:a16="http://schemas.microsoft.com/office/drawing/2014/main" id="{3290FC86-CCC3-9042-8394-E0092848BE53}"/>
                </a:ext>
              </a:extLst>
            </p:cNvPr>
            <p:cNvSpPr txBox="1">
              <a:spLocks noChangeArrowheads="1"/>
            </p:cNvSpPr>
            <p:nvPr/>
          </p:nvSpPr>
          <p:spPr bwMode="auto">
            <a:xfrm>
              <a:off x="6273124" y="5097182"/>
              <a:ext cx="4091065" cy="13508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nchor="ct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85000"/>
                </a:lnSpc>
                <a:spcBef>
                  <a:spcPct val="0"/>
                </a:spcBef>
                <a:spcAft>
                  <a:spcPts val="0"/>
                </a:spcAft>
                <a:buClrTx/>
                <a:buSzTx/>
                <a:buFontTx/>
                <a:buNone/>
                <a:tabLst/>
                <a:defRPr/>
              </a:pPr>
              <a:r>
                <a:rPr kumimoji="0" lang="en-US" altLang="en-US" sz="2400" b="0" i="0" u="none" strike="noStrike" kern="120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TCP provides reliable, in-order</a:t>
              </a:r>
            </a:p>
            <a:p>
              <a:pPr marL="0" marR="0" lvl="0" indent="0" algn="l" defTabSz="914400" rtl="0" eaLnBrk="1" fontAlgn="auto" latinLnBrk="0" hangingPunct="1">
                <a:lnSpc>
                  <a:spcPct val="85000"/>
                </a:lnSpc>
                <a:spcBef>
                  <a:spcPct val="0"/>
                </a:spcBef>
                <a:spcAft>
                  <a:spcPts val="0"/>
                </a:spcAft>
                <a:buClrTx/>
                <a:buSzTx/>
                <a:buFontTx/>
                <a:buNone/>
                <a:tabLst/>
                <a:defRPr/>
              </a:pPr>
              <a:r>
                <a:rPr kumimoji="0" lang="en-US" altLang="en-US" sz="2400" b="0" i="0" u="none" strike="noStrike" kern="120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byte-stream transfer (“</a:t>
              </a:r>
              <a:r>
                <a:rPr kumimoji="0" lang="en-US" altLang="ja-JP" sz="2400" b="0" i="0" u="none" strike="noStrike" kern="120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pipe”) </a:t>
              </a:r>
            </a:p>
            <a:p>
              <a:pPr marL="0" marR="0" lvl="0" indent="0" algn="l" defTabSz="914400" rtl="0" eaLnBrk="1" fontAlgn="auto" latinLnBrk="0" hangingPunct="1">
                <a:lnSpc>
                  <a:spcPct val="85000"/>
                </a:lnSpc>
                <a:spcBef>
                  <a:spcPct val="0"/>
                </a:spcBef>
                <a:spcAft>
                  <a:spcPts val="0"/>
                </a:spcAft>
                <a:buClrTx/>
                <a:buSzTx/>
                <a:buFontTx/>
                <a:buNone/>
                <a:tabLst/>
                <a:defRPr/>
              </a:pPr>
              <a:r>
                <a:rPr kumimoji="0" lang="en-US" altLang="en-US" sz="2400" b="0" i="0" u="none" strike="noStrike" kern="120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between client and server processes</a:t>
              </a:r>
            </a:p>
          </p:txBody>
        </p:sp>
        <p:grpSp>
          <p:nvGrpSpPr>
            <p:cNvPr id="46" name="Group 8">
              <a:extLst>
                <a:ext uri="{FF2B5EF4-FFF2-40B4-BE49-F238E27FC236}">
                  <a16:creationId xmlns:a16="http://schemas.microsoft.com/office/drawing/2014/main" id="{8B55559B-7D61-6147-A322-49E351E9DCF2}"/>
                </a:ext>
              </a:extLst>
            </p:cNvPr>
            <p:cNvGrpSpPr>
              <a:grpSpLocks/>
            </p:cNvGrpSpPr>
            <p:nvPr/>
          </p:nvGrpSpPr>
          <p:grpSpPr bwMode="auto">
            <a:xfrm>
              <a:off x="6141246" y="4608645"/>
              <a:ext cx="3452811" cy="550863"/>
              <a:chOff x="-195" y="3766"/>
              <a:chExt cx="2175" cy="347"/>
            </a:xfrm>
          </p:grpSpPr>
          <p:sp>
            <p:nvSpPr>
              <p:cNvPr id="47" name="Rectangle 9">
                <a:extLst>
                  <a:ext uri="{FF2B5EF4-FFF2-40B4-BE49-F238E27FC236}">
                    <a16:creationId xmlns:a16="http://schemas.microsoft.com/office/drawing/2014/main" id="{4B1395F7-3763-B74C-AF37-1DAC6BC4F9AB}"/>
                  </a:ext>
                </a:extLst>
              </p:cNvPr>
              <p:cNvSpPr>
                <a:spLocks noChangeArrowheads="1"/>
              </p:cNvSpPr>
              <p:nvPr/>
            </p:nvSpPr>
            <p:spPr bwMode="auto">
              <a:xfrm>
                <a:off x="96" y="3825"/>
                <a:ext cx="116" cy="288"/>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
                    <a:srgbClr val="3333CC"/>
                  </a:buClr>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48" name="Text Box 10">
                <a:extLst>
                  <a:ext uri="{FF2B5EF4-FFF2-40B4-BE49-F238E27FC236}">
                    <a16:creationId xmlns:a16="http://schemas.microsoft.com/office/drawing/2014/main" id="{EC474FEA-9E73-5248-89ED-9528E3BFBC97}"/>
                  </a:ext>
                </a:extLst>
              </p:cNvPr>
              <p:cNvSpPr txBox="1">
                <a:spLocks noChangeArrowheads="1"/>
              </p:cNvSpPr>
              <p:nvPr/>
            </p:nvSpPr>
            <p:spPr bwMode="auto">
              <a:xfrm>
                <a:off x="-195" y="3766"/>
                <a:ext cx="2175" cy="33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28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Application viewpoint</a:t>
                </a:r>
              </a:p>
            </p:txBody>
          </p:sp>
        </p:grpSp>
      </p:grpSp>
      <p:sp>
        <p:nvSpPr>
          <p:cNvPr id="11" name="Slide Number Placeholder 2">
            <a:extLst>
              <a:ext uri="{FF2B5EF4-FFF2-40B4-BE49-F238E27FC236}">
                <a16:creationId xmlns:a16="http://schemas.microsoft.com/office/drawing/2014/main" id="{43ECFECD-C9B5-E345-AAD0-01569E2A9EB3}"/>
              </a:ext>
            </a:extLst>
          </p:cNvPr>
          <p:cNvSpPr>
            <a:spLocks noGrp="1"/>
          </p:cNvSpPr>
          <p:nvPr>
            <p:ph type="sldNum" sz="quarter" idx="4"/>
          </p:nvPr>
        </p:nvSpPr>
        <p:spPr>
          <a:xfrm>
            <a:off x="9219616" y="6443089"/>
            <a:ext cx="2743200" cy="365125"/>
          </a:xfrm>
        </p:spPr>
        <p:txBody>
          <a:bodyPr/>
          <a:lstStyle/>
          <a:p>
            <a:r>
              <a:rPr lang="en-US" dirty="0"/>
              <a:t>Application Layer: 2-</a:t>
            </a:r>
            <a:fld id="{C4204591-24BD-A542-B9D5-F8D8A88D2FEE}" type="slidenum">
              <a:rPr lang="en-US" smtClean="0"/>
              <a:pPr/>
              <a:t>112</a:t>
            </a:fld>
            <a:endParaRPr lang="en-US" dirty="0"/>
          </a:p>
        </p:txBody>
      </p:sp>
    </p:spTree>
    <p:extLst>
      <p:ext uri="{BB962C8B-B14F-4D97-AF65-F5344CB8AC3E}">
        <p14:creationId xmlns:p14="http://schemas.microsoft.com/office/powerpoint/2010/main" val="289869247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43">
                                            <p:txEl>
                                              <p:pRg st="3" end="3"/>
                                            </p:txEl>
                                          </p:spTgt>
                                        </p:tgtEl>
                                        <p:attrNameLst>
                                          <p:attrName>style.visibility</p:attrName>
                                        </p:attrNameLst>
                                      </p:cBhvr>
                                      <p:to>
                                        <p:strVal val="visible"/>
                                      </p:to>
                                    </p:set>
                                    <p:animEffect transition="in" filter="dissolve">
                                      <p:cBhvr>
                                        <p:cTn id="7" dur="500"/>
                                        <p:tgtEl>
                                          <p:spTgt spid="43">
                                            <p:txEl>
                                              <p:pRg st="3" end="3"/>
                                            </p:txEl>
                                          </p:spTgt>
                                        </p:tgtEl>
                                      </p:cBhvr>
                                    </p:animEffect>
                                  </p:childTnLst>
                                </p:cTn>
                              </p:par>
                              <p:par>
                                <p:cTn id="8" presetID="9" presetClass="entr" presetSubtype="0" fill="hold" nodeType="withEffect">
                                  <p:stCondLst>
                                    <p:cond delay="0"/>
                                  </p:stCondLst>
                                  <p:childTnLst>
                                    <p:set>
                                      <p:cBhvr>
                                        <p:cTn id="9" dur="1" fill="hold">
                                          <p:stCondLst>
                                            <p:cond delay="0"/>
                                          </p:stCondLst>
                                        </p:cTn>
                                        <p:tgtEl>
                                          <p:spTgt spid="43">
                                            <p:txEl>
                                              <p:pRg st="4" end="4"/>
                                            </p:txEl>
                                          </p:spTgt>
                                        </p:tgtEl>
                                        <p:attrNameLst>
                                          <p:attrName>style.visibility</p:attrName>
                                        </p:attrNameLst>
                                      </p:cBhvr>
                                      <p:to>
                                        <p:strVal val="visible"/>
                                      </p:to>
                                    </p:set>
                                    <p:animEffect transition="in" filter="dissolve">
                                      <p:cBhvr>
                                        <p:cTn id="10" dur="500"/>
                                        <p:tgtEl>
                                          <p:spTgt spid="43">
                                            <p:txEl>
                                              <p:pRg st="4" end="4"/>
                                            </p:txEl>
                                          </p:spTgt>
                                        </p:tgtEl>
                                      </p:cBhvr>
                                    </p:animEffect>
                                  </p:childTnLst>
                                </p:cTn>
                              </p:par>
                              <p:par>
                                <p:cTn id="11" presetID="9" presetClass="entr" presetSubtype="0" fill="hold" nodeType="withEffect">
                                  <p:stCondLst>
                                    <p:cond delay="0"/>
                                  </p:stCondLst>
                                  <p:childTnLst>
                                    <p:set>
                                      <p:cBhvr>
                                        <p:cTn id="12" dur="1" fill="hold">
                                          <p:stCondLst>
                                            <p:cond delay="0"/>
                                          </p:stCondLst>
                                        </p:cTn>
                                        <p:tgtEl>
                                          <p:spTgt spid="43">
                                            <p:txEl>
                                              <p:pRg st="5" end="5"/>
                                            </p:txEl>
                                          </p:spTgt>
                                        </p:tgtEl>
                                        <p:attrNameLst>
                                          <p:attrName>style.visibility</p:attrName>
                                        </p:attrNameLst>
                                      </p:cBhvr>
                                      <p:to>
                                        <p:strVal val="visible"/>
                                      </p:to>
                                    </p:set>
                                    <p:animEffect transition="in" filter="dissolve">
                                      <p:cBhvr>
                                        <p:cTn id="13" dur="500"/>
                                        <p:tgtEl>
                                          <p:spTgt spid="43">
                                            <p:txEl>
                                              <p:pRg st="5" end="5"/>
                                            </p:txEl>
                                          </p:spTgt>
                                        </p:tgtEl>
                                      </p:cBhvr>
                                    </p:animEffect>
                                  </p:childTnLst>
                                </p:cTn>
                              </p:par>
                            </p:childTnLst>
                          </p:cTn>
                        </p:par>
                      </p:childTnLst>
                    </p:cTn>
                  </p:par>
                  <p:par>
                    <p:cTn id="14" fill="hold">
                      <p:stCondLst>
                        <p:cond delay="indefinite"/>
                      </p:stCondLst>
                      <p:childTnLst>
                        <p:par>
                          <p:cTn id="15" fill="hold">
                            <p:stCondLst>
                              <p:cond delay="0"/>
                            </p:stCondLst>
                            <p:childTnLst>
                              <p:par>
                                <p:cTn id="16" presetID="9" presetClass="entr" presetSubtype="0" fill="hold" grpId="0" nodeType="clickEffect">
                                  <p:stCondLst>
                                    <p:cond delay="0"/>
                                  </p:stCondLst>
                                  <p:childTnLst>
                                    <p:set>
                                      <p:cBhvr>
                                        <p:cTn id="17" dur="1" fill="hold">
                                          <p:stCondLst>
                                            <p:cond delay="0"/>
                                          </p:stCondLst>
                                        </p:cTn>
                                        <p:tgtEl>
                                          <p:spTgt spid="44"/>
                                        </p:tgtEl>
                                        <p:attrNameLst>
                                          <p:attrName>style.visibility</p:attrName>
                                        </p:attrNameLst>
                                      </p:cBhvr>
                                      <p:to>
                                        <p:strVal val="visible"/>
                                      </p:to>
                                    </p:set>
                                    <p:animEffect transition="in" filter="dissolve">
                                      <p:cBhvr>
                                        <p:cTn id="18" dur="500"/>
                                        <p:tgtEl>
                                          <p:spTgt spid="44"/>
                                        </p:tgtEl>
                                      </p:cBhvr>
                                    </p:animEffect>
                                  </p:childTnLst>
                                </p:cTn>
                              </p:par>
                            </p:childTnLst>
                          </p:cTn>
                        </p:par>
                      </p:childTnLst>
                    </p:cTn>
                  </p:par>
                  <p:par>
                    <p:cTn id="19" fill="hold">
                      <p:stCondLst>
                        <p:cond delay="indefinite"/>
                      </p:stCondLst>
                      <p:childTnLst>
                        <p:par>
                          <p:cTn id="20" fill="hold">
                            <p:stCondLst>
                              <p:cond delay="0"/>
                            </p:stCondLst>
                            <p:childTnLst>
                              <p:par>
                                <p:cTn id="21" presetID="9" presetClass="entr" presetSubtype="0" fill="hold" nodeType="clickEffect">
                                  <p:stCondLst>
                                    <p:cond delay="0"/>
                                  </p:stCondLst>
                                  <p:childTnLst>
                                    <p:set>
                                      <p:cBhvr>
                                        <p:cTn id="22" dur="1" fill="hold">
                                          <p:stCondLst>
                                            <p:cond delay="0"/>
                                          </p:stCondLst>
                                        </p:cTn>
                                        <p:tgtEl>
                                          <p:spTgt spid="3"/>
                                        </p:tgtEl>
                                        <p:attrNameLst>
                                          <p:attrName>style.visibility</p:attrName>
                                        </p:attrNameLst>
                                      </p:cBhvr>
                                      <p:to>
                                        <p:strVal val="visible"/>
                                      </p:to>
                                    </p:set>
                                    <p:animEffect transition="in" filter="dissolve">
                                      <p:cBhvr>
                                        <p:cTn id="23"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 grpId="0"/>
    </p:bldLst>
  </p:timing>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4" name="Title 1">
            <a:extLst>
              <a:ext uri="{FF2B5EF4-FFF2-40B4-BE49-F238E27FC236}">
                <a16:creationId xmlns:a16="http://schemas.microsoft.com/office/drawing/2014/main" id="{EDBA5A8F-4260-B240-9E01-AE8471BDC45B}"/>
              </a:ext>
            </a:extLst>
          </p:cNvPr>
          <p:cNvSpPr>
            <a:spLocks noGrp="1"/>
          </p:cNvSpPr>
          <p:nvPr>
            <p:ph type="title"/>
          </p:nvPr>
        </p:nvSpPr>
        <p:spPr/>
        <p:txBody>
          <a:bodyPr>
            <a:normAutofit/>
          </a:bodyPr>
          <a:lstStyle/>
          <a:p>
            <a:r>
              <a:rPr lang="en-US" altLang="en-US" sz="4400" dirty="0">
                <a:ea typeface="ＭＳ Ｐゴシック" panose="020B0600070205080204" pitchFamily="34" charset="-128"/>
              </a:rPr>
              <a:t>Client/server socket interaction: TCP</a:t>
            </a:r>
          </a:p>
        </p:txBody>
      </p:sp>
      <p:sp>
        <p:nvSpPr>
          <p:cNvPr id="60" name="Text Box 22">
            <a:extLst>
              <a:ext uri="{FF2B5EF4-FFF2-40B4-BE49-F238E27FC236}">
                <a16:creationId xmlns:a16="http://schemas.microsoft.com/office/drawing/2014/main" id="{BA5A099E-C76D-334B-B273-AED0342E41BB}"/>
              </a:ext>
            </a:extLst>
          </p:cNvPr>
          <p:cNvSpPr txBox="1">
            <a:spLocks noChangeArrowheads="1"/>
          </p:cNvSpPr>
          <p:nvPr/>
        </p:nvSpPr>
        <p:spPr bwMode="auto">
          <a:xfrm>
            <a:off x="2435141" y="1421154"/>
            <a:ext cx="3107324"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altLang="en-US" sz="32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server</a:t>
            </a:r>
            <a:r>
              <a:rPr kumimoji="0" lang="en-US" altLang="en-US" sz="28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 </a:t>
            </a:r>
            <a:r>
              <a:rPr kumimoji="0" lang="en-US" altLang="en-US" sz="18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(running on hostid)</a:t>
            </a:r>
          </a:p>
        </p:txBody>
      </p:sp>
      <p:sp>
        <p:nvSpPr>
          <p:cNvPr id="61" name="Text Box 23">
            <a:extLst>
              <a:ext uri="{FF2B5EF4-FFF2-40B4-BE49-F238E27FC236}">
                <a16:creationId xmlns:a16="http://schemas.microsoft.com/office/drawing/2014/main" id="{2C0B647E-1C2C-574A-86D4-A8DBF242771B}"/>
              </a:ext>
            </a:extLst>
          </p:cNvPr>
          <p:cNvSpPr txBox="1">
            <a:spLocks noChangeArrowheads="1"/>
          </p:cNvSpPr>
          <p:nvPr/>
        </p:nvSpPr>
        <p:spPr bwMode="auto">
          <a:xfrm>
            <a:off x="6840313" y="1416392"/>
            <a:ext cx="1101007"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altLang="en-US" sz="32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client</a:t>
            </a:r>
          </a:p>
        </p:txBody>
      </p:sp>
      <p:grpSp>
        <p:nvGrpSpPr>
          <p:cNvPr id="64" name="Group 34">
            <a:extLst>
              <a:ext uri="{FF2B5EF4-FFF2-40B4-BE49-F238E27FC236}">
                <a16:creationId xmlns:a16="http://schemas.microsoft.com/office/drawing/2014/main" id="{B18363F5-9DA8-C844-9FF5-8607E23ECAE0}"/>
              </a:ext>
            </a:extLst>
          </p:cNvPr>
          <p:cNvGrpSpPr>
            <a:grpSpLocks/>
          </p:cNvGrpSpPr>
          <p:nvPr/>
        </p:nvGrpSpPr>
        <p:grpSpPr bwMode="auto">
          <a:xfrm>
            <a:off x="1947735" y="1365879"/>
            <a:ext cx="422275" cy="685800"/>
            <a:chOff x="4140" y="429"/>
            <a:chExt cx="1425" cy="2396"/>
          </a:xfrm>
        </p:grpSpPr>
        <p:sp>
          <p:nvSpPr>
            <p:cNvPr id="65" name="Freeform 35">
              <a:extLst>
                <a:ext uri="{FF2B5EF4-FFF2-40B4-BE49-F238E27FC236}">
                  <a16:creationId xmlns:a16="http://schemas.microsoft.com/office/drawing/2014/main" id="{0528A8CB-65E5-964D-B654-85E03FD18B51}"/>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6" name="Rectangle 36">
              <a:extLst>
                <a:ext uri="{FF2B5EF4-FFF2-40B4-BE49-F238E27FC236}">
                  <a16:creationId xmlns:a16="http://schemas.microsoft.com/office/drawing/2014/main" id="{6E84855E-322D-B04A-A7A9-4DC0337256CF}"/>
                </a:ext>
              </a:extLst>
            </p:cNvPr>
            <p:cNvSpPr>
              <a:spLocks noChangeArrowheads="1"/>
            </p:cNvSpPr>
            <p:nvPr/>
          </p:nvSpPr>
          <p:spPr bwMode="auto">
            <a:xfrm>
              <a:off x="4204" y="429"/>
              <a:ext cx="1050"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67" name="Freeform 37">
              <a:extLst>
                <a:ext uri="{FF2B5EF4-FFF2-40B4-BE49-F238E27FC236}">
                  <a16:creationId xmlns:a16="http://schemas.microsoft.com/office/drawing/2014/main" id="{0DE429C7-30A9-C04A-A526-765AC5EAA189}"/>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8" name="Freeform 38">
              <a:extLst>
                <a:ext uri="{FF2B5EF4-FFF2-40B4-BE49-F238E27FC236}">
                  <a16:creationId xmlns:a16="http://schemas.microsoft.com/office/drawing/2014/main" id="{DF53DCF7-7CCE-A14D-89D6-6AAAE8C142FA}"/>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9" name="Rectangle 39">
              <a:extLst>
                <a:ext uri="{FF2B5EF4-FFF2-40B4-BE49-F238E27FC236}">
                  <a16:creationId xmlns:a16="http://schemas.microsoft.com/office/drawing/2014/main" id="{FCF7FE3C-7CB1-1949-80FD-5DEB7C2DF81F}"/>
                </a:ext>
              </a:extLst>
            </p:cNvPr>
            <p:cNvSpPr>
              <a:spLocks noChangeArrowheads="1"/>
            </p:cNvSpPr>
            <p:nvPr/>
          </p:nvSpPr>
          <p:spPr bwMode="auto">
            <a:xfrm>
              <a:off x="4210" y="695"/>
              <a:ext cx="600" cy="44"/>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grpSp>
          <p:nvGrpSpPr>
            <p:cNvPr id="70" name="Group 40">
              <a:extLst>
                <a:ext uri="{FF2B5EF4-FFF2-40B4-BE49-F238E27FC236}">
                  <a16:creationId xmlns:a16="http://schemas.microsoft.com/office/drawing/2014/main" id="{9EA93011-9988-1C46-8FFD-C704F4A48C93}"/>
                </a:ext>
              </a:extLst>
            </p:cNvPr>
            <p:cNvGrpSpPr>
              <a:grpSpLocks/>
            </p:cNvGrpSpPr>
            <p:nvPr/>
          </p:nvGrpSpPr>
          <p:grpSpPr bwMode="auto">
            <a:xfrm>
              <a:off x="4749" y="668"/>
              <a:ext cx="581" cy="145"/>
              <a:chOff x="614" y="2568"/>
              <a:chExt cx="725" cy="139"/>
            </a:xfrm>
          </p:grpSpPr>
          <p:sp>
            <p:nvSpPr>
              <p:cNvPr id="95" name="AutoShape 41">
                <a:extLst>
                  <a:ext uri="{FF2B5EF4-FFF2-40B4-BE49-F238E27FC236}">
                    <a16:creationId xmlns:a16="http://schemas.microsoft.com/office/drawing/2014/main" id="{79ABB3C1-EE56-6F45-9499-45BC8012910B}"/>
                  </a:ext>
                </a:extLst>
              </p:cNvPr>
              <p:cNvSpPr>
                <a:spLocks noChangeArrowheads="1"/>
              </p:cNvSpPr>
              <p:nvPr/>
            </p:nvSpPr>
            <p:spPr bwMode="auto">
              <a:xfrm>
                <a:off x="616" y="2568"/>
                <a:ext cx="722" cy="138"/>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96" name="AutoShape 42">
                <a:extLst>
                  <a:ext uri="{FF2B5EF4-FFF2-40B4-BE49-F238E27FC236}">
                    <a16:creationId xmlns:a16="http://schemas.microsoft.com/office/drawing/2014/main" id="{3CE416CE-22C1-B44C-A8BC-DD8D49FA16E5}"/>
                  </a:ext>
                </a:extLst>
              </p:cNvPr>
              <p:cNvSpPr>
                <a:spLocks noChangeArrowheads="1"/>
              </p:cNvSpPr>
              <p:nvPr/>
            </p:nvSpPr>
            <p:spPr bwMode="auto">
              <a:xfrm>
                <a:off x="630" y="2583"/>
                <a:ext cx="689"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grpSp>
        <p:sp>
          <p:nvSpPr>
            <p:cNvPr id="71" name="Rectangle 43">
              <a:extLst>
                <a:ext uri="{FF2B5EF4-FFF2-40B4-BE49-F238E27FC236}">
                  <a16:creationId xmlns:a16="http://schemas.microsoft.com/office/drawing/2014/main" id="{E9AF4519-635B-C444-AD0B-889732CA4F5A}"/>
                </a:ext>
              </a:extLst>
            </p:cNvPr>
            <p:cNvSpPr>
              <a:spLocks noChangeArrowheads="1"/>
            </p:cNvSpPr>
            <p:nvPr/>
          </p:nvSpPr>
          <p:spPr bwMode="auto">
            <a:xfrm>
              <a:off x="4226" y="1017"/>
              <a:ext cx="595" cy="50"/>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grpSp>
          <p:nvGrpSpPr>
            <p:cNvPr id="72" name="Group 44">
              <a:extLst>
                <a:ext uri="{FF2B5EF4-FFF2-40B4-BE49-F238E27FC236}">
                  <a16:creationId xmlns:a16="http://schemas.microsoft.com/office/drawing/2014/main" id="{AE3F7048-2B7F-8146-8234-207ED13E9021}"/>
                </a:ext>
              </a:extLst>
            </p:cNvPr>
            <p:cNvGrpSpPr>
              <a:grpSpLocks/>
            </p:cNvGrpSpPr>
            <p:nvPr/>
          </p:nvGrpSpPr>
          <p:grpSpPr bwMode="auto">
            <a:xfrm>
              <a:off x="4747" y="994"/>
              <a:ext cx="581" cy="134"/>
              <a:chOff x="614" y="2568"/>
              <a:chExt cx="725" cy="139"/>
            </a:xfrm>
          </p:grpSpPr>
          <p:sp>
            <p:nvSpPr>
              <p:cNvPr id="93" name="AutoShape 45">
                <a:extLst>
                  <a:ext uri="{FF2B5EF4-FFF2-40B4-BE49-F238E27FC236}">
                    <a16:creationId xmlns:a16="http://schemas.microsoft.com/office/drawing/2014/main" id="{53908CFC-D723-4742-8456-2D30C66E3524}"/>
                  </a:ext>
                </a:extLst>
              </p:cNvPr>
              <p:cNvSpPr>
                <a:spLocks noChangeArrowheads="1"/>
              </p:cNvSpPr>
              <p:nvPr/>
            </p:nvSpPr>
            <p:spPr bwMode="auto">
              <a:xfrm>
                <a:off x="612" y="2569"/>
                <a:ext cx="729" cy="138"/>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94" name="AutoShape 46">
                <a:extLst>
                  <a:ext uri="{FF2B5EF4-FFF2-40B4-BE49-F238E27FC236}">
                    <a16:creationId xmlns:a16="http://schemas.microsoft.com/office/drawing/2014/main" id="{3A7947BE-FF10-9D41-9767-56A9F87FC393}"/>
                  </a:ext>
                </a:extLst>
              </p:cNvPr>
              <p:cNvSpPr>
                <a:spLocks noChangeArrowheads="1"/>
              </p:cNvSpPr>
              <p:nvPr/>
            </p:nvSpPr>
            <p:spPr bwMode="auto">
              <a:xfrm>
                <a:off x="625" y="2586"/>
                <a:ext cx="695" cy="10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grpSp>
        <p:sp>
          <p:nvSpPr>
            <p:cNvPr id="73" name="Rectangle 47">
              <a:extLst>
                <a:ext uri="{FF2B5EF4-FFF2-40B4-BE49-F238E27FC236}">
                  <a16:creationId xmlns:a16="http://schemas.microsoft.com/office/drawing/2014/main" id="{A116F8BE-CE6D-0046-BBDF-ED91EC563CE1}"/>
                </a:ext>
              </a:extLst>
            </p:cNvPr>
            <p:cNvSpPr>
              <a:spLocks noChangeArrowheads="1"/>
            </p:cNvSpPr>
            <p:nvPr/>
          </p:nvSpPr>
          <p:spPr bwMode="auto">
            <a:xfrm>
              <a:off x="4215" y="1355"/>
              <a:ext cx="600" cy="50"/>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74" name="Rectangle 48">
              <a:extLst>
                <a:ext uri="{FF2B5EF4-FFF2-40B4-BE49-F238E27FC236}">
                  <a16:creationId xmlns:a16="http://schemas.microsoft.com/office/drawing/2014/main" id="{EDDDAA43-84E9-5649-B997-CD32383C8A23}"/>
                </a:ext>
              </a:extLst>
            </p:cNvPr>
            <p:cNvSpPr>
              <a:spLocks noChangeArrowheads="1"/>
            </p:cNvSpPr>
            <p:nvPr/>
          </p:nvSpPr>
          <p:spPr bwMode="auto">
            <a:xfrm>
              <a:off x="4226" y="1655"/>
              <a:ext cx="600" cy="50"/>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grpSp>
          <p:nvGrpSpPr>
            <p:cNvPr id="75" name="Group 49">
              <a:extLst>
                <a:ext uri="{FF2B5EF4-FFF2-40B4-BE49-F238E27FC236}">
                  <a16:creationId xmlns:a16="http://schemas.microsoft.com/office/drawing/2014/main" id="{ED22CCB4-0F75-C14E-8FF6-F0FB9D3FC9FC}"/>
                </a:ext>
              </a:extLst>
            </p:cNvPr>
            <p:cNvGrpSpPr>
              <a:grpSpLocks/>
            </p:cNvGrpSpPr>
            <p:nvPr/>
          </p:nvGrpSpPr>
          <p:grpSpPr bwMode="auto">
            <a:xfrm>
              <a:off x="4735" y="1627"/>
              <a:ext cx="582" cy="151"/>
              <a:chOff x="614" y="2568"/>
              <a:chExt cx="725" cy="139"/>
            </a:xfrm>
          </p:grpSpPr>
          <p:sp>
            <p:nvSpPr>
              <p:cNvPr id="91" name="AutoShape 50">
                <a:extLst>
                  <a:ext uri="{FF2B5EF4-FFF2-40B4-BE49-F238E27FC236}">
                    <a16:creationId xmlns:a16="http://schemas.microsoft.com/office/drawing/2014/main" id="{23A963E3-E563-8243-8CD5-AD41B731D0B3}"/>
                  </a:ext>
                </a:extLst>
              </p:cNvPr>
              <p:cNvSpPr>
                <a:spLocks noChangeArrowheads="1"/>
              </p:cNvSpPr>
              <p:nvPr/>
            </p:nvSpPr>
            <p:spPr bwMode="auto">
              <a:xfrm>
                <a:off x="614" y="2568"/>
                <a:ext cx="727" cy="138"/>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92" name="AutoShape 51">
                <a:extLst>
                  <a:ext uri="{FF2B5EF4-FFF2-40B4-BE49-F238E27FC236}">
                    <a16:creationId xmlns:a16="http://schemas.microsoft.com/office/drawing/2014/main" id="{3CDFE710-0763-8B45-AFC8-16BE12CABF0C}"/>
                  </a:ext>
                </a:extLst>
              </p:cNvPr>
              <p:cNvSpPr>
                <a:spLocks noChangeArrowheads="1"/>
              </p:cNvSpPr>
              <p:nvPr/>
            </p:nvSpPr>
            <p:spPr bwMode="auto">
              <a:xfrm>
                <a:off x="627" y="2583"/>
                <a:ext cx="694"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grpSp>
        <p:sp>
          <p:nvSpPr>
            <p:cNvPr id="76" name="Freeform 52">
              <a:extLst>
                <a:ext uri="{FF2B5EF4-FFF2-40B4-BE49-F238E27FC236}">
                  <a16:creationId xmlns:a16="http://schemas.microsoft.com/office/drawing/2014/main" id="{DFF03B02-CD58-954F-8277-362C27F82A3A}"/>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77" name="Group 53">
              <a:extLst>
                <a:ext uri="{FF2B5EF4-FFF2-40B4-BE49-F238E27FC236}">
                  <a16:creationId xmlns:a16="http://schemas.microsoft.com/office/drawing/2014/main" id="{3E689C5E-F98B-8049-943E-5C1ACD1083B3}"/>
                </a:ext>
              </a:extLst>
            </p:cNvPr>
            <p:cNvGrpSpPr>
              <a:grpSpLocks/>
            </p:cNvGrpSpPr>
            <p:nvPr/>
          </p:nvGrpSpPr>
          <p:grpSpPr bwMode="auto">
            <a:xfrm>
              <a:off x="4739" y="1327"/>
              <a:ext cx="582" cy="139"/>
              <a:chOff x="614" y="2568"/>
              <a:chExt cx="725" cy="139"/>
            </a:xfrm>
          </p:grpSpPr>
          <p:sp>
            <p:nvSpPr>
              <p:cNvPr id="89" name="AutoShape 54">
                <a:extLst>
                  <a:ext uri="{FF2B5EF4-FFF2-40B4-BE49-F238E27FC236}">
                    <a16:creationId xmlns:a16="http://schemas.microsoft.com/office/drawing/2014/main" id="{6761E2B1-103D-4445-A2AE-88446D2628E6}"/>
                  </a:ext>
                </a:extLst>
              </p:cNvPr>
              <p:cNvSpPr>
                <a:spLocks noChangeArrowheads="1"/>
              </p:cNvSpPr>
              <p:nvPr/>
            </p:nvSpPr>
            <p:spPr bwMode="auto">
              <a:xfrm>
                <a:off x="615" y="2568"/>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90" name="AutoShape 55">
                <a:extLst>
                  <a:ext uri="{FF2B5EF4-FFF2-40B4-BE49-F238E27FC236}">
                    <a16:creationId xmlns:a16="http://schemas.microsoft.com/office/drawing/2014/main" id="{EAB91C60-8F54-7C41-988D-5BE6CF059545}"/>
                  </a:ext>
                </a:extLst>
              </p:cNvPr>
              <p:cNvSpPr>
                <a:spLocks noChangeArrowheads="1"/>
              </p:cNvSpPr>
              <p:nvPr/>
            </p:nvSpPr>
            <p:spPr bwMode="auto">
              <a:xfrm>
                <a:off x="629" y="2585"/>
                <a:ext cx="687" cy="105"/>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grpSp>
        <p:sp>
          <p:nvSpPr>
            <p:cNvPr id="78" name="Rectangle 56">
              <a:extLst>
                <a:ext uri="{FF2B5EF4-FFF2-40B4-BE49-F238E27FC236}">
                  <a16:creationId xmlns:a16="http://schemas.microsoft.com/office/drawing/2014/main" id="{87AAEB8B-15DB-FF40-9AE1-E4AF827B85BA}"/>
                </a:ext>
              </a:extLst>
            </p:cNvPr>
            <p:cNvSpPr>
              <a:spLocks noChangeArrowheads="1"/>
            </p:cNvSpPr>
            <p:nvPr/>
          </p:nvSpPr>
          <p:spPr bwMode="auto">
            <a:xfrm>
              <a:off x="5249" y="429"/>
              <a:ext cx="70" cy="2291"/>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79" name="Freeform 57">
              <a:extLst>
                <a:ext uri="{FF2B5EF4-FFF2-40B4-BE49-F238E27FC236}">
                  <a16:creationId xmlns:a16="http://schemas.microsoft.com/office/drawing/2014/main" id="{CC9C0288-5815-DA49-8C3D-91F3048A636D}"/>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0" name="Freeform 58">
              <a:extLst>
                <a:ext uri="{FF2B5EF4-FFF2-40B4-BE49-F238E27FC236}">
                  <a16:creationId xmlns:a16="http://schemas.microsoft.com/office/drawing/2014/main" id="{298D6A78-AAD4-6C42-8184-6B5B0ADD712D}"/>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1" name="Oval 59">
              <a:extLst>
                <a:ext uri="{FF2B5EF4-FFF2-40B4-BE49-F238E27FC236}">
                  <a16:creationId xmlns:a16="http://schemas.microsoft.com/office/drawing/2014/main" id="{2C2ADEA9-27C8-8047-B295-9313B8ABB6DD}"/>
                </a:ext>
              </a:extLst>
            </p:cNvPr>
            <p:cNvSpPr>
              <a:spLocks noChangeArrowheads="1"/>
            </p:cNvSpPr>
            <p:nvPr/>
          </p:nvSpPr>
          <p:spPr bwMode="auto">
            <a:xfrm>
              <a:off x="5517" y="2609"/>
              <a:ext cx="48" cy="100"/>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82" name="Freeform 60">
              <a:extLst>
                <a:ext uri="{FF2B5EF4-FFF2-40B4-BE49-F238E27FC236}">
                  <a16:creationId xmlns:a16="http://schemas.microsoft.com/office/drawing/2014/main" id="{9CAEC79C-34C3-884C-93EA-251A84F70683}"/>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3" name="AutoShape 61">
              <a:extLst>
                <a:ext uri="{FF2B5EF4-FFF2-40B4-BE49-F238E27FC236}">
                  <a16:creationId xmlns:a16="http://schemas.microsoft.com/office/drawing/2014/main" id="{36B22FB8-29CC-B041-B349-ADB1A1CF0D50}"/>
                </a:ext>
              </a:extLst>
            </p:cNvPr>
            <p:cNvSpPr>
              <a:spLocks noChangeArrowheads="1"/>
            </p:cNvSpPr>
            <p:nvPr/>
          </p:nvSpPr>
          <p:spPr bwMode="auto">
            <a:xfrm>
              <a:off x="4140" y="2675"/>
              <a:ext cx="1200" cy="150"/>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84" name="AutoShape 62">
              <a:extLst>
                <a:ext uri="{FF2B5EF4-FFF2-40B4-BE49-F238E27FC236}">
                  <a16:creationId xmlns:a16="http://schemas.microsoft.com/office/drawing/2014/main" id="{A568E896-D157-6749-8B5C-38036DCDA9C8}"/>
                </a:ext>
              </a:extLst>
            </p:cNvPr>
            <p:cNvSpPr>
              <a:spLocks noChangeArrowheads="1"/>
            </p:cNvSpPr>
            <p:nvPr/>
          </p:nvSpPr>
          <p:spPr bwMode="auto">
            <a:xfrm>
              <a:off x="4204" y="2709"/>
              <a:ext cx="1071" cy="83"/>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85" name="Oval 63">
              <a:extLst>
                <a:ext uri="{FF2B5EF4-FFF2-40B4-BE49-F238E27FC236}">
                  <a16:creationId xmlns:a16="http://schemas.microsoft.com/office/drawing/2014/main" id="{76E67DE4-8580-984E-96DB-32AA41DD1301}"/>
                </a:ext>
              </a:extLst>
            </p:cNvPr>
            <p:cNvSpPr>
              <a:spLocks noChangeArrowheads="1"/>
            </p:cNvSpPr>
            <p:nvPr/>
          </p:nvSpPr>
          <p:spPr bwMode="auto">
            <a:xfrm>
              <a:off x="4306" y="2381"/>
              <a:ext cx="161" cy="144"/>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86" name="Oval 64">
              <a:extLst>
                <a:ext uri="{FF2B5EF4-FFF2-40B4-BE49-F238E27FC236}">
                  <a16:creationId xmlns:a16="http://schemas.microsoft.com/office/drawing/2014/main" id="{B85D964A-BC7F-0243-8B3C-55498AEBC027}"/>
                </a:ext>
              </a:extLst>
            </p:cNvPr>
            <p:cNvSpPr>
              <a:spLocks noChangeArrowheads="1"/>
            </p:cNvSpPr>
            <p:nvPr/>
          </p:nvSpPr>
          <p:spPr bwMode="auto">
            <a:xfrm>
              <a:off x="4488" y="2381"/>
              <a:ext cx="155" cy="144"/>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dirty="0">
                <a:ln>
                  <a:noFill/>
                </a:ln>
                <a:solidFill>
                  <a:srgbClr val="FF0000"/>
                </a:solidFill>
                <a:effectLst/>
                <a:uLnTx/>
                <a:uFillTx/>
                <a:latin typeface="Calibri" panose="020F0502020204030204"/>
                <a:ea typeface="ＭＳ Ｐゴシック" panose="020B0600070205080204" pitchFamily="34" charset="-128"/>
                <a:cs typeface="Arial" panose="020B0604020202020204" pitchFamily="34" charset="0"/>
              </a:endParaRPr>
            </a:p>
          </p:txBody>
        </p:sp>
        <p:sp>
          <p:nvSpPr>
            <p:cNvPr id="87" name="Oval 65">
              <a:extLst>
                <a:ext uri="{FF2B5EF4-FFF2-40B4-BE49-F238E27FC236}">
                  <a16:creationId xmlns:a16="http://schemas.microsoft.com/office/drawing/2014/main" id="{1023622E-7290-DB4F-BDFC-4AE5806C35D8}"/>
                </a:ext>
              </a:extLst>
            </p:cNvPr>
            <p:cNvSpPr>
              <a:spLocks noChangeArrowheads="1"/>
            </p:cNvSpPr>
            <p:nvPr/>
          </p:nvSpPr>
          <p:spPr bwMode="auto">
            <a:xfrm>
              <a:off x="4660" y="2381"/>
              <a:ext cx="161" cy="139"/>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88" name="Rectangle 66">
              <a:extLst>
                <a:ext uri="{FF2B5EF4-FFF2-40B4-BE49-F238E27FC236}">
                  <a16:creationId xmlns:a16="http://schemas.microsoft.com/office/drawing/2014/main" id="{C404F913-10F9-264F-B4B2-2C47E82E0029}"/>
                </a:ext>
              </a:extLst>
            </p:cNvPr>
            <p:cNvSpPr>
              <a:spLocks noChangeArrowheads="1"/>
            </p:cNvSpPr>
            <p:nvPr/>
          </p:nvSpPr>
          <p:spPr bwMode="auto">
            <a:xfrm>
              <a:off x="5061" y="1838"/>
              <a:ext cx="86" cy="760"/>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grpSp>
      <p:grpSp>
        <p:nvGrpSpPr>
          <p:cNvPr id="97" name="Group 67">
            <a:extLst>
              <a:ext uri="{FF2B5EF4-FFF2-40B4-BE49-F238E27FC236}">
                <a16:creationId xmlns:a16="http://schemas.microsoft.com/office/drawing/2014/main" id="{CED85610-CD29-5E4F-BB21-F275B7666450}"/>
              </a:ext>
            </a:extLst>
          </p:cNvPr>
          <p:cNvGrpSpPr>
            <a:grpSpLocks/>
          </p:cNvGrpSpPr>
          <p:nvPr/>
        </p:nvGrpSpPr>
        <p:grpSpPr bwMode="auto">
          <a:xfrm>
            <a:off x="7841666" y="1346443"/>
            <a:ext cx="742950" cy="742950"/>
            <a:chOff x="-44" y="1473"/>
            <a:chExt cx="981" cy="1105"/>
          </a:xfrm>
        </p:grpSpPr>
        <p:pic>
          <p:nvPicPr>
            <p:cNvPr id="98" name="Picture 68" descr="desktop_computer_stylized_medium">
              <a:extLst>
                <a:ext uri="{FF2B5EF4-FFF2-40B4-BE49-F238E27FC236}">
                  <a16:creationId xmlns:a16="http://schemas.microsoft.com/office/drawing/2014/main" id="{1830ACA4-0FBE-1142-BE23-D05178A5FED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9" name="Freeform 69">
              <a:extLst>
                <a:ext uri="{FF2B5EF4-FFF2-40B4-BE49-F238E27FC236}">
                  <a16:creationId xmlns:a16="http://schemas.microsoft.com/office/drawing/2014/main" id="{E76D0C82-A009-EE46-B2AF-9D042C9D0FC6}"/>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100" name="Group 3">
            <a:extLst>
              <a:ext uri="{FF2B5EF4-FFF2-40B4-BE49-F238E27FC236}">
                <a16:creationId xmlns:a16="http://schemas.microsoft.com/office/drawing/2014/main" id="{17F245AD-D1C8-1047-B190-F3B9F38A51DA}"/>
              </a:ext>
            </a:extLst>
          </p:cNvPr>
          <p:cNvGrpSpPr>
            <a:grpSpLocks/>
          </p:cNvGrpSpPr>
          <p:nvPr/>
        </p:nvGrpSpPr>
        <p:grpSpPr bwMode="auto">
          <a:xfrm>
            <a:off x="3761300" y="3384960"/>
            <a:ext cx="1931987" cy="930275"/>
            <a:chOff x="827" y="2027"/>
            <a:chExt cx="1217" cy="586"/>
          </a:xfrm>
        </p:grpSpPr>
        <p:sp>
          <p:nvSpPr>
            <p:cNvPr id="101" name="Text Box 4">
              <a:extLst>
                <a:ext uri="{FF2B5EF4-FFF2-40B4-BE49-F238E27FC236}">
                  <a16:creationId xmlns:a16="http://schemas.microsoft.com/office/drawing/2014/main" id="{96ECA07F-984C-9640-8279-02E0C42A59C3}"/>
                </a:ext>
              </a:extLst>
            </p:cNvPr>
            <p:cNvSpPr txBox="1">
              <a:spLocks noChangeArrowheads="1"/>
            </p:cNvSpPr>
            <p:nvPr/>
          </p:nvSpPr>
          <p:spPr bwMode="auto">
            <a:xfrm>
              <a:off x="827" y="2027"/>
              <a:ext cx="1059" cy="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wait for incoming</a:t>
              </a:r>
            </a:p>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connection request</a:t>
              </a: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02" name="Text Box 5">
              <a:extLst>
                <a:ext uri="{FF2B5EF4-FFF2-40B4-BE49-F238E27FC236}">
                  <a16:creationId xmlns:a16="http://schemas.microsoft.com/office/drawing/2014/main" id="{3EED45EC-0C3C-CD4F-8B77-F31CC4D8B667}"/>
                </a:ext>
              </a:extLst>
            </p:cNvPr>
            <p:cNvSpPr txBox="1">
              <a:spLocks noChangeArrowheads="1"/>
            </p:cNvSpPr>
            <p:nvPr/>
          </p:nvSpPr>
          <p:spPr bwMode="auto">
            <a:xfrm>
              <a:off x="828" y="2283"/>
              <a:ext cx="1216" cy="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1400" b="0" i="0"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connectionSocket =</a:t>
              </a:r>
            </a:p>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1400" b="0" i="0"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serverSocket.accept()</a:t>
              </a:r>
              <a:endParaRPr kumimoji="0" lang="en-US" altLang="en-US" sz="2400" b="0" i="0" u="none" strike="noStrike" kern="1200" cap="none" spc="0" normalizeH="0" baseline="0" noProof="0" dirty="0">
                <a:ln>
                  <a:noFill/>
                </a:ln>
                <a:solidFill>
                  <a:srgbClr val="CC0000"/>
                </a:solidFill>
                <a:effectLst/>
                <a:uLnTx/>
                <a:uFillTx/>
                <a:latin typeface="Times New Roman" panose="02020603050405020304" pitchFamily="18" charset="0"/>
                <a:ea typeface="ＭＳ Ｐゴシック" panose="020B0600070205080204" pitchFamily="34" charset="-128"/>
                <a:cs typeface="+mn-cs"/>
              </a:endParaRPr>
            </a:p>
          </p:txBody>
        </p:sp>
      </p:grpSp>
      <p:grpSp>
        <p:nvGrpSpPr>
          <p:cNvPr id="103" name="Group 6">
            <a:extLst>
              <a:ext uri="{FF2B5EF4-FFF2-40B4-BE49-F238E27FC236}">
                <a16:creationId xmlns:a16="http://schemas.microsoft.com/office/drawing/2014/main" id="{942F4A59-7245-424D-B343-8B3AE10F149D}"/>
              </a:ext>
            </a:extLst>
          </p:cNvPr>
          <p:cNvGrpSpPr>
            <a:grpSpLocks/>
          </p:cNvGrpSpPr>
          <p:nvPr/>
        </p:nvGrpSpPr>
        <p:grpSpPr bwMode="auto">
          <a:xfrm>
            <a:off x="3742250" y="2145123"/>
            <a:ext cx="2357437" cy="1317625"/>
            <a:chOff x="821" y="1246"/>
            <a:chExt cx="1485" cy="830"/>
          </a:xfrm>
        </p:grpSpPr>
        <p:grpSp>
          <p:nvGrpSpPr>
            <p:cNvPr id="104" name="Group 7">
              <a:extLst>
                <a:ext uri="{FF2B5EF4-FFF2-40B4-BE49-F238E27FC236}">
                  <a16:creationId xmlns:a16="http://schemas.microsoft.com/office/drawing/2014/main" id="{26B7DDA9-00F9-674D-BF38-CB98156F7D42}"/>
                </a:ext>
              </a:extLst>
            </p:cNvPr>
            <p:cNvGrpSpPr>
              <a:grpSpLocks/>
            </p:cNvGrpSpPr>
            <p:nvPr/>
          </p:nvGrpSpPr>
          <p:grpSpPr bwMode="auto">
            <a:xfrm>
              <a:off x="821" y="1246"/>
              <a:ext cx="1485" cy="586"/>
              <a:chOff x="329" y="1270"/>
              <a:chExt cx="1485" cy="586"/>
            </a:xfrm>
          </p:grpSpPr>
          <p:sp>
            <p:nvSpPr>
              <p:cNvPr id="106" name="Text Box 8">
                <a:extLst>
                  <a:ext uri="{FF2B5EF4-FFF2-40B4-BE49-F238E27FC236}">
                    <a16:creationId xmlns:a16="http://schemas.microsoft.com/office/drawing/2014/main" id="{EB10976F-C234-F04E-BDCB-D23AD814269B}"/>
                  </a:ext>
                </a:extLst>
              </p:cNvPr>
              <p:cNvSpPr txBox="1">
                <a:spLocks noChangeArrowheads="1"/>
              </p:cNvSpPr>
              <p:nvPr/>
            </p:nvSpPr>
            <p:spPr bwMode="auto">
              <a:xfrm>
                <a:off x="329" y="1270"/>
                <a:ext cx="1213" cy="4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create socket,</a:t>
                </a:r>
              </a:p>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port=</a:t>
                </a:r>
                <a:r>
                  <a:rPr kumimoji="0" lang="en-US" altLang="en-US" sz="1400" b="1" i="0" u="none" strike="noStrike" kern="1200" cap="none" spc="0" normalizeH="0" baseline="0" noProof="0" dirty="0">
                    <a:ln>
                      <a:noFill/>
                    </a:ln>
                    <a:solidFill>
                      <a:srgbClr val="000000"/>
                    </a:solidFill>
                    <a:effectLst/>
                    <a:uLnTx/>
                    <a:uFillTx/>
                    <a:latin typeface="Courier New" panose="02070309020205020404" pitchFamily="49" charset="0"/>
                    <a:ea typeface="ＭＳ Ｐゴシック" panose="020B0600070205080204" pitchFamily="34" charset="-128"/>
                    <a:cs typeface="+mn-cs"/>
                  </a:rPr>
                  <a:t>x</a:t>
                </a: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for incoming request:</a:t>
                </a: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07" name="Text Box 9">
                <a:extLst>
                  <a:ext uri="{FF2B5EF4-FFF2-40B4-BE49-F238E27FC236}">
                    <a16:creationId xmlns:a16="http://schemas.microsoft.com/office/drawing/2014/main" id="{FE1C48C3-1411-C842-B695-AE75246E0DFB}"/>
                  </a:ext>
                </a:extLst>
              </p:cNvPr>
              <p:cNvSpPr txBox="1">
                <a:spLocks noChangeArrowheads="1"/>
              </p:cNvSpPr>
              <p:nvPr/>
            </p:nvSpPr>
            <p:spPr bwMode="auto">
              <a:xfrm>
                <a:off x="333" y="1662"/>
                <a:ext cx="1481" cy="1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serverSocket = socket()</a:t>
                </a:r>
                <a:endParaRPr kumimoji="0" lang="en-US" altLang="en-US" sz="2400" b="0" i="0" u="none" strike="noStrike" kern="1200" cap="none" spc="0" normalizeH="0" baseline="0" noProof="0" dirty="0">
                  <a:ln>
                    <a:noFill/>
                  </a:ln>
                  <a:solidFill>
                    <a:srgbClr val="CC0000"/>
                  </a:solidFill>
                  <a:effectLst/>
                  <a:uLnTx/>
                  <a:uFillTx/>
                  <a:latin typeface="Times New Roman" panose="02020603050405020304" pitchFamily="18" charset="0"/>
                  <a:ea typeface="ＭＳ Ｐゴシック" panose="020B0600070205080204" pitchFamily="34" charset="-128"/>
                  <a:cs typeface="+mn-cs"/>
                </a:endParaRPr>
              </a:p>
            </p:txBody>
          </p:sp>
        </p:grpSp>
        <p:sp>
          <p:nvSpPr>
            <p:cNvPr id="105" name="Line 10">
              <a:extLst>
                <a:ext uri="{FF2B5EF4-FFF2-40B4-BE49-F238E27FC236}">
                  <a16:creationId xmlns:a16="http://schemas.microsoft.com/office/drawing/2014/main" id="{EFE8B30D-7531-1F4B-8F1D-2889E2918118}"/>
                </a:ext>
              </a:extLst>
            </p:cNvPr>
            <p:cNvSpPr>
              <a:spLocks noChangeShapeType="1"/>
            </p:cNvSpPr>
            <p:nvPr/>
          </p:nvSpPr>
          <p:spPr bwMode="auto">
            <a:xfrm>
              <a:off x="1284" y="1872"/>
              <a:ext cx="0" cy="204"/>
            </a:xfrm>
            <a:prstGeom prst="line">
              <a:avLst/>
            </a:prstGeom>
            <a:noFill/>
            <a:ln w="28575">
              <a:solidFill>
                <a:srgbClr val="000099"/>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108" name="Group 11">
            <a:extLst>
              <a:ext uri="{FF2B5EF4-FFF2-40B4-BE49-F238E27FC236}">
                <a16:creationId xmlns:a16="http://schemas.microsoft.com/office/drawing/2014/main" id="{ACBB7887-7AB9-1344-A0D2-33A736B32882}"/>
              </a:ext>
            </a:extLst>
          </p:cNvPr>
          <p:cNvGrpSpPr>
            <a:grpSpLocks/>
          </p:cNvGrpSpPr>
          <p:nvPr/>
        </p:nvGrpSpPr>
        <p:grpSpPr bwMode="auto">
          <a:xfrm>
            <a:off x="7539550" y="3389723"/>
            <a:ext cx="2357437" cy="731837"/>
            <a:chOff x="3333" y="1202"/>
            <a:chExt cx="1485" cy="461"/>
          </a:xfrm>
        </p:grpSpPr>
        <p:sp>
          <p:nvSpPr>
            <p:cNvPr id="109" name="Text Box 12">
              <a:extLst>
                <a:ext uri="{FF2B5EF4-FFF2-40B4-BE49-F238E27FC236}">
                  <a16:creationId xmlns:a16="http://schemas.microsoft.com/office/drawing/2014/main" id="{7C40D8E2-34BB-B14D-99EA-EC4D8E46BD6B}"/>
                </a:ext>
              </a:extLst>
            </p:cNvPr>
            <p:cNvSpPr txBox="1">
              <a:spLocks noChangeArrowheads="1"/>
            </p:cNvSpPr>
            <p:nvPr/>
          </p:nvSpPr>
          <p:spPr bwMode="auto">
            <a:xfrm>
              <a:off x="3335" y="1202"/>
              <a:ext cx="1468" cy="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create socket,</a:t>
              </a:r>
            </a:p>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connect to </a:t>
              </a:r>
              <a:r>
                <a:rPr kumimoji="0" lang="en-US" altLang="en-US" sz="1400" b="1" i="0" u="none" strike="noStrike" kern="1200" cap="none" spc="0" normalizeH="0" baseline="0" noProof="0" dirty="0">
                  <a:ln>
                    <a:noFill/>
                  </a:ln>
                  <a:solidFill>
                    <a:srgbClr val="000000"/>
                  </a:solidFill>
                  <a:effectLst/>
                  <a:uLnTx/>
                  <a:uFillTx/>
                  <a:latin typeface="Courier New" panose="02070309020205020404" pitchFamily="49" charset="0"/>
                  <a:ea typeface="ＭＳ Ｐゴシック" panose="020B0600070205080204" pitchFamily="34" charset="-128"/>
                  <a:cs typeface="+mn-cs"/>
                </a:rPr>
                <a:t>hostid</a:t>
              </a: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port=</a:t>
              </a:r>
              <a:r>
                <a:rPr kumimoji="0" lang="en-US" altLang="en-US" sz="1400" b="1" i="0" u="none" strike="noStrike" kern="1200" cap="none" spc="0" normalizeH="0" baseline="0" noProof="0" dirty="0">
                  <a:ln>
                    <a:noFill/>
                  </a:ln>
                  <a:solidFill>
                    <a:srgbClr val="000000"/>
                  </a:solidFill>
                  <a:effectLst/>
                  <a:uLnTx/>
                  <a:uFillTx/>
                  <a:latin typeface="Courier New" panose="02070309020205020404" pitchFamily="49" charset="0"/>
                  <a:ea typeface="ＭＳ Ｐゴシック" panose="020B0600070205080204" pitchFamily="34" charset="-128"/>
                  <a:cs typeface="+mn-cs"/>
                </a:rPr>
                <a:t>x</a:t>
              </a: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10" name="Text Box 13">
              <a:extLst>
                <a:ext uri="{FF2B5EF4-FFF2-40B4-BE49-F238E27FC236}">
                  <a16:creationId xmlns:a16="http://schemas.microsoft.com/office/drawing/2014/main" id="{7AB5735E-62F0-3342-99B5-3AA0751455EA}"/>
                </a:ext>
              </a:extLst>
            </p:cNvPr>
            <p:cNvSpPr txBox="1">
              <a:spLocks noChangeArrowheads="1"/>
            </p:cNvSpPr>
            <p:nvPr/>
          </p:nvSpPr>
          <p:spPr bwMode="auto">
            <a:xfrm>
              <a:off x="3333" y="1469"/>
              <a:ext cx="1485" cy="1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1400" b="0" i="0"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clientSocket = socket()</a:t>
              </a:r>
              <a:endParaRPr kumimoji="0" lang="en-US" altLang="en-US" sz="2400" b="0" i="0" u="none" strike="noStrike" kern="1200" cap="none" spc="0" normalizeH="0" baseline="0" noProof="0" dirty="0">
                <a:ln>
                  <a:noFill/>
                </a:ln>
                <a:solidFill>
                  <a:srgbClr val="CC0000"/>
                </a:solidFill>
                <a:effectLst/>
                <a:uLnTx/>
                <a:uFillTx/>
                <a:latin typeface="Times New Roman" panose="02020603050405020304" pitchFamily="18" charset="0"/>
                <a:ea typeface="ＭＳ Ｐゴシック" panose="020B0600070205080204" pitchFamily="34" charset="-128"/>
                <a:cs typeface="+mn-cs"/>
              </a:endParaRPr>
            </a:p>
          </p:txBody>
        </p:sp>
      </p:grpSp>
      <p:grpSp>
        <p:nvGrpSpPr>
          <p:cNvPr id="111" name="Group 24">
            <a:extLst>
              <a:ext uri="{FF2B5EF4-FFF2-40B4-BE49-F238E27FC236}">
                <a16:creationId xmlns:a16="http://schemas.microsoft.com/office/drawing/2014/main" id="{EE4290C4-C540-4C43-B98B-8DA5381EA7C7}"/>
              </a:ext>
            </a:extLst>
          </p:cNvPr>
          <p:cNvGrpSpPr>
            <a:grpSpLocks/>
          </p:cNvGrpSpPr>
          <p:nvPr/>
        </p:nvGrpSpPr>
        <p:grpSpPr bwMode="auto">
          <a:xfrm>
            <a:off x="5382137" y="4177123"/>
            <a:ext cx="4062413" cy="1371600"/>
            <a:chOff x="1848" y="2526"/>
            <a:chExt cx="2559" cy="864"/>
          </a:xfrm>
        </p:grpSpPr>
        <p:sp>
          <p:nvSpPr>
            <p:cNvPr id="112" name="Line 25">
              <a:extLst>
                <a:ext uri="{FF2B5EF4-FFF2-40B4-BE49-F238E27FC236}">
                  <a16:creationId xmlns:a16="http://schemas.microsoft.com/office/drawing/2014/main" id="{F96A14E1-46BB-E441-BD29-639D3BF8A83D}"/>
                </a:ext>
              </a:extLst>
            </p:cNvPr>
            <p:cNvSpPr>
              <a:spLocks noChangeShapeType="1"/>
            </p:cNvSpPr>
            <p:nvPr/>
          </p:nvSpPr>
          <p:spPr bwMode="auto">
            <a:xfrm flipH="1">
              <a:off x="3792" y="2964"/>
              <a:ext cx="6" cy="426"/>
            </a:xfrm>
            <a:prstGeom prst="line">
              <a:avLst/>
            </a:prstGeom>
            <a:noFill/>
            <a:ln w="28575">
              <a:solidFill>
                <a:srgbClr val="000099"/>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113" name="Group 26">
              <a:extLst>
                <a:ext uri="{FF2B5EF4-FFF2-40B4-BE49-F238E27FC236}">
                  <a16:creationId xmlns:a16="http://schemas.microsoft.com/office/drawing/2014/main" id="{5ED3F8AA-60DC-A346-9E5F-E29F6BA4D54A}"/>
                </a:ext>
              </a:extLst>
            </p:cNvPr>
            <p:cNvGrpSpPr>
              <a:grpSpLocks/>
            </p:cNvGrpSpPr>
            <p:nvPr/>
          </p:nvGrpSpPr>
          <p:grpSpPr bwMode="auto">
            <a:xfrm>
              <a:off x="1848" y="2526"/>
              <a:ext cx="2559" cy="516"/>
              <a:chOff x="1848" y="2526"/>
              <a:chExt cx="2559" cy="516"/>
            </a:xfrm>
          </p:grpSpPr>
          <p:sp>
            <p:nvSpPr>
              <p:cNvPr id="114" name="Text Box 27">
                <a:extLst>
                  <a:ext uri="{FF2B5EF4-FFF2-40B4-BE49-F238E27FC236}">
                    <a16:creationId xmlns:a16="http://schemas.microsoft.com/office/drawing/2014/main" id="{8F25CD2B-A067-E44F-BD6A-549F5C3DB540}"/>
                  </a:ext>
                </a:extLst>
              </p:cNvPr>
              <p:cNvSpPr txBox="1">
                <a:spLocks noChangeArrowheads="1"/>
              </p:cNvSpPr>
              <p:nvPr/>
            </p:nvSpPr>
            <p:spPr bwMode="auto">
              <a:xfrm>
                <a:off x="3335" y="2673"/>
                <a:ext cx="1072" cy="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send request using</a:t>
                </a:r>
              </a:p>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1400" b="0" i="0"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clientSocket</a:t>
                </a:r>
                <a:endParaRPr kumimoji="0" lang="en-US" altLang="en-US" sz="2400" b="0" i="0" u="none" strike="noStrike" kern="1200" cap="none" spc="0" normalizeH="0" baseline="0" noProof="0" dirty="0">
                  <a:ln>
                    <a:noFill/>
                  </a:ln>
                  <a:solidFill>
                    <a:srgbClr val="CC0000"/>
                  </a:solidFill>
                  <a:effectLst/>
                  <a:uLnTx/>
                  <a:uFillTx/>
                  <a:latin typeface="Times New Roman" panose="02020603050405020304" pitchFamily="18" charset="0"/>
                  <a:ea typeface="ＭＳ Ｐゴシック" panose="020B0600070205080204" pitchFamily="34" charset="-128"/>
                  <a:cs typeface="+mn-cs"/>
                </a:endParaRPr>
              </a:p>
            </p:txBody>
          </p:sp>
          <p:sp>
            <p:nvSpPr>
              <p:cNvPr id="115" name="Line 28">
                <a:extLst>
                  <a:ext uri="{FF2B5EF4-FFF2-40B4-BE49-F238E27FC236}">
                    <a16:creationId xmlns:a16="http://schemas.microsoft.com/office/drawing/2014/main" id="{AD461D4B-E47B-A345-9632-F935FCFBB0F3}"/>
                  </a:ext>
                </a:extLst>
              </p:cNvPr>
              <p:cNvSpPr>
                <a:spLocks noChangeShapeType="1"/>
              </p:cNvSpPr>
              <p:nvPr/>
            </p:nvSpPr>
            <p:spPr bwMode="auto">
              <a:xfrm>
                <a:off x="3792" y="2526"/>
                <a:ext cx="0" cy="204"/>
              </a:xfrm>
              <a:prstGeom prst="line">
                <a:avLst/>
              </a:prstGeom>
              <a:noFill/>
              <a:ln w="28575">
                <a:solidFill>
                  <a:srgbClr val="000099"/>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16" name="Line 29">
                <a:extLst>
                  <a:ext uri="{FF2B5EF4-FFF2-40B4-BE49-F238E27FC236}">
                    <a16:creationId xmlns:a16="http://schemas.microsoft.com/office/drawing/2014/main" id="{A6330BBE-6EEE-7E44-A9AE-95D14BB594E1}"/>
                  </a:ext>
                </a:extLst>
              </p:cNvPr>
              <p:cNvSpPr>
                <a:spLocks noChangeShapeType="1"/>
              </p:cNvSpPr>
              <p:nvPr/>
            </p:nvSpPr>
            <p:spPr bwMode="auto">
              <a:xfrm flipH="1">
                <a:off x="1848" y="2790"/>
                <a:ext cx="1518" cy="252"/>
              </a:xfrm>
              <a:prstGeom prst="line">
                <a:avLst/>
              </a:prstGeom>
              <a:noFill/>
              <a:ln w="28575">
                <a:solidFill>
                  <a:srgbClr val="CC0000"/>
                </a:solidFill>
                <a:round/>
                <a:headEnd/>
                <a:tailEnd type="triangle" w="med" len="med"/>
              </a:ln>
              <a:extLst>
                <a:ext uri="{909E8E84-426E-40DD-AFC4-6F175D3DCCD1}">
                  <a14:hiddenFill xmlns:a14="http://schemas.microsoft.com/office/drawing/2010/main">
                    <a:noFill/>
                  </a14:hiddenFill>
                </a:ext>
              </a:extLst>
            </p:spPr>
            <p:txBody>
              <a:bodyPr wrap="none"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grpSp>
        <p:nvGrpSpPr>
          <p:cNvPr id="117" name="Group 30">
            <a:extLst>
              <a:ext uri="{FF2B5EF4-FFF2-40B4-BE49-F238E27FC236}">
                <a16:creationId xmlns:a16="http://schemas.microsoft.com/office/drawing/2014/main" id="{C2C60A7C-9F85-CC40-A5F2-4EA4B69999A4}"/>
              </a:ext>
            </a:extLst>
          </p:cNvPr>
          <p:cNvGrpSpPr>
            <a:grpSpLocks/>
          </p:cNvGrpSpPr>
          <p:nvPr/>
        </p:nvGrpSpPr>
        <p:grpSpPr bwMode="auto">
          <a:xfrm>
            <a:off x="3751775" y="4272373"/>
            <a:ext cx="4097337" cy="1490662"/>
            <a:chOff x="821" y="2586"/>
            <a:chExt cx="2581" cy="939"/>
          </a:xfrm>
        </p:grpSpPr>
        <p:sp>
          <p:nvSpPr>
            <p:cNvPr id="118" name="Text Box 31">
              <a:extLst>
                <a:ext uri="{FF2B5EF4-FFF2-40B4-BE49-F238E27FC236}">
                  <a16:creationId xmlns:a16="http://schemas.microsoft.com/office/drawing/2014/main" id="{9B1FDBB8-2D0E-0148-926C-35E78571D5B9}"/>
                </a:ext>
              </a:extLst>
            </p:cNvPr>
            <p:cNvSpPr txBox="1">
              <a:spLocks noChangeArrowheads="1"/>
            </p:cNvSpPr>
            <p:nvPr/>
          </p:nvSpPr>
          <p:spPr bwMode="auto">
            <a:xfrm>
              <a:off x="821" y="2787"/>
              <a:ext cx="1013" cy="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read request from</a:t>
              </a:r>
            </a:p>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1400" b="0" i="0"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connectionSocke</a:t>
              </a:r>
              <a:r>
                <a:rPr kumimoji="0" lang="en-US" altLang="en-US" sz="1400" b="0" i="0" u="none" strike="noStrike" kern="1200" cap="none" spc="0" normalizeH="0" baseline="0" noProof="0" dirty="0">
                  <a:ln>
                    <a:noFill/>
                  </a:ln>
                  <a:solidFill>
                    <a:srgbClr val="FF0000"/>
                  </a:solidFill>
                  <a:effectLst/>
                  <a:uLnTx/>
                  <a:uFillTx/>
                  <a:latin typeface="Arial" panose="020B0604020202020204" pitchFamily="34" charset="0"/>
                  <a:ea typeface="ＭＳ Ｐゴシック" panose="020B0600070205080204" pitchFamily="34" charset="-128"/>
                  <a:cs typeface="+mn-cs"/>
                </a:rPr>
                <a:t>t</a:t>
              </a: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19" name="Text Box 32">
              <a:extLst>
                <a:ext uri="{FF2B5EF4-FFF2-40B4-BE49-F238E27FC236}">
                  <a16:creationId xmlns:a16="http://schemas.microsoft.com/office/drawing/2014/main" id="{E067E97F-BD76-CA4D-8001-FDBBB19C2BDF}"/>
                </a:ext>
              </a:extLst>
            </p:cNvPr>
            <p:cNvSpPr txBox="1">
              <a:spLocks noChangeArrowheads="1"/>
            </p:cNvSpPr>
            <p:nvPr/>
          </p:nvSpPr>
          <p:spPr bwMode="auto">
            <a:xfrm>
              <a:off x="851" y="3195"/>
              <a:ext cx="1013" cy="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write reply to</a:t>
              </a:r>
            </a:p>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1400" b="0" i="0"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connectionSocket</a:t>
              </a:r>
              <a:endParaRPr kumimoji="0" lang="en-US" altLang="en-US" sz="2400" b="0" i="0" u="none" strike="noStrike" kern="1200" cap="none" spc="0" normalizeH="0" baseline="0" noProof="0" dirty="0">
                <a:ln>
                  <a:noFill/>
                </a:ln>
                <a:solidFill>
                  <a:srgbClr val="CC0000"/>
                </a:solidFill>
                <a:effectLst/>
                <a:uLnTx/>
                <a:uFillTx/>
                <a:latin typeface="Times New Roman" panose="02020603050405020304" pitchFamily="18" charset="0"/>
                <a:ea typeface="ＭＳ Ｐゴシック" panose="020B0600070205080204" pitchFamily="34" charset="-128"/>
                <a:cs typeface="+mn-cs"/>
              </a:endParaRPr>
            </a:p>
          </p:txBody>
        </p:sp>
        <p:sp>
          <p:nvSpPr>
            <p:cNvPr id="120" name="Line 33">
              <a:extLst>
                <a:ext uri="{FF2B5EF4-FFF2-40B4-BE49-F238E27FC236}">
                  <a16:creationId xmlns:a16="http://schemas.microsoft.com/office/drawing/2014/main" id="{B80CAF82-B68A-6743-9CBF-29BD445037F4}"/>
                </a:ext>
              </a:extLst>
            </p:cNvPr>
            <p:cNvSpPr>
              <a:spLocks noChangeShapeType="1"/>
            </p:cNvSpPr>
            <p:nvPr/>
          </p:nvSpPr>
          <p:spPr bwMode="auto">
            <a:xfrm>
              <a:off x="1278" y="2586"/>
              <a:ext cx="0" cy="240"/>
            </a:xfrm>
            <a:prstGeom prst="line">
              <a:avLst/>
            </a:prstGeom>
            <a:noFill/>
            <a:ln w="28575">
              <a:solidFill>
                <a:srgbClr val="000099"/>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21" name="Line 34">
              <a:extLst>
                <a:ext uri="{FF2B5EF4-FFF2-40B4-BE49-F238E27FC236}">
                  <a16:creationId xmlns:a16="http://schemas.microsoft.com/office/drawing/2014/main" id="{21022D29-A2BF-2F42-AB7D-DD5736B2CC37}"/>
                </a:ext>
              </a:extLst>
            </p:cNvPr>
            <p:cNvSpPr>
              <a:spLocks noChangeShapeType="1"/>
            </p:cNvSpPr>
            <p:nvPr/>
          </p:nvSpPr>
          <p:spPr bwMode="auto">
            <a:xfrm flipH="1">
              <a:off x="1284" y="3090"/>
              <a:ext cx="6" cy="156"/>
            </a:xfrm>
            <a:prstGeom prst="line">
              <a:avLst/>
            </a:prstGeom>
            <a:noFill/>
            <a:ln w="28575">
              <a:solidFill>
                <a:srgbClr val="000099"/>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22" name="Line 35">
              <a:extLst>
                <a:ext uri="{FF2B5EF4-FFF2-40B4-BE49-F238E27FC236}">
                  <a16:creationId xmlns:a16="http://schemas.microsoft.com/office/drawing/2014/main" id="{82228A3E-396F-244B-822E-ACF1690A6D6A}"/>
                </a:ext>
              </a:extLst>
            </p:cNvPr>
            <p:cNvSpPr>
              <a:spLocks noChangeShapeType="1"/>
            </p:cNvSpPr>
            <p:nvPr/>
          </p:nvSpPr>
          <p:spPr bwMode="auto">
            <a:xfrm>
              <a:off x="1866" y="3306"/>
              <a:ext cx="1536" cy="180"/>
            </a:xfrm>
            <a:prstGeom prst="line">
              <a:avLst/>
            </a:prstGeom>
            <a:noFill/>
            <a:ln w="28575">
              <a:solidFill>
                <a:srgbClr val="CC0000"/>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123" name="Group 52">
            <a:extLst>
              <a:ext uri="{FF2B5EF4-FFF2-40B4-BE49-F238E27FC236}">
                <a16:creationId xmlns:a16="http://schemas.microsoft.com/office/drawing/2014/main" id="{DD1A5005-D6A8-DF4C-876E-C0F3D852EBA6}"/>
              </a:ext>
            </a:extLst>
          </p:cNvPr>
          <p:cNvGrpSpPr>
            <a:grpSpLocks/>
          </p:cNvGrpSpPr>
          <p:nvPr/>
        </p:nvGrpSpPr>
        <p:grpSpPr bwMode="auto">
          <a:xfrm>
            <a:off x="5371025" y="3472273"/>
            <a:ext cx="2200275" cy="587375"/>
            <a:chOff x="3043" y="1189"/>
            <a:chExt cx="1386" cy="370"/>
          </a:xfrm>
        </p:grpSpPr>
        <p:sp>
          <p:nvSpPr>
            <p:cNvPr id="124" name="Line 37">
              <a:extLst>
                <a:ext uri="{FF2B5EF4-FFF2-40B4-BE49-F238E27FC236}">
                  <a16:creationId xmlns:a16="http://schemas.microsoft.com/office/drawing/2014/main" id="{81B4F580-1F65-E540-9F46-45075CD5F028}"/>
                </a:ext>
              </a:extLst>
            </p:cNvPr>
            <p:cNvSpPr>
              <a:spLocks noChangeShapeType="1"/>
            </p:cNvSpPr>
            <p:nvPr/>
          </p:nvSpPr>
          <p:spPr bwMode="auto">
            <a:xfrm>
              <a:off x="3043" y="1372"/>
              <a:ext cx="1386" cy="0"/>
            </a:xfrm>
            <a:prstGeom prst="line">
              <a:avLst/>
            </a:prstGeom>
            <a:noFill/>
            <a:ln w="38100">
              <a:solidFill>
                <a:srgbClr val="CC0000"/>
              </a:solidFill>
              <a:prstDash val="dash"/>
              <a:round/>
              <a:headEnd type="triangle" w="med" len="med"/>
              <a:tailEnd type="triangle" w="med" len="med"/>
            </a:ln>
            <a:extLst>
              <a:ext uri="{909E8E84-426E-40DD-AFC4-6F175D3DCCD1}">
                <a14:hiddenFill xmlns:a14="http://schemas.microsoft.com/office/drawing/2010/main">
                  <a:noFill/>
                </a14:hiddenFill>
              </a:ext>
            </a:extLst>
          </p:spPr>
          <p:txBody>
            <a:bodyPr wrap="none"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25" name="Text Box 38">
              <a:extLst>
                <a:ext uri="{FF2B5EF4-FFF2-40B4-BE49-F238E27FC236}">
                  <a16:creationId xmlns:a16="http://schemas.microsoft.com/office/drawing/2014/main" id="{30516E51-0850-1846-9E67-14E9AE0CDEC5}"/>
                </a:ext>
              </a:extLst>
            </p:cNvPr>
            <p:cNvSpPr txBox="1">
              <a:spLocks noChangeArrowheads="1"/>
            </p:cNvSpPr>
            <p:nvPr/>
          </p:nvSpPr>
          <p:spPr bwMode="auto">
            <a:xfrm>
              <a:off x="3106" y="1189"/>
              <a:ext cx="1204" cy="37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0" lang="en-US" altLang="en-US" sz="1800" b="0" i="0"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TCP </a:t>
              </a:r>
            </a:p>
            <a:p>
              <a:pPr marL="0" marR="0" lvl="0" indent="0" algn="ctr" defTabSz="914400" rtl="0" eaLnBrk="1" fontAlgn="auto" latinLnBrk="0" hangingPunct="1">
                <a:lnSpc>
                  <a:spcPct val="90000"/>
                </a:lnSpc>
                <a:spcBef>
                  <a:spcPct val="0"/>
                </a:spcBef>
                <a:spcAft>
                  <a:spcPts val="0"/>
                </a:spcAft>
                <a:buClrTx/>
                <a:buSzTx/>
                <a:buFontTx/>
                <a:buNone/>
                <a:tabLst/>
                <a:defRPr/>
              </a:pPr>
              <a:r>
                <a:rPr kumimoji="0" lang="en-US" altLang="en-US" sz="1800" b="0" i="0"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connection setup</a:t>
              </a:r>
              <a:endParaRPr kumimoji="0" lang="en-US" altLang="en-US" sz="2400" b="0" i="0"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26" name="Group 53">
            <a:extLst>
              <a:ext uri="{FF2B5EF4-FFF2-40B4-BE49-F238E27FC236}">
                <a16:creationId xmlns:a16="http://schemas.microsoft.com/office/drawing/2014/main" id="{76CBC147-BDC3-9B41-973C-967836913ABE}"/>
              </a:ext>
            </a:extLst>
          </p:cNvPr>
          <p:cNvGrpSpPr>
            <a:grpSpLocks/>
          </p:cNvGrpSpPr>
          <p:nvPr/>
        </p:nvGrpSpPr>
        <p:grpSpPr bwMode="auto">
          <a:xfrm>
            <a:off x="3702562" y="4620035"/>
            <a:ext cx="5457825" cy="1954213"/>
            <a:chOff x="832" y="2713"/>
            <a:chExt cx="3438" cy="1231"/>
          </a:xfrm>
        </p:grpSpPr>
        <p:sp>
          <p:nvSpPr>
            <p:cNvPr id="127" name="Text Box 15">
              <a:extLst>
                <a:ext uri="{FF2B5EF4-FFF2-40B4-BE49-F238E27FC236}">
                  <a16:creationId xmlns:a16="http://schemas.microsoft.com/office/drawing/2014/main" id="{BD49C61F-B268-184F-AF89-17A24E5209BA}"/>
                </a:ext>
              </a:extLst>
            </p:cNvPr>
            <p:cNvSpPr txBox="1">
              <a:spLocks noChangeArrowheads="1"/>
            </p:cNvSpPr>
            <p:nvPr/>
          </p:nvSpPr>
          <p:spPr bwMode="auto">
            <a:xfrm>
              <a:off x="867" y="3512"/>
              <a:ext cx="1013" cy="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close</a:t>
              </a:r>
            </a:p>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1400" b="0" i="0"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connectionSocket</a:t>
              </a:r>
              <a:endParaRPr kumimoji="0" lang="en-US" altLang="en-US" sz="2400" b="0" i="0" u="none" strike="noStrike" kern="1200" cap="none" spc="0" normalizeH="0" baseline="0" noProof="0" dirty="0">
                <a:ln>
                  <a:noFill/>
                </a:ln>
                <a:solidFill>
                  <a:srgbClr val="CC0000"/>
                </a:solidFill>
                <a:effectLst/>
                <a:uLnTx/>
                <a:uFillTx/>
                <a:latin typeface="Times New Roman" panose="02020603050405020304" pitchFamily="18" charset="0"/>
                <a:ea typeface="ＭＳ Ｐゴシック" panose="020B0600070205080204" pitchFamily="34" charset="-128"/>
                <a:cs typeface="+mn-cs"/>
              </a:endParaRPr>
            </a:p>
          </p:txBody>
        </p:sp>
        <p:sp>
          <p:nvSpPr>
            <p:cNvPr id="128" name="Line 16">
              <a:extLst>
                <a:ext uri="{FF2B5EF4-FFF2-40B4-BE49-F238E27FC236}">
                  <a16:creationId xmlns:a16="http://schemas.microsoft.com/office/drawing/2014/main" id="{2835A62D-1D4C-F44E-B258-9FD622CDE7ED}"/>
                </a:ext>
              </a:extLst>
            </p:cNvPr>
            <p:cNvSpPr>
              <a:spLocks noChangeShapeType="1"/>
            </p:cNvSpPr>
            <p:nvPr/>
          </p:nvSpPr>
          <p:spPr bwMode="auto">
            <a:xfrm>
              <a:off x="1318" y="3437"/>
              <a:ext cx="0" cy="204"/>
            </a:xfrm>
            <a:prstGeom prst="line">
              <a:avLst/>
            </a:prstGeom>
            <a:noFill/>
            <a:ln w="28575">
              <a:solidFill>
                <a:srgbClr val="000099"/>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29" name="Freeform 17">
              <a:extLst>
                <a:ext uri="{FF2B5EF4-FFF2-40B4-BE49-F238E27FC236}">
                  <a16:creationId xmlns:a16="http://schemas.microsoft.com/office/drawing/2014/main" id="{196F5095-8EB1-E544-AC83-27077BF9FE26}"/>
                </a:ext>
              </a:extLst>
            </p:cNvPr>
            <p:cNvSpPr>
              <a:spLocks/>
            </p:cNvSpPr>
            <p:nvPr/>
          </p:nvSpPr>
          <p:spPr bwMode="auto">
            <a:xfrm>
              <a:off x="832" y="2713"/>
              <a:ext cx="492" cy="306"/>
            </a:xfrm>
            <a:custGeom>
              <a:avLst/>
              <a:gdLst>
                <a:gd name="T0" fmla="*/ 492 w 492"/>
                <a:gd name="T1" fmla="*/ 0 h 2112"/>
                <a:gd name="T2" fmla="*/ 492 w 492"/>
                <a:gd name="T3" fmla="*/ 0 h 2112"/>
                <a:gd name="T4" fmla="*/ 0 w 492"/>
                <a:gd name="T5" fmla="*/ 0 h 2112"/>
                <a:gd name="T6" fmla="*/ 0 w 492"/>
                <a:gd name="T7" fmla="*/ 0 h 2112"/>
                <a:gd name="T8" fmla="*/ 402 w 492"/>
                <a:gd name="T9" fmla="*/ 0 h 2112"/>
                <a:gd name="T10" fmla="*/ 0 60000 65536"/>
                <a:gd name="T11" fmla="*/ 0 60000 65536"/>
                <a:gd name="T12" fmla="*/ 0 60000 65536"/>
                <a:gd name="T13" fmla="*/ 0 60000 65536"/>
                <a:gd name="T14" fmla="*/ 0 60000 65536"/>
                <a:gd name="T15" fmla="*/ 0 w 492"/>
                <a:gd name="T16" fmla="*/ 0 h 2112"/>
                <a:gd name="T17" fmla="*/ 492 w 492"/>
                <a:gd name="T18" fmla="*/ 2112 h 2112"/>
              </a:gdLst>
              <a:ahLst/>
              <a:cxnLst>
                <a:cxn ang="T10">
                  <a:pos x="T0" y="T1"/>
                </a:cxn>
                <a:cxn ang="T11">
                  <a:pos x="T2" y="T3"/>
                </a:cxn>
                <a:cxn ang="T12">
                  <a:pos x="T4" y="T5"/>
                </a:cxn>
                <a:cxn ang="T13">
                  <a:pos x="T6" y="T7"/>
                </a:cxn>
                <a:cxn ang="T14">
                  <a:pos x="T8" y="T9"/>
                </a:cxn>
              </a:cxnLst>
              <a:rect l="T15" t="T16" r="T17" b="T18"/>
              <a:pathLst>
                <a:path w="492" h="2112">
                  <a:moveTo>
                    <a:pt x="492" y="1968"/>
                  </a:moveTo>
                  <a:lnTo>
                    <a:pt x="492" y="2112"/>
                  </a:lnTo>
                  <a:lnTo>
                    <a:pt x="0" y="2112"/>
                  </a:lnTo>
                  <a:lnTo>
                    <a:pt x="0" y="0"/>
                  </a:lnTo>
                  <a:lnTo>
                    <a:pt x="402" y="0"/>
                  </a:lnTo>
                </a:path>
              </a:pathLst>
            </a:custGeom>
            <a:noFill/>
            <a:ln w="28575">
              <a:solidFill>
                <a:srgbClr val="000099"/>
              </a:solidFill>
              <a:round/>
              <a:headEnd/>
              <a:tailEnd type="triangle" w="med" len="med"/>
            </a:ln>
            <a:extLst>
              <a:ext uri="{909E8E84-426E-40DD-AFC4-6F175D3DCCD1}">
                <a14:hiddenFill xmlns:a14="http://schemas.microsoft.com/office/drawing/2010/main">
                  <a:solidFill>
                    <a:srgbClr val="FFFFFF"/>
                  </a:solidFill>
                </a14:hiddenFill>
              </a:ext>
            </a:extLst>
          </p:spPr>
          <p:txBody>
            <a:bodyPr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130" name="Group 18">
              <a:extLst>
                <a:ext uri="{FF2B5EF4-FFF2-40B4-BE49-F238E27FC236}">
                  <a16:creationId xmlns:a16="http://schemas.microsoft.com/office/drawing/2014/main" id="{F4224D9F-D1DB-8E48-A119-9B3F4C3D1B57}"/>
                </a:ext>
              </a:extLst>
            </p:cNvPr>
            <p:cNvGrpSpPr>
              <a:grpSpLocks/>
            </p:cNvGrpSpPr>
            <p:nvPr/>
          </p:nvGrpSpPr>
          <p:grpSpPr bwMode="auto">
            <a:xfrm>
              <a:off x="3393" y="3248"/>
              <a:ext cx="877" cy="696"/>
              <a:chOff x="3365" y="3375"/>
              <a:chExt cx="877" cy="696"/>
            </a:xfrm>
          </p:grpSpPr>
          <p:sp>
            <p:nvSpPr>
              <p:cNvPr id="131" name="Text Box 19">
                <a:extLst>
                  <a:ext uri="{FF2B5EF4-FFF2-40B4-BE49-F238E27FC236}">
                    <a16:creationId xmlns:a16="http://schemas.microsoft.com/office/drawing/2014/main" id="{F57939D5-24DF-6642-BEE7-6FF967E1DC25}"/>
                  </a:ext>
                </a:extLst>
              </p:cNvPr>
              <p:cNvSpPr txBox="1">
                <a:spLocks noChangeArrowheads="1"/>
              </p:cNvSpPr>
              <p:nvPr/>
            </p:nvSpPr>
            <p:spPr bwMode="auto">
              <a:xfrm>
                <a:off x="3365" y="3375"/>
                <a:ext cx="877" cy="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read reply from</a:t>
                </a:r>
              </a:p>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1400" b="0" i="0"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clientSocket</a:t>
                </a:r>
                <a:endParaRPr kumimoji="0" lang="en-US" altLang="en-US" sz="2400" b="0" i="0" u="none" strike="noStrike" kern="1200" cap="none" spc="0" normalizeH="0" baseline="0" noProof="0" dirty="0">
                  <a:ln>
                    <a:noFill/>
                  </a:ln>
                  <a:solidFill>
                    <a:srgbClr val="CC0000"/>
                  </a:solidFill>
                  <a:effectLst/>
                  <a:uLnTx/>
                  <a:uFillTx/>
                  <a:latin typeface="Times New Roman" panose="02020603050405020304" pitchFamily="18" charset="0"/>
                  <a:ea typeface="ＭＳ Ｐゴシック" panose="020B0600070205080204" pitchFamily="34" charset="-128"/>
                  <a:cs typeface="+mn-cs"/>
                </a:endParaRPr>
              </a:p>
            </p:txBody>
          </p:sp>
          <p:sp>
            <p:nvSpPr>
              <p:cNvPr id="132" name="Text Box 20">
                <a:extLst>
                  <a:ext uri="{FF2B5EF4-FFF2-40B4-BE49-F238E27FC236}">
                    <a16:creationId xmlns:a16="http://schemas.microsoft.com/office/drawing/2014/main" id="{B8D472E2-53BD-364D-B6B9-D8A6525EDD60}"/>
                  </a:ext>
                </a:extLst>
              </p:cNvPr>
              <p:cNvSpPr txBox="1">
                <a:spLocks noChangeArrowheads="1"/>
              </p:cNvSpPr>
              <p:nvPr/>
            </p:nvSpPr>
            <p:spPr bwMode="auto">
              <a:xfrm>
                <a:off x="3389" y="3741"/>
                <a:ext cx="730" cy="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close</a:t>
                </a:r>
              </a:p>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1400" b="0" i="0"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clientSocket</a:t>
                </a:r>
                <a:endParaRPr kumimoji="0" lang="en-US" altLang="en-US" sz="2400" b="0" i="0" u="none" strike="noStrike" kern="1200" cap="none" spc="0" normalizeH="0" baseline="0" noProof="0" dirty="0">
                  <a:ln>
                    <a:noFill/>
                  </a:ln>
                  <a:solidFill>
                    <a:srgbClr val="CC0000"/>
                  </a:solidFill>
                  <a:effectLst/>
                  <a:uLnTx/>
                  <a:uFillTx/>
                  <a:latin typeface="Times New Roman" panose="02020603050405020304" pitchFamily="18" charset="0"/>
                  <a:ea typeface="ＭＳ Ｐゴシック" panose="020B0600070205080204" pitchFamily="34" charset="-128"/>
                  <a:cs typeface="+mn-cs"/>
                </a:endParaRPr>
              </a:p>
            </p:txBody>
          </p:sp>
          <p:sp>
            <p:nvSpPr>
              <p:cNvPr id="133" name="Line 21">
                <a:extLst>
                  <a:ext uri="{FF2B5EF4-FFF2-40B4-BE49-F238E27FC236}">
                    <a16:creationId xmlns:a16="http://schemas.microsoft.com/office/drawing/2014/main" id="{92CB88C5-2A25-EE44-A282-4291659B12B1}"/>
                  </a:ext>
                </a:extLst>
              </p:cNvPr>
              <p:cNvSpPr>
                <a:spLocks noChangeShapeType="1"/>
              </p:cNvSpPr>
              <p:nvPr/>
            </p:nvSpPr>
            <p:spPr bwMode="auto">
              <a:xfrm>
                <a:off x="3816" y="3690"/>
                <a:ext cx="0" cy="204"/>
              </a:xfrm>
              <a:prstGeom prst="line">
                <a:avLst/>
              </a:prstGeom>
              <a:noFill/>
              <a:ln w="28575">
                <a:solidFill>
                  <a:srgbClr val="000099"/>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sp>
        <p:nvSpPr>
          <p:cNvPr id="134" name="Slide Number Placeholder 2">
            <a:extLst>
              <a:ext uri="{FF2B5EF4-FFF2-40B4-BE49-F238E27FC236}">
                <a16:creationId xmlns:a16="http://schemas.microsoft.com/office/drawing/2014/main" id="{ED1B064B-3835-7243-A075-A2B6E297B732}"/>
              </a:ext>
            </a:extLst>
          </p:cNvPr>
          <p:cNvSpPr>
            <a:spLocks noGrp="1"/>
          </p:cNvSpPr>
          <p:nvPr>
            <p:ph type="sldNum" sz="quarter" idx="4"/>
          </p:nvPr>
        </p:nvSpPr>
        <p:spPr>
          <a:xfrm>
            <a:off x="9219616" y="6443089"/>
            <a:ext cx="2743200" cy="365125"/>
          </a:xfrm>
        </p:spPr>
        <p:txBody>
          <a:bodyPr/>
          <a:lstStyle/>
          <a:p>
            <a:r>
              <a:rPr lang="en-US" dirty="0"/>
              <a:t>Application Layer: 2-</a:t>
            </a:r>
            <a:fld id="{C4204591-24BD-A542-B9D5-F8D8A88D2FEE}" type="slidenum">
              <a:rPr lang="en-US" smtClean="0"/>
              <a:pPr/>
              <a:t>113</a:t>
            </a:fld>
            <a:endParaRPr lang="en-US" dirty="0"/>
          </a:p>
        </p:txBody>
      </p:sp>
    </p:spTree>
    <p:extLst>
      <p:ext uri="{BB962C8B-B14F-4D97-AF65-F5344CB8AC3E}">
        <p14:creationId xmlns:p14="http://schemas.microsoft.com/office/powerpoint/2010/main" val="100001548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103"/>
                                        </p:tgtEl>
                                        <p:attrNameLst>
                                          <p:attrName>style.visibility</p:attrName>
                                        </p:attrNameLst>
                                      </p:cBhvr>
                                      <p:to>
                                        <p:strVal val="visible"/>
                                      </p:to>
                                    </p:set>
                                    <p:animEffect transition="in" filter="dissolve">
                                      <p:cBhvr>
                                        <p:cTn id="7" dur="500"/>
                                        <p:tgtEl>
                                          <p:spTgt spid="103"/>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100"/>
                                        </p:tgtEl>
                                        <p:attrNameLst>
                                          <p:attrName>style.visibility</p:attrName>
                                        </p:attrNameLst>
                                      </p:cBhvr>
                                      <p:to>
                                        <p:strVal val="visible"/>
                                      </p:to>
                                    </p:set>
                                    <p:animEffect transition="in" filter="dissolve">
                                      <p:cBhvr>
                                        <p:cTn id="12" dur="500"/>
                                        <p:tgtEl>
                                          <p:spTgt spid="100"/>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108"/>
                                        </p:tgtEl>
                                        <p:attrNameLst>
                                          <p:attrName>style.visibility</p:attrName>
                                        </p:attrNameLst>
                                      </p:cBhvr>
                                      <p:to>
                                        <p:strVal val="visible"/>
                                      </p:to>
                                    </p:set>
                                    <p:animEffect transition="in" filter="dissolve">
                                      <p:cBhvr>
                                        <p:cTn id="17" dur="500"/>
                                        <p:tgtEl>
                                          <p:spTgt spid="108"/>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nodeType="clickEffect">
                                  <p:stCondLst>
                                    <p:cond delay="0"/>
                                  </p:stCondLst>
                                  <p:childTnLst>
                                    <p:set>
                                      <p:cBhvr>
                                        <p:cTn id="21" dur="1" fill="hold">
                                          <p:stCondLst>
                                            <p:cond delay="0"/>
                                          </p:stCondLst>
                                        </p:cTn>
                                        <p:tgtEl>
                                          <p:spTgt spid="123"/>
                                        </p:tgtEl>
                                        <p:attrNameLst>
                                          <p:attrName>style.visibility</p:attrName>
                                        </p:attrNameLst>
                                      </p:cBhvr>
                                      <p:to>
                                        <p:strVal val="visible"/>
                                      </p:to>
                                    </p:set>
                                    <p:animEffect transition="in" filter="dissolve">
                                      <p:cBhvr>
                                        <p:cTn id="22" dur="500"/>
                                        <p:tgtEl>
                                          <p:spTgt spid="123"/>
                                        </p:tgtEl>
                                      </p:cBhvr>
                                    </p:animEffect>
                                  </p:childTnLst>
                                </p:cTn>
                              </p:par>
                            </p:childTnLst>
                          </p:cTn>
                        </p:par>
                      </p:childTnLst>
                    </p:cTn>
                  </p:par>
                  <p:par>
                    <p:cTn id="23" fill="hold">
                      <p:stCondLst>
                        <p:cond delay="indefinite"/>
                      </p:stCondLst>
                      <p:childTnLst>
                        <p:par>
                          <p:cTn id="24" fill="hold">
                            <p:stCondLst>
                              <p:cond delay="0"/>
                            </p:stCondLst>
                            <p:childTnLst>
                              <p:par>
                                <p:cTn id="25" presetID="9" presetClass="exit" presetSubtype="0" fill="hold" nodeType="clickEffect">
                                  <p:stCondLst>
                                    <p:cond delay="0"/>
                                  </p:stCondLst>
                                  <p:childTnLst>
                                    <p:animEffect transition="out" filter="dissolve">
                                      <p:cBhvr>
                                        <p:cTn id="26" dur="500"/>
                                        <p:tgtEl>
                                          <p:spTgt spid="123"/>
                                        </p:tgtEl>
                                      </p:cBhvr>
                                    </p:animEffect>
                                    <p:set>
                                      <p:cBhvr>
                                        <p:cTn id="27" dur="1" fill="hold">
                                          <p:stCondLst>
                                            <p:cond delay="499"/>
                                          </p:stCondLst>
                                        </p:cTn>
                                        <p:tgtEl>
                                          <p:spTgt spid="123"/>
                                        </p:tgtEl>
                                        <p:attrNameLst>
                                          <p:attrName>style.visibility</p:attrName>
                                        </p:attrNameLst>
                                      </p:cBhvr>
                                      <p:to>
                                        <p:strVal val="hidden"/>
                                      </p:to>
                                    </p:set>
                                  </p:childTnLst>
                                </p:cTn>
                              </p:par>
                              <p:par>
                                <p:cTn id="28" presetID="9" presetClass="entr" presetSubtype="0" fill="hold" nodeType="withEffect">
                                  <p:stCondLst>
                                    <p:cond delay="0"/>
                                  </p:stCondLst>
                                  <p:childTnLst>
                                    <p:set>
                                      <p:cBhvr>
                                        <p:cTn id="29" dur="1" fill="hold">
                                          <p:stCondLst>
                                            <p:cond delay="0"/>
                                          </p:stCondLst>
                                        </p:cTn>
                                        <p:tgtEl>
                                          <p:spTgt spid="111"/>
                                        </p:tgtEl>
                                        <p:attrNameLst>
                                          <p:attrName>style.visibility</p:attrName>
                                        </p:attrNameLst>
                                      </p:cBhvr>
                                      <p:to>
                                        <p:strVal val="visible"/>
                                      </p:to>
                                    </p:set>
                                    <p:animEffect transition="in" filter="dissolve">
                                      <p:cBhvr>
                                        <p:cTn id="30" dur="500"/>
                                        <p:tgtEl>
                                          <p:spTgt spid="111"/>
                                        </p:tgtEl>
                                      </p:cBhvr>
                                    </p:animEffect>
                                  </p:childTnLst>
                                </p:cTn>
                              </p:par>
                            </p:childTnLst>
                          </p:cTn>
                        </p:par>
                      </p:childTnLst>
                    </p:cTn>
                  </p:par>
                  <p:par>
                    <p:cTn id="31" fill="hold">
                      <p:stCondLst>
                        <p:cond delay="indefinite"/>
                      </p:stCondLst>
                      <p:childTnLst>
                        <p:par>
                          <p:cTn id="32" fill="hold">
                            <p:stCondLst>
                              <p:cond delay="0"/>
                            </p:stCondLst>
                            <p:childTnLst>
                              <p:par>
                                <p:cTn id="33" presetID="9" presetClass="entr" presetSubtype="0" fill="hold" nodeType="clickEffect">
                                  <p:stCondLst>
                                    <p:cond delay="0"/>
                                  </p:stCondLst>
                                  <p:childTnLst>
                                    <p:set>
                                      <p:cBhvr>
                                        <p:cTn id="34" dur="1" fill="hold">
                                          <p:stCondLst>
                                            <p:cond delay="0"/>
                                          </p:stCondLst>
                                        </p:cTn>
                                        <p:tgtEl>
                                          <p:spTgt spid="117"/>
                                        </p:tgtEl>
                                        <p:attrNameLst>
                                          <p:attrName>style.visibility</p:attrName>
                                        </p:attrNameLst>
                                      </p:cBhvr>
                                      <p:to>
                                        <p:strVal val="visible"/>
                                      </p:to>
                                    </p:set>
                                    <p:animEffect transition="in" filter="dissolve">
                                      <p:cBhvr>
                                        <p:cTn id="35" dur="500"/>
                                        <p:tgtEl>
                                          <p:spTgt spid="117"/>
                                        </p:tgtEl>
                                      </p:cBhvr>
                                    </p:animEffect>
                                  </p:childTnLst>
                                </p:cTn>
                              </p:par>
                            </p:childTnLst>
                          </p:cTn>
                        </p:par>
                      </p:childTnLst>
                    </p:cTn>
                  </p:par>
                  <p:par>
                    <p:cTn id="36" fill="hold">
                      <p:stCondLst>
                        <p:cond delay="indefinite"/>
                      </p:stCondLst>
                      <p:childTnLst>
                        <p:par>
                          <p:cTn id="37" fill="hold">
                            <p:stCondLst>
                              <p:cond delay="0"/>
                            </p:stCondLst>
                            <p:childTnLst>
                              <p:par>
                                <p:cTn id="38" presetID="9" presetClass="entr" presetSubtype="0" fill="hold" nodeType="clickEffect">
                                  <p:stCondLst>
                                    <p:cond delay="0"/>
                                  </p:stCondLst>
                                  <p:childTnLst>
                                    <p:set>
                                      <p:cBhvr>
                                        <p:cTn id="39" dur="1" fill="hold">
                                          <p:stCondLst>
                                            <p:cond delay="0"/>
                                          </p:stCondLst>
                                        </p:cTn>
                                        <p:tgtEl>
                                          <p:spTgt spid="126"/>
                                        </p:tgtEl>
                                        <p:attrNameLst>
                                          <p:attrName>style.visibility</p:attrName>
                                        </p:attrNameLst>
                                      </p:cBhvr>
                                      <p:to>
                                        <p:strVal val="visible"/>
                                      </p:to>
                                    </p:set>
                                    <p:animEffect transition="in" filter="dissolve">
                                      <p:cBhvr>
                                        <p:cTn id="40" dur="500"/>
                                        <p:tgtEl>
                                          <p:spTgt spid="12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4" name="Title 1">
            <a:extLst>
              <a:ext uri="{FF2B5EF4-FFF2-40B4-BE49-F238E27FC236}">
                <a16:creationId xmlns:a16="http://schemas.microsoft.com/office/drawing/2014/main" id="{EDBA5A8F-4260-B240-9E01-AE8471BDC45B}"/>
              </a:ext>
            </a:extLst>
          </p:cNvPr>
          <p:cNvSpPr>
            <a:spLocks noGrp="1"/>
          </p:cNvSpPr>
          <p:nvPr>
            <p:ph type="title"/>
          </p:nvPr>
        </p:nvSpPr>
        <p:spPr/>
        <p:txBody>
          <a:bodyPr>
            <a:normAutofit/>
          </a:bodyPr>
          <a:lstStyle/>
          <a:p>
            <a:pPr lvl="0" eaLnBrk="0" fontAlgn="base" hangingPunct="0">
              <a:lnSpc>
                <a:spcPct val="100000"/>
              </a:lnSpc>
              <a:spcAft>
                <a:spcPct val="0"/>
              </a:spcAft>
            </a:pPr>
            <a:r>
              <a:rPr lang="en-US" altLang="en-US" sz="4400" dirty="0">
                <a:solidFill>
                  <a:srgbClr val="000099"/>
                </a:solidFill>
                <a:ea typeface="ＭＳ Ｐゴシック" panose="020B0600070205080204" pitchFamily="34" charset="-128"/>
                <a:cs typeface="+mn-cs"/>
              </a:rPr>
              <a:t>Example app: TCP client</a:t>
            </a:r>
            <a:endParaRPr lang="en-US" altLang="en-US" sz="5400" dirty="0">
              <a:solidFill>
                <a:srgbClr val="000099"/>
              </a:solidFill>
              <a:ea typeface="ＭＳ Ｐゴシック" panose="020B0600070205080204" pitchFamily="34" charset="-128"/>
              <a:cs typeface="+mn-cs"/>
            </a:endParaRPr>
          </a:p>
        </p:txBody>
      </p:sp>
      <p:sp>
        <p:nvSpPr>
          <p:cNvPr id="25" name="TextBox 1">
            <a:extLst>
              <a:ext uri="{FF2B5EF4-FFF2-40B4-BE49-F238E27FC236}">
                <a16:creationId xmlns:a16="http://schemas.microsoft.com/office/drawing/2014/main" id="{32242A8E-B3CB-194E-B2B0-D62D05F9481B}"/>
              </a:ext>
            </a:extLst>
          </p:cNvPr>
          <p:cNvSpPr txBox="1">
            <a:spLocks noChangeArrowheads="1"/>
          </p:cNvSpPr>
          <p:nvPr/>
        </p:nvSpPr>
        <p:spPr bwMode="auto">
          <a:xfrm>
            <a:off x="5153332" y="2021516"/>
            <a:ext cx="5878982" cy="36516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ts val="28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from socket import *</a:t>
            </a:r>
          </a:p>
          <a:p>
            <a:pPr marL="0" marR="0" lvl="0" indent="0" algn="l" defTabSz="914400" rtl="0" eaLnBrk="1" fontAlgn="auto" latinLnBrk="0" hangingPunct="1">
              <a:lnSpc>
                <a:spcPts val="28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serverName = '</a:t>
            </a:r>
            <a:r>
              <a:rPr kumimoji="0" lang="en-US" altLang="ja-JP"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servername'</a:t>
            </a:r>
          </a:p>
          <a:p>
            <a:pPr marL="0" marR="0" lvl="0" indent="0" algn="l" defTabSz="914400" rtl="0" eaLnBrk="1" fontAlgn="auto" latinLnBrk="0" hangingPunct="1">
              <a:lnSpc>
                <a:spcPts val="28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serverPort = 12000</a:t>
            </a:r>
          </a:p>
          <a:p>
            <a:pPr marL="0" marR="0" lvl="0" indent="0" algn="l" defTabSz="914400" rtl="0" eaLnBrk="1" fontAlgn="auto" latinLnBrk="0" hangingPunct="1">
              <a:lnSpc>
                <a:spcPts val="28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clientSocket = socket(AF_INET, SOCK_STREAM)</a:t>
            </a:r>
          </a:p>
          <a:p>
            <a:pPr marL="0" marR="0" lvl="0" indent="0" algn="l" defTabSz="914400" rtl="0" eaLnBrk="1" fontAlgn="auto" latinLnBrk="0" hangingPunct="1">
              <a:lnSpc>
                <a:spcPts val="28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clientSocket.connect((serverName,serverPort))</a:t>
            </a:r>
          </a:p>
          <a:p>
            <a:pPr marL="0" marR="0" lvl="0" indent="0" algn="l" defTabSz="914400" rtl="0" eaLnBrk="1" fontAlgn="auto" latinLnBrk="0" hangingPunct="1">
              <a:lnSpc>
                <a:spcPts val="28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sentence = input('Input lowercase sentence:')</a:t>
            </a:r>
          </a:p>
          <a:p>
            <a:pPr marL="0" marR="0" lvl="0" indent="0" algn="l" defTabSz="914400" rtl="0" eaLnBrk="1" fontAlgn="auto" latinLnBrk="0" hangingPunct="1">
              <a:lnSpc>
                <a:spcPts val="28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clientSocket.send(sentence.encode())</a:t>
            </a:r>
          </a:p>
          <a:p>
            <a:pPr marL="0" marR="0" lvl="0" indent="0" algn="l" defTabSz="914400" rtl="0" eaLnBrk="1" fontAlgn="auto" latinLnBrk="0" hangingPunct="1">
              <a:lnSpc>
                <a:spcPts val="28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modifiedSentence = clientSocket.recv(1024)</a:t>
            </a:r>
          </a:p>
          <a:p>
            <a:pPr marL="0" marR="0" lvl="0" indent="0" algn="l" defTabSz="914400" rtl="0" eaLnBrk="1" fontAlgn="auto" latinLnBrk="0" hangingPunct="1">
              <a:lnSpc>
                <a:spcPts val="28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print ('From Server:', modifiedSentence.decode())</a:t>
            </a:r>
          </a:p>
          <a:p>
            <a:pPr marL="0" marR="0" lvl="0" indent="0" algn="l" defTabSz="914400" rtl="0" eaLnBrk="1" fontAlgn="auto" latinLnBrk="0" hangingPunct="1">
              <a:lnSpc>
                <a:spcPts val="28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clientSocket.close()</a:t>
            </a:r>
          </a:p>
        </p:txBody>
      </p:sp>
      <p:sp>
        <p:nvSpPr>
          <p:cNvPr id="26" name="TextBox 2">
            <a:extLst>
              <a:ext uri="{FF2B5EF4-FFF2-40B4-BE49-F238E27FC236}">
                <a16:creationId xmlns:a16="http://schemas.microsoft.com/office/drawing/2014/main" id="{CB8056E7-3F65-9A48-BB93-0E9B6178A6FA}"/>
              </a:ext>
            </a:extLst>
          </p:cNvPr>
          <p:cNvSpPr txBox="1">
            <a:spLocks noChangeArrowheads="1"/>
          </p:cNvSpPr>
          <p:nvPr/>
        </p:nvSpPr>
        <p:spPr bwMode="auto">
          <a:xfrm>
            <a:off x="5166032" y="1538916"/>
            <a:ext cx="2706688"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400" b="0" i="1"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Python TCPClient</a:t>
            </a:r>
          </a:p>
        </p:txBody>
      </p:sp>
      <p:grpSp>
        <p:nvGrpSpPr>
          <p:cNvPr id="27" name="Group 47">
            <a:extLst>
              <a:ext uri="{FF2B5EF4-FFF2-40B4-BE49-F238E27FC236}">
                <a16:creationId xmlns:a16="http://schemas.microsoft.com/office/drawing/2014/main" id="{500AF080-AE8D-BA48-B682-89E723677E64}"/>
              </a:ext>
            </a:extLst>
          </p:cNvPr>
          <p:cNvGrpSpPr>
            <a:grpSpLocks/>
          </p:cNvGrpSpPr>
          <p:nvPr/>
        </p:nvGrpSpPr>
        <p:grpSpPr bwMode="auto">
          <a:xfrm>
            <a:off x="1656643" y="3166108"/>
            <a:ext cx="3481226" cy="584775"/>
            <a:chOff x="-792500" y="2796587"/>
            <a:chExt cx="3481672" cy="584044"/>
          </a:xfrm>
        </p:grpSpPr>
        <p:sp>
          <p:nvSpPr>
            <p:cNvPr id="28" name="TextBox 31">
              <a:extLst>
                <a:ext uri="{FF2B5EF4-FFF2-40B4-BE49-F238E27FC236}">
                  <a16:creationId xmlns:a16="http://schemas.microsoft.com/office/drawing/2014/main" id="{8564B35A-2400-144A-A554-A0822DEA8FAD}"/>
                </a:ext>
              </a:extLst>
            </p:cNvPr>
            <p:cNvSpPr txBox="1">
              <a:spLocks noChangeArrowheads="1"/>
            </p:cNvSpPr>
            <p:nvPr/>
          </p:nvSpPr>
          <p:spPr bwMode="auto">
            <a:xfrm>
              <a:off x="-792500" y="2796587"/>
              <a:ext cx="2888177" cy="5840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srgbClr val="000099"/>
                  </a:solidFill>
                  <a:effectLst/>
                  <a:uLnTx/>
                  <a:uFillTx/>
                  <a:latin typeface="Arial" panose="020B0604020202020204" pitchFamily="34" charset="0"/>
                  <a:ea typeface="ＭＳ Ｐゴシック" panose="020B0600070205080204" pitchFamily="34" charset="-128"/>
                  <a:cs typeface="+mn-cs"/>
                </a:rPr>
                <a:t>create TCP socket for server, remote port 12000</a:t>
              </a:r>
            </a:p>
          </p:txBody>
        </p:sp>
        <p:cxnSp>
          <p:nvCxnSpPr>
            <p:cNvPr id="29" name="Straight Connector 32">
              <a:extLst>
                <a:ext uri="{FF2B5EF4-FFF2-40B4-BE49-F238E27FC236}">
                  <a16:creationId xmlns:a16="http://schemas.microsoft.com/office/drawing/2014/main" id="{729CE148-4BC3-9844-81FA-3A670DB40EA6}"/>
                </a:ext>
              </a:extLst>
            </p:cNvPr>
            <p:cNvCxnSpPr>
              <a:cxnSpLocks noChangeShapeType="1"/>
            </p:cNvCxnSpPr>
            <p:nvPr/>
          </p:nvCxnSpPr>
          <p:spPr bwMode="auto">
            <a:xfrm>
              <a:off x="1961643" y="2959715"/>
              <a:ext cx="727529" cy="2721"/>
            </a:xfrm>
            <a:prstGeom prst="line">
              <a:avLst/>
            </a:prstGeom>
            <a:noFill/>
            <a:ln w="12700">
              <a:solidFill>
                <a:srgbClr val="CC0000"/>
              </a:solidFill>
              <a:round/>
              <a:headEnd/>
              <a:tailEnd type="triangle" w="med" len="med"/>
            </a:ln>
            <a:extLst>
              <a:ext uri="{909E8E84-426E-40DD-AFC4-6F175D3DCCD1}">
                <a14:hiddenFill xmlns:a14="http://schemas.microsoft.com/office/drawing/2010/main">
                  <a:noFill/>
                </a14:hiddenFill>
              </a:ext>
            </a:extLst>
          </p:spPr>
        </p:cxnSp>
      </p:grpSp>
      <p:sp>
        <p:nvSpPr>
          <p:cNvPr id="30" name="Oval 29">
            <a:extLst>
              <a:ext uri="{FF2B5EF4-FFF2-40B4-BE49-F238E27FC236}">
                <a16:creationId xmlns:a16="http://schemas.microsoft.com/office/drawing/2014/main" id="{34C8C54F-60CE-974F-8DEC-48BF9D4DF66F}"/>
              </a:ext>
            </a:extLst>
          </p:cNvPr>
          <p:cNvSpPr>
            <a:spLocks noChangeArrowheads="1"/>
          </p:cNvSpPr>
          <p:nvPr/>
        </p:nvSpPr>
        <p:spPr bwMode="auto">
          <a:xfrm>
            <a:off x="8760541" y="2993923"/>
            <a:ext cx="2133599" cy="589517"/>
          </a:xfrm>
          <a:prstGeom prst="ellipse">
            <a:avLst/>
          </a:prstGeom>
          <a:noFill/>
          <a:ln w="19050">
            <a:solidFill>
              <a:srgbClr val="000099"/>
            </a:solidFill>
            <a:round/>
            <a:headEnd/>
            <a:tailEnd/>
          </a:ln>
          <a:extLst>
            <a:ext uri="{909E8E84-426E-40DD-AFC4-6F175D3DCCD1}">
              <a14:hiddenFill xmlns:a14="http://schemas.microsoft.com/office/drawing/2010/main">
                <a:solidFill>
                  <a:srgbClr val="FFFFFF"/>
                </a:solidFill>
              </a14:hiddenFill>
            </a:ext>
          </a:extLst>
        </p:spPr>
        <p:txBody>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omic Sans MS" panose="030F0902030302020204" pitchFamily="66" charset="0"/>
              <a:ea typeface="ＭＳ Ｐゴシック" panose="020B0600070205080204" pitchFamily="34" charset="-128"/>
              <a:cs typeface="+mn-cs"/>
            </a:endParaRPr>
          </a:p>
        </p:txBody>
      </p:sp>
      <p:grpSp>
        <p:nvGrpSpPr>
          <p:cNvPr id="31" name="Group 47">
            <a:extLst>
              <a:ext uri="{FF2B5EF4-FFF2-40B4-BE49-F238E27FC236}">
                <a16:creationId xmlns:a16="http://schemas.microsoft.com/office/drawing/2014/main" id="{E21D3C68-B8EF-A444-80F9-31E682114E08}"/>
              </a:ext>
            </a:extLst>
          </p:cNvPr>
          <p:cNvGrpSpPr>
            <a:grpSpLocks/>
          </p:cNvGrpSpPr>
          <p:nvPr/>
        </p:nvGrpSpPr>
        <p:grpSpPr bwMode="auto">
          <a:xfrm>
            <a:off x="970933" y="4616284"/>
            <a:ext cx="4182811" cy="338554"/>
            <a:chOff x="-1495096" y="3006031"/>
            <a:chExt cx="4184250" cy="337708"/>
          </a:xfrm>
        </p:grpSpPr>
        <p:sp>
          <p:nvSpPr>
            <p:cNvPr id="32" name="TextBox 31">
              <a:extLst>
                <a:ext uri="{FF2B5EF4-FFF2-40B4-BE49-F238E27FC236}">
                  <a16:creationId xmlns:a16="http://schemas.microsoft.com/office/drawing/2014/main" id="{B6254A49-A84C-F34C-9198-710668B58105}"/>
                </a:ext>
              </a:extLst>
            </p:cNvPr>
            <p:cNvSpPr txBox="1">
              <a:spLocks noChangeArrowheads="1"/>
            </p:cNvSpPr>
            <p:nvPr/>
          </p:nvSpPr>
          <p:spPr bwMode="auto">
            <a:xfrm>
              <a:off x="-1495096" y="3006031"/>
              <a:ext cx="3779615" cy="33770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srgbClr val="000099"/>
                  </a:solidFill>
                  <a:effectLst/>
                  <a:uLnTx/>
                  <a:uFillTx/>
                  <a:latin typeface="Arial" panose="020B0604020202020204" pitchFamily="34" charset="0"/>
                  <a:ea typeface="ＭＳ Ｐゴシック" panose="020B0600070205080204" pitchFamily="34" charset="-128"/>
                  <a:cs typeface="+mn-cs"/>
                </a:rPr>
                <a:t>No need to attach server name, port </a:t>
              </a:r>
            </a:p>
          </p:txBody>
        </p:sp>
        <p:cxnSp>
          <p:nvCxnSpPr>
            <p:cNvPr id="33" name="Straight Connector 32">
              <a:extLst>
                <a:ext uri="{FF2B5EF4-FFF2-40B4-BE49-F238E27FC236}">
                  <a16:creationId xmlns:a16="http://schemas.microsoft.com/office/drawing/2014/main" id="{1433589B-C5F2-A648-B005-02E951C7EF74}"/>
                </a:ext>
              </a:extLst>
            </p:cNvPr>
            <p:cNvCxnSpPr>
              <a:cxnSpLocks noChangeShapeType="1"/>
            </p:cNvCxnSpPr>
            <p:nvPr/>
          </p:nvCxnSpPr>
          <p:spPr bwMode="auto">
            <a:xfrm>
              <a:off x="1961625" y="3165929"/>
              <a:ext cx="727529" cy="2721"/>
            </a:xfrm>
            <a:prstGeom prst="line">
              <a:avLst/>
            </a:prstGeom>
            <a:noFill/>
            <a:ln w="12700">
              <a:solidFill>
                <a:srgbClr val="CC0000"/>
              </a:solidFill>
              <a:round/>
              <a:headEnd/>
              <a:tailEnd type="triangle" w="med" len="med"/>
            </a:ln>
            <a:extLst>
              <a:ext uri="{909E8E84-426E-40DD-AFC4-6F175D3DCCD1}">
                <a14:hiddenFill xmlns:a14="http://schemas.microsoft.com/office/drawing/2010/main">
                  <a:noFill/>
                </a14:hiddenFill>
              </a:ext>
            </a:extLst>
          </p:spPr>
        </p:cxnSp>
      </p:grpSp>
      <p:sp>
        <p:nvSpPr>
          <p:cNvPr id="12" name="Slide Number Placeholder 2">
            <a:extLst>
              <a:ext uri="{FF2B5EF4-FFF2-40B4-BE49-F238E27FC236}">
                <a16:creationId xmlns:a16="http://schemas.microsoft.com/office/drawing/2014/main" id="{F8EE22D5-1E7E-E545-A607-D85E87E6C158}"/>
              </a:ext>
            </a:extLst>
          </p:cNvPr>
          <p:cNvSpPr>
            <a:spLocks noGrp="1"/>
          </p:cNvSpPr>
          <p:nvPr>
            <p:ph type="sldNum" sz="quarter" idx="4"/>
          </p:nvPr>
        </p:nvSpPr>
        <p:spPr>
          <a:xfrm>
            <a:off x="9219616" y="6443089"/>
            <a:ext cx="2743200" cy="365125"/>
          </a:xfrm>
        </p:spPr>
        <p:txBody>
          <a:bodyPr/>
          <a:lstStyle/>
          <a:p>
            <a:r>
              <a:rPr lang="en-US" dirty="0"/>
              <a:t>Application Layer: 2-</a:t>
            </a:r>
            <a:fld id="{C4204591-24BD-A542-B9D5-F8D8A88D2FEE}" type="slidenum">
              <a:rPr lang="en-US" smtClean="0"/>
              <a:pPr/>
              <a:t>114</a:t>
            </a:fld>
            <a:endParaRPr lang="en-US" dirty="0"/>
          </a:p>
        </p:txBody>
      </p:sp>
      <p:sp>
        <p:nvSpPr>
          <p:cNvPr id="2" name="TextBox 1">
            <a:extLst>
              <a:ext uri="{FF2B5EF4-FFF2-40B4-BE49-F238E27FC236}">
                <a16:creationId xmlns:a16="http://schemas.microsoft.com/office/drawing/2014/main" id="{4C9B8A40-56D4-9DD2-AF0E-9F099B943017}"/>
              </a:ext>
            </a:extLst>
          </p:cNvPr>
          <p:cNvSpPr txBox="1"/>
          <p:nvPr/>
        </p:nvSpPr>
        <p:spPr>
          <a:xfrm>
            <a:off x="589926" y="6443089"/>
            <a:ext cx="3250826" cy="307777"/>
          </a:xfrm>
          <a:prstGeom prst="rect">
            <a:avLst/>
          </a:prstGeom>
          <a:noFill/>
        </p:spPr>
        <p:txBody>
          <a:bodyPr wrap="none" rtlCol="0">
            <a:spAutoFit/>
          </a:bodyPr>
          <a:lstStyle/>
          <a:p>
            <a:r>
              <a:rPr lang="en-US" sz="1400" dirty="0"/>
              <a:t>Note: this code update (2023) to Python 3</a:t>
            </a:r>
          </a:p>
        </p:txBody>
      </p:sp>
    </p:spTree>
    <p:extLst>
      <p:ext uri="{BB962C8B-B14F-4D97-AF65-F5344CB8AC3E}">
        <p14:creationId xmlns:p14="http://schemas.microsoft.com/office/powerpoint/2010/main" val="95157678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dissolve">
                                      <p:cBhvr>
                                        <p:cTn id="7" dur="500"/>
                                        <p:tgtEl>
                                          <p:spTgt spid="27"/>
                                        </p:tgtEl>
                                      </p:cBhvr>
                                    </p:animEffect>
                                  </p:childTnLst>
                                </p:cTn>
                              </p:par>
                              <p:par>
                                <p:cTn id="8" presetID="9" presetClass="entr" presetSubtype="0" fill="hold" grpId="0" nodeType="withEffect">
                                  <p:stCondLst>
                                    <p:cond delay="0"/>
                                  </p:stCondLst>
                                  <p:childTnLst>
                                    <p:set>
                                      <p:cBhvr>
                                        <p:cTn id="9" dur="1" fill="hold">
                                          <p:stCondLst>
                                            <p:cond delay="0"/>
                                          </p:stCondLst>
                                        </p:cTn>
                                        <p:tgtEl>
                                          <p:spTgt spid="30"/>
                                        </p:tgtEl>
                                        <p:attrNameLst>
                                          <p:attrName>style.visibility</p:attrName>
                                        </p:attrNameLst>
                                      </p:cBhvr>
                                      <p:to>
                                        <p:strVal val="visible"/>
                                      </p:to>
                                    </p:set>
                                    <p:animEffect transition="in" filter="dissolve">
                                      <p:cBhvr>
                                        <p:cTn id="10" dur="500"/>
                                        <p:tgtEl>
                                          <p:spTgt spid="30"/>
                                        </p:tgtEl>
                                      </p:cBhvr>
                                    </p:animEffect>
                                  </p:childTnLst>
                                </p:cTn>
                              </p:par>
                            </p:childTnLst>
                          </p:cTn>
                        </p:par>
                      </p:childTnLst>
                    </p:cTn>
                  </p:par>
                  <p:par>
                    <p:cTn id="11" fill="hold">
                      <p:stCondLst>
                        <p:cond delay="indefinite"/>
                      </p:stCondLst>
                      <p:childTnLst>
                        <p:par>
                          <p:cTn id="12" fill="hold">
                            <p:stCondLst>
                              <p:cond delay="0"/>
                            </p:stCondLst>
                            <p:childTnLst>
                              <p:par>
                                <p:cTn id="13" presetID="9" presetClass="entr" presetSubtype="0" fill="hold" nodeType="clickEffect">
                                  <p:stCondLst>
                                    <p:cond delay="0"/>
                                  </p:stCondLst>
                                  <p:childTnLst>
                                    <p:set>
                                      <p:cBhvr>
                                        <p:cTn id="14" dur="1" fill="hold">
                                          <p:stCondLst>
                                            <p:cond delay="0"/>
                                          </p:stCondLst>
                                        </p:cTn>
                                        <p:tgtEl>
                                          <p:spTgt spid="31"/>
                                        </p:tgtEl>
                                        <p:attrNameLst>
                                          <p:attrName>style.visibility</p:attrName>
                                        </p:attrNameLst>
                                      </p:cBhvr>
                                      <p:to>
                                        <p:strVal val="visible"/>
                                      </p:to>
                                    </p:set>
                                    <p:animEffect transition="in" filter="dissolve">
                                      <p:cBhvr>
                                        <p:cTn id="15" dur="500"/>
                                        <p:tgtEl>
                                          <p:spTgt spid="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animBg="1"/>
    </p:bldLst>
  </p:timing>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4" name="Title 1">
            <a:extLst>
              <a:ext uri="{FF2B5EF4-FFF2-40B4-BE49-F238E27FC236}">
                <a16:creationId xmlns:a16="http://schemas.microsoft.com/office/drawing/2014/main" id="{EDBA5A8F-4260-B240-9E01-AE8471BDC45B}"/>
              </a:ext>
            </a:extLst>
          </p:cNvPr>
          <p:cNvSpPr>
            <a:spLocks noGrp="1"/>
          </p:cNvSpPr>
          <p:nvPr>
            <p:ph type="title"/>
          </p:nvPr>
        </p:nvSpPr>
        <p:spPr>
          <a:xfrm>
            <a:off x="838200" y="451821"/>
            <a:ext cx="10515600" cy="894622"/>
          </a:xfrm>
        </p:spPr>
        <p:txBody>
          <a:bodyPr>
            <a:normAutofit/>
          </a:bodyPr>
          <a:lstStyle/>
          <a:p>
            <a:pPr lvl="0" eaLnBrk="0" fontAlgn="base" hangingPunct="0">
              <a:lnSpc>
                <a:spcPct val="100000"/>
              </a:lnSpc>
              <a:spcAft>
                <a:spcPct val="0"/>
              </a:spcAft>
            </a:pPr>
            <a:r>
              <a:rPr lang="en-US" altLang="en-US" sz="4400" dirty="0">
                <a:solidFill>
                  <a:srgbClr val="000099"/>
                </a:solidFill>
                <a:ea typeface="ＭＳ Ｐゴシック" panose="020B0600070205080204" pitchFamily="34" charset="-128"/>
                <a:cs typeface="+mn-cs"/>
              </a:rPr>
              <a:t>Example app: TCP server</a:t>
            </a:r>
            <a:endParaRPr lang="en-US" altLang="en-US" sz="5400" dirty="0">
              <a:solidFill>
                <a:srgbClr val="000099"/>
              </a:solidFill>
              <a:ea typeface="ＭＳ Ｐゴシック" panose="020B0600070205080204" pitchFamily="34" charset="-128"/>
              <a:cs typeface="+mn-cs"/>
            </a:endParaRPr>
          </a:p>
        </p:txBody>
      </p:sp>
      <p:sp>
        <p:nvSpPr>
          <p:cNvPr id="13" name="TextBox 1">
            <a:extLst>
              <a:ext uri="{FF2B5EF4-FFF2-40B4-BE49-F238E27FC236}">
                <a16:creationId xmlns:a16="http://schemas.microsoft.com/office/drawing/2014/main" id="{5950741E-8292-7E41-84C1-46A070CA3DB1}"/>
              </a:ext>
            </a:extLst>
          </p:cNvPr>
          <p:cNvSpPr txBox="1">
            <a:spLocks noChangeArrowheads="1"/>
          </p:cNvSpPr>
          <p:nvPr/>
        </p:nvSpPr>
        <p:spPr bwMode="auto">
          <a:xfrm>
            <a:off x="5184060" y="1922450"/>
            <a:ext cx="6269665" cy="44012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 from socket import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serverPort = 12000</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serverSocket = socket(AF_INET,SOCK_STREAM)</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serverSocket.bind(('',serverPort))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serverSocket.listen(1)</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print('The server is ready to receive')</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while True:</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     connectionSocket, addr = serverSocket.accept()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     sentence = connectionSocket.recv(1024).decode()</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     capitalizedSentence = sentence.upper()</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     connectionSocket.send(capitalizedSentence.</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                                                            encode())</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     connectionSocket.close()</a:t>
            </a:r>
          </a:p>
        </p:txBody>
      </p:sp>
      <p:sp>
        <p:nvSpPr>
          <p:cNvPr id="14" name="TextBox 2">
            <a:extLst>
              <a:ext uri="{FF2B5EF4-FFF2-40B4-BE49-F238E27FC236}">
                <a16:creationId xmlns:a16="http://schemas.microsoft.com/office/drawing/2014/main" id="{311EF17F-3D4A-0B47-8BA1-C2C1035869BB}"/>
              </a:ext>
            </a:extLst>
          </p:cNvPr>
          <p:cNvSpPr txBox="1">
            <a:spLocks noChangeArrowheads="1"/>
          </p:cNvSpPr>
          <p:nvPr/>
        </p:nvSpPr>
        <p:spPr bwMode="auto">
          <a:xfrm>
            <a:off x="5184060" y="1439850"/>
            <a:ext cx="2827338"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400" b="0" i="1"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Python TCPServer</a:t>
            </a:r>
          </a:p>
        </p:txBody>
      </p:sp>
      <p:grpSp>
        <p:nvGrpSpPr>
          <p:cNvPr id="15" name="Group 13">
            <a:extLst>
              <a:ext uri="{FF2B5EF4-FFF2-40B4-BE49-F238E27FC236}">
                <a16:creationId xmlns:a16="http://schemas.microsoft.com/office/drawing/2014/main" id="{FE11A28B-1D9C-5D4D-9B45-8F8462E7E906}"/>
              </a:ext>
            </a:extLst>
          </p:cNvPr>
          <p:cNvGrpSpPr>
            <a:grpSpLocks/>
          </p:cNvGrpSpPr>
          <p:nvPr/>
        </p:nvGrpSpPr>
        <p:grpSpPr bwMode="auto">
          <a:xfrm>
            <a:off x="1724351" y="2556715"/>
            <a:ext cx="3374285" cy="338554"/>
            <a:chOff x="-749058" y="2414108"/>
            <a:chExt cx="3374330" cy="338257"/>
          </a:xfrm>
        </p:grpSpPr>
        <p:sp>
          <p:nvSpPr>
            <p:cNvPr id="16" name="TextBox 31">
              <a:extLst>
                <a:ext uri="{FF2B5EF4-FFF2-40B4-BE49-F238E27FC236}">
                  <a16:creationId xmlns:a16="http://schemas.microsoft.com/office/drawing/2014/main" id="{BE7B84C0-FF81-284C-B893-87D2A5F776E3}"/>
                </a:ext>
              </a:extLst>
            </p:cNvPr>
            <p:cNvSpPr txBox="1">
              <a:spLocks noChangeArrowheads="1"/>
            </p:cNvSpPr>
            <p:nvPr/>
          </p:nvSpPr>
          <p:spPr bwMode="auto">
            <a:xfrm>
              <a:off x="-749058" y="2414108"/>
              <a:ext cx="3062331" cy="3382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srgbClr val="000099"/>
                  </a:solidFill>
                  <a:effectLst/>
                  <a:uLnTx/>
                  <a:uFillTx/>
                  <a:latin typeface="Arial" panose="020B0604020202020204" pitchFamily="34" charset="0"/>
                  <a:ea typeface="ＭＳ Ｐゴシック" panose="020B0600070205080204" pitchFamily="34" charset="-128"/>
                  <a:cs typeface="+mn-cs"/>
                </a:rPr>
                <a:t>create TCP welcoming socket</a:t>
              </a:r>
            </a:p>
          </p:txBody>
        </p:sp>
        <p:cxnSp>
          <p:nvCxnSpPr>
            <p:cNvPr id="17" name="Straight Connector 32">
              <a:extLst>
                <a:ext uri="{FF2B5EF4-FFF2-40B4-BE49-F238E27FC236}">
                  <a16:creationId xmlns:a16="http://schemas.microsoft.com/office/drawing/2014/main" id="{9AC227D5-ACE3-9D45-9809-D827F0E36A3A}"/>
                </a:ext>
              </a:extLst>
            </p:cNvPr>
            <p:cNvCxnSpPr>
              <a:cxnSpLocks noChangeShapeType="1"/>
            </p:cNvCxnSpPr>
            <p:nvPr/>
          </p:nvCxnSpPr>
          <p:spPr bwMode="auto">
            <a:xfrm>
              <a:off x="2136730" y="2597150"/>
              <a:ext cx="488542" cy="0"/>
            </a:xfrm>
            <a:prstGeom prst="line">
              <a:avLst/>
            </a:prstGeom>
            <a:noFill/>
            <a:ln w="12700">
              <a:solidFill>
                <a:srgbClr val="CC0000"/>
              </a:solidFill>
              <a:round/>
              <a:headEnd/>
              <a:tailEnd type="triangle" w="med" len="med"/>
            </a:ln>
            <a:extLst>
              <a:ext uri="{909E8E84-426E-40DD-AFC4-6F175D3DCCD1}">
                <a14:hiddenFill xmlns:a14="http://schemas.microsoft.com/office/drawing/2010/main">
                  <a:noFill/>
                </a14:hiddenFill>
              </a:ext>
            </a:extLst>
          </p:spPr>
        </p:cxnSp>
      </p:grpSp>
      <p:grpSp>
        <p:nvGrpSpPr>
          <p:cNvPr id="18" name="Group 14">
            <a:extLst>
              <a:ext uri="{FF2B5EF4-FFF2-40B4-BE49-F238E27FC236}">
                <a16:creationId xmlns:a16="http://schemas.microsoft.com/office/drawing/2014/main" id="{FAAA7E9C-BFC7-834D-AA16-2DA4A476CDA2}"/>
              </a:ext>
            </a:extLst>
          </p:cNvPr>
          <p:cNvGrpSpPr>
            <a:grpSpLocks/>
          </p:cNvGrpSpPr>
          <p:nvPr/>
        </p:nvGrpSpPr>
        <p:grpSpPr bwMode="auto">
          <a:xfrm>
            <a:off x="2080634" y="3063061"/>
            <a:ext cx="3036870" cy="584775"/>
            <a:chOff x="-1667664" y="2908339"/>
            <a:chExt cx="4371910" cy="584044"/>
          </a:xfrm>
        </p:grpSpPr>
        <p:sp>
          <p:nvSpPr>
            <p:cNvPr id="19" name="TextBox 26">
              <a:extLst>
                <a:ext uri="{FF2B5EF4-FFF2-40B4-BE49-F238E27FC236}">
                  <a16:creationId xmlns:a16="http://schemas.microsoft.com/office/drawing/2014/main" id="{DDD9E670-279E-624F-9241-0F4EB31CF7A1}"/>
                </a:ext>
              </a:extLst>
            </p:cNvPr>
            <p:cNvSpPr txBox="1">
              <a:spLocks noChangeArrowheads="1"/>
            </p:cNvSpPr>
            <p:nvPr/>
          </p:nvSpPr>
          <p:spPr bwMode="auto">
            <a:xfrm>
              <a:off x="-1667664" y="2908339"/>
              <a:ext cx="4139198" cy="584044"/>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srgbClr val="000099"/>
                  </a:solidFill>
                  <a:effectLst/>
                  <a:uLnTx/>
                  <a:uFillTx/>
                  <a:latin typeface="Arial" panose="020B0604020202020204" pitchFamily="34" charset="0"/>
                  <a:ea typeface="ＭＳ Ｐゴシック" panose="020B0600070205080204" pitchFamily="34" charset="-128"/>
                  <a:cs typeface="+mn-cs"/>
                </a:rPr>
                <a:t>server begins listening for  incoming TCP requests</a:t>
              </a:r>
            </a:p>
          </p:txBody>
        </p:sp>
        <p:cxnSp>
          <p:nvCxnSpPr>
            <p:cNvPr id="20" name="Straight Connector 30">
              <a:extLst>
                <a:ext uri="{FF2B5EF4-FFF2-40B4-BE49-F238E27FC236}">
                  <a16:creationId xmlns:a16="http://schemas.microsoft.com/office/drawing/2014/main" id="{24B55155-A531-764D-80EA-161809A28354}"/>
                </a:ext>
              </a:extLst>
            </p:cNvPr>
            <p:cNvCxnSpPr>
              <a:cxnSpLocks noChangeShapeType="1"/>
            </p:cNvCxnSpPr>
            <p:nvPr/>
          </p:nvCxnSpPr>
          <p:spPr bwMode="auto">
            <a:xfrm>
              <a:off x="1967825" y="3217286"/>
              <a:ext cx="736421" cy="0"/>
            </a:xfrm>
            <a:prstGeom prst="line">
              <a:avLst/>
            </a:prstGeom>
            <a:noFill/>
            <a:ln w="12700">
              <a:solidFill>
                <a:srgbClr val="CC0000"/>
              </a:solidFill>
              <a:round/>
              <a:headEnd/>
              <a:tailEnd type="triangle" w="med" len="med"/>
            </a:ln>
            <a:extLst>
              <a:ext uri="{909E8E84-426E-40DD-AFC4-6F175D3DCCD1}">
                <a14:hiddenFill xmlns:a14="http://schemas.microsoft.com/office/drawing/2010/main">
                  <a:noFill/>
                </a14:hiddenFill>
              </a:ext>
            </a:extLst>
          </p:spPr>
        </p:cxnSp>
      </p:grpSp>
      <p:grpSp>
        <p:nvGrpSpPr>
          <p:cNvPr id="21" name="Group 15">
            <a:extLst>
              <a:ext uri="{FF2B5EF4-FFF2-40B4-BE49-F238E27FC236}">
                <a16:creationId xmlns:a16="http://schemas.microsoft.com/office/drawing/2014/main" id="{4E398AB3-CA85-1246-9B45-0A62FCD962C1}"/>
              </a:ext>
            </a:extLst>
          </p:cNvPr>
          <p:cNvGrpSpPr>
            <a:grpSpLocks/>
          </p:cNvGrpSpPr>
          <p:nvPr/>
        </p:nvGrpSpPr>
        <p:grpSpPr bwMode="auto">
          <a:xfrm>
            <a:off x="3328500" y="3824136"/>
            <a:ext cx="1858624" cy="297517"/>
            <a:chOff x="905004" y="3819988"/>
            <a:chExt cx="1859872" cy="298292"/>
          </a:xfrm>
        </p:grpSpPr>
        <p:sp>
          <p:nvSpPr>
            <p:cNvPr id="22" name="TextBox 34">
              <a:extLst>
                <a:ext uri="{FF2B5EF4-FFF2-40B4-BE49-F238E27FC236}">
                  <a16:creationId xmlns:a16="http://schemas.microsoft.com/office/drawing/2014/main" id="{94C20932-E37A-A347-85B8-6A71FAB668B9}"/>
                </a:ext>
              </a:extLst>
            </p:cNvPr>
            <p:cNvSpPr txBox="1">
              <a:spLocks noChangeArrowheads="1"/>
            </p:cNvSpPr>
            <p:nvPr/>
          </p:nvSpPr>
          <p:spPr bwMode="auto">
            <a:xfrm>
              <a:off x="905004" y="3819988"/>
              <a:ext cx="1859872" cy="2982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ts val="16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srgbClr val="000099"/>
                  </a:solidFill>
                  <a:effectLst/>
                  <a:uLnTx/>
                  <a:uFillTx/>
                  <a:latin typeface="Arial" panose="020B0604020202020204" pitchFamily="34" charset="0"/>
                  <a:ea typeface="ＭＳ Ｐゴシック" panose="020B0600070205080204" pitchFamily="34" charset="-128"/>
                  <a:cs typeface="+mn-cs"/>
                </a:rPr>
                <a:t>loop forever</a:t>
              </a:r>
            </a:p>
          </p:txBody>
        </p:sp>
        <p:cxnSp>
          <p:nvCxnSpPr>
            <p:cNvPr id="23" name="Straight Connector 35">
              <a:extLst>
                <a:ext uri="{FF2B5EF4-FFF2-40B4-BE49-F238E27FC236}">
                  <a16:creationId xmlns:a16="http://schemas.microsoft.com/office/drawing/2014/main" id="{FAC42719-5F1D-0749-8621-F7DF2A166C6F}"/>
                </a:ext>
              </a:extLst>
            </p:cNvPr>
            <p:cNvCxnSpPr>
              <a:cxnSpLocks noChangeShapeType="1"/>
            </p:cNvCxnSpPr>
            <p:nvPr/>
          </p:nvCxnSpPr>
          <p:spPr bwMode="auto">
            <a:xfrm>
              <a:off x="2187464" y="3964782"/>
              <a:ext cx="523192" cy="0"/>
            </a:xfrm>
            <a:prstGeom prst="line">
              <a:avLst/>
            </a:prstGeom>
            <a:noFill/>
            <a:ln w="12700">
              <a:solidFill>
                <a:srgbClr val="CC0000"/>
              </a:solidFill>
              <a:round/>
              <a:headEnd/>
              <a:tailEnd type="triangle" w="med" len="med"/>
            </a:ln>
            <a:extLst>
              <a:ext uri="{909E8E84-426E-40DD-AFC4-6F175D3DCCD1}">
                <a14:hiddenFill xmlns:a14="http://schemas.microsoft.com/office/drawing/2010/main">
                  <a:noFill/>
                </a14:hiddenFill>
              </a:ext>
            </a:extLst>
          </p:spPr>
        </p:cxnSp>
      </p:grpSp>
      <p:grpSp>
        <p:nvGrpSpPr>
          <p:cNvPr id="24" name="Group 17">
            <a:extLst>
              <a:ext uri="{FF2B5EF4-FFF2-40B4-BE49-F238E27FC236}">
                <a16:creationId xmlns:a16="http://schemas.microsoft.com/office/drawing/2014/main" id="{F3B50B89-48C8-7E48-8FDE-4D6D8A826B11}"/>
              </a:ext>
            </a:extLst>
          </p:cNvPr>
          <p:cNvGrpSpPr>
            <a:grpSpLocks/>
          </p:cNvGrpSpPr>
          <p:nvPr/>
        </p:nvGrpSpPr>
        <p:grpSpPr bwMode="auto">
          <a:xfrm>
            <a:off x="906051" y="4140995"/>
            <a:ext cx="4273089" cy="502702"/>
            <a:chOff x="-812680" y="4044670"/>
            <a:chExt cx="3634217" cy="502843"/>
          </a:xfrm>
        </p:grpSpPr>
        <p:sp>
          <p:nvSpPr>
            <p:cNvPr id="34" name="TextBox 36">
              <a:extLst>
                <a:ext uri="{FF2B5EF4-FFF2-40B4-BE49-F238E27FC236}">
                  <a16:creationId xmlns:a16="http://schemas.microsoft.com/office/drawing/2014/main" id="{C7F6449F-1FAC-0144-AA7B-940049031E8D}"/>
                </a:ext>
              </a:extLst>
            </p:cNvPr>
            <p:cNvSpPr txBox="1">
              <a:spLocks noChangeArrowheads="1"/>
            </p:cNvSpPr>
            <p:nvPr/>
          </p:nvSpPr>
          <p:spPr bwMode="auto">
            <a:xfrm>
              <a:off x="-812680" y="4044670"/>
              <a:ext cx="3634217" cy="5028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ts val="16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srgbClr val="000099"/>
                  </a:solidFill>
                  <a:effectLst/>
                  <a:uLnTx/>
                  <a:uFillTx/>
                  <a:latin typeface="Arial" panose="020B0604020202020204" pitchFamily="34" charset="0"/>
                  <a:ea typeface="ＭＳ Ｐゴシック" panose="020B0600070205080204" pitchFamily="34" charset="-128"/>
                  <a:cs typeface="+mn-cs"/>
                </a:rPr>
                <a:t>server waits on accept() for incoming requests, new socket created on return</a:t>
              </a:r>
            </a:p>
          </p:txBody>
        </p:sp>
        <p:cxnSp>
          <p:nvCxnSpPr>
            <p:cNvPr id="35" name="Straight Connector 39">
              <a:extLst>
                <a:ext uri="{FF2B5EF4-FFF2-40B4-BE49-F238E27FC236}">
                  <a16:creationId xmlns:a16="http://schemas.microsoft.com/office/drawing/2014/main" id="{1E61EC2C-2AF0-BD40-B849-E841D4D3D3F0}"/>
                </a:ext>
              </a:extLst>
            </p:cNvPr>
            <p:cNvCxnSpPr>
              <a:cxnSpLocks noChangeShapeType="1"/>
            </p:cNvCxnSpPr>
            <p:nvPr/>
          </p:nvCxnSpPr>
          <p:spPr bwMode="auto">
            <a:xfrm>
              <a:off x="2337575" y="4188416"/>
              <a:ext cx="435213" cy="1"/>
            </a:xfrm>
            <a:prstGeom prst="line">
              <a:avLst/>
            </a:prstGeom>
            <a:noFill/>
            <a:ln w="12700">
              <a:solidFill>
                <a:srgbClr val="CC0000"/>
              </a:solidFill>
              <a:round/>
              <a:headEnd/>
              <a:tailEnd type="triangle" w="med" len="med"/>
            </a:ln>
            <a:extLst>
              <a:ext uri="{909E8E84-426E-40DD-AFC4-6F175D3DCCD1}">
                <a14:hiddenFill xmlns:a14="http://schemas.microsoft.com/office/drawing/2010/main">
                  <a:noFill/>
                </a14:hiddenFill>
              </a:ext>
            </a:extLst>
          </p:spPr>
        </p:cxnSp>
      </p:grpSp>
      <p:grpSp>
        <p:nvGrpSpPr>
          <p:cNvPr id="36" name="Group 18">
            <a:extLst>
              <a:ext uri="{FF2B5EF4-FFF2-40B4-BE49-F238E27FC236}">
                <a16:creationId xmlns:a16="http://schemas.microsoft.com/office/drawing/2014/main" id="{2B25A781-3C5A-4345-B1BA-DEACB59F98D7}"/>
              </a:ext>
            </a:extLst>
          </p:cNvPr>
          <p:cNvGrpSpPr>
            <a:grpSpLocks/>
          </p:cNvGrpSpPr>
          <p:nvPr/>
        </p:nvGrpSpPr>
        <p:grpSpPr bwMode="auto">
          <a:xfrm>
            <a:off x="1951002" y="4771416"/>
            <a:ext cx="3154397" cy="584775"/>
            <a:chOff x="-463314" y="4140337"/>
            <a:chExt cx="3153124" cy="585085"/>
          </a:xfrm>
        </p:grpSpPr>
        <p:sp>
          <p:nvSpPr>
            <p:cNvPr id="37" name="TextBox 61">
              <a:extLst>
                <a:ext uri="{FF2B5EF4-FFF2-40B4-BE49-F238E27FC236}">
                  <a16:creationId xmlns:a16="http://schemas.microsoft.com/office/drawing/2014/main" id="{A4995AED-D7BB-0A43-8C79-4CAECC669A71}"/>
                </a:ext>
              </a:extLst>
            </p:cNvPr>
            <p:cNvSpPr txBox="1">
              <a:spLocks noChangeArrowheads="1"/>
            </p:cNvSpPr>
            <p:nvPr/>
          </p:nvSpPr>
          <p:spPr bwMode="auto">
            <a:xfrm>
              <a:off x="-463314" y="4140337"/>
              <a:ext cx="2746043" cy="58508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srgbClr val="000099"/>
                  </a:solidFill>
                  <a:effectLst/>
                  <a:uLnTx/>
                  <a:uFillTx/>
                  <a:latin typeface="Arial" panose="020B0604020202020204" pitchFamily="34" charset="0"/>
                  <a:ea typeface="ＭＳ Ｐゴシック" panose="020B0600070205080204" pitchFamily="34" charset="-128"/>
                  <a:cs typeface="+mn-cs"/>
                </a:rPr>
                <a:t>read bytes from socket (but not address as in UDP)</a:t>
              </a:r>
            </a:p>
          </p:txBody>
        </p:sp>
        <p:cxnSp>
          <p:nvCxnSpPr>
            <p:cNvPr id="38" name="Straight Connector 62">
              <a:extLst>
                <a:ext uri="{FF2B5EF4-FFF2-40B4-BE49-F238E27FC236}">
                  <a16:creationId xmlns:a16="http://schemas.microsoft.com/office/drawing/2014/main" id="{39CA9B6C-408E-C74F-BCDD-01EC8665E7B2}"/>
                </a:ext>
              </a:extLst>
            </p:cNvPr>
            <p:cNvCxnSpPr>
              <a:cxnSpLocks noChangeShapeType="1"/>
            </p:cNvCxnSpPr>
            <p:nvPr/>
          </p:nvCxnSpPr>
          <p:spPr bwMode="auto">
            <a:xfrm>
              <a:off x="2194710" y="4288764"/>
              <a:ext cx="495100" cy="0"/>
            </a:xfrm>
            <a:prstGeom prst="line">
              <a:avLst/>
            </a:prstGeom>
            <a:noFill/>
            <a:ln w="12700">
              <a:solidFill>
                <a:srgbClr val="CC0000"/>
              </a:solidFill>
              <a:round/>
              <a:headEnd/>
              <a:tailEnd type="triangle" w="med" len="med"/>
            </a:ln>
            <a:extLst>
              <a:ext uri="{909E8E84-426E-40DD-AFC4-6F175D3DCCD1}">
                <a14:hiddenFill xmlns:a14="http://schemas.microsoft.com/office/drawing/2010/main">
                  <a:noFill/>
                </a14:hiddenFill>
              </a:ext>
            </a:extLst>
          </p:spPr>
        </p:cxnSp>
      </p:grpSp>
      <p:grpSp>
        <p:nvGrpSpPr>
          <p:cNvPr id="39" name="Group 28">
            <a:extLst>
              <a:ext uri="{FF2B5EF4-FFF2-40B4-BE49-F238E27FC236}">
                <a16:creationId xmlns:a16="http://schemas.microsoft.com/office/drawing/2014/main" id="{2EF79CA3-2450-FB47-A075-DE884877B7F1}"/>
              </a:ext>
            </a:extLst>
          </p:cNvPr>
          <p:cNvGrpSpPr>
            <a:grpSpLocks/>
          </p:cNvGrpSpPr>
          <p:nvPr/>
        </p:nvGrpSpPr>
        <p:grpSpPr bwMode="auto">
          <a:xfrm>
            <a:off x="1026276" y="5902558"/>
            <a:ext cx="4079124" cy="584775"/>
            <a:chOff x="-1411416" y="4686923"/>
            <a:chExt cx="4079374" cy="585153"/>
          </a:xfrm>
        </p:grpSpPr>
        <p:sp>
          <p:nvSpPr>
            <p:cNvPr id="40" name="TextBox 29">
              <a:extLst>
                <a:ext uri="{FF2B5EF4-FFF2-40B4-BE49-F238E27FC236}">
                  <a16:creationId xmlns:a16="http://schemas.microsoft.com/office/drawing/2014/main" id="{4729B12D-4BE5-7649-A39B-A68529411CBB}"/>
                </a:ext>
              </a:extLst>
            </p:cNvPr>
            <p:cNvSpPr txBox="1">
              <a:spLocks noChangeArrowheads="1"/>
            </p:cNvSpPr>
            <p:nvPr/>
          </p:nvSpPr>
          <p:spPr bwMode="auto">
            <a:xfrm>
              <a:off x="-1411416" y="4686923"/>
              <a:ext cx="3902071" cy="5851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srgbClr val="000099"/>
                  </a:solidFill>
                  <a:effectLst/>
                  <a:uLnTx/>
                  <a:uFillTx/>
                  <a:latin typeface="Arial" panose="020B0604020202020204" pitchFamily="34" charset="0"/>
                  <a:ea typeface="ＭＳ Ｐゴシック" panose="020B0600070205080204" pitchFamily="34" charset="-128"/>
                  <a:cs typeface="+mn-cs"/>
                </a:rPr>
                <a:t>close connection to this client (but </a:t>
              </a:r>
              <a:r>
                <a:rPr kumimoji="0" lang="en-US" altLang="en-US" sz="1600" b="0" i="1" u="none" strike="noStrike" kern="1200" cap="none" spc="0" normalizeH="0" baseline="0" noProof="0" dirty="0">
                  <a:ln>
                    <a:noFill/>
                  </a:ln>
                  <a:solidFill>
                    <a:srgbClr val="000099"/>
                  </a:solidFill>
                  <a:effectLst/>
                  <a:uLnTx/>
                  <a:uFillTx/>
                  <a:latin typeface="Arial" panose="020B0604020202020204" pitchFamily="34" charset="0"/>
                  <a:ea typeface="ＭＳ Ｐゴシック" panose="020B0600070205080204" pitchFamily="34" charset="-128"/>
                  <a:cs typeface="+mn-cs"/>
                </a:rPr>
                <a:t>not</a:t>
              </a:r>
              <a:r>
                <a:rPr kumimoji="0" lang="en-US" altLang="en-US" sz="1600" b="0" i="0" u="none" strike="noStrike" kern="1200" cap="none" spc="0" normalizeH="0" baseline="0" noProof="0" dirty="0">
                  <a:ln>
                    <a:noFill/>
                  </a:ln>
                  <a:solidFill>
                    <a:srgbClr val="000099"/>
                  </a:solidFill>
                  <a:effectLst/>
                  <a:uLnTx/>
                  <a:uFillTx/>
                  <a:latin typeface="Arial" panose="020B0604020202020204" pitchFamily="34" charset="0"/>
                  <a:ea typeface="ＭＳ Ｐゴシック" panose="020B0600070205080204" pitchFamily="34" charset="-128"/>
                  <a:cs typeface="+mn-cs"/>
                </a:rPr>
                <a:t> welcoming socket)</a:t>
              </a:r>
            </a:p>
          </p:txBody>
        </p:sp>
        <p:cxnSp>
          <p:nvCxnSpPr>
            <p:cNvPr id="41" name="Straight Connector 33">
              <a:extLst>
                <a:ext uri="{FF2B5EF4-FFF2-40B4-BE49-F238E27FC236}">
                  <a16:creationId xmlns:a16="http://schemas.microsoft.com/office/drawing/2014/main" id="{445EB81E-B12F-454D-80B8-5484BE29F558}"/>
                </a:ext>
              </a:extLst>
            </p:cNvPr>
            <p:cNvCxnSpPr>
              <a:cxnSpLocks noChangeShapeType="1"/>
            </p:cNvCxnSpPr>
            <p:nvPr/>
          </p:nvCxnSpPr>
          <p:spPr bwMode="auto">
            <a:xfrm>
              <a:off x="2172628" y="4843734"/>
              <a:ext cx="495330" cy="0"/>
            </a:xfrm>
            <a:prstGeom prst="line">
              <a:avLst/>
            </a:prstGeom>
            <a:noFill/>
            <a:ln w="12700">
              <a:solidFill>
                <a:srgbClr val="CC0000"/>
              </a:solidFill>
              <a:round/>
              <a:headEnd/>
              <a:tailEnd type="triangle" w="med" len="med"/>
            </a:ln>
            <a:extLst>
              <a:ext uri="{909E8E84-426E-40DD-AFC4-6F175D3DCCD1}">
                <a14:hiddenFill xmlns:a14="http://schemas.microsoft.com/office/drawing/2010/main">
                  <a:noFill/>
                </a14:hiddenFill>
              </a:ext>
            </a:extLst>
          </p:spPr>
        </p:cxnSp>
      </p:grpSp>
      <p:sp>
        <p:nvSpPr>
          <p:cNvPr id="25" name="Slide Number Placeholder 2">
            <a:extLst>
              <a:ext uri="{FF2B5EF4-FFF2-40B4-BE49-F238E27FC236}">
                <a16:creationId xmlns:a16="http://schemas.microsoft.com/office/drawing/2014/main" id="{CBD18514-E668-5544-8BF7-53F711E4F952}"/>
              </a:ext>
            </a:extLst>
          </p:cNvPr>
          <p:cNvSpPr>
            <a:spLocks noGrp="1"/>
          </p:cNvSpPr>
          <p:nvPr>
            <p:ph type="sldNum" sz="quarter" idx="4"/>
          </p:nvPr>
        </p:nvSpPr>
        <p:spPr>
          <a:xfrm>
            <a:off x="9219616" y="6443089"/>
            <a:ext cx="2743200" cy="365125"/>
          </a:xfrm>
        </p:spPr>
        <p:txBody>
          <a:bodyPr/>
          <a:lstStyle/>
          <a:p>
            <a:r>
              <a:rPr lang="en-US" dirty="0"/>
              <a:t>Application Layer: 2-</a:t>
            </a:r>
            <a:fld id="{C4204591-24BD-A542-B9D5-F8D8A88D2FEE}" type="slidenum">
              <a:rPr lang="en-US" smtClean="0"/>
              <a:pPr/>
              <a:t>115</a:t>
            </a:fld>
            <a:endParaRPr lang="en-US" dirty="0"/>
          </a:p>
        </p:txBody>
      </p:sp>
      <p:sp>
        <p:nvSpPr>
          <p:cNvPr id="2" name="TextBox 1">
            <a:extLst>
              <a:ext uri="{FF2B5EF4-FFF2-40B4-BE49-F238E27FC236}">
                <a16:creationId xmlns:a16="http://schemas.microsoft.com/office/drawing/2014/main" id="{08F920B5-7A1E-85CA-515F-41A5A4755525}"/>
              </a:ext>
            </a:extLst>
          </p:cNvPr>
          <p:cNvSpPr txBox="1"/>
          <p:nvPr/>
        </p:nvSpPr>
        <p:spPr>
          <a:xfrm>
            <a:off x="589926" y="6443089"/>
            <a:ext cx="3250826" cy="307777"/>
          </a:xfrm>
          <a:prstGeom prst="rect">
            <a:avLst/>
          </a:prstGeom>
          <a:noFill/>
        </p:spPr>
        <p:txBody>
          <a:bodyPr wrap="none" rtlCol="0">
            <a:spAutoFit/>
          </a:bodyPr>
          <a:lstStyle/>
          <a:p>
            <a:r>
              <a:rPr lang="en-US" sz="1400" dirty="0"/>
              <a:t>Note: this code update (2023) to Python 3</a:t>
            </a:r>
          </a:p>
        </p:txBody>
      </p:sp>
    </p:spTree>
    <p:extLst>
      <p:ext uri="{BB962C8B-B14F-4D97-AF65-F5344CB8AC3E}">
        <p14:creationId xmlns:p14="http://schemas.microsoft.com/office/powerpoint/2010/main" val="145332061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dissolve">
                                      <p:cBhvr>
                                        <p:cTn id="7" dur="500"/>
                                        <p:tgtEl>
                                          <p:spTgt spid="15"/>
                                        </p:tgtEl>
                                      </p:cBhvr>
                                    </p:animEffect>
                                  </p:childTnLst>
                                </p:cTn>
                              </p:par>
                            </p:childTnLst>
                          </p:cTn>
                        </p:par>
                      </p:childTnLst>
                    </p:cTn>
                  </p:par>
                  <p:par>
                    <p:cTn id="8" fill="hold">
                      <p:stCondLst>
                        <p:cond delay="indefinite"/>
                      </p:stCondLst>
                      <p:childTnLst>
                        <p:par>
                          <p:cTn id="9" fill="hold">
                            <p:stCondLst>
                              <p:cond delay="0"/>
                            </p:stCondLst>
                            <p:childTnLst>
                              <p:par>
                                <p:cTn id="10" presetID="9" presetClass="exit" presetSubtype="0" fill="hold" nodeType="clickEffect">
                                  <p:stCondLst>
                                    <p:cond delay="0"/>
                                  </p:stCondLst>
                                  <p:childTnLst>
                                    <p:animEffect transition="out" filter="dissolve">
                                      <p:cBhvr>
                                        <p:cTn id="11" dur="500"/>
                                        <p:tgtEl>
                                          <p:spTgt spid="15"/>
                                        </p:tgtEl>
                                      </p:cBhvr>
                                    </p:animEffect>
                                    <p:set>
                                      <p:cBhvr>
                                        <p:cTn id="12" dur="1" fill="hold">
                                          <p:stCondLst>
                                            <p:cond delay="499"/>
                                          </p:stCondLst>
                                        </p:cTn>
                                        <p:tgtEl>
                                          <p:spTgt spid="15"/>
                                        </p:tgtEl>
                                        <p:attrNameLst>
                                          <p:attrName>style.visibility</p:attrName>
                                        </p:attrNameLst>
                                      </p:cBhvr>
                                      <p:to>
                                        <p:strVal val="hidden"/>
                                      </p:to>
                                    </p:set>
                                  </p:childTnLst>
                                </p:cTn>
                              </p:par>
                              <p:par>
                                <p:cTn id="13" presetID="9" presetClass="entr" presetSubtype="0" fill="hold" nodeType="withEffect">
                                  <p:stCondLst>
                                    <p:cond delay="0"/>
                                  </p:stCondLst>
                                  <p:childTnLst>
                                    <p:set>
                                      <p:cBhvr>
                                        <p:cTn id="14" dur="1" fill="hold">
                                          <p:stCondLst>
                                            <p:cond delay="0"/>
                                          </p:stCondLst>
                                        </p:cTn>
                                        <p:tgtEl>
                                          <p:spTgt spid="18"/>
                                        </p:tgtEl>
                                        <p:attrNameLst>
                                          <p:attrName>style.visibility</p:attrName>
                                        </p:attrNameLst>
                                      </p:cBhvr>
                                      <p:to>
                                        <p:strVal val="visible"/>
                                      </p:to>
                                    </p:set>
                                    <p:animEffect transition="in" filter="dissolve">
                                      <p:cBhvr>
                                        <p:cTn id="15" dur="500"/>
                                        <p:tgtEl>
                                          <p:spTgt spid="18"/>
                                        </p:tgtEl>
                                      </p:cBhvr>
                                    </p:animEffect>
                                  </p:childTnLst>
                                </p:cTn>
                              </p:par>
                            </p:childTnLst>
                          </p:cTn>
                        </p:par>
                      </p:childTnLst>
                    </p:cTn>
                  </p:par>
                  <p:par>
                    <p:cTn id="16" fill="hold">
                      <p:stCondLst>
                        <p:cond delay="indefinite"/>
                      </p:stCondLst>
                      <p:childTnLst>
                        <p:par>
                          <p:cTn id="17" fill="hold">
                            <p:stCondLst>
                              <p:cond delay="0"/>
                            </p:stCondLst>
                            <p:childTnLst>
                              <p:par>
                                <p:cTn id="18" presetID="9" presetClass="exit" presetSubtype="0" fill="hold" nodeType="clickEffect">
                                  <p:stCondLst>
                                    <p:cond delay="0"/>
                                  </p:stCondLst>
                                  <p:childTnLst>
                                    <p:animEffect transition="out" filter="dissolve">
                                      <p:cBhvr>
                                        <p:cTn id="19" dur="500"/>
                                        <p:tgtEl>
                                          <p:spTgt spid="18"/>
                                        </p:tgtEl>
                                      </p:cBhvr>
                                    </p:animEffect>
                                    <p:set>
                                      <p:cBhvr>
                                        <p:cTn id="20" dur="1" fill="hold">
                                          <p:stCondLst>
                                            <p:cond delay="499"/>
                                          </p:stCondLst>
                                        </p:cTn>
                                        <p:tgtEl>
                                          <p:spTgt spid="18"/>
                                        </p:tgtEl>
                                        <p:attrNameLst>
                                          <p:attrName>style.visibility</p:attrName>
                                        </p:attrNameLst>
                                      </p:cBhvr>
                                      <p:to>
                                        <p:strVal val="hidden"/>
                                      </p:to>
                                    </p:set>
                                  </p:childTnLst>
                                </p:cTn>
                              </p:par>
                              <p:par>
                                <p:cTn id="21" presetID="9" presetClass="entr" presetSubtype="0" fill="hold" nodeType="withEffect">
                                  <p:stCondLst>
                                    <p:cond delay="0"/>
                                  </p:stCondLst>
                                  <p:childTnLst>
                                    <p:set>
                                      <p:cBhvr>
                                        <p:cTn id="22" dur="1" fill="hold">
                                          <p:stCondLst>
                                            <p:cond delay="0"/>
                                          </p:stCondLst>
                                        </p:cTn>
                                        <p:tgtEl>
                                          <p:spTgt spid="21"/>
                                        </p:tgtEl>
                                        <p:attrNameLst>
                                          <p:attrName>style.visibility</p:attrName>
                                        </p:attrNameLst>
                                      </p:cBhvr>
                                      <p:to>
                                        <p:strVal val="visible"/>
                                      </p:to>
                                    </p:set>
                                    <p:animEffect transition="in" filter="dissolve">
                                      <p:cBhvr>
                                        <p:cTn id="23" dur="500"/>
                                        <p:tgtEl>
                                          <p:spTgt spid="21"/>
                                        </p:tgtEl>
                                      </p:cBhvr>
                                    </p:animEffect>
                                  </p:childTnLst>
                                </p:cTn>
                              </p:par>
                            </p:childTnLst>
                          </p:cTn>
                        </p:par>
                      </p:childTnLst>
                    </p:cTn>
                  </p:par>
                  <p:par>
                    <p:cTn id="24" fill="hold">
                      <p:stCondLst>
                        <p:cond delay="indefinite"/>
                      </p:stCondLst>
                      <p:childTnLst>
                        <p:par>
                          <p:cTn id="25" fill="hold">
                            <p:stCondLst>
                              <p:cond delay="0"/>
                            </p:stCondLst>
                            <p:childTnLst>
                              <p:par>
                                <p:cTn id="26" presetID="9" presetClass="exit" presetSubtype="0" fill="hold" nodeType="clickEffect">
                                  <p:stCondLst>
                                    <p:cond delay="0"/>
                                  </p:stCondLst>
                                  <p:childTnLst>
                                    <p:animEffect transition="out" filter="dissolve">
                                      <p:cBhvr>
                                        <p:cTn id="27" dur="500"/>
                                        <p:tgtEl>
                                          <p:spTgt spid="21"/>
                                        </p:tgtEl>
                                      </p:cBhvr>
                                    </p:animEffect>
                                    <p:set>
                                      <p:cBhvr>
                                        <p:cTn id="28" dur="1" fill="hold">
                                          <p:stCondLst>
                                            <p:cond delay="499"/>
                                          </p:stCondLst>
                                        </p:cTn>
                                        <p:tgtEl>
                                          <p:spTgt spid="21"/>
                                        </p:tgtEl>
                                        <p:attrNameLst>
                                          <p:attrName>style.visibility</p:attrName>
                                        </p:attrNameLst>
                                      </p:cBhvr>
                                      <p:to>
                                        <p:strVal val="hidden"/>
                                      </p:to>
                                    </p:set>
                                  </p:childTnLst>
                                </p:cTn>
                              </p:par>
                              <p:par>
                                <p:cTn id="29" presetID="9" presetClass="entr" presetSubtype="0" fill="hold" nodeType="withEffect">
                                  <p:stCondLst>
                                    <p:cond delay="0"/>
                                  </p:stCondLst>
                                  <p:childTnLst>
                                    <p:set>
                                      <p:cBhvr>
                                        <p:cTn id="30" dur="1" fill="hold">
                                          <p:stCondLst>
                                            <p:cond delay="0"/>
                                          </p:stCondLst>
                                        </p:cTn>
                                        <p:tgtEl>
                                          <p:spTgt spid="24"/>
                                        </p:tgtEl>
                                        <p:attrNameLst>
                                          <p:attrName>style.visibility</p:attrName>
                                        </p:attrNameLst>
                                      </p:cBhvr>
                                      <p:to>
                                        <p:strVal val="visible"/>
                                      </p:to>
                                    </p:set>
                                    <p:animEffect transition="in" filter="dissolve">
                                      <p:cBhvr>
                                        <p:cTn id="31" dur="500"/>
                                        <p:tgtEl>
                                          <p:spTgt spid="24"/>
                                        </p:tgtEl>
                                      </p:cBhvr>
                                    </p:animEffect>
                                  </p:childTnLst>
                                </p:cTn>
                              </p:par>
                            </p:childTnLst>
                          </p:cTn>
                        </p:par>
                      </p:childTnLst>
                    </p:cTn>
                  </p:par>
                  <p:par>
                    <p:cTn id="32" fill="hold">
                      <p:stCondLst>
                        <p:cond delay="indefinite"/>
                      </p:stCondLst>
                      <p:childTnLst>
                        <p:par>
                          <p:cTn id="33" fill="hold">
                            <p:stCondLst>
                              <p:cond delay="0"/>
                            </p:stCondLst>
                            <p:childTnLst>
                              <p:par>
                                <p:cTn id="34" presetID="9" presetClass="exit" presetSubtype="0" fill="hold" nodeType="clickEffect">
                                  <p:stCondLst>
                                    <p:cond delay="0"/>
                                  </p:stCondLst>
                                  <p:childTnLst>
                                    <p:animEffect transition="out" filter="dissolve">
                                      <p:cBhvr>
                                        <p:cTn id="35" dur="500"/>
                                        <p:tgtEl>
                                          <p:spTgt spid="24"/>
                                        </p:tgtEl>
                                      </p:cBhvr>
                                    </p:animEffect>
                                    <p:set>
                                      <p:cBhvr>
                                        <p:cTn id="36" dur="1" fill="hold">
                                          <p:stCondLst>
                                            <p:cond delay="499"/>
                                          </p:stCondLst>
                                        </p:cTn>
                                        <p:tgtEl>
                                          <p:spTgt spid="24"/>
                                        </p:tgtEl>
                                        <p:attrNameLst>
                                          <p:attrName>style.visibility</p:attrName>
                                        </p:attrNameLst>
                                      </p:cBhvr>
                                      <p:to>
                                        <p:strVal val="hidden"/>
                                      </p:to>
                                    </p:set>
                                  </p:childTnLst>
                                </p:cTn>
                              </p:par>
                              <p:par>
                                <p:cTn id="37" presetID="9" presetClass="entr" presetSubtype="0" fill="hold" nodeType="withEffect">
                                  <p:stCondLst>
                                    <p:cond delay="0"/>
                                  </p:stCondLst>
                                  <p:childTnLst>
                                    <p:set>
                                      <p:cBhvr>
                                        <p:cTn id="38" dur="1" fill="hold">
                                          <p:stCondLst>
                                            <p:cond delay="0"/>
                                          </p:stCondLst>
                                        </p:cTn>
                                        <p:tgtEl>
                                          <p:spTgt spid="36"/>
                                        </p:tgtEl>
                                        <p:attrNameLst>
                                          <p:attrName>style.visibility</p:attrName>
                                        </p:attrNameLst>
                                      </p:cBhvr>
                                      <p:to>
                                        <p:strVal val="visible"/>
                                      </p:to>
                                    </p:set>
                                    <p:animEffect transition="in" filter="dissolve">
                                      <p:cBhvr>
                                        <p:cTn id="39" dur="500"/>
                                        <p:tgtEl>
                                          <p:spTgt spid="36"/>
                                        </p:tgtEl>
                                      </p:cBhvr>
                                    </p:animEffect>
                                  </p:childTnLst>
                                </p:cTn>
                              </p:par>
                            </p:childTnLst>
                          </p:cTn>
                        </p:par>
                      </p:childTnLst>
                    </p:cTn>
                  </p:par>
                  <p:par>
                    <p:cTn id="40" fill="hold">
                      <p:stCondLst>
                        <p:cond delay="indefinite"/>
                      </p:stCondLst>
                      <p:childTnLst>
                        <p:par>
                          <p:cTn id="41" fill="hold">
                            <p:stCondLst>
                              <p:cond delay="0"/>
                            </p:stCondLst>
                            <p:childTnLst>
                              <p:par>
                                <p:cTn id="42" presetID="9" presetClass="exit" presetSubtype="0" fill="hold" nodeType="clickEffect">
                                  <p:stCondLst>
                                    <p:cond delay="0"/>
                                  </p:stCondLst>
                                  <p:childTnLst>
                                    <p:animEffect transition="out" filter="dissolve">
                                      <p:cBhvr>
                                        <p:cTn id="43" dur="500"/>
                                        <p:tgtEl>
                                          <p:spTgt spid="36"/>
                                        </p:tgtEl>
                                      </p:cBhvr>
                                    </p:animEffect>
                                    <p:set>
                                      <p:cBhvr>
                                        <p:cTn id="44" dur="1" fill="hold">
                                          <p:stCondLst>
                                            <p:cond delay="499"/>
                                          </p:stCondLst>
                                        </p:cTn>
                                        <p:tgtEl>
                                          <p:spTgt spid="36"/>
                                        </p:tgtEl>
                                        <p:attrNameLst>
                                          <p:attrName>style.visibility</p:attrName>
                                        </p:attrNameLst>
                                      </p:cBhvr>
                                      <p:to>
                                        <p:strVal val="hidden"/>
                                      </p:to>
                                    </p:set>
                                  </p:childTnLst>
                                </p:cTn>
                              </p:par>
                              <p:par>
                                <p:cTn id="45" presetID="9" presetClass="entr" presetSubtype="0" fill="hold" nodeType="withEffect">
                                  <p:stCondLst>
                                    <p:cond delay="0"/>
                                  </p:stCondLst>
                                  <p:childTnLst>
                                    <p:set>
                                      <p:cBhvr>
                                        <p:cTn id="46" dur="1" fill="hold">
                                          <p:stCondLst>
                                            <p:cond delay="0"/>
                                          </p:stCondLst>
                                        </p:cTn>
                                        <p:tgtEl>
                                          <p:spTgt spid="39"/>
                                        </p:tgtEl>
                                        <p:attrNameLst>
                                          <p:attrName>style.visibility</p:attrName>
                                        </p:attrNameLst>
                                      </p:cBhvr>
                                      <p:to>
                                        <p:strVal val="visible"/>
                                      </p:to>
                                    </p:set>
                                    <p:animEffect transition="in" filter="dissolve">
                                      <p:cBhvr>
                                        <p:cTn id="47" dur="500"/>
                                        <p:tgtEl>
                                          <p:spTgt spid="3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4" name="Title 1">
            <a:extLst>
              <a:ext uri="{FF2B5EF4-FFF2-40B4-BE49-F238E27FC236}">
                <a16:creationId xmlns:a16="http://schemas.microsoft.com/office/drawing/2014/main" id="{EDBA5A8F-4260-B240-9E01-AE8471BDC45B}"/>
              </a:ext>
            </a:extLst>
          </p:cNvPr>
          <p:cNvSpPr>
            <a:spLocks noGrp="1"/>
          </p:cNvSpPr>
          <p:nvPr>
            <p:ph type="title"/>
          </p:nvPr>
        </p:nvSpPr>
        <p:spPr>
          <a:xfrm>
            <a:off x="838200" y="451821"/>
            <a:ext cx="10515600" cy="894622"/>
          </a:xfrm>
        </p:spPr>
        <p:txBody>
          <a:bodyPr>
            <a:normAutofit/>
          </a:bodyPr>
          <a:lstStyle/>
          <a:p>
            <a:pPr lvl="0" eaLnBrk="0" fontAlgn="base" hangingPunct="0">
              <a:lnSpc>
                <a:spcPct val="100000"/>
              </a:lnSpc>
              <a:spcAft>
                <a:spcPct val="0"/>
              </a:spcAft>
            </a:pPr>
            <a:r>
              <a:rPr lang="en-US" altLang="en-US" sz="4400" dirty="0">
                <a:solidFill>
                  <a:srgbClr val="000099"/>
                </a:solidFill>
                <a:ea typeface="ＭＳ Ｐゴシック" panose="020B0600070205080204" pitchFamily="34" charset="-128"/>
                <a:cs typeface="+mn-cs"/>
              </a:rPr>
              <a:t>Chapter 2: Summary</a:t>
            </a:r>
            <a:endParaRPr lang="en-US" altLang="en-US" sz="5400" dirty="0">
              <a:solidFill>
                <a:srgbClr val="000099"/>
              </a:solidFill>
              <a:ea typeface="ＭＳ Ｐゴシック" panose="020B0600070205080204" pitchFamily="34" charset="-128"/>
              <a:cs typeface="+mn-cs"/>
            </a:endParaRPr>
          </a:p>
        </p:txBody>
      </p:sp>
      <p:sp>
        <p:nvSpPr>
          <p:cNvPr id="25" name="Rectangle 3">
            <a:extLst>
              <a:ext uri="{FF2B5EF4-FFF2-40B4-BE49-F238E27FC236}">
                <a16:creationId xmlns:a16="http://schemas.microsoft.com/office/drawing/2014/main" id="{130235C8-CBF2-BC40-8C2F-CC9AFE97994B}"/>
              </a:ext>
            </a:extLst>
          </p:cNvPr>
          <p:cNvSpPr>
            <a:spLocks noGrp="1" noChangeArrowheads="1"/>
          </p:cNvSpPr>
          <p:nvPr>
            <p:ph sz="half" idx="1"/>
          </p:nvPr>
        </p:nvSpPr>
        <p:spPr>
          <a:xfrm>
            <a:off x="838200" y="2094161"/>
            <a:ext cx="5710084" cy="4194034"/>
          </a:xfrm>
        </p:spPr>
        <p:txBody>
          <a:bodyPr>
            <a:normAutofit/>
          </a:bodyPr>
          <a:lstStyle/>
          <a:p>
            <a:pPr marL="287338" indent="-287338">
              <a:buFont typeface="Wingdings" charset="2"/>
              <a:buChar char="§"/>
              <a:defRPr/>
            </a:pPr>
            <a:r>
              <a:rPr lang="en-US" dirty="0"/>
              <a:t>application architectures</a:t>
            </a:r>
          </a:p>
          <a:p>
            <a:pPr marL="681038" lvl="1" indent="-223838">
              <a:buFont typeface="Arial"/>
              <a:buChar char="•"/>
              <a:defRPr/>
            </a:pPr>
            <a:r>
              <a:rPr lang="en-US" dirty="0"/>
              <a:t>client-server</a:t>
            </a:r>
          </a:p>
          <a:p>
            <a:pPr marL="681038" lvl="1" indent="-223838">
              <a:buFont typeface="Arial"/>
              <a:buChar char="•"/>
              <a:defRPr/>
            </a:pPr>
            <a:r>
              <a:rPr lang="en-US" dirty="0"/>
              <a:t>P2P</a:t>
            </a:r>
          </a:p>
          <a:p>
            <a:pPr marL="287338" indent="-287338">
              <a:buFont typeface="Wingdings" charset="2"/>
              <a:buChar char="§"/>
              <a:defRPr/>
            </a:pPr>
            <a:r>
              <a:rPr lang="en-US" dirty="0"/>
              <a:t>application service requirements:</a:t>
            </a:r>
          </a:p>
          <a:p>
            <a:pPr marL="682625" lvl="1" indent="-228600">
              <a:buFont typeface="Arial"/>
              <a:buChar char="•"/>
              <a:defRPr/>
            </a:pPr>
            <a:r>
              <a:rPr lang="en-US" dirty="0"/>
              <a:t>reliability, bandwidth, delay</a:t>
            </a:r>
          </a:p>
          <a:p>
            <a:pPr marL="287338" indent="-287338">
              <a:buFont typeface="Wingdings" charset="2"/>
              <a:buChar char="§"/>
              <a:defRPr/>
            </a:pPr>
            <a:r>
              <a:rPr lang="en-US" dirty="0"/>
              <a:t>Internet transport service model</a:t>
            </a:r>
          </a:p>
          <a:p>
            <a:pPr marL="681038" lvl="1" indent="-223838">
              <a:buFont typeface="Arial"/>
              <a:buChar char="•"/>
              <a:defRPr/>
            </a:pPr>
            <a:r>
              <a:rPr lang="en-US" dirty="0"/>
              <a:t>connection-oriented, reliable: TCP</a:t>
            </a:r>
          </a:p>
          <a:p>
            <a:pPr marL="681038" lvl="1" indent="-223838">
              <a:buFont typeface="Arial"/>
              <a:buChar char="•"/>
              <a:defRPr/>
            </a:pPr>
            <a:r>
              <a:rPr lang="en-US" dirty="0"/>
              <a:t>unreliable, datagrams: UDP</a:t>
            </a:r>
            <a:endParaRPr lang="en-US" sz="2000" dirty="0"/>
          </a:p>
        </p:txBody>
      </p:sp>
      <p:sp>
        <p:nvSpPr>
          <p:cNvPr id="26" name="Rectangle 4">
            <a:extLst>
              <a:ext uri="{FF2B5EF4-FFF2-40B4-BE49-F238E27FC236}">
                <a16:creationId xmlns:a16="http://schemas.microsoft.com/office/drawing/2014/main" id="{228601A5-E42C-D440-B994-5748EBF18265}"/>
              </a:ext>
            </a:extLst>
          </p:cNvPr>
          <p:cNvSpPr txBox="1">
            <a:spLocks noChangeArrowheads="1"/>
          </p:cNvSpPr>
          <p:nvPr/>
        </p:nvSpPr>
        <p:spPr>
          <a:xfrm>
            <a:off x="704849" y="1392072"/>
            <a:ext cx="10208957" cy="676275"/>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2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our study of network application layer is now complete!</a:t>
            </a:r>
          </a:p>
        </p:txBody>
      </p:sp>
      <p:sp>
        <p:nvSpPr>
          <p:cNvPr id="27" name="Rectangle 5">
            <a:extLst>
              <a:ext uri="{FF2B5EF4-FFF2-40B4-BE49-F238E27FC236}">
                <a16:creationId xmlns:a16="http://schemas.microsoft.com/office/drawing/2014/main" id="{64F252F4-9047-6D40-8B28-18D2E55365CA}"/>
              </a:ext>
            </a:extLst>
          </p:cNvPr>
          <p:cNvSpPr>
            <a:spLocks noChangeArrowheads="1"/>
          </p:cNvSpPr>
          <p:nvPr/>
        </p:nvSpPr>
        <p:spPr bwMode="auto">
          <a:xfrm>
            <a:off x="7310006" y="2054984"/>
            <a:ext cx="4652810" cy="36766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287338" marR="0" lvl="0" indent="-287338" algn="l" defTabSz="914400" rtl="0" eaLnBrk="1" fontAlgn="auto" latinLnBrk="0" hangingPunct="1">
              <a:lnSpc>
                <a:spcPct val="100000"/>
              </a:lnSpc>
              <a:spcBef>
                <a:spcPts val="0"/>
              </a:spcBef>
              <a:spcAft>
                <a:spcPts val="0"/>
              </a:spcAft>
              <a:buClr>
                <a:srgbClr val="000099"/>
              </a:buClr>
              <a:buSzPct val="100000"/>
              <a:buFont typeface="Wingdings" charset="2"/>
              <a:buChar char="§"/>
              <a:tabLst/>
              <a:defRPr/>
            </a:pPr>
            <a:r>
              <a:rPr kumimoji="0" lang="en-US" sz="28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ＭＳ Ｐゴシック" charset="0"/>
              </a:rPr>
              <a:t>specific protocols:</a:t>
            </a:r>
          </a:p>
          <a:p>
            <a:pPr marL="681038" marR="0" lvl="1" indent="-223838" algn="l" defTabSz="914400" rtl="0" eaLnBrk="1" fontAlgn="auto" latinLnBrk="0" hangingPunct="1">
              <a:lnSpc>
                <a:spcPct val="100000"/>
              </a:lnSpc>
              <a:spcBef>
                <a:spcPts val="0"/>
              </a:spcBef>
              <a:spcAft>
                <a:spcPts val="0"/>
              </a:spcAft>
              <a:buClr>
                <a:srgbClr val="000099"/>
              </a:buClr>
              <a:buSzTx/>
              <a:buFont typeface="Arial"/>
              <a:buChar char="•"/>
              <a:tabLst/>
              <a:defRPr/>
            </a:pPr>
            <a:r>
              <a:rPr kumimoji="0" lang="en-US" sz="2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ＭＳ Ｐゴシック" charset="0"/>
              </a:rPr>
              <a:t>HTTP</a:t>
            </a:r>
          </a:p>
          <a:p>
            <a:pPr marL="681038" marR="0" lvl="1" indent="-223838" algn="l" defTabSz="914400" rtl="0" eaLnBrk="1" fontAlgn="auto" latinLnBrk="0" hangingPunct="1">
              <a:lnSpc>
                <a:spcPct val="100000"/>
              </a:lnSpc>
              <a:spcBef>
                <a:spcPts val="0"/>
              </a:spcBef>
              <a:spcAft>
                <a:spcPts val="0"/>
              </a:spcAft>
              <a:buClr>
                <a:srgbClr val="000099"/>
              </a:buClr>
              <a:buSzTx/>
              <a:buFont typeface="Arial"/>
              <a:buChar char="•"/>
              <a:tabLst/>
              <a:defRPr/>
            </a:pPr>
            <a:r>
              <a:rPr kumimoji="0" lang="en-US" sz="2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ＭＳ Ｐゴシック" charset="0"/>
              </a:rPr>
              <a:t>SMTP, IMAP</a:t>
            </a:r>
          </a:p>
          <a:p>
            <a:pPr marL="681038" marR="0" lvl="1" indent="-223838" algn="l" defTabSz="914400" rtl="0" eaLnBrk="1" fontAlgn="auto" latinLnBrk="0" hangingPunct="1">
              <a:lnSpc>
                <a:spcPct val="100000"/>
              </a:lnSpc>
              <a:spcBef>
                <a:spcPts val="0"/>
              </a:spcBef>
              <a:spcAft>
                <a:spcPts val="0"/>
              </a:spcAft>
              <a:buClr>
                <a:srgbClr val="000099"/>
              </a:buClr>
              <a:buSzTx/>
              <a:buFont typeface="Arial"/>
              <a:buChar char="•"/>
              <a:tabLst/>
              <a:defRPr/>
            </a:pPr>
            <a:r>
              <a:rPr kumimoji="0" lang="en-US" sz="2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ＭＳ Ｐゴシック" charset="0"/>
              </a:rPr>
              <a:t>DNS</a:t>
            </a:r>
          </a:p>
          <a:p>
            <a:pPr marL="681038" marR="0" lvl="1" indent="-223838" algn="l" defTabSz="914400" rtl="0" eaLnBrk="1" fontAlgn="auto" latinLnBrk="0" hangingPunct="1">
              <a:lnSpc>
                <a:spcPct val="100000"/>
              </a:lnSpc>
              <a:spcBef>
                <a:spcPts val="0"/>
              </a:spcBef>
              <a:spcAft>
                <a:spcPts val="0"/>
              </a:spcAft>
              <a:buClr>
                <a:srgbClr val="000099"/>
              </a:buClr>
              <a:buSzTx/>
              <a:buFont typeface="Arial"/>
              <a:buChar char="•"/>
              <a:tabLst/>
              <a:defRPr/>
            </a:pPr>
            <a:r>
              <a:rPr kumimoji="0" lang="en-US" sz="2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ＭＳ Ｐゴシック" charset="0"/>
              </a:rPr>
              <a:t>P2P: BitTorrent</a:t>
            </a:r>
          </a:p>
          <a:p>
            <a:pPr marL="287338" marR="0" lvl="0" indent="-287338" algn="l" defTabSz="914400" rtl="0" eaLnBrk="1" fontAlgn="auto" latinLnBrk="0" hangingPunct="1">
              <a:lnSpc>
                <a:spcPct val="100000"/>
              </a:lnSpc>
              <a:spcBef>
                <a:spcPts val="0"/>
              </a:spcBef>
              <a:spcAft>
                <a:spcPts val="0"/>
              </a:spcAft>
              <a:buClr>
                <a:srgbClr val="000099"/>
              </a:buClr>
              <a:buSzPct val="100000"/>
              <a:buFont typeface="Wingdings" charset="2"/>
              <a:buChar char="§"/>
              <a:tabLst/>
              <a:defRPr/>
            </a:pPr>
            <a:r>
              <a:rPr kumimoji="0" lang="en-US" sz="28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ＭＳ Ｐゴシック" charset="0"/>
              </a:rPr>
              <a:t>video streaming, CDNs</a:t>
            </a:r>
          </a:p>
          <a:p>
            <a:pPr marL="287338" marR="0" lvl="0" indent="-287338" algn="l" defTabSz="914400" rtl="0" eaLnBrk="1" fontAlgn="auto" latinLnBrk="0" hangingPunct="1">
              <a:lnSpc>
                <a:spcPct val="100000"/>
              </a:lnSpc>
              <a:spcBef>
                <a:spcPts val="0"/>
              </a:spcBef>
              <a:spcAft>
                <a:spcPts val="0"/>
              </a:spcAft>
              <a:buClr>
                <a:srgbClr val="000099"/>
              </a:buClr>
              <a:buSzPct val="100000"/>
              <a:buFont typeface="Wingdings" charset="2"/>
              <a:buChar char="§"/>
              <a:tabLst/>
              <a:defRPr/>
            </a:pPr>
            <a:r>
              <a:rPr kumimoji="0" lang="en-US" sz="28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ＭＳ Ｐゴシック" charset="0"/>
              </a:rPr>
              <a:t>socket programming: </a:t>
            </a:r>
          </a:p>
          <a:p>
            <a:pPr marL="0" marR="0" lvl="0" indent="0" algn="l" defTabSz="914400" rtl="0" eaLnBrk="1" fontAlgn="auto" latinLnBrk="0" hangingPunct="1">
              <a:lnSpc>
                <a:spcPct val="100000"/>
              </a:lnSpc>
              <a:spcBef>
                <a:spcPts val="0"/>
              </a:spcBef>
              <a:spcAft>
                <a:spcPts val="0"/>
              </a:spcAft>
              <a:buClr>
                <a:srgbClr val="000099"/>
              </a:buClr>
              <a:buSzPct val="100000"/>
              <a:buFont typeface="ZapfDingbats" charset="0"/>
              <a:buNone/>
              <a:tabLst/>
              <a:defRPr/>
            </a:pPr>
            <a:r>
              <a:rPr kumimoji="0" lang="en-US" sz="28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ＭＳ Ｐゴシック" charset="0"/>
              </a:rPr>
              <a:t>    TCP, UDP sockets</a:t>
            </a:r>
          </a:p>
        </p:txBody>
      </p:sp>
      <p:sp>
        <p:nvSpPr>
          <p:cNvPr id="6" name="Slide Number Placeholder 2">
            <a:extLst>
              <a:ext uri="{FF2B5EF4-FFF2-40B4-BE49-F238E27FC236}">
                <a16:creationId xmlns:a16="http://schemas.microsoft.com/office/drawing/2014/main" id="{8FBD60C3-995D-4948-A95F-E9B0A22398CB}"/>
              </a:ext>
            </a:extLst>
          </p:cNvPr>
          <p:cNvSpPr>
            <a:spLocks noGrp="1"/>
          </p:cNvSpPr>
          <p:nvPr>
            <p:ph type="sldNum" sz="quarter" idx="4"/>
          </p:nvPr>
        </p:nvSpPr>
        <p:spPr>
          <a:xfrm>
            <a:off x="9219616" y="6443089"/>
            <a:ext cx="2743200" cy="365125"/>
          </a:xfrm>
        </p:spPr>
        <p:txBody>
          <a:bodyPr/>
          <a:lstStyle/>
          <a:p>
            <a:r>
              <a:rPr lang="en-US" dirty="0"/>
              <a:t>Application Layer: 2-</a:t>
            </a:r>
            <a:fld id="{C4204591-24BD-A542-B9D5-F8D8A88D2FEE}" type="slidenum">
              <a:rPr lang="en-US" smtClean="0"/>
              <a:pPr/>
              <a:t>116</a:t>
            </a:fld>
            <a:endParaRPr lang="en-US" dirty="0"/>
          </a:p>
        </p:txBody>
      </p:sp>
    </p:spTree>
    <p:extLst>
      <p:ext uri="{BB962C8B-B14F-4D97-AF65-F5344CB8AC3E}">
        <p14:creationId xmlns:p14="http://schemas.microsoft.com/office/powerpoint/2010/main" val="405841174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dissolve">
                                      <p:cBhvr>
                                        <p:cTn id="7" dur="500"/>
                                        <p:tgtEl>
                                          <p:spTgt spid="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 grpId="0"/>
    </p:bldLst>
  </p:timing>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4" name="Title 1">
            <a:extLst>
              <a:ext uri="{FF2B5EF4-FFF2-40B4-BE49-F238E27FC236}">
                <a16:creationId xmlns:a16="http://schemas.microsoft.com/office/drawing/2014/main" id="{EDBA5A8F-4260-B240-9E01-AE8471BDC45B}"/>
              </a:ext>
            </a:extLst>
          </p:cNvPr>
          <p:cNvSpPr>
            <a:spLocks noGrp="1"/>
          </p:cNvSpPr>
          <p:nvPr>
            <p:ph type="title"/>
          </p:nvPr>
        </p:nvSpPr>
        <p:spPr>
          <a:xfrm>
            <a:off x="838200" y="451821"/>
            <a:ext cx="10515600" cy="894622"/>
          </a:xfrm>
        </p:spPr>
        <p:txBody>
          <a:bodyPr>
            <a:normAutofit/>
          </a:bodyPr>
          <a:lstStyle/>
          <a:p>
            <a:pPr lvl="0" eaLnBrk="0" fontAlgn="base" hangingPunct="0">
              <a:lnSpc>
                <a:spcPct val="100000"/>
              </a:lnSpc>
              <a:spcAft>
                <a:spcPct val="0"/>
              </a:spcAft>
            </a:pPr>
            <a:r>
              <a:rPr lang="en-US" altLang="en-US" sz="4400" dirty="0">
                <a:solidFill>
                  <a:srgbClr val="000099"/>
                </a:solidFill>
                <a:ea typeface="ＭＳ Ｐゴシック" panose="020B0600070205080204" pitchFamily="34" charset="-128"/>
                <a:cs typeface="+mn-cs"/>
              </a:rPr>
              <a:t>Chapter 2: Summary</a:t>
            </a:r>
            <a:endParaRPr lang="en-US" altLang="en-US" sz="5400" dirty="0">
              <a:solidFill>
                <a:srgbClr val="000099"/>
              </a:solidFill>
              <a:ea typeface="ＭＳ Ｐゴシック" panose="020B0600070205080204" pitchFamily="34" charset="-128"/>
              <a:cs typeface="+mn-cs"/>
            </a:endParaRPr>
          </a:p>
        </p:txBody>
      </p:sp>
      <p:sp>
        <p:nvSpPr>
          <p:cNvPr id="26" name="Rectangle 4">
            <a:extLst>
              <a:ext uri="{FF2B5EF4-FFF2-40B4-BE49-F238E27FC236}">
                <a16:creationId xmlns:a16="http://schemas.microsoft.com/office/drawing/2014/main" id="{228601A5-E42C-D440-B994-5748EBF18265}"/>
              </a:ext>
            </a:extLst>
          </p:cNvPr>
          <p:cNvSpPr txBox="1">
            <a:spLocks noChangeArrowheads="1"/>
          </p:cNvSpPr>
          <p:nvPr/>
        </p:nvSpPr>
        <p:spPr>
          <a:xfrm>
            <a:off x="704849" y="1392072"/>
            <a:ext cx="10208957" cy="676275"/>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2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Most importantly: learned about </a:t>
            </a:r>
            <a:r>
              <a:rPr kumimoji="0" lang="en-US" altLang="en-US" sz="32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protocols</a:t>
            </a:r>
            <a:r>
              <a:rPr kumimoji="0" lang="en-US" altLang="en-US" sz="32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a:t>
            </a:r>
          </a:p>
        </p:txBody>
      </p:sp>
      <p:sp>
        <p:nvSpPr>
          <p:cNvPr id="9" name="Rectangle 3">
            <a:extLst>
              <a:ext uri="{FF2B5EF4-FFF2-40B4-BE49-F238E27FC236}">
                <a16:creationId xmlns:a16="http://schemas.microsoft.com/office/drawing/2014/main" id="{F2B1E62A-5D04-3E42-88B2-20CD0FBD1BBD}"/>
              </a:ext>
            </a:extLst>
          </p:cNvPr>
          <p:cNvSpPr>
            <a:spLocks noGrp="1" noChangeArrowheads="1"/>
          </p:cNvSpPr>
          <p:nvPr>
            <p:ph idx="1"/>
          </p:nvPr>
        </p:nvSpPr>
        <p:spPr>
          <a:xfrm>
            <a:off x="838200" y="2069589"/>
            <a:ext cx="5695335" cy="4351338"/>
          </a:xfrm>
        </p:spPr>
        <p:txBody>
          <a:bodyPr>
            <a:normAutofit/>
          </a:bodyPr>
          <a:lstStyle/>
          <a:p>
            <a:pPr marL="287338" indent="-287338"/>
            <a:r>
              <a:rPr lang="en-US" altLang="en-US" dirty="0">
                <a:ea typeface="ＭＳ Ｐゴシック" panose="020B0600070205080204" pitchFamily="34" charset="-128"/>
              </a:rPr>
              <a:t>typical request/reply message exchange:</a:t>
            </a:r>
          </a:p>
          <a:p>
            <a:pPr marL="681038" lvl="1" indent="-223838"/>
            <a:r>
              <a:rPr lang="en-US" altLang="en-US" dirty="0">
                <a:ea typeface="ＭＳ Ｐゴシック" panose="020B0600070205080204" pitchFamily="34" charset="-128"/>
              </a:rPr>
              <a:t>client requests info or service</a:t>
            </a:r>
          </a:p>
          <a:p>
            <a:pPr marL="681038" lvl="1" indent="-223838"/>
            <a:r>
              <a:rPr lang="en-US" altLang="en-US" dirty="0">
                <a:ea typeface="ＭＳ Ｐゴシック" panose="020B0600070205080204" pitchFamily="34" charset="-128"/>
              </a:rPr>
              <a:t>server responds with data, status code</a:t>
            </a:r>
          </a:p>
          <a:p>
            <a:pPr marL="287338" indent="-287338"/>
            <a:r>
              <a:rPr lang="en-US" altLang="en-US" dirty="0">
                <a:ea typeface="ＭＳ Ｐゴシック" panose="020B0600070205080204" pitchFamily="34" charset="-128"/>
              </a:rPr>
              <a:t>message formats:</a:t>
            </a:r>
          </a:p>
          <a:p>
            <a:pPr marL="681038" lvl="1" indent="-223838"/>
            <a:r>
              <a:rPr lang="en-US" altLang="en-US" i="1" dirty="0">
                <a:solidFill>
                  <a:srgbClr val="000090"/>
                </a:solidFill>
                <a:ea typeface="ＭＳ Ｐゴシック" panose="020B0600070205080204" pitchFamily="34" charset="-128"/>
              </a:rPr>
              <a:t>headers</a:t>
            </a:r>
            <a:r>
              <a:rPr lang="en-US" altLang="en-US" dirty="0">
                <a:ea typeface="ＭＳ Ｐゴシック" panose="020B0600070205080204" pitchFamily="34" charset="-128"/>
              </a:rPr>
              <a:t>: fields giving info about data</a:t>
            </a:r>
          </a:p>
          <a:p>
            <a:pPr marL="681038" lvl="1" indent="-223838"/>
            <a:r>
              <a:rPr lang="en-US" altLang="en-US" i="1" dirty="0">
                <a:solidFill>
                  <a:srgbClr val="000090"/>
                </a:solidFill>
                <a:ea typeface="ＭＳ Ｐゴシック" panose="020B0600070205080204" pitchFamily="34" charset="-128"/>
              </a:rPr>
              <a:t>data: </a:t>
            </a:r>
            <a:r>
              <a:rPr lang="en-US" altLang="en-US" dirty="0">
                <a:ea typeface="ＭＳ Ｐゴシック" panose="020B0600070205080204" pitchFamily="34" charset="-128"/>
              </a:rPr>
              <a:t>info(payload)  being communicated</a:t>
            </a:r>
          </a:p>
        </p:txBody>
      </p:sp>
      <p:sp>
        <p:nvSpPr>
          <p:cNvPr id="10" name="Rectangle 5">
            <a:extLst>
              <a:ext uri="{FF2B5EF4-FFF2-40B4-BE49-F238E27FC236}">
                <a16:creationId xmlns:a16="http://schemas.microsoft.com/office/drawing/2014/main" id="{09AD5240-FBC2-9D46-B622-22B9C356A03C}"/>
              </a:ext>
            </a:extLst>
          </p:cNvPr>
          <p:cNvSpPr>
            <a:spLocks noChangeArrowheads="1"/>
          </p:cNvSpPr>
          <p:nvPr/>
        </p:nvSpPr>
        <p:spPr bwMode="auto">
          <a:xfrm>
            <a:off x="6832343" y="2015039"/>
            <a:ext cx="4654808" cy="36766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marL="227013" indent="-227013">
              <a:defRPr sz="2000">
                <a:solidFill>
                  <a:schemeClr val="tx1"/>
                </a:solidFill>
                <a:latin typeface="Arial" panose="020B0604020202020204" pitchFamily="34" charset="0"/>
                <a:ea typeface="ＭＳ Ｐゴシック" panose="020B0600070205080204" pitchFamily="34" charset="-128"/>
              </a:defRPr>
            </a:lvl1pPr>
            <a:lvl2pPr marL="681038" indent="-223838">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227013" marR="0" lvl="0" indent="-227013" algn="l" defTabSz="914400" rtl="0" eaLnBrk="1" fontAlgn="auto" latinLnBrk="0" hangingPunct="1">
              <a:lnSpc>
                <a:spcPct val="100000"/>
              </a:lnSpc>
              <a:spcBef>
                <a:spcPts val="0"/>
              </a:spcBef>
              <a:spcAft>
                <a:spcPts val="0"/>
              </a:spcAft>
              <a:buClr>
                <a:srgbClr val="3333CC"/>
              </a:buClr>
              <a:buSzTx/>
              <a:buFontTx/>
              <a:buNone/>
              <a:tabLst/>
              <a:defRPr/>
            </a:pPr>
            <a:r>
              <a:rPr kumimoji="0" lang="en-US" altLang="en-US" sz="28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important themes:</a:t>
            </a:r>
            <a:r>
              <a:rPr kumimoji="0" lang="en-US" altLang="en-US" sz="2400" b="0" i="0" u="none" strike="noStrike" kern="1200" cap="none" spc="0" normalizeH="0" baseline="0" noProof="0" dirty="0">
                <a:ln>
                  <a:noFill/>
                </a:ln>
                <a:solidFill>
                  <a:srgbClr val="FF3300"/>
                </a:solidFill>
                <a:effectLst/>
                <a:uLnTx/>
                <a:uFillTx/>
                <a:latin typeface="Calibri" panose="020F0502020204030204"/>
                <a:ea typeface="ＭＳ Ｐゴシック" panose="020B0600070205080204" pitchFamily="34" charset="-128"/>
                <a:cs typeface="+mn-cs"/>
              </a:rPr>
              <a:t> </a:t>
            </a:r>
          </a:p>
          <a:p>
            <a:pPr marL="349250" marR="0" lvl="0" indent="-219075" algn="l" defTabSz="914400" rtl="0" eaLnBrk="1" fontAlgn="auto" latinLnBrk="0" hangingPunct="1">
              <a:lnSpc>
                <a:spcPct val="100000"/>
              </a:lnSpc>
              <a:spcBef>
                <a:spcPts val="0"/>
              </a:spcBef>
              <a:spcAft>
                <a:spcPts val="0"/>
              </a:spcAft>
              <a:buClr>
                <a:srgbClr val="000099"/>
              </a:buClr>
              <a:buSzPct val="100000"/>
              <a:buFont typeface="Wingdings" pitchFamily="2" charset="2"/>
              <a:buChar char="§"/>
              <a:tabLst/>
              <a:defRPr/>
            </a:pPr>
            <a:r>
              <a:rPr kumimoji="0" lang="en-US" altLang="en-US" sz="28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centralized vs. decentralized </a:t>
            </a:r>
          </a:p>
          <a:p>
            <a:pPr marL="349250" marR="0" lvl="0" indent="-219075" algn="l" defTabSz="914400" rtl="0" eaLnBrk="1" fontAlgn="auto" latinLnBrk="0" hangingPunct="1">
              <a:lnSpc>
                <a:spcPct val="100000"/>
              </a:lnSpc>
              <a:spcBef>
                <a:spcPts val="0"/>
              </a:spcBef>
              <a:spcAft>
                <a:spcPts val="0"/>
              </a:spcAft>
              <a:buClr>
                <a:srgbClr val="000099"/>
              </a:buClr>
              <a:buSzPct val="100000"/>
              <a:buFont typeface="Wingdings" pitchFamily="2" charset="2"/>
              <a:buChar char="§"/>
              <a:tabLst/>
              <a:defRPr/>
            </a:pPr>
            <a:r>
              <a:rPr kumimoji="0" lang="en-US" altLang="en-US" sz="28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stateless vs. stateful</a:t>
            </a:r>
          </a:p>
          <a:p>
            <a:pPr marL="349250" marR="0" lvl="0" indent="-219075" algn="l" defTabSz="914400" rtl="0" eaLnBrk="1" fontAlgn="auto" latinLnBrk="0" hangingPunct="1">
              <a:lnSpc>
                <a:spcPct val="100000"/>
              </a:lnSpc>
              <a:spcBef>
                <a:spcPts val="0"/>
              </a:spcBef>
              <a:spcAft>
                <a:spcPts val="0"/>
              </a:spcAft>
              <a:buClr>
                <a:srgbClr val="000099"/>
              </a:buClr>
              <a:buSzPct val="100000"/>
              <a:buFont typeface="Wingdings" pitchFamily="2" charset="2"/>
              <a:buChar char="§"/>
              <a:tabLst/>
              <a:defRPr/>
            </a:pPr>
            <a:r>
              <a:rPr kumimoji="0" lang="en-US" altLang="en-US" sz="28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scalability</a:t>
            </a:r>
          </a:p>
          <a:p>
            <a:pPr marL="349250" marR="0" lvl="0" indent="-219075" algn="l" defTabSz="914400" rtl="0" eaLnBrk="1" fontAlgn="auto" latinLnBrk="0" hangingPunct="1">
              <a:lnSpc>
                <a:spcPct val="100000"/>
              </a:lnSpc>
              <a:spcBef>
                <a:spcPts val="0"/>
              </a:spcBef>
              <a:spcAft>
                <a:spcPts val="0"/>
              </a:spcAft>
              <a:buClr>
                <a:srgbClr val="000099"/>
              </a:buClr>
              <a:buSzPct val="100000"/>
              <a:buFont typeface="Wingdings" pitchFamily="2" charset="2"/>
              <a:buChar char="§"/>
              <a:tabLst/>
              <a:defRPr/>
            </a:pPr>
            <a:r>
              <a:rPr kumimoji="0" lang="en-US" altLang="en-US" sz="28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reliable vs. unreliable message transfer </a:t>
            </a:r>
          </a:p>
          <a:p>
            <a:pPr marL="349250" marR="0" lvl="0" indent="-219075" algn="l" defTabSz="914400" rtl="0" eaLnBrk="1" fontAlgn="auto" latinLnBrk="0" hangingPunct="1">
              <a:lnSpc>
                <a:spcPct val="100000"/>
              </a:lnSpc>
              <a:spcBef>
                <a:spcPts val="0"/>
              </a:spcBef>
              <a:spcAft>
                <a:spcPts val="0"/>
              </a:spcAft>
              <a:buClr>
                <a:srgbClr val="000099"/>
              </a:buClr>
              <a:buSzPct val="100000"/>
              <a:buFont typeface="Wingdings" pitchFamily="2" charset="2"/>
              <a:buChar char="§"/>
              <a:tabLst/>
              <a:defRPr/>
            </a:pPr>
            <a:r>
              <a:rPr kumimoji="0" lang="en-US" altLang="ja-JP" sz="28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“complexity at network edge”</a:t>
            </a:r>
            <a:endParaRPr kumimoji="0" lang="en-US" altLang="en-US" sz="28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6" name="Slide Number Placeholder 2">
            <a:extLst>
              <a:ext uri="{FF2B5EF4-FFF2-40B4-BE49-F238E27FC236}">
                <a16:creationId xmlns:a16="http://schemas.microsoft.com/office/drawing/2014/main" id="{FE0ABB88-CECD-DD4A-8A5D-BE042621800E}"/>
              </a:ext>
            </a:extLst>
          </p:cNvPr>
          <p:cNvSpPr>
            <a:spLocks noGrp="1"/>
          </p:cNvSpPr>
          <p:nvPr>
            <p:ph type="sldNum" sz="quarter" idx="4"/>
          </p:nvPr>
        </p:nvSpPr>
        <p:spPr>
          <a:xfrm>
            <a:off x="9219616" y="6443089"/>
            <a:ext cx="2743200" cy="365125"/>
          </a:xfrm>
        </p:spPr>
        <p:txBody>
          <a:bodyPr/>
          <a:lstStyle/>
          <a:p>
            <a:r>
              <a:rPr lang="en-US" dirty="0"/>
              <a:t>Application Layer: 2-</a:t>
            </a:r>
            <a:fld id="{C4204591-24BD-A542-B9D5-F8D8A88D2FEE}" type="slidenum">
              <a:rPr lang="en-US" smtClean="0"/>
              <a:pPr/>
              <a:t>117</a:t>
            </a:fld>
            <a:endParaRPr lang="en-US" dirty="0"/>
          </a:p>
        </p:txBody>
      </p:sp>
    </p:spTree>
    <p:extLst>
      <p:ext uri="{BB962C8B-B14F-4D97-AF65-F5344CB8AC3E}">
        <p14:creationId xmlns:p14="http://schemas.microsoft.com/office/powerpoint/2010/main" val="398839530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dissolve">
                                      <p:cBhvr>
                                        <p:cTn id="7"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Lst>
  </p:timing>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3B8A7DC3-C885-F84E-9572-316B746437B7}"/>
              </a:ext>
            </a:extLst>
          </p:cNvPr>
          <p:cNvSpPr>
            <a:spLocks noGrp="1"/>
          </p:cNvSpPr>
          <p:nvPr>
            <p:ph type="sldNum" sz="quarter" idx="4"/>
          </p:nvPr>
        </p:nvSpPr>
        <p:spPr/>
        <p:txBody>
          <a:bodyPr/>
          <a:lstStyle/>
          <a:p>
            <a:r>
              <a:rPr lang="en-US" dirty="0"/>
              <a:t>Application Layer: 2-</a:t>
            </a:r>
            <a:fld id="{C4204591-24BD-A542-B9D5-F8D8A88D2FEE}" type="slidenum">
              <a:rPr lang="en-US" smtClean="0"/>
              <a:pPr/>
              <a:t>118</a:t>
            </a:fld>
            <a:endParaRPr lang="en-US" dirty="0"/>
          </a:p>
        </p:txBody>
      </p:sp>
      <p:sp>
        <p:nvSpPr>
          <p:cNvPr id="13" name="Title 1">
            <a:extLst>
              <a:ext uri="{FF2B5EF4-FFF2-40B4-BE49-F238E27FC236}">
                <a16:creationId xmlns:a16="http://schemas.microsoft.com/office/drawing/2014/main" id="{136324E8-804D-814E-80CA-306D385C9365}"/>
              </a:ext>
            </a:extLst>
          </p:cNvPr>
          <p:cNvSpPr>
            <a:spLocks noGrp="1"/>
          </p:cNvSpPr>
          <p:nvPr>
            <p:ph type="title"/>
          </p:nvPr>
        </p:nvSpPr>
        <p:spPr>
          <a:xfrm>
            <a:off x="838200" y="2981689"/>
            <a:ext cx="10515600" cy="894622"/>
          </a:xfrm>
        </p:spPr>
        <p:txBody>
          <a:bodyPr>
            <a:normAutofit/>
          </a:bodyPr>
          <a:lstStyle/>
          <a:p>
            <a:pPr algn="ctr"/>
            <a:r>
              <a:rPr lang="en-US" altLang="en-US" sz="4400" dirty="0">
                <a:ea typeface="ＭＳ Ｐゴシック" panose="020B0600070205080204" pitchFamily="34" charset="-128"/>
              </a:rPr>
              <a:t>Additional Chapter 2 slides</a:t>
            </a:r>
            <a:endParaRPr lang="en-US" sz="4400" dirty="0"/>
          </a:p>
        </p:txBody>
      </p:sp>
      <p:sp>
        <p:nvSpPr>
          <p:cNvPr id="2" name="TextBox 1">
            <a:extLst>
              <a:ext uri="{FF2B5EF4-FFF2-40B4-BE49-F238E27FC236}">
                <a16:creationId xmlns:a16="http://schemas.microsoft.com/office/drawing/2014/main" id="{3B470194-81F7-ADFC-7634-E7B1FE3A2C17}"/>
              </a:ext>
            </a:extLst>
          </p:cNvPr>
          <p:cNvSpPr txBox="1"/>
          <p:nvPr/>
        </p:nvSpPr>
        <p:spPr>
          <a:xfrm>
            <a:off x="1858782" y="4421036"/>
            <a:ext cx="9773586" cy="1477328"/>
          </a:xfrm>
          <a:prstGeom prst="rect">
            <a:avLst/>
          </a:prstGeom>
          <a:noFill/>
        </p:spPr>
        <p:txBody>
          <a:bodyPr wrap="square" rtlCol="0">
            <a:spAutoFit/>
          </a:bodyPr>
          <a:lstStyle/>
          <a:p>
            <a:r>
              <a:rPr lang="en-US" b="1" dirty="0"/>
              <a:t>JFK note: </a:t>
            </a:r>
            <a:r>
              <a:rPr lang="en-US" dirty="0"/>
              <a:t>the timeout slides are important IMHO if one is doing a programming assignment (especially an RDT programming assignment in Chapter 3), since students will need to use timers in their code, and the TRY/EXCEPT is really the easiest way to do this.  I introduce this here in Chapter 2 with the socket programming assignment since it teaches something (how to handle exceptions/timeouts), and lets students learn/practice that before doing the RDT programming assignment, which is harder</a:t>
            </a:r>
          </a:p>
        </p:txBody>
      </p:sp>
    </p:spTree>
    <p:extLst>
      <p:ext uri="{BB962C8B-B14F-4D97-AF65-F5344CB8AC3E}">
        <p14:creationId xmlns:p14="http://schemas.microsoft.com/office/powerpoint/2010/main" val="3950370121"/>
      </p:ext>
    </p:extLst>
  </p:cSld>
  <p:clrMapOvr>
    <a:masterClrMapping/>
  </p:clrMapOvr>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4" name="Group 23">
            <a:extLst>
              <a:ext uri="{FF2B5EF4-FFF2-40B4-BE49-F238E27FC236}">
                <a16:creationId xmlns:a16="http://schemas.microsoft.com/office/drawing/2014/main" id="{8FC9A2C5-401D-BA8A-47E5-8FE088C3DD1B}"/>
              </a:ext>
            </a:extLst>
          </p:cNvPr>
          <p:cNvGrpSpPr/>
          <p:nvPr/>
        </p:nvGrpSpPr>
        <p:grpSpPr>
          <a:xfrm>
            <a:off x="9321127" y="4329416"/>
            <a:ext cx="2119679" cy="2033431"/>
            <a:chOff x="9321127" y="4683372"/>
            <a:chExt cx="2119679" cy="2033431"/>
          </a:xfrm>
        </p:grpSpPr>
        <p:grpSp>
          <p:nvGrpSpPr>
            <p:cNvPr id="47" name="Group 92">
              <a:extLst>
                <a:ext uri="{FF2B5EF4-FFF2-40B4-BE49-F238E27FC236}">
                  <a16:creationId xmlns:a16="http://schemas.microsoft.com/office/drawing/2014/main" id="{93F53F69-A099-28FB-E470-09E5A543E717}"/>
                </a:ext>
              </a:extLst>
            </p:cNvPr>
            <p:cNvGrpSpPr>
              <a:grpSpLocks/>
            </p:cNvGrpSpPr>
            <p:nvPr/>
          </p:nvGrpSpPr>
          <p:grpSpPr bwMode="auto">
            <a:xfrm>
              <a:off x="10132704" y="4817788"/>
              <a:ext cx="1308102" cy="527050"/>
              <a:chOff x="2846" y="2348"/>
              <a:chExt cx="824" cy="332"/>
            </a:xfrm>
          </p:grpSpPr>
          <p:pic>
            <p:nvPicPr>
              <p:cNvPr id="48" name="Picture 87" descr="alarm_clock_ringing">
                <a:extLst>
                  <a:ext uri="{FF2B5EF4-FFF2-40B4-BE49-F238E27FC236}">
                    <a16:creationId xmlns:a16="http://schemas.microsoft.com/office/drawing/2014/main" id="{D58739BD-BB5C-E965-261F-F5A4F9CBE6A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846" y="2348"/>
                <a:ext cx="275" cy="3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9" name="Text Box 91">
                <a:extLst>
                  <a:ext uri="{FF2B5EF4-FFF2-40B4-BE49-F238E27FC236}">
                    <a16:creationId xmlns:a16="http://schemas.microsoft.com/office/drawing/2014/main" id="{F0D582BA-68E2-7AC8-6811-9FF8EB858739}"/>
                  </a:ext>
                </a:extLst>
              </p:cNvPr>
              <p:cNvSpPr txBox="1">
                <a:spLocks noChangeArrowheads="1"/>
              </p:cNvSpPr>
              <p:nvPr/>
            </p:nvSpPr>
            <p:spPr bwMode="auto">
              <a:xfrm>
                <a:off x="3065" y="2491"/>
                <a:ext cx="605" cy="189"/>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75000"/>
                  </a:lnSpc>
                  <a:spcBef>
                    <a:spcPct val="0"/>
                  </a:spcBef>
                  <a:spcAft>
                    <a:spcPct val="0"/>
                  </a:spcAft>
                  <a:buClrTx/>
                  <a:buSzTx/>
                  <a:buFontTx/>
                  <a:buNone/>
                  <a:tabLst/>
                  <a:defRPr/>
                </a:pPr>
                <a:r>
                  <a:rPr kumimoji="0" lang="en-US" sz="1800" b="0" i="1" u="none" strike="noStrike" kern="0" cap="none" spc="0" normalizeH="0" baseline="0" noProof="0" dirty="0">
                    <a:ln>
                      <a:noFill/>
                    </a:ln>
                    <a:solidFill>
                      <a:srgbClr val="FF0000"/>
                    </a:solidFill>
                    <a:effectLst/>
                    <a:uLnTx/>
                    <a:uFillTx/>
                    <a:latin typeface="Tahoma" charset="0"/>
                    <a:ea typeface="ＭＳ Ｐゴシック" charset="0"/>
                    <a:cs typeface="+mn-cs"/>
                  </a:rPr>
                  <a:t>timeout</a:t>
                </a:r>
              </a:p>
            </p:txBody>
          </p:sp>
        </p:grpSp>
        <p:sp>
          <p:nvSpPr>
            <p:cNvPr id="20" name="Rounded Rectangle 19">
              <a:extLst>
                <a:ext uri="{FF2B5EF4-FFF2-40B4-BE49-F238E27FC236}">
                  <a16:creationId xmlns:a16="http://schemas.microsoft.com/office/drawing/2014/main" id="{1637B945-AF7D-9567-2430-7021FFA80FE1}"/>
                </a:ext>
              </a:extLst>
            </p:cNvPr>
            <p:cNvSpPr/>
            <p:nvPr/>
          </p:nvSpPr>
          <p:spPr>
            <a:xfrm>
              <a:off x="9321127" y="5434414"/>
              <a:ext cx="1408176" cy="585216"/>
            </a:xfrm>
            <a:prstGeom prst="roundRect">
              <a:avLst/>
            </a:prstGeom>
            <a:ln w="19050">
              <a:solidFill>
                <a:schemeClr val="tx1"/>
              </a:solidFill>
            </a:ln>
            <a:effectLst>
              <a:outerShdw blurRad="50800" dist="38100" dir="2700000" algn="tl" rotWithShape="0">
                <a:prstClr val="black">
                  <a:alpha val="40000"/>
                </a:prstClr>
              </a:outerShdw>
            </a:effectLst>
          </p:spPr>
          <p:style>
            <a:lnRef idx="2">
              <a:schemeClr val="accent1"/>
            </a:lnRef>
            <a:fillRef idx="1">
              <a:schemeClr val="lt1"/>
            </a:fillRef>
            <a:effectRef idx="0">
              <a:schemeClr val="accent1"/>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handle timeout</a:t>
              </a:r>
            </a:p>
          </p:txBody>
        </p:sp>
        <p:cxnSp>
          <p:nvCxnSpPr>
            <p:cNvPr id="36" name="Elbow Connector 35">
              <a:extLst>
                <a:ext uri="{FF2B5EF4-FFF2-40B4-BE49-F238E27FC236}">
                  <a16:creationId xmlns:a16="http://schemas.microsoft.com/office/drawing/2014/main" id="{43CE0F49-9C3D-C195-0081-6A2420BA169A}"/>
                </a:ext>
              </a:extLst>
            </p:cNvPr>
            <p:cNvCxnSpPr>
              <a:cxnSpLocks/>
              <a:endCxn id="20" idx="0"/>
            </p:cNvCxnSpPr>
            <p:nvPr/>
          </p:nvCxnSpPr>
          <p:spPr>
            <a:xfrm rot="16200000" flipH="1">
              <a:off x="9312329" y="4721528"/>
              <a:ext cx="751042" cy="674730"/>
            </a:xfrm>
            <a:prstGeom prst="bentConnector3">
              <a:avLst>
                <a:gd name="adj1" fmla="val 2224"/>
              </a:avLst>
            </a:prstGeom>
            <a:ln w="38100">
              <a:solidFill>
                <a:srgbClr val="FF0000"/>
              </a:solidFill>
              <a:tailEnd type="triangle"/>
            </a:ln>
          </p:spPr>
          <p:style>
            <a:lnRef idx="1">
              <a:schemeClr val="accent1"/>
            </a:lnRef>
            <a:fillRef idx="0">
              <a:schemeClr val="accent1"/>
            </a:fillRef>
            <a:effectRef idx="0">
              <a:schemeClr val="accent1"/>
            </a:effectRef>
            <a:fontRef idx="minor">
              <a:schemeClr val="tx1"/>
            </a:fontRef>
          </p:style>
        </p:cxnSp>
        <p:sp>
          <p:nvSpPr>
            <p:cNvPr id="44" name="TextBox 43">
              <a:extLst>
                <a:ext uri="{FF2B5EF4-FFF2-40B4-BE49-F238E27FC236}">
                  <a16:creationId xmlns:a16="http://schemas.microsoft.com/office/drawing/2014/main" id="{9BB34C9E-28F0-1925-F0ED-A4DD6415C1D7}"/>
                </a:ext>
              </a:extLst>
            </p:cNvPr>
            <p:cNvSpPr txBox="1"/>
            <p:nvPr/>
          </p:nvSpPr>
          <p:spPr>
            <a:xfrm>
              <a:off x="9791016" y="6132028"/>
              <a:ext cx="468398" cy="584775"/>
            </a:xfrm>
            <a:prstGeom prst="rect">
              <a:avLst/>
            </a:prstGeom>
            <a:solidFill>
              <a:schemeClr val="bg1"/>
            </a:solid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a:t>
              </a:r>
            </a:p>
          </p:txBody>
        </p:sp>
        <p:cxnSp>
          <p:nvCxnSpPr>
            <p:cNvPr id="42" name="Straight Arrow Connector 41">
              <a:extLst>
                <a:ext uri="{FF2B5EF4-FFF2-40B4-BE49-F238E27FC236}">
                  <a16:creationId xmlns:a16="http://schemas.microsoft.com/office/drawing/2014/main" id="{28413ABF-1372-8936-16CA-665F40157A3B}"/>
                </a:ext>
              </a:extLst>
            </p:cNvPr>
            <p:cNvCxnSpPr>
              <a:cxnSpLocks/>
              <a:stCxn id="20" idx="2"/>
            </p:cNvCxnSpPr>
            <p:nvPr/>
          </p:nvCxnSpPr>
          <p:spPr>
            <a:xfrm>
              <a:off x="10025215" y="6019630"/>
              <a:ext cx="0" cy="311726"/>
            </a:xfrm>
            <a:prstGeom prst="straightConnector1">
              <a:avLst/>
            </a:prstGeom>
            <a:ln w="38100">
              <a:solidFill>
                <a:srgbClr val="FF0000"/>
              </a:solidFill>
              <a:tailEnd type="triangle"/>
            </a:ln>
          </p:spPr>
          <p:style>
            <a:lnRef idx="1">
              <a:schemeClr val="accent1"/>
            </a:lnRef>
            <a:fillRef idx="0">
              <a:schemeClr val="accent1"/>
            </a:fillRef>
            <a:effectRef idx="0">
              <a:schemeClr val="accent1"/>
            </a:effectRef>
            <a:fontRef idx="minor">
              <a:schemeClr val="tx1"/>
            </a:fontRef>
          </p:style>
        </p:cxnSp>
      </p:grpSp>
      <p:grpSp>
        <p:nvGrpSpPr>
          <p:cNvPr id="23" name="Group 22">
            <a:extLst>
              <a:ext uri="{FF2B5EF4-FFF2-40B4-BE49-F238E27FC236}">
                <a16:creationId xmlns:a16="http://schemas.microsoft.com/office/drawing/2014/main" id="{A701492E-B23C-5E3F-4947-245FFDDCF531}"/>
              </a:ext>
            </a:extLst>
          </p:cNvPr>
          <p:cNvGrpSpPr/>
          <p:nvPr/>
        </p:nvGrpSpPr>
        <p:grpSpPr>
          <a:xfrm>
            <a:off x="9326880" y="3740748"/>
            <a:ext cx="2113926" cy="654568"/>
            <a:chOff x="9326880" y="4094704"/>
            <a:chExt cx="2113926" cy="654568"/>
          </a:xfrm>
        </p:grpSpPr>
        <p:grpSp>
          <p:nvGrpSpPr>
            <p:cNvPr id="663" name="Group 662">
              <a:extLst>
                <a:ext uri="{FF2B5EF4-FFF2-40B4-BE49-F238E27FC236}">
                  <a16:creationId xmlns:a16="http://schemas.microsoft.com/office/drawing/2014/main" id="{2A07C271-2D61-7479-7CAB-E4E7B48E93CE}"/>
                </a:ext>
              </a:extLst>
            </p:cNvPr>
            <p:cNvGrpSpPr/>
            <p:nvPr/>
          </p:nvGrpSpPr>
          <p:grpSpPr>
            <a:xfrm>
              <a:off x="9326880" y="4164497"/>
              <a:ext cx="1858277" cy="584775"/>
              <a:chOff x="8308864" y="5012428"/>
              <a:chExt cx="1858277" cy="584775"/>
            </a:xfrm>
          </p:grpSpPr>
          <p:cxnSp>
            <p:nvCxnSpPr>
              <p:cNvPr id="18" name="Straight Arrow Connector 17">
                <a:extLst>
                  <a:ext uri="{FF2B5EF4-FFF2-40B4-BE49-F238E27FC236}">
                    <a16:creationId xmlns:a16="http://schemas.microsoft.com/office/drawing/2014/main" id="{3BA449D7-FFF2-4A72-3CC5-05D3EF1CC894}"/>
                  </a:ext>
                </a:extLst>
              </p:cNvPr>
              <p:cNvCxnSpPr>
                <a:cxnSpLocks/>
              </p:cNvCxnSpPr>
              <p:nvPr/>
            </p:nvCxnSpPr>
            <p:spPr>
              <a:xfrm>
                <a:off x="8308864" y="5387340"/>
                <a:ext cx="1371600" cy="0"/>
              </a:xfrm>
              <a:prstGeom prst="straightConnector1">
                <a:avLst/>
              </a:prstGeom>
              <a:ln w="38100">
                <a:solidFill>
                  <a:srgbClr val="FF0000"/>
                </a:solidFill>
                <a:tailEnd type="triangle"/>
              </a:ln>
            </p:spPr>
            <p:style>
              <a:lnRef idx="1">
                <a:schemeClr val="accent1"/>
              </a:lnRef>
              <a:fillRef idx="0">
                <a:schemeClr val="accent1"/>
              </a:fillRef>
              <a:effectRef idx="0">
                <a:schemeClr val="accent1"/>
              </a:effectRef>
              <a:fontRef idx="minor">
                <a:schemeClr val="tx1"/>
              </a:fontRef>
            </p:style>
          </p:cxnSp>
          <p:sp>
            <p:nvSpPr>
              <p:cNvPr id="650" name="TextBox 649">
                <a:extLst>
                  <a:ext uri="{FF2B5EF4-FFF2-40B4-BE49-F238E27FC236}">
                    <a16:creationId xmlns:a16="http://schemas.microsoft.com/office/drawing/2014/main" id="{B42F45FB-AC8F-648D-B0CD-C5645AE4021B}"/>
                  </a:ext>
                </a:extLst>
              </p:cNvPr>
              <p:cNvSpPr txBox="1"/>
              <p:nvPr/>
            </p:nvSpPr>
            <p:spPr>
              <a:xfrm>
                <a:off x="9698743" y="5012428"/>
                <a:ext cx="468398" cy="584775"/>
              </a:xfrm>
              <a:prstGeom prst="rect">
                <a:avLst/>
              </a:prstGeom>
              <a:solidFill>
                <a:schemeClr val="bg1"/>
              </a:solid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a:t>
                </a:r>
              </a:p>
            </p:txBody>
          </p:sp>
        </p:grpSp>
        <p:sp>
          <p:nvSpPr>
            <p:cNvPr id="19" name="TextBox 18">
              <a:extLst>
                <a:ext uri="{FF2B5EF4-FFF2-40B4-BE49-F238E27FC236}">
                  <a16:creationId xmlns:a16="http://schemas.microsoft.com/office/drawing/2014/main" id="{6F1F199D-864F-D20C-99FE-F8BE55D4B2E4}"/>
                </a:ext>
              </a:extLst>
            </p:cNvPr>
            <p:cNvSpPr txBox="1"/>
            <p:nvPr/>
          </p:nvSpPr>
          <p:spPr>
            <a:xfrm>
              <a:off x="9551314" y="4094704"/>
              <a:ext cx="1889492" cy="369332"/>
            </a:xfrm>
            <a:prstGeom prst="rect">
              <a:avLst/>
            </a:prstGeom>
            <a:solidFill>
              <a:schemeClr val="bg1"/>
            </a:solid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receive a message</a:t>
              </a:r>
            </a:p>
          </p:txBody>
        </p:sp>
      </p:grpSp>
      <p:sp>
        <p:nvSpPr>
          <p:cNvPr id="654" name="Title 1">
            <a:extLst>
              <a:ext uri="{FF2B5EF4-FFF2-40B4-BE49-F238E27FC236}">
                <a16:creationId xmlns:a16="http://schemas.microsoft.com/office/drawing/2014/main" id="{EDBA5A8F-4260-B240-9E01-AE8471BDC45B}"/>
              </a:ext>
            </a:extLst>
          </p:cNvPr>
          <p:cNvSpPr>
            <a:spLocks noGrp="1"/>
          </p:cNvSpPr>
          <p:nvPr>
            <p:ph type="title"/>
          </p:nvPr>
        </p:nvSpPr>
        <p:spPr>
          <a:xfrm>
            <a:off x="838200" y="451821"/>
            <a:ext cx="10515600" cy="894622"/>
          </a:xfrm>
        </p:spPr>
        <p:txBody>
          <a:bodyPr>
            <a:normAutofit fontScale="90000"/>
          </a:bodyPr>
          <a:lstStyle/>
          <a:p>
            <a:pPr lvl="0" eaLnBrk="0" fontAlgn="base" hangingPunct="0">
              <a:lnSpc>
                <a:spcPct val="100000"/>
              </a:lnSpc>
              <a:spcAft>
                <a:spcPct val="0"/>
              </a:spcAft>
            </a:pPr>
            <a:r>
              <a:rPr lang="en-US" altLang="en-US" sz="4400" dirty="0">
                <a:solidFill>
                  <a:srgbClr val="000099"/>
                </a:solidFill>
                <a:ea typeface="ＭＳ Ｐゴシック" panose="020B0600070205080204" pitchFamily="34" charset="-128"/>
                <a:cs typeface="+mn-cs"/>
              </a:rPr>
              <a:t>Socket programming: waiting for multiple events</a:t>
            </a:r>
            <a:endParaRPr lang="en-US" altLang="en-US" sz="5400" dirty="0">
              <a:solidFill>
                <a:srgbClr val="000099"/>
              </a:solidFill>
              <a:ea typeface="ＭＳ Ｐゴシック" panose="020B0600070205080204" pitchFamily="34" charset="-128"/>
              <a:cs typeface="+mn-cs"/>
            </a:endParaRPr>
          </a:p>
        </p:txBody>
      </p:sp>
      <p:sp>
        <p:nvSpPr>
          <p:cNvPr id="25" name="Slide Number Placeholder 2">
            <a:extLst>
              <a:ext uri="{FF2B5EF4-FFF2-40B4-BE49-F238E27FC236}">
                <a16:creationId xmlns:a16="http://schemas.microsoft.com/office/drawing/2014/main" id="{CBD18514-E668-5544-8BF7-53F711E4F952}"/>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defPPr>
              <a:defRPr lang="en-US"/>
            </a:defPPr>
            <a:lvl1pPr marL="0" algn="r" defTabSz="914400" rtl="0" eaLnBrk="1" latinLnBrk="0" hangingPunct="1">
              <a:defRPr sz="1100" kern="1200">
                <a:solidFill>
                  <a:schemeClr val="bg1">
                    <a:lumMod val="50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Application Layer: 2-</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119</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sp>
        <p:nvSpPr>
          <p:cNvPr id="2" name="Rectangle 3">
            <a:extLst>
              <a:ext uri="{FF2B5EF4-FFF2-40B4-BE49-F238E27FC236}">
                <a16:creationId xmlns:a16="http://schemas.microsoft.com/office/drawing/2014/main" id="{F5F9ED71-6561-B59D-1ED6-74880EE90FB6}"/>
              </a:ext>
            </a:extLst>
          </p:cNvPr>
          <p:cNvSpPr>
            <a:spLocks noGrp="1" noChangeArrowheads="1"/>
          </p:cNvSpPr>
          <p:nvPr>
            <p:ph sz="half" idx="1"/>
          </p:nvPr>
        </p:nvSpPr>
        <p:spPr>
          <a:xfrm>
            <a:off x="943130" y="1644456"/>
            <a:ext cx="10639863" cy="2028134"/>
          </a:xfrm>
        </p:spPr>
        <p:txBody>
          <a:bodyPr>
            <a:normAutofit fontScale="92500" lnSpcReduction="10000"/>
          </a:bodyPr>
          <a:lstStyle/>
          <a:p>
            <a:pPr marL="287338" indent="-287338">
              <a:buFont typeface="Wingdings" charset="2"/>
              <a:buChar char="§"/>
              <a:defRPr/>
            </a:pPr>
            <a:r>
              <a:rPr lang="en-US" dirty="0"/>
              <a:t>sometimes a program must </a:t>
            </a:r>
            <a:r>
              <a:rPr lang="en-US" dirty="0">
                <a:solidFill>
                  <a:srgbClr val="CC0000"/>
                </a:solidFill>
              </a:rPr>
              <a:t>wait for one of several events</a:t>
            </a:r>
            <a:r>
              <a:rPr lang="en-US" dirty="0"/>
              <a:t> to happen, e.g.,:</a:t>
            </a:r>
            <a:endParaRPr lang="en-US" sz="2000" dirty="0"/>
          </a:p>
          <a:p>
            <a:pPr marL="630238" lvl="1" indent="-287338">
              <a:buFont typeface="Wingdings" charset="2"/>
              <a:buChar char="§"/>
              <a:defRPr/>
            </a:pPr>
            <a:r>
              <a:rPr lang="en-US" dirty="0"/>
              <a:t>wait for either (i) a reply from another end of the socket, or (ii) timeout: </a:t>
            </a:r>
            <a:r>
              <a:rPr lang="en-US" dirty="0">
                <a:solidFill>
                  <a:srgbClr val="0000A3"/>
                </a:solidFill>
              </a:rPr>
              <a:t>timer</a:t>
            </a:r>
          </a:p>
          <a:p>
            <a:pPr marL="630238" lvl="1" indent="-287338">
              <a:buFont typeface="Wingdings" charset="2"/>
              <a:buChar char="§"/>
              <a:defRPr/>
            </a:pPr>
            <a:r>
              <a:rPr lang="en-US" dirty="0"/>
              <a:t>wait for replies from several different open sockets: </a:t>
            </a:r>
            <a:r>
              <a:rPr lang="en-US" dirty="0">
                <a:solidFill>
                  <a:srgbClr val="0000A3"/>
                </a:solidFill>
              </a:rPr>
              <a:t>select(), multithreading</a:t>
            </a:r>
          </a:p>
          <a:p>
            <a:pPr marL="287338" indent="-287338">
              <a:buFont typeface="Wingdings" charset="2"/>
              <a:buChar char="§"/>
              <a:defRPr/>
            </a:pPr>
            <a:r>
              <a:rPr lang="en-US" sz="2400" dirty="0"/>
              <a:t>timeouts are used extensively in networking </a:t>
            </a:r>
          </a:p>
          <a:p>
            <a:pPr marL="287338" indent="-287338">
              <a:buFont typeface="Wingdings" charset="2"/>
              <a:buChar char="§"/>
              <a:defRPr/>
            </a:pPr>
            <a:r>
              <a:rPr lang="en-US" sz="2400" dirty="0"/>
              <a:t>using timeouts with Python socket:</a:t>
            </a:r>
          </a:p>
          <a:p>
            <a:pPr marL="287338" indent="-287338">
              <a:buFont typeface="Wingdings" charset="2"/>
              <a:buChar char="§"/>
              <a:defRPr/>
            </a:pPr>
            <a:endParaRPr lang="en-US" dirty="0"/>
          </a:p>
        </p:txBody>
      </p:sp>
      <p:sp>
        <p:nvSpPr>
          <p:cNvPr id="9" name="Rounded Rectangle 8">
            <a:extLst>
              <a:ext uri="{FF2B5EF4-FFF2-40B4-BE49-F238E27FC236}">
                <a16:creationId xmlns:a16="http://schemas.microsoft.com/office/drawing/2014/main" id="{CA457FA4-BAAE-1956-DB07-A2A2D20BE947}"/>
              </a:ext>
            </a:extLst>
          </p:cNvPr>
          <p:cNvSpPr/>
          <p:nvPr/>
        </p:nvSpPr>
        <p:spPr>
          <a:xfrm>
            <a:off x="1093634" y="3913192"/>
            <a:ext cx="1408176" cy="585216"/>
          </a:xfrm>
          <a:prstGeom prst="roundRect">
            <a:avLst/>
          </a:prstGeom>
          <a:ln w="19050">
            <a:solidFill>
              <a:schemeClr val="tx1"/>
            </a:solidFill>
          </a:ln>
          <a:effectLst>
            <a:outerShdw blurRad="50800" dist="38100" dir="2700000" algn="tl" rotWithShape="0">
              <a:prstClr val="black">
                <a:alpha val="40000"/>
              </a:prstClr>
            </a:outerShdw>
          </a:effectLst>
        </p:spPr>
        <p:style>
          <a:lnRef idx="2">
            <a:schemeClr val="accent1"/>
          </a:lnRef>
          <a:fillRef idx="1">
            <a:schemeClr val="lt1"/>
          </a:fillRef>
          <a:effectRef idx="0">
            <a:schemeClr val="accent1"/>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socket()</a:t>
            </a:r>
          </a:p>
        </p:txBody>
      </p:sp>
      <p:grpSp>
        <p:nvGrpSpPr>
          <p:cNvPr id="657" name="Group 656">
            <a:extLst>
              <a:ext uri="{FF2B5EF4-FFF2-40B4-BE49-F238E27FC236}">
                <a16:creationId xmlns:a16="http://schemas.microsoft.com/office/drawing/2014/main" id="{D53ED452-1D91-8365-86E3-FBDC1725E44C}"/>
              </a:ext>
            </a:extLst>
          </p:cNvPr>
          <p:cNvGrpSpPr/>
          <p:nvPr/>
        </p:nvGrpSpPr>
        <p:grpSpPr>
          <a:xfrm>
            <a:off x="2501810" y="3913192"/>
            <a:ext cx="1689194" cy="585216"/>
            <a:chOff x="3195550" y="5094766"/>
            <a:chExt cx="1689194" cy="585216"/>
          </a:xfrm>
        </p:grpSpPr>
        <p:sp>
          <p:nvSpPr>
            <p:cNvPr id="10" name="Rounded Rectangle 9">
              <a:extLst>
                <a:ext uri="{FF2B5EF4-FFF2-40B4-BE49-F238E27FC236}">
                  <a16:creationId xmlns:a16="http://schemas.microsoft.com/office/drawing/2014/main" id="{EF6511DB-ABA1-B8B3-2B31-6DE71D286EB8}"/>
                </a:ext>
              </a:extLst>
            </p:cNvPr>
            <p:cNvSpPr/>
            <p:nvPr/>
          </p:nvSpPr>
          <p:spPr>
            <a:xfrm>
              <a:off x="3476568" y="5094766"/>
              <a:ext cx="1408176" cy="585216"/>
            </a:xfrm>
            <a:prstGeom prst="roundRect">
              <a:avLst/>
            </a:prstGeom>
            <a:ln w="19050">
              <a:solidFill>
                <a:schemeClr val="tx1"/>
              </a:solidFill>
            </a:ln>
            <a:effectLst>
              <a:outerShdw blurRad="50800" dist="38100" dir="2700000" algn="tl" rotWithShape="0">
                <a:prstClr val="black">
                  <a:alpha val="40000"/>
                </a:prstClr>
              </a:outerShdw>
            </a:effectLst>
          </p:spPr>
          <p:style>
            <a:lnRef idx="2">
              <a:schemeClr val="accent1"/>
            </a:lnRef>
            <a:fillRef idx="1">
              <a:schemeClr val="lt1"/>
            </a:fillRef>
            <a:effectRef idx="0">
              <a:schemeClr val="accent1"/>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connect()</a:t>
              </a:r>
            </a:p>
          </p:txBody>
        </p:sp>
        <p:cxnSp>
          <p:nvCxnSpPr>
            <p:cNvPr id="15" name="Straight Arrow Connector 14">
              <a:extLst>
                <a:ext uri="{FF2B5EF4-FFF2-40B4-BE49-F238E27FC236}">
                  <a16:creationId xmlns:a16="http://schemas.microsoft.com/office/drawing/2014/main" id="{141A29C7-C8B1-4553-0885-5F957F8BE47E}"/>
                </a:ext>
              </a:extLst>
            </p:cNvPr>
            <p:cNvCxnSpPr>
              <a:cxnSpLocks/>
              <a:stCxn id="9" idx="3"/>
              <a:endCxn id="10" idx="1"/>
            </p:cNvCxnSpPr>
            <p:nvPr/>
          </p:nvCxnSpPr>
          <p:spPr>
            <a:xfrm>
              <a:off x="3195550" y="5387374"/>
              <a:ext cx="281018" cy="0"/>
            </a:xfrm>
            <a:prstGeom prst="straightConnector1">
              <a:avLst/>
            </a:prstGeom>
            <a:ln w="38100">
              <a:solidFill>
                <a:srgbClr val="FF0000"/>
              </a:solidFill>
              <a:tailEnd type="triangle"/>
            </a:ln>
          </p:spPr>
          <p:style>
            <a:lnRef idx="1">
              <a:schemeClr val="accent1"/>
            </a:lnRef>
            <a:fillRef idx="0">
              <a:schemeClr val="accent1"/>
            </a:fillRef>
            <a:effectRef idx="0">
              <a:schemeClr val="accent1"/>
            </a:effectRef>
            <a:fontRef idx="minor">
              <a:schemeClr val="tx1"/>
            </a:fontRef>
          </p:style>
        </p:cxnSp>
      </p:grpSp>
      <p:grpSp>
        <p:nvGrpSpPr>
          <p:cNvPr id="658" name="Group 657">
            <a:extLst>
              <a:ext uri="{FF2B5EF4-FFF2-40B4-BE49-F238E27FC236}">
                <a16:creationId xmlns:a16="http://schemas.microsoft.com/office/drawing/2014/main" id="{E4677394-E79E-6D5D-4983-F90183AAABA6}"/>
              </a:ext>
            </a:extLst>
          </p:cNvPr>
          <p:cNvGrpSpPr/>
          <p:nvPr/>
        </p:nvGrpSpPr>
        <p:grpSpPr>
          <a:xfrm>
            <a:off x="4191004" y="3916382"/>
            <a:ext cx="1714735" cy="585216"/>
            <a:chOff x="4970761" y="5092335"/>
            <a:chExt cx="1714735" cy="585216"/>
          </a:xfrm>
        </p:grpSpPr>
        <p:sp>
          <p:nvSpPr>
            <p:cNvPr id="11" name="Rounded Rectangle 10">
              <a:extLst>
                <a:ext uri="{FF2B5EF4-FFF2-40B4-BE49-F238E27FC236}">
                  <a16:creationId xmlns:a16="http://schemas.microsoft.com/office/drawing/2014/main" id="{5EBE706C-55C0-8AE4-2C7A-F91D92BE6209}"/>
                </a:ext>
              </a:extLst>
            </p:cNvPr>
            <p:cNvSpPr/>
            <p:nvPr/>
          </p:nvSpPr>
          <p:spPr>
            <a:xfrm>
              <a:off x="5277320" y="5092335"/>
              <a:ext cx="1408176" cy="585216"/>
            </a:xfrm>
            <a:prstGeom prst="roundRect">
              <a:avLst/>
            </a:prstGeom>
            <a:ln w="19050">
              <a:solidFill>
                <a:schemeClr val="tx1"/>
              </a:solidFill>
            </a:ln>
            <a:effectLst>
              <a:outerShdw blurRad="50800" dist="38100" dir="2700000" algn="tl" rotWithShape="0">
                <a:prstClr val="black">
                  <a:alpha val="40000"/>
                </a:prstClr>
              </a:outerShdw>
            </a:effectLst>
          </p:spPr>
          <p:style>
            <a:lnRef idx="2">
              <a:schemeClr val="accent1"/>
            </a:lnRef>
            <a:fillRef idx="1">
              <a:schemeClr val="lt1"/>
            </a:fillRef>
            <a:effectRef idx="0">
              <a:schemeClr val="accent1"/>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send()</a:t>
              </a:r>
            </a:p>
          </p:txBody>
        </p:sp>
        <p:cxnSp>
          <p:nvCxnSpPr>
            <p:cNvPr id="16" name="Straight Arrow Connector 15">
              <a:extLst>
                <a:ext uri="{FF2B5EF4-FFF2-40B4-BE49-F238E27FC236}">
                  <a16:creationId xmlns:a16="http://schemas.microsoft.com/office/drawing/2014/main" id="{A8729C34-56E6-8CEE-6EBF-D5611F7ACEBC}"/>
                </a:ext>
              </a:extLst>
            </p:cNvPr>
            <p:cNvCxnSpPr>
              <a:cxnSpLocks/>
              <a:stCxn id="10" idx="3"/>
              <a:endCxn id="11" idx="1"/>
            </p:cNvCxnSpPr>
            <p:nvPr/>
          </p:nvCxnSpPr>
          <p:spPr>
            <a:xfrm>
              <a:off x="4970761" y="5381753"/>
              <a:ext cx="306559" cy="3190"/>
            </a:xfrm>
            <a:prstGeom prst="straightConnector1">
              <a:avLst/>
            </a:prstGeom>
            <a:ln w="38100">
              <a:solidFill>
                <a:srgbClr val="FF0000"/>
              </a:solidFill>
              <a:tailEnd type="triangle"/>
            </a:ln>
          </p:spPr>
          <p:style>
            <a:lnRef idx="1">
              <a:schemeClr val="accent1"/>
            </a:lnRef>
            <a:fillRef idx="0">
              <a:schemeClr val="accent1"/>
            </a:fillRef>
            <a:effectRef idx="0">
              <a:schemeClr val="accent1"/>
            </a:effectRef>
            <a:fontRef idx="minor">
              <a:schemeClr val="tx1"/>
            </a:fontRef>
          </p:style>
        </p:cxnSp>
      </p:grpSp>
      <p:grpSp>
        <p:nvGrpSpPr>
          <p:cNvPr id="659" name="Group 658">
            <a:extLst>
              <a:ext uri="{FF2B5EF4-FFF2-40B4-BE49-F238E27FC236}">
                <a16:creationId xmlns:a16="http://schemas.microsoft.com/office/drawing/2014/main" id="{31D27139-7014-294D-44F1-39A7A64CDC79}"/>
              </a:ext>
            </a:extLst>
          </p:cNvPr>
          <p:cNvGrpSpPr/>
          <p:nvPr/>
        </p:nvGrpSpPr>
        <p:grpSpPr>
          <a:xfrm>
            <a:off x="7627941" y="3916362"/>
            <a:ext cx="1749846" cy="585216"/>
            <a:chOff x="6736402" y="5085622"/>
            <a:chExt cx="1749846" cy="585216"/>
          </a:xfrm>
        </p:grpSpPr>
        <p:sp>
          <p:nvSpPr>
            <p:cNvPr id="12" name="Rounded Rectangle 11">
              <a:extLst>
                <a:ext uri="{FF2B5EF4-FFF2-40B4-BE49-F238E27FC236}">
                  <a16:creationId xmlns:a16="http://schemas.microsoft.com/office/drawing/2014/main" id="{B3FC058A-5DF2-4F66-2C77-AF57E98AA0F0}"/>
                </a:ext>
              </a:extLst>
            </p:cNvPr>
            <p:cNvSpPr/>
            <p:nvPr/>
          </p:nvSpPr>
          <p:spPr>
            <a:xfrm>
              <a:off x="7078072" y="5085622"/>
              <a:ext cx="1408176" cy="585216"/>
            </a:xfrm>
            <a:prstGeom prst="roundRect">
              <a:avLst/>
            </a:prstGeom>
            <a:ln w="19050">
              <a:solidFill>
                <a:schemeClr val="tx1"/>
              </a:solidFill>
            </a:ln>
            <a:effectLst>
              <a:outerShdw blurRad="50800" dist="38100" dir="2700000" algn="tl" rotWithShape="0">
                <a:prstClr val="black">
                  <a:alpha val="40000"/>
                </a:prstClr>
              </a:outerShdw>
            </a:effectLst>
          </p:spPr>
          <p:style>
            <a:lnRef idx="2">
              <a:schemeClr val="accent1"/>
            </a:lnRef>
            <a:fillRef idx="1">
              <a:schemeClr val="lt1"/>
            </a:fillRef>
            <a:effectRef idx="0">
              <a:schemeClr val="accent1"/>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recv()</a:t>
              </a:r>
            </a:p>
          </p:txBody>
        </p:sp>
        <p:cxnSp>
          <p:nvCxnSpPr>
            <p:cNvPr id="17" name="Straight Arrow Connector 16">
              <a:extLst>
                <a:ext uri="{FF2B5EF4-FFF2-40B4-BE49-F238E27FC236}">
                  <a16:creationId xmlns:a16="http://schemas.microsoft.com/office/drawing/2014/main" id="{BCB8331D-9779-EEFB-937A-105F8F747417}"/>
                </a:ext>
              </a:extLst>
            </p:cNvPr>
            <p:cNvCxnSpPr>
              <a:cxnSpLocks/>
              <a:stCxn id="7" idx="3"/>
              <a:endCxn id="12" idx="1"/>
            </p:cNvCxnSpPr>
            <p:nvPr/>
          </p:nvCxnSpPr>
          <p:spPr>
            <a:xfrm flipV="1">
              <a:off x="6736402" y="5378230"/>
              <a:ext cx="341670" cy="3924"/>
            </a:xfrm>
            <a:prstGeom prst="straightConnector1">
              <a:avLst/>
            </a:prstGeom>
            <a:ln w="38100">
              <a:solidFill>
                <a:srgbClr val="FF0000"/>
              </a:solidFill>
              <a:tailEnd type="triangle"/>
            </a:ln>
          </p:spPr>
          <p:style>
            <a:lnRef idx="1">
              <a:schemeClr val="accent1"/>
            </a:lnRef>
            <a:fillRef idx="0">
              <a:schemeClr val="accent1"/>
            </a:fillRef>
            <a:effectRef idx="0">
              <a:schemeClr val="accent1"/>
            </a:effectRef>
            <a:fontRef idx="minor">
              <a:schemeClr val="tx1"/>
            </a:fontRef>
          </p:style>
        </p:cxnSp>
      </p:grpSp>
      <p:sp>
        <p:nvSpPr>
          <p:cNvPr id="43" name="TextBox 42">
            <a:extLst>
              <a:ext uri="{FF2B5EF4-FFF2-40B4-BE49-F238E27FC236}">
                <a16:creationId xmlns:a16="http://schemas.microsoft.com/office/drawing/2014/main" id="{87E6C144-052E-2FCA-A1EF-9CF18163E4D9}"/>
              </a:ext>
            </a:extLst>
          </p:cNvPr>
          <p:cNvSpPr txBox="1"/>
          <p:nvPr/>
        </p:nvSpPr>
        <p:spPr>
          <a:xfrm>
            <a:off x="13219033" y="4894239"/>
            <a:ext cx="1712456" cy="369332"/>
          </a:xfrm>
          <a:prstGeom prst="rect">
            <a:avLst/>
          </a:prstGeom>
          <a:solidFill>
            <a:schemeClr val="bg1"/>
          </a:solid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throw exception</a:t>
            </a:r>
          </a:p>
        </p:txBody>
      </p:sp>
      <p:sp>
        <p:nvSpPr>
          <p:cNvPr id="3" name="TextBox 2">
            <a:extLst>
              <a:ext uri="{FF2B5EF4-FFF2-40B4-BE49-F238E27FC236}">
                <a16:creationId xmlns:a16="http://schemas.microsoft.com/office/drawing/2014/main" id="{7276AEAF-D1E8-C2A2-EB78-79246E17C02C}"/>
              </a:ext>
            </a:extLst>
          </p:cNvPr>
          <p:cNvSpPr txBox="1"/>
          <p:nvPr/>
        </p:nvSpPr>
        <p:spPr>
          <a:xfrm>
            <a:off x="321864" y="7020373"/>
            <a:ext cx="6476453"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Show example: connect wordle client to random port, it will freeze. </a:t>
            </a:r>
          </a:p>
        </p:txBody>
      </p:sp>
      <p:grpSp>
        <p:nvGrpSpPr>
          <p:cNvPr id="6" name="Group 5">
            <a:extLst>
              <a:ext uri="{FF2B5EF4-FFF2-40B4-BE49-F238E27FC236}">
                <a16:creationId xmlns:a16="http://schemas.microsoft.com/office/drawing/2014/main" id="{AFA4CAB5-225D-5F0E-FEE5-5F401E0466D7}"/>
              </a:ext>
            </a:extLst>
          </p:cNvPr>
          <p:cNvGrpSpPr/>
          <p:nvPr/>
        </p:nvGrpSpPr>
        <p:grpSpPr>
          <a:xfrm>
            <a:off x="5905739" y="3920286"/>
            <a:ext cx="1722202" cy="585216"/>
            <a:chOff x="6764046" y="5092187"/>
            <a:chExt cx="1722202" cy="585216"/>
          </a:xfrm>
        </p:grpSpPr>
        <p:sp>
          <p:nvSpPr>
            <p:cNvPr id="7" name="Rounded Rectangle 6">
              <a:extLst>
                <a:ext uri="{FF2B5EF4-FFF2-40B4-BE49-F238E27FC236}">
                  <a16:creationId xmlns:a16="http://schemas.microsoft.com/office/drawing/2014/main" id="{D0CF3567-27A4-6AEC-1161-6C985E83D607}"/>
                </a:ext>
              </a:extLst>
            </p:cNvPr>
            <p:cNvSpPr/>
            <p:nvPr/>
          </p:nvSpPr>
          <p:spPr>
            <a:xfrm>
              <a:off x="7078072" y="5092187"/>
              <a:ext cx="1408176" cy="585216"/>
            </a:xfrm>
            <a:prstGeom prst="roundRect">
              <a:avLst/>
            </a:prstGeom>
            <a:ln w="19050">
              <a:solidFill>
                <a:schemeClr val="tx1"/>
              </a:solidFill>
            </a:ln>
            <a:effectLst>
              <a:outerShdw blurRad="50800" dist="38100" dir="2700000" algn="tl" rotWithShape="0">
                <a:prstClr val="black">
                  <a:alpha val="40000"/>
                </a:prstClr>
              </a:outerShdw>
            </a:effectLst>
          </p:spPr>
          <p:style>
            <a:lnRef idx="2">
              <a:schemeClr val="accent1"/>
            </a:lnRef>
            <a:fillRef idx="1">
              <a:schemeClr val="lt1"/>
            </a:fillRef>
            <a:effectRef idx="0">
              <a:schemeClr val="accent1"/>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settimeout()</a:t>
              </a:r>
            </a:p>
          </p:txBody>
        </p:sp>
        <p:cxnSp>
          <p:nvCxnSpPr>
            <p:cNvPr id="8" name="Straight Arrow Connector 7">
              <a:extLst>
                <a:ext uri="{FF2B5EF4-FFF2-40B4-BE49-F238E27FC236}">
                  <a16:creationId xmlns:a16="http://schemas.microsoft.com/office/drawing/2014/main" id="{FBA4D986-87B1-4E8E-1E63-9093AB40C171}"/>
                </a:ext>
              </a:extLst>
            </p:cNvPr>
            <p:cNvCxnSpPr>
              <a:cxnSpLocks/>
              <a:stCxn id="11" idx="3"/>
              <a:endCxn id="7" idx="1"/>
            </p:cNvCxnSpPr>
            <p:nvPr/>
          </p:nvCxnSpPr>
          <p:spPr>
            <a:xfrm>
              <a:off x="6764046" y="5380891"/>
              <a:ext cx="314026" cy="3904"/>
            </a:xfrm>
            <a:prstGeom prst="straightConnector1">
              <a:avLst/>
            </a:prstGeom>
            <a:ln w="38100">
              <a:solidFill>
                <a:srgbClr val="FF0000"/>
              </a:solidFill>
              <a:tailEnd type="triangle"/>
            </a:ln>
          </p:spPr>
          <p:style>
            <a:lnRef idx="1">
              <a:schemeClr val="accent1"/>
            </a:lnRef>
            <a:fillRef idx="0">
              <a:schemeClr val="accent1"/>
            </a:fillRef>
            <a:effectRef idx="0">
              <a:schemeClr val="accent1"/>
            </a:effectRef>
            <a:fontRef idx="minor">
              <a:schemeClr val="tx1"/>
            </a:fontRef>
          </p:style>
        </p:cxnSp>
      </p:grpSp>
      <p:sp>
        <p:nvSpPr>
          <p:cNvPr id="50" name="TextBox 49">
            <a:extLst>
              <a:ext uri="{FF2B5EF4-FFF2-40B4-BE49-F238E27FC236}">
                <a16:creationId xmlns:a16="http://schemas.microsoft.com/office/drawing/2014/main" id="{D5DE7281-2F14-0F5A-6DFA-4C657BFEF5CF}"/>
              </a:ext>
            </a:extLst>
          </p:cNvPr>
          <p:cNvSpPr txBox="1"/>
          <p:nvPr/>
        </p:nvSpPr>
        <p:spPr>
          <a:xfrm>
            <a:off x="7069659" y="7882296"/>
            <a:ext cx="1795620" cy="369332"/>
          </a:xfrm>
          <a:prstGeom prst="rect">
            <a:avLst/>
          </a:prstGeom>
          <a:solidFill>
            <a:schemeClr val="bg1"/>
          </a:solid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handle exception</a:t>
            </a:r>
          </a:p>
        </p:txBody>
      </p:sp>
    </p:spTree>
    <p:extLst>
      <p:ext uri="{BB962C8B-B14F-4D97-AF65-F5344CB8AC3E}">
        <p14:creationId xmlns:p14="http://schemas.microsoft.com/office/powerpoint/2010/main" val="48881319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dissolve">
                                      <p:cBhvr>
                                        <p:cTn id="7" dur="500"/>
                                        <p:tgtEl>
                                          <p:spTgt spid="9"/>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657"/>
                                        </p:tgtEl>
                                        <p:attrNameLst>
                                          <p:attrName>style.visibility</p:attrName>
                                        </p:attrNameLst>
                                      </p:cBhvr>
                                      <p:to>
                                        <p:strVal val="visible"/>
                                      </p:to>
                                    </p:set>
                                    <p:animEffect transition="in" filter="dissolve">
                                      <p:cBhvr>
                                        <p:cTn id="12" dur="500"/>
                                        <p:tgtEl>
                                          <p:spTgt spid="657"/>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658"/>
                                        </p:tgtEl>
                                        <p:attrNameLst>
                                          <p:attrName>style.visibility</p:attrName>
                                        </p:attrNameLst>
                                      </p:cBhvr>
                                      <p:to>
                                        <p:strVal val="visible"/>
                                      </p:to>
                                    </p:set>
                                    <p:animEffect transition="in" filter="dissolve">
                                      <p:cBhvr>
                                        <p:cTn id="17" dur="500"/>
                                        <p:tgtEl>
                                          <p:spTgt spid="658"/>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nodeType="clickEffect">
                                  <p:stCondLst>
                                    <p:cond delay="0"/>
                                  </p:stCondLst>
                                  <p:childTnLst>
                                    <p:set>
                                      <p:cBhvr>
                                        <p:cTn id="21" dur="1" fill="hold">
                                          <p:stCondLst>
                                            <p:cond delay="0"/>
                                          </p:stCondLst>
                                        </p:cTn>
                                        <p:tgtEl>
                                          <p:spTgt spid="6"/>
                                        </p:tgtEl>
                                        <p:attrNameLst>
                                          <p:attrName>style.visibility</p:attrName>
                                        </p:attrNameLst>
                                      </p:cBhvr>
                                      <p:to>
                                        <p:strVal val="visible"/>
                                      </p:to>
                                    </p:set>
                                    <p:animEffect transition="in" filter="dissolve">
                                      <p:cBhvr>
                                        <p:cTn id="22" dur="500"/>
                                        <p:tgtEl>
                                          <p:spTgt spid="6"/>
                                        </p:tgtEl>
                                      </p:cBhvr>
                                    </p:animEffect>
                                  </p:childTnLst>
                                </p:cTn>
                              </p:par>
                            </p:childTnLst>
                          </p:cTn>
                        </p:par>
                      </p:childTnLst>
                    </p:cTn>
                  </p:par>
                  <p:par>
                    <p:cTn id="23" fill="hold">
                      <p:stCondLst>
                        <p:cond delay="indefinite"/>
                      </p:stCondLst>
                      <p:childTnLst>
                        <p:par>
                          <p:cTn id="24" fill="hold">
                            <p:stCondLst>
                              <p:cond delay="0"/>
                            </p:stCondLst>
                            <p:childTnLst>
                              <p:par>
                                <p:cTn id="25" presetID="9" presetClass="entr" presetSubtype="0" fill="hold" nodeType="clickEffect">
                                  <p:stCondLst>
                                    <p:cond delay="0"/>
                                  </p:stCondLst>
                                  <p:childTnLst>
                                    <p:set>
                                      <p:cBhvr>
                                        <p:cTn id="26" dur="1" fill="hold">
                                          <p:stCondLst>
                                            <p:cond delay="0"/>
                                          </p:stCondLst>
                                        </p:cTn>
                                        <p:tgtEl>
                                          <p:spTgt spid="659"/>
                                        </p:tgtEl>
                                        <p:attrNameLst>
                                          <p:attrName>style.visibility</p:attrName>
                                        </p:attrNameLst>
                                      </p:cBhvr>
                                      <p:to>
                                        <p:strVal val="visible"/>
                                      </p:to>
                                    </p:set>
                                    <p:animEffect transition="in" filter="dissolve">
                                      <p:cBhvr>
                                        <p:cTn id="27" dur="500"/>
                                        <p:tgtEl>
                                          <p:spTgt spid="659"/>
                                        </p:tgtEl>
                                      </p:cBhvr>
                                    </p:animEffect>
                                  </p:childTnLst>
                                </p:cTn>
                              </p:par>
                            </p:childTnLst>
                          </p:cTn>
                        </p:par>
                      </p:childTnLst>
                    </p:cTn>
                  </p:par>
                  <p:par>
                    <p:cTn id="28" fill="hold">
                      <p:stCondLst>
                        <p:cond delay="indefinite"/>
                      </p:stCondLst>
                      <p:childTnLst>
                        <p:par>
                          <p:cTn id="29" fill="hold">
                            <p:stCondLst>
                              <p:cond delay="0"/>
                            </p:stCondLst>
                            <p:childTnLst>
                              <p:par>
                                <p:cTn id="30" presetID="9" presetClass="entr" presetSubtype="0" fill="hold" nodeType="clickEffect">
                                  <p:stCondLst>
                                    <p:cond delay="0"/>
                                  </p:stCondLst>
                                  <p:childTnLst>
                                    <p:set>
                                      <p:cBhvr>
                                        <p:cTn id="31" dur="1" fill="hold">
                                          <p:stCondLst>
                                            <p:cond delay="0"/>
                                          </p:stCondLst>
                                        </p:cTn>
                                        <p:tgtEl>
                                          <p:spTgt spid="23"/>
                                        </p:tgtEl>
                                        <p:attrNameLst>
                                          <p:attrName>style.visibility</p:attrName>
                                        </p:attrNameLst>
                                      </p:cBhvr>
                                      <p:to>
                                        <p:strVal val="visible"/>
                                      </p:to>
                                    </p:set>
                                    <p:animEffect transition="in" filter="dissolve">
                                      <p:cBhvr>
                                        <p:cTn id="32" dur="500"/>
                                        <p:tgtEl>
                                          <p:spTgt spid="23"/>
                                        </p:tgtEl>
                                      </p:cBhvr>
                                    </p:animEffect>
                                  </p:childTnLst>
                                </p:cTn>
                              </p:par>
                            </p:childTnLst>
                          </p:cTn>
                        </p:par>
                      </p:childTnLst>
                    </p:cTn>
                  </p:par>
                  <p:par>
                    <p:cTn id="33" fill="hold">
                      <p:stCondLst>
                        <p:cond delay="indefinite"/>
                      </p:stCondLst>
                      <p:childTnLst>
                        <p:par>
                          <p:cTn id="34" fill="hold">
                            <p:stCondLst>
                              <p:cond delay="0"/>
                            </p:stCondLst>
                            <p:childTnLst>
                              <p:par>
                                <p:cTn id="35" presetID="9" presetClass="entr" presetSubtype="0" fill="hold" nodeType="clickEffect">
                                  <p:stCondLst>
                                    <p:cond delay="0"/>
                                  </p:stCondLst>
                                  <p:childTnLst>
                                    <p:set>
                                      <p:cBhvr>
                                        <p:cTn id="36" dur="1" fill="hold">
                                          <p:stCondLst>
                                            <p:cond delay="0"/>
                                          </p:stCondLst>
                                        </p:cTn>
                                        <p:tgtEl>
                                          <p:spTgt spid="24"/>
                                        </p:tgtEl>
                                        <p:attrNameLst>
                                          <p:attrName>style.visibility</p:attrName>
                                        </p:attrNameLst>
                                      </p:cBhvr>
                                      <p:to>
                                        <p:strVal val="visible"/>
                                      </p:to>
                                    </p:set>
                                    <p:animEffect transition="in" filter="dissolve">
                                      <p:cBhvr>
                                        <p:cTn id="37" dur="500"/>
                                        <p:tgtEl>
                                          <p:spTgt spid="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289325"/>
            <a:ext cx="10515600" cy="894622"/>
          </a:xfrm>
        </p:spPr>
        <p:txBody>
          <a:bodyPr>
            <a:normAutofit/>
          </a:bodyPr>
          <a:lstStyle/>
          <a:p>
            <a:r>
              <a:rPr lang="en-US" altLang="en-US" sz="4400" dirty="0">
                <a:ea typeface="ＭＳ Ｐゴシック" panose="020B0600070205080204" pitchFamily="34" charset="-128"/>
              </a:rPr>
              <a:t>What </a:t>
            </a:r>
            <a:r>
              <a:rPr lang="en-US" altLang="en-US" dirty="0">
                <a:ea typeface="ＭＳ Ｐゴシック" panose="020B0600070205080204" pitchFamily="34" charset="-128"/>
              </a:rPr>
              <a:t>t</a:t>
            </a:r>
            <a:r>
              <a:rPr lang="en-US" altLang="en-US" sz="4400" dirty="0">
                <a:ea typeface="ＭＳ Ｐゴシック" panose="020B0600070205080204" pitchFamily="34" charset="-128"/>
              </a:rPr>
              <a:t>ransport </a:t>
            </a:r>
            <a:r>
              <a:rPr lang="en-US" altLang="en-US" dirty="0">
                <a:ea typeface="ＭＳ Ｐゴシック" panose="020B0600070205080204" pitchFamily="34" charset="-128"/>
              </a:rPr>
              <a:t>s</a:t>
            </a:r>
            <a:r>
              <a:rPr lang="en-US" altLang="en-US" sz="4400" dirty="0">
                <a:ea typeface="ＭＳ Ｐゴシック" panose="020B0600070205080204" pitchFamily="34" charset="-128"/>
              </a:rPr>
              <a:t>ervice does an </a:t>
            </a:r>
            <a:r>
              <a:rPr lang="en-US" altLang="en-US" dirty="0">
                <a:ea typeface="ＭＳ Ｐゴシック" panose="020B0600070205080204" pitchFamily="34" charset="-128"/>
              </a:rPr>
              <a:t>a</a:t>
            </a:r>
            <a:r>
              <a:rPr lang="en-US" altLang="en-US" sz="4400" dirty="0">
                <a:ea typeface="ＭＳ Ｐゴシック" panose="020B0600070205080204" pitchFamily="34" charset="-128"/>
              </a:rPr>
              <a:t>pp need?</a:t>
            </a:r>
            <a:endParaRPr lang="en-US" sz="4400" dirty="0"/>
          </a:p>
        </p:txBody>
      </p:sp>
      <p:sp>
        <p:nvSpPr>
          <p:cNvPr id="10" name="Rectangle 3">
            <a:extLst>
              <a:ext uri="{FF2B5EF4-FFF2-40B4-BE49-F238E27FC236}">
                <a16:creationId xmlns:a16="http://schemas.microsoft.com/office/drawing/2014/main" id="{FA2F19F9-C8D7-114F-8257-FB4D95438E3B}"/>
              </a:ext>
            </a:extLst>
          </p:cNvPr>
          <p:cNvSpPr txBox="1">
            <a:spLocks noChangeArrowheads="1"/>
          </p:cNvSpPr>
          <p:nvPr/>
        </p:nvSpPr>
        <p:spPr>
          <a:xfrm>
            <a:off x="676025" y="1406872"/>
            <a:ext cx="4972505" cy="2797175"/>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33363" marR="0" lvl="0" indent="-219075" algn="l" defTabSz="914400" rtl="0" eaLnBrk="1" fontAlgn="auto" latinLnBrk="0" hangingPunct="1">
              <a:lnSpc>
                <a:spcPct val="90000"/>
              </a:lnSpc>
              <a:spcBef>
                <a:spcPts val="600"/>
              </a:spcBef>
              <a:spcAft>
                <a:spcPts val="0"/>
              </a:spcAft>
              <a:buClr>
                <a:srgbClr val="0000A3"/>
              </a:buClr>
              <a:buSzTx/>
              <a:buFont typeface="Wingdings" charset="0"/>
              <a:buNone/>
              <a:tabLst/>
              <a:defRPr/>
            </a:pPr>
            <a:r>
              <a:rPr kumimoji="0" lang="en-US" sz="3200" b="0" i="0" u="none" strike="noStrike" kern="1200" cap="none" spc="0" normalizeH="0" baseline="0" noProof="0" dirty="0">
                <a:ln>
                  <a:noFill/>
                </a:ln>
                <a:solidFill>
                  <a:srgbClr val="C00000"/>
                </a:solidFill>
                <a:effectLst/>
                <a:uLnTx/>
                <a:uFillTx/>
                <a:latin typeface="Calibri" panose="020F0502020204030204"/>
                <a:ea typeface="+mn-ea"/>
                <a:cs typeface="+mn-cs"/>
              </a:rPr>
              <a:t>data integrity</a:t>
            </a:r>
          </a:p>
          <a:p>
            <a:pPr marL="233363" marR="0" lvl="0" indent="-219075" algn="l" defTabSz="914400" rtl="0" eaLnBrk="1" fontAlgn="auto" latinLnBrk="0" hangingPunct="1">
              <a:lnSpc>
                <a:spcPct val="90000"/>
              </a:lnSpc>
              <a:spcBef>
                <a:spcPts val="600"/>
              </a:spcBef>
              <a:spcAft>
                <a:spcPts val="0"/>
              </a:spcAft>
              <a:buClr>
                <a:srgbClr val="0000A3"/>
              </a:buClr>
              <a:buSzTx/>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some apps (e.g., file transfer, web transactions) require 100% reliable data transfer</a:t>
            </a: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 </a:t>
            </a:r>
          </a:p>
          <a:p>
            <a:pPr marL="233363" marR="0" lvl="0" indent="-233363" algn="l" defTabSz="914400" rtl="0" eaLnBrk="1" fontAlgn="auto" latinLnBrk="0" hangingPunct="1">
              <a:lnSpc>
                <a:spcPct val="90000"/>
              </a:lnSpc>
              <a:spcBef>
                <a:spcPts val="600"/>
              </a:spcBef>
              <a:spcAft>
                <a:spcPts val="0"/>
              </a:spcAft>
              <a:buClr>
                <a:srgbClr val="0000A3"/>
              </a:buClr>
              <a:buSzTx/>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other apps (e.g., audio) can tolerate some loss</a:t>
            </a:r>
          </a:p>
          <a:p>
            <a:pPr marL="352425" marR="0" lvl="0" indent="-222250" algn="l" defTabSz="914400" rtl="0" eaLnBrk="1" fontAlgn="auto" latinLnBrk="0" hangingPunct="1">
              <a:lnSpc>
                <a:spcPct val="90000"/>
              </a:lnSpc>
              <a:spcBef>
                <a:spcPts val="600"/>
              </a:spcBef>
              <a:spcAft>
                <a:spcPts val="0"/>
              </a:spcAft>
              <a:buClr>
                <a:srgbClr val="0000A3"/>
              </a:buClr>
              <a:buSzTx/>
              <a:buFont typeface="Wingdings" charset="2"/>
              <a:buChar char="§"/>
              <a:tabLst/>
              <a:defRPr/>
            </a:pPr>
            <a:endPar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1" name="Rectangle 4">
            <a:extLst>
              <a:ext uri="{FF2B5EF4-FFF2-40B4-BE49-F238E27FC236}">
                <a16:creationId xmlns:a16="http://schemas.microsoft.com/office/drawing/2014/main" id="{A728678F-8DEF-4046-89DA-20D9B309E935}"/>
              </a:ext>
            </a:extLst>
          </p:cNvPr>
          <p:cNvSpPr txBox="1">
            <a:spLocks noChangeArrowheads="1"/>
          </p:cNvSpPr>
          <p:nvPr/>
        </p:nvSpPr>
        <p:spPr>
          <a:xfrm>
            <a:off x="544999" y="4365808"/>
            <a:ext cx="5572612" cy="2443163"/>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600"/>
              </a:spcBef>
              <a:spcAft>
                <a:spcPts val="0"/>
              </a:spcAft>
              <a:buClr>
                <a:srgbClr val="0000A3"/>
              </a:buClr>
              <a:buSzTx/>
              <a:buFont typeface="Wingdings" pitchFamily="2" charset="2"/>
              <a:buNone/>
              <a:tabLst/>
              <a:defRPr/>
            </a:pPr>
            <a:r>
              <a:rPr kumimoji="0" lang="en-US" altLang="en-US" sz="32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timing</a:t>
            </a:r>
          </a:p>
          <a:p>
            <a:pPr marL="352425" marR="0" lvl="0" indent="-222250" algn="l" defTabSz="914400" rtl="0" eaLnBrk="1" fontAlgn="auto" latinLnBrk="0" hangingPunct="1">
              <a:lnSpc>
                <a:spcPct val="90000"/>
              </a:lnSpc>
              <a:spcBef>
                <a:spcPts val="6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some apps (e.g., Internet telephony, interactive games) require low delay to be “</a:t>
            </a:r>
            <a:r>
              <a:rPr kumimoji="0" lang="en-US" altLang="ja-JP"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effective”</a:t>
            </a: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12" name="Rectangle 5">
            <a:extLst>
              <a:ext uri="{FF2B5EF4-FFF2-40B4-BE49-F238E27FC236}">
                <a16:creationId xmlns:a16="http://schemas.microsoft.com/office/drawing/2014/main" id="{99205150-A642-0847-95C4-8C48A24DAC8A}"/>
              </a:ext>
            </a:extLst>
          </p:cNvPr>
          <p:cNvSpPr>
            <a:spLocks noChangeArrowheads="1"/>
          </p:cNvSpPr>
          <p:nvPr/>
        </p:nvSpPr>
        <p:spPr bwMode="auto">
          <a:xfrm>
            <a:off x="6586691" y="1377376"/>
            <a:ext cx="4972505" cy="33623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90000"/>
              </a:lnSpc>
              <a:spcBef>
                <a:spcPts val="600"/>
              </a:spcBef>
              <a:spcAft>
                <a:spcPts val="0"/>
              </a:spcAft>
              <a:buClrTx/>
              <a:buSzTx/>
              <a:buFontTx/>
              <a:buNone/>
              <a:tabLst/>
              <a:defRPr/>
            </a:pPr>
            <a:r>
              <a:rPr kumimoji="0" lang="en-US" altLang="en-US" sz="32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throughput</a:t>
            </a:r>
          </a:p>
          <a:p>
            <a:pPr marL="342900" marR="0" lvl="0" indent="-342900" algn="l" defTabSz="914400" rtl="0" eaLnBrk="1" fontAlgn="auto" latinLnBrk="0" hangingPunct="1">
              <a:lnSpc>
                <a:spcPct val="90000"/>
              </a:lnSpc>
              <a:spcBef>
                <a:spcPts val="600"/>
              </a:spcBef>
              <a:spcAft>
                <a:spcPts val="0"/>
              </a:spcAft>
              <a:buClr>
                <a:srgbClr val="000099"/>
              </a:buClr>
              <a:buSzPct val="100000"/>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some apps (e.g., multimedia) require minimum amount of throughput to be “</a:t>
            </a:r>
            <a:r>
              <a:rPr kumimoji="0" lang="en-US" altLang="ja-JP"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effective”</a:t>
            </a:r>
          </a:p>
          <a:p>
            <a:pPr marL="342900" marR="0" lvl="0" indent="-342900" algn="l" defTabSz="914400" rtl="0" eaLnBrk="1" fontAlgn="auto" latinLnBrk="0" hangingPunct="1">
              <a:lnSpc>
                <a:spcPct val="90000"/>
              </a:lnSpc>
              <a:spcBef>
                <a:spcPts val="600"/>
              </a:spcBef>
              <a:spcAft>
                <a:spcPts val="0"/>
              </a:spcAft>
              <a:buClr>
                <a:srgbClr val="000099"/>
              </a:buClr>
              <a:buSzPct val="100000"/>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other apps (“</a:t>
            </a:r>
            <a:r>
              <a:rPr kumimoji="0" lang="en-US" altLang="ja-JP"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elastic apps”) make use of whatever throughput they get </a:t>
            </a: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13" name="Rectangle 5">
            <a:extLst>
              <a:ext uri="{FF2B5EF4-FFF2-40B4-BE49-F238E27FC236}">
                <a16:creationId xmlns:a16="http://schemas.microsoft.com/office/drawing/2014/main" id="{5EA7119B-8447-E949-AF1B-51F99BABCA4A}"/>
              </a:ext>
            </a:extLst>
          </p:cNvPr>
          <p:cNvSpPr>
            <a:spLocks noChangeArrowheads="1"/>
          </p:cNvSpPr>
          <p:nvPr/>
        </p:nvSpPr>
        <p:spPr bwMode="auto">
          <a:xfrm>
            <a:off x="6640666" y="4830189"/>
            <a:ext cx="4533593" cy="12715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90000"/>
              </a:lnSpc>
              <a:spcBef>
                <a:spcPts val="600"/>
              </a:spcBef>
              <a:spcAft>
                <a:spcPts val="0"/>
              </a:spcAft>
              <a:buClrTx/>
              <a:buSzTx/>
              <a:buFontTx/>
              <a:buNone/>
              <a:tabLst/>
              <a:defRPr/>
            </a:pPr>
            <a:r>
              <a:rPr kumimoji="0" lang="en-US" altLang="en-US" sz="32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security</a:t>
            </a:r>
          </a:p>
          <a:p>
            <a:pPr marL="342900" marR="0" lvl="0" indent="-342900" algn="l" defTabSz="914400" rtl="0" eaLnBrk="1" fontAlgn="auto" latinLnBrk="0" hangingPunct="1">
              <a:lnSpc>
                <a:spcPct val="90000"/>
              </a:lnSpc>
              <a:spcBef>
                <a:spcPts val="600"/>
              </a:spcBef>
              <a:spcAft>
                <a:spcPts val="0"/>
              </a:spcAft>
              <a:buClr>
                <a:srgbClr val="000099"/>
              </a:buClr>
              <a:buSzPct val="100000"/>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encryption, data integrity, …</a:t>
            </a:r>
          </a:p>
        </p:txBody>
      </p:sp>
      <p:sp>
        <p:nvSpPr>
          <p:cNvPr id="7" name="Slide Number Placeholder 2">
            <a:extLst>
              <a:ext uri="{FF2B5EF4-FFF2-40B4-BE49-F238E27FC236}">
                <a16:creationId xmlns:a16="http://schemas.microsoft.com/office/drawing/2014/main" id="{54A58A9F-013E-E14B-A97A-3F5139157AF5}"/>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Application Layer: 2-</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12</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8142114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11">
                                            <p:txEl>
                                              <p:pRg st="0" end="0"/>
                                            </p:txEl>
                                          </p:spTgt>
                                        </p:tgtEl>
                                        <p:attrNameLst>
                                          <p:attrName>style.visibility</p:attrName>
                                        </p:attrNameLst>
                                      </p:cBhvr>
                                      <p:to>
                                        <p:strVal val="visible"/>
                                      </p:to>
                                    </p:set>
                                    <p:animEffect transition="in" filter="dissolve">
                                      <p:cBhvr>
                                        <p:cTn id="7" dur="500"/>
                                        <p:tgtEl>
                                          <p:spTgt spid="11">
                                            <p:txEl>
                                              <p:pRg st="0" end="0"/>
                                            </p:txEl>
                                          </p:spTgt>
                                        </p:tgtEl>
                                      </p:cBhvr>
                                    </p:animEffect>
                                  </p:childTnLst>
                                </p:cTn>
                              </p:par>
                              <p:par>
                                <p:cTn id="8" presetID="9" presetClass="entr" presetSubtype="0" fill="hold" nodeType="withEffect">
                                  <p:stCondLst>
                                    <p:cond delay="0"/>
                                  </p:stCondLst>
                                  <p:childTnLst>
                                    <p:set>
                                      <p:cBhvr>
                                        <p:cTn id="9" dur="1" fill="hold">
                                          <p:stCondLst>
                                            <p:cond delay="0"/>
                                          </p:stCondLst>
                                        </p:cTn>
                                        <p:tgtEl>
                                          <p:spTgt spid="11">
                                            <p:txEl>
                                              <p:pRg st="1" end="1"/>
                                            </p:txEl>
                                          </p:spTgt>
                                        </p:tgtEl>
                                        <p:attrNameLst>
                                          <p:attrName>style.visibility</p:attrName>
                                        </p:attrNameLst>
                                      </p:cBhvr>
                                      <p:to>
                                        <p:strVal val="visible"/>
                                      </p:to>
                                    </p:set>
                                    <p:animEffect transition="in" filter="dissolve">
                                      <p:cBhvr>
                                        <p:cTn id="10" dur="500"/>
                                        <p:tgtEl>
                                          <p:spTgt spid="11">
                                            <p:txEl>
                                              <p:pRg st="1" end="1"/>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9" presetClass="entr" presetSubtype="0" fill="hold" grpId="0" nodeType="clickEffect">
                                  <p:stCondLst>
                                    <p:cond delay="0"/>
                                  </p:stCondLst>
                                  <p:childTnLst>
                                    <p:set>
                                      <p:cBhvr>
                                        <p:cTn id="14" dur="1" fill="hold">
                                          <p:stCondLst>
                                            <p:cond delay="0"/>
                                          </p:stCondLst>
                                        </p:cTn>
                                        <p:tgtEl>
                                          <p:spTgt spid="12"/>
                                        </p:tgtEl>
                                        <p:attrNameLst>
                                          <p:attrName>style.visibility</p:attrName>
                                        </p:attrNameLst>
                                      </p:cBhvr>
                                      <p:to>
                                        <p:strVal val="visible"/>
                                      </p:to>
                                    </p:set>
                                    <p:animEffect transition="in" filter="dissolve">
                                      <p:cBhvr>
                                        <p:cTn id="15" dur="500"/>
                                        <p:tgtEl>
                                          <p:spTgt spid="12"/>
                                        </p:tgtEl>
                                      </p:cBhvr>
                                    </p:animEffect>
                                  </p:childTnLst>
                                </p:cTn>
                              </p:par>
                            </p:childTnLst>
                          </p:cTn>
                        </p:par>
                      </p:childTnLst>
                    </p:cTn>
                  </p:par>
                  <p:par>
                    <p:cTn id="16" fill="hold">
                      <p:stCondLst>
                        <p:cond delay="indefinite"/>
                      </p:stCondLst>
                      <p:childTnLst>
                        <p:par>
                          <p:cTn id="17" fill="hold">
                            <p:stCondLst>
                              <p:cond delay="0"/>
                            </p:stCondLst>
                            <p:childTnLst>
                              <p:par>
                                <p:cTn id="18" presetID="9" presetClass="entr" presetSubtype="0" fill="hold" nodeType="clickEffect">
                                  <p:stCondLst>
                                    <p:cond delay="0"/>
                                  </p:stCondLst>
                                  <p:childTnLst>
                                    <p:set>
                                      <p:cBhvr>
                                        <p:cTn id="19" dur="1" fill="hold">
                                          <p:stCondLst>
                                            <p:cond delay="0"/>
                                          </p:stCondLst>
                                        </p:cTn>
                                        <p:tgtEl>
                                          <p:spTgt spid="13">
                                            <p:txEl>
                                              <p:pRg st="0" end="0"/>
                                            </p:txEl>
                                          </p:spTgt>
                                        </p:tgtEl>
                                        <p:attrNameLst>
                                          <p:attrName>style.visibility</p:attrName>
                                        </p:attrNameLst>
                                      </p:cBhvr>
                                      <p:to>
                                        <p:strVal val="visible"/>
                                      </p:to>
                                    </p:set>
                                    <p:animEffect transition="in" filter="dissolve">
                                      <p:cBhvr>
                                        <p:cTn id="20" dur="500"/>
                                        <p:tgtEl>
                                          <p:spTgt spid="13">
                                            <p:txEl>
                                              <p:pRg st="0" end="0"/>
                                            </p:txEl>
                                          </p:spTgt>
                                        </p:tgtEl>
                                      </p:cBhvr>
                                    </p:animEffect>
                                  </p:childTnLst>
                                </p:cTn>
                              </p:par>
                              <p:par>
                                <p:cTn id="21" presetID="9" presetClass="entr" presetSubtype="0" fill="hold" nodeType="withEffect">
                                  <p:stCondLst>
                                    <p:cond delay="0"/>
                                  </p:stCondLst>
                                  <p:childTnLst>
                                    <p:set>
                                      <p:cBhvr>
                                        <p:cTn id="22" dur="1" fill="hold">
                                          <p:stCondLst>
                                            <p:cond delay="0"/>
                                          </p:stCondLst>
                                        </p:cTn>
                                        <p:tgtEl>
                                          <p:spTgt spid="13">
                                            <p:txEl>
                                              <p:pRg st="1" end="1"/>
                                            </p:txEl>
                                          </p:spTgt>
                                        </p:tgtEl>
                                        <p:attrNameLst>
                                          <p:attrName>style.visibility</p:attrName>
                                        </p:attrNameLst>
                                      </p:cBhvr>
                                      <p:to>
                                        <p:strVal val="visible"/>
                                      </p:to>
                                    </p:set>
                                    <p:animEffect transition="in" filter="dissolve">
                                      <p:cBhvr>
                                        <p:cTn id="23" dur="500"/>
                                        <p:tgtEl>
                                          <p:spTgt spid="13">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Lst>
  </p:timing>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Line 25">
            <a:extLst>
              <a:ext uri="{FF2B5EF4-FFF2-40B4-BE49-F238E27FC236}">
                <a16:creationId xmlns:a16="http://schemas.microsoft.com/office/drawing/2014/main" id="{C8B17E67-5A89-99E1-F4AC-BF62D60F03A9}"/>
              </a:ext>
            </a:extLst>
          </p:cNvPr>
          <p:cNvSpPr>
            <a:spLocks noChangeShapeType="1"/>
          </p:cNvSpPr>
          <p:nvPr/>
        </p:nvSpPr>
        <p:spPr bwMode="auto">
          <a:xfrm>
            <a:off x="1143000" y="2340705"/>
            <a:ext cx="10210800" cy="0"/>
          </a:xfrm>
          <a:prstGeom prst="line">
            <a:avLst/>
          </a:prstGeom>
          <a:noFill/>
          <a:ln w="57150">
            <a:solidFill>
              <a:srgbClr val="000099"/>
            </a:solidFill>
            <a:round/>
            <a:headEnd/>
            <a:tailEnd type="triangle" w="med" len="med"/>
          </a:ln>
          <a:extLst>
            <a:ext uri="{909E8E84-426E-40DD-AFC4-6F175D3DCCD1}">
              <a14:hiddenFill xmlns:a14="http://schemas.microsoft.com/office/drawing/2010/main">
                <a:noFill/>
              </a14:hiddenFill>
            </a:ext>
          </a:extLst>
        </p:spPr>
        <p:txBody>
          <a:bodyPr wrap="square"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 name="Slide Number Placeholder 3">
            <a:extLst>
              <a:ext uri="{FF2B5EF4-FFF2-40B4-BE49-F238E27FC236}">
                <a16:creationId xmlns:a16="http://schemas.microsoft.com/office/drawing/2014/main" id="{F3150F8C-4B1D-4875-9E51-6FF0B2674A19}"/>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defPPr>
              <a:defRPr lang="en-US"/>
            </a:defPPr>
            <a:lvl1pPr marL="0" algn="r" defTabSz="914400" rtl="0" eaLnBrk="1" latinLnBrk="0" hangingPunct="1">
              <a:defRPr sz="1100" kern="1200">
                <a:solidFill>
                  <a:schemeClr val="bg1">
                    <a:lumMod val="50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Application Layer: 2-</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120</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sp>
        <p:nvSpPr>
          <p:cNvPr id="6" name="TextBox 5">
            <a:extLst>
              <a:ext uri="{FF2B5EF4-FFF2-40B4-BE49-F238E27FC236}">
                <a16:creationId xmlns:a16="http://schemas.microsoft.com/office/drawing/2014/main" id="{2A93E685-17A4-FC9E-DBF4-FCEEAC1F7FFF}"/>
              </a:ext>
            </a:extLst>
          </p:cNvPr>
          <p:cNvSpPr txBox="1"/>
          <p:nvPr/>
        </p:nvSpPr>
        <p:spPr>
          <a:xfrm>
            <a:off x="980117" y="2577803"/>
            <a:ext cx="2020105" cy="4001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s.settimeout(</a:t>
            </a:r>
            <a:r>
              <a:rPr kumimoji="0" lang="en-US" sz="20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30</a:t>
            </a:r>
            <a:r>
              <a:rPr kumimoji="0" lang="en-US" sz="20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a:t>
            </a:r>
          </a:p>
        </p:txBody>
      </p:sp>
      <p:sp>
        <p:nvSpPr>
          <p:cNvPr id="9" name="Oval 8">
            <a:extLst>
              <a:ext uri="{FF2B5EF4-FFF2-40B4-BE49-F238E27FC236}">
                <a16:creationId xmlns:a16="http://schemas.microsoft.com/office/drawing/2014/main" id="{A272C691-D8C3-38F9-9C3A-C7DD4926F134}"/>
              </a:ext>
            </a:extLst>
          </p:cNvPr>
          <p:cNvSpPr/>
          <p:nvPr/>
        </p:nvSpPr>
        <p:spPr>
          <a:xfrm>
            <a:off x="1737840" y="2156542"/>
            <a:ext cx="358140" cy="358140"/>
          </a:xfrm>
          <a:prstGeom prst="ellipse">
            <a:avLst/>
          </a:prstGeom>
          <a:solidFill>
            <a:srgbClr val="CC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34" name="Group 33">
            <a:extLst>
              <a:ext uri="{FF2B5EF4-FFF2-40B4-BE49-F238E27FC236}">
                <a16:creationId xmlns:a16="http://schemas.microsoft.com/office/drawing/2014/main" id="{BA16A193-6C10-D1E9-3328-1736030156ED}"/>
              </a:ext>
            </a:extLst>
          </p:cNvPr>
          <p:cNvGrpSpPr/>
          <p:nvPr/>
        </p:nvGrpSpPr>
        <p:grpSpPr>
          <a:xfrm>
            <a:off x="3143404" y="1678625"/>
            <a:ext cx="1582770" cy="1279362"/>
            <a:chOff x="3143404" y="1678625"/>
            <a:chExt cx="1582770" cy="1279362"/>
          </a:xfrm>
        </p:grpSpPr>
        <p:sp>
          <p:nvSpPr>
            <p:cNvPr id="7" name="TextBox 6">
              <a:extLst>
                <a:ext uri="{FF2B5EF4-FFF2-40B4-BE49-F238E27FC236}">
                  <a16:creationId xmlns:a16="http://schemas.microsoft.com/office/drawing/2014/main" id="{EA38D4AC-68C7-46B3-2C76-079B007BC9F8}"/>
                </a:ext>
              </a:extLst>
            </p:cNvPr>
            <p:cNvSpPr txBox="1"/>
            <p:nvPr/>
          </p:nvSpPr>
          <p:spPr>
            <a:xfrm>
              <a:off x="3143404" y="2557877"/>
              <a:ext cx="1119005"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s.recv</a:t>
              </a:r>
              <a:r>
                <a:rPr kumimoji="0" lang="en-US" sz="20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a:t>
              </a:r>
            </a:p>
          </p:txBody>
        </p:sp>
        <p:sp>
          <p:nvSpPr>
            <p:cNvPr id="10" name="Oval 9">
              <a:extLst>
                <a:ext uri="{FF2B5EF4-FFF2-40B4-BE49-F238E27FC236}">
                  <a16:creationId xmlns:a16="http://schemas.microsoft.com/office/drawing/2014/main" id="{182EF0B9-5356-0131-EBF2-EA304817B01D}"/>
                </a:ext>
              </a:extLst>
            </p:cNvPr>
            <p:cNvSpPr/>
            <p:nvPr/>
          </p:nvSpPr>
          <p:spPr>
            <a:xfrm>
              <a:off x="3402009" y="2156542"/>
              <a:ext cx="358140" cy="358140"/>
            </a:xfrm>
            <a:prstGeom prst="ellipse">
              <a:avLst/>
            </a:prstGeom>
            <a:solidFill>
              <a:srgbClr val="CC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 name="TextBox 13">
              <a:extLst>
                <a:ext uri="{FF2B5EF4-FFF2-40B4-BE49-F238E27FC236}">
                  <a16:creationId xmlns:a16="http://schemas.microsoft.com/office/drawing/2014/main" id="{A1986B28-DC36-9FBC-0416-2551B103F140}"/>
                </a:ext>
              </a:extLst>
            </p:cNvPr>
            <p:cNvSpPr txBox="1"/>
            <p:nvPr/>
          </p:nvSpPr>
          <p:spPr>
            <a:xfrm>
              <a:off x="3384717" y="1678625"/>
              <a:ext cx="1341457"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black"/>
                  </a:solidFill>
                  <a:effectLst/>
                  <a:uLnTx/>
                  <a:uFillTx/>
                  <a:latin typeface="Calibri" panose="020F0502020204030204"/>
                  <a:ea typeface="+mn-ea"/>
                  <a:cs typeface="+mn-cs"/>
                </a:rPr>
                <a:t>timer starts!</a:t>
              </a:r>
            </a:p>
          </p:txBody>
        </p:sp>
      </p:grpSp>
      <p:grpSp>
        <p:nvGrpSpPr>
          <p:cNvPr id="36" name="Group 35">
            <a:extLst>
              <a:ext uri="{FF2B5EF4-FFF2-40B4-BE49-F238E27FC236}">
                <a16:creationId xmlns:a16="http://schemas.microsoft.com/office/drawing/2014/main" id="{36597F89-B705-2D33-6320-CA6E3386B792}"/>
              </a:ext>
            </a:extLst>
          </p:cNvPr>
          <p:cNvGrpSpPr/>
          <p:nvPr/>
        </p:nvGrpSpPr>
        <p:grpSpPr>
          <a:xfrm>
            <a:off x="8955387" y="1637453"/>
            <a:ext cx="2398413" cy="1525484"/>
            <a:chOff x="8955387" y="1637453"/>
            <a:chExt cx="2398413" cy="1525484"/>
          </a:xfrm>
        </p:grpSpPr>
        <p:sp>
          <p:nvSpPr>
            <p:cNvPr id="8" name="TextBox 7">
              <a:extLst>
                <a:ext uri="{FF2B5EF4-FFF2-40B4-BE49-F238E27FC236}">
                  <a16:creationId xmlns:a16="http://schemas.microsoft.com/office/drawing/2014/main" id="{E4A867EB-5ADA-2AEC-6AAB-723D6EA274DF}"/>
                </a:ext>
              </a:extLst>
            </p:cNvPr>
            <p:cNvSpPr txBox="1"/>
            <p:nvPr/>
          </p:nvSpPr>
          <p:spPr>
            <a:xfrm>
              <a:off x="8955387" y="2516606"/>
              <a:ext cx="2398413" cy="64633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interrupt </a:t>
              </a:r>
              <a:r>
                <a:rPr kumimoji="0" lang="en-US" sz="1800" b="0" i="0" u="none" strike="noStrike" kern="1200" cap="none" spc="0" normalizeH="0" baseline="0" noProof="0" dirty="0" err="1">
                  <a:ln>
                    <a:noFill/>
                  </a:ln>
                  <a:solidFill>
                    <a:prstClr val="black"/>
                  </a:solidFill>
                  <a:effectLst/>
                  <a:uLnTx/>
                  <a:uFillTx/>
                  <a:latin typeface="Calibri" panose="020F0502020204030204"/>
                  <a:ea typeface="+mn-ea"/>
                  <a:cs typeface="+mn-cs"/>
                </a:rPr>
                <a:t>s.recv</a:t>
              </a: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 &amp;</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raise timeout exception</a:t>
              </a:r>
            </a:p>
          </p:txBody>
        </p:sp>
        <p:sp>
          <p:nvSpPr>
            <p:cNvPr id="11" name="Oval 10">
              <a:extLst>
                <a:ext uri="{FF2B5EF4-FFF2-40B4-BE49-F238E27FC236}">
                  <a16:creationId xmlns:a16="http://schemas.microsoft.com/office/drawing/2014/main" id="{84B1B365-E58D-2A67-B93A-0983D2A237DE}"/>
                </a:ext>
              </a:extLst>
            </p:cNvPr>
            <p:cNvSpPr/>
            <p:nvPr/>
          </p:nvSpPr>
          <p:spPr>
            <a:xfrm>
              <a:off x="9916950" y="2160350"/>
              <a:ext cx="358140" cy="358140"/>
            </a:xfrm>
            <a:prstGeom prst="ellipse">
              <a:avLst/>
            </a:prstGeom>
            <a:solidFill>
              <a:srgbClr val="CC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15" name="Picture 87" descr="alarm_clock_ringing">
              <a:extLst>
                <a:ext uri="{FF2B5EF4-FFF2-40B4-BE49-F238E27FC236}">
                  <a16:creationId xmlns:a16="http://schemas.microsoft.com/office/drawing/2014/main" id="{995D0104-5C8E-1A66-F2EF-D23E1D5480B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9709626" y="1637453"/>
              <a:ext cx="436563" cy="481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6" name="Text Box 91">
              <a:extLst>
                <a:ext uri="{FF2B5EF4-FFF2-40B4-BE49-F238E27FC236}">
                  <a16:creationId xmlns:a16="http://schemas.microsoft.com/office/drawing/2014/main" id="{BE4C5224-021E-C8EF-40C2-6351ED166D0D}"/>
                </a:ext>
              </a:extLst>
            </p:cNvPr>
            <p:cNvSpPr txBox="1">
              <a:spLocks noChangeArrowheads="1"/>
            </p:cNvSpPr>
            <p:nvPr/>
          </p:nvSpPr>
          <p:spPr bwMode="auto">
            <a:xfrm>
              <a:off x="10091075" y="1798567"/>
              <a:ext cx="960439" cy="30003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75000"/>
                </a:lnSpc>
                <a:spcBef>
                  <a:spcPct val="0"/>
                </a:spcBef>
                <a:spcAft>
                  <a:spcPct val="0"/>
                </a:spcAft>
                <a:buClrTx/>
                <a:buSzTx/>
                <a:buFontTx/>
                <a:buNone/>
                <a:tabLst/>
                <a:defRPr/>
              </a:pPr>
              <a:r>
                <a:rPr kumimoji="0" lang="en-US" sz="1800" b="0" i="1" u="none" strike="noStrike" kern="0" cap="none" spc="0" normalizeH="0" baseline="0" noProof="0">
                  <a:ln>
                    <a:noFill/>
                  </a:ln>
                  <a:solidFill>
                    <a:srgbClr val="FF0000"/>
                  </a:solidFill>
                  <a:effectLst/>
                  <a:uLnTx/>
                  <a:uFillTx/>
                  <a:latin typeface="Tahoma" charset="0"/>
                  <a:ea typeface="ＭＳ Ｐゴシック" charset="0"/>
                  <a:cs typeface="+mn-cs"/>
                </a:rPr>
                <a:t>timeout</a:t>
              </a:r>
            </a:p>
          </p:txBody>
        </p:sp>
      </p:grpSp>
      <p:grpSp>
        <p:nvGrpSpPr>
          <p:cNvPr id="37" name="Group 36">
            <a:extLst>
              <a:ext uri="{FF2B5EF4-FFF2-40B4-BE49-F238E27FC236}">
                <a16:creationId xmlns:a16="http://schemas.microsoft.com/office/drawing/2014/main" id="{0973C3E2-6216-9C20-15AB-66E20BA7012F}"/>
              </a:ext>
            </a:extLst>
          </p:cNvPr>
          <p:cNvGrpSpPr/>
          <p:nvPr/>
        </p:nvGrpSpPr>
        <p:grpSpPr>
          <a:xfrm>
            <a:off x="996446" y="4267853"/>
            <a:ext cx="10357354" cy="821371"/>
            <a:chOff x="996446" y="4267853"/>
            <a:chExt cx="10357354" cy="821371"/>
          </a:xfrm>
        </p:grpSpPr>
        <p:sp>
          <p:nvSpPr>
            <p:cNvPr id="17" name="Line 25">
              <a:extLst>
                <a:ext uri="{FF2B5EF4-FFF2-40B4-BE49-F238E27FC236}">
                  <a16:creationId xmlns:a16="http://schemas.microsoft.com/office/drawing/2014/main" id="{BDDA05EA-9AA0-97AF-7ED8-EA251663153D}"/>
                </a:ext>
              </a:extLst>
            </p:cNvPr>
            <p:cNvSpPr>
              <a:spLocks noChangeShapeType="1"/>
            </p:cNvSpPr>
            <p:nvPr/>
          </p:nvSpPr>
          <p:spPr bwMode="auto">
            <a:xfrm>
              <a:off x="1143000" y="4452016"/>
              <a:ext cx="10210800" cy="0"/>
            </a:xfrm>
            <a:prstGeom prst="line">
              <a:avLst/>
            </a:prstGeom>
            <a:noFill/>
            <a:ln w="57150">
              <a:solidFill>
                <a:srgbClr val="000099"/>
              </a:solidFill>
              <a:round/>
              <a:headEnd/>
              <a:tailEnd type="triangle" w="med" len="med"/>
            </a:ln>
            <a:extLst>
              <a:ext uri="{909E8E84-426E-40DD-AFC4-6F175D3DCCD1}">
                <a14:hiddenFill xmlns:a14="http://schemas.microsoft.com/office/drawing/2010/main">
                  <a:noFill/>
                </a14:hiddenFill>
              </a:ext>
            </a:extLst>
          </p:spPr>
          <p:txBody>
            <a:bodyPr wrap="square"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 name="TextBox 17">
              <a:extLst>
                <a:ext uri="{FF2B5EF4-FFF2-40B4-BE49-F238E27FC236}">
                  <a16:creationId xmlns:a16="http://schemas.microsoft.com/office/drawing/2014/main" id="{2BA27198-F672-7911-BF43-58C614E3B906}"/>
                </a:ext>
              </a:extLst>
            </p:cNvPr>
            <p:cNvSpPr txBox="1"/>
            <p:nvPr/>
          </p:nvSpPr>
          <p:spPr>
            <a:xfrm>
              <a:off x="996446" y="4689114"/>
              <a:ext cx="2020105" cy="4001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s.settimeout</a:t>
              </a:r>
              <a:r>
                <a:rPr kumimoji="0" lang="en-US" sz="20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a:t>
              </a:r>
              <a:r>
                <a:rPr kumimoji="0" lang="en-US" sz="20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10</a:t>
              </a:r>
              <a:r>
                <a:rPr kumimoji="0" lang="en-US" sz="20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a:t>
              </a:r>
            </a:p>
          </p:txBody>
        </p:sp>
        <p:sp>
          <p:nvSpPr>
            <p:cNvPr id="21" name="Oval 20">
              <a:extLst>
                <a:ext uri="{FF2B5EF4-FFF2-40B4-BE49-F238E27FC236}">
                  <a16:creationId xmlns:a16="http://schemas.microsoft.com/office/drawing/2014/main" id="{6F3DA307-1508-EAE6-2738-BC9D7595DCEA}"/>
                </a:ext>
              </a:extLst>
            </p:cNvPr>
            <p:cNvSpPr/>
            <p:nvPr/>
          </p:nvSpPr>
          <p:spPr>
            <a:xfrm>
              <a:off x="1737840" y="4267853"/>
              <a:ext cx="358140" cy="358140"/>
            </a:xfrm>
            <a:prstGeom prst="ellipse">
              <a:avLst/>
            </a:prstGeom>
            <a:solidFill>
              <a:srgbClr val="CC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nvGrpSpPr>
          <p:cNvPr id="38" name="Group 37">
            <a:extLst>
              <a:ext uri="{FF2B5EF4-FFF2-40B4-BE49-F238E27FC236}">
                <a16:creationId xmlns:a16="http://schemas.microsoft.com/office/drawing/2014/main" id="{E3096885-715D-76A0-3182-1B6A668AE1B1}"/>
              </a:ext>
            </a:extLst>
          </p:cNvPr>
          <p:cNvGrpSpPr/>
          <p:nvPr/>
        </p:nvGrpSpPr>
        <p:grpSpPr>
          <a:xfrm>
            <a:off x="2953611" y="3876924"/>
            <a:ext cx="1341457" cy="1192374"/>
            <a:chOff x="2953611" y="3876924"/>
            <a:chExt cx="1341457" cy="1192374"/>
          </a:xfrm>
        </p:grpSpPr>
        <p:sp>
          <p:nvSpPr>
            <p:cNvPr id="19" name="TextBox 18">
              <a:extLst>
                <a:ext uri="{FF2B5EF4-FFF2-40B4-BE49-F238E27FC236}">
                  <a16:creationId xmlns:a16="http://schemas.microsoft.com/office/drawing/2014/main" id="{C2E7240D-61C1-7804-79F3-D65716FF9C3F}"/>
                </a:ext>
              </a:extLst>
            </p:cNvPr>
            <p:cNvSpPr txBox="1"/>
            <p:nvPr/>
          </p:nvSpPr>
          <p:spPr>
            <a:xfrm>
              <a:off x="3176063" y="4669188"/>
              <a:ext cx="1086346"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s.recv</a:t>
              </a:r>
              <a:r>
                <a:rPr kumimoji="0" lang="en-US" sz="20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a:t>
              </a:r>
            </a:p>
          </p:txBody>
        </p:sp>
        <p:sp>
          <p:nvSpPr>
            <p:cNvPr id="22" name="Oval 21">
              <a:extLst>
                <a:ext uri="{FF2B5EF4-FFF2-40B4-BE49-F238E27FC236}">
                  <a16:creationId xmlns:a16="http://schemas.microsoft.com/office/drawing/2014/main" id="{F0009779-8D38-E854-A7C6-29CF7408AEBD}"/>
                </a:ext>
              </a:extLst>
            </p:cNvPr>
            <p:cNvSpPr/>
            <p:nvPr/>
          </p:nvSpPr>
          <p:spPr>
            <a:xfrm>
              <a:off x="3402009" y="4267853"/>
              <a:ext cx="358140" cy="358140"/>
            </a:xfrm>
            <a:prstGeom prst="ellipse">
              <a:avLst/>
            </a:prstGeom>
            <a:solidFill>
              <a:srgbClr val="CC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4" name="TextBox 23">
              <a:extLst>
                <a:ext uri="{FF2B5EF4-FFF2-40B4-BE49-F238E27FC236}">
                  <a16:creationId xmlns:a16="http://schemas.microsoft.com/office/drawing/2014/main" id="{0FAA9E51-8B12-691E-D8D6-8889908518AF}"/>
                </a:ext>
              </a:extLst>
            </p:cNvPr>
            <p:cNvSpPr txBox="1"/>
            <p:nvPr/>
          </p:nvSpPr>
          <p:spPr>
            <a:xfrm>
              <a:off x="2953611" y="3876924"/>
              <a:ext cx="1341457"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black"/>
                  </a:solidFill>
                  <a:effectLst/>
                  <a:uLnTx/>
                  <a:uFillTx/>
                  <a:latin typeface="Calibri" panose="020F0502020204030204"/>
                  <a:ea typeface="+mn-ea"/>
                  <a:cs typeface="+mn-cs"/>
                </a:rPr>
                <a:t>timer starts!</a:t>
              </a:r>
            </a:p>
          </p:txBody>
        </p:sp>
      </p:grpSp>
      <p:grpSp>
        <p:nvGrpSpPr>
          <p:cNvPr id="42" name="Group 41">
            <a:extLst>
              <a:ext uri="{FF2B5EF4-FFF2-40B4-BE49-F238E27FC236}">
                <a16:creationId xmlns:a16="http://schemas.microsoft.com/office/drawing/2014/main" id="{23F359B8-EDE5-1CCA-2439-DF7D8D9185AF}"/>
              </a:ext>
            </a:extLst>
          </p:cNvPr>
          <p:cNvGrpSpPr/>
          <p:nvPr/>
        </p:nvGrpSpPr>
        <p:grpSpPr>
          <a:xfrm>
            <a:off x="4446123" y="3623736"/>
            <a:ext cx="1889492" cy="1002257"/>
            <a:chOff x="4446123" y="3623736"/>
            <a:chExt cx="1889492" cy="1002257"/>
          </a:xfrm>
        </p:grpSpPr>
        <p:sp>
          <p:nvSpPr>
            <p:cNvPr id="26" name="Oval 25">
              <a:extLst>
                <a:ext uri="{FF2B5EF4-FFF2-40B4-BE49-F238E27FC236}">
                  <a16:creationId xmlns:a16="http://schemas.microsoft.com/office/drawing/2014/main" id="{78F19865-1DBF-B031-6785-462B30B681D3}"/>
                </a:ext>
              </a:extLst>
            </p:cNvPr>
            <p:cNvSpPr/>
            <p:nvPr/>
          </p:nvSpPr>
          <p:spPr>
            <a:xfrm>
              <a:off x="5087068" y="4267853"/>
              <a:ext cx="358140" cy="358140"/>
            </a:xfrm>
            <a:prstGeom prst="ellipse">
              <a:avLst/>
            </a:prstGeom>
            <a:solidFill>
              <a:srgbClr val="CC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8" name="TextBox 27">
              <a:extLst>
                <a:ext uri="{FF2B5EF4-FFF2-40B4-BE49-F238E27FC236}">
                  <a16:creationId xmlns:a16="http://schemas.microsoft.com/office/drawing/2014/main" id="{1C5BC3E8-54CE-9B18-EA79-66605E6BEAD4}"/>
                </a:ext>
              </a:extLst>
            </p:cNvPr>
            <p:cNvSpPr txBox="1"/>
            <p:nvPr/>
          </p:nvSpPr>
          <p:spPr>
            <a:xfrm>
              <a:off x="4446123" y="3623736"/>
              <a:ext cx="1889492" cy="64633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black"/>
                  </a:solidFill>
                  <a:effectLst/>
                  <a:uLnTx/>
                  <a:uFillTx/>
                  <a:latin typeface="Calibri" panose="020F0502020204030204"/>
                  <a:ea typeface="+mn-ea"/>
                  <a:cs typeface="+mn-cs"/>
                </a:rPr>
                <a:t>receive a message</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black"/>
                  </a:solidFill>
                  <a:effectLst/>
                  <a:uLnTx/>
                  <a:uFillTx/>
                  <a:latin typeface="Calibri" panose="020F0502020204030204"/>
                  <a:ea typeface="+mn-ea"/>
                  <a:cs typeface="+mn-cs"/>
                </a:rPr>
                <a:t>&amp; timer stop!</a:t>
              </a:r>
            </a:p>
          </p:txBody>
        </p:sp>
      </p:grpSp>
      <p:grpSp>
        <p:nvGrpSpPr>
          <p:cNvPr id="43" name="Group 42">
            <a:extLst>
              <a:ext uri="{FF2B5EF4-FFF2-40B4-BE49-F238E27FC236}">
                <a16:creationId xmlns:a16="http://schemas.microsoft.com/office/drawing/2014/main" id="{FFCCA15A-9CB6-C4E2-8350-444F579EB36E}"/>
              </a:ext>
            </a:extLst>
          </p:cNvPr>
          <p:cNvGrpSpPr/>
          <p:nvPr/>
        </p:nvGrpSpPr>
        <p:grpSpPr>
          <a:xfrm>
            <a:off x="6059118" y="3916704"/>
            <a:ext cx="1341457" cy="1141035"/>
            <a:chOff x="6059118" y="3916704"/>
            <a:chExt cx="1341457" cy="1141035"/>
          </a:xfrm>
        </p:grpSpPr>
        <p:sp>
          <p:nvSpPr>
            <p:cNvPr id="27" name="TextBox 26">
              <a:extLst>
                <a:ext uri="{FF2B5EF4-FFF2-40B4-BE49-F238E27FC236}">
                  <a16:creationId xmlns:a16="http://schemas.microsoft.com/office/drawing/2014/main" id="{7F10FD2D-B5AE-6162-A76C-9AA5C1D460DB}"/>
                </a:ext>
              </a:extLst>
            </p:cNvPr>
            <p:cNvSpPr txBox="1"/>
            <p:nvPr/>
          </p:nvSpPr>
          <p:spPr>
            <a:xfrm>
              <a:off x="6235414" y="4657629"/>
              <a:ext cx="1086346"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s.recv</a:t>
              </a:r>
              <a:r>
                <a:rPr kumimoji="0" lang="en-US" sz="20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a:t>
              </a:r>
            </a:p>
          </p:txBody>
        </p:sp>
        <p:sp>
          <p:nvSpPr>
            <p:cNvPr id="29" name="Oval 28">
              <a:extLst>
                <a:ext uri="{FF2B5EF4-FFF2-40B4-BE49-F238E27FC236}">
                  <a16:creationId xmlns:a16="http://schemas.microsoft.com/office/drawing/2014/main" id="{499F3F03-7B05-6F57-E777-BFF28E7FBBF3}"/>
                </a:ext>
              </a:extLst>
            </p:cNvPr>
            <p:cNvSpPr/>
            <p:nvPr/>
          </p:nvSpPr>
          <p:spPr>
            <a:xfrm>
              <a:off x="6480410" y="4265835"/>
              <a:ext cx="358140" cy="358140"/>
            </a:xfrm>
            <a:prstGeom prst="ellipse">
              <a:avLst/>
            </a:prstGeom>
            <a:solidFill>
              <a:srgbClr val="CC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0" name="TextBox 29">
              <a:extLst>
                <a:ext uri="{FF2B5EF4-FFF2-40B4-BE49-F238E27FC236}">
                  <a16:creationId xmlns:a16="http://schemas.microsoft.com/office/drawing/2014/main" id="{F8A0D417-C180-AD79-A729-D17A0441414B}"/>
                </a:ext>
              </a:extLst>
            </p:cNvPr>
            <p:cNvSpPr txBox="1"/>
            <p:nvPr/>
          </p:nvSpPr>
          <p:spPr>
            <a:xfrm>
              <a:off x="6059118" y="3916704"/>
              <a:ext cx="1341457"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black"/>
                  </a:solidFill>
                  <a:effectLst/>
                  <a:uLnTx/>
                  <a:uFillTx/>
                  <a:latin typeface="Calibri" panose="020F0502020204030204"/>
                  <a:ea typeface="+mn-ea"/>
                  <a:cs typeface="+mn-cs"/>
                </a:rPr>
                <a:t>timer starts!</a:t>
              </a:r>
            </a:p>
          </p:txBody>
        </p:sp>
      </p:grpSp>
      <p:grpSp>
        <p:nvGrpSpPr>
          <p:cNvPr id="45" name="Group 44">
            <a:extLst>
              <a:ext uri="{FF2B5EF4-FFF2-40B4-BE49-F238E27FC236}">
                <a16:creationId xmlns:a16="http://schemas.microsoft.com/office/drawing/2014/main" id="{ED39D156-0CAE-2F35-3E5C-C3C2F2BA7A78}"/>
              </a:ext>
            </a:extLst>
          </p:cNvPr>
          <p:cNvGrpSpPr/>
          <p:nvPr/>
        </p:nvGrpSpPr>
        <p:grpSpPr>
          <a:xfrm>
            <a:off x="9598373" y="3733597"/>
            <a:ext cx="2398413" cy="1626302"/>
            <a:chOff x="9598373" y="3733597"/>
            <a:chExt cx="2398413" cy="1626302"/>
          </a:xfrm>
        </p:grpSpPr>
        <p:sp>
          <p:nvSpPr>
            <p:cNvPr id="20" name="TextBox 19">
              <a:extLst>
                <a:ext uri="{FF2B5EF4-FFF2-40B4-BE49-F238E27FC236}">
                  <a16:creationId xmlns:a16="http://schemas.microsoft.com/office/drawing/2014/main" id="{090F8558-EAE8-1617-DAD8-C54085A7E0D4}"/>
                </a:ext>
              </a:extLst>
            </p:cNvPr>
            <p:cNvSpPr txBox="1"/>
            <p:nvPr/>
          </p:nvSpPr>
          <p:spPr>
            <a:xfrm>
              <a:off x="9598373" y="4713568"/>
              <a:ext cx="2398413" cy="64633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interrupt </a:t>
              </a:r>
              <a:r>
                <a:rPr kumimoji="0" lang="en-US" sz="1800" b="0" i="0" u="none" strike="noStrike" kern="1200" cap="none" spc="0" normalizeH="0" baseline="0" noProof="0" dirty="0" err="1">
                  <a:ln>
                    <a:noFill/>
                  </a:ln>
                  <a:solidFill>
                    <a:prstClr val="black"/>
                  </a:solidFill>
                  <a:effectLst/>
                  <a:uLnTx/>
                  <a:uFillTx/>
                  <a:latin typeface="Calibri" panose="020F0502020204030204"/>
                  <a:ea typeface="+mn-ea"/>
                  <a:cs typeface="+mn-cs"/>
                </a:rPr>
                <a:t>s.recv</a:t>
              </a: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 &amp;</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raise timeout exception</a:t>
              </a:r>
            </a:p>
          </p:txBody>
        </p:sp>
        <p:sp>
          <p:nvSpPr>
            <p:cNvPr id="23" name="Oval 22">
              <a:extLst>
                <a:ext uri="{FF2B5EF4-FFF2-40B4-BE49-F238E27FC236}">
                  <a16:creationId xmlns:a16="http://schemas.microsoft.com/office/drawing/2014/main" id="{5EF4BCC2-519B-ED34-44C2-EAE862913159}"/>
                </a:ext>
              </a:extLst>
            </p:cNvPr>
            <p:cNvSpPr/>
            <p:nvPr/>
          </p:nvSpPr>
          <p:spPr>
            <a:xfrm>
              <a:off x="10488450" y="4271661"/>
              <a:ext cx="358140" cy="358140"/>
            </a:xfrm>
            <a:prstGeom prst="ellipse">
              <a:avLst/>
            </a:prstGeom>
            <a:solidFill>
              <a:srgbClr val="CC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5" name="Text Box 91">
              <a:extLst>
                <a:ext uri="{FF2B5EF4-FFF2-40B4-BE49-F238E27FC236}">
                  <a16:creationId xmlns:a16="http://schemas.microsoft.com/office/drawing/2014/main" id="{517F7020-185F-C4E9-8EF5-00AC412006B1}"/>
                </a:ext>
              </a:extLst>
            </p:cNvPr>
            <p:cNvSpPr txBox="1">
              <a:spLocks noChangeArrowheads="1"/>
            </p:cNvSpPr>
            <p:nvPr/>
          </p:nvSpPr>
          <p:spPr bwMode="auto">
            <a:xfrm>
              <a:off x="10773945" y="3886420"/>
              <a:ext cx="960439" cy="30003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75000"/>
                </a:lnSpc>
                <a:spcBef>
                  <a:spcPct val="0"/>
                </a:spcBef>
                <a:spcAft>
                  <a:spcPct val="0"/>
                </a:spcAft>
                <a:buClrTx/>
                <a:buSzTx/>
                <a:buFontTx/>
                <a:buNone/>
                <a:tabLst/>
                <a:defRPr/>
              </a:pPr>
              <a:r>
                <a:rPr kumimoji="0" lang="en-US" sz="1800" b="0" i="1" u="none" strike="noStrike" kern="0" cap="none" spc="0" normalizeH="0" baseline="0" noProof="0">
                  <a:ln>
                    <a:noFill/>
                  </a:ln>
                  <a:solidFill>
                    <a:srgbClr val="FF0000"/>
                  </a:solidFill>
                  <a:effectLst/>
                  <a:uLnTx/>
                  <a:uFillTx/>
                  <a:latin typeface="Tahoma" charset="0"/>
                  <a:ea typeface="ＭＳ Ｐゴシック" charset="0"/>
                  <a:cs typeface="+mn-cs"/>
                </a:rPr>
                <a:t>timeout</a:t>
              </a:r>
            </a:p>
          </p:txBody>
        </p:sp>
        <p:pic>
          <p:nvPicPr>
            <p:cNvPr id="32" name="Picture 87" descr="alarm_clock_ringing">
              <a:extLst>
                <a:ext uri="{FF2B5EF4-FFF2-40B4-BE49-F238E27FC236}">
                  <a16:creationId xmlns:a16="http://schemas.microsoft.com/office/drawing/2014/main" id="{F1D65421-BC2F-E4CF-A03D-D9EA6B0BDF9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0397476" y="3733597"/>
              <a:ext cx="436563" cy="481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39" name="Rounded Rectangular Callout 38">
            <a:extLst>
              <a:ext uri="{FF2B5EF4-FFF2-40B4-BE49-F238E27FC236}">
                <a16:creationId xmlns:a16="http://schemas.microsoft.com/office/drawing/2014/main" id="{CFB62DD4-4669-291F-177D-95873E674B90}"/>
              </a:ext>
            </a:extLst>
          </p:cNvPr>
          <p:cNvSpPr/>
          <p:nvPr/>
        </p:nvSpPr>
        <p:spPr>
          <a:xfrm>
            <a:off x="1570895" y="5720359"/>
            <a:ext cx="8655774" cy="730631"/>
          </a:xfrm>
          <a:prstGeom prst="wedgeRoundRectCallout">
            <a:avLst>
              <a:gd name="adj1" fmla="val -41685"/>
              <a:gd name="adj2" fmla="val -131854"/>
              <a:gd name="adj3" fmla="val 16667"/>
            </a:avLst>
          </a:prstGeom>
          <a:ln w="34925">
            <a:solidFill>
              <a:srgbClr val="CC0000"/>
            </a:solidFill>
          </a:ln>
        </p:spPr>
        <p:style>
          <a:lnRef idx="2">
            <a:schemeClr val="accent1"/>
          </a:lnRef>
          <a:fillRef idx="1">
            <a:schemeClr val="lt1"/>
          </a:fillRef>
          <a:effectRef idx="0">
            <a:schemeClr val="accent1"/>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a:ln>
                  <a:noFill/>
                </a:ln>
                <a:solidFill>
                  <a:prstClr val="black"/>
                </a:solidFill>
                <a:effectLst/>
                <a:uLnTx/>
                <a:uFillTx/>
                <a:latin typeface="Calibri" panose="020F0502020204030204"/>
                <a:ea typeface="ＭＳ Ｐゴシック" charset="0"/>
                <a:cs typeface="+mn-cs"/>
              </a:rPr>
              <a:t>Set a timeout on all future socket operations of that specific socket! </a:t>
            </a:r>
          </a:p>
        </p:txBody>
      </p:sp>
      <p:grpSp>
        <p:nvGrpSpPr>
          <p:cNvPr id="35" name="Group 34">
            <a:extLst>
              <a:ext uri="{FF2B5EF4-FFF2-40B4-BE49-F238E27FC236}">
                <a16:creationId xmlns:a16="http://schemas.microsoft.com/office/drawing/2014/main" id="{BDDC1186-9CE2-403B-E783-B674FC13F2F1}"/>
              </a:ext>
            </a:extLst>
          </p:cNvPr>
          <p:cNvGrpSpPr/>
          <p:nvPr/>
        </p:nvGrpSpPr>
        <p:grpSpPr>
          <a:xfrm>
            <a:off x="3889531" y="1713789"/>
            <a:ext cx="5887562" cy="560973"/>
            <a:chOff x="3889531" y="1713789"/>
            <a:chExt cx="5887562" cy="560973"/>
          </a:xfrm>
        </p:grpSpPr>
        <p:sp>
          <p:nvSpPr>
            <p:cNvPr id="12" name="TextBox 11">
              <a:extLst>
                <a:ext uri="{FF2B5EF4-FFF2-40B4-BE49-F238E27FC236}">
                  <a16:creationId xmlns:a16="http://schemas.microsoft.com/office/drawing/2014/main" id="{0AA50C2F-309F-AB78-0560-CC16D507778C}"/>
                </a:ext>
              </a:extLst>
            </p:cNvPr>
            <p:cNvSpPr txBox="1"/>
            <p:nvPr/>
          </p:nvSpPr>
          <p:spPr>
            <a:xfrm>
              <a:off x="5533981" y="1713789"/>
              <a:ext cx="2743380"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1" u="none" strike="noStrike" kern="1200" cap="none" spc="0" normalizeH="0" baseline="0" noProof="0">
                  <a:ln>
                    <a:noFill/>
                  </a:ln>
                  <a:solidFill>
                    <a:prstClr val="black"/>
                  </a:solidFill>
                  <a:effectLst/>
                  <a:uLnTx/>
                  <a:uFillTx/>
                  <a:latin typeface="Calibri" panose="020F0502020204030204"/>
                  <a:ea typeface="+mn-ea"/>
                  <a:cs typeface="+mn-cs"/>
                </a:rPr>
                <a:t>no packet arrives in 30 secs</a:t>
              </a:r>
            </a:p>
          </p:txBody>
        </p:sp>
        <p:sp>
          <p:nvSpPr>
            <p:cNvPr id="40" name="Right Brace 39">
              <a:extLst>
                <a:ext uri="{FF2B5EF4-FFF2-40B4-BE49-F238E27FC236}">
                  <a16:creationId xmlns:a16="http://schemas.microsoft.com/office/drawing/2014/main" id="{E040FF53-7C34-443A-EA92-A406119E1E2E}"/>
                </a:ext>
              </a:extLst>
            </p:cNvPr>
            <p:cNvSpPr/>
            <p:nvPr/>
          </p:nvSpPr>
          <p:spPr>
            <a:xfrm rot="16200000">
              <a:off x="6717838" y="-784492"/>
              <a:ext cx="230947" cy="5887562"/>
            </a:xfrm>
            <a:prstGeom prst="rightBrace">
              <a:avLst/>
            </a:prstGeom>
            <a:ln w="38100">
              <a:solidFill>
                <a:srgbClr val="C00000"/>
              </a:solidFill>
              <a:prstDash val="sysDot"/>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44" name="Group 43">
            <a:extLst>
              <a:ext uri="{FF2B5EF4-FFF2-40B4-BE49-F238E27FC236}">
                <a16:creationId xmlns:a16="http://schemas.microsoft.com/office/drawing/2014/main" id="{22153B2A-A8C9-899E-D598-0DF3F658C494}"/>
              </a:ext>
            </a:extLst>
          </p:cNvPr>
          <p:cNvGrpSpPr/>
          <p:nvPr/>
        </p:nvGrpSpPr>
        <p:grpSpPr>
          <a:xfrm>
            <a:off x="6905671" y="3735288"/>
            <a:ext cx="3481022" cy="614857"/>
            <a:chOff x="6905671" y="3735288"/>
            <a:chExt cx="3481022" cy="614857"/>
          </a:xfrm>
        </p:grpSpPr>
        <p:sp>
          <p:nvSpPr>
            <p:cNvPr id="31" name="TextBox 30">
              <a:extLst>
                <a:ext uri="{FF2B5EF4-FFF2-40B4-BE49-F238E27FC236}">
                  <a16:creationId xmlns:a16="http://schemas.microsoft.com/office/drawing/2014/main" id="{90909FD9-D1FA-43B5-2168-09FA646BD2F6}"/>
                </a:ext>
              </a:extLst>
            </p:cNvPr>
            <p:cNvSpPr txBox="1"/>
            <p:nvPr/>
          </p:nvSpPr>
          <p:spPr>
            <a:xfrm>
              <a:off x="7483289" y="3735288"/>
              <a:ext cx="2743380"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1" u="none" strike="noStrike" kern="1200" cap="none" spc="0" normalizeH="0" baseline="0" noProof="0">
                  <a:ln>
                    <a:noFill/>
                  </a:ln>
                  <a:solidFill>
                    <a:prstClr val="black"/>
                  </a:solidFill>
                  <a:effectLst/>
                  <a:uLnTx/>
                  <a:uFillTx/>
                  <a:latin typeface="Calibri" panose="020F0502020204030204"/>
                  <a:ea typeface="+mn-ea"/>
                  <a:cs typeface="+mn-cs"/>
                </a:rPr>
                <a:t>no packet arrives in 10 secs</a:t>
              </a:r>
            </a:p>
          </p:txBody>
        </p:sp>
        <p:sp>
          <p:nvSpPr>
            <p:cNvPr id="41" name="Right Brace 40">
              <a:extLst>
                <a:ext uri="{FF2B5EF4-FFF2-40B4-BE49-F238E27FC236}">
                  <a16:creationId xmlns:a16="http://schemas.microsoft.com/office/drawing/2014/main" id="{1105B5E2-3D12-65DB-8652-E9AA6190CEEB}"/>
                </a:ext>
              </a:extLst>
            </p:cNvPr>
            <p:cNvSpPr/>
            <p:nvPr/>
          </p:nvSpPr>
          <p:spPr>
            <a:xfrm rot="16200000">
              <a:off x="8528260" y="2491713"/>
              <a:ext cx="235843" cy="3481022"/>
            </a:xfrm>
            <a:prstGeom prst="rightBrace">
              <a:avLst/>
            </a:prstGeom>
            <a:ln w="38100">
              <a:solidFill>
                <a:srgbClr val="C00000"/>
              </a:solidFill>
              <a:prstDash val="sysDot"/>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5" name="Title 1">
            <a:extLst>
              <a:ext uri="{FF2B5EF4-FFF2-40B4-BE49-F238E27FC236}">
                <a16:creationId xmlns:a16="http://schemas.microsoft.com/office/drawing/2014/main" id="{E38AAB5C-53D2-FA7B-A32A-85D30051936B}"/>
              </a:ext>
            </a:extLst>
          </p:cNvPr>
          <p:cNvSpPr txBox="1">
            <a:spLocks/>
          </p:cNvSpPr>
          <p:nvPr/>
        </p:nvSpPr>
        <p:spPr>
          <a:xfrm>
            <a:off x="838200" y="451821"/>
            <a:ext cx="10515600" cy="894622"/>
          </a:xfrm>
          <a:prstGeom prst="rect">
            <a:avLst/>
          </a:prstGeom>
        </p:spPr>
        <p:txBody>
          <a:bodyPr vert="horz" lIns="91440" tIns="45720" rIns="91440" bIns="45720" rtlCol="0" anchor="ctr">
            <a:normAutofit fontScale="97500"/>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4400" b="1" i="0" u="none" strike="noStrike" kern="1200" cap="none" spc="0" normalizeH="0" baseline="0" noProof="0" dirty="0">
                <a:ln>
                  <a:noFill/>
                </a:ln>
                <a:solidFill>
                  <a:srgbClr val="000099"/>
                </a:solidFill>
                <a:effectLst/>
                <a:uLnTx/>
                <a:uFillTx/>
                <a:latin typeface="Calibri Light" panose="020F0302020204030204"/>
                <a:ea typeface="ＭＳ Ｐゴシック" panose="020B0600070205080204" pitchFamily="34" charset="-128"/>
                <a:cs typeface="+mj-cs"/>
              </a:rPr>
              <a:t>How Python </a:t>
            </a:r>
            <a:r>
              <a:rPr kumimoji="0" lang="en-US" altLang="en-US" sz="4400" b="1" i="0" u="none" strike="noStrike" kern="1200" cap="none" spc="0" normalizeH="0" baseline="0" noProof="0" dirty="0" err="1">
                <a:ln>
                  <a:noFill/>
                </a:ln>
                <a:solidFill>
                  <a:srgbClr val="000099"/>
                </a:solidFill>
                <a:effectLst/>
                <a:uLnTx/>
                <a:uFillTx/>
                <a:latin typeface="Calibri Light" panose="020F0302020204030204"/>
                <a:ea typeface="ＭＳ Ｐゴシック" panose="020B0600070205080204" pitchFamily="34" charset="-128"/>
                <a:cs typeface="+mj-cs"/>
              </a:rPr>
              <a:t>socket.settimeout</a:t>
            </a:r>
            <a:r>
              <a:rPr kumimoji="0" lang="en-US" altLang="en-US" sz="4400" b="1" i="0" u="none" strike="noStrike" kern="1200" cap="none" spc="0" normalizeH="0" baseline="0" noProof="0" dirty="0">
                <a:ln>
                  <a:noFill/>
                </a:ln>
                <a:solidFill>
                  <a:srgbClr val="000099"/>
                </a:solidFill>
                <a:effectLst/>
                <a:uLnTx/>
                <a:uFillTx/>
                <a:latin typeface="Calibri Light" panose="020F0302020204030204"/>
                <a:ea typeface="ＭＳ Ｐゴシック" panose="020B0600070205080204" pitchFamily="34" charset="-128"/>
                <a:cs typeface="+mj-cs"/>
              </a:rPr>
              <a:t>() works?</a:t>
            </a:r>
            <a:endParaRPr kumimoji="0" lang="en-US" altLang="en-US" sz="5400" b="1" i="0" u="none" strike="noStrike" kern="1200" cap="none" spc="0" normalizeH="0" baseline="0" noProof="0" dirty="0">
              <a:ln>
                <a:noFill/>
              </a:ln>
              <a:solidFill>
                <a:srgbClr val="000099"/>
              </a:solidFill>
              <a:effectLst/>
              <a:uLnTx/>
              <a:uFillTx/>
              <a:latin typeface="Calibri Light" panose="020F0302020204030204"/>
              <a:ea typeface="ＭＳ Ｐゴシック" panose="020B0600070205080204" pitchFamily="34" charset="-128"/>
              <a:cs typeface="+mj-cs"/>
            </a:endParaRPr>
          </a:p>
        </p:txBody>
      </p:sp>
    </p:spTree>
    <p:extLst>
      <p:ext uri="{BB962C8B-B14F-4D97-AF65-F5344CB8AC3E}">
        <p14:creationId xmlns:p14="http://schemas.microsoft.com/office/powerpoint/2010/main" val="13210946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34"/>
                                        </p:tgtEl>
                                        <p:attrNameLst>
                                          <p:attrName>style.visibility</p:attrName>
                                        </p:attrNameLst>
                                      </p:cBhvr>
                                      <p:to>
                                        <p:strVal val="visible"/>
                                      </p:to>
                                    </p:set>
                                    <p:animEffect transition="in" filter="dissolve">
                                      <p:cBhvr>
                                        <p:cTn id="7" dur="500"/>
                                        <p:tgtEl>
                                          <p:spTgt spid="34"/>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35"/>
                                        </p:tgtEl>
                                        <p:attrNameLst>
                                          <p:attrName>style.visibility</p:attrName>
                                        </p:attrNameLst>
                                      </p:cBhvr>
                                      <p:to>
                                        <p:strVal val="visible"/>
                                      </p:to>
                                    </p:set>
                                    <p:animEffect transition="in" filter="dissolve">
                                      <p:cBhvr>
                                        <p:cTn id="12" dur="500"/>
                                        <p:tgtEl>
                                          <p:spTgt spid="35"/>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36"/>
                                        </p:tgtEl>
                                        <p:attrNameLst>
                                          <p:attrName>style.visibility</p:attrName>
                                        </p:attrNameLst>
                                      </p:cBhvr>
                                      <p:to>
                                        <p:strVal val="visible"/>
                                      </p:to>
                                    </p:set>
                                    <p:animEffect transition="in" filter="dissolve">
                                      <p:cBhvr>
                                        <p:cTn id="17" dur="500"/>
                                        <p:tgtEl>
                                          <p:spTgt spid="36"/>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nodeType="clickEffect">
                                  <p:stCondLst>
                                    <p:cond delay="0"/>
                                  </p:stCondLst>
                                  <p:childTnLst>
                                    <p:set>
                                      <p:cBhvr>
                                        <p:cTn id="21" dur="1" fill="hold">
                                          <p:stCondLst>
                                            <p:cond delay="0"/>
                                          </p:stCondLst>
                                        </p:cTn>
                                        <p:tgtEl>
                                          <p:spTgt spid="37"/>
                                        </p:tgtEl>
                                        <p:attrNameLst>
                                          <p:attrName>style.visibility</p:attrName>
                                        </p:attrNameLst>
                                      </p:cBhvr>
                                      <p:to>
                                        <p:strVal val="visible"/>
                                      </p:to>
                                    </p:set>
                                    <p:animEffect transition="in" filter="dissolve">
                                      <p:cBhvr>
                                        <p:cTn id="22" dur="500"/>
                                        <p:tgtEl>
                                          <p:spTgt spid="37"/>
                                        </p:tgtEl>
                                      </p:cBhvr>
                                    </p:animEffect>
                                  </p:childTnLst>
                                </p:cTn>
                              </p:par>
                            </p:childTnLst>
                          </p:cTn>
                        </p:par>
                      </p:childTnLst>
                    </p:cTn>
                  </p:par>
                  <p:par>
                    <p:cTn id="23" fill="hold">
                      <p:stCondLst>
                        <p:cond delay="indefinite"/>
                      </p:stCondLst>
                      <p:childTnLst>
                        <p:par>
                          <p:cTn id="24" fill="hold">
                            <p:stCondLst>
                              <p:cond delay="0"/>
                            </p:stCondLst>
                            <p:childTnLst>
                              <p:par>
                                <p:cTn id="25" presetID="9" presetClass="entr" presetSubtype="0" fill="hold" nodeType="clickEffect">
                                  <p:stCondLst>
                                    <p:cond delay="0"/>
                                  </p:stCondLst>
                                  <p:childTnLst>
                                    <p:set>
                                      <p:cBhvr>
                                        <p:cTn id="26" dur="1" fill="hold">
                                          <p:stCondLst>
                                            <p:cond delay="0"/>
                                          </p:stCondLst>
                                        </p:cTn>
                                        <p:tgtEl>
                                          <p:spTgt spid="38"/>
                                        </p:tgtEl>
                                        <p:attrNameLst>
                                          <p:attrName>style.visibility</p:attrName>
                                        </p:attrNameLst>
                                      </p:cBhvr>
                                      <p:to>
                                        <p:strVal val="visible"/>
                                      </p:to>
                                    </p:set>
                                    <p:animEffect transition="in" filter="dissolve">
                                      <p:cBhvr>
                                        <p:cTn id="27" dur="500"/>
                                        <p:tgtEl>
                                          <p:spTgt spid="38"/>
                                        </p:tgtEl>
                                      </p:cBhvr>
                                    </p:animEffect>
                                  </p:childTnLst>
                                </p:cTn>
                              </p:par>
                            </p:childTnLst>
                          </p:cTn>
                        </p:par>
                      </p:childTnLst>
                    </p:cTn>
                  </p:par>
                  <p:par>
                    <p:cTn id="28" fill="hold">
                      <p:stCondLst>
                        <p:cond delay="indefinite"/>
                      </p:stCondLst>
                      <p:childTnLst>
                        <p:par>
                          <p:cTn id="29" fill="hold">
                            <p:stCondLst>
                              <p:cond delay="0"/>
                            </p:stCondLst>
                            <p:childTnLst>
                              <p:par>
                                <p:cTn id="30" presetID="9" presetClass="entr" presetSubtype="0" fill="hold" nodeType="clickEffect">
                                  <p:stCondLst>
                                    <p:cond delay="0"/>
                                  </p:stCondLst>
                                  <p:childTnLst>
                                    <p:set>
                                      <p:cBhvr>
                                        <p:cTn id="31" dur="1" fill="hold">
                                          <p:stCondLst>
                                            <p:cond delay="0"/>
                                          </p:stCondLst>
                                        </p:cTn>
                                        <p:tgtEl>
                                          <p:spTgt spid="42"/>
                                        </p:tgtEl>
                                        <p:attrNameLst>
                                          <p:attrName>style.visibility</p:attrName>
                                        </p:attrNameLst>
                                      </p:cBhvr>
                                      <p:to>
                                        <p:strVal val="visible"/>
                                      </p:to>
                                    </p:set>
                                    <p:animEffect transition="in" filter="dissolve">
                                      <p:cBhvr>
                                        <p:cTn id="32" dur="500"/>
                                        <p:tgtEl>
                                          <p:spTgt spid="42"/>
                                        </p:tgtEl>
                                      </p:cBhvr>
                                    </p:animEffect>
                                  </p:childTnLst>
                                </p:cTn>
                              </p:par>
                            </p:childTnLst>
                          </p:cTn>
                        </p:par>
                      </p:childTnLst>
                    </p:cTn>
                  </p:par>
                  <p:par>
                    <p:cTn id="33" fill="hold">
                      <p:stCondLst>
                        <p:cond delay="indefinite"/>
                      </p:stCondLst>
                      <p:childTnLst>
                        <p:par>
                          <p:cTn id="34" fill="hold">
                            <p:stCondLst>
                              <p:cond delay="0"/>
                            </p:stCondLst>
                            <p:childTnLst>
                              <p:par>
                                <p:cTn id="35" presetID="9" presetClass="entr" presetSubtype="0" fill="hold" nodeType="clickEffect">
                                  <p:stCondLst>
                                    <p:cond delay="0"/>
                                  </p:stCondLst>
                                  <p:childTnLst>
                                    <p:set>
                                      <p:cBhvr>
                                        <p:cTn id="36" dur="1" fill="hold">
                                          <p:stCondLst>
                                            <p:cond delay="0"/>
                                          </p:stCondLst>
                                        </p:cTn>
                                        <p:tgtEl>
                                          <p:spTgt spid="43"/>
                                        </p:tgtEl>
                                        <p:attrNameLst>
                                          <p:attrName>style.visibility</p:attrName>
                                        </p:attrNameLst>
                                      </p:cBhvr>
                                      <p:to>
                                        <p:strVal val="visible"/>
                                      </p:to>
                                    </p:set>
                                    <p:animEffect transition="in" filter="dissolve">
                                      <p:cBhvr>
                                        <p:cTn id="37" dur="500"/>
                                        <p:tgtEl>
                                          <p:spTgt spid="43"/>
                                        </p:tgtEl>
                                      </p:cBhvr>
                                    </p:animEffect>
                                  </p:childTnLst>
                                </p:cTn>
                              </p:par>
                            </p:childTnLst>
                          </p:cTn>
                        </p:par>
                      </p:childTnLst>
                    </p:cTn>
                  </p:par>
                  <p:par>
                    <p:cTn id="38" fill="hold">
                      <p:stCondLst>
                        <p:cond delay="indefinite"/>
                      </p:stCondLst>
                      <p:childTnLst>
                        <p:par>
                          <p:cTn id="39" fill="hold">
                            <p:stCondLst>
                              <p:cond delay="0"/>
                            </p:stCondLst>
                            <p:childTnLst>
                              <p:par>
                                <p:cTn id="40" presetID="9" presetClass="entr" presetSubtype="0" fill="hold" nodeType="clickEffect">
                                  <p:stCondLst>
                                    <p:cond delay="0"/>
                                  </p:stCondLst>
                                  <p:childTnLst>
                                    <p:set>
                                      <p:cBhvr>
                                        <p:cTn id="41" dur="1" fill="hold">
                                          <p:stCondLst>
                                            <p:cond delay="0"/>
                                          </p:stCondLst>
                                        </p:cTn>
                                        <p:tgtEl>
                                          <p:spTgt spid="44"/>
                                        </p:tgtEl>
                                        <p:attrNameLst>
                                          <p:attrName>style.visibility</p:attrName>
                                        </p:attrNameLst>
                                      </p:cBhvr>
                                      <p:to>
                                        <p:strVal val="visible"/>
                                      </p:to>
                                    </p:set>
                                    <p:animEffect transition="in" filter="dissolve">
                                      <p:cBhvr>
                                        <p:cTn id="42" dur="500"/>
                                        <p:tgtEl>
                                          <p:spTgt spid="44"/>
                                        </p:tgtEl>
                                      </p:cBhvr>
                                    </p:animEffect>
                                  </p:childTnLst>
                                </p:cTn>
                              </p:par>
                            </p:childTnLst>
                          </p:cTn>
                        </p:par>
                      </p:childTnLst>
                    </p:cTn>
                  </p:par>
                  <p:par>
                    <p:cTn id="43" fill="hold">
                      <p:stCondLst>
                        <p:cond delay="indefinite"/>
                      </p:stCondLst>
                      <p:childTnLst>
                        <p:par>
                          <p:cTn id="44" fill="hold">
                            <p:stCondLst>
                              <p:cond delay="0"/>
                            </p:stCondLst>
                            <p:childTnLst>
                              <p:par>
                                <p:cTn id="45" presetID="9" presetClass="entr" presetSubtype="0" fill="hold" nodeType="clickEffect">
                                  <p:stCondLst>
                                    <p:cond delay="0"/>
                                  </p:stCondLst>
                                  <p:childTnLst>
                                    <p:set>
                                      <p:cBhvr>
                                        <p:cTn id="46" dur="1" fill="hold">
                                          <p:stCondLst>
                                            <p:cond delay="0"/>
                                          </p:stCondLst>
                                        </p:cTn>
                                        <p:tgtEl>
                                          <p:spTgt spid="45"/>
                                        </p:tgtEl>
                                        <p:attrNameLst>
                                          <p:attrName>style.visibility</p:attrName>
                                        </p:attrNameLst>
                                      </p:cBhvr>
                                      <p:to>
                                        <p:strVal val="visible"/>
                                      </p:to>
                                    </p:set>
                                    <p:animEffect transition="in" filter="dissolve">
                                      <p:cBhvr>
                                        <p:cTn id="47" dur="500"/>
                                        <p:tgtEl>
                                          <p:spTgt spid="45"/>
                                        </p:tgtEl>
                                      </p:cBhvr>
                                    </p:animEffect>
                                  </p:childTnLst>
                                </p:cTn>
                              </p:par>
                            </p:childTnLst>
                          </p:cTn>
                        </p:par>
                      </p:childTnLst>
                    </p:cTn>
                  </p:par>
                  <p:par>
                    <p:cTn id="48" fill="hold">
                      <p:stCondLst>
                        <p:cond delay="indefinite"/>
                      </p:stCondLst>
                      <p:childTnLst>
                        <p:par>
                          <p:cTn id="49" fill="hold">
                            <p:stCondLst>
                              <p:cond delay="0"/>
                            </p:stCondLst>
                            <p:childTnLst>
                              <p:par>
                                <p:cTn id="50" presetID="9" presetClass="entr" presetSubtype="0" fill="hold" grpId="0" nodeType="clickEffect">
                                  <p:stCondLst>
                                    <p:cond delay="0"/>
                                  </p:stCondLst>
                                  <p:childTnLst>
                                    <p:set>
                                      <p:cBhvr>
                                        <p:cTn id="51" dur="1" fill="hold">
                                          <p:stCondLst>
                                            <p:cond delay="0"/>
                                          </p:stCondLst>
                                        </p:cTn>
                                        <p:tgtEl>
                                          <p:spTgt spid="39"/>
                                        </p:tgtEl>
                                        <p:attrNameLst>
                                          <p:attrName>style.visibility</p:attrName>
                                        </p:attrNameLst>
                                      </p:cBhvr>
                                      <p:to>
                                        <p:strVal val="visible"/>
                                      </p:to>
                                    </p:set>
                                    <p:animEffect transition="in" filter="dissolve">
                                      <p:cBhvr>
                                        <p:cTn id="52" dur="500"/>
                                        <p:tgtEl>
                                          <p:spTgt spid="3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 grpId="0" animBg="1"/>
    </p:bldLst>
  </p:timing>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477D59B0-E780-89C7-3054-E1B616C46084}"/>
              </a:ext>
            </a:extLst>
          </p:cNvPr>
          <p:cNvSpPr>
            <a:spLocks noGrp="1"/>
          </p:cNvSpPr>
          <p:nvPr>
            <p:ph idx="1"/>
          </p:nvPr>
        </p:nvSpPr>
        <p:spPr>
          <a:xfrm>
            <a:off x="838200" y="1501534"/>
            <a:ext cx="10515600" cy="4351338"/>
          </a:xfrm>
        </p:spPr>
        <p:txBody>
          <a:bodyPr/>
          <a:lstStyle/>
          <a:p>
            <a:pPr marL="0" indent="0">
              <a:buNone/>
            </a:pPr>
            <a:r>
              <a:rPr lang="en-US"/>
              <a:t>Execute a block of code, and handle “exceptions” that may occur when executing that block of code</a:t>
            </a:r>
          </a:p>
        </p:txBody>
      </p:sp>
      <p:sp>
        <p:nvSpPr>
          <p:cNvPr id="6" name="Title 1">
            <a:extLst>
              <a:ext uri="{FF2B5EF4-FFF2-40B4-BE49-F238E27FC236}">
                <a16:creationId xmlns:a16="http://schemas.microsoft.com/office/drawing/2014/main" id="{921B03A0-6528-D029-4F8B-6FEAC62C3554}"/>
              </a:ext>
            </a:extLst>
          </p:cNvPr>
          <p:cNvSpPr txBox="1">
            <a:spLocks/>
          </p:cNvSpPr>
          <p:nvPr/>
        </p:nvSpPr>
        <p:spPr>
          <a:xfrm>
            <a:off x="838200" y="451821"/>
            <a:ext cx="10515600" cy="894622"/>
          </a:xfrm>
          <a:prstGeom prst="rect">
            <a:avLst/>
          </a:prstGeom>
        </p:spPr>
        <p:txBody>
          <a:bodyPr vert="horz" lIns="91440" tIns="45720" rIns="91440" bIns="45720" rtlCol="0" anchor="ctr">
            <a:normAutofit fontScale="97500"/>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4400" b="1" i="0" u="none" strike="noStrike" kern="1200" cap="none" spc="0" normalizeH="0" baseline="0" noProof="0">
                <a:ln>
                  <a:noFill/>
                </a:ln>
                <a:solidFill>
                  <a:srgbClr val="000099"/>
                </a:solidFill>
                <a:effectLst/>
                <a:uLnTx/>
                <a:uFillTx/>
                <a:latin typeface="Calibri Light" panose="020F0302020204030204"/>
                <a:ea typeface="ＭＳ Ｐゴシック" panose="020B0600070205080204" pitchFamily="34" charset="-128"/>
                <a:cs typeface="+mj-cs"/>
              </a:rPr>
              <a:t>Python try-except block</a:t>
            </a:r>
            <a:endParaRPr kumimoji="0" lang="en-US" altLang="en-US" sz="5400" b="1" i="0" u="none" strike="noStrike" kern="1200" cap="none" spc="0" normalizeH="0" baseline="0" noProof="0">
              <a:ln>
                <a:noFill/>
              </a:ln>
              <a:solidFill>
                <a:srgbClr val="000099"/>
              </a:solidFill>
              <a:effectLst/>
              <a:uLnTx/>
              <a:uFillTx/>
              <a:latin typeface="Calibri Light" panose="020F0302020204030204"/>
              <a:ea typeface="ＭＳ Ｐゴシック" panose="020B0600070205080204" pitchFamily="34" charset="-128"/>
              <a:cs typeface="+mj-cs"/>
            </a:endParaRPr>
          </a:p>
        </p:txBody>
      </p:sp>
      <p:sp>
        <p:nvSpPr>
          <p:cNvPr id="8" name="TextBox 7">
            <a:extLst>
              <a:ext uri="{FF2B5EF4-FFF2-40B4-BE49-F238E27FC236}">
                <a16:creationId xmlns:a16="http://schemas.microsoft.com/office/drawing/2014/main" id="{8E1435F2-1751-7025-EF65-D043D56BE4B1}"/>
              </a:ext>
            </a:extLst>
          </p:cNvPr>
          <p:cNvSpPr txBox="1"/>
          <p:nvPr/>
        </p:nvSpPr>
        <p:spPr>
          <a:xfrm>
            <a:off x="925976" y="2349661"/>
            <a:ext cx="3398559" cy="1974067"/>
          </a:xfrm>
          <a:prstGeom prst="rect">
            <a:avLst/>
          </a:prstGeom>
          <a:noFill/>
        </p:spPr>
        <p:txBody>
          <a:bodyPr wrap="none" rtlCol="0">
            <a:spAutoFit/>
          </a:bodyPr>
          <a:lstStyle/>
          <a:p>
            <a:pPr marL="0" marR="0" lvl="0" indent="0" algn="l" defTabSz="914400" rtl="0" eaLnBrk="1" fontAlgn="auto" latinLnBrk="0" hangingPunct="1">
              <a:lnSpc>
                <a:spcPct val="130000"/>
              </a:lnSpc>
              <a:spcBef>
                <a:spcPts val="0"/>
              </a:spcBef>
              <a:spcAft>
                <a:spcPts val="0"/>
              </a:spcAft>
              <a:buClrTx/>
              <a:buSzTx/>
              <a:buFontTx/>
              <a:buNone/>
              <a:tabLst/>
              <a:defRPr/>
            </a:pPr>
            <a:r>
              <a:rPr kumimoji="0" lang="en-US" sz="2400" b="0" i="0" u="none" strike="noStrike" kern="1200" cap="none" spc="0" normalizeH="0" baseline="0" noProof="0">
                <a:ln>
                  <a:noFill/>
                </a:ln>
                <a:solidFill>
                  <a:srgbClr val="C00000"/>
                </a:solidFill>
                <a:effectLst/>
                <a:uLnTx/>
                <a:uFillTx/>
                <a:latin typeface="Calibri" panose="020F0502020204030204"/>
                <a:ea typeface="+mn-ea"/>
                <a:cs typeface="+mn-cs"/>
              </a:rPr>
              <a:t>try:</a:t>
            </a:r>
            <a:br>
              <a:rPr kumimoji="0" lang="en-US" sz="2400" b="0" i="0" u="none" strike="noStrike" kern="1200" cap="none" spc="0" normalizeH="0" baseline="0" noProof="0">
                <a:ln>
                  <a:noFill/>
                </a:ln>
                <a:solidFill>
                  <a:prstClr val="black"/>
                </a:solidFill>
                <a:effectLst/>
                <a:uLnTx/>
                <a:uFillTx/>
                <a:latin typeface="Calibri" panose="020F0502020204030204"/>
                <a:ea typeface="+mn-ea"/>
                <a:cs typeface="+mn-cs"/>
              </a:rPr>
            </a:br>
            <a:r>
              <a:rPr kumimoji="0" lang="en-US" sz="2400" b="0" i="0" u="none" strike="noStrike" kern="1200" cap="none" spc="0" normalizeH="0" baseline="0" noProof="0">
                <a:ln>
                  <a:noFill/>
                </a:ln>
                <a:solidFill>
                  <a:prstClr val="black"/>
                </a:solidFill>
                <a:effectLst/>
                <a:uLnTx/>
                <a:uFillTx/>
                <a:latin typeface="Calibri" panose="020F0502020204030204"/>
                <a:ea typeface="+mn-ea"/>
                <a:cs typeface="+mn-cs"/>
              </a:rPr>
              <a:t>    &lt;do something&gt;</a:t>
            </a:r>
            <a:br>
              <a:rPr kumimoji="0" lang="en-US" sz="2400" b="0" i="0" u="none" strike="noStrike" kern="1200" cap="none" spc="0" normalizeH="0" baseline="0" noProof="0">
                <a:ln>
                  <a:noFill/>
                </a:ln>
                <a:solidFill>
                  <a:prstClr val="black"/>
                </a:solidFill>
                <a:effectLst/>
                <a:uLnTx/>
                <a:uFillTx/>
                <a:latin typeface="Calibri" panose="020F0502020204030204"/>
                <a:ea typeface="+mn-ea"/>
                <a:cs typeface="+mn-cs"/>
              </a:rPr>
            </a:br>
            <a:r>
              <a:rPr kumimoji="0" lang="en-US" sz="2400" b="0" i="0" u="none" strike="noStrike" kern="1200" cap="none" spc="0" normalizeH="0" baseline="0" noProof="0">
                <a:ln>
                  <a:noFill/>
                </a:ln>
                <a:solidFill>
                  <a:srgbClr val="C00000"/>
                </a:solidFill>
                <a:effectLst/>
                <a:uLnTx/>
                <a:uFillTx/>
                <a:latin typeface="Calibri" panose="020F0502020204030204"/>
                <a:ea typeface="+mn-ea"/>
                <a:cs typeface="+mn-cs"/>
              </a:rPr>
              <a:t>except &lt;exception&gt;:</a:t>
            </a:r>
            <a:br>
              <a:rPr kumimoji="0" lang="en-US" sz="2400" b="0" i="0" u="none" strike="noStrike" kern="1200" cap="none" spc="0" normalizeH="0" baseline="0" noProof="0">
                <a:ln>
                  <a:noFill/>
                </a:ln>
                <a:solidFill>
                  <a:prstClr val="black"/>
                </a:solidFill>
                <a:effectLst/>
                <a:uLnTx/>
                <a:uFillTx/>
                <a:latin typeface="Calibri" panose="020F0502020204030204"/>
                <a:ea typeface="+mn-ea"/>
                <a:cs typeface="+mn-cs"/>
              </a:rPr>
            </a:br>
            <a:r>
              <a:rPr kumimoji="0" lang="en-US" sz="2400" b="0" i="0" u="none" strike="noStrike" kern="1200" cap="none" spc="0" normalizeH="0" baseline="0" noProof="0">
                <a:ln>
                  <a:noFill/>
                </a:ln>
                <a:solidFill>
                  <a:prstClr val="black"/>
                </a:solidFill>
                <a:effectLst/>
                <a:uLnTx/>
                <a:uFillTx/>
                <a:latin typeface="Calibri" panose="020F0502020204030204"/>
                <a:ea typeface="+mn-ea"/>
                <a:cs typeface="+mn-cs"/>
              </a:rPr>
              <a:t>    &lt;handle the exception&gt;</a:t>
            </a:r>
          </a:p>
        </p:txBody>
      </p:sp>
      <p:sp>
        <p:nvSpPr>
          <p:cNvPr id="10" name="TextBox 9">
            <a:extLst>
              <a:ext uri="{FF2B5EF4-FFF2-40B4-BE49-F238E27FC236}">
                <a16:creationId xmlns:a16="http://schemas.microsoft.com/office/drawing/2014/main" id="{04652243-8ADA-9FFA-9F74-0AF7D7E8753E}"/>
              </a:ext>
            </a:extLst>
          </p:cNvPr>
          <p:cNvSpPr txBox="1"/>
          <p:nvPr/>
        </p:nvSpPr>
        <p:spPr>
          <a:xfrm>
            <a:off x="4577199" y="2774696"/>
            <a:ext cx="7413585" cy="646331"/>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black"/>
                </a:solidFill>
                <a:effectLst/>
                <a:uLnTx/>
                <a:uFillTx/>
                <a:latin typeface="Calibri" panose="020F0502020204030204"/>
                <a:ea typeface="+mn-ea"/>
                <a:cs typeface="+mn-cs"/>
              </a:rPr>
              <a:t>Executing this </a:t>
            </a:r>
            <a:r>
              <a:rPr kumimoji="0" lang="en-US" sz="1800" b="0" i="0" u="none" strike="noStrike" kern="1200" cap="none" spc="0" normalizeH="0" baseline="0" noProof="0">
                <a:ln>
                  <a:noFill/>
                </a:ln>
                <a:solidFill>
                  <a:srgbClr val="C00000"/>
                </a:solidFill>
                <a:effectLst/>
                <a:uLnTx/>
                <a:uFillTx/>
                <a:latin typeface="Calibri" panose="020F0502020204030204"/>
                <a:ea typeface="+mn-ea"/>
                <a:cs typeface="+mn-cs"/>
              </a:rPr>
              <a:t>try code block </a:t>
            </a:r>
            <a:r>
              <a:rPr kumimoji="0" lang="en-US" sz="1800" b="0" i="0" u="none" strike="noStrike" kern="1200" cap="none" spc="0" normalizeH="0" baseline="0" noProof="0">
                <a:ln>
                  <a:noFill/>
                </a:ln>
                <a:solidFill>
                  <a:prstClr val="black"/>
                </a:solidFill>
                <a:effectLst/>
                <a:uLnTx/>
                <a:uFillTx/>
                <a:latin typeface="Calibri" panose="020F0502020204030204"/>
                <a:ea typeface="+mn-ea"/>
                <a:cs typeface="+mn-cs"/>
              </a:rPr>
              <a:t>may cause exception(s) to catch. If an exception is raised, execution  jumps from jumps directly into </a:t>
            </a:r>
            <a:r>
              <a:rPr kumimoji="0" lang="en-US" sz="1800" b="0" i="0" u="none" strike="noStrike" kern="1200" cap="none" spc="0" normalizeH="0" baseline="0" noProof="0">
                <a:ln>
                  <a:noFill/>
                </a:ln>
                <a:solidFill>
                  <a:srgbClr val="C00000"/>
                </a:solidFill>
                <a:effectLst/>
                <a:uLnTx/>
                <a:uFillTx/>
                <a:latin typeface="Calibri" panose="020F0502020204030204"/>
                <a:ea typeface="+mn-ea"/>
                <a:cs typeface="+mn-cs"/>
              </a:rPr>
              <a:t>except code block</a:t>
            </a:r>
          </a:p>
        </p:txBody>
      </p:sp>
      <p:sp>
        <p:nvSpPr>
          <p:cNvPr id="11" name="TextBox 10">
            <a:extLst>
              <a:ext uri="{FF2B5EF4-FFF2-40B4-BE49-F238E27FC236}">
                <a16:creationId xmlns:a16="http://schemas.microsoft.com/office/drawing/2014/main" id="{4647B4F5-917E-0946-A3DF-205D4A9DBDD9}"/>
              </a:ext>
            </a:extLst>
          </p:cNvPr>
          <p:cNvSpPr txBox="1"/>
          <p:nvPr/>
        </p:nvSpPr>
        <p:spPr>
          <a:xfrm>
            <a:off x="4667627" y="3752520"/>
            <a:ext cx="7413585" cy="646331"/>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black"/>
                </a:solidFill>
                <a:effectLst/>
                <a:uLnTx/>
                <a:uFillTx/>
                <a:latin typeface="Calibri" panose="020F0502020204030204"/>
                <a:ea typeface="+mn-ea"/>
                <a:cs typeface="+mn-cs"/>
              </a:rPr>
              <a:t>this </a:t>
            </a:r>
            <a:r>
              <a:rPr kumimoji="0" lang="en-US" sz="1800" b="0" i="0" u="none" strike="noStrike" kern="1200" cap="none" spc="0" normalizeH="0" baseline="0" noProof="0">
                <a:ln>
                  <a:noFill/>
                </a:ln>
                <a:solidFill>
                  <a:srgbClr val="C00000"/>
                </a:solidFill>
                <a:effectLst/>
                <a:uLnTx/>
                <a:uFillTx/>
                <a:latin typeface="Calibri" panose="020F0502020204030204"/>
                <a:ea typeface="+mn-ea"/>
                <a:cs typeface="+mn-cs"/>
              </a:rPr>
              <a:t>except code block </a:t>
            </a:r>
            <a:r>
              <a:rPr kumimoji="0" lang="en-US" sz="1800" b="0" i="0" u="none" strike="noStrike" kern="1200" cap="none" spc="0" normalizeH="0" baseline="0" noProof="0">
                <a:ln>
                  <a:noFill/>
                </a:ln>
                <a:solidFill>
                  <a:prstClr val="black"/>
                </a:solidFill>
                <a:effectLst/>
                <a:uLnTx/>
                <a:uFillTx/>
                <a:latin typeface="Calibri" panose="020F0502020204030204"/>
                <a:ea typeface="+mn-ea"/>
                <a:cs typeface="+mn-cs"/>
              </a:rPr>
              <a:t>is only executed </a:t>
            </a:r>
            <a:r>
              <a:rPr kumimoji="0" lang="en-US" sz="1800" b="0" i="1" u="none" strike="noStrike" kern="1200" cap="none" spc="0" normalizeH="0" baseline="0" noProof="0">
                <a:ln>
                  <a:noFill/>
                </a:ln>
                <a:solidFill>
                  <a:prstClr val="black"/>
                </a:solidFill>
                <a:effectLst/>
                <a:uLnTx/>
                <a:uFillTx/>
                <a:latin typeface="Calibri" panose="020F0502020204030204"/>
                <a:ea typeface="+mn-ea"/>
                <a:cs typeface="+mn-cs"/>
              </a:rPr>
              <a:t>if an </a:t>
            </a:r>
            <a:r>
              <a:rPr kumimoji="0" lang="en-US" sz="1800" b="0" i="1" u="none" strike="noStrike" kern="1200" cap="none" spc="0" normalizeH="0" baseline="0" noProof="0">
                <a:ln>
                  <a:noFill/>
                </a:ln>
                <a:solidFill>
                  <a:srgbClr val="CC0000"/>
                </a:solidFill>
                <a:effectLst/>
                <a:uLnTx/>
                <a:uFillTx/>
                <a:latin typeface="Calibri" panose="020F0502020204030204"/>
                <a:ea typeface="+mn-ea"/>
                <a:cs typeface="+mn-cs"/>
              </a:rPr>
              <a:t>&lt;exception&gt;</a:t>
            </a:r>
            <a:r>
              <a:rPr kumimoji="0" lang="en-US" sz="1800" b="0" i="1" u="none" strike="noStrike" kern="1200" cap="none" spc="0" normalizeH="0" baseline="0" noProof="0">
                <a:ln>
                  <a:noFill/>
                </a:ln>
                <a:solidFill>
                  <a:prstClr val="black"/>
                </a:solidFill>
                <a:effectLst/>
                <a:uLnTx/>
                <a:uFillTx/>
                <a:latin typeface="Calibri" panose="020F0502020204030204"/>
                <a:ea typeface="+mn-ea"/>
                <a:cs typeface="+mn-cs"/>
              </a:rPr>
              <a:t> occurred</a:t>
            </a:r>
            <a:r>
              <a:rPr kumimoji="0" lang="en-US" sz="1800" b="0" i="0" u="none" strike="noStrike" kern="1200" cap="none" spc="0" normalizeH="0" baseline="0" noProof="0">
                <a:ln>
                  <a:noFill/>
                </a:ln>
                <a:solidFill>
                  <a:prstClr val="black"/>
                </a:solidFill>
                <a:effectLst/>
                <a:uLnTx/>
                <a:uFillTx/>
                <a:latin typeface="Calibri" panose="020F0502020204030204"/>
                <a:ea typeface="+mn-ea"/>
                <a:cs typeface="+mn-cs"/>
              </a:rPr>
              <a:t> in the </a:t>
            </a:r>
            <a:r>
              <a:rPr kumimoji="0" lang="en-US" sz="1800" b="0" i="0" u="none" strike="noStrike" kern="1200" cap="none" spc="0" normalizeH="0" baseline="0" noProof="0">
                <a:ln>
                  <a:noFill/>
                </a:ln>
                <a:solidFill>
                  <a:srgbClr val="C00000"/>
                </a:solidFill>
                <a:effectLst/>
                <a:uLnTx/>
                <a:uFillTx/>
                <a:latin typeface="Calibri" panose="020F0502020204030204"/>
                <a:ea typeface="+mn-ea"/>
                <a:cs typeface="+mn-cs"/>
              </a:rPr>
              <a:t>try code block</a:t>
            </a:r>
            <a:r>
              <a:rPr kumimoji="0" lang="en-US" sz="1800" b="0" i="0" u="none" strike="noStrike" kern="1200" cap="none" spc="0" normalizeH="0" baseline="0" noProof="0">
                <a:ln>
                  <a:noFill/>
                </a:ln>
                <a:solidFill>
                  <a:prstClr val="black"/>
                </a:solidFill>
                <a:effectLst/>
                <a:uLnTx/>
                <a:uFillTx/>
                <a:latin typeface="Calibri" panose="020F0502020204030204"/>
                <a:ea typeface="+mn-ea"/>
                <a:cs typeface="+mn-cs"/>
              </a:rPr>
              <a:t> (note: except block is </a:t>
            </a:r>
            <a:r>
              <a:rPr kumimoji="0" lang="en-US" sz="1800" b="0" i="1" u="none" strike="noStrike" kern="1200" cap="none" spc="0" normalizeH="0" baseline="0" noProof="0">
                <a:ln>
                  <a:noFill/>
                </a:ln>
                <a:solidFill>
                  <a:prstClr val="black"/>
                </a:solidFill>
                <a:effectLst/>
                <a:uLnTx/>
                <a:uFillTx/>
                <a:latin typeface="Calibri" panose="020F0502020204030204"/>
                <a:ea typeface="+mn-ea"/>
                <a:cs typeface="+mn-cs"/>
              </a:rPr>
              <a:t>required</a:t>
            </a:r>
            <a:r>
              <a:rPr kumimoji="0" lang="en-US" sz="1800" b="0" i="0" u="none" strike="noStrike" kern="1200" cap="none" spc="0" normalizeH="0" baseline="0" noProof="0">
                <a:ln>
                  <a:noFill/>
                </a:ln>
                <a:solidFill>
                  <a:prstClr val="black"/>
                </a:solidFill>
                <a:effectLst/>
                <a:uLnTx/>
                <a:uFillTx/>
                <a:latin typeface="Calibri" panose="020F0502020204030204"/>
                <a:ea typeface="+mn-ea"/>
                <a:cs typeface="+mn-cs"/>
              </a:rPr>
              <a:t> with a try block)</a:t>
            </a:r>
          </a:p>
        </p:txBody>
      </p:sp>
      <p:sp>
        <p:nvSpPr>
          <p:cNvPr id="12" name="Left Brace 11">
            <a:extLst>
              <a:ext uri="{FF2B5EF4-FFF2-40B4-BE49-F238E27FC236}">
                <a16:creationId xmlns:a16="http://schemas.microsoft.com/office/drawing/2014/main" id="{3C3DDE57-B4DE-9F2E-58B4-CC9FCED7492B}"/>
              </a:ext>
            </a:extLst>
          </p:cNvPr>
          <p:cNvSpPr/>
          <p:nvPr/>
        </p:nvSpPr>
        <p:spPr>
          <a:xfrm>
            <a:off x="4488128" y="3803680"/>
            <a:ext cx="300942" cy="544010"/>
          </a:xfrm>
          <a:prstGeom prst="leftBrace">
            <a:avLst/>
          </a:prstGeom>
          <a:ln w="1905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 name="Left Brace 12">
            <a:extLst>
              <a:ext uri="{FF2B5EF4-FFF2-40B4-BE49-F238E27FC236}">
                <a16:creationId xmlns:a16="http://schemas.microsoft.com/office/drawing/2014/main" id="{834B7FAC-F650-A2F9-77D4-B96B6C917DDE}"/>
              </a:ext>
            </a:extLst>
          </p:cNvPr>
          <p:cNvSpPr/>
          <p:nvPr/>
        </p:nvSpPr>
        <p:spPr>
          <a:xfrm>
            <a:off x="4412303" y="2825856"/>
            <a:ext cx="300942" cy="544010"/>
          </a:xfrm>
          <a:prstGeom prst="leftBrace">
            <a:avLst/>
          </a:prstGeom>
          <a:ln w="1905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577590304"/>
      </p:ext>
    </p:extLst>
  </p:cSld>
  <p:clrMapOvr>
    <a:masterClrMapping/>
  </p:clrMapOvr>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4" name="Title 1">
            <a:extLst>
              <a:ext uri="{FF2B5EF4-FFF2-40B4-BE49-F238E27FC236}">
                <a16:creationId xmlns:a16="http://schemas.microsoft.com/office/drawing/2014/main" id="{EDBA5A8F-4260-B240-9E01-AE8471BDC45B}"/>
              </a:ext>
            </a:extLst>
          </p:cNvPr>
          <p:cNvSpPr>
            <a:spLocks noGrp="1"/>
          </p:cNvSpPr>
          <p:nvPr>
            <p:ph type="title"/>
          </p:nvPr>
        </p:nvSpPr>
        <p:spPr>
          <a:xfrm>
            <a:off x="838200" y="451821"/>
            <a:ext cx="10515600" cy="894622"/>
          </a:xfrm>
        </p:spPr>
        <p:txBody>
          <a:bodyPr>
            <a:normAutofit/>
          </a:bodyPr>
          <a:lstStyle/>
          <a:p>
            <a:pPr lvl="0" eaLnBrk="0" fontAlgn="base" hangingPunct="0">
              <a:lnSpc>
                <a:spcPct val="100000"/>
              </a:lnSpc>
              <a:spcAft>
                <a:spcPct val="0"/>
              </a:spcAft>
            </a:pPr>
            <a:r>
              <a:rPr lang="en-US" altLang="en-US" sz="4400">
                <a:solidFill>
                  <a:srgbClr val="000099"/>
                </a:solidFill>
                <a:ea typeface="ＭＳ Ｐゴシック" panose="020B0600070205080204" pitchFamily="34" charset="-128"/>
                <a:cs typeface="+mn-cs"/>
              </a:rPr>
              <a:t>Socket programming: </a:t>
            </a:r>
            <a:r>
              <a:rPr lang="en-US" altLang="en-US">
                <a:solidFill>
                  <a:srgbClr val="C00000"/>
                </a:solidFill>
                <a:ea typeface="ＭＳ Ｐゴシック" panose="020B0600070205080204" pitchFamily="34" charset="-128"/>
                <a:cs typeface="+mn-cs"/>
              </a:rPr>
              <a:t>socket timeouts</a:t>
            </a:r>
            <a:endParaRPr lang="en-US" altLang="en-US" sz="5400">
              <a:solidFill>
                <a:srgbClr val="000099"/>
              </a:solidFill>
              <a:ea typeface="ＭＳ Ｐゴシック" panose="020B0600070205080204" pitchFamily="34" charset="-128"/>
              <a:cs typeface="+mn-cs"/>
            </a:endParaRPr>
          </a:p>
        </p:txBody>
      </p:sp>
      <p:sp>
        <p:nvSpPr>
          <p:cNvPr id="25" name="Slide Number Placeholder 2">
            <a:extLst>
              <a:ext uri="{FF2B5EF4-FFF2-40B4-BE49-F238E27FC236}">
                <a16:creationId xmlns:a16="http://schemas.microsoft.com/office/drawing/2014/main" id="{CBD18514-E668-5544-8BF7-53F711E4F952}"/>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defPPr>
              <a:defRPr lang="en-US"/>
            </a:defPPr>
            <a:lvl1pPr marL="0" algn="r" defTabSz="914400" rtl="0" eaLnBrk="1" latinLnBrk="0" hangingPunct="1">
              <a:defRPr sz="1100" kern="1200">
                <a:solidFill>
                  <a:schemeClr val="bg1">
                    <a:lumMod val="50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a:ln>
                  <a:noFill/>
                </a:ln>
                <a:solidFill>
                  <a:prstClr val="white">
                    <a:lumMod val="50000"/>
                  </a:prstClr>
                </a:solidFill>
                <a:effectLst/>
                <a:uLnTx/>
                <a:uFillTx/>
                <a:latin typeface="Calibri" panose="020F0502020204030204"/>
                <a:ea typeface="+mn-ea"/>
                <a:cs typeface="+mn-cs"/>
              </a:rPr>
              <a:t>Application Layer: 2-</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122</a:t>
            </a:fld>
            <a:endParaRPr kumimoji="0" lang="en-US" sz="1100" b="0" i="0" u="none" strike="noStrike" kern="1200" cap="none" spc="0" normalizeH="0" baseline="0" noProof="0">
              <a:ln>
                <a:noFill/>
              </a:ln>
              <a:solidFill>
                <a:prstClr val="white">
                  <a:lumMod val="50000"/>
                </a:prstClr>
              </a:solidFill>
              <a:effectLst/>
              <a:uLnTx/>
              <a:uFillTx/>
              <a:latin typeface="Calibri" panose="020F0502020204030204"/>
              <a:ea typeface="+mn-ea"/>
              <a:cs typeface="+mn-cs"/>
            </a:endParaRPr>
          </a:p>
        </p:txBody>
      </p:sp>
      <p:grpSp>
        <p:nvGrpSpPr>
          <p:cNvPr id="19" name="Group 18">
            <a:extLst>
              <a:ext uri="{FF2B5EF4-FFF2-40B4-BE49-F238E27FC236}">
                <a16:creationId xmlns:a16="http://schemas.microsoft.com/office/drawing/2014/main" id="{AE9E0B3A-6E1D-33DD-B4C3-FEFE580E9C3C}"/>
              </a:ext>
            </a:extLst>
          </p:cNvPr>
          <p:cNvGrpSpPr/>
          <p:nvPr/>
        </p:nvGrpSpPr>
        <p:grpSpPr>
          <a:xfrm>
            <a:off x="5406160" y="1309918"/>
            <a:ext cx="6352756" cy="5006915"/>
            <a:chOff x="5406160" y="1309918"/>
            <a:chExt cx="6352756" cy="5006915"/>
          </a:xfrm>
        </p:grpSpPr>
        <p:sp>
          <p:nvSpPr>
            <p:cNvPr id="5" name="TextBox 1">
              <a:extLst>
                <a:ext uri="{FF2B5EF4-FFF2-40B4-BE49-F238E27FC236}">
                  <a16:creationId xmlns:a16="http://schemas.microsoft.com/office/drawing/2014/main" id="{78BFC306-359D-5D2E-17CD-D24F11D82E95}"/>
                </a:ext>
              </a:extLst>
            </p:cNvPr>
            <p:cNvSpPr txBox="1">
              <a:spLocks noChangeArrowheads="1"/>
            </p:cNvSpPr>
            <p:nvPr/>
          </p:nvSpPr>
          <p:spPr bwMode="auto">
            <a:xfrm>
              <a:off x="5406160" y="1792518"/>
              <a:ext cx="6352756" cy="45243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from socket import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serverPort = 12000</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serverSocket = socket(AF_INET,SOCK_STREAM)</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serverSocket.bind(('',serverPort))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serverSocket.listen(1)</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counter = 0</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while counter &lt; 3:</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     connectionSocket, addr = serverSocket.accept()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     </a:t>
              </a:r>
              <a:r>
                <a:rPr kumimoji="0" lang="en-US" altLang="en-US" sz="18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connectionSocket.settimeout</a:t>
              </a: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(10)</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     try:</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          </a:t>
              </a:r>
              <a:r>
                <a:rPr kumimoji="0" lang="en-US" altLang="en-US" sz="18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wolf_location</a:t>
              </a: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 = connectionSocket.recv(1024).decode()</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          </a:t>
              </a:r>
              <a:r>
                <a:rPr kumimoji="0" lang="en-US" altLang="en-US" sz="18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send_hunter</a:t>
              </a: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
              </a:r>
              <a:r>
                <a:rPr kumimoji="0" lang="en-US" altLang="en-US" sz="18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wolf_location</a:t>
              </a: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 # a villager function</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          connectionSocket.send('hunter sent')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     except timeout: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          counter += 1</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     connectionSocket.close()</a:t>
              </a:r>
              <a:endPar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6" name="TextBox 2">
              <a:extLst>
                <a:ext uri="{FF2B5EF4-FFF2-40B4-BE49-F238E27FC236}">
                  <a16:creationId xmlns:a16="http://schemas.microsoft.com/office/drawing/2014/main" id="{E3284415-84EE-F12A-B596-E5D2245B0F87}"/>
                </a:ext>
              </a:extLst>
            </p:cNvPr>
            <p:cNvSpPr txBox="1">
              <a:spLocks noChangeArrowheads="1"/>
            </p:cNvSpPr>
            <p:nvPr/>
          </p:nvSpPr>
          <p:spPr bwMode="auto">
            <a:xfrm>
              <a:off x="5571148" y="1309918"/>
              <a:ext cx="4218655"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400" b="0" i="1"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Python TCPServer (Villagers)</a:t>
              </a:r>
            </a:p>
          </p:txBody>
        </p:sp>
      </p:grpSp>
      <p:grpSp>
        <p:nvGrpSpPr>
          <p:cNvPr id="7" name="Group 47">
            <a:extLst>
              <a:ext uri="{FF2B5EF4-FFF2-40B4-BE49-F238E27FC236}">
                <a16:creationId xmlns:a16="http://schemas.microsoft.com/office/drawing/2014/main" id="{81091F01-E028-6E04-3BDA-E9218EF02941}"/>
              </a:ext>
            </a:extLst>
          </p:cNvPr>
          <p:cNvGrpSpPr>
            <a:grpSpLocks/>
          </p:cNvGrpSpPr>
          <p:nvPr/>
        </p:nvGrpSpPr>
        <p:grpSpPr bwMode="auto">
          <a:xfrm>
            <a:off x="2081759" y="3801772"/>
            <a:ext cx="3485382" cy="584775"/>
            <a:chOff x="-796660" y="2582793"/>
            <a:chExt cx="3485832" cy="584044"/>
          </a:xfrm>
        </p:grpSpPr>
        <p:sp>
          <p:nvSpPr>
            <p:cNvPr id="8" name="TextBox 31">
              <a:extLst>
                <a:ext uri="{FF2B5EF4-FFF2-40B4-BE49-F238E27FC236}">
                  <a16:creationId xmlns:a16="http://schemas.microsoft.com/office/drawing/2014/main" id="{19BA9B9F-82D1-D7AA-7AD3-4B9BD9EA0C58}"/>
                </a:ext>
              </a:extLst>
            </p:cNvPr>
            <p:cNvSpPr txBox="1">
              <a:spLocks noChangeArrowheads="1"/>
            </p:cNvSpPr>
            <p:nvPr/>
          </p:nvSpPr>
          <p:spPr bwMode="auto">
            <a:xfrm>
              <a:off x="-796660" y="2582793"/>
              <a:ext cx="2898914" cy="5840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a:ln>
                    <a:noFill/>
                  </a:ln>
                  <a:solidFill>
                    <a:srgbClr val="000099"/>
                  </a:solidFill>
                  <a:effectLst/>
                  <a:uLnTx/>
                  <a:uFillTx/>
                  <a:latin typeface="Arial" panose="020B0604020202020204" pitchFamily="34" charset="0"/>
                  <a:ea typeface="ＭＳ Ｐゴシック" panose="020B0600070205080204" pitchFamily="34" charset="-128"/>
                  <a:cs typeface="+mn-cs"/>
                </a:rPr>
                <a:t>set a 10-seconds timeout on all future socket operations </a:t>
              </a:r>
            </a:p>
          </p:txBody>
        </p:sp>
        <p:cxnSp>
          <p:nvCxnSpPr>
            <p:cNvPr id="9" name="Straight Connector 32">
              <a:extLst>
                <a:ext uri="{FF2B5EF4-FFF2-40B4-BE49-F238E27FC236}">
                  <a16:creationId xmlns:a16="http://schemas.microsoft.com/office/drawing/2014/main" id="{AF673A42-8171-692D-9D72-3998DA8B2AE4}"/>
                </a:ext>
              </a:extLst>
            </p:cNvPr>
            <p:cNvCxnSpPr>
              <a:cxnSpLocks noChangeShapeType="1"/>
            </p:cNvCxnSpPr>
            <p:nvPr/>
          </p:nvCxnSpPr>
          <p:spPr bwMode="auto">
            <a:xfrm>
              <a:off x="1961643" y="2959715"/>
              <a:ext cx="727529" cy="2721"/>
            </a:xfrm>
            <a:prstGeom prst="line">
              <a:avLst/>
            </a:prstGeom>
            <a:noFill/>
            <a:ln w="12700">
              <a:solidFill>
                <a:srgbClr val="CC0000"/>
              </a:solidFill>
              <a:round/>
              <a:headEnd/>
              <a:tailEnd type="triangle" w="med" len="med"/>
            </a:ln>
            <a:extLst>
              <a:ext uri="{909E8E84-426E-40DD-AFC4-6F175D3DCCD1}">
                <a14:hiddenFill xmlns:a14="http://schemas.microsoft.com/office/drawing/2010/main">
                  <a:noFill/>
                </a14:hiddenFill>
              </a:ext>
            </a:extLst>
          </p:spPr>
        </p:cxnSp>
      </p:grpSp>
      <p:grpSp>
        <p:nvGrpSpPr>
          <p:cNvPr id="11" name="Group 47">
            <a:extLst>
              <a:ext uri="{FF2B5EF4-FFF2-40B4-BE49-F238E27FC236}">
                <a16:creationId xmlns:a16="http://schemas.microsoft.com/office/drawing/2014/main" id="{B8443CA7-4434-6A5B-8132-6C3BAE460129}"/>
              </a:ext>
            </a:extLst>
          </p:cNvPr>
          <p:cNvGrpSpPr>
            <a:grpSpLocks/>
          </p:cNvGrpSpPr>
          <p:nvPr/>
        </p:nvGrpSpPr>
        <p:grpSpPr bwMode="auto">
          <a:xfrm>
            <a:off x="1826792" y="5650433"/>
            <a:ext cx="3740349" cy="338554"/>
            <a:chOff x="-1052482" y="3006031"/>
            <a:chExt cx="3741636" cy="337708"/>
          </a:xfrm>
        </p:grpSpPr>
        <p:sp>
          <p:nvSpPr>
            <p:cNvPr id="12" name="TextBox 11">
              <a:extLst>
                <a:ext uri="{FF2B5EF4-FFF2-40B4-BE49-F238E27FC236}">
                  <a16:creationId xmlns:a16="http://schemas.microsoft.com/office/drawing/2014/main" id="{05F415E2-E12E-9D9C-2F95-B067904DEC19}"/>
                </a:ext>
              </a:extLst>
            </p:cNvPr>
            <p:cNvSpPr txBox="1">
              <a:spLocks noChangeArrowheads="1"/>
            </p:cNvSpPr>
            <p:nvPr/>
          </p:nvSpPr>
          <p:spPr bwMode="auto">
            <a:xfrm>
              <a:off x="-1052482" y="3006031"/>
              <a:ext cx="3372184" cy="33770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a:ln>
                    <a:noFill/>
                  </a:ln>
                  <a:solidFill>
                    <a:srgbClr val="000099"/>
                  </a:solidFill>
                  <a:effectLst/>
                  <a:uLnTx/>
                  <a:uFillTx/>
                  <a:latin typeface="Arial" panose="020B0604020202020204" pitchFamily="34" charset="0"/>
                  <a:ea typeface="ＭＳ Ｐゴシック" panose="020B0600070205080204" pitchFamily="34" charset="-128"/>
                  <a:cs typeface="+mn-cs"/>
                </a:rPr>
                <a:t>c</a:t>
              </a:r>
              <a:r>
                <a:rPr kumimoji="0" lang="en-US" altLang="en-US" sz="1600" b="0" i="0" u="none" strike="noStrike" kern="1200" cap="none" spc="0" normalizeH="0" baseline="0" noProof="0" err="1">
                  <a:ln>
                    <a:noFill/>
                  </a:ln>
                  <a:solidFill>
                    <a:srgbClr val="000099"/>
                  </a:solidFill>
                  <a:effectLst/>
                  <a:uLnTx/>
                  <a:uFillTx/>
                  <a:latin typeface="Arial" panose="020B0604020202020204" pitchFamily="34" charset="0"/>
                  <a:ea typeface="ＭＳ Ｐゴシック" panose="020B0600070205080204" pitchFamily="34" charset="-128"/>
                  <a:cs typeface="+mn-cs"/>
                </a:rPr>
                <a:t>atch</a:t>
              </a:r>
              <a:r>
                <a:rPr kumimoji="0" lang="en-US" altLang="en-US" sz="1600" b="0" i="0" u="none" strike="noStrike" kern="1200" cap="none" spc="0" normalizeH="0" baseline="0" noProof="0">
                  <a:ln>
                    <a:noFill/>
                  </a:ln>
                  <a:solidFill>
                    <a:srgbClr val="000099"/>
                  </a:solidFill>
                  <a:effectLst/>
                  <a:uLnTx/>
                  <a:uFillTx/>
                  <a:latin typeface="Arial" panose="020B0604020202020204" pitchFamily="34" charset="0"/>
                  <a:ea typeface="ＭＳ Ｐゴシック" panose="020B0600070205080204" pitchFamily="34" charset="-128"/>
                  <a:cs typeface="+mn-cs"/>
                </a:rPr>
                <a:t> socket timeout exception </a:t>
              </a:r>
            </a:p>
          </p:txBody>
        </p:sp>
        <p:cxnSp>
          <p:nvCxnSpPr>
            <p:cNvPr id="13" name="Straight Connector 12">
              <a:extLst>
                <a:ext uri="{FF2B5EF4-FFF2-40B4-BE49-F238E27FC236}">
                  <a16:creationId xmlns:a16="http://schemas.microsoft.com/office/drawing/2014/main" id="{714FF7E6-7D09-9985-08F5-3DC87DC9C922}"/>
                </a:ext>
              </a:extLst>
            </p:cNvPr>
            <p:cNvCxnSpPr>
              <a:cxnSpLocks noChangeShapeType="1"/>
            </p:cNvCxnSpPr>
            <p:nvPr/>
          </p:nvCxnSpPr>
          <p:spPr bwMode="auto">
            <a:xfrm>
              <a:off x="1961625" y="3165929"/>
              <a:ext cx="727529" cy="2721"/>
            </a:xfrm>
            <a:prstGeom prst="line">
              <a:avLst/>
            </a:prstGeom>
            <a:noFill/>
            <a:ln w="12700">
              <a:solidFill>
                <a:srgbClr val="CC0000"/>
              </a:solidFill>
              <a:round/>
              <a:headEnd/>
              <a:tailEnd type="triangle" w="med" len="med"/>
            </a:ln>
            <a:extLst>
              <a:ext uri="{909E8E84-426E-40DD-AFC4-6F175D3DCCD1}">
                <a14:hiddenFill xmlns:a14="http://schemas.microsoft.com/office/drawing/2010/main">
                  <a:noFill/>
                </a14:hiddenFill>
              </a:ext>
            </a:extLst>
          </p:spPr>
        </p:cxnSp>
      </p:grpSp>
      <p:grpSp>
        <p:nvGrpSpPr>
          <p:cNvPr id="14" name="Group 47">
            <a:extLst>
              <a:ext uri="{FF2B5EF4-FFF2-40B4-BE49-F238E27FC236}">
                <a16:creationId xmlns:a16="http://schemas.microsoft.com/office/drawing/2014/main" id="{92C50A01-8CC8-E41B-5B89-3F7494E5ADB7}"/>
              </a:ext>
            </a:extLst>
          </p:cNvPr>
          <p:cNvGrpSpPr>
            <a:grpSpLocks/>
          </p:cNvGrpSpPr>
          <p:nvPr/>
        </p:nvGrpSpPr>
        <p:grpSpPr bwMode="auto">
          <a:xfrm>
            <a:off x="945274" y="4531396"/>
            <a:ext cx="4623492" cy="830997"/>
            <a:chOff x="-1934920" y="2758537"/>
            <a:chExt cx="4624092" cy="829958"/>
          </a:xfrm>
        </p:grpSpPr>
        <p:sp>
          <p:nvSpPr>
            <p:cNvPr id="15" name="TextBox 31">
              <a:extLst>
                <a:ext uri="{FF2B5EF4-FFF2-40B4-BE49-F238E27FC236}">
                  <a16:creationId xmlns:a16="http://schemas.microsoft.com/office/drawing/2014/main" id="{DA0F88B2-B215-E010-DDFD-099B54AB3D0D}"/>
                </a:ext>
              </a:extLst>
            </p:cNvPr>
            <p:cNvSpPr txBox="1">
              <a:spLocks noChangeArrowheads="1"/>
            </p:cNvSpPr>
            <p:nvPr/>
          </p:nvSpPr>
          <p:spPr bwMode="auto">
            <a:xfrm>
              <a:off x="-1934920" y="2758537"/>
              <a:ext cx="3877172" cy="8299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srgbClr val="000099"/>
                  </a:solidFill>
                  <a:effectLst/>
                  <a:uLnTx/>
                  <a:uFillTx/>
                  <a:latin typeface="Arial" panose="020B0604020202020204" pitchFamily="34" charset="0"/>
                  <a:ea typeface="ＭＳ Ｐゴシック" panose="020B0600070205080204" pitchFamily="34" charset="-128"/>
                  <a:cs typeface="+mn-cs"/>
                </a:rPr>
                <a:t>timer starts when recv() is called and will </a:t>
              </a:r>
              <a:br>
                <a:rPr kumimoji="0" lang="en-US" altLang="en-US" sz="1600" b="0" i="0" u="none" strike="noStrike" kern="1200" cap="none" spc="0" normalizeH="0" baseline="0" noProof="0" dirty="0">
                  <a:ln>
                    <a:noFill/>
                  </a:ln>
                  <a:solidFill>
                    <a:srgbClr val="000099"/>
                  </a:solidFill>
                  <a:effectLst/>
                  <a:uLnTx/>
                  <a:uFillTx/>
                  <a:latin typeface="Arial" panose="020B0604020202020204" pitchFamily="34" charset="0"/>
                  <a:ea typeface="ＭＳ Ｐゴシック" panose="020B0600070205080204" pitchFamily="34" charset="-128"/>
                  <a:cs typeface="+mn-cs"/>
                </a:rPr>
              </a:br>
              <a:r>
                <a:rPr kumimoji="0" lang="en-US" altLang="en-US" sz="1600" b="0" i="0" u="none" strike="noStrike" kern="1200" cap="none" spc="0" normalizeH="0" baseline="0" noProof="0" dirty="0">
                  <a:ln>
                    <a:noFill/>
                  </a:ln>
                  <a:solidFill>
                    <a:srgbClr val="000099"/>
                  </a:solidFill>
                  <a:effectLst/>
                  <a:uLnTx/>
                  <a:uFillTx/>
                  <a:latin typeface="Arial" panose="020B0604020202020204" pitchFamily="34" charset="0"/>
                  <a:ea typeface="ＭＳ Ｐゴシック" panose="020B0600070205080204" pitchFamily="34" charset="-128"/>
                  <a:cs typeface="+mn-cs"/>
                </a:rPr>
                <a:t>raise timeout exception if there is no message within 10 seconds.</a:t>
              </a:r>
            </a:p>
          </p:txBody>
        </p:sp>
        <p:cxnSp>
          <p:nvCxnSpPr>
            <p:cNvPr id="16" name="Straight Connector 32">
              <a:extLst>
                <a:ext uri="{FF2B5EF4-FFF2-40B4-BE49-F238E27FC236}">
                  <a16:creationId xmlns:a16="http://schemas.microsoft.com/office/drawing/2014/main" id="{778374B3-E903-E872-2AAC-54F29A88B0C6}"/>
                </a:ext>
              </a:extLst>
            </p:cNvPr>
            <p:cNvCxnSpPr>
              <a:cxnSpLocks noChangeShapeType="1"/>
            </p:cNvCxnSpPr>
            <p:nvPr/>
          </p:nvCxnSpPr>
          <p:spPr bwMode="auto">
            <a:xfrm>
              <a:off x="1961643" y="2959715"/>
              <a:ext cx="727529" cy="2721"/>
            </a:xfrm>
            <a:prstGeom prst="line">
              <a:avLst/>
            </a:prstGeom>
            <a:noFill/>
            <a:ln w="12700">
              <a:solidFill>
                <a:srgbClr val="CC0000"/>
              </a:solidFill>
              <a:round/>
              <a:headEnd/>
              <a:tailEnd type="triangle" w="med" len="med"/>
            </a:ln>
            <a:extLst>
              <a:ext uri="{909E8E84-426E-40DD-AFC4-6F175D3DCCD1}">
                <a14:hiddenFill xmlns:a14="http://schemas.microsoft.com/office/drawing/2010/main">
                  <a:noFill/>
                </a14:hiddenFill>
              </a:ext>
            </a:extLst>
          </p:spPr>
        </p:cxnSp>
      </p:grpSp>
      <p:grpSp>
        <p:nvGrpSpPr>
          <p:cNvPr id="2" name="Group 1">
            <a:extLst>
              <a:ext uri="{FF2B5EF4-FFF2-40B4-BE49-F238E27FC236}">
                <a16:creationId xmlns:a16="http://schemas.microsoft.com/office/drawing/2014/main" id="{D3903B4D-B024-1F79-8345-E98D422FB58F}"/>
              </a:ext>
            </a:extLst>
          </p:cNvPr>
          <p:cNvGrpSpPr/>
          <p:nvPr/>
        </p:nvGrpSpPr>
        <p:grpSpPr>
          <a:xfrm>
            <a:off x="407047" y="6933055"/>
            <a:ext cx="4660490" cy="1525145"/>
            <a:chOff x="5928853" y="4654689"/>
            <a:chExt cx="4660490" cy="1525145"/>
          </a:xfrm>
        </p:grpSpPr>
        <p:sp>
          <p:nvSpPr>
            <p:cNvPr id="3" name="Rectangle 2">
              <a:extLst>
                <a:ext uri="{FF2B5EF4-FFF2-40B4-BE49-F238E27FC236}">
                  <a16:creationId xmlns:a16="http://schemas.microsoft.com/office/drawing/2014/main" id="{E8E6AF2B-70E9-62BF-F8C4-2A1774D2B154}"/>
                </a:ext>
              </a:extLst>
            </p:cNvPr>
            <p:cNvSpPr/>
            <p:nvPr/>
          </p:nvSpPr>
          <p:spPr>
            <a:xfrm>
              <a:off x="5928853" y="4896465"/>
              <a:ext cx="4660490" cy="1283369"/>
            </a:xfrm>
            <a:prstGeom prst="rect">
              <a:avLst/>
            </a:prstGeom>
            <a:solidFill>
              <a:schemeClr val="bg1"/>
            </a:solidFill>
            <a:ln w="1905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 name="Text Box 6">
              <a:extLst>
                <a:ext uri="{FF2B5EF4-FFF2-40B4-BE49-F238E27FC236}">
                  <a16:creationId xmlns:a16="http://schemas.microsoft.com/office/drawing/2014/main" id="{D03D271E-C921-5797-77AC-10F79B26EEB4}"/>
                </a:ext>
              </a:extLst>
            </p:cNvPr>
            <p:cNvSpPr txBox="1">
              <a:spLocks noChangeArrowheads="1"/>
            </p:cNvSpPr>
            <p:nvPr/>
          </p:nvSpPr>
          <p:spPr bwMode="auto">
            <a:xfrm>
              <a:off x="6031144" y="5144863"/>
              <a:ext cx="4491141" cy="8794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nchor="ct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85000"/>
                </a:lnSpc>
                <a:spcBef>
                  <a:spcPct val="0"/>
                </a:spcBef>
                <a:spcAft>
                  <a:spcPts val="0"/>
                </a:spcAft>
                <a:buClrTx/>
                <a:buSzTx/>
                <a:buFontTx/>
                <a:buNone/>
                <a:tabLst/>
                <a:defRPr/>
              </a:pPr>
              <a:r>
                <a:rPr kumimoji="0" lang="en-US" altLang="en-US" sz="2000" b="0" i="0" u="none" strike="noStrike" kern="120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Use settimeout(None).  settimeout(0) will result in changing the socket to non-blocking mode.</a:t>
              </a:r>
            </a:p>
          </p:txBody>
        </p:sp>
        <p:grpSp>
          <p:nvGrpSpPr>
            <p:cNvPr id="10" name="Group 8">
              <a:extLst>
                <a:ext uri="{FF2B5EF4-FFF2-40B4-BE49-F238E27FC236}">
                  <a16:creationId xmlns:a16="http://schemas.microsoft.com/office/drawing/2014/main" id="{42E7C50D-ECC0-A023-0BB4-C5B841A992D7}"/>
                </a:ext>
              </a:extLst>
            </p:cNvPr>
            <p:cNvGrpSpPr>
              <a:grpSpLocks/>
            </p:cNvGrpSpPr>
            <p:nvPr/>
          </p:nvGrpSpPr>
          <p:grpSpPr bwMode="auto">
            <a:xfrm>
              <a:off x="6053940" y="4654689"/>
              <a:ext cx="3876669" cy="476251"/>
              <a:chOff x="-250" y="3795"/>
              <a:chExt cx="2442" cy="300"/>
            </a:xfrm>
          </p:grpSpPr>
          <p:sp>
            <p:nvSpPr>
              <p:cNvPr id="17" name="Rectangle 9">
                <a:extLst>
                  <a:ext uri="{FF2B5EF4-FFF2-40B4-BE49-F238E27FC236}">
                    <a16:creationId xmlns:a16="http://schemas.microsoft.com/office/drawing/2014/main" id="{5BC84BB2-A6C4-5479-EB5B-5634BC0E6866}"/>
                  </a:ext>
                </a:extLst>
              </p:cNvPr>
              <p:cNvSpPr>
                <a:spLocks noChangeArrowheads="1"/>
              </p:cNvSpPr>
              <p:nvPr/>
            </p:nvSpPr>
            <p:spPr bwMode="auto">
              <a:xfrm>
                <a:off x="96" y="3843"/>
                <a:ext cx="116" cy="252"/>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
                    <a:srgbClr val="3333CC"/>
                  </a:buClr>
                  <a:buSzTx/>
                  <a:buFontTx/>
                  <a:buNone/>
                  <a:tabLst/>
                  <a:defRPr/>
                </a:pPr>
                <a:endParaRPr kumimoji="0" lang="en-US" altLang="en-US" sz="2000" b="0" i="0" u="none" strike="noStrike" kern="1200" cap="none" spc="0" normalizeH="0" baseline="0" noProof="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18" name="Text Box 10">
                <a:extLst>
                  <a:ext uri="{FF2B5EF4-FFF2-40B4-BE49-F238E27FC236}">
                    <a16:creationId xmlns:a16="http://schemas.microsoft.com/office/drawing/2014/main" id="{1C4EC6AB-2887-7376-1476-1D27BCA57BF8}"/>
                  </a:ext>
                </a:extLst>
              </p:cNvPr>
              <p:cNvSpPr txBox="1">
                <a:spLocks noChangeArrowheads="1"/>
              </p:cNvSpPr>
              <p:nvPr/>
            </p:nvSpPr>
            <p:spPr bwMode="auto">
              <a:xfrm>
                <a:off x="-250" y="3795"/>
                <a:ext cx="2442" cy="291"/>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24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How to remove settimeout()?</a:t>
                </a:r>
              </a:p>
            </p:txBody>
          </p:sp>
        </p:grpSp>
      </p:grpSp>
      <p:grpSp>
        <p:nvGrpSpPr>
          <p:cNvPr id="27" name="Group 26">
            <a:extLst>
              <a:ext uri="{FF2B5EF4-FFF2-40B4-BE49-F238E27FC236}">
                <a16:creationId xmlns:a16="http://schemas.microsoft.com/office/drawing/2014/main" id="{14CC59B4-CBB2-E9F1-9795-A617D31755AA}"/>
              </a:ext>
            </a:extLst>
          </p:cNvPr>
          <p:cNvGrpSpPr/>
          <p:nvPr/>
        </p:nvGrpSpPr>
        <p:grpSpPr>
          <a:xfrm>
            <a:off x="387284" y="1127116"/>
            <a:ext cx="4452422" cy="2594487"/>
            <a:chOff x="387284" y="1121887"/>
            <a:chExt cx="4452422" cy="2594487"/>
          </a:xfrm>
        </p:grpSpPr>
        <p:grpSp>
          <p:nvGrpSpPr>
            <p:cNvPr id="20" name="Group 19">
              <a:extLst>
                <a:ext uri="{FF2B5EF4-FFF2-40B4-BE49-F238E27FC236}">
                  <a16:creationId xmlns:a16="http://schemas.microsoft.com/office/drawing/2014/main" id="{72910DB2-90BF-1EF4-8396-31F93DD3A199}"/>
                </a:ext>
              </a:extLst>
            </p:cNvPr>
            <p:cNvGrpSpPr/>
            <p:nvPr/>
          </p:nvGrpSpPr>
          <p:grpSpPr>
            <a:xfrm>
              <a:off x="387284" y="1145894"/>
              <a:ext cx="4452422" cy="2570480"/>
              <a:chOff x="6013233" y="4746687"/>
              <a:chExt cx="4452422" cy="1945077"/>
            </a:xfrm>
          </p:grpSpPr>
          <p:sp>
            <p:nvSpPr>
              <p:cNvPr id="21" name="Rectangle 20">
                <a:extLst>
                  <a:ext uri="{FF2B5EF4-FFF2-40B4-BE49-F238E27FC236}">
                    <a16:creationId xmlns:a16="http://schemas.microsoft.com/office/drawing/2014/main" id="{FEDFD96B-2156-2FEE-018F-EC5FC178CB92}"/>
                  </a:ext>
                </a:extLst>
              </p:cNvPr>
              <p:cNvSpPr/>
              <p:nvPr/>
            </p:nvSpPr>
            <p:spPr>
              <a:xfrm>
                <a:off x="6013233" y="4896464"/>
                <a:ext cx="4452422" cy="1795300"/>
              </a:xfrm>
              <a:prstGeom prst="rect">
                <a:avLst/>
              </a:prstGeom>
              <a:solidFill>
                <a:schemeClr val="bg1"/>
              </a:solidFill>
              <a:ln w="1905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2" name="Text Box 6">
                <a:extLst>
                  <a:ext uri="{FF2B5EF4-FFF2-40B4-BE49-F238E27FC236}">
                    <a16:creationId xmlns:a16="http://schemas.microsoft.com/office/drawing/2014/main" id="{6AF14F12-F928-1738-6490-5907854B07F4}"/>
                  </a:ext>
                </a:extLst>
              </p:cNvPr>
              <p:cNvSpPr txBox="1">
                <a:spLocks noChangeArrowheads="1"/>
              </p:cNvSpPr>
              <p:nvPr/>
            </p:nvSpPr>
            <p:spPr bwMode="auto">
              <a:xfrm>
                <a:off x="6191477" y="5016566"/>
                <a:ext cx="4217998" cy="16549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nchor="ct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85000"/>
                  </a:lnSpc>
                  <a:spcBef>
                    <a:spcPct val="0"/>
                  </a:spcBef>
                  <a:spcAft>
                    <a:spcPts val="0"/>
                  </a:spcAft>
                  <a:buClrTx/>
                  <a:buSzTx/>
                  <a:buFontTx/>
                  <a:buNone/>
                  <a:tabLst/>
                  <a:defRPr/>
                </a:pPr>
                <a:r>
                  <a:rPr kumimoji="0" lang="en-US" altLang="en-US" sz="16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 A shepherd boy tends his master’s sheep.</a:t>
                </a:r>
              </a:p>
              <a:p>
                <a:pPr marL="0" marR="0" lvl="0" indent="0" algn="l" defTabSz="914400" rtl="0" eaLnBrk="1" fontAlgn="auto" latinLnBrk="0" hangingPunct="1">
                  <a:lnSpc>
                    <a:spcPct val="85000"/>
                  </a:lnSpc>
                  <a:spcBef>
                    <a:spcPct val="0"/>
                  </a:spcBef>
                  <a:spcAft>
                    <a:spcPts val="0"/>
                  </a:spcAft>
                  <a:buClrTx/>
                  <a:buSzTx/>
                  <a:buFontTx/>
                  <a:buNone/>
                  <a:tabLst/>
                  <a:defRPr/>
                </a:pPr>
                <a:r>
                  <a:rPr kumimoji="0" lang="en-US" altLang="en-US" sz="16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 If he sees a wolf, he can send a message to villagers for help using a TCP socket. </a:t>
                </a:r>
              </a:p>
              <a:p>
                <a:pPr marL="0" marR="0" lvl="0" indent="0" algn="l" defTabSz="914400" rtl="0" eaLnBrk="1" fontAlgn="auto" latinLnBrk="0" hangingPunct="1">
                  <a:lnSpc>
                    <a:spcPct val="85000"/>
                  </a:lnSpc>
                  <a:spcBef>
                    <a:spcPct val="0"/>
                  </a:spcBef>
                  <a:spcAft>
                    <a:spcPts val="0"/>
                  </a:spcAft>
                  <a:buClrTx/>
                  <a:buSzTx/>
                  <a:buFontTx/>
                  <a:buNone/>
                  <a:tabLst/>
                  <a:defRPr/>
                </a:pPr>
                <a:r>
                  <a:rPr kumimoji="0" lang="en-US" altLang="en-US" sz="16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 The boy found it fun to connect to the server without sending any messages. But the villagers don’t think so.  </a:t>
                </a:r>
              </a:p>
              <a:p>
                <a:pPr marL="0" marR="0" lvl="0" indent="0" algn="l" defTabSz="914400" rtl="0" eaLnBrk="1" fontAlgn="auto" latinLnBrk="0" hangingPunct="1">
                  <a:lnSpc>
                    <a:spcPct val="85000"/>
                  </a:lnSpc>
                  <a:spcBef>
                    <a:spcPct val="0"/>
                  </a:spcBef>
                  <a:spcAft>
                    <a:spcPts val="0"/>
                  </a:spcAft>
                  <a:buClrTx/>
                  <a:buSzTx/>
                  <a:buFontTx/>
                  <a:buNone/>
                  <a:tabLst/>
                  <a:defRPr/>
                </a:pPr>
                <a:r>
                  <a:rPr kumimoji="0" lang="en-US" altLang="en-US" sz="16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 And they decided that if the boy connects to the server and doesn’t send the wolf location </a:t>
                </a:r>
                <a:r>
                  <a:rPr kumimoji="0" lang="en-US" altLang="en-US" sz="1600" b="1" i="0" u="none" strike="noStrike" kern="1200" cap="none" spc="0" normalizeH="0" baseline="0" noProof="0">
                    <a:ln>
                      <a:noFill/>
                    </a:ln>
                    <a:solidFill>
                      <a:srgbClr val="002060"/>
                    </a:solidFill>
                    <a:effectLst/>
                    <a:uLnTx/>
                    <a:uFillTx/>
                    <a:latin typeface="Calibri" panose="020F0502020204030204"/>
                    <a:ea typeface="ＭＳ Ｐゴシック" panose="020B0600070205080204" pitchFamily="34" charset="-128"/>
                    <a:cs typeface="+mn-cs"/>
                  </a:rPr>
                  <a:t>within 10 seconds for three times</a:t>
                </a:r>
                <a:r>
                  <a:rPr kumimoji="0" lang="en-US" altLang="en-US" sz="16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 they will </a:t>
                </a:r>
                <a:r>
                  <a:rPr kumimoji="0" lang="en-US" altLang="en-US" sz="1600" b="1" i="0" u="none" strike="noStrike" kern="1200" cap="none" spc="0" normalizeH="0" baseline="0" noProof="0">
                    <a:ln>
                      <a:noFill/>
                    </a:ln>
                    <a:solidFill>
                      <a:srgbClr val="C00000"/>
                    </a:solidFill>
                    <a:effectLst/>
                    <a:uLnTx/>
                    <a:uFillTx/>
                    <a:latin typeface="Calibri" panose="020F0502020204030204"/>
                    <a:ea typeface="ＭＳ Ｐゴシック" panose="020B0600070205080204" pitchFamily="34" charset="-128"/>
                    <a:cs typeface="+mn-cs"/>
                  </a:rPr>
                  <a:t>stop listening</a:t>
                </a:r>
                <a:r>
                  <a:rPr kumimoji="0" lang="en-US" altLang="en-US" sz="1600" b="0" i="0" u="none" strike="noStrike" kern="1200" cap="none" spc="0" normalizeH="0" baseline="0" noProof="0">
                    <a:ln>
                      <a:noFill/>
                    </a:ln>
                    <a:solidFill>
                      <a:srgbClr val="C00000"/>
                    </a:solidFill>
                    <a:effectLst/>
                    <a:uLnTx/>
                    <a:uFillTx/>
                    <a:latin typeface="Calibri" panose="020F0502020204030204"/>
                    <a:ea typeface="ＭＳ Ｐゴシック" panose="020B0600070205080204" pitchFamily="34" charset="-128"/>
                    <a:cs typeface="+mn-cs"/>
                  </a:rPr>
                  <a:t> </a:t>
                </a:r>
                <a:r>
                  <a:rPr kumimoji="0" lang="en-US" altLang="en-US" sz="16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to him forever and ever.</a:t>
                </a:r>
              </a:p>
            </p:txBody>
          </p:sp>
          <p:sp>
            <p:nvSpPr>
              <p:cNvPr id="26" name="Text Box 10">
                <a:extLst>
                  <a:ext uri="{FF2B5EF4-FFF2-40B4-BE49-F238E27FC236}">
                    <a16:creationId xmlns:a16="http://schemas.microsoft.com/office/drawing/2014/main" id="{E5DB9E53-4CB0-2F89-D0C5-90E8102D72FA}"/>
                  </a:ext>
                </a:extLst>
              </p:cNvPr>
              <p:cNvSpPr txBox="1">
                <a:spLocks noChangeArrowheads="1"/>
              </p:cNvSpPr>
              <p:nvPr/>
            </p:nvSpPr>
            <p:spPr bwMode="auto">
              <a:xfrm>
                <a:off x="6059534" y="4746687"/>
                <a:ext cx="1482646" cy="32631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square" anchor="ct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600" b="0" i="0" u="none" strike="noStrike" kern="1200" cap="none" spc="0" normalizeH="0" baseline="0" noProof="0">
                    <a:ln>
                      <a:noFill/>
                    </a:ln>
                    <a:solidFill>
                      <a:srgbClr val="CC0000"/>
                    </a:solidFill>
                    <a:effectLst/>
                    <a:uLnTx/>
                    <a:uFillTx/>
                    <a:latin typeface="Calibri" panose="020F0502020204030204"/>
                    <a:ea typeface="ＭＳ Ｐゴシック" panose="020B0600070205080204" pitchFamily="34" charset="-128"/>
                    <a:cs typeface="+mn-cs"/>
                  </a:rPr>
                  <a:t>Toy Example:</a:t>
                </a:r>
              </a:p>
            </p:txBody>
          </p:sp>
        </p:grpSp>
        <p:pic>
          <p:nvPicPr>
            <p:cNvPr id="1030" name="Picture 6">
              <a:extLst>
                <a:ext uri="{FF2B5EF4-FFF2-40B4-BE49-F238E27FC236}">
                  <a16:creationId xmlns:a16="http://schemas.microsoft.com/office/drawing/2014/main" id="{7A9EF232-FAF8-E94F-A0F6-88CE63AD29D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167637" y="1121887"/>
              <a:ext cx="539484" cy="539484"/>
            </a:xfrm>
            <a:prstGeom prst="rect">
              <a:avLst/>
            </a:prstGeom>
            <a:noFill/>
            <a:extLst>
              <a:ext uri="{909E8E84-426E-40DD-AFC4-6F175D3DCCD1}">
                <a14:hiddenFill xmlns:a14="http://schemas.microsoft.com/office/drawing/2010/main">
                  <a:solidFill>
                    <a:srgbClr val="FFFFFF"/>
                  </a:solidFill>
                </a14:hiddenFill>
              </a:ext>
            </a:extLst>
          </p:spPr>
        </p:pic>
      </p:grpSp>
    </p:spTree>
    <p:extLst>
      <p:ext uri="{BB962C8B-B14F-4D97-AF65-F5344CB8AC3E}">
        <p14:creationId xmlns:p14="http://schemas.microsoft.com/office/powerpoint/2010/main" val="304802526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19"/>
                                        </p:tgtEl>
                                        <p:attrNameLst>
                                          <p:attrName>style.visibility</p:attrName>
                                        </p:attrNameLst>
                                      </p:cBhvr>
                                      <p:to>
                                        <p:strVal val="visible"/>
                                      </p:to>
                                    </p:set>
                                    <p:animEffect transition="in" filter="dissolve">
                                      <p:cBhvr>
                                        <p:cTn id="7" dur="500"/>
                                        <p:tgtEl>
                                          <p:spTgt spid="19"/>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dissolve">
                                      <p:cBhvr>
                                        <p:cTn id="12" dur="500"/>
                                        <p:tgtEl>
                                          <p:spTgt spid="7"/>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14"/>
                                        </p:tgtEl>
                                        <p:attrNameLst>
                                          <p:attrName>style.visibility</p:attrName>
                                        </p:attrNameLst>
                                      </p:cBhvr>
                                      <p:to>
                                        <p:strVal val="visible"/>
                                      </p:to>
                                    </p:set>
                                    <p:animEffect transition="in" filter="dissolve">
                                      <p:cBhvr>
                                        <p:cTn id="17" dur="500"/>
                                        <p:tgtEl>
                                          <p:spTgt spid="14"/>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nodeType="clickEffect">
                                  <p:stCondLst>
                                    <p:cond delay="0"/>
                                  </p:stCondLst>
                                  <p:childTnLst>
                                    <p:set>
                                      <p:cBhvr>
                                        <p:cTn id="21" dur="1" fill="hold">
                                          <p:stCondLst>
                                            <p:cond delay="0"/>
                                          </p:stCondLst>
                                        </p:cTn>
                                        <p:tgtEl>
                                          <p:spTgt spid="11"/>
                                        </p:tgtEl>
                                        <p:attrNameLst>
                                          <p:attrName>style.visibility</p:attrName>
                                        </p:attrNameLst>
                                      </p:cBhvr>
                                      <p:to>
                                        <p:strVal val="visible"/>
                                      </p:to>
                                    </p:set>
                                    <p:animEffect transition="in" filter="dissolve">
                                      <p:cBhvr>
                                        <p:cTn id="22" dur="500"/>
                                        <p:tgtEl>
                                          <p:spTgt spid="11"/>
                                        </p:tgtEl>
                                      </p:cBhvr>
                                    </p:animEffect>
                                  </p:childTnLst>
                                </p:cTn>
                              </p:par>
                            </p:childTnLst>
                          </p:cTn>
                        </p:par>
                      </p:childTnLst>
                    </p:cTn>
                  </p:par>
                  <p:par>
                    <p:cTn id="23" fill="hold">
                      <p:stCondLst>
                        <p:cond delay="indefinite"/>
                      </p:stCondLst>
                      <p:childTnLst>
                        <p:par>
                          <p:cTn id="24" fill="hold">
                            <p:stCondLst>
                              <p:cond delay="0"/>
                            </p:stCondLst>
                            <p:childTnLst>
                              <p:par>
                                <p:cTn id="25" presetID="9" presetClass="entr" presetSubtype="0" fill="hold" nodeType="clickEffect">
                                  <p:stCondLst>
                                    <p:cond delay="0"/>
                                  </p:stCondLst>
                                  <p:childTnLst>
                                    <p:set>
                                      <p:cBhvr>
                                        <p:cTn id="26" dur="1" fill="hold">
                                          <p:stCondLst>
                                            <p:cond delay="0"/>
                                          </p:stCondLst>
                                        </p:cTn>
                                        <p:tgtEl>
                                          <p:spTgt spid="2"/>
                                        </p:tgtEl>
                                        <p:attrNameLst>
                                          <p:attrName>style.visibility</p:attrName>
                                        </p:attrNameLst>
                                      </p:cBhvr>
                                      <p:to>
                                        <p:strVal val="visible"/>
                                      </p:to>
                                    </p:set>
                                    <p:animEffect transition="in" filter="dissolve">
                                      <p:cBhvr>
                                        <p:cTn id="2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289325"/>
            <a:ext cx="10515600" cy="894622"/>
          </a:xfrm>
        </p:spPr>
        <p:txBody>
          <a:bodyPr>
            <a:normAutofit/>
          </a:bodyPr>
          <a:lstStyle/>
          <a:p>
            <a:r>
              <a:rPr lang="en-US" altLang="en-US" sz="4400">
                <a:ea typeface="ＭＳ Ｐゴシック" panose="020B0600070205080204" pitchFamily="34" charset="-128"/>
              </a:rPr>
              <a:t>Sample SMTP interaction</a:t>
            </a:r>
            <a:endParaRPr lang="en-US" sz="4400"/>
          </a:p>
        </p:txBody>
      </p:sp>
      <p:sp>
        <p:nvSpPr>
          <p:cNvPr id="3" name="Slide Number Placeholder 2">
            <a:extLst>
              <a:ext uri="{FF2B5EF4-FFF2-40B4-BE49-F238E27FC236}">
                <a16:creationId xmlns:a16="http://schemas.microsoft.com/office/drawing/2014/main" id="{3B8A7DC3-C885-F84E-9572-316B746437B7}"/>
              </a:ext>
            </a:extLst>
          </p:cNvPr>
          <p:cNvSpPr>
            <a:spLocks noGrp="1"/>
          </p:cNvSpPr>
          <p:nvPr>
            <p:ph type="sldNum" sz="quarter" idx="4"/>
          </p:nvPr>
        </p:nvSpPr>
        <p:spPr/>
        <p:txBody>
          <a:bodyPr/>
          <a:lstStyle/>
          <a:p>
            <a:r>
              <a:rPr lang="en-US"/>
              <a:t>Application Layer: 2-</a:t>
            </a:r>
            <a:fld id="{C4204591-24BD-A542-B9D5-F8D8A88D2FEE}" type="slidenum">
              <a:rPr lang="en-US" smtClean="0"/>
              <a:pPr/>
              <a:t>123</a:t>
            </a:fld>
            <a:endParaRPr lang="en-US"/>
          </a:p>
        </p:txBody>
      </p:sp>
      <p:sp>
        <p:nvSpPr>
          <p:cNvPr id="133" name="Rectangle 3">
            <a:extLst>
              <a:ext uri="{FF2B5EF4-FFF2-40B4-BE49-F238E27FC236}">
                <a16:creationId xmlns:a16="http://schemas.microsoft.com/office/drawing/2014/main" id="{D5CD8C7F-9F1D-3848-BEE3-38D59C4030C6}"/>
              </a:ext>
            </a:extLst>
          </p:cNvPr>
          <p:cNvSpPr>
            <a:spLocks noChangeArrowheads="1"/>
          </p:cNvSpPr>
          <p:nvPr/>
        </p:nvSpPr>
        <p:spPr bwMode="auto">
          <a:xfrm>
            <a:off x="1160995" y="1183947"/>
            <a:ext cx="9870010" cy="51706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r>
              <a:rPr lang="en-US" altLang="en-US" b="1" dirty="0">
                <a:latin typeface="Courier New" panose="02070309020205020404" pitchFamily="49" charset="0"/>
              </a:rPr>
              <a:t>     </a:t>
            </a:r>
            <a:r>
              <a:rPr lang="en-US" altLang="en-US" sz="2200" b="1" dirty="0">
                <a:latin typeface="Courier New" panose="02070309020205020404" pitchFamily="49" charset="0"/>
              </a:rPr>
              <a:t>S: 220 hamburger.edu </a:t>
            </a:r>
          </a:p>
          <a:p>
            <a:pPr>
              <a:spcBef>
                <a:spcPct val="0"/>
              </a:spcBef>
              <a:buClrTx/>
              <a:buSzTx/>
              <a:buFontTx/>
              <a:buNone/>
            </a:pPr>
            <a:r>
              <a:rPr lang="en-US" altLang="en-US" sz="2200" b="1" dirty="0">
                <a:latin typeface="Courier New" panose="02070309020205020404" pitchFamily="49" charset="0"/>
              </a:rPr>
              <a:t>     C: HELO crepes.fr </a:t>
            </a:r>
          </a:p>
          <a:p>
            <a:pPr>
              <a:spcBef>
                <a:spcPct val="0"/>
              </a:spcBef>
              <a:buClrTx/>
              <a:buSzTx/>
              <a:buFontTx/>
              <a:buNone/>
            </a:pPr>
            <a:r>
              <a:rPr lang="en-US" altLang="en-US" sz="2200" b="1" dirty="0">
                <a:latin typeface="Courier New" panose="02070309020205020404" pitchFamily="49" charset="0"/>
              </a:rPr>
              <a:t>     S: 250  Hello crepes.fr, pleased to meet you </a:t>
            </a:r>
          </a:p>
          <a:p>
            <a:pPr>
              <a:spcBef>
                <a:spcPct val="0"/>
              </a:spcBef>
              <a:buClrTx/>
              <a:buSzTx/>
              <a:buFontTx/>
              <a:buNone/>
            </a:pPr>
            <a:r>
              <a:rPr lang="en-US" altLang="en-US" sz="2200" b="1" dirty="0">
                <a:latin typeface="Courier New" panose="02070309020205020404" pitchFamily="49" charset="0"/>
              </a:rPr>
              <a:t>     C: MAIL FROM: &lt;alice@crepes.fr&gt; </a:t>
            </a:r>
          </a:p>
          <a:p>
            <a:pPr>
              <a:spcBef>
                <a:spcPct val="0"/>
              </a:spcBef>
              <a:buClrTx/>
              <a:buSzTx/>
              <a:buFontTx/>
              <a:buNone/>
            </a:pPr>
            <a:r>
              <a:rPr lang="en-US" altLang="en-US" sz="2200" b="1" dirty="0">
                <a:latin typeface="Courier New" panose="02070309020205020404" pitchFamily="49" charset="0"/>
              </a:rPr>
              <a:t>     S: 250 alice@crepes.fr... Sender ok </a:t>
            </a:r>
          </a:p>
          <a:p>
            <a:pPr>
              <a:spcBef>
                <a:spcPct val="0"/>
              </a:spcBef>
              <a:buClrTx/>
              <a:buSzTx/>
              <a:buFontTx/>
              <a:buNone/>
            </a:pPr>
            <a:r>
              <a:rPr lang="en-US" altLang="en-US" sz="2200" b="1" dirty="0">
                <a:latin typeface="Courier New" panose="02070309020205020404" pitchFamily="49" charset="0"/>
              </a:rPr>
              <a:t>     C: RCPT TO: &lt;bob@hamburger.edu&gt; </a:t>
            </a:r>
          </a:p>
          <a:p>
            <a:pPr>
              <a:spcBef>
                <a:spcPct val="0"/>
              </a:spcBef>
              <a:buClrTx/>
              <a:buSzTx/>
              <a:buFontTx/>
              <a:buNone/>
            </a:pPr>
            <a:r>
              <a:rPr lang="en-US" altLang="en-US" sz="2200" b="1" dirty="0">
                <a:latin typeface="Courier New" panose="02070309020205020404" pitchFamily="49" charset="0"/>
              </a:rPr>
              <a:t>     S: 250 bob@hamburger.edu ... Recipient ok </a:t>
            </a:r>
          </a:p>
          <a:p>
            <a:pPr>
              <a:spcBef>
                <a:spcPct val="0"/>
              </a:spcBef>
              <a:buClrTx/>
              <a:buSzTx/>
              <a:buFontTx/>
              <a:buNone/>
            </a:pPr>
            <a:r>
              <a:rPr lang="en-US" altLang="en-US" sz="2200" b="1" dirty="0">
                <a:latin typeface="Courier New" panose="02070309020205020404" pitchFamily="49" charset="0"/>
              </a:rPr>
              <a:t>     C: DATA </a:t>
            </a:r>
          </a:p>
          <a:p>
            <a:pPr>
              <a:spcBef>
                <a:spcPct val="0"/>
              </a:spcBef>
              <a:buClrTx/>
              <a:buSzTx/>
              <a:buFontTx/>
              <a:buNone/>
            </a:pPr>
            <a:r>
              <a:rPr lang="en-US" altLang="en-US" sz="2200" b="1" dirty="0">
                <a:latin typeface="Courier New" panose="02070309020205020404" pitchFamily="49" charset="0"/>
              </a:rPr>
              <a:t>     S: 354 Enter mail, end with "." on a line by itself </a:t>
            </a:r>
          </a:p>
          <a:p>
            <a:pPr>
              <a:spcBef>
                <a:spcPct val="0"/>
              </a:spcBef>
              <a:buClrTx/>
              <a:buSzTx/>
              <a:buFontTx/>
              <a:buNone/>
            </a:pPr>
            <a:r>
              <a:rPr lang="en-US" altLang="en-US" sz="2200" b="1" dirty="0">
                <a:latin typeface="Courier New" panose="02070309020205020404" pitchFamily="49" charset="0"/>
              </a:rPr>
              <a:t>     C: Do you like ketchup? </a:t>
            </a:r>
          </a:p>
          <a:p>
            <a:pPr>
              <a:spcBef>
                <a:spcPct val="0"/>
              </a:spcBef>
              <a:buClrTx/>
              <a:buSzTx/>
              <a:buFontTx/>
              <a:buNone/>
            </a:pPr>
            <a:r>
              <a:rPr lang="en-US" altLang="en-US" sz="2200" b="1" dirty="0">
                <a:latin typeface="Courier New" panose="02070309020205020404" pitchFamily="49" charset="0"/>
              </a:rPr>
              <a:t>     C: How about pickles? </a:t>
            </a:r>
          </a:p>
          <a:p>
            <a:pPr>
              <a:spcBef>
                <a:spcPct val="0"/>
              </a:spcBef>
              <a:buClrTx/>
              <a:buSzTx/>
              <a:buFontTx/>
              <a:buNone/>
            </a:pPr>
            <a:r>
              <a:rPr lang="en-US" altLang="en-US" sz="2200" b="1" dirty="0">
                <a:latin typeface="Courier New" panose="02070309020205020404" pitchFamily="49" charset="0"/>
              </a:rPr>
              <a:t>     C: . </a:t>
            </a:r>
          </a:p>
          <a:p>
            <a:pPr>
              <a:spcBef>
                <a:spcPct val="0"/>
              </a:spcBef>
              <a:buClrTx/>
              <a:buSzTx/>
              <a:buFontTx/>
              <a:buNone/>
            </a:pPr>
            <a:r>
              <a:rPr lang="en-US" altLang="en-US" sz="2200" b="1" dirty="0">
                <a:latin typeface="Courier New" panose="02070309020205020404" pitchFamily="49" charset="0"/>
              </a:rPr>
              <a:t>     S: 250 Message accepted for delivery </a:t>
            </a:r>
          </a:p>
          <a:p>
            <a:pPr>
              <a:spcBef>
                <a:spcPct val="0"/>
              </a:spcBef>
              <a:buClrTx/>
              <a:buSzTx/>
              <a:buFontTx/>
              <a:buNone/>
            </a:pPr>
            <a:r>
              <a:rPr lang="en-US" altLang="en-US" sz="2200" b="1" dirty="0">
                <a:latin typeface="Courier New" panose="02070309020205020404" pitchFamily="49" charset="0"/>
              </a:rPr>
              <a:t>     C: QUIT </a:t>
            </a:r>
          </a:p>
          <a:p>
            <a:pPr>
              <a:spcBef>
                <a:spcPct val="0"/>
              </a:spcBef>
              <a:buClrTx/>
              <a:buSzTx/>
              <a:buFontTx/>
              <a:buNone/>
            </a:pPr>
            <a:r>
              <a:rPr lang="en-US" altLang="en-US" sz="2200" b="1" dirty="0">
                <a:latin typeface="Courier New" panose="02070309020205020404" pitchFamily="49" charset="0"/>
              </a:rPr>
              <a:t>     S: 221 hamburger.edu closing connection</a:t>
            </a:r>
            <a:endParaRPr lang="en-US" altLang="en-US" sz="2200" dirty="0">
              <a:latin typeface="Times New Roman" panose="02020603050405020304" pitchFamily="18" charset="0"/>
            </a:endParaRPr>
          </a:p>
        </p:txBody>
      </p:sp>
    </p:spTree>
    <p:extLst>
      <p:ext uri="{BB962C8B-B14F-4D97-AF65-F5344CB8AC3E}">
        <p14:creationId xmlns:p14="http://schemas.microsoft.com/office/powerpoint/2010/main" val="4217894959"/>
      </p:ext>
    </p:extLst>
  </p:cSld>
  <p:clrMapOvr>
    <a:masterClrMapping/>
  </p:clrMapOvr>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4" name="Title 1">
            <a:extLst>
              <a:ext uri="{FF2B5EF4-FFF2-40B4-BE49-F238E27FC236}">
                <a16:creationId xmlns:a16="http://schemas.microsoft.com/office/drawing/2014/main" id="{EDBA5A8F-4260-B240-9E01-AE8471BDC45B}"/>
              </a:ext>
            </a:extLst>
          </p:cNvPr>
          <p:cNvSpPr>
            <a:spLocks noGrp="1"/>
          </p:cNvSpPr>
          <p:nvPr>
            <p:ph type="title"/>
          </p:nvPr>
        </p:nvSpPr>
        <p:spPr/>
        <p:txBody>
          <a:bodyPr>
            <a:normAutofit/>
          </a:bodyPr>
          <a:lstStyle/>
          <a:p>
            <a:r>
              <a:rPr lang="en-US" altLang="en-US" sz="4400">
                <a:ea typeface="ＭＳ Ｐゴシック" panose="020B0600070205080204" pitchFamily="34" charset="-128"/>
              </a:rPr>
              <a:t>CDN content access: a closer look</a:t>
            </a:r>
          </a:p>
        </p:txBody>
      </p:sp>
      <p:sp>
        <p:nvSpPr>
          <p:cNvPr id="213" name="Freeform 1287">
            <a:extLst>
              <a:ext uri="{FF2B5EF4-FFF2-40B4-BE49-F238E27FC236}">
                <a16:creationId xmlns:a16="http://schemas.microsoft.com/office/drawing/2014/main" id="{228CCD74-01FC-904C-B060-AA03E75751C9}"/>
              </a:ext>
            </a:extLst>
          </p:cNvPr>
          <p:cNvSpPr>
            <a:spLocks/>
          </p:cNvSpPr>
          <p:nvPr/>
        </p:nvSpPr>
        <p:spPr bwMode="auto">
          <a:xfrm rot="5400000">
            <a:off x="2597150" y="4305582"/>
            <a:ext cx="2554288" cy="1422400"/>
          </a:xfrm>
          <a:custGeom>
            <a:avLst/>
            <a:gdLst>
              <a:gd name="T0" fmla="*/ 2147483647 w 10000"/>
              <a:gd name="T1" fmla="*/ 362723237 h 10000"/>
              <a:gd name="T2" fmla="*/ 2147483647 w 10000"/>
              <a:gd name="T3" fmla="*/ 2147483647 h 10000"/>
              <a:gd name="T4" fmla="*/ 2147483647 w 10000"/>
              <a:gd name="T5" fmla="*/ 2147483647 h 10000"/>
              <a:gd name="T6" fmla="*/ 2147483647 w 10000"/>
              <a:gd name="T7" fmla="*/ 2147483647 h 10000"/>
              <a:gd name="T8" fmla="*/ 2132822051 w 10000"/>
              <a:gd name="T9" fmla="*/ 2147483647 h 10000"/>
              <a:gd name="T10" fmla="*/ 1482993304 w 10000"/>
              <a:gd name="T11" fmla="*/ 2147483647 h 10000"/>
              <a:gd name="T12" fmla="*/ 2147483647 w 10000"/>
              <a:gd name="T13" fmla="*/ 2147483647 h 10000"/>
              <a:gd name="T14" fmla="*/ 2147483647 w 10000"/>
              <a:gd name="T15" fmla="*/ 2147483647 h 10000"/>
              <a:gd name="T16" fmla="*/ 2147483647 w 10000"/>
              <a:gd name="T17" fmla="*/ 2147483647 h 10000"/>
              <a:gd name="T18" fmla="*/ 2147483647 w 10000"/>
              <a:gd name="T19" fmla="*/ 2147483647 h 10000"/>
              <a:gd name="T20" fmla="*/ 2147483647 w 10000"/>
              <a:gd name="T21" fmla="*/ 2147483647 h 10000"/>
              <a:gd name="T22" fmla="*/ 2147483647 w 10000"/>
              <a:gd name="T23" fmla="*/ 2147483647 h 10000"/>
              <a:gd name="T24" fmla="*/ 2147483647 w 10000"/>
              <a:gd name="T25" fmla="*/ 2147483647 h 10000"/>
              <a:gd name="T26" fmla="*/ 2147483647 w 10000"/>
              <a:gd name="T27" fmla="*/ 2147483647 h 10000"/>
              <a:gd name="T28" fmla="*/ 2147483647 w 10000"/>
              <a:gd name="T29" fmla="*/ 2147483647 h 10000"/>
              <a:gd name="T30" fmla="*/ 2147483647 w 10000"/>
              <a:gd name="T31" fmla="*/ 621796755 h 10000"/>
              <a:gd name="T32" fmla="*/ 2147483647 w 10000"/>
              <a:gd name="T33" fmla="*/ 14385158 h 10000"/>
              <a:gd name="T34" fmla="*/ 2147483647 w 10000"/>
              <a:gd name="T35" fmla="*/ 362723237 h 1000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0000" h="10000">
                <a:moveTo>
                  <a:pt x="6270" y="126"/>
                </a:moveTo>
                <a:cubicBezTo>
                  <a:pt x="5642" y="245"/>
                  <a:pt x="4469" y="528"/>
                  <a:pt x="3738" y="756"/>
                </a:cubicBezTo>
                <a:cubicBezTo>
                  <a:pt x="3007" y="984"/>
                  <a:pt x="2405" y="1322"/>
                  <a:pt x="1887" y="1495"/>
                </a:cubicBezTo>
                <a:cubicBezTo>
                  <a:pt x="1369" y="1668"/>
                  <a:pt x="1195" y="1105"/>
                  <a:pt x="629" y="1793"/>
                </a:cubicBezTo>
                <a:cubicBezTo>
                  <a:pt x="63" y="2481"/>
                  <a:pt x="218" y="3574"/>
                  <a:pt x="128" y="4417"/>
                </a:cubicBezTo>
                <a:cubicBezTo>
                  <a:pt x="39" y="5260"/>
                  <a:pt x="-87" y="6368"/>
                  <a:pt x="89" y="6848"/>
                </a:cubicBezTo>
                <a:cubicBezTo>
                  <a:pt x="265" y="7328"/>
                  <a:pt x="491" y="7223"/>
                  <a:pt x="1207" y="7298"/>
                </a:cubicBezTo>
                <a:cubicBezTo>
                  <a:pt x="1924" y="7374"/>
                  <a:pt x="3641" y="7133"/>
                  <a:pt x="4406" y="7298"/>
                </a:cubicBezTo>
                <a:cubicBezTo>
                  <a:pt x="5171" y="7463"/>
                  <a:pt x="5298" y="7868"/>
                  <a:pt x="5779" y="8288"/>
                </a:cubicBezTo>
                <a:cubicBezTo>
                  <a:pt x="6260" y="8709"/>
                  <a:pt x="6848" y="9549"/>
                  <a:pt x="7290" y="9819"/>
                </a:cubicBezTo>
                <a:cubicBezTo>
                  <a:pt x="7731" y="10089"/>
                  <a:pt x="8124" y="10014"/>
                  <a:pt x="8448" y="9879"/>
                </a:cubicBezTo>
                <a:cubicBezTo>
                  <a:pt x="8771" y="9744"/>
                  <a:pt x="9056" y="9549"/>
                  <a:pt x="9252" y="9008"/>
                </a:cubicBezTo>
                <a:cubicBezTo>
                  <a:pt x="9448" y="8469"/>
                  <a:pt x="9537" y="7418"/>
                  <a:pt x="9644" y="6639"/>
                </a:cubicBezTo>
                <a:cubicBezTo>
                  <a:pt x="9752" y="5858"/>
                  <a:pt x="9851" y="5168"/>
                  <a:pt x="9899" y="4327"/>
                </a:cubicBezTo>
                <a:cubicBezTo>
                  <a:pt x="9949" y="3486"/>
                  <a:pt x="10076" y="2256"/>
                  <a:pt x="9939" y="1566"/>
                </a:cubicBezTo>
                <a:cubicBezTo>
                  <a:pt x="9802" y="876"/>
                  <a:pt x="9478" y="471"/>
                  <a:pt x="9075" y="216"/>
                </a:cubicBezTo>
                <a:cubicBezTo>
                  <a:pt x="8674" y="-39"/>
                  <a:pt x="7997" y="20"/>
                  <a:pt x="7525" y="5"/>
                </a:cubicBezTo>
                <a:cubicBezTo>
                  <a:pt x="7055" y="-9"/>
                  <a:pt x="6898" y="5"/>
                  <a:pt x="6270" y="126"/>
                </a:cubicBezTo>
                <a:close/>
              </a:path>
            </a:pathLst>
          </a:custGeom>
          <a:solidFill>
            <a:srgbClr val="00CCFF"/>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20000"/>
              </a:spcBef>
              <a:spcAft>
                <a:spcPct val="0"/>
              </a:spcAft>
              <a:buClr>
                <a:srgbClr val="3333CC"/>
              </a:buClr>
              <a:buSzPct val="85000"/>
              <a:buFont typeface="ZapfDingbats" charset="2"/>
              <a:buNone/>
            </a:pPr>
            <a:endParaRPr lang="en-US" sz="2000">
              <a:solidFill>
                <a:srgbClr val="000000"/>
              </a:solidFill>
              <a:latin typeface="Arial" panose="020B0604020202020204" pitchFamily="34" charset="0"/>
              <a:ea typeface="ＭＳ Ｐゴシック" panose="020B0600070205080204" pitchFamily="34" charset="-128"/>
              <a:cs typeface="Arial"/>
            </a:endParaRPr>
          </a:p>
        </p:txBody>
      </p:sp>
      <p:sp>
        <p:nvSpPr>
          <p:cNvPr id="214" name="Freeform 1287">
            <a:extLst>
              <a:ext uri="{FF2B5EF4-FFF2-40B4-BE49-F238E27FC236}">
                <a16:creationId xmlns:a16="http://schemas.microsoft.com/office/drawing/2014/main" id="{DD39A0F8-5ECF-2F47-93D0-7B4020DBC930}"/>
              </a:ext>
            </a:extLst>
          </p:cNvPr>
          <p:cNvSpPr>
            <a:spLocks/>
          </p:cNvSpPr>
          <p:nvPr/>
        </p:nvSpPr>
        <p:spPr bwMode="auto">
          <a:xfrm>
            <a:off x="5650706" y="5181088"/>
            <a:ext cx="3467100" cy="1422400"/>
          </a:xfrm>
          <a:custGeom>
            <a:avLst/>
            <a:gdLst>
              <a:gd name="T0" fmla="*/ 2147483647 w 10000"/>
              <a:gd name="T1" fmla="*/ 362723237 h 10000"/>
              <a:gd name="T2" fmla="*/ 2147483647 w 10000"/>
              <a:gd name="T3" fmla="*/ 2147483647 h 10000"/>
              <a:gd name="T4" fmla="*/ 2147483647 w 10000"/>
              <a:gd name="T5" fmla="*/ 2147483647 h 10000"/>
              <a:gd name="T6" fmla="*/ 2147483647 w 10000"/>
              <a:gd name="T7" fmla="*/ 2147483647 h 10000"/>
              <a:gd name="T8" fmla="*/ 2147483647 w 10000"/>
              <a:gd name="T9" fmla="*/ 2147483647 h 10000"/>
              <a:gd name="T10" fmla="*/ 2147483647 w 10000"/>
              <a:gd name="T11" fmla="*/ 2147483647 h 10000"/>
              <a:gd name="T12" fmla="*/ 2147483647 w 10000"/>
              <a:gd name="T13" fmla="*/ 2147483647 h 10000"/>
              <a:gd name="T14" fmla="*/ 2147483647 w 10000"/>
              <a:gd name="T15" fmla="*/ 2147483647 h 10000"/>
              <a:gd name="T16" fmla="*/ 2147483647 w 10000"/>
              <a:gd name="T17" fmla="*/ 2147483647 h 10000"/>
              <a:gd name="T18" fmla="*/ 2147483647 w 10000"/>
              <a:gd name="T19" fmla="*/ 2147483647 h 10000"/>
              <a:gd name="T20" fmla="*/ 2147483647 w 10000"/>
              <a:gd name="T21" fmla="*/ 2147483647 h 10000"/>
              <a:gd name="T22" fmla="*/ 2147483647 w 10000"/>
              <a:gd name="T23" fmla="*/ 2147483647 h 10000"/>
              <a:gd name="T24" fmla="*/ 2147483647 w 10000"/>
              <a:gd name="T25" fmla="*/ 2147483647 h 10000"/>
              <a:gd name="T26" fmla="*/ 2147483647 w 10000"/>
              <a:gd name="T27" fmla="*/ 2147483647 h 10000"/>
              <a:gd name="T28" fmla="*/ 2147483647 w 10000"/>
              <a:gd name="T29" fmla="*/ 2147483647 h 10000"/>
              <a:gd name="T30" fmla="*/ 2147483647 w 10000"/>
              <a:gd name="T31" fmla="*/ 621796755 h 10000"/>
              <a:gd name="T32" fmla="*/ 2147483647 w 10000"/>
              <a:gd name="T33" fmla="*/ 14385158 h 10000"/>
              <a:gd name="T34" fmla="*/ 2147483647 w 10000"/>
              <a:gd name="T35" fmla="*/ 362723237 h 1000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0000" h="10000">
                <a:moveTo>
                  <a:pt x="6270" y="126"/>
                </a:moveTo>
                <a:cubicBezTo>
                  <a:pt x="5642" y="245"/>
                  <a:pt x="4469" y="528"/>
                  <a:pt x="3738" y="756"/>
                </a:cubicBezTo>
                <a:cubicBezTo>
                  <a:pt x="3007" y="984"/>
                  <a:pt x="2405" y="1322"/>
                  <a:pt x="1887" y="1495"/>
                </a:cubicBezTo>
                <a:cubicBezTo>
                  <a:pt x="1369" y="1668"/>
                  <a:pt x="1195" y="1105"/>
                  <a:pt x="629" y="1793"/>
                </a:cubicBezTo>
                <a:cubicBezTo>
                  <a:pt x="63" y="2481"/>
                  <a:pt x="218" y="3574"/>
                  <a:pt x="128" y="4417"/>
                </a:cubicBezTo>
                <a:cubicBezTo>
                  <a:pt x="39" y="5260"/>
                  <a:pt x="-87" y="6368"/>
                  <a:pt x="89" y="6848"/>
                </a:cubicBezTo>
                <a:cubicBezTo>
                  <a:pt x="265" y="7328"/>
                  <a:pt x="491" y="7223"/>
                  <a:pt x="1207" y="7298"/>
                </a:cubicBezTo>
                <a:cubicBezTo>
                  <a:pt x="1924" y="7374"/>
                  <a:pt x="3641" y="7133"/>
                  <a:pt x="4406" y="7298"/>
                </a:cubicBezTo>
                <a:cubicBezTo>
                  <a:pt x="5171" y="7463"/>
                  <a:pt x="5298" y="7868"/>
                  <a:pt x="5779" y="8288"/>
                </a:cubicBezTo>
                <a:cubicBezTo>
                  <a:pt x="6260" y="8709"/>
                  <a:pt x="6848" y="9549"/>
                  <a:pt x="7290" y="9819"/>
                </a:cubicBezTo>
                <a:cubicBezTo>
                  <a:pt x="7731" y="10089"/>
                  <a:pt x="8124" y="10014"/>
                  <a:pt x="8448" y="9879"/>
                </a:cubicBezTo>
                <a:cubicBezTo>
                  <a:pt x="8771" y="9744"/>
                  <a:pt x="9056" y="9549"/>
                  <a:pt x="9252" y="9008"/>
                </a:cubicBezTo>
                <a:cubicBezTo>
                  <a:pt x="9448" y="8469"/>
                  <a:pt x="9537" y="7418"/>
                  <a:pt x="9644" y="6639"/>
                </a:cubicBezTo>
                <a:cubicBezTo>
                  <a:pt x="9752" y="5858"/>
                  <a:pt x="9851" y="5168"/>
                  <a:pt x="9899" y="4327"/>
                </a:cubicBezTo>
                <a:cubicBezTo>
                  <a:pt x="9949" y="3486"/>
                  <a:pt x="10076" y="2256"/>
                  <a:pt x="9939" y="1566"/>
                </a:cubicBezTo>
                <a:cubicBezTo>
                  <a:pt x="9802" y="876"/>
                  <a:pt x="9478" y="471"/>
                  <a:pt x="9075" y="216"/>
                </a:cubicBezTo>
                <a:cubicBezTo>
                  <a:pt x="8674" y="-39"/>
                  <a:pt x="7997" y="20"/>
                  <a:pt x="7525" y="5"/>
                </a:cubicBezTo>
                <a:cubicBezTo>
                  <a:pt x="7055" y="-9"/>
                  <a:pt x="6898" y="5"/>
                  <a:pt x="6270" y="126"/>
                </a:cubicBezTo>
                <a:close/>
              </a:path>
            </a:pathLst>
          </a:custGeom>
          <a:solidFill>
            <a:srgbClr val="00CCFF"/>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20000"/>
              </a:spcBef>
              <a:spcAft>
                <a:spcPct val="0"/>
              </a:spcAft>
              <a:buClr>
                <a:srgbClr val="3333CC"/>
              </a:buClr>
              <a:buSzPct val="85000"/>
              <a:buFont typeface="ZapfDingbats" charset="2"/>
              <a:buNone/>
            </a:pPr>
            <a:endParaRPr lang="en-US" sz="2000">
              <a:solidFill>
                <a:srgbClr val="000000"/>
              </a:solidFill>
              <a:latin typeface="Arial" panose="020B0604020202020204" pitchFamily="34" charset="0"/>
              <a:ea typeface="ＭＳ Ｐゴシック" panose="020B0600070205080204" pitchFamily="34" charset="-128"/>
              <a:cs typeface="Arial"/>
            </a:endParaRPr>
          </a:p>
        </p:txBody>
      </p:sp>
      <p:grpSp>
        <p:nvGrpSpPr>
          <p:cNvPr id="215" name="Group 249">
            <a:extLst>
              <a:ext uri="{FF2B5EF4-FFF2-40B4-BE49-F238E27FC236}">
                <a16:creationId xmlns:a16="http://schemas.microsoft.com/office/drawing/2014/main" id="{1E28E1B3-4D9E-A943-B1E1-5EA471FAF4B9}"/>
              </a:ext>
            </a:extLst>
          </p:cNvPr>
          <p:cNvGrpSpPr>
            <a:grpSpLocks/>
          </p:cNvGrpSpPr>
          <p:nvPr/>
        </p:nvGrpSpPr>
        <p:grpSpPr bwMode="auto">
          <a:xfrm>
            <a:off x="3766344" y="3952363"/>
            <a:ext cx="460375" cy="638175"/>
            <a:chOff x="4140" y="429"/>
            <a:chExt cx="1425" cy="2396"/>
          </a:xfrm>
        </p:grpSpPr>
        <p:sp>
          <p:nvSpPr>
            <p:cNvPr id="216" name="Freeform 250">
              <a:extLst>
                <a:ext uri="{FF2B5EF4-FFF2-40B4-BE49-F238E27FC236}">
                  <a16:creationId xmlns:a16="http://schemas.microsoft.com/office/drawing/2014/main" id="{B0D9C1C1-8FAC-0A48-AD6D-6708E7F90DD3}"/>
                </a:ext>
              </a:extLst>
            </p:cNvPr>
            <p:cNvSpPr>
              <a:spLocks/>
            </p:cNvSpPr>
            <p:nvPr/>
          </p:nvSpPr>
          <p:spPr bwMode="auto">
            <a:xfrm>
              <a:off x="5268" y="433"/>
              <a:ext cx="283" cy="2286"/>
            </a:xfrm>
            <a:custGeom>
              <a:avLst/>
              <a:gdLst>
                <a:gd name="T0" fmla="*/ 17 w 354"/>
                <a:gd name="T1" fmla="*/ 0 h 2742"/>
                <a:gd name="T2" fmla="*/ 93 w 354"/>
                <a:gd name="T3" fmla="*/ 114 h 2742"/>
                <a:gd name="T4" fmla="*/ 91 w 354"/>
                <a:gd name="T5" fmla="*/ 881 h 2742"/>
                <a:gd name="T6" fmla="*/ 0 w 354"/>
                <a:gd name="T7" fmla="*/ 921 h 2742"/>
                <a:gd name="T8" fmla="*/ 1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7" name="Rectangle 251">
              <a:extLst>
                <a:ext uri="{FF2B5EF4-FFF2-40B4-BE49-F238E27FC236}">
                  <a16:creationId xmlns:a16="http://schemas.microsoft.com/office/drawing/2014/main" id="{DAC7A760-CCFF-7C42-91EE-BAAF6449D318}"/>
                </a:ext>
              </a:extLst>
            </p:cNvPr>
            <p:cNvSpPr>
              <a:spLocks noChangeArrowheads="1"/>
            </p:cNvSpPr>
            <p:nvPr/>
          </p:nvSpPr>
          <p:spPr bwMode="auto">
            <a:xfrm>
              <a:off x="4204" y="429"/>
              <a:ext cx="1047" cy="2283"/>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a:ln>
                  <a:noFill/>
                </a:ln>
                <a:solidFill>
                  <a:srgbClr val="000000"/>
                </a:solidFill>
                <a:effectLst/>
                <a:uLnTx/>
                <a:uFillTx/>
                <a:latin typeface="Arial" charset="0"/>
                <a:ea typeface="ＭＳ Ｐゴシック" charset="0"/>
                <a:cs typeface="Arial"/>
              </a:endParaRPr>
            </a:p>
          </p:txBody>
        </p:sp>
        <p:sp>
          <p:nvSpPr>
            <p:cNvPr id="218" name="Freeform 252">
              <a:extLst>
                <a:ext uri="{FF2B5EF4-FFF2-40B4-BE49-F238E27FC236}">
                  <a16:creationId xmlns:a16="http://schemas.microsoft.com/office/drawing/2014/main" id="{C8AF8725-E2C6-494E-ABB0-0D8887CD3ED6}"/>
                </a:ext>
              </a:extLst>
            </p:cNvPr>
            <p:cNvSpPr>
              <a:spLocks/>
            </p:cNvSpPr>
            <p:nvPr/>
          </p:nvSpPr>
          <p:spPr bwMode="auto">
            <a:xfrm>
              <a:off x="5321" y="570"/>
              <a:ext cx="169" cy="2115"/>
            </a:xfrm>
            <a:custGeom>
              <a:avLst/>
              <a:gdLst>
                <a:gd name="T0" fmla="*/ 2 w 211"/>
                <a:gd name="T1" fmla="*/ 0 h 2537"/>
                <a:gd name="T2" fmla="*/ 56 w 211"/>
                <a:gd name="T3" fmla="*/ 73 h 2537"/>
                <a:gd name="T4" fmla="*/ 2 w 211"/>
                <a:gd name="T5" fmla="*/ 839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9" name="Freeform 253">
              <a:extLst>
                <a:ext uri="{FF2B5EF4-FFF2-40B4-BE49-F238E27FC236}">
                  <a16:creationId xmlns:a16="http://schemas.microsoft.com/office/drawing/2014/main" id="{23A96641-AC09-3A47-A92E-5071632BFC1E}"/>
                </a:ext>
              </a:extLst>
            </p:cNvPr>
            <p:cNvSpPr>
              <a:spLocks/>
            </p:cNvSpPr>
            <p:nvPr/>
          </p:nvSpPr>
          <p:spPr bwMode="auto">
            <a:xfrm>
              <a:off x="5284" y="1640"/>
              <a:ext cx="263" cy="189"/>
            </a:xfrm>
            <a:custGeom>
              <a:avLst/>
              <a:gdLst>
                <a:gd name="T0" fmla="*/ 2 w 328"/>
                <a:gd name="T1" fmla="*/ 0 h 226"/>
                <a:gd name="T2" fmla="*/ 87 w 328"/>
                <a:gd name="T3" fmla="*/ 43 h 226"/>
                <a:gd name="T4" fmla="*/ 87 w 328"/>
                <a:gd name="T5" fmla="*/ 77 h 226"/>
                <a:gd name="T6" fmla="*/ 0 w 328"/>
                <a:gd name="T7" fmla="*/ 34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20" name="Rectangle 254">
              <a:extLst>
                <a:ext uri="{FF2B5EF4-FFF2-40B4-BE49-F238E27FC236}">
                  <a16:creationId xmlns:a16="http://schemas.microsoft.com/office/drawing/2014/main" id="{B3EFAE35-A0C9-1D47-B5F7-279023A949A3}"/>
                </a:ext>
              </a:extLst>
            </p:cNvPr>
            <p:cNvSpPr>
              <a:spLocks noChangeArrowheads="1"/>
            </p:cNvSpPr>
            <p:nvPr/>
          </p:nvSpPr>
          <p:spPr bwMode="auto">
            <a:xfrm>
              <a:off x="4214" y="691"/>
              <a:ext cx="595" cy="48"/>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a:ln>
                  <a:noFill/>
                </a:ln>
                <a:solidFill>
                  <a:srgbClr val="000000"/>
                </a:solidFill>
                <a:effectLst/>
                <a:uLnTx/>
                <a:uFillTx/>
                <a:latin typeface="Arial" charset="0"/>
                <a:ea typeface="ＭＳ Ｐゴシック" charset="0"/>
                <a:cs typeface="Arial"/>
              </a:endParaRPr>
            </a:p>
          </p:txBody>
        </p:sp>
        <p:grpSp>
          <p:nvGrpSpPr>
            <p:cNvPr id="221" name="Group 255">
              <a:extLst>
                <a:ext uri="{FF2B5EF4-FFF2-40B4-BE49-F238E27FC236}">
                  <a16:creationId xmlns:a16="http://schemas.microsoft.com/office/drawing/2014/main" id="{68039A40-835E-0340-B938-17D55C18DC90}"/>
                </a:ext>
              </a:extLst>
            </p:cNvPr>
            <p:cNvGrpSpPr>
              <a:grpSpLocks/>
            </p:cNvGrpSpPr>
            <p:nvPr/>
          </p:nvGrpSpPr>
          <p:grpSpPr bwMode="auto">
            <a:xfrm>
              <a:off x="4749" y="668"/>
              <a:ext cx="581" cy="145"/>
              <a:chOff x="614" y="2568"/>
              <a:chExt cx="725" cy="139"/>
            </a:xfrm>
          </p:grpSpPr>
          <p:sp>
            <p:nvSpPr>
              <p:cNvPr id="246" name="AutoShape 256">
                <a:extLst>
                  <a:ext uri="{FF2B5EF4-FFF2-40B4-BE49-F238E27FC236}">
                    <a16:creationId xmlns:a16="http://schemas.microsoft.com/office/drawing/2014/main" id="{249C7189-FC73-E443-8DC7-BD883F218B49}"/>
                  </a:ext>
                </a:extLst>
              </p:cNvPr>
              <p:cNvSpPr>
                <a:spLocks noChangeArrowheads="1"/>
              </p:cNvSpPr>
              <p:nvPr/>
            </p:nvSpPr>
            <p:spPr bwMode="auto">
              <a:xfrm>
                <a:off x="614" y="2567"/>
                <a:ext cx="724" cy="126"/>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a:ln>
                    <a:noFill/>
                  </a:ln>
                  <a:solidFill>
                    <a:srgbClr val="000000"/>
                  </a:solidFill>
                  <a:effectLst/>
                  <a:uLnTx/>
                  <a:uFillTx/>
                  <a:latin typeface="Arial" charset="0"/>
                  <a:ea typeface="ＭＳ Ｐゴシック" charset="0"/>
                  <a:cs typeface="Arial"/>
                </a:endParaRPr>
              </a:p>
            </p:txBody>
          </p:sp>
          <p:sp>
            <p:nvSpPr>
              <p:cNvPr id="247" name="AutoShape 257">
                <a:extLst>
                  <a:ext uri="{FF2B5EF4-FFF2-40B4-BE49-F238E27FC236}">
                    <a16:creationId xmlns:a16="http://schemas.microsoft.com/office/drawing/2014/main" id="{40E18D47-6D3F-6747-BC54-E8874F259F1D}"/>
                  </a:ext>
                </a:extLst>
              </p:cNvPr>
              <p:cNvSpPr>
                <a:spLocks noChangeArrowheads="1"/>
              </p:cNvSpPr>
              <p:nvPr/>
            </p:nvSpPr>
            <p:spPr bwMode="auto">
              <a:xfrm>
                <a:off x="633" y="2585"/>
                <a:ext cx="687" cy="103"/>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a:ln>
                    <a:noFill/>
                  </a:ln>
                  <a:solidFill>
                    <a:srgbClr val="000000"/>
                  </a:solidFill>
                  <a:effectLst/>
                  <a:uLnTx/>
                  <a:uFillTx/>
                  <a:latin typeface="Arial" charset="0"/>
                  <a:ea typeface="ＭＳ Ｐゴシック" charset="0"/>
                  <a:cs typeface="Arial"/>
                </a:endParaRPr>
              </a:p>
            </p:txBody>
          </p:sp>
        </p:grpSp>
        <p:sp>
          <p:nvSpPr>
            <p:cNvPr id="222" name="Rectangle 258">
              <a:extLst>
                <a:ext uri="{FF2B5EF4-FFF2-40B4-BE49-F238E27FC236}">
                  <a16:creationId xmlns:a16="http://schemas.microsoft.com/office/drawing/2014/main" id="{245C5FA1-1E9F-C840-85BB-E63FB62AA616}"/>
                </a:ext>
              </a:extLst>
            </p:cNvPr>
            <p:cNvSpPr>
              <a:spLocks noChangeArrowheads="1"/>
            </p:cNvSpPr>
            <p:nvPr/>
          </p:nvSpPr>
          <p:spPr bwMode="auto">
            <a:xfrm>
              <a:off x="4224" y="1019"/>
              <a:ext cx="595" cy="48"/>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a:ln>
                  <a:noFill/>
                </a:ln>
                <a:solidFill>
                  <a:srgbClr val="000000"/>
                </a:solidFill>
                <a:effectLst/>
                <a:uLnTx/>
                <a:uFillTx/>
                <a:latin typeface="Arial" charset="0"/>
                <a:ea typeface="ＭＳ Ｐゴシック" charset="0"/>
                <a:cs typeface="Arial"/>
              </a:endParaRPr>
            </a:p>
          </p:txBody>
        </p:sp>
        <p:grpSp>
          <p:nvGrpSpPr>
            <p:cNvPr id="223" name="Group 259">
              <a:extLst>
                <a:ext uri="{FF2B5EF4-FFF2-40B4-BE49-F238E27FC236}">
                  <a16:creationId xmlns:a16="http://schemas.microsoft.com/office/drawing/2014/main" id="{2F90DA4E-89FF-3440-9531-562077350B71}"/>
                </a:ext>
              </a:extLst>
            </p:cNvPr>
            <p:cNvGrpSpPr>
              <a:grpSpLocks/>
            </p:cNvGrpSpPr>
            <p:nvPr/>
          </p:nvGrpSpPr>
          <p:grpSpPr bwMode="auto">
            <a:xfrm>
              <a:off x="4747" y="994"/>
              <a:ext cx="581" cy="134"/>
              <a:chOff x="614" y="2568"/>
              <a:chExt cx="725" cy="139"/>
            </a:xfrm>
          </p:grpSpPr>
          <p:sp>
            <p:nvSpPr>
              <p:cNvPr id="244" name="AutoShape 260">
                <a:extLst>
                  <a:ext uri="{FF2B5EF4-FFF2-40B4-BE49-F238E27FC236}">
                    <a16:creationId xmlns:a16="http://schemas.microsoft.com/office/drawing/2014/main" id="{13ACC81D-1647-C64F-BB80-11A9441DD9C7}"/>
                  </a:ext>
                </a:extLst>
              </p:cNvPr>
              <p:cNvSpPr>
                <a:spLocks noChangeArrowheads="1"/>
              </p:cNvSpPr>
              <p:nvPr/>
            </p:nvSpPr>
            <p:spPr bwMode="auto">
              <a:xfrm>
                <a:off x="617" y="2569"/>
                <a:ext cx="724" cy="136"/>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a:ln>
                    <a:noFill/>
                  </a:ln>
                  <a:solidFill>
                    <a:srgbClr val="000000"/>
                  </a:solidFill>
                  <a:effectLst/>
                  <a:uLnTx/>
                  <a:uFillTx/>
                  <a:latin typeface="Arial" charset="0"/>
                  <a:ea typeface="ＭＳ Ｐゴシック" charset="0"/>
                  <a:cs typeface="Arial"/>
                </a:endParaRPr>
              </a:p>
            </p:txBody>
          </p:sp>
          <p:sp>
            <p:nvSpPr>
              <p:cNvPr id="245" name="AutoShape 261">
                <a:extLst>
                  <a:ext uri="{FF2B5EF4-FFF2-40B4-BE49-F238E27FC236}">
                    <a16:creationId xmlns:a16="http://schemas.microsoft.com/office/drawing/2014/main" id="{B468F355-53FD-9248-9060-88BC3C7DE52F}"/>
                  </a:ext>
                </a:extLst>
              </p:cNvPr>
              <p:cNvSpPr>
                <a:spLocks noChangeArrowheads="1"/>
              </p:cNvSpPr>
              <p:nvPr/>
            </p:nvSpPr>
            <p:spPr bwMode="auto">
              <a:xfrm>
                <a:off x="629" y="2588"/>
                <a:ext cx="693" cy="9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a:ln>
                    <a:noFill/>
                  </a:ln>
                  <a:solidFill>
                    <a:srgbClr val="000000"/>
                  </a:solidFill>
                  <a:effectLst/>
                  <a:uLnTx/>
                  <a:uFillTx/>
                  <a:latin typeface="Arial" charset="0"/>
                  <a:ea typeface="ＭＳ Ｐゴシック" charset="0"/>
                  <a:cs typeface="Arial"/>
                </a:endParaRPr>
              </a:p>
            </p:txBody>
          </p:sp>
        </p:grpSp>
        <p:sp>
          <p:nvSpPr>
            <p:cNvPr id="224" name="Rectangle 262">
              <a:extLst>
                <a:ext uri="{FF2B5EF4-FFF2-40B4-BE49-F238E27FC236}">
                  <a16:creationId xmlns:a16="http://schemas.microsoft.com/office/drawing/2014/main" id="{042D7781-9DC2-5644-B21D-1DB42688C481}"/>
                </a:ext>
              </a:extLst>
            </p:cNvPr>
            <p:cNvSpPr>
              <a:spLocks noChangeArrowheads="1"/>
            </p:cNvSpPr>
            <p:nvPr/>
          </p:nvSpPr>
          <p:spPr bwMode="auto">
            <a:xfrm>
              <a:off x="4219" y="1359"/>
              <a:ext cx="595" cy="48"/>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a:ln>
                  <a:noFill/>
                </a:ln>
                <a:solidFill>
                  <a:srgbClr val="000000"/>
                </a:solidFill>
                <a:effectLst/>
                <a:uLnTx/>
                <a:uFillTx/>
                <a:latin typeface="Arial" charset="0"/>
                <a:ea typeface="ＭＳ Ｐゴシック" charset="0"/>
                <a:cs typeface="Arial"/>
              </a:endParaRPr>
            </a:p>
          </p:txBody>
        </p:sp>
        <p:sp>
          <p:nvSpPr>
            <p:cNvPr id="225" name="Rectangle 263">
              <a:extLst>
                <a:ext uri="{FF2B5EF4-FFF2-40B4-BE49-F238E27FC236}">
                  <a16:creationId xmlns:a16="http://schemas.microsoft.com/office/drawing/2014/main" id="{0B618EE3-4DAD-B749-84AF-332004E10A6B}"/>
                </a:ext>
              </a:extLst>
            </p:cNvPr>
            <p:cNvSpPr>
              <a:spLocks noChangeArrowheads="1"/>
            </p:cNvSpPr>
            <p:nvPr/>
          </p:nvSpPr>
          <p:spPr bwMode="auto">
            <a:xfrm>
              <a:off x="4228" y="1657"/>
              <a:ext cx="595" cy="42"/>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a:ln>
                  <a:noFill/>
                </a:ln>
                <a:solidFill>
                  <a:srgbClr val="000000"/>
                </a:solidFill>
                <a:effectLst/>
                <a:uLnTx/>
                <a:uFillTx/>
                <a:latin typeface="Arial" charset="0"/>
                <a:ea typeface="ＭＳ Ｐゴシック" charset="0"/>
                <a:cs typeface="Arial"/>
              </a:endParaRPr>
            </a:p>
          </p:txBody>
        </p:sp>
        <p:grpSp>
          <p:nvGrpSpPr>
            <p:cNvPr id="226" name="Group 264">
              <a:extLst>
                <a:ext uri="{FF2B5EF4-FFF2-40B4-BE49-F238E27FC236}">
                  <a16:creationId xmlns:a16="http://schemas.microsoft.com/office/drawing/2014/main" id="{C4B725EE-5DAE-6E4F-9150-DA20C82CD7A4}"/>
                </a:ext>
              </a:extLst>
            </p:cNvPr>
            <p:cNvGrpSpPr>
              <a:grpSpLocks/>
            </p:cNvGrpSpPr>
            <p:nvPr/>
          </p:nvGrpSpPr>
          <p:grpSpPr bwMode="auto">
            <a:xfrm>
              <a:off x="4735" y="1627"/>
              <a:ext cx="582" cy="151"/>
              <a:chOff x="614" y="2568"/>
              <a:chExt cx="725" cy="139"/>
            </a:xfrm>
          </p:grpSpPr>
          <p:sp>
            <p:nvSpPr>
              <p:cNvPr id="242" name="AutoShape 265">
                <a:extLst>
                  <a:ext uri="{FF2B5EF4-FFF2-40B4-BE49-F238E27FC236}">
                    <a16:creationId xmlns:a16="http://schemas.microsoft.com/office/drawing/2014/main" id="{AC19035F-EAE8-9B48-AA40-95279E029417}"/>
                  </a:ext>
                </a:extLst>
              </p:cNvPr>
              <p:cNvSpPr>
                <a:spLocks noChangeArrowheads="1"/>
              </p:cNvSpPr>
              <p:nvPr/>
            </p:nvSpPr>
            <p:spPr bwMode="auto">
              <a:xfrm>
                <a:off x="613" y="2568"/>
                <a:ext cx="722" cy="137"/>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a:ln>
                    <a:noFill/>
                  </a:ln>
                  <a:solidFill>
                    <a:srgbClr val="000000"/>
                  </a:solidFill>
                  <a:effectLst/>
                  <a:uLnTx/>
                  <a:uFillTx/>
                  <a:latin typeface="Arial" charset="0"/>
                  <a:ea typeface="ＭＳ Ｐゴシック" charset="0"/>
                  <a:cs typeface="Arial"/>
                </a:endParaRPr>
              </a:p>
            </p:txBody>
          </p:sp>
          <p:sp>
            <p:nvSpPr>
              <p:cNvPr id="243" name="AutoShape 266">
                <a:extLst>
                  <a:ext uri="{FF2B5EF4-FFF2-40B4-BE49-F238E27FC236}">
                    <a16:creationId xmlns:a16="http://schemas.microsoft.com/office/drawing/2014/main" id="{B10DB91C-D914-5347-A02D-C517AB629C4D}"/>
                  </a:ext>
                </a:extLst>
              </p:cNvPr>
              <p:cNvSpPr>
                <a:spLocks noChangeArrowheads="1"/>
              </p:cNvSpPr>
              <p:nvPr/>
            </p:nvSpPr>
            <p:spPr bwMode="auto">
              <a:xfrm>
                <a:off x="626" y="2584"/>
                <a:ext cx="698" cy="104"/>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a:ln>
                    <a:noFill/>
                  </a:ln>
                  <a:solidFill>
                    <a:srgbClr val="000000"/>
                  </a:solidFill>
                  <a:effectLst/>
                  <a:uLnTx/>
                  <a:uFillTx/>
                  <a:latin typeface="Arial" charset="0"/>
                  <a:ea typeface="ＭＳ Ｐゴシック" charset="0"/>
                  <a:cs typeface="Arial"/>
                </a:endParaRPr>
              </a:p>
            </p:txBody>
          </p:sp>
        </p:grpSp>
        <p:sp>
          <p:nvSpPr>
            <p:cNvPr id="227" name="Freeform 267">
              <a:extLst>
                <a:ext uri="{FF2B5EF4-FFF2-40B4-BE49-F238E27FC236}">
                  <a16:creationId xmlns:a16="http://schemas.microsoft.com/office/drawing/2014/main" id="{E6ABFAC0-3373-E547-96E5-C4BE7E6DB06A}"/>
                </a:ext>
              </a:extLst>
            </p:cNvPr>
            <p:cNvSpPr>
              <a:spLocks/>
            </p:cNvSpPr>
            <p:nvPr/>
          </p:nvSpPr>
          <p:spPr bwMode="auto">
            <a:xfrm>
              <a:off x="5288" y="1354"/>
              <a:ext cx="263" cy="188"/>
            </a:xfrm>
            <a:custGeom>
              <a:avLst/>
              <a:gdLst>
                <a:gd name="T0" fmla="*/ 2 w 328"/>
                <a:gd name="T1" fmla="*/ 0 h 226"/>
                <a:gd name="T2" fmla="*/ 87 w 328"/>
                <a:gd name="T3" fmla="*/ 42 h 226"/>
                <a:gd name="T4" fmla="*/ 87 w 328"/>
                <a:gd name="T5" fmla="*/ 75 h 226"/>
                <a:gd name="T6" fmla="*/ 0 w 328"/>
                <a:gd name="T7" fmla="*/ 32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nvGrpSpPr>
            <p:cNvPr id="228" name="Group 268">
              <a:extLst>
                <a:ext uri="{FF2B5EF4-FFF2-40B4-BE49-F238E27FC236}">
                  <a16:creationId xmlns:a16="http://schemas.microsoft.com/office/drawing/2014/main" id="{B68863D9-7CA6-1F40-B157-3E831A3E559C}"/>
                </a:ext>
              </a:extLst>
            </p:cNvPr>
            <p:cNvGrpSpPr>
              <a:grpSpLocks/>
            </p:cNvGrpSpPr>
            <p:nvPr/>
          </p:nvGrpSpPr>
          <p:grpSpPr bwMode="auto">
            <a:xfrm>
              <a:off x="4739" y="1327"/>
              <a:ext cx="582" cy="139"/>
              <a:chOff x="614" y="2568"/>
              <a:chExt cx="725" cy="139"/>
            </a:xfrm>
          </p:grpSpPr>
          <p:sp>
            <p:nvSpPr>
              <p:cNvPr id="240" name="AutoShape 269">
                <a:extLst>
                  <a:ext uri="{FF2B5EF4-FFF2-40B4-BE49-F238E27FC236}">
                    <a16:creationId xmlns:a16="http://schemas.microsoft.com/office/drawing/2014/main" id="{5D280D8D-AF52-5C4E-9287-CAF0D456242A}"/>
                  </a:ext>
                </a:extLst>
              </p:cNvPr>
              <p:cNvSpPr>
                <a:spLocks noChangeArrowheads="1"/>
              </p:cNvSpPr>
              <p:nvPr/>
            </p:nvSpPr>
            <p:spPr bwMode="auto">
              <a:xfrm>
                <a:off x="615" y="2570"/>
                <a:ext cx="722" cy="137"/>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a:ln>
                    <a:noFill/>
                  </a:ln>
                  <a:solidFill>
                    <a:srgbClr val="000000"/>
                  </a:solidFill>
                  <a:effectLst/>
                  <a:uLnTx/>
                  <a:uFillTx/>
                  <a:latin typeface="Arial" charset="0"/>
                  <a:ea typeface="ＭＳ Ｐゴシック" charset="0"/>
                  <a:cs typeface="Arial"/>
                </a:endParaRPr>
              </a:p>
            </p:txBody>
          </p:sp>
          <p:sp>
            <p:nvSpPr>
              <p:cNvPr id="241" name="AutoShape 270">
                <a:extLst>
                  <a:ext uri="{FF2B5EF4-FFF2-40B4-BE49-F238E27FC236}">
                    <a16:creationId xmlns:a16="http://schemas.microsoft.com/office/drawing/2014/main" id="{7BC00C41-C1EB-054A-9650-78749FC9935F}"/>
                  </a:ext>
                </a:extLst>
              </p:cNvPr>
              <p:cNvSpPr>
                <a:spLocks noChangeArrowheads="1"/>
              </p:cNvSpPr>
              <p:nvPr/>
            </p:nvSpPr>
            <p:spPr bwMode="auto">
              <a:xfrm>
                <a:off x="633" y="2588"/>
                <a:ext cx="686" cy="10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a:ln>
                    <a:noFill/>
                  </a:ln>
                  <a:solidFill>
                    <a:srgbClr val="000000"/>
                  </a:solidFill>
                  <a:effectLst/>
                  <a:uLnTx/>
                  <a:uFillTx/>
                  <a:latin typeface="Arial" charset="0"/>
                  <a:ea typeface="ＭＳ Ｐゴシック" charset="0"/>
                  <a:cs typeface="Arial"/>
                </a:endParaRPr>
              </a:p>
            </p:txBody>
          </p:sp>
        </p:grpSp>
        <p:sp>
          <p:nvSpPr>
            <p:cNvPr id="229" name="Rectangle 271">
              <a:extLst>
                <a:ext uri="{FF2B5EF4-FFF2-40B4-BE49-F238E27FC236}">
                  <a16:creationId xmlns:a16="http://schemas.microsoft.com/office/drawing/2014/main" id="{32CECF9C-1571-A642-81E2-7933F17255D0}"/>
                </a:ext>
              </a:extLst>
            </p:cNvPr>
            <p:cNvSpPr>
              <a:spLocks noChangeArrowheads="1"/>
            </p:cNvSpPr>
            <p:nvPr/>
          </p:nvSpPr>
          <p:spPr bwMode="auto">
            <a:xfrm>
              <a:off x="5246" y="429"/>
              <a:ext cx="69" cy="2289"/>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a:ln>
                  <a:noFill/>
                </a:ln>
                <a:solidFill>
                  <a:srgbClr val="000000"/>
                </a:solidFill>
                <a:effectLst/>
                <a:uLnTx/>
                <a:uFillTx/>
                <a:latin typeface="Arial" charset="0"/>
                <a:ea typeface="ＭＳ Ｐゴシック" charset="0"/>
                <a:cs typeface="Arial"/>
              </a:endParaRPr>
            </a:p>
          </p:txBody>
        </p:sp>
        <p:sp>
          <p:nvSpPr>
            <p:cNvPr id="230" name="Freeform 272">
              <a:extLst>
                <a:ext uri="{FF2B5EF4-FFF2-40B4-BE49-F238E27FC236}">
                  <a16:creationId xmlns:a16="http://schemas.microsoft.com/office/drawing/2014/main" id="{8E8B7CD2-AF81-DD4E-8787-A545048B6BA4}"/>
                </a:ext>
              </a:extLst>
            </p:cNvPr>
            <p:cNvSpPr>
              <a:spLocks/>
            </p:cNvSpPr>
            <p:nvPr/>
          </p:nvSpPr>
          <p:spPr bwMode="auto">
            <a:xfrm>
              <a:off x="5312" y="1007"/>
              <a:ext cx="237" cy="213"/>
            </a:xfrm>
            <a:custGeom>
              <a:avLst/>
              <a:gdLst>
                <a:gd name="T0" fmla="*/ 2 w 296"/>
                <a:gd name="T1" fmla="*/ 0 h 256"/>
                <a:gd name="T2" fmla="*/ 77 w 296"/>
                <a:gd name="T3" fmla="*/ 47 h 256"/>
                <a:gd name="T4" fmla="*/ 78 w 296"/>
                <a:gd name="T5" fmla="*/ 85 h 256"/>
                <a:gd name="T6" fmla="*/ 0 w 296"/>
                <a:gd name="T7" fmla="*/ 32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31" name="Freeform 273">
              <a:extLst>
                <a:ext uri="{FF2B5EF4-FFF2-40B4-BE49-F238E27FC236}">
                  <a16:creationId xmlns:a16="http://schemas.microsoft.com/office/drawing/2014/main" id="{1E646304-4EED-1843-9F3F-47A48A8FD0F5}"/>
                </a:ext>
              </a:extLst>
            </p:cNvPr>
            <p:cNvSpPr>
              <a:spLocks/>
            </p:cNvSpPr>
            <p:nvPr/>
          </p:nvSpPr>
          <p:spPr bwMode="auto">
            <a:xfrm>
              <a:off x="5315" y="680"/>
              <a:ext cx="244" cy="240"/>
            </a:xfrm>
            <a:custGeom>
              <a:avLst/>
              <a:gdLst>
                <a:gd name="T0" fmla="*/ 0 w 304"/>
                <a:gd name="T1" fmla="*/ 0 h 288"/>
                <a:gd name="T2" fmla="*/ 81 w 304"/>
                <a:gd name="T3" fmla="*/ 55 h 288"/>
                <a:gd name="T4" fmla="*/ 76 w 304"/>
                <a:gd name="T5" fmla="*/ 97 h 288"/>
                <a:gd name="T6" fmla="*/ 2 w 304"/>
                <a:gd name="T7" fmla="*/ 42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32" name="Oval 274">
              <a:extLst>
                <a:ext uri="{FF2B5EF4-FFF2-40B4-BE49-F238E27FC236}">
                  <a16:creationId xmlns:a16="http://schemas.microsoft.com/office/drawing/2014/main" id="{620CB649-F6F4-8A43-935D-6695055764C5}"/>
                </a:ext>
              </a:extLst>
            </p:cNvPr>
            <p:cNvSpPr>
              <a:spLocks noChangeArrowheads="1"/>
            </p:cNvSpPr>
            <p:nvPr/>
          </p:nvSpPr>
          <p:spPr bwMode="auto">
            <a:xfrm>
              <a:off x="5516" y="2610"/>
              <a:ext cx="49" cy="95"/>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a:ln>
                  <a:noFill/>
                </a:ln>
                <a:solidFill>
                  <a:srgbClr val="000000"/>
                </a:solidFill>
                <a:effectLst/>
                <a:uLnTx/>
                <a:uFillTx/>
                <a:latin typeface="Arial" charset="0"/>
                <a:ea typeface="ＭＳ Ｐゴシック" charset="0"/>
                <a:cs typeface="Arial"/>
              </a:endParaRPr>
            </a:p>
          </p:txBody>
        </p:sp>
        <p:sp>
          <p:nvSpPr>
            <p:cNvPr id="233" name="Freeform 275">
              <a:extLst>
                <a:ext uri="{FF2B5EF4-FFF2-40B4-BE49-F238E27FC236}">
                  <a16:creationId xmlns:a16="http://schemas.microsoft.com/office/drawing/2014/main" id="{BC7A52A7-E812-0E42-A705-24BD8B03C513}"/>
                </a:ext>
              </a:extLst>
            </p:cNvPr>
            <p:cNvSpPr>
              <a:spLocks/>
            </p:cNvSpPr>
            <p:nvPr/>
          </p:nvSpPr>
          <p:spPr bwMode="auto">
            <a:xfrm>
              <a:off x="5302" y="2614"/>
              <a:ext cx="245" cy="200"/>
            </a:xfrm>
            <a:custGeom>
              <a:avLst/>
              <a:gdLst>
                <a:gd name="T0" fmla="*/ 0 w 306"/>
                <a:gd name="T1" fmla="*/ 36 h 240"/>
                <a:gd name="T2" fmla="*/ 2 w 306"/>
                <a:gd name="T3" fmla="*/ 81 h 240"/>
                <a:gd name="T4" fmla="*/ 81 w 306"/>
                <a:gd name="T5" fmla="*/ 37 h 240"/>
                <a:gd name="T6" fmla="*/ 78 w 306"/>
                <a:gd name="T7" fmla="*/ 0 h 240"/>
                <a:gd name="T8" fmla="*/ 0 w 306"/>
                <a:gd name="T9" fmla="*/ 36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34" name="AutoShape 276">
              <a:extLst>
                <a:ext uri="{FF2B5EF4-FFF2-40B4-BE49-F238E27FC236}">
                  <a16:creationId xmlns:a16="http://schemas.microsoft.com/office/drawing/2014/main" id="{B321EED6-EE0E-A949-8544-120BF8ADFE6F}"/>
                </a:ext>
              </a:extLst>
            </p:cNvPr>
            <p:cNvSpPr>
              <a:spLocks noChangeArrowheads="1"/>
            </p:cNvSpPr>
            <p:nvPr/>
          </p:nvSpPr>
          <p:spPr bwMode="auto">
            <a:xfrm>
              <a:off x="4140" y="2682"/>
              <a:ext cx="1199" cy="143"/>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a:ln>
                  <a:noFill/>
                </a:ln>
                <a:solidFill>
                  <a:srgbClr val="000000"/>
                </a:solidFill>
                <a:effectLst/>
                <a:uLnTx/>
                <a:uFillTx/>
                <a:latin typeface="Arial" charset="0"/>
                <a:ea typeface="ＭＳ Ｐゴシック" charset="0"/>
                <a:cs typeface="Arial"/>
              </a:endParaRPr>
            </a:p>
          </p:txBody>
        </p:sp>
        <p:sp>
          <p:nvSpPr>
            <p:cNvPr id="235" name="AutoShape 277">
              <a:extLst>
                <a:ext uri="{FF2B5EF4-FFF2-40B4-BE49-F238E27FC236}">
                  <a16:creationId xmlns:a16="http://schemas.microsoft.com/office/drawing/2014/main" id="{D0810544-9A32-2149-9609-08A26E0DD5B8}"/>
                </a:ext>
              </a:extLst>
            </p:cNvPr>
            <p:cNvSpPr>
              <a:spLocks noChangeArrowheads="1"/>
            </p:cNvSpPr>
            <p:nvPr/>
          </p:nvSpPr>
          <p:spPr bwMode="auto">
            <a:xfrm>
              <a:off x="4204" y="2712"/>
              <a:ext cx="1071" cy="77"/>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a:ln>
                  <a:noFill/>
                </a:ln>
                <a:solidFill>
                  <a:srgbClr val="000000"/>
                </a:solidFill>
                <a:effectLst/>
                <a:uLnTx/>
                <a:uFillTx/>
                <a:latin typeface="Arial" charset="0"/>
                <a:ea typeface="ＭＳ Ｐゴシック" charset="0"/>
                <a:cs typeface="Arial"/>
              </a:endParaRPr>
            </a:p>
          </p:txBody>
        </p:sp>
        <p:sp>
          <p:nvSpPr>
            <p:cNvPr id="236" name="Oval 278">
              <a:extLst>
                <a:ext uri="{FF2B5EF4-FFF2-40B4-BE49-F238E27FC236}">
                  <a16:creationId xmlns:a16="http://schemas.microsoft.com/office/drawing/2014/main" id="{F98A990D-410A-FE4B-BC5E-7CB969982A13}"/>
                </a:ext>
              </a:extLst>
            </p:cNvPr>
            <p:cNvSpPr>
              <a:spLocks noChangeArrowheads="1"/>
            </p:cNvSpPr>
            <p:nvPr/>
          </p:nvSpPr>
          <p:spPr bwMode="auto">
            <a:xfrm>
              <a:off x="4307" y="2384"/>
              <a:ext cx="162" cy="143"/>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a:ln>
                  <a:noFill/>
                </a:ln>
                <a:solidFill>
                  <a:srgbClr val="000000"/>
                </a:solidFill>
                <a:effectLst/>
                <a:uLnTx/>
                <a:uFillTx/>
                <a:latin typeface="Arial" charset="0"/>
                <a:ea typeface="ＭＳ Ｐゴシック" charset="0"/>
                <a:cs typeface="Arial"/>
              </a:endParaRPr>
            </a:p>
          </p:txBody>
        </p:sp>
        <p:sp>
          <p:nvSpPr>
            <p:cNvPr id="237" name="Oval 279">
              <a:extLst>
                <a:ext uri="{FF2B5EF4-FFF2-40B4-BE49-F238E27FC236}">
                  <a16:creationId xmlns:a16="http://schemas.microsoft.com/office/drawing/2014/main" id="{AD5314C5-5CBD-3A4D-9223-169513F32FDB}"/>
                </a:ext>
              </a:extLst>
            </p:cNvPr>
            <p:cNvSpPr>
              <a:spLocks noChangeArrowheads="1"/>
            </p:cNvSpPr>
            <p:nvPr/>
          </p:nvSpPr>
          <p:spPr bwMode="auto">
            <a:xfrm>
              <a:off x="4484" y="2384"/>
              <a:ext cx="162" cy="143"/>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a:ln>
                  <a:noFill/>
                </a:ln>
                <a:solidFill>
                  <a:srgbClr val="FF0000"/>
                </a:solidFill>
                <a:effectLst/>
                <a:uLnTx/>
                <a:uFillTx/>
                <a:latin typeface="Arial" charset="0"/>
                <a:ea typeface="ＭＳ Ｐゴシック" charset="0"/>
                <a:cs typeface="Arial"/>
              </a:endParaRPr>
            </a:p>
          </p:txBody>
        </p:sp>
        <p:sp>
          <p:nvSpPr>
            <p:cNvPr id="238" name="Oval 280">
              <a:extLst>
                <a:ext uri="{FF2B5EF4-FFF2-40B4-BE49-F238E27FC236}">
                  <a16:creationId xmlns:a16="http://schemas.microsoft.com/office/drawing/2014/main" id="{BC1AFB28-3591-674E-B2FB-C6E6F4A79641}"/>
                </a:ext>
              </a:extLst>
            </p:cNvPr>
            <p:cNvSpPr>
              <a:spLocks noChangeArrowheads="1"/>
            </p:cNvSpPr>
            <p:nvPr/>
          </p:nvSpPr>
          <p:spPr bwMode="auto">
            <a:xfrm>
              <a:off x="4661" y="2378"/>
              <a:ext cx="157" cy="143"/>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a:ln>
                  <a:noFill/>
                </a:ln>
                <a:solidFill>
                  <a:srgbClr val="000000"/>
                </a:solidFill>
                <a:effectLst/>
                <a:uLnTx/>
                <a:uFillTx/>
                <a:latin typeface="Arial" charset="0"/>
                <a:ea typeface="ＭＳ Ｐゴシック" charset="0"/>
                <a:cs typeface="Arial"/>
              </a:endParaRPr>
            </a:p>
          </p:txBody>
        </p:sp>
        <p:sp>
          <p:nvSpPr>
            <p:cNvPr id="239" name="Rectangle 281">
              <a:extLst>
                <a:ext uri="{FF2B5EF4-FFF2-40B4-BE49-F238E27FC236}">
                  <a16:creationId xmlns:a16="http://schemas.microsoft.com/office/drawing/2014/main" id="{9AA63860-49E0-5B40-AD32-93E326DDE048}"/>
                </a:ext>
              </a:extLst>
            </p:cNvPr>
            <p:cNvSpPr>
              <a:spLocks noChangeArrowheads="1"/>
            </p:cNvSpPr>
            <p:nvPr/>
          </p:nvSpPr>
          <p:spPr bwMode="auto">
            <a:xfrm>
              <a:off x="5064" y="1836"/>
              <a:ext cx="84" cy="763"/>
            </a:xfrm>
            <a:prstGeom prst="rect">
              <a:avLst/>
            </a:prstGeom>
            <a:solidFill>
              <a:srgbClr val="292929"/>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a:ln>
                  <a:noFill/>
                </a:ln>
                <a:solidFill>
                  <a:srgbClr val="000000"/>
                </a:solidFill>
                <a:effectLst/>
                <a:uLnTx/>
                <a:uFillTx/>
                <a:latin typeface="Arial" charset="0"/>
                <a:ea typeface="ＭＳ Ｐゴシック" charset="0"/>
                <a:cs typeface="Arial"/>
              </a:endParaRPr>
            </a:p>
          </p:txBody>
        </p:sp>
      </p:grpSp>
      <p:sp>
        <p:nvSpPr>
          <p:cNvPr id="248" name="TextBox 4">
            <a:extLst>
              <a:ext uri="{FF2B5EF4-FFF2-40B4-BE49-F238E27FC236}">
                <a16:creationId xmlns:a16="http://schemas.microsoft.com/office/drawing/2014/main" id="{43038291-F1F7-1A42-ACD1-CDB68EE3A65A}"/>
              </a:ext>
            </a:extLst>
          </p:cNvPr>
          <p:cNvSpPr txBox="1">
            <a:spLocks noChangeArrowheads="1"/>
          </p:cNvSpPr>
          <p:nvPr/>
        </p:nvSpPr>
        <p:spPr bwMode="auto">
          <a:xfrm>
            <a:off x="2982119" y="4527038"/>
            <a:ext cx="1504950"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spcBef>
                <a:spcPct val="20000"/>
              </a:spcBef>
              <a:spcAft>
                <a:spcPct val="0"/>
              </a:spcAft>
              <a:buClr>
                <a:srgbClr val="3333CC"/>
              </a:buClr>
              <a:buSzPct val="85000"/>
              <a:buFont typeface="ZapfDingbats" charset="2"/>
              <a:buNone/>
            </a:pPr>
            <a:r>
              <a:rPr lang="en-US" altLang="en-US" sz="1800">
                <a:solidFill>
                  <a:srgbClr val="000000"/>
                </a:solidFill>
                <a:latin typeface="Arial Narrow" panose="020B0604020202020204" pitchFamily="34" charset="0"/>
                <a:cs typeface="Arial"/>
              </a:rPr>
              <a:t>netcinema.com</a:t>
            </a:r>
            <a:endParaRPr lang="en-US" altLang="en-US" sz="1800" i="1">
              <a:solidFill>
                <a:srgbClr val="000000"/>
              </a:solidFill>
              <a:latin typeface="Arial Narrow" panose="020B0604020202020204" pitchFamily="34" charset="0"/>
              <a:cs typeface="Arial"/>
            </a:endParaRPr>
          </a:p>
        </p:txBody>
      </p:sp>
      <p:grpSp>
        <p:nvGrpSpPr>
          <p:cNvPr id="249" name="Group 542">
            <a:extLst>
              <a:ext uri="{FF2B5EF4-FFF2-40B4-BE49-F238E27FC236}">
                <a16:creationId xmlns:a16="http://schemas.microsoft.com/office/drawing/2014/main" id="{D7F4074B-738E-E04D-BB9A-973C0D741E61}"/>
              </a:ext>
            </a:extLst>
          </p:cNvPr>
          <p:cNvGrpSpPr>
            <a:grpSpLocks/>
          </p:cNvGrpSpPr>
          <p:nvPr/>
        </p:nvGrpSpPr>
        <p:grpSpPr bwMode="auto">
          <a:xfrm>
            <a:off x="5838031" y="2339463"/>
            <a:ext cx="963613" cy="835025"/>
            <a:chOff x="-44" y="1473"/>
            <a:chExt cx="981" cy="1105"/>
          </a:xfrm>
        </p:grpSpPr>
        <p:pic>
          <p:nvPicPr>
            <p:cNvPr id="250" name="Picture 529" descr="desktop_computer_stylized_medium">
              <a:extLst>
                <a:ext uri="{FF2B5EF4-FFF2-40B4-BE49-F238E27FC236}">
                  <a16:creationId xmlns:a16="http://schemas.microsoft.com/office/drawing/2014/main" id="{2A6C663B-7C36-D94A-AC3F-30EDA46B17D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51" name="Freeform 530">
              <a:extLst>
                <a:ext uri="{FF2B5EF4-FFF2-40B4-BE49-F238E27FC236}">
                  <a16:creationId xmlns:a16="http://schemas.microsoft.com/office/drawing/2014/main" id="{AE86A2A4-31AC-8445-9142-88A7A7F1DB32}"/>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grpSp>
        <p:nvGrpSpPr>
          <p:cNvPr id="252" name="Group 249">
            <a:extLst>
              <a:ext uri="{FF2B5EF4-FFF2-40B4-BE49-F238E27FC236}">
                <a16:creationId xmlns:a16="http://schemas.microsoft.com/office/drawing/2014/main" id="{82ABC91D-87DE-B041-A782-A21966C399FD}"/>
              </a:ext>
            </a:extLst>
          </p:cNvPr>
          <p:cNvGrpSpPr>
            <a:grpSpLocks/>
          </p:cNvGrpSpPr>
          <p:nvPr/>
        </p:nvGrpSpPr>
        <p:grpSpPr bwMode="auto">
          <a:xfrm>
            <a:off x="6063456" y="5498588"/>
            <a:ext cx="377825" cy="636588"/>
            <a:chOff x="4140" y="429"/>
            <a:chExt cx="1425" cy="2396"/>
          </a:xfrm>
        </p:grpSpPr>
        <p:sp>
          <p:nvSpPr>
            <p:cNvPr id="253" name="Freeform 250">
              <a:extLst>
                <a:ext uri="{FF2B5EF4-FFF2-40B4-BE49-F238E27FC236}">
                  <a16:creationId xmlns:a16="http://schemas.microsoft.com/office/drawing/2014/main" id="{B6336992-84F9-E544-B0FB-296D46A4DAC1}"/>
                </a:ext>
              </a:extLst>
            </p:cNvPr>
            <p:cNvSpPr>
              <a:spLocks/>
            </p:cNvSpPr>
            <p:nvPr/>
          </p:nvSpPr>
          <p:spPr bwMode="auto">
            <a:xfrm>
              <a:off x="5268" y="433"/>
              <a:ext cx="283" cy="2286"/>
            </a:xfrm>
            <a:custGeom>
              <a:avLst/>
              <a:gdLst>
                <a:gd name="T0" fmla="*/ 17 w 354"/>
                <a:gd name="T1" fmla="*/ 0 h 2742"/>
                <a:gd name="T2" fmla="*/ 93 w 354"/>
                <a:gd name="T3" fmla="*/ 114 h 2742"/>
                <a:gd name="T4" fmla="*/ 91 w 354"/>
                <a:gd name="T5" fmla="*/ 881 h 2742"/>
                <a:gd name="T6" fmla="*/ 0 w 354"/>
                <a:gd name="T7" fmla="*/ 921 h 2742"/>
                <a:gd name="T8" fmla="*/ 1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54" name="Rectangle 251">
              <a:extLst>
                <a:ext uri="{FF2B5EF4-FFF2-40B4-BE49-F238E27FC236}">
                  <a16:creationId xmlns:a16="http://schemas.microsoft.com/office/drawing/2014/main" id="{78BCEE24-1761-5249-A6B5-7D3A5F9FE85F}"/>
                </a:ext>
              </a:extLst>
            </p:cNvPr>
            <p:cNvSpPr>
              <a:spLocks noChangeArrowheads="1"/>
            </p:cNvSpPr>
            <p:nvPr/>
          </p:nvSpPr>
          <p:spPr bwMode="auto">
            <a:xfrm>
              <a:off x="4206" y="429"/>
              <a:ext cx="1048" cy="2282"/>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2000" b="0" i="0" u="none" strike="noStrike" kern="0" cap="none" spc="0" normalizeH="0" baseline="0" noProof="0">
                <a:ln>
                  <a:noFill/>
                </a:ln>
                <a:solidFill>
                  <a:srgbClr val="000000"/>
                </a:solidFill>
                <a:effectLst/>
                <a:uLnTx/>
                <a:uFillTx/>
                <a:latin typeface="Arial" charset="0"/>
                <a:ea typeface="ＭＳ Ｐゴシック" charset="0"/>
                <a:cs typeface="Arial"/>
              </a:endParaRPr>
            </a:p>
          </p:txBody>
        </p:sp>
        <p:sp>
          <p:nvSpPr>
            <p:cNvPr id="255" name="Freeform 252">
              <a:extLst>
                <a:ext uri="{FF2B5EF4-FFF2-40B4-BE49-F238E27FC236}">
                  <a16:creationId xmlns:a16="http://schemas.microsoft.com/office/drawing/2014/main" id="{E1E6866E-9944-0444-9CD1-0E53EDF6360B}"/>
                </a:ext>
              </a:extLst>
            </p:cNvPr>
            <p:cNvSpPr>
              <a:spLocks/>
            </p:cNvSpPr>
            <p:nvPr/>
          </p:nvSpPr>
          <p:spPr bwMode="auto">
            <a:xfrm>
              <a:off x="5321" y="570"/>
              <a:ext cx="169" cy="2115"/>
            </a:xfrm>
            <a:custGeom>
              <a:avLst/>
              <a:gdLst>
                <a:gd name="T0" fmla="*/ 2 w 211"/>
                <a:gd name="T1" fmla="*/ 0 h 2537"/>
                <a:gd name="T2" fmla="*/ 56 w 211"/>
                <a:gd name="T3" fmla="*/ 73 h 2537"/>
                <a:gd name="T4" fmla="*/ 2 w 211"/>
                <a:gd name="T5" fmla="*/ 839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56" name="Freeform 253">
              <a:extLst>
                <a:ext uri="{FF2B5EF4-FFF2-40B4-BE49-F238E27FC236}">
                  <a16:creationId xmlns:a16="http://schemas.microsoft.com/office/drawing/2014/main" id="{E3EF6613-0BD2-D74B-8ACD-793D2311E4B8}"/>
                </a:ext>
              </a:extLst>
            </p:cNvPr>
            <p:cNvSpPr>
              <a:spLocks/>
            </p:cNvSpPr>
            <p:nvPr/>
          </p:nvSpPr>
          <p:spPr bwMode="auto">
            <a:xfrm>
              <a:off x="5284" y="1640"/>
              <a:ext cx="263" cy="189"/>
            </a:xfrm>
            <a:custGeom>
              <a:avLst/>
              <a:gdLst>
                <a:gd name="T0" fmla="*/ 2 w 328"/>
                <a:gd name="T1" fmla="*/ 0 h 226"/>
                <a:gd name="T2" fmla="*/ 87 w 328"/>
                <a:gd name="T3" fmla="*/ 43 h 226"/>
                <a:gd name="T4" fmla="*/ 87 w 328"/>
                <a:gd name="T5" fmla="*/ 77 h 226"/>
                <a:gd name="T6" fmla="*/ 0 w 328"/>
                <a:gd name="T7" fmla="*/ 34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57" name="Rectangle 254">
              <a:extLst>
                <a:ext uri="{FF2B5EF4-FFF2-40B4-BE49-F238E27FC236}">
                  <a16:creationId xmlns:a16="http://schemas.microsoft.com/office/drawing/2014/main" id="{1B5607A8-8192-EE41-AA98-1FD760062E5F}"/>
                </a:ext>
              </a:extLst>
            </p:cNvPr>
            <p:cNvSpPr>
              <a:spLocks noChangeArrowheads="1"/>
            </p:cNvSpPr>
            <p:nvPr/>
          </p:nvSpPr>
          <p:spPr bwMode="auto">
            <a:xfrm>
              <a:off x="4212" y="692"/>
              <a:ext cx="599" cy="48"/>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2000" b="0" i="0" u="none" strike="noStrike" kern="0" cap="none" spc="0" normalizeH="0" baseline="0" noProof="0">
                <a:ln>
                  <a:noFill/>
                </a:ln>
                <a:solidFill>
                  <a:srgbClr val="000000"/>
                </a:solidFill>
                <a:effectLst/>
                <a:uLnTx/>
                <a:uFillTx/>
                <a:latin typeface="Arial" charset="0"/>
                <a:ea typeface="ＭＳ Ｐゴシック" charset="0"/>
                <a:cs typeface="Arial"/>
              </a:endParaRPr>
            </a:p>
          </p:txBody>
        </p:sp>
        <p:grpSp>
          <p:nvGrpSpPr>
            <p:cNvPr id="258" name="Group 255">
              <a:extLst>
                <a:ext uri="{FF2B5EF4-FFF2-40B4-BE49-F238E27FC236}">
                  <a16:creationId xmlns:a16="http://schemas.microsoft.com/office/drawing/2014/main" id="{E598C917-5DAC-A74C-BC38-F38609D83A32}"/>
                </a:ext>
              </a:extLst>
            </p:cNvPr>
            <p:cNvGrpSpPr>
              <a:grpSpLocks/>
            </p:cNvGrpSpPr>
            <p:nvPr/>
          </p:nvGrpSpPr>
          <p:grpSpPr bwMode="auto">
            <a:xfrm>
              <a:off x="4749" y="668"/>
              <a:ext cx="581" cy="145"/>
              <a:chOff x="614" y="2568"/>
              <a:chExt cx="725" cy="139"/>
            </a:xfrm>
          </p:grpSpPr>
          <p:sp>
            <p:nvSpPr>
              <p:cNvPr id="283" name="AutoShape 256">
                <a:extLst>
                  <a:ext uri="{FF2B5EF4-FFF2-40B4-BE49-F238E27FC236}">
                    <a16:creationId xmlns:a16="http://schemas.microsoft.com/office/drawing/2014/main" id="{2D4A9DE9-605D-B44A-B42D-8B8FD41D2053}"/>
                  </a:ext>
                </a:extLst>
              </p:cNvPr>
              <p:cNvSpPr>
                <a:spLocks noChangeArrowheads="1"/>
              </p:cNvSpPr>
              <p:nvPr/>
            </p:nvSpPr>
            <p:spPr bwMode="auto">
              <a:xfrm>
                <a:off x="616" y="2568"/>
                <a:ext cx="725" cy="137"/>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2000" b="0" i="0" u="none" strike="noStrike" kern="0" cap="none" spc="0" normalizeH="0" baseline="0" noProof="0">
                  <a:ln>
                    <a:noFill/>
                  </a:ln>
                  <a:solidFill>
                    <a:srgbClr val="000000"/>
                  </a:solidFill>
                  <a:effectLst/>
                  <a:uLnTx/>
                  <a:uFillTx/>
                  <a:latin typeface="Arial" charset="0"/>
                  <a:ea typeface="ＭＳ Ｐゴシック" charset="0"/>
                  <a:cs typeface="Arial"/>
                </a:endParaRPr>
              </a:p>
            </p:txBody>
          </p:sp>
          <p:sp>
            <p:nvSpPr>
              <p:cNvPr id="284" name="AutoShape 257">
                <a:extLst>
                  <a:ext uri="{FF2B5EF4-FFF2-40B4-BE49-F238E27FC236}">
                    <a16:creationId xmlns:a16="http://schemas.microsoft.com/office/drawing/2014/main" id="{8DAEE46A-91B5-1542-A2A3-0A73FBAA6641}"/>
                  </a:ext>
                </a:extLst>
              </p:cNvPr>
              <p:cNvSpPr>
                <a:spLocks noChangeArrowheads="1"/>
              </p:cNvSpPr>
              <p:nvPr/>
            </p:nvSpPr>
            <p:spPr bwMode="auto">
              <a:xfrm>
                <a:off x="639" y="2585"/>
                <a:ext cx="687" cy="103"/>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2000" b="0" i="0" u="none" strike="noStrike" kern="0" cap="none" spc="0" normalizeH="0" baseline="0" noProof="0">
                  <a:ln>
                    <a:noFill/>
                  </a:ln>
                  <a:solidFill>
                    <a:srgbClr val="000000"/>
                  </a:solidFill>
                  <a:effectLst/>
                  <a:uLnTx/>
                  <a:uFillTx/>
                  <a:latin typeface="Arial" charset="0"/>
                  <a:ea typeface="ＭＳ Ｐゴシック" charset="0"/>
                  <a:cs typeface="Arial"/>
                </a:endParaRPr>
              </a:p>
            </p:txBody>
          </p:sp>
        </p:grpSp>
        <p:sp>
          <p:nvSpPr>
            <p:cNvPr id="259" name="Rectangle 258">
              <a:extLst>
                <a:ext uri="{FF2B5EF4-FFF2-40B4-BE49-F238E27FC236}">
                  <a16:creationId xmlns:a16="http://schemas.microsoft.com/office/drawing/2014/main" id="{9EDC076A-0334-1747-B5B3-289ED6DED1AD}"/>
                </a:ext>
              </a:extLst>
            </p:cNvPr>
            <p:cNvSpPr>
              <a:spLocks noChangeArrowheads="1"/>
            </p:cNvSpPr>
            <p:nvPr/>
          </p:nvSpPr>
          <p:spPr bwMode="auto">
            <a:xfrm>
              <a:off x="4224" y="1021"/>
              <a:ext cx="593" cy="48"/>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2000" b="0" i="0" u="none" strike="noStrike" kern="0" cap="none" spc="0" normalizeH="0" baseline="0" noProof="0">
                <a:ln>
                  <a:noFill/>
                </a:ln>
                <a:solidFill>
                  <a:srgbClr val="000000"/>
                </a:solidFill>
                <a:effectLst/>
                <a:uLnTx/>
                <a:uFillTx/>
                <a:latin typeface="Arial" charset="0"/>
                <a:ea typeface="ＭＳ Ｐゴシック" charset="0"/>
                <a:cs typeface="Arial"/>
              </a:endParaRPr>
            </a:p>
          </p:txBody>
        </p:sp>
        <p:grpSp>
          <p:nvGrpSpPr>
            <p:cNvPr id="260" name="Group 259">
              <a:extLst>
                <a:ext uri="{FF2B5EF4-FFF2-40B4-BE49-F238E27FC236}">
                  <a16:creationId xmlns:a16="http://schemas.microsoft.com/office/drawing/2014/main" id="{32C9426B-BB9B-B047-A067-588E765FD199}"/>
                </a:ext>
              </a:extLst>
            </p:cNvPr>
            <p:cNvGrpSpPr>
              <a:grpSpLocks/>
            </p:cNvGrpSpPr>
            <p:nvPr/>
          </p:nvGrpSpPr>
          <p:grpSpPr bwMode="auto">
            <a:xfrm>
              <a:off x="4747" y="994"/>
              <a:ext cx="581" cy="134"/>
              <a:chOff x="614" y="2568"/>
              <a:chExt cx="725" cy="139"/>
            </a:xfrm>
          </p:grpSpPr>
          <p:sp>
            <p:nvSpPr>
              <p:cNvPr id="281" name="AutoShape 260">
                <a:extLst>
                  <a:ext uri="{FF2B5EF4-FFF2-40B4-BE49-F238E27FC236}">
                    <a16:creationId xmlns:a16="http://schemas.microsoft.com/office/drawing/2014/main" id="{56AA5891-245B-2848-B1AE-8078326D82F9}"/>
                  </a:ext>
                </a:extLst>
              </p:cNvPr>
              <p:cNvSpPr>
                <a:spLocks noChangeArrowheads="1"/>
              </p:cNvSpPr>
              <p:nvPr/>
            </p:nvSpPr>
            <p:spPr bwMode="auto">
              <a:xfrm>
                <a:off x="611" y="2571"/>
                <a:ext cx="725" cy="136"/>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2000" b="0" i="0" u="none" strike="noStrike" kern="0" cap="none" spc="0" normalizeH="0" baseline="0" noProof="0">
                  <a:ln>
                    <a:noFill/>
                  </a:ln>
                  <a:solidFill>
                    <a:srgbClr val="000000"/>
                  </a:solidFill>
                  <a:effectLst/>
                  <a:uLnTx/>
                  <a:uFillTx/>
                  <a:latin typeface="Arial" charset="0"/>
                  <a:ea typeface="ＭＳ Ｐゴシック" charset="0"/>
                  <a:cs typeface="Arial"/>
                </a:endParaRPr>
              </a:p>
            </p:txBody>
          </p:sp>
          <p:sp>
            <p:nvSpPr>
              <p:cNvPr id="282" name="AutoShape 261">
                <a:extLst>
                  <a:ext uri="{FF2B5EF4-FFF2-40B4-BE49-F238E27FC236}">
                    <a16:creationId xmlns:a16="http://schemas.microsoft.com/office/drawing/2014/main" id="{292C7F6D-C6A8-E340-B353-3D50EC0062AE}"/>
                  </a:ext>
                </a:extLst>
              </p:cNvPr>
              <p:cNvSpPr>
                <a:spLocks noChangeArrowheads="1"/>
              </p:cNvSpPr>
              <p:nvPr/>
            </p:nvSpPr>
            <p:spPr bwMode="auto">
              <a:xfrm>
                <a:off x="619" y="2589"/>
                <a:ext cx="695" cy="9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2000" b="0" i="0" u="none" strike="noStrike" kern="0" cap="none" spc="0" normalizeH="0" baseline="0" noProof="0">
                  <a:ln>
                    <a:noFill/>
                  </a:ln>
                  <a:solidFill>
                    <a:srgbClr val="000000"/>
                  </a:solidFill>
                  <a:effectLst/>
                  <a:uLnTx/>
                  <a:uFillTx/>
                  <a:latin typeface="Arial" charset="0"/>
                  <a:ea typeface="ＭＳ Ｐゴシック" charset="0"/>
                  <a:cs typeface="Arial"/>
                </a:endParaRPr>
              </a:p>
            </p:txBody>
          </p:sp>
        </p:grpSp>
        <p:sp>
          <p:nvSpPr>
            <p:cNvPr id="261" name="Rectangle 262">
              <a:extLst>
                <a:ext uri="{FF2B5EF4-FFF2-40B4-BE49-F238E27FC236}">
                  <a16:creationId xmlns:a16="http://schemas.microsoft.com/office/drawing/2014/main" id="{9975A542-BD3E-2241-B19C-D5222F89CA45}"/>
                </a:ext>
              </a:extLst>
            </p:cNvPr>
            <p:cNvSpPr>
              <a:spLocks noChangeArrowheads="1"/>
            </p:cNvSpPr>
            <p:nvPr/>
          </p:nvSpPr>
          <p:spPr bwMode="auto">
            <a:xfrm>
              <a:off x="4218" y="1355"/>
              <a:ext cx="593" cy="48"/>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2000" b="0" i="0" u="none" strike="noStrike" kern="0" cap="none" spc="0" normalizeH="0" baseline="0" noProof="0">
                <a:ln>
                  <a:noFill/>
                </a:ln>
                <a:solidFill>
                  <a:srgbClr val="000000"/>
                </a:solidFill>
                <a:effectLst/>
                <a:uLnTx/>
                <a:uFillTx/>
                <a:latin typeface="Arial" charset="0"/>
                <a:ea typeface="ＭＳ Ｐゴシック" charset="0"/>
                <a:cs typeface="Arial"/>
              </a:endParaRPr>
            </a:p>
          </p:txBody>
        </p:sp>
        <p:sp>
          <p:nvSpPr>
            <p:cNvPr id="262" name="Rectangle 263">
              <a:extLst>
                <a:ext uri="{FF2B5EF4-FFF2-40B4-BE49-F238E27FC236}">
                  <a16:creationId xmlns:a16="http://schemas.microsoft.com/office/drawing/2014/main" id="{131F24C8-1609-3A42-AAF9-A0A55B053001}"/>
                </a:ext>
              </a:extLst>
            </p:cNvPr>
            <p:cNvSpPr>
              <a:spLocks noChangeArrowheads="1"/>
            </p:cNvSpPr>
            <p:nvPr/>
          </p:nvSpPr>
          <p:spPr bwMode="auto">
            <a:xfrm>
              <a:off x="4230" y="1654"/>
              <a:ext cx="593" cy="48"/>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2000" b="0" i="0" u="none" strike="noStrike" kern="0" cap="none" spc="0" normalizeH="0" baseline="0" noProof="0">
                <a:ln>
                  <a:noFill/>
                </a:ln>
                <a:solidFill>
                  <a:srgbClr val="000000"/>
                </a:solidFill>
                <a:effectLst/>
                <a:uLnTx/>
                <a:uFillTx/>
                <a:latin typeface="Arial" charset="0"/>
                <a:ea typeface="ＭＳ Ｐゴシック" charset="0"/>
                <a:cs typeface="Arial"/>
              </a:endParaRPr>
            </a:p>
          </p:txBody>
        </p:sp>
        <p:grpSp>
          <p:nvGrpSpPr>
            <p:cNvPr id="263" name="Group 264">
              <a:extLst>
                <a:ext uri="{FF2B5EF4-FFF2-40B4-BE49-F238E27FC236}">
                  <a16:creationId xmlns:a16="http://schemas.microsoft.com/office/drawing/2014/main" id="{DA0BE284-70C5-1D4C-848A-D5B19769AFB3}"/>
                </a:ext>
              </a:extLst>
            </p:cNvPr>
            <p:cNvGrpSpPr>
              <a:grpSpLocks/>
            </p:cNvGrpSpPr>
            <p:nvPr/>
          </p:nvGrpSpPr>
          <p:grpSpPr bwMode="auto">
            <a:xfrm>
              <a:off x="4735" y="1627"/>
              <a:ext cx="582" cy="151"/>
              <a:chOff x="614" y="2568"/>
              <a:chExt cx="725" cy="139"/>
            </a:xfrm>
          </p:grpSpPr>
          <p:sp>
            <p:nvSpPr>
              <p:cNvPr id="279" name="AutoShape 265">
                <a:extLst>
                  <a:ext uri="{FF2B5EF4-FFF2-40B4-BE49-F238E27FC236}">
                    <a16:creationId xmlns:a16="http://schemas.microsoft.com/office/drawing/2014/main" id="{9A10A2CD-C783-EA45-99EF-A15666C761F6}"/>
                  </a:ext>
                </a:extLst>
              </p:cNvPr>
              <p:cNvSpPr>
                <a:spLocks noChangeArrowheads="1"/>
              </p:cNvSpPr>
              <p:nvPr/>
            </p:nvSpPr>
            <p:spPr bwMode="auto">
              <a:xfrm>
                <a:off x="611" y="2576"/>
                <a:ext cx="723" cy="132"/>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2000" b="0" i="0" u="none" strike="noStrike" kern="0" cap="none" spc="0" normalizeH="0" baseline="0" noProof="0">
                  <a:ln>
                    <a:noFill/>
                  </a:ln>
                  <a:solidFill>
                    <a:srgbClr val="000000"/>
                  </a:solidFill>
                  <a:effectLst/>
                  <a:uLnTx/>
                  <a:uFillTx/>
                  <a:latin typeface="Arial" charset="0"/>
                  <a:ea typeface="ＭＳ Ｐゴシック" charset="0"/>
                  <a:cs typeface="Arial"/>
                </a:endParaRPr>
              </a:p>
            </p:txBody>
          </p:sp>
          <p:sp>
            <p:nvSpPr>
              <p:cNvPr id="280" name="AutoShape 266">
                <a:extLst>
                  <a:ext uri="{FF2B5EF4-FFF2-40B4-BE49-F238E27FC236}">
                    <a16:creationId xmlns:a16="http://schemas.microsoft.com/office/drawing/2014/main" id="{81E7871B-7E86-A449-AAC7-B3A4F67D4BA1}"/>
                  </a:ext>
                </a:extLst>
              </p:cNvPr>
              <p:cNvSpPr>
                <a:spLocks noChangeArrowheads="1"/>
              </p:cNvSpPr>
              <p:nvPr/>
            </p:nvSpPr>
            <p:spPr bwMode="auto">
              <a:xfrm>
                <a:off x="626" y="2587"/>
                <a:ext cx="694" cy="105"/>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2000" b="0" i="0" u="none" strike="noStrike" kern="0" cap="none" spc="0" normalizeH="0" baseline="0" noProof="0">
                  <a:ln>
                    <a:noFill/>
                  </a:ln>
                  <a:solidFill>
                    <a:srgbClr val="000000"/>
                  </a:solidFill>
                  <a:effectLst/>
                  <a:uLnTx/>
                  <a:uFillTx/>
                  <a:latin typeface="Arial" charset="0"/>
                  <a:ea typeface="ＭＳ Ｐゴシック" charset="0"/>
                  <a:cs typeface="Arial"/>
                </a:endParaRPr>
              </a:p>
            </p:txBody>
          </p:sp>
        </p:grpSp>
        <p:sp>
          <p:nvSpPr>
            <p:cNvPr id="264" name="Freeform 267">
              <a:extLst>
                <a:ext uri="{FF2B5EF4-FFF2-40B4-BE49-F238E27FC236}">
                  <a16:creationId xmlns:a16="http://schemas.microsoft.com/office/drawing/2014/main" id="{E2D06767-2AE6-E346-9DEE-2B88952E566A}"/>
                </a:ext>
              </a:extLst>
            </p:cNvPr>
            <p:cNvSpPr>
              <a:spLocks/>
            </p:cNvSpPr>
            <p:nvPr/>
          </p:nvSpPr>
          <p:spPr bwMode="auto">
            <a:xfrm>
              <a:off x="5288" y="1354"/>
              <a:ext cx="263" cy="188"/>
            </a:xfrm>
            <a:custGeom>
              <a:avLst/>
              <a:gdLst>
                <a:gd name="T0" fmla="*/ 2 w 328"/>
                <a:gd name="T1" fmla="*/ 0 h 226"/>
                <a:gd name="T2" fmla="*/ 87 w 328"/>
                <a:gd name="T3" fmla="*/ 42 h 226"/>
                <a:gd name="T4" fmla="*/ 87 w 328"/>
                <a:gd name="T5" fmla="*/ 75 h 226"/>
                <a:gd name="T6" fmla="*/ 0 w 328"/>
                <a:gd name="T7" fmla="*/ 32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nvGrpSpPr>
            <p:cNvPr id="265" name="Group 268">
              <a:extLst>
                <a:ext uri="{FF2B5EF4-FFF2-40B4-BE49-F238E27FC236}">
                  <a16:creationId xmlns:a16="http://schemas.microsoft.com/office/drawing/2014/main" id="{E7E1C562-3799-AF47-BF9B-74E86A5F23DE}"/>
                </a:ext>
              </a:extLst>
            </p:cNvPr>
            <p:cNvGrpSpPr>
              <a:grpSpLocks/>
            </p:cNvGrpSpPr>
            <p:nvPr/>
          </p:nvGrpSpPr>
          <p:grpSpPr bwMode="auto">
            <a:xfrm>
              <a:off x="4739" y="1327"/>
              <a:ext cx="582" cy="139"/>
              <a:chOff x="614" y="2568"/>
              <a:chExt cx="725" cy="139"/>
            </a:xfrm>
          </p:grpSpPr>
          <p:sp>
            <p:nvSpPr>
              <p:cNvPr id="277" name="AutoShape 269">
                <a:extLst>
                  <a:ext uri="{FF2B5EF4-FFF2-40B4-BE49-F238E27FC236}">
                    <a16:creationId xmlns:a16="http://schemas.microsoft.com/office/drawing/2014/main" id="{4F61C04B-F3E6-4D48-BAD6-0EAD3E1F53E5}"/>
                  </a:ext>
                </a:extLst>
              </p:cNvPr>
              <p:cNvSpPr>
                <a:spLocks noChangeArrowheads="1"/>
              </p:cNvSpPr>
              <p:nvPr/>
            </p:nvSpPr>
            <p:spPr bwMode="auto">
              <a:xfrm>
                <a:off x="614" y="2566"/>
                <a:ext cx="723" cy="143"/>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2000" b="0" i="0" u="none" strike="noStrike" kern="0" cap="none" spc="0" normalizeH="0" baseline="0" noProof="0">
                  <a:ln>
                    <a:noFill/>
                  </a:ln>
                  <a:solidFill>
                    <a:srgbClr val="000000"/>
                  </a:solidFill>
                  <a:effectLst/>
                  <a:uLnTx/>
                  <a:uFillTx/>
                  <a:latin typeface="Arial" charset="0"/>
                  <a:ea typeface="ＭＳ Ｐゴシック" charset="0"/>
                  <a:cs typeface="Arial"/>
                </a:endParaRPr>
              </a:p>
            </p:txBody>
          </p:sp>
          <p:sp>
            <p:nvSpPr>
              <p:cNvPr id="278" name="AutoShape 270">
                <a:extLst>
                  <a:ext uri="{FF2B5EF4-FFF2-40B4-BE49-F238E27FC236}">
                    <a16:creationId xmlns:a16="http://schemas.microsoft.com/office/drawing/2014/main" id="{513B9CEF-7F6F-5A4F-8216-DE523DCC3F91}"/>
                  </a:ext>
                </a:extLst>
              </p:cNvPr>
              <p:cNvSpPr>
                <a:spLocks noChangeArrowheads="1"/>
              </p:cNvSpPr>
              <p:nvPr/>
            </p:nvSpPr>
            <p:spPr bwMode="auto">
              <a:xfrm>
                <a:off x="636" y="2584"/>
                <a:ext cx="686" cy="114"/>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2000" b="0" i="0" u="none" strike="noStrike" kern="0" cap="none" spc="0" normalizeH="0" baseline="0" noProof="0">
                  <a:ln>
                    <a:noFill/>
                  </a:ln>
                  <a:solidFill>
                    <a:srgbClr val="000000"/>
                  </a:solidFill>
                  <a:effectLst/>
                  <a:uLnTx/>
                  <a:uFillTx/>
                  <a:latin typeface="Arial" charset="0"/>
                  <a:ea typeface="ＭＳ Ｐゴシック" charset="0"/>
                  <a:cs typeface="Arial"/>
                </a:endParaRPr>
              </a:p>
            </p:txBody>
          </p:sp>
        </p:grpSp>
        <p:sp>
          <p:nvSpPr>
            <p:cNvPr id="266" name="Rectangle 271">
              <a:extLst>
                <a:ext uri="{FF2B5EF4-FFF2-40B4-BE49-F238E27FC236}">
                  <a16:creationId xmlns:a16="http://schemas.microsoft.com/office/drawing/2014/main" id="{E19FAE7C-A4FB-B348-9AE8-F9AEE7389F06}"/>
                </a:ext>
              </a:extLst>
            </p:cNvPr>
            <p:cNvSpPr>
              <a:spLocks noChangeArrowheads="1"/>
            </p:cNvSpPr>
            <p:nvPr/>
          </p:nvSpPr>
          <p:spPr bwMode="auto">
            <a:xfrm>
              <a:off x="5248" y="429"/>
              <a:ext cx="66" cy="2288"/>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2000" b="0" i="0" u="none" strike="noStrike" kern="0" cap="none" spc="0" normalizeH="0" baseline="0" noProof="0">
                <a:ln>
                  <a:noFill/>
                </a:ln>
                <a:solidFill>
                  <a:srgbClr val="000000"/>
                </a:solidFill>
                <a:effectLst/>
                <a:uLnTx/>
                <a:uFillTx/>
                <a:latin typeface="Arial" charset="0"/>
                <a:ea typeface="ＭＳ Ｐゴシック" charset="0"/>
                <a:cs typeface="Arial"/>
              </a:endParaRPr>
            </a:p>
          </p:txBody>
        </p:sp>
        <p:sp>
          <p:nvSpPr>
            <p:cNvPr id="267" name="Freeform 272">
              <a:extLst>
                <a:ext uri="{FF2B5EF4-FFF2-40B4-BE49-F238E27FC236}">
                  <a16:creationId xmlns:a16="http://schemas.microsoft.com/office/drawing/2014/main" id="{64699186-33BF-084C-B840-EC12B5AEDA03}"/>
                </a:ext>
              </a:extLst>
            </p:cNvPr>
            <p:cNvSpPr>
              <a:spLocks/>
            </p:cNvSpPr>
            <p:nvPr/>
          </p:nvSpPr>
          <p:spPr bwMode="auto">
            <a:xfrm>
              <a:off x="5312" y="1007"/>
              <a:ext cx="237" cy="213"/>
            </a:xfrm>
            <a:custGeom>
              <a:avLst/>
              <a:gdLst>
                <a:gd name="T0" fmla="*/ 2 w 296"/>
                <a:gd name="T1" fmla="*/ 0 h 256"/>
                <a:gd name="T2" fmla="*/ 77 w 296"/>
                <a:gd name="T3" fmla="*/ 47 h 256"/>
                <a:gd name="T4" fmla="*/ 78 w 296"/>
                <a:gd name="T5" fmla="*/ 85 h 256"/>
                <a:gd name="T6" fmla="*/ 0 w 296"/>
                <a:gd name="T7" fmla="*/ 32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68" name="Freeform 273">
              <a:extLst>
                <a:ext uri="{FF2B5EF4-FFF2-40B4-BE49-F238E27FC236}">
                  <a16:creationId xmlns:a16="http://schemas.microsoft.com/office/drawing/2014/main" id="{05916BD8-54B5-534D-9C9F-E944051FA0A6}"/>
                </a:ext>
              </a:extLst>
            </p:cNvPr>
            <p:cNvSpPr>
              <a:spLocks/>
            </p:cNvSpPr>
            <p:nvPr/>
          </p:nvSpPr>
          <p:spPr bwMode="auto">
            <a:xfrm>
              <a:off x="5315" y="680"/>
              <a:ext cx="244" cy="240"/>
            </a:xfrm>
            <a:custGeom>
              <a:avLst/>
              <a:gdLst>
                <a:gd name="T0" fmla="*/ 0 w 304"/>
                <a:gd name="T1" fmla="*/ 0 h 288"/>
                <a:gd name="T2" fmla="*/ 81 w 304"/>
                <a:gd name="T3" fmla="*/ 55 h 288"/>
                <a:gd name="T4" fmla="*/ 76 w 304"/>
                <a:gd name="T5" fmla="*/ 97 h 288"/>
                <a:gd name="T6" fmla="*/ 2 w 304"/>
                <a:gd name="T7" fmla="*/ 42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69" name="Oval 274">
              <a:extLst>
                <a:ext uri="{FF2B5EF4-FFF2-40B4-BE49-F238E27FC236}">
                  <a16:creationId xmlns:a16="http://schemas.microsoft.com/office/drawing/2014/main" id="{02C14A54-973D-F349-8BC1-74F6A6060090}"/>
                </a:ext>
              </a:extLst>
            </p:cNvPr>
            <p:cNvSpPr>
              <a:spLocks noChangeArrowheads="1"/>
            </p:cNvSpPr>
            <p:nvPr/>
          </p:nvSpPr>
          <p:spPr bwMode="auto">
            <a:xfrm>
              <a:off x="5517" y="2610"/>
              <a:ext cx="48" cy="96"/>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2000" b="0" i="0" u="none" strike="noStrike" kern="0" cap="none" spc="0" normalizeH="0" baseline="0" noProof="0">
                <a:ln>
                  <a:noFill/>
                </a:ln>
                <a:solidFill>
                  <a:srgbClr val="000000"/>
                </a:solidFill>
                <a:effectLst/>
                <a:uLnTx/>
                <a:uFillTx/>
                <a:latin typeface="Arial" charset="0"/>
                <a:ea typeface="ＭＳ Ｐゴシック" charset="0"/>
                <a:cs typeface="Arial"/>
              </a:endParaRPr>
            </a:p>
          </p:txBody>
        </p:sp>
        <p:sp>
          <p:nvSpPr>
            <p:cNvPr id="270" name="Freeform 275">
              <a:extLst>
                <a:ext uri="{FF2B5EF4-FFF2-40B4-BE49-F238E27FC236}">
                  <a16:creationId xmlns:a16="http://schemas.microsoft.com/office/drawing/2014/main" id="{B9604253-04A4-2D47-AC8A-0FD7F876282C}"/>
                </a:ext>
              </a:extLst>
            </p:cNvPr>
            <p:cNvSpPr>
              <a:spLocks/>
            </p:cNvSpPr>
            <p:nvPr/>
          </p:nvSpPr>
          <p:spPr bwMode="auto">
            <a:xfrm>
              <a:off x="5302" y="2614"/>
              <a:ext cx="245" cy="200"/>
            </a:xfrm>
            <a:custGeom>
              <a:avLst/>
              <a:gdLst>
                <a:gd name="T0" fmla="*/ 0 w 306"/>
                <a:gd name="T1" fmla="*/ 36 h 240"/>
                <a:gd name="T2" fmla="*/ 2 w 306"/>
                <a:gd name="T3" fmla="*/ 81 h 240"/>
                <a:gd name="T4" fmla="*/ 81 w 306"/>
                <a:gd name="T5" fmla="*/ 37 h 240"/>
                <a:gd name="T6" fmla="*/ 78 w 306"/>
                <a:gd name="T7" fmla="*/ 0 h 240"/>
                <a:gd name="T8" fmla="*/ 0 w 306"/>
                <a:gd name="T9" fmla="*/ 36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71" name="AutoShape 276">
              <a:extLst>
                <a:ext uri="{FF2B5EF4-FFF2-40B4-BE49-F238E27FC236}">
                  <a16:creationId xmlns:a16="http://schemas.microsoft.com/office/drawing/2014/main" id="{82809C39-8B69-CC49-9302-C36BDDD7C7C0}"/>
                </a:ext>
              </a:extLst>
            </p:cNvPr>
            <p:cNvSpPr>
              <a:spLocks noChangeArrowheads="1"/>
            </p:cNvSpPr>
            <p:nvPr/>
          </p:nvSpPr>
          <p:spPr bwMode="auto">
            <a:xfrm>
              <a:off x="4140" y="2682"/>
              <a:ext cx="1203" cy="143"/>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2000" b="0" i="0" u="none" strike="noStrike" kern="0" cap="none" spc="0" normalizeH="0" baseline="0" noProof="0">
                <a:ln>
                  <a:noFill/>
                </a:ln>
                <a:solidFill>
                  <a:srgbClr val="000000"/>
                </a:solidFill>
                <a:effectLst/>
                <a:uLnTx/>
                <a:uFillTx/>
                <a:latin typeface="Arial" charset="0"/>
                <a:ea typeface="ＭＳ Ｐゴシック" charset="0"/>
                <a:cs typeface="Arial"/>
              </a:endParaRPr>
            </a:p>
          </p:txBody>
        </p:sp>
        <p:sp>
          <p:nvSpPr>
            <p:cNvPr id="272" name="AutoShape 277">
              <a:extLst>
                <a:ext uri="{FF2B5EF4-FFF2-40B4-BE49-F238E27FC236}">
                  <a16:creationId xmlns:a16="http://schemas.microsoft.com/office/drawing/2014/main" id="{AD64E110-D5C0-724E-9993-2B6C8E2AE1D5}"/>
                </a:ext>
              </a:extLst>
            </p:cNvPr>
            <p:cNvSpPr>
              <a:spLocks noChangeArrowheads="1"/>
            </p:cNvSpPr>
            <p:nvPr/>
          </p:nvSpPr>
          <p:spPr bwMode="auto">
            <a:xfrm>
              <a:off x="4206" y="2711"/>
              <a:ext cx="1072" cy="78"/>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2000" b="0" i="0" u="none" strike="noStrike" kern="0" cap="none" spc="0" normalizeH="0" baseline="0" noProof="0">
                <a:ln>
                  <a:noFill/>
                </a:ln>
                <a:solidFill>
                  <a:srgbClr val="000000"/>
                </a:solidFill>
                <a:effectLst/>
                <a:uLnTx/>
                <a:uFillTx/>
                <a:latin typeface="Arial" charset="0"/>
                <a:ea typeface="ＭＳ Ｐゴシック" charset="0"/>
                <a:cs typeface="Arial"/>
              </a:endParaRPr>
            </a:p>
          </p:txBody>
        </p:sp>
        <p:sp>
          <p:nvSpPr>
            <p:cNvPr id="273" name="Oval 278">
              <a:extLst>
                <a:ext uri="{FF2B5EF4-FFF2-40B4-BE49-F238E27FC236}">
                  <a16:creationId xmlns:a16="http://schemas.microsoft.com/office/drawing/2014/main" id="{6C9D87ED-6CB3-934F-B564-1CEA98708C6B}"/>
                </a:ext>
              </a:extLst>
            </p:cNvPr>
            <p:cNvSpPr>
              <a:spLocks noChangeArrowheads="1"/>
            </p:cNvSpPr>
            <p:nvPr/>
          </p:nvSpPr>
          <p:spPr bwMode="auto">
            <a:xfrm>
              <a:off x="4308" y="2383"/>
              <a:ext cx="162" cy="143"/>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2000" b="0" i="0" u="none" strike="noStrike" kern="0" cap="none" spc="0" normalizeH="0" baseline="0" noProof="0">
                <a:ln>
                  <a:noFill/>
                </a:ln>
                <a:solidFill>
                  <a:srgbClr val="000000"/>
                </a:solidFill>
                <a:effectLst/>
                <a:uLnTx/>
                <a:uFillTx/>
                <a:latin typeface="Arial" charset="0"/>
                <a:ea typeface="ＭＳ Ｐゴシック" charset="0"/>
                <a:cs typeface="Arial"/>
              </a:endParaRPr>
            </a:p>
          </p:txBody>
        </p:sp>
        <p:sp>
          <p:nvSpPr>
            <p:cNvPr id="274" name="Oval 279">
              <a:extLst>
                <a:ext uri="{FF2B5EF4-FFF2-40B4-BE49-F238E27FC236}">
                  <a16:creationId xmlns:a16="http://schemas.microsoft.com/office/drawing/2014/main" id="{B05751B1-2967-E24D-8ED1-EC3F29FC49FD}"/>
                </a:ext>
              </a:extLst>
            </p:cNvPr>
            <p:cNvSpPr>
              <a:spLocks noChangeArrowheads="1"/>
            </p:cNvSpPr>
            <p:nvPr/>
          </p:nvSpPr>
          <p:spPr bwMode="auto">
            <a:xfrm>
              <a:off x="4487" y="2383"/>
              <a:ext cx="162" cy="143"/>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2000" b="0" i="0" u="none" strike="noStrike" kern="0" cap="none" spc="0" normalizeH="0" baseline="0" noProof="0">
                <a:ln>
                  <a:noFill/>
                </a:ln>
                <a:solidFill>
                  <a:srgbClr val="FF0000"/>
                </a:solidFill>
                <a:effectLst/>
                <a:uLnTx/>
                <a:uFillTx/>
                <a:latin typeface="Arial" charset="0"/>
                <a:ea typeface="ＭＳ Ｐゴシック" charset="0"/>
                <a:cs typeface="Arial"/>
              </a:endParaRPr>
            </a:p>
          </p:txBody>
        </p:sp>
        <p:sp>
          <p:nvSpPr>
            <p:cNvPr id="275" name="Oval 280">
              <a:extLst>
                <a:ext uri="{FF2B5EF4-FFF2-40B4-BE49-F238E27FC236}">
                  <a16:creationId xmlns:a16="http://schemas.microsoft.com/office/drawing/2014/main" id="{BDC789C6-139A-7F47-BBA4-A9548A98454C}"/>
                </a:ext>
              </a:extLst>
            </p:cNvPr>
            <p:cNvSpPr>
              <a:spLocks noChangeArrowheads="1"/>
            </p:cNvSpPr>
            <p:nvPr/>
          </p:nvSpPr>
          <p:spPr bwMode="auto">
            <a:xfrm>
              <a:off x="4661" y="2383"/>
              <a:ext cx="156" cy="137"/>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2000" b="0" i="0" u="none" strike="noStrike" kern="0" cap="none" spc="0" normalizeH="0" baseline="0" noProof="0">
                <a:ln>
                  <a:noFill/>
                </a:ln>
                <a:solidFill>
                  <a:srgbClr val="000000"/>
                </a:solidFill>
                <a:effectLst/>
                <a:uLnTx/>
                <a:uFillTx/>
                <a:latin typeface="Arial" charset="0"/>
                <a:ea typeface="ＭＳ Ｐゴシック" charset="0"/>
                <a:cs typeface="Arial"/>
              </a:endParaRPr>
            </a:p>
          </p:txBody>
        </p:sp>
        <p:sp>
          <p:nvSpPr>
            <p:cNvPr id="276" name="Rectangle 281">
              <a:extLst>
                <a:ext uri="{FF2B5EF4-FFF2-40B4-BE49-F238E27FC236}">
                  <a16:creationId xmlns:a16="http://schemas.microsoft.com/office/drawing/2014/main" id="{EC7E6803-2E89-6C4D-B2A1-9709BE9992D4}"/>
                </a:ext>
              </a:extLst>
            </p:cNvPr>
            <p:cNvSpPr>
              <a:spLocks noChangeArrowheads="1"/>
            </p:cNvSpPr>
            <p:nvPr/>
          </p:nvSpPr>
          <p:spPr bwMode="auto">
            <a:xfrm>
              <a:off x="5062" y="1833"/>
              <a:ext cx="84" cy="765"/>
            </a:xfrm>
            <a:prstGeom prst="rect">
              <a:avLst/>
            </a:prstGeom>
            <a:solidFill>
              <a:srgbClr val="292929"/>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2000" b="0" i="0" u="none" strike="noStrike" kern="0" cap="none" spc="0" normalizeH="0" baseline="0" noProof="0">
                <a:ln>
                  <a:noFill/>
                </a:ln>
                <a:solidFill>
                  <a:srgbClr val="000000"/>
                </a:solidFill>
                <a:effectLst/>
                <a:uLnTx/>
                <a:uFillTx/>
                <a:latin typeface="Arial" charset="0"/>
                <a:ea typeface="ＭＳ Ｐゴシック" charset="0"/>
                <a:cs typeface="Arial"/>
              </a:endParaRPr>
            </a:p>
          </p:txBody>
        </p:sp>
      </p:grpSp>
      <p:grpSp>
        <p:nvGrpSpPr>
          <p:cNvPr id="285" name="Group 249">
            <a:extLst>
              <a:ext uri="{FF2B5EF4-FFF2-40B4-BE49-F238E27FC236}">
                <a16:creationId xmlns:a16="http://schemas.microsoft.com/office/drawing/2014/main" id="{5D4AAAE8-F9A0-654F-98A7-CC2ECC135FA9}"/>
              </a:ext>
            </a:extLst>
          </p:cNvPr>
          <p:cNvGrpSpPr>
            <a:grpSpLocks/>
          </p:cNvGrpSpPr>
          <p:nvPr/>
        </p:nvGrpSpPr>
        <p:grpSpPr bwMode="auto">
          <a:xfrm>
            <a:off x="3871119" y="5217601"/>
            <a:ext cx="420687" cy="636587"/>
            <a:chOff x="4140" y="429"/>
            <a:chExt cx="1425" cy="2396"/>
          </a:xfrm>
        </p:grpSpPr>
        <p:sp>
          <p:nvSpPr>
            <p:cNvPr id="286" name="Freeform 250">
              <a:extLst>
                <a:ext uri="{FF2B5EF4-FFF2-40B4-BE49-F238E27FC236}">
                  <a16:creationId xmlns:a16="http://schemas.microsoft.com/office/drawing/2014/main" id="{0B87D54D-E726-534E-BF18-2B9138569F6B}"/>
                </a:ext>
              </a:extLst>
            </p:cNvPr>
            <p:cNvSpPr>
              <a:spLocks/>
            </p:cNvSpPr>
            <p:nvPr/>
          </p:nvSpPr>
          <p:spPr bwMode="auto">
            <a:xfrm>
              <a:off x="5268" y="433"/>
              <a:ext cx="283" cy="2286"/>
            </a:xfrm>
            <a:custGeom>
              <a:avLst/>
              <a:gdLst>
                <a:gd name="T0" fmla="*/ 17 w 354"/>
                <a:gd name="T1" fmla="*/ 0 h 2742"/>
                <a:gd name="T2" fmla="*/ 93 w 354"/>
                <a:gd name="T3" fmla="*/ 114 h 2742"/>
                <a:gd name="T4" fmla="*/ 91 w 354"/>
                <a:gd name="T5" fmla="*/ 881 h 2742"/>
                <a:gd name="T6" fmla="*/ 0 w 354"/>
                <a:gd name="T7" fmla="*/ 921 h 2742"/>
                <a:gd name="T8" fmla="*/ 1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87" name="Rectangle 251">
              <a:extLst>
                <a:ext uri="{FF2B5EF4-FFF2-40B4-BE49-F238E27FC236}">
                  <a16:creationId xmlns:a16="http://schemas.microsoft.com/office/drawing/2014/main" id="{A9328C80-65CD-674C-BDC2-D31C02FE8ECC}"/>
                </a:ext>
              </a:extLst>
            </p:cNvPr>
            <p:cNvSpPr>
              <a:spLocks noChangeArrowheads="1"/>
            </p:cNvSpPr>
            <p:nvPr/>
          </p:nvSpPr>
          <p:spPr bwMode="auto">
            <a:xfrm>
              <a:off x="4205" y="429"/>
              <a:ext cx="1049" cy="2282"/>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a:ln>
                  <a:noFill/>
                </a:ln>
                <a:solidFill>
                  <a:srgbClr val="000000"/>
                </a:solidFill>
                <a:effectLst/>
                <a:uLnTx/>
                <a:uFillTx/>
                <a:latin typeface="Arial" charset="0"/>
                <a:ea typeface="ＭＳ Ｐゴシック" charset="0"/>
                <a:cs typeface="Arial"/>
              </a:endParaRPr>
            </a:p>
          </p:txBody>
        </p:sp>
        <p:sp>
          <p:nvSpPr>
            <p:cNvPr id="288" name="Freeform 252">
              <a:extLst>
                <a:ext uri="{FF2B5EF4-FFF2-40B4-BE49-F238E27FC236}">
                  <a16:creationId xmlns:a16="http://schemas.microsoft.com/office/drawing/2014/main" id="{ACCDA70E-8CBA-1249-B2C8-9A49B7842FE5}"/>
                </a:ext>
              </a:extLst>
            </p:cNvPr>
            <p:cNvSpPr>
              <a:spLocks/>
            </p:cNvSpPr>
            <p:nvPr/>
          </p:nvSpPr>
          <p:spPr bwMode="auto">
            <a:xfrm>
              <a:off x="5321" y="570"/>
              <a:ext cx="169" cy="2115"/>
            </a:xfrm>
            <a:custGeom>
              <a:avLst/>
              <a:gdLst>
                <a:gd name="T0" fmla="*/ 2 w 211"/>
                <a:gd name="T1" fmla="*/ 0 h 2537"/>
                <a:gd name="T2" fmla="*/ 56 w 211"/>
                <a:gd name="T3" fmla="*/ 73 h 2537"/>
                <a:gd name="T4" fmla="*/ 2 w 211"/>
                <a:gd name="T5" fmla="*/ 839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89" name="Freeform 253">
              <a:extLst>
                <a:ext uri="{FF2B5EF4-FFF2-40B4-BE49-F238E27FC236}">
                  <a16:creationId xmlns:a16="http://schemas.microsoft.com/office/drawing/2014/main" id="{700C846B-C558-394E-9C8C-0878836FEA62}"/>
                </a:ext>
              </a:extLst>
            </p:cNvPr>
            <p:cNvSpPr>
              <a:spLocks/>
            </p:cNvSpPr>
            <p:nvPr/>
          </p:nvSpPr>
          <p:spPr bwMode="auto">
            <a:xfrm>
              <a:off x="5284" y="1640"/>
              <a:ext cx="263" cy="189"/>
            </a:xfrm>
            <a:custGeom>
              <a:avLst/>
              <a:gdLst>
                <a:gd name="T0" fmla="*/ 2 w 328"/>
                <a:gd name="T1" fmla="*/ 0 h 226"/>
                <a:gd name="T2" fmla="*/ 87 w 328"/>
                <a:gd name="T3" fmla="*/ 43 h 226"/>
                <a:gd name="T4" fmla="*/ 87 w 328"/>
                <a:gd name="T5" fmla="*/ 77 h 226"/>
                <a:gd name="T6" fmla="*/ 0 w 328"/>
                <a:gd name="T7" fmla="*/ 34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90" name="Rectangle 254">
              <a:extLst>
                <a:ext uri="{FF2B5EF4-FFF2-40B4-BE49-F238E27FC236}">
                  <a16:creationId xmlns:a16="http://schemas.microsoft.com/office/drawing/2014/main" id="{CE895704-FDB9-9E48-A79E-0D2CEBA8C349}"/>
                </a:ext>
              </a:extLst>
            </p:cNvPr>
            <p:cNvSpPr>
              <a:spLocks noChangeArrowheads="1"/>
            </p:cNvSpPr>
            <p:nvPr/>
          </p:nvSpPr>
          <p:spPr bwMode="auto">
            <a:xfrm>
              <a:off x="4215" y="692"/>
              <a:ext cx="592" cy="48"/>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a:ln>
                  <a:noFill/>
                </a:ln>
                <a:solidFill>
                  <a:srgbClr val="000000"/>
                </a:solidFill>
                <a:effectLst/>
                <a:uLnTx/>
                <a:uFillTx/>
                <a:latin typeface="Arial" charset="0"/>
                <a:ea typeface="ＭＳ Ｐゴシック" charset="0"/>
                <a:cs typeface="Arial"/>
              </a:endParaRPr>
            </a:p>
          </p:txBody>
        </p:sp>
        <p:grpSp>
          <p:nvGrpSpPr>
            <p:cNvPr id="291" name="Group 255">
              <a:extLst>
                <a:ext uri="{FF2B5EF4-FFF2-40B4-BE49-F238E27FC236}">
                  <a16:creationId xmlns:a16="http://schemas.microsoft.com/office/drawing/2014/main" id="{4DB05A0D-BA48-AB4B-9CB8-DD16A252B524}"/>
                </a:ext>
              </a:extLst>
            </p:cNvPr>
            <p:cNvGrpSpPr>
              <a:grpSpLocks/>
            </p:cNvGrpSpPr>
            <p:nvPr/>
          </p:nvGrpSpPr>
          <p:grpSpPr bwMode="auto">
            <a:xfrm>
              <a:off x="4749" y="668"/>
              <a:ext cx="581" cy="145"/>
              <a:chOff x="614" y="2568"/>
              <a:chExt cx="725" cy="139"/>
            </a:xfrm>
          </p:grpSpPr>
          <p:sp>
            <p:nvSpPr>
              <p:cNvPr id="316" name="AutoShape 256">
                <a:extLst>
                  <a:ext uri="{FF2B5EF4-FFF2-40B4-BE49-F238E27FC236}">
                    <a16:creationId xmlns:a16="http://schemas.microsoft.com/office/drawing/2014/main" id="{27290732-93A5-A442-A11F-A1A25B23ABE5}"/>
                  </a:ext>
                </a:extLst>
              </p:cNvPr>
              <p:cNvSpPr>
                <a:spLocks noChangeArrowheads="1"/>
              </p:cNvSpPr>
              <p:nvPr/>
            </p:nvSpPr>
            <p:spPr bwMode="auto">
              <a:xfrm>
                <a:off x="612" y="2568"/>
                <a:ext cx="725" cy="137"/>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a:ln>
                    <a:noFill/>
                  </a:ln>
                  <a:solidFill>
                    <a:srgbClr val="000000"/>
                  </a:solidFill>
                  <a:effectLst/>
                  <a:uLnTx/>
                  <a:uFillTx/>
                  <a:latin typeface="Arial" charset="0"/>
                  <a:ea typeface="ＭＳ Ｐゴシック" charset="0"/>
                  <a:cs typeface="Arial"/>
                </a:endParaRPr>
              </a:p>
            </p:txBody>
          </p:sp>
          <p:sp>
            <p:nvSpPr>
              <p:cNvPr id="317" name="AutoShape 257">
                <a:extLst>
                  <a:ext uri="{FF2B5EF4-FFF2-40B4-BE49-F238E27FC236}">
                    <a16:creationId xmlns:a16="http://schemas.microsoft.com/office/drawing/2014/main" id="{AABD319C-F558-C147-B5A0-2220E59952B5}"/>
                  </a:ext>
                </a:extLst>
              </p:cNvPr>
              <p:cNvSpPr>
                <a:spLocks noChangeArrowheads="1"/>
              </p:cNvSpPr>
              <p:nvPr/>
            </p:nvSpPr>
            <p:spPr bwMode="auto">
              <a:xfrm>
                <a:off x="632" y="2585"/>
                <a:ext cx="684" cy="103"/>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a:ln>
                    <a:noFill/>
                  </a:ln>
                  <a:solidFill>
                    <a:srgbClr val="000000"/>
                  </a:solidFill>
                  <a:effectLst/>
                  <a:uLnTx/>
                  <a:uFillTx/>
                  <a:latin typeface="Arial" charset="0"/>
                  <a:ea typeface="ＭＳ Ｐゴシック" charset="0"/>
                  <a:cs typeface="Arial"/>
                </a:endParaRPr>
              </a:p>
            </p:txBody>
          </p:sp>
        </p:grpSp>
        <p:sp>
          <p:nvSpPr>
            <p:cNvPr id="292" name="Rectangle 258">
              <a:extLst>
                <a:ext uri="{FF2B5EF4-FFF2-40B4-BE49-F238E27FC236}">
                  <a16:creationId xmlns:a16="http://schemas.microsoft.com/office/drawing/2014/main" id="{FC7F85D1-E511-9D49-ABDE-577F97588BEB}"/>
                </a:ext>
              </a:extLst>
            </p:cNvPr>
            <p:cNvSpPr>
              <a:spLocks noChangeArrowheads="1"/>
            </p:cNvSpPr>
            <p:nvPr/>
          </p:nvSpPr>
          <p:spPr bwMode="auto">
            <a:xfrm>
              <a:off x="4221" y="1021"/>
              <a:ext cx="597" cy="48"/>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a:ln>
                  <a:noFill/>
                </a:ln>
                <a:solidFill>
                  <a:srgbClr val="000000"/>
                </a:solidFill>
                <a:effectLst/>
                <a:uLnTx/>
                <a:uFillTx/>
                <a:latin typeface="Arial" charset="0"/>
                <a:ea typeface="ＭＳ Ｐゴシック" charset="0"/>
                <a:cs typeface="Arial"/>
              </a:endParaRPr>
            </a:p>
          </p:txBody>
        </p:sp>
        <p:grpSp>
          <p:nvGrpSpPr>
            <p:cNvPr id="293" name="Group 259">
              <a:extLst>
                <a:ext uri="{FF2B5EF4-FFF2-40B4-BE49-F238E27FC236}">
                  <a16:creationId xmlns:a16="http://schemas.microsoft.com/office/drawing/2014/main" id="{8D14F3D3-5FF7-204F-AC8F-C59EC3DDDDF5}"/>
                </a:ext>
              </a:extLst>
            </p:cNvPr>
            <p:cNvGrpSpPr>
              <a:grpSpLocks/>
            </p:cNvGrpSpPr>
            <p:nvPr/>
          </p:nvGrpSpPr>
          <p:grpSpPr bwMode="auto">
            <a:xfrm>
              <a:off x="4747" y="994"/>
              <a:ext cx="581" cy="134"/>
              <a:chOff x="614" y="2568"/>
              <a:chExt cx="725" cy="139"/>
            </a:xfrm>
          </p:grpSpPr>
          <p:sp>
            <p:nvSpPr>
              <p:cNvPr id="314" name="AutoShape 260">
                <a:extLst>
                  <a:ext uri="{FF2B5EF4-FFF2-40B4-BE49-F238E27FC236}">
                    <a16:creationId xmlns:a16="http://schemas.microsoft.com/office/drawing/2014/main" id="{F1C21759-AD0A-7F4F-B706-377B626C0842}"/>
                  </a:ext>
                </a:extLst>
              </p:cNvPr>
              <p:cNvSpPr>
                <a:spLocks noChangeArrowheads="1"/>
              </p:cNvSpPr>
              <p:nvPr/>
            </p:nvSpPr>
            <p:spPr bwMode="auto">
              <a:xfrm>
                <a:off x="615" y="2571"/>
                <a:ext cx="725" cy="136"/>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a:ln>
                    <a:noFill/>
                  </a:ln>
                  <a:solidFill>
                    <a:srgbClr val="000000"/>
                  </a:solidFill>
                  <a:effectLst/>
                  <a:uLnTx/>
                  <a:uFillTx/>
                  <a:latin typeface="Arial" charset="0"/>
                  <a:ea typeface="ＭＳ Ｐゴシック" charset="0"/>
                  <a:cs typeface="Arial"/>
                </a:endParaRPr>
              </a:p>
            </p:txBody>
          </p:sp>
          <p:sp>
            <p:nvSpPr>
              <p:cNvPr id="315" name="AutoShape 261">
                <a:extLst>
                  <a:ext uri="{FF2B5EF4-FFF2-40B4-BE49-F238E27FC236}">
                    <a16:creationId xmlns:a16="http://schemas.microsoft.com/office/drawing/2014/main" id="{3B91D307-477D-5244-BCA7-F6E0B1E2DA63}"/>
                  </a:ext>
                </a:extLst>
              </p:cNvPr>
              <p:cNvSpPr>
                <a:spLocks noChangeArrowheads="1"/>
              </p:cNvSpPr>
              <p:nvPr/>
            </p:nvSpPr>
            <p:spPr bwMode="auto">
              <a:xfrm>
                <a:off x="622" y="2589"/>
                <a:ext cx="698" cy="9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a:ln>
                    <a:noFill/>
                  </a:ln>
                  <a:solidFill>
                    <a:srgbClr val="000000"/>
                  </a:solidFill>
                  <a:effectLst/>
                  <a:uLnTx/>
                  <a:uFillTx/>
                  <a:latin typeface="Arial" charset="0"/>
                  <a:ea typeface="ＭＳ Ｐゴシック" charset="0"/>
                  <a:cs typeface="Arial"/>
                </a:endParaRPr>
              </a:p>
            </p:txBody>
          </p:sp>
        </p:grpSp>
        <p:sp>
          <p:nvSpPr>
            <p:cNvPr id="294" name="Rectangle 262">
              <a:extLst>
                <a:ext uri="{FF2B5EF4-FFF2-40B4-BE49-F238E27FC236}">
                  <a16:creationId xmlns:a16="http://schemas.microsoft.com/office/drawing/2014/main" id="{FC3C64C5-10F9-7045-AB7A-F92BF60454B4}"/>
                </a:ext>
              </a:extLst>
            </p:cNvPr>
            <p:cNvSpPr>
              <a:spLocks noChangeArrowheads="1"/>
            </p:cNvSpPr>
            <p:nvPr/>
          </p:nvSpPr>
          <p:spPr bwMode="auto">
            <a:xfrm>
              <a:off x="4221" y="1355"/>
              <a:ext cx="592" cy="48"/>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a:ln>
                  <a:noFill/>
                </a:ln>
                <a:solidFill>
                  <a:srgbClr val="000000"/>
                </a:solidFill>
                <a:effectLst/>
                <a:uLnTx/>
                <a:uFillTx/>
                <a:latin typeface="Arial" charset="0"/>
                <a:ea typeface="ＭＳ Ｐゴシック" charset="0"/>
                <a:cs typeface="Arial"/>
              </a:endParaRPr>
            </a:p>
          </p:txBody>
        </p:sp>
        <p:sp>
          <p:nvSpPr>
            <p:cNvPr id="295" name="Rectangle 263">
              <a:extLst>
                <a:ext uri="{FF2B5EF4-FFF2-40B4-BE49-F238E27FC236}">
                  <a16:creationId xmlns:a16="http://schemas.microsoft.com/office/drawing/2014/main" id="{1CD84911-CD44-2341-9AA3-698E65823E4E}"/>
                </a:ext>
              </a:extLst>
            </p:cNvPr>
            <p:cNvSpPr>
              <a:spLocks noChangeArrowheads="1"/>
            </p:cNvSpPr>
            <p:nvPr/>
          </p:nvSpPr>
          <p:spPr bwMode="auto">
            <a:xfrm>
              <a:off x="4226" y="1654"/>
              <a:ext cx="597" cy="48"/>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a:ln>
                  <a:noFill/>
                </a:ln>
                <a:solidFill>
                  <a:srgbClr val="000000"/>
                </a:solidFill>
                <a:effectLst/>
                <a:uLnTx/>
                <a:uFillTx/>
                <a:latin typeface="Arial" charset="0"/>
                <a:ea typeface="ＭＳ Ｐゴシック" charset="0"/>
                <a:cs typeface="Arial"/>
              </a:endParaRPr>
            </a:p>
          </p:txBody>
        </p:sp>
        <p:grpSp>
          <p:nvGrpSpPr>
            <p:cNvPr id="296" name="Group 264">
              <a:extLst>
                <a:ext uri="{FF2B5EF4-FFF2-40B4-BE49-F238E27FC236}">
                  <a16:creationId xmlns:a16="http://schemas.microsoft.com/office/drawing/2014/main" id="{32FB4A2E-8071-3143-B0FC-F880E4D4D6C4}"/>
                </a:ext>
              </a:extLst>
            </p:cNvPr>
            <p:cNvGrpSpPr>
              <a:grpSpLocks/>
            </p:cNvGrpSpPr>
            <p:nvPr/>
          </p:nvGrpSpPr>
          <p:grpSpPr bwMode="auto">
            <a:xfrm>
              <a:off x="4735" y="1627"/>
              <a:ext cx="582" cy="151"/>
              <a:chOff x="614" y="2568"/>
              <a:chExt cx="725" cy="139"/>
            </a:xfrm>
          </p:grpSpPr>
          <p:sp>
            <p:nvSpPr>
              <p:cNvPr id="312" name="AutoShape 265">
                <a:extLst>
                  <a:ext uri="{FF2B5EF4-FFF2-40B4-BE49-F238E27FC236}">
                    <a16:creationId xmlns:a16="http://schemas.microsoft.com/office/drawing/2014/main" id="{A617CF42-7094-DF48-9FE3-8576690A7A3D}"/>
                  </a:ext>
                </a:extLst>
              </p:cNvPr>
              <p:cNvSpPr>
                <a:spLocks noChangeArrowheads="1"/>
              </p:cNvSpPr>
              <p:nvPr/>
            </p:nvSpPr>
            <p:spPr bwMode="auto">
              <a:xfrm>
                <a:off x="616" y="2576"/>
                <a:ext cx="717" cy="132"/>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a:ln>
                    <a:noFill/>
                  </a:ln>
                  <a:solidFill>
                    <a:srgbClr val="000000"/>
                  </a:solidFill>
                  <a:effectLst/>
                  <a:uLnTx/>
                  <a:uFillTx/>
                  <a:latin typeface="Arial" charset="0"/>
                  <a:ea typeface="ＭＳ Ｐゴシック" charset="0"/>
                  <a:cs typeface="Arial"/>
                </a:endParaRPr>
              </a:p>
            </p:txBody>
          </p:sp>
          <p:sp>
            <p:nvSpPr>
              <p:cNvPr id="313" name="AutoShape 266">
                <a:extLst>
                  <a:ext uri="{FF2B5EF4-FFF2-40B4-BE49-F238E27FC236}">
                    <a16:creationId xmlns:a16="http://schemas.microsoft.com/office/drawing/2014/main" id="{B0172EEF-ECF6-3F4E-8AB9-8E7DDD6B559A}"/>
                  </a:ext>
                </a:extLst>
              </p:cNvPr>
              <p:cNvSpPr>
                <a:spLocks noChangeArrowheads="1"/>
              </p:cNvSpPr>
              <p:nvPr/>
            </p:nvSpPr>
            <p:spPr bwMode="auto">
              <a:xfrm>
                <a:off x="630" y="2587"/>
                <a:ext cx="683" cy="105"/>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a:ln>
                    <a:noFill/>
                  </a:ln>
                  <a:solidFill>
                    <a:srgbClr val="000000"/>
                  </a:solidFill>
                  <a:effectLst/>
                  <a:uLnTx/>
                  <a:uFillTx/>
                  <a:latin typeface="Arial" charset="0"/>
                  <a:ea typeface="ＭＳ Ｐゴシック" charset="0"/>
                  <a:cs typeface="Arial"/>
                </a:endParaRPr>
              </a:p>
            </p:txBody>
          </p:sp>
        </p:grpSp>
        <p:sp>
          <p:nvSpPr>
            <p:cNvPr id="297" name="Freeform 267">
              <a:extLst>
                <a:ext uri="{FF2B5EF4-FFF2-40B4-BE49-F238E27FC236}">
                  <a16:creationId xmlns:a16="http://schemas.microsoft.com/office/drawing/2014/main" id="{7CEECD51-09AC-4C42-8D51-F2DA54210E2D}"/>
                </a:ext>
              </a:extLst>
            </p:cNvPr>
            <p:cNvSpPr>
              <a:spLocks/>
            </p:cNvSpPr>
            <p:nvPr/>
          </p:nvSpPr>
          <p:spPr bwMode="auto">
            <a:xfrm>
              <a:off x="5288" y="1354"/>
              <a:ext cx="263" cy="188"/>
            </a:xfrm>
            <a:custGeom>
              <a:avLst/>
              <a:gdLst>
                <a:gd name="T0" fmla="*/ 2 w 328"/>
                <a:gd name="T1" fmla="*/ 0 h 226"/>
                <a:gd name="T2" fmla="*/ 87 w 328"/>
                <a:gd name="T3" fmla="*/ 42 h 226"/>
                <a:gd name="T4" fmla="*/ 87 w 328"/>
                <a:gd name="T5" fmla="*/ 75 h 226"/>
                <a:gd name="T6" fmla="*/ 0 w 328"/>
                <a:gd name="T7" fmla="*/ 32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nvGrpSpPr>
            <p:cNvPr id="298" name="Group 268">
              <a:extLst>
                <a:ext uri="{FF2B5EF4-FFF2-40B4-BE49-F238E27FC236}">
                  <a16:creationId xmlns:a16="http://schemas.microsoft.com/office/drawing/2014/main" id="{7DFBC11F-11F8-3149-8454-A103E56E65C3}"/>
                </a:ext>
              </a:extLst>
            </p:cNvPr>
            <p:cNvGrpSpPr>
              <a:grpSpLocks/>
            </p:cNvGrpSpPr>
            <p:nvPr/>
          </p:nvGrpSpPr>
          <p:grpSpPr bwMode="auto">
            <a:xfrm>
              <a:off x="4739" y="1327"/>
              <a:ext cx="582" cy="139"/>
              <a:chOff x="614" y="2568"/>
              <a:chExt cx="725" cy="139"/>
            </a:xfrm>
          </p:grpSpPr>
          <p:sp>
            <p:nvSpPr>
              <p:cNvPr id="310" name="AutoShape 269">
                <a:extLst>
                  <a:ext uri="{FF2B5EF4-FFF2-40B4-BE49-F238E27FC236}">
                    <a16:creationId xmlns:a16="http://schemas.microsoft.com/office/drawing/2014/main" id="{23FCC392-9DBD-B140-9E27-DAE7A424047E}"/>
                  </a:ext>
                </a:extLst>
              </p:cNvPr>
              <p:cNvSpPr>
                <a:spLocks noChangeArrowheads="1"/>
              </p:cNvSpPr>
              <p:nvPr/>
            </p:nvSpPr>
            <p:spPr bwMode="auto">
              <a:xfrm>
                <a:off x="611" y="2566"/>
                <a:ext cx="730" cy="143"/>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a:ln>
                    <a:noFill/>
                  </a:ln>
                  <a:solidFill>
                    <a:srgbClr val="000000"/>
                  </a:solidFill>
                  <a:effectLst/>
                  <a:uLnTx/>
                  <a:uFillTx/>
                  <a:latin typeface="Arial" charset="0"/>
                  <a:ea typeface="ＭＳ Ｐゴシック" charset="0"/>
                  <a:cs typeface="Arial"/>
                </a:endParaRPr>
              </a:p>
            </p:txBody>
          </p:sp>
          <p:sp>
            <p:nvSpPr>
              <p:cNvPr id="311" name="AutoShape 270">
                <a:extLst>
                  <a:ext uri="{FF2B5EF4-FFF2-40B4-BE49-F238E27FC236}">
                    <a16:creationId xmlns:a16="http://schemas.microsoft.com/office/drawing/2014/main" id="{88CF1C96-60A6-9849-BB63-4D4AFCB69A0E}"/>
                  </a:ext>
                </a:extLst>
              </p:cNvPr>
              <p:cNvSpPr>
                <a:spLocks noChangeArrowheads="1"/>
              </p:cNvSpPr>
              <p:nvPr/>
            </p:nvSpPr>
            <p:spPr bwMode="auto">
              <a:xfrm>
                <a:off x="631" y="2584"/>
                <a:ext cx="690" cy="114"/>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a:ln>
                    <a:noFill/>
                  </a:ln>
                  <a:solidFill>
                    <a:srgbClr val="000000"/>
                  </a:solidFill>
                  <a:effectLst/>
                  <a:uLnTx/>
                  <a:uFillTx/>
                  <a:latin typeface="Arial" charset="0"/>
                  <a:ea typeface="ＭＳ Ｐゴシック" charset="0"/>
                  <a:cs typeface="Arial"/>
                </a:endParaRPr>
              </a:p>
            </p:txBody>
          </p:sp>
        </p:grpSp>
        <p:sp>
          <p:nvSpPr>
            <p:cNvPr id="299" name="Rectangle 271">
              <a:extLst>
                <a:ext uri="{FF2B5EF4-FFF2-40B4-BE49-F238E27FC236}">
                  <a16:creationId xmlns:a16="http://schemas.microsoft.com/office/drawing/2014/main" id="{110492DE-FEC4-2A48-8714-076D4D7C9F6A}"/>
                </a:ext>
              </a:extLst>
            </p:cNvPr>
            <p:cNvSpPr>
              <a:spLocks noChangeArrowheads="1"/>
            </p:cNvSpPr>
            <p:nvPr/>
          </p:nvSpPr>
          <p:spPr bwMode="auto">
            <a:xfrm>
              <a:off x="5248" y="429"/>
              <a:ext cx="70" cy="2288"/>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a:ln>
                  <a:noFill/>
                </a:ln>
                <a:solidFill>
                  <a:srgbClr val="000000"/>
                </a:solidFill>
                <a:effectLst/>
                <a:uLnTx/>
                <a:uFillTx/>
                <a:latin typeface="Arial" charset="0"/>
                <a:ea typeface="ＭＳ Ｐゴシック" charset="0"/>
                <a:cs typeface="Arial"/>
              </a:endParaRPr>
            </a:p>
          </p:txBody>
        </p:sp>
        <p:sp>
          <p:nvSpPr>
            <p:cNvPr id="300" name="Freeform 272">
              <a:extLst>
                <a:ext uri="{FF2B5EF4-FFF2-40B4-BE49-F238E27FC236}">
                  <a16:creationId xmlns:a16="http://schemas.microsoft.com/office/drawing/2014/main" id="{C873BD6E-0AE9-C24C-A8CD-5183F859B120}"/>
                </a:ext>
              </a:extLst>
            </p:cNvPr>
            <p:cNvSpPr>
              <a:spLocks/>
            </p:cNvSpPr>
            <p:nvPr/>
          </p:nvSpPr>
          <p:spPr bwMode="auto">
            <a:xfrm>
              <a:off x="5312" y="1007"/>
              <a:ext cx="237" cy="213"/>
            </a:xfrm>
            <a:custGeom>
              <a:avLst/>
              <a:gdLst>
                <a:gd name="T0" fmla="*/ 2 w 296"/>
                <a:gd name="T1" fmla="*/ 0 h 256"/>
                <a:gd name="T2" fmla="*/ 77 w 296"/>
                <a:gd name="T3" fmla="*/ 47 h 256"/>
                <a:gd name="T4" fmla="*/ 78 w 296"/>
                <a:gd name="T5" fmla="*/ 85 h 256"/>
                <a:gd name="T6" fmla="*/ 0 w 296"/>
                <a:gd name="T7" fmla="*/ 32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301" name="Freeform 273">
              <a:extLst>
                <a:ext uri="{FF2B5EF4-FFF2-40B4-BE49-F238E27FC236}">
                  <a16:creationId xmlns:a16="http://schemas.microsoft.com/office/drawing/2014/main" id="{F7DAA910-8269-D848-AD60-D0461B81AB90}"/>
                </a:ext>
              </a:extLst>
            </p:cNvPr>
            <p:cNvSpPr>
              <a:spLocks/>
            </p:cNvSpPr>
            <p:nvPr/>
          </p:nvSpPr>
          <p:spPr bwMode="auto">
            <a:xfrm>
              <a:off x="5315" y="680"/>
              <a:ext cx="244" cy="240"/>
            </a:xfrm>
            <a:custGeom>
              <a:avLst/>
              <a:gdLst>
                <a:gd name="T0" fmla="*/ 0 w 304"/>
                <a:gd name="T1" fmla="*/ 0 h 288"/>
                <a:gd name="T2" fmla="*/ 81 w 304"/>
                <a:gd name="T3" fmla="*/ 55 h 288"/>
                <a:gd name="T4" fmla="*/ 76 w 304"/>
                <a:gd name="T5" fmla="*/ 97 h 288"/>
                <a:gd name="T6" fmla="*/ 2 w 304"/>
                <a:gd name="T7" fmla="*/ 42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302" name="Oval 274">
              <a:extLst>
                <a:ext uri="{FF2B5EF4-FFF2-40B4-BE49-F238E27FC236}">
                  <a16:creationId xmlns:a16="http://schemas.microsoft.com/office/drawing/2014/main" id="{335F4609-6187-7145-86BF-736515740DCD}"/>
                </a:ext>
              </a:extLst>
            </p:cNvPr>
            <p:cNvSpPr>
              <a:spLocks noChangeArrowheads="1"/>
            </p:cNvSpPr>
            <p:nvPr/>
          </p:nvSpPr>
          <p:spPr bwMode="auto">
            <a:xfrm>
              <a:off x="5517" y="2610"/>
              <a:ext cx="48" cy="96"/>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a:ln>
                  <a:noFill/>
                </a:ln>
                <a:solidFill>
                  <a:srgbClr val="000000"/>
                </a:solidFill>
                <a:effectLst/>
                <a:uLnTx/>
                <a:uFillTx/>
                <a:latin typeface="Arial" charset="0"/>
                <a:ea typeface="ＭＳ Ｐゴシック" charset="0"/>
                <a:cs typeface="Arial"/>
              </a:endParaRPr>
            </a:p>
          </p:txBody>
        </p:sp>
        <p:sp>
          <p:nvSpPr>
            <p:cNvPr id="303" name="Freeform 275">
              <a:extLst>
                <a:ext uri="{FF2B5EF4-FFF2-40B4-BE49-F238E27FC236}">
                  <a16:creationId xmlns:a16="http://schemas.microsoft.com/office/drawing/2014/main" id="{F1FDC672-CD54-314A-9383-84BAEA801FD9}"/>
                </a:ext>
              </a:extLst>
            </p:cNvPr>
            <p:cNvSpPr>
              <a:spLocks/>
            </p:cNvSpPr>
            <p:nvPr/>
          </p:nvSpPr>
          <p:spPr bwMode="auto">
            <a:xfrm>
              <a:off x="5302" y="2614"/>
              <a:ext cx="245" cy="200"/>
            </a:xfrm>
            <a:custGeom>
              <a:avLst/>
              <a:gdLst>
                <a:gd name="T0" fmla="*/ 0 w 306"/>
                <a:gd name="T1" fmla="*/ 36 h 240"/>
                <a:gd name="T2" fmla="*/ 2 w 306"/>
                <a:gd name="T3" fmla="*/ 81 h 240"/>
                <a:gd name="T4" fmla="*/ 81 w 306"/>
                <a:gd name="T5" fmla="*/ 37 h 240"/>
                <a:gd name="T6" fmla="*/ 78 w 306"/>
                <a:gd name="T7" fmla="*/ 0 h 240"/>
                <a:gd name="T8" fmla="*/ 0 w 306"/>
                <a:gd name="T9" fmla="*/ 36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304" name="AutoShape 276">
              <a:extLst>
                <a:ext uri="{FF2B5EF4-FFF2-40B4-BE49-F238E27FC236}">
                  <a16:creationId xmlns:a16="http://schemas.microsoft.com/office/drawing/2014/main" id="{D58F1D4B-008B-C74F-89A4-AD01DBC0560C}"/>
                </a:ext>
              </a:extLst>
            </p:cNvPr>
            <p:cNvSpPr>
              <a:spLocks noChangeArrowheads="1"/>
            </p:cNvSpPr>
            <p:nvPr/>
          </p:nvSpPr>
          <p:spPr bwMode="auto">
            <a:xfrm>
              <a:off x="4140" y="2682"/>
              <a:ext cx="1199" cy="143"/>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a:ln>
                  <a:noFill/>
                </a:ln>
                <a:solidFill>
                  <a:srgbClr val="000000"/>
                </a:solidFill>
                <a:effectLst/>
                <a:uLnTx/>
                <a:uFillTx/>
                <a:latin typeface="Arial" charset="0"/>
                <a:ea typeface="ＭＳ Ｐゴシック" charset="0"/>
                <a:cs typeface="Arial"/>
              </a:endParaRPr>
            </a:p>
          </p:txBody>
        </p:sp>
        <p:sp>
          <p:nvSpPr>
            <p:cNvPr id="305" name="AutoShape 277">
              <a:extLst>
                <a:ext uri="{FF2B5EF4-FFF2-40B4-BE49-F238E27FC236}">
                  <a16:creationId xmlns:a16="http://schemas.microsoft.com/office/drawing/2014/main" id="{99BD4DE2-EB8F-F349-9F08-4FBE61F0A3D0}"/>
                </a:ext>
              </a:extLst>
            </p:cNvPr>
            <p:cNvSpPr>
              <a:spLocks noChangeArrowheads="1"/>
            </p:cNvSpPr>
            <p:nvPr/>
          </p:nvSpPr>
          <p:spPr bwMode="auto">
            <a:xfrm>
              <a:off x="4205" y="2711"/>
              <a:ext cx="1070" cy="78"/>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a:ln>
                  <a:noFill/>
                </a:ln>
                <a:solidFill>
                  <a:srgbClr val="000000"/>
                </a:solidFill>
                <a:effectLst/>
                <a:uLnTx/>
                <a:uFillTx/>
                <a:latin typeface="Arial" charset="0"/>
                <a:ea typeface="ＭＳ Ｐゴシック" charset="0"/>
                <a:cs typeface="Arial"/>
              </a:endParaRPr>
            </a:p>
          </p:txBody>
        </p:sp>
        <p:sp>
          <p:nvSpPr>
            <p:cNvPr id="306" name="Oval 278">
              <a:extLst>
                <a:ext uri="{FF2B5EF4-FFF2-40B4-BE49-F238E27FC236}">
                  <a16:creationId xmlns:a16="http://schemas.microsoft.com/office/drawing/2014/main" id="{090E6435-D22F-1C4C-8C5E-1194199406DD}"/>
                </a:ext>
              </a:extLst>
            </p:cNvPr>
            <p:cNvSpPr>
              <a:spLocks noChangeArrowheads="1"/>
            </p:cNvSpPr>
            <p:nvPr/>
          </p:nvSpPr>
          <p:spPr bwMode="auto">
            <a:xfrm>
              <a:off x="4307" y="2383"/>
              <a:ext cx="161" cy="143"/>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a:ln>
                  <a:noFill/>
                </a:ln>
                <a:solidFill>
                  <a:srgbClr val="000000"/>
                </a:solidFill>
                <a:effectLst/>
                <a:uLnTx/>
                <a:uFillTx/>
                <a:latin typeface="Arial" charset="0"/>
                <a:ea typeface="ＭＳ Ｐゴシック" charset="0"/>
                <a:cs typeface="Arial"/>
              </a:endParaRPr>
            </a:p>
          </p:txBody>
        </p:sp>
        <p:sp>
          <p:nvSpPr>
            <p:cNvPr id="307" name="Oval 279">
              <a:extLst>
                <a:ext uri="{FF2B5EF4-FFF2-40B4-BE49-F238E27FC236}">
                  <a16:creationId xmlns:a16="http://schemas.microsoft.com/office/drawing/2014/main" id="{3B1971DF-3F77-F144-B959-EB3C885C90FB}"/>
                </a:ext>
              </a:extLst>
            </p:cNvPr>
            <p:cNvSpPr>
              <a:spLocks noChangeArrowheads="1"/>
            </p:cNvSpPr>
            <p:nvPr/>
          </p:nvSpPr>
          <p:spPr bwMode="auto">
            <a:xfrm>
              <a:off x="4484" y="2383"/>
              <a:ext cx="161" cy="143"/>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a:ln>
                  <a:noFill/>
                </a:ln>
                <a:solidFill>
                  <a:srgbClr val="FF0000"/>
                </a:solidFill>
                <a:effectLst/>
                <a:uLnTx/>
                <a:uFillTx/>
                <a:latin typeface="Arial" charset="0"/>
                <a:ea typeface="ＭＳ Ｐゴシック" charset="0"/>
                <a:cs typeface="Arial"/>
              </a:endParaRPr>
            </a:p>
          </p:txBody>
        </p:sp>
        <p:sp>
          <p:nvSpPr>
            <p:cNvPr id="308" name="Oval 280">
              <a:extLst>
                <a:ext uri="{FF2B5EF4-FFF2-40B4-BE49-F238E27FC236}">
                  <a16:creationId xmlns:a16="http://schemas.microsoft.com/office/drawing/2014/main" id="{E0C4AC54-7007-8942-B75D-D0D8FC27FE2E}"/>
                </a:ext>
              </a:extLst>
            </p:cNvPr>
            <p:cNvSpPr>
              <a:spLocks noChangeArrowheads="1"/>
            </p:cNvSpPr>
            <p:nvPr/>
          </p:nvSpPr>
          <p:spPr bwMode="auto">
            <a:xfrm>
              <a:off x="4662" y="2383"/>
              <a:ext cx="156" cy="137"/>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a:ln>
                  <a:noFill/>
                </a:ln>
                <a:solidFill>
                  <a:srgbClr val="000000"/>
                </a:solidFill>
                <a:effectLst/>
                <a:uLnTx/>
                <a:uFillTx/>
                <a:latin typeface="Arial" charset="0"/>
                <a:ea typeface="ＭＳ Ｐゴシック" charset="0"/>
                <a:cs typeface="Arial"/>
              </a:endParaRPr>
            </a:p>
          </p:txBody>
        </p:sp>
        <p:sp>
          <p:nvSpPr>
            <p:cNvPr id="309" name="Rectangle 281">
              <a:extLst>
                <a:ext uri="{FF2B5EF4-FFF2-40B4-BE49-F238E27FC236}">
                  <a16:creationId xmlns:a16="http://schemas.microsoft.com/office/drawing/2014/main" id="{C940E72D-B157-2D41-A967-32D51E28C38C}"/>
                </a:ext>
              </a:extLst>
            </p:cNvPr>
            <p:cNvSpPr>
              <a:spLocks noChangeArrowheads="1"/>
            </p:cNvSpPr>
            <p:nvPr/>
          </p:nvSpPr>
          <p:spPr bwMode="auto">
            <a:xfrm>
              <a:off x="5060" y="1833"/>
              <a:ext cx="86" cy="765"/>
            </a:xfrm>
            <a:prstGeom prst="rect">
              <a:avLst/>
            </a:prstGeom>
            <a:solidFill>
              <a:srgbClr val="292929"/>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a:ln>
                  <a:noFill/>
                </a:ln>
                <a:solidFill>
                  <a:srgbClr val="000000"/>
                </a:solidFill>
                <a:effectLst/>
                <a:uLnTx/>
                <a:uFillTx/>
                <a:latin typeface="Arial" charset="0"/>
                <a:ea typeface="ＭＳ Ｐゴシック" charset="0"/>
                <a:cs typeface="Arial"/>
              </a:endParaRPr>
            </a:p>
          </p:txBody>
        </p:sp>
      </p:grpSp>
      <p:grpSp>
        <p:nvGrpSpPr>
          <p:cNvPr id="318" name="Group 249">
            <a:extLst>
              <a:ext uri="{FF2B5EF4-FFF2-40B4-BE49-F238E27FC236}">
                <a16:creationId xmlns:a16="http://schemas.microsoft.com/office/drawing/2014/main" id="{68EA4126-61C5-B245-9365-6970C2CA22B9}"/>
              </a:ext>
            </a:extLst>
          </p:cNvPr>
          <p:cNvGrpSpPr>
            <a:grpSpLocks/>
          </p:cNvGrpSpPr>
          <p:nvPr/>
        </p:nvGrpSpPr>
        <p:grpSpPr bwMode="auto">
          <a:xfrm>
            <a:off x="8281194" y="5430326"/>
            <a:ext cx="344487" cy="638175"/>
            <a:chOff x="4140" y="429"/>
            <a:chExt cx="1425" cy="2396"/>
          </a:xfrm>
        </p:grpSpPr>
        <p:sp>
          <p:nvSpPr>
            <p:cNvPr id="319" name="Freeform 250">
              <a:extLst>
                <a:ext uri="{FF2B5EF4-FFF2-40B4-BE49-F238E27FC236}">
                  <a16:creationId xmlns:a16="http://schemas.microsoft.com/office/drawing/2014/main" id="{03FD946A-A544-4D41-B9BE-619167E8A834}"/>
                </a:ext>
              </a:extLst>
            </p:cNvPr>
            <p:cNvSpPr>
              <a:spLocks/>
            </p:cNvSpPr>
            <p:nvPr/>
          </p:nvSpPr>
          <p:spPr bwMode="auto">
            <a:xfrm>
              <a:off x="5268" y="433"/>
              <a:ext cx="283" cy="2286"/>
            </a:xfrm>
            <a:custGeom>
              <a:avLst/>
              <a:gdLst>
                <a:gd name="T0" fmla="*/ 17 w 354"/>
                <a:gd name="T1" fmla="*/ 0 h 2742"/>
                <a:gd name="T2" fmla="*/ 93 w 354"/>
                <a:gd name="T3" fmla="*/ 114 h 2742"/>
                <a:gd name="T4" fmla="*/ 91 w 354"/>
                <a:gd name="T5" fmla="*/ 881 h 2742"/>
                <a:gd name="T6" fmla="*/ 0 w 354"/>
                <a:gd name="T7" fmla="*/ 921 h 2742"/>
                <a:gd name="T8" fmla="*/ 1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320" name="Rectangle 251">
              <a:extLst>
                <a:ext uri="{FF2B5EF4-FFF2-40B4-BE49-F238E27FC236}">
                  <a16:creationId xmlns:a16="http://schemas.microsoft.com/office/drawing/2014/main" id="{BA89E3AF-578B-6F45-AD40-5936AEDADC01}"/>
                </a:ext>
              </a:extLst>
            </p:cNvPr>
            <p:cNvSpPr>
              <a:spLocks noChangeArrowheads="1"/>
            </p:cNvSpPr>
            <p:nvPr/>
          </p:nvSpPr>
          <p:spPr bwMode="auto">
            <a:xfrm>
              <a:off x="4206" y="429"/>
              <a:ext cx="1044" cy="2283"/>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2000" b="0" i="0" u="none" strike="noStrike" kern="0" cap="none" spc="0" normalizeH="0" baseline="0" noProof="0">
                <a:ln>
                  <a:noFill/>
                </a:ln>
                <a:solidFill>
                  <a:srgbClr val="000000"/>
                </a:solidFill>
                <a:effectLst/>
                <a:uLnTx/>
                <a:uFillTx/>
                <a:latin typeface="Arial" charset="0"/>
                <a:ea typeface="ＭＳ Ｐゴシック" charset="0"/>
                <a:cs typeface="Arial"/>
              </a:endParaRPr>
            </a:p>
          </p:txBody>
        </p:sp>
        <p:sp>
          <p:nvSpPr>
            <p:cNvPr id="321" name="Freeform 252">
              <a:extLst>
                <a:ext uri="{FF2B5EF4-FFF2-40B4-BE49-F238E27FC236}">
                  <a16:creationId xmlns:a16="http://schemas.microsoft.com/office/drawing/2014/main" id="{9D03AFB1-ED3A-1B40-BED4-A3D4369CCBF2}"/>
                </a:ext>
              </a:extLst>
            </p:cNvPr>
            <p:cNvSpPr>
              <a:spLocks/>
            </p:cNvSpPr>
            <p:nvPr/>
          </p:nvSpPr>
          <p:spPr bwMode="auto">
            <a:xfrm>
              <a:off x="5321" y="570"/>
              <a:ext cx="169" cy="2115"/>
            </a:xfrm>
            <a:custGeom>
              <a:avLst/>
              <a:gdLst>
                <a:gd name="T0" fmla="*/ 2 w 211"/>
                <a:gd name="T1" fmla="*/ 0 h 2537"/>
                <a:gd name="T2" fmla="*/ 56 w 211"/>
                <a:gd name="T3" fmla="*/ 73 h 2537"/>
                <a:gd name="T4" fmla="*/ 2 w 211"/>
                <a:gd name="T5" fmla="*/ 839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322" name="Freeform 253">
              <a:extLst>
                <a:ext uri="{FF2B5EF4-FFF2-40B4-BE49-F238E27FC236}">
                  <a16:creationId xmlns:a16="http://schemas.microsoft.com/office/drawing/2014/main" id="{7E22D59E-0D81-A849-9B76-276DF20EBDA3}"/>
                </a:ext>
              </a:extLst>
            </p:cNvPr>
            <p:cNvSpPr>
              <a:spLocks/>
            </p:cNvSpPr>
            <p:nvPr/>
          </p:nvSpPr>
          <p:spPr bwMode="auto">
            <a:xfrm>
              <a:off x="5284" y="1640"/>
              <a:ext cx="263" cy="189"/>
            </a:xfrm>
            <a:custGeom>
              <a:avLst/>
              <a:gdLst>
                <a:gd name="T0" fmla="*/ 2 w 328"/>
                <a:gd name="T1" fmla="*/ 0 h 226"/>
                <a:gd name="T2" fmla="*/ 87 w 328"/>
                <a:gd name="T3" fmla="*/ 43 h 226"/>
                <a:gd name="T4" fmla="*/ 87 w 328"/>
                <a:gd name="T5" fmla="*/ 77 h 226"/>
                <a:gd name="T6" fmla="*/ 0 w 328"/>
                <a:gd name="T7" fmla="*/ 34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323" name="Rectangle 254">
              <a:extLst>
                <a:ext uri="{FF2B5EF4-FFF2-40B4-BE49-F238E27FC236}">
                  <a16:creationId xmlns:a16="http://schemas.microsoft.com/office/drawing/2014/main" id="{8198A04F-07A4-D542-8B83-78EE1677F374}"/>
                </a:ext>
              </a:extLst>
            </p:cNvPr>
            <p:cNvSpPr>
              <a:spLocks noChangeArrowheads="1"/>
            </p:cNvSpPr>
            <p:nvPr/>
          </p:nvSpPr>
          <p:spPr bwMode="auto">
            <a:xfrm>
              <a:off x="4212" y="691"/>
              <a:ext cx="598" cy="48"/>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2000" b="0" i="0" u="none" strike="noStrike" kern="0" cap="none" spc="0" normalizeH="0" baseline="0" noProof="0">
                <a:ln>
                  <a:noFill/>
                </a:ln>
                <a:solidFill>
                  <a:srgbClr val="000000"/>
                </a:solidFill>
                <a:effectLst/>
                <a:uLnTx/>
                <a:uFillTx/>
                <a:latin typeface="Arial" charset="0"/>
                <a:ea typeface="ＭＳ Ｐゴシック" charset="0"/>
                <a:cs typeface="Arial"/>
              </a:endParaRPr>
            </a:p>
          </p:txBody>
        </p:sp>
        <p:grpSp>
          <p:nvGrpSpPr>
            <p:cNvPr id="324" name="Group 255">
              <a:extLst>
                <a:ext uri="{FF2B5EF4-FFF2-40B4-BE49-F238E27FC236}">
                  <a16:creationId xmlns:a16="http://schemas.microsoft.com/office/drawing/2014/main" id="{3C0968E0-9743-8148-9D82-5C52BB4E2508}"/>
                </a:ext>
              </a:extLst>
            </p:cNvPr>
            <p:cNvGrpSpPr>
              <a:grpSpLocks/>
            </p:cNvGrpSpPr>
            <p:nvPr/>
          </p:nvGrpSpPr>
          <p:grpSpPr bwMode="auto">
            <a:xfrm>
              <a:off x="4749" y="668"/>
              <a:ext cx="581" cy="145"/>
              <a:chOff x="614" y="2568"/>
              <a:chExt cx="725" cy="139"/>
            </a:xfrm>
          </p:grpSpPr>
          <p:sp>
            <p:nvSpPr>
              <p:cNvPr id="349" name="AutoShape 256">
                <a:extLst>
                  <a:ext uri="{FF2B5EF4-FFF2-40B4-BE49-F238E27FC236}">
                    <a16:creationId xmlns:a16="http://schemas.microsoft.com/office/drawing/2014/main" id="{BA1BD9B4-9E28-B849-BD29-2113584AD445}"/>
                  </a:ext>
                </a:extLst>
              </p:cNvPr>
              <p:cNvSpPr>
                <a:spLocks noChangeArrowheads="1"/>
              </p:cNvSpPr>
              <p:nvPr/>
            </p:nvSpPr>
            <p:spPr bwMode="auto">
              <a:xfrm>
                <a:off x="616" y="2567"/>
                <a:ext cx="721" cy="126"/>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2000" b="0" i="0" u="none" strike="noStrike" kern="0" cap="none" spc="0" normalizeH="0" baseline="0" noProof="0">
                  <a:ln>
                    <a:noFill/>
                  </a:ln>
                  <a:solidFill>
                    <a:srgbClr val="000000"/>
                  </a:solidFill>
                  <a:effectLst/>
                  <a:uLnTx/>
                  <a:uFillTx/>
                  <a:latin typeface="Arial" charset="0"/>
                  <a:ea typeface="ＭＳ Ｐゴシック" charset="0"/>
                  <a:cs typeface="Arial"/>
                </a:endParaRPr>
              </a:p>
            </p:txBody>
          </p:sp>
          <p:sp>
            <p:nvSpPr>
              <p:cNvPr id="350" name="AutoShape 257">
                <a:extLst>
                  <a:ext uri="{FF2B5EF4-FFF2-40B4-BE49-F238E27FC236}">
                    <a16:creationId xmlns:a16="http://schemas.microsoft.com/office/drawing/2014/main" id="{014FB0BC-FBC7-AC42-B072-60A46D3F635D}"/>
                  </a:ext>
                </a:extLst>
              </p:cNvPr>
              <p:cNvSpPr>
                <a:spLocks noChangeArrowheads="1"/>
              </p:cNvSpPr>
              <p:nvPr/>
            </p:nvSpPr>
            <p:spPr bwMode="auto">
              <a:xfrm>
                <a:off x="633" y="2585"/>
                <a:ext cx="688" cy="103"/>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2000" b="0" i="0" u="none" strike="noStrike" kern="0" cap="none" spc="0" normalizeH="0" baseline="0" noProof="0">
                  <a:ln>
                    <a:noFill/>
                  </a:ln>
                  <a:solidFill>
                    <a:srgbClr val="000000"/>
                  </a:solidFill>
                  <a:effectLst/>
                  <a:uLnTx/>
                  <a:uFillTx/>
                  <a:latin typeface="Arial" charset="0"/>
                  <a:ea typeface="ＭＳ Ｐゴシック" charset="0"/>
                  <a:cs typeface="Arial"/>
                </a:endParaRPr>
              </a:p>
            </p:txBody>
          </p:sp>
        </p:grpSp>
        <p:sp>
          <p:nvSpPr>
            <p:cNvPr id="325" name="Rectangle 258">
              <a:extLst>
                <a:ext uri="{FF2B5EF4-FFF2-40B4-BE49-F238E27FC236}">
                  <a16:creationId xmlns:a16="http://schemas.microsoft.com/office/drawing/2014/main" id="{7F22C810-B4A9-3B46-A125-88FDBEEE8CF1}"/>
                </a:ext>
              </a:extLst>
            </p:cNvPr>
            <p:cNvSpPr>
              <a:spLocks noChangeArrowheads="1"/>
            </p:cNvSpPr>
            <p:nvPr/>
          </p:nvSpPr>
          <p:spPr bwMode="auto">
            <a:xfrm>
              <a:off x="4225" y="1019"/>
              <a:ext cx="591" cy="48"/>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2000" b="0" i="0" u="none" strike="noStrike" kern="0" cap="none" spc="0" normalizeH="0" baseline="0" noProof="0">
                <a:ln>
                  <a:noFill/>
                </a:ln>
                <a:solidFill>
                  <a:srgbClr val="000000"/>
                </a:solidFill>
                <a:effectLst/>
                <a:uLnTx/>
                <a:uFillTx/>
                <a:latin typeface="Arial" charset="0"/>
                <a:ea typeface="ＭＳ Ｐゴシック" charset="0"/>
                <a:cs typeface="Arial"/>
              </a:endParaRPr>
            </a:p>
          </p:txBody>
        </p:sp>
        <p:grpSp>
          <p:nvGrpSpPr>
            <p:cNvPr id="326" name="Group 259">
              <a:extLst>
                <a:ext uri="{FF2B5EF4-FFF2-40B4-BE49-F238E27FC236}">
                  <a16:creationId xmlns:a16="http://schemas.microsoft.com/office/drawing/2014/main" id="{D0932DC9-C2FC-624C-AC00-63C6834F7B42}"/>
                </a:ext>
              </a:extLst>
            </p:cNvPr>
            <p:cNvGrpSpPr>
              <a:grpSpLocks/>
            </p:cNvGrpSpPr>
            <p:nvPr/>
          </p:nvGrpSpPr>
          <p:grpSpPr bwMode="auto">
            <a:xfrm>
              <a:off x="4747" y="994"/>
              <a:ext cx="581" cy="134"/>
              <a:chOff x="614" y="2568"/>
              <a:chExt cx="725" cy="139"/>
            </a:xfrm>
          </p:grpSpPr>
          <p:sp>
            <p:nvSpPr>
              <p:cNvPr id="347" name="AutoShape 260">
                <a:extLst>
                  <a:ext uri="{FF2B5EF4-FFF2-40B4-BE49-F238E27FC236}">
                    <a16:creationId xmlns:a16="http://schemas.microsoft.com/office/drawing/2014/main" id="{1770F5E5-CACF-E24C-A903-196249516CFC}"/>
                  </a:ext>
                </a:extLst>
              </p:cNvPr>
              <p:cNvSpPr>
                <a:spLocks noChangeArrowheads="1"/>
              </p:cNvSpPr>
              <p:nvPr/>
            </p:nvSpPr>
            <p:spPr bwMode="auto">
              <a:xfrm>
                <a:off x="610" y="2569"/>
                <a:ext cx="729" cy="136"/>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2000" b="0" i="0" u="none" strike="noStrike" kern="0" cap="none" spc="0" normalizeH="0" baseline="0" noProof="0">
                  <a:ln>
                    <a:noFill/>
                  </a:ln>
                  <a:solidFill>
                    <a:srgbClr val="000000"/>
                  </a:solidFill>
                  <a:effectLst/>
                  <a:uLnTx/>
                  <a:uFillTx/>
                  <a:latin typeface="Arial" charset="0"/>
                  <a:ea typeface="ＭＳ Ｐゴシック" charset="0"/>
                  <a:cs typeface="Arial"/>
                </a:endParaRPr>
              </a:p>
            </p:txBody>
          </p:sp>
          <p:sp>
            <p:nvSpPr>
              <p:cNvPr id="348" name="AutoShape 261">
                <a:extLst>
                  <a:ext uri="{FF2B5EF4-FFF2-40B4-BE49-F238E27FC236}">
                    <a16:creationId xmlns:a16="http://schemas.microsoft.com/office/drawing/2014/main" id="{2E363636-8BCE-6141-B378-34F3110A5FCD}"/>
                  </a:ext>
                </a:extLst>
              </p:cNvPr>
              <p:cNvSpPr>
                <a:spLocks noChangeArrowheads="1"/>
              </p:cNvSpPr>
              <p:nvPr/>
            </p:nvSpPr>
            <p:spPr bwMode="auto">
              <a:xfrm>
                <a:off x="619" y="2588"/>
                <a:ext cx="697" cy="9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2000" b="0" i="0" u="none" strike="noStrike" kern="0" cap="none" spc="0" normalizeH="0" baseline="0" noProof="0">
                  <a:ln>
                    <a:noFill/>
                  </a:ln>
                  <a:solidFill>
                    <a:srgbClr val="000000"/>
                  </a:solidFill>
                  <a:effectLst/>
                  <a:uLnTx/>
                  <a:uFillTx/>
                  <a:latin typeface="Arial" charset="0"/>
                  <a:ea typeface="ＭＳ Ｐゴシック" charset="0"/>
                  <a:cs typeface="Arial"/>
                </a:endParaRPr>
              </a:p>
            </p:txBody>
          </p:sp>
        </p:grpSp>
        <p:sp>
          <p:nvSpPr>
            <p:cNvPr id="327" name="Rectangle 262">
              <a:extLst>
                <a:ext uri="{FF2B5EF4-FFF2-40B4-BE49-F238E27FC236}">
                  <a16:creationId xmlns:a16="http://schemas.microsoft.com/office/drawing/2014/main" id="{F71E475E-36BE-3648-B0BF-E64FC5D6DB80}"/>
                </a:ext>
              </a:extLst>
            </p:cNvPr>
            <p:cNvSpPr>
              <a:spLocks noChangeArrowheads="1"/>
            </p:cNvSpPr>
            <p:nvPr/>
          </p:nvSpPr>
          <p:spPr bwMode="auto">
            <a:xfrm>
              <a:off x="4219" y="1359"/>
              <a:ext cx="591" cy="48"/>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2000" b="0" i="0" u="none" strike="noStrike" kern="0" cap="none" spc="0" normalizeH="0" baseline="0" noProof="0">
                <a:ln>
                  <a:noFill/>
                </a:ln>
                <a:solidFill>
                  <a:srgbClr val="000000"/>
                </a:solidFill>
                <a:effectLst/>
                <a:uLnTx/>
                <a:uFillTx/>
                <a:latin typeface="Arial" charset="0"/>
                <a:ea typeface="ＭＳ Ｐゴシック" charset="0"/>
                <a:cs typeface="Arial"/>
              </a:endParaRPr>
            </a:p>
          </p:txBody>
        </p:sp>
        <p:sp>
          <p:nvSpPr>
            <p:cNvPr id="328" name="Rectangle 263">
              <a:extLst>
                <a:ext uri="{FF2B5EF4-FFF2-40B4-BE49-F238E27FC236}">
                  <a16:creationId xmlns:a16="http://schemas.microsoft.com/office/drawing/2014/main" id="{E1A90110-1263-1647-843A-9CCA5979E7CB}"/>
                </a:ext>
              </a:extLst>
            </p:cNvPr>
            <p:cNvSpPr>
              <a:spLocks noChangeArrowheads="1"/>
            </p:cNvSpPr>
            <p:nvPr/>
          </p:nvSpPr>
          <p:spPr bwMode="auto">
            <a:xfrm>
              <a:off x="4225" y="1657"/>
              <a:ext cx="598" cy="42"/>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2000" b="0" i="0" u="none" strike="noStrike" kern="0" cap="none" spc="0" normalizeH="0" baseline="0" noProof="0">
                <a:ln>
                  <a:noFill/>
                </a:ln>
                <a:solidFill>
                  <a:srgbClr val="000000"/>
                </a:solidFill>
                <a:effectLst/>
                <a:uLnTx/>
                <a:uFillTx/>
                <a:latin typeface="Arial" charset="0"/>
                <a:ea typeface="ＭＳ Ｐゴシック" charset="0"/>
                <a:cs typeface="Arial"/>
              </a:endParaRPr>
            </a:p>
          </p:txBody>
        </p:sp>
        <p:grpSp>
          <p:nvGrpSpPr>
            <p:cNvPr id="329" name="Group 264">
              <a:extLst>
                <a:ext uri="{FF2B5EF4-FFF2-40B4-BE49-F238E27FC236}">
                  <a16:creationId xmlns:a16="http://schemas.microsoft.com/office/drawing/2014/main" id="{728FB70D-B8C3-4144-A7F8-79DB8C4D3912}"/>
                </a:ext>
              </a:extLst>
            </p:cNvPr>
            <p:cNvGrpSpPr>
              <a:grpSpLocks/>
            </p:cNvGrpSpPr>
            <p:nvPr/>
          </p:nvGrpSpPr>
          <p:grpSpPr bwMode="auto">
            <a:xfrm>
              <a:off x="4735" y="1627"/>
              <a:ext cx="582" cy="151"/>
              <a:chOff x="614" y="2568"/>
              <a:chExt cx="725" cy="139"/>
            </a:xfrm>
          </p:grpSpPr>
          <p:sp>
            <p:nvSpPr>
              <p:cNvPr id="345" name="AutoShape 265">
                <a:extLst>
                  <a:ext uri="{FF2B5EF4-FFF2-40B4-BE49-F238E27FC236}">
                    <a16:creationId xmlns:a16="http://schemas.microsoft.com/office/drawing/2014/main" id="{9808E07C-F46D-5A42-B61A-CD12271FD447}"/>
                  </a:ext>
                </a:extLst>
              </p:cNvPr>
              <p:cNvSpPr>
                <a:spLocks noChangeArrowheads="1"/>
              </p:cNvSpPr>
              <p:nvPr/>
            </p:nvSpPr>
            <p:spPr bwMode="auto">
              <a:xfrm>
                <a:off x="617" y="2568"/>
                <a:ext cx="712" cy="137"/>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2000" b="0" i="0" u="none" strike="noStrike" kern="0" cap="none" spc="0" normalizeH="0" baseline="0" noProof="0">
                  <a:ln>
                    <a:noFill/>
                  </a:ln>
                  <a:solidFill>
                    <a:srgbClr val="000000"/>
                  </a:solidFill>
                  <a:effectLst/>
                  <a:uLnTx/>
                  <a:uFillTx/>
                  <a:latin typeface="Arial" charset="0"/>
                  <a:ea typeface="ＭＳ Ｐゴシック" charset="0"/>
                  <a:cs typeface="Arial"/>
                </a:endParaRPr>
              </a:p>
            </p:txBody>
          </p:sp>
          <p:sp>
            <p:nvSpPr>
              <p:cNvPr id="346" name="AutoShape 266">
                <a:extLst>
                  <a:ext uri="{FF2B5EF4-FFF2-40B4-BE49-F238E27FC236}">
                    <a16:creationId xmlns:a16="http://schemas.microsoft.com/office/drawing/2014/main" id="{1E397763-A7E9-3B43-9E37-230D905D53EC}"/>
                  </a:ext>
                </a:extLst>
              </p:cNvPr>
              <p:cNvSpPr>
                <a:spLocks noChangeArrowheads="1"/>
              </p:cNvSpPr>
              <p:nvPr/>
            </p:nvSpPr>
            <p:spPr bwMode="auto">
              <a:xfrm>
                <a:off x="634" y="2584"/>
                <a:ext cx="679" cy="104"/>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2000" b="0" i="0" u="none" strike="noStrike" kern="0" cap="none" spc="0" normalizeH="0" baseline="0" noProof="0">
                  <a:ln>
                    <a:noFill/>
                  </a:ln>
                  <a:solidFill>
                    <a:srgbClr val="000000"/>
                  </a:solidFill>
                  <a:effectLst/>
                  <a:uLnTx/>
                  <a:uFillTx/>
                  <a:latin typeface="Arial" charset="0"/>
                  <a:ea typeface="ＭＳ Ｐゴシック" charset="0"/>
                  <a:cs typeface="Arial"/>
                </a:endParaRPr>
              </a:p>
            </p:txBody>
          </p:sp>
        </p:grpSp>
        <p:sp>
          <p:nvSpPr>
            <p:cNvPr id="330" name="Freeform 267">
              <a:extLst>
                <a:ext uri="{FF2B5EF4-FFF2-40B4-BE49-F238E27FC236}">
                  <a16:creationId xmlns:a16="http://schemas.microsoft.com/office/drawing/2014/main" id="{E198877E-A23F-C446-9FD8-EF7E169D1D0E}"/>
                </a:ext>
              </a:extLst>
            </p:cNvPr>
            <p:cNvSpPr>
              <a:spLocks/>
            </p:cNvSpPr>
            <p:nvPr/>
          </p:nvSpPr>
          <p:spPr bwMode="auto">
            <a:xfrm>
              <a:off x="5288" y="1354"/>
              <a:ext cx="263" cy="188"/>
            </a:xfrm>
            <a:custGeom>
              <a:avLst/>
              <a:gdLst>
                <a:gd name="T0" fmla="*/ 2 w 328"/>
                <a:gd name="T1" fmla="*/ 0 h 226"/>
                <a:gd name="T2" fmla="*/ 87 w 328"/>
                <a:gd name="T3" fmla="*/ 42 h 226"/>
                <a:gd name="T4" fmla="*/ 87 w 328"/>
                <a:gd name="T5" fmla="*/ 75 h 226"/>
                <a:gd name="T6" fmla="*/ 0 w 328"/>
                <a:gd name="T7" fmla="*/ 32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nvGrpSpPr>
            <p:cNvPr id="331" name="Group 268">
              <a:extLst>
                <a:ext uri="{FF2B5EF4-FFF2-40B4-BE49-F238E27FC236}">
                  <a16:creationId xmlns:a16="http://schemas.microsoft.com/office/drawing/2014/main" id="{32C62292-5B21-F945-BDA3-290907751ACF}"/>
                </a:ext>
              </a:extLst>
            </p:cNvPr>
            <p:cNvGrpSpPr>
              <a:grpSpLocks/>
            </p:cNvGrpSpPr>
            <p:nvPr/>
          </p:nvGrpSpPr>
          <p:grpSpPr bwMode="auto">
            <a:xfrm>
              <a:off x="4739" y="1327"/>
              <a:ext cx="582" cy="139"/>
              <a:chOff x="614" y="2568"/>
              <a:chExt cx="725" cy="139"/>
            </a:xfrm>
          </p:grpSpPr>
          <p:sp>
            <p:nvSpPr>
              <p:cNvPr id="343" name="AutoShape 269">
                <a:extLst>
                  <a:ext uri="{FF2B5EF4-FFF2-40B4-BE49-F238E27FC236}">
                    <a16:creationId xmlns:a16="http://schemas.microsoft.com/office/drawing/2014/main" id="{6062F8E5-CCE7-D849-ABDF-98604BDD71DB}"/>
                  </a:ext>
                </a:extLst>
              </p:cNvPr>
              <p:cNvSpPr>
                <a:spLocks noChangeArrowheads="1"/>
              </p:cNvSpPr>
              <p:nvPr/>
            </p:nvSpPr>
            <p:spPr bwMode="auto">
              <a:xfrm>
                <a:off x="612" y="2570"/>
                <a:ext cx="728" cy="137"/>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2000" b="0" i="0" u="none" strike="noStrike" kern="0" cap="none" spc="0" normalizeH="0" baseline="0" noProof="0">
                  <a:ln>
                    <a:noFill/>
                  </a:ln>
                  <a:solidFill>
                    <a:srgbClr val="000000"/>
                  </a:solidFill>
                  <a:effectLst/>
                  <a:uLnTx/>
                  <a:uFillTx/>
                  <a:latin typeface="Arial" charset="0"/>
                  <a:ea typeface="ＭＳ Ｐゴシック" charset="0"/>
                  <a:cs typeface="Arial"/>
                </a:endParaRPr>
              </a:p>
            </p:txBody>
          </p:sp>
          <p:sp>
            <p:nvSpPr>
              <p:cNvPr id="344" name="AutoShape 270">
                <a:extLst>
                  <a:ext uri="{FF2B5EF4-FFF2-40B4-BE49-F238E27FC236}">
                    <a16:creationId xmlns:a16="http://schemas.microsoft.com/office/drawing/2014/main" id="{CD9C61B7-26D4-024E-9F02-4423C254341E}"/>
                  </a:ext>
                </a:extLst>
              </p:cNvPr>
              <p:cNvSpPr>
                <a:spLocks noChangeArrowheads="1"/>
              </p:cNvSpPr>
              <p:nvPr/>
            </p:nvSpPr>
            <p:spPr bwMode="auto">
              <a:xfrm>
                <a:off x="629" y="2588"/>
                <a:ext cx="695" cy="10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2000" b="0" i="0" u="none" strike="noStrike" kern="0" cap="none" spc="0" normalizeH="0" baseline="0" noProof="0">
                  <a:ln>
                    <a:noFill/>
                  </a:ln>
                  <a:solidFill>
                    <a:srgbClr val="000000"/>
                  </a:solidFill>
                  <a:effectLst/>
                  <a:uLnTx/>
                  <a:uFillTx/>
                  <a:latin typeface="Arial" charset="0"/>
                  <a:ea typeface="ＭＳ Ｐゴシック" charset="0"/>
                  <a:cs typeface="Arial"/>
                </a:endParaRPr>
              </a:p>
            </p:txBody>
          </p:sp>
        </p:grpSp>
        <p:sp>
          <p:nvSpPr>
            <p:cNvPr id="332" name="Rectangle 271">
              <a:extLst>
                <a:ext uri="{FF2B5EF4-FFF2-40B4-BE49-F238E27FC236}">
                  <a16:creationId xmlns:a16="http://schemas.microsoft.com/office/drawing/2014/main" id="{22D906A4-17C6-5046-BFBE-1C4A750613C6}"/>
                </a:ext>
              </a:extLst>
            </p:cNvPr>
            <p:cNvSpPr>
              <a:spLocks noChangeArrowheads="1"/>
            </p:cNvSpPr>
            <p:nvPr/>
          </p:nvSpPr>
          <p:spPr bwMode="auto">
            <a:xfrm>
              <a:off x="5250" y="429"/>
              <a:ext cx="66" cy="2289"/>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2000" b="0" i="0" u="none" strike="noStrike" kern="0" cap="none" spc="0" normalizeH="0" baseline="0" noProof="0">
                <a:ln>
                  <a:noFill/>
                </a:ln>
                <a:solidFill>
                  <a:srgbClr val="000000"/>
                </a:solidFill>
                <a:effectLst/>
                <a:uLnTx/>
                <a:uFillTx/>
                <a:latin typeface="Arial" charset="0"/>
                <a:ea typeface="ＭＳ Ｐゴシック" charset="0"/>
                <a:cs typeface="Arial"/>
              </a:endParaRPr>
            </a:p>
          </p:txBody>
        </p:sp>
        <p:sp>
          <p:nvSpPr>
            <p:cNvPr id="333" name="Freeform 272">
              <a:extLst>
                <a:ext uri="{FF2B5EF4-FFF2-40B4-BE49-F238E27FC236}">
                  <a16:creationId xmlns:a16="http://schemas.microsoft.com/office/drawing/2014/main" id="{0B0D781B-6415-EA42-9E3F-79EBC4E11BA1}"/>
                </a:ext>
              </a:extLst>
            </p:cNvPr>
            <p:cNvSpPr>
              <a:spLocks/>
            </p:cNvSpPr>
            <p:nvPr/>
          </p:nvSpPr>
          <p:spPr bwMode="auto">
            <a:xfrm>
              <a:off x="5312" y="1007"/>
              <a:ext cx="237" cy="213"/>
            </a:xfrm>
            <a:custGeom>
              <a:avLst/>
              <a:gdLst>
                <a:gd name="T0" fmla="*/ 2 w 296"/>
                <a:gd name="T1" fmla="*/ 0 h 256"/>
                <a:gd name="T2" fmla="*/ 77 w 296"/>
                <a:gd name="T3" fmla="*/ 47 h 256"/>
                <a:gd name="T4" fmla="*/ 78 w 296"/>
                <a:gd name="T5" fmla="*/ 85 h 256"/>
                <a:gd name="T6" fmla="*/ 0 w 296"/>
                <a:gd name="T7" fmla="*/ 32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334" name="Freeform 273">
              <a:extLst>
                <a:ext uri="{FF2B5EF4-FFF2-40B4-BE49-F238E27FC236}">
                  <a16:creationId xmlns:a16="http://schemas.microsoft.com/office/drawing/2014/main" id="{AE06AE89-DFA2-2C4A-9EDA-9781327232F9}"/>
                </a:ext>
              </a:extLst>
            </p:cNvPr>
            <p:cNvSpPr>
              <a:spLocks/>
            </p:cNvSpPr>
            <p:nvPr/>
          </p:nvSpPr>
          <p:spPr bwMode="auto">
            <a:xfrm>
              <a:off x="5315" y="680"/>
              <a:ext cx="244" cy="240"/>
            </a:xfrm>
            <a:custGeom>
              <a:avLst/>
              <a:gdLst>
                <a:gd name="T0" fmla="*/ 0 w 304"/>
                <a:gd name="T1" fmla="*/ 0 h 288"/>
                <a:gd name="T2" fmla="*/ 81 w 304"/>
                <a:gd name="T3" fmla="*/ 55 h 288"/>
                <a:gd name="T4" fmla="*/ 76 w 304"/>
                <a:gd name="T5" fmla="*/ 97 h 288"/>
                <a:gd name="T6" fmla="*/ 2 w 304"/>
                <a:gd name="T7" fmla="*/ 42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335" name="Oval 274">
              <a:extLst>
                <a:ext uri="{FF2B5EF4-FFF2-40B4-BE49-F238E27FC236}">
                  <a16:creationId xmlns:a16="http://schemas.microsoft.com/office/drawing/2014/main" id="{BA3E6436-5E11-6D45-B846-5CBD6F142809}"/>
                </a:ext>
              </a:extLst>
            </p:cNvPr>
            <p:cNvSpPr>
              <a:spLocks noChangeArrowheads="1"/>
            </p:cNvSpPr>
            <p:nvPr/>
          </p:nvSpPr>
          <p:spPr bwMode="auto">
            <a:xfrm>
              <a:off x="5519" y="2610"/>
              <a:ext cx="46" cy="95"/>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2000" b="0" i="0" u="none" strike="noStrike" kern="0" cap="none" spc="0" normalizeH="0" baseline="0" noProof="0">
                <a:ln>
                  <a:noFill/>
                </a:ln>
                <a:solidFill>
                  <a:srgbClr val="000000"/>
                </a:solidFill>
                <a:effectLst/>
                <a:uLnTx/>
                <a:uFillTx/>
                <a:latin typeface="Arial" charset="0"/>
                <a:ea typeface="ＭＳ Ｐゴシック" charset="0"/>
                <a:cs typeface="Arial"/>
              </a:endParaRPr>
            </a:p>
          </p:txBody>
        </p:sp>
        <p:sp>
          <p:nvSpPr>
            <p:cNvPr id="336" name="Freeform 275">
              <a:extLst>
                <a:ext uri="{FF2B5EF4-FFF2-40B4-BE49-F238E27FC236}">
                  <a16:creationId xmlns:a16="http://schemas.microsoft.com/office/drawing/2014/main" id="{D0B77E4D-88D1-0A4F-BDC8-0708C0203EF1}"/>
                </a:ext>
              </a:extLst>
            </p:cNvPr>
            <p:cNvSpPr>
              <a:spLocks/>
            </p:cNvSpPr>
            <p:nvPr/>
          </p:nvSpPr>
          <p:spPr bwMode="auto">
            <a:xfrm>
              <a:off x="5302" y="2614"/>
              <a:ext cx="245" cy="200"/>
            </a:xfrm>
            <a:custGeom>
              <a:avLst/>
              <a:gdLst>
                <a:gd name="T0" fmla="*/ 0 w 306"/>
                <a:gd name="T1" fmla="*/ 36 h 240"/>
                <a:gd name="T2" fmla="*/ 2 w 306"/>
                <a:gd name="T3" fmla="*/ 81 h 240"/>
                <a:gd name="T4" fmla="*/ 81 w 306"/>
                <a:gd name="T5" fmla="*/ 37 h 240"/>
                <a:gd name="T6" fmla="*/ 78 w 306"/>
                <a:gd name="T7" fmla="*/ 0 h 240"/>
                <a:gd name="T8" fmla="*/ 0 w 306"/>
                <a:gd name="T9" fmla="*/ 36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337" name="AutoShape 276">
              <a:extLst>
                <a:ext uri="{FF2B5EF4-FFF2-40B4-BE49-F238E27FC236}">
                  <a16:creationId xmlns:a16="http://schemas.microsoft.com/office/drawing/2014/main" id="{15E12929-7F3D-6C4D-AB25-6797773BEBF5}"/>
                </a:ext>
              </a:extLst>
            </p:cNvPr>
            <p:cNvSpPr>
              <a:spLocks noChangeArrowheads="1"/>
            </p:cNvSpPr>
            <p:nvPr/>
          </p:nvSpPr>
          <p:spPr bwMode="auto">
            <a:xfrm>
              <a:off x="4140" y="2682"/>
              <a:ext cx="1202" cy="143"/>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2000" b="0" i="0" u="none" strike="noStrike" kern="0" cap="none" spc="0" normalizeH="0" baseline="0" noProof="0">
                <a:ln>
                  <a:noFill/>
                </a:ln>
                <a:solidFill>
                  <a:srgbClr val="000000"/>
                </a:solidFill>
                <a:effectLst/>
                <a:uLnTx/>
                <a:uFillTx/>
                <a:latin typeface="Arial" charset="0"/>
                <a:ea typeface="ＭＳ Ｐゴシック" charset="0"/>
                <a:cs typeface="Arial"/>
              </a:endParaRPr>
            </a:p>
          </p:txBody>
        </p:sp>
        <p:sp>
          <p:nvSpPr>
            <p:cNvPr id="338" name="AutoShape 277">
              <a:extLst>
                <a:ext uri="{FF2B5EF4-FFF2-40B4-BE49-F238E27FC236}">
                  <a16:creationId xmlns:a16="http://schemas.microsoft.com/office/drawing/2014/main" id="{1A9C7A0A-58EB-FE41-A25E-2723CB8CB4C8}"/>
                </a:ext>
              </a:extLst>
            </p:cNvPr>
            <p:cNvSpPr>
              <a:spLocks noChangeArrowheads="1"/>
            </p:cNvSpPr>
            <p:nvPr/>
          </p:nvSpPr>
          <p:spPr bwMode="auto">
            <a:xfrm>
              <a:off x="4206" y="2712"/>
              <a:ext cx="1070" cy="77"/>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2000" b="0" i="0" u="none" strike="noStrike" kern="0" cap="none" spc="0" normalizeH="0" baseline="0" noProof="0">
                <a:ln>
                  <a:noFill/>
                </a:ln>
                <a:solidFill>
                  <a:srgbClr val="000000"/>
                </a:solidFill>
                <a:effectLst/>
                <a:uLnTx/>
                <a:uFillTx/>
                <a:latin typeface="Arial" charset="0"/>
                <a:ea typeface="ＭＳ Ｐゴシック" charset="0"/>
                <a:cs typeface="Arial"/>
              </a:endParaRPr>
            </a:p>
          </p:txBody>
        </p:sp>
        <p:sp>
          <p:nvSpPr>
            <p:cNvPr id="339" name="Oval 278">
              <a:extLst>
                <a:ext uri="{FF2B5EF4-FFF2-40B4-BE49-F238E27FC236}">
                  <a16:creationId xmlns:a16="http://schemas.microsoft.com/office/drawing/2014/main" id="{20851815-EFF7-6744-9B9A-E3A5840B29CA}"/>
                </a:ext>
              </a:extLst>
            </p:cNvPr>
            <p:cNvSpPr>
              <a:spLocks noChangeArrowheads="1"/>
            </p:cNvSpPr>
            <p:nvPr/>
          </p:nvSpPr>
          <p:spPr bwMode="auto">
            <a:xfrm>
              <a:off x="4304" y="2384"/>
              <a:ext cx="164" cy="143"/>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2000" b="0" i="0" u="none" strike="noStrike" kern="0" cap="none" spc="0" normalizeH="0" baseline="0" noProof="0">
                <a:ln>
                  <a:noFill/>
                </a:ln>
                <a:solidFill>
                  <a:srgbClr val="000000"/>
                </a:solidFill>
                <a:effectLst/>
                <a:uLnTx/>
                <a:uFillTx/>
                <a:latin typeface="Arial" charset="0"/>
                <a:ea typeface="ＭＳ Ｐゴシック" charset="0"/>
                <a:cs typeface="Arial"/>
              </a:endParaRPr>
            </a:p>
          </p:txBody>
        </p:sp>
        <p:sp>
          <p:nvSpPr>
            <p:cNvPr id="340" name="Oval 279">
              <a:extLst>
                <a:ext uri="{FF2B5EF4-FFF2-40B4-BE49-F238E27FC236}">
                  <a16:creationId xmlns:a16="http://schemas.microsoft.com/office/drawing/2014/main" id="{03423A8B-1E04-524E-85D4-24AD4CC63C7A}"/>
                </a:ext>
              </a:extLst>
            </p:cNvPr>
            <p:cNvSpPr>
              <a:spLocks noChangeArrowheads="1"/>
            </p:cNvSpPr>
            <p:nvPr/>
          </p:nvSpPr>
          <p:spPr bwMode="auto">
            <a:xfrm>
              <a:off x="4488" y="2384"/>
              <a:ext cx="158" cy="143"/>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2000" b="0" i="0" u="none" strike="noStrike" kern="0" cap="none" spc="0" normalizeH="0" baseline="0" noProof="0">
                <a:ln>
                  <a:noFill/>
                </a:ln>
                <a:solidFill>
                  <a:srgbClr val="FF0000"/>
                </a:solidFill>
                <a:effectLst/>
                <a:uLnTx/>
                <a:uFillTx/>
                <a:latin typeface="Arial" charset="0"/>
                <a:ea typeface="ＭＳ Ｐゴシック" charset="0"/>
                <a:cs typeface="Arial"/>
              </a:endParaRPr>
            </a:p>
          </p:txBody>
        </p:sp>
        <p:sp>
          <p:nvSpPr>
            <p:cNvPr id="341" name="Oval 280">
              <a:extLst>
                <a:ext uri="{FF2B5EF4-FFF2-40B4-BE49-F238E27FC236}">
                  <a16:creationId xmlns:a16="http://schemas.microsoft.com/office/drawing/2014/main" id="{49A5EE85-1C7C-5E43-A0F4-AB07856989B7}"/>
                </a:ext>
              </a:extLst>
            </p:cNvPr>
            <p:cNvSpPr>
              <a:spLocks noChangeArrowheads="1"/>
            </p:cNvSpPr>
            <p:nvPr/>
          </p:nvSpPr>
          <p:spPr bwMode="auto">
            <a:xfrm>
              <a:off x="4659" y="2378"/>
              <a:ext cx="158" cy="143"/>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2000" b="0" i="0" u="none" strike="noStrike" kern="0" cap="none" spc="0" normalizeH="0" baseline="0" noProof="0">
                <a:ln>
                  <a:noFill/>
                </a:ln>
                <a:solidFill>
                  <a:srgbClr val="000000"/>
                </a:solidFill>
                <a:effectLst/>
                <a:uLnTx/>
                <a:uFillTx/>
                <a:latin typeface="Arial" charset="0"/>
                <a:ea typeface="ＭＳ Ｐゴシック" charset="0"/>
                <a:cs typeface="Arial"/>
              </a:endParaRPr>
            </a:p>
          </p:txBody>
        </p:sp>
        <p:sp>
          <p:nvSpPr>
            <p:cNvPr id="342" name="Rectangle 281">
              <a:extLst>
                <a:ext uri="{FF2B5EF4-FFF2-40B4-BE49-F238E27FC236}">
                  <a16:creationId xmlns:a16="http://schemas.microsoft.com/office/drawing/2014/main" id="{07BF6B67-D2A7-0240-B19B-6E37F622440E}"/>
                </a:ext>
              </a:extLst>
            </p:cNvPr>
            <p:cNvSpPr>
              <a:spLocks noChangeArrowheads="1"/>
            </p:cNvSpPr>
            <p:nvPr/>
          </p:nvSpPr>
          <p:spPr bwMode="auto">
            <a:xfrm>
              <a:off x="5059" y="1836"/>
              <a:ext cx="85" cy="763"/>
            </a:xfrm>
            <a:prstGeom prst="rect">
              <a:avLst/>
            </a:prstGeom>
            <a:solidFill>
              <a:srgbClr val="292929"/>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2000" b="0" i="0" u="none" strike="noStrike" kern="0" cap="none" spc="0" normalizeH="0" baseline="0" noProof="0">
                <a:ln>
                  <a:noFill/>
                </a:ln>
                <a:solidFill>
                  <a:srgbClr val="000000"/>
                </a:solidFill>
                <a:effectLst/>
                <a:uLnTx/>
                <a:uFillTx/>
                <a:latin typeface="Arial" charset="0"/>
                <a:ea typeface="ＭＳ Ｐゴシック" charset="0"/>
                <a:cs typeface="Arial"/>
              </a:endParaRPr>
            </a:p>
          </p:txBody>
        </p:sp>
      </p:grpSp>
      <p:grpSp>
        <p:nvGrpSpPr>
          <p:cNvPr id="351" name="Group 249">
            <a:extLst>
              <a:ext uri="{FF2B5EF4-FFF2-40B4-BE49-F238E27FC236}">
                <a16:creationId xmlns:a16="http://schemas.microsoft.com/office/drawing/2014/main" id="{5F565DF6-5AC8-8F43-B52D-A0481F7955A6}"/>
              </a:ext>
            </a:extLst>
          </p:cNvPr>
          <p:cNvGrpSpPr>
            <a:grpSpLocks/>
          </p:cNvGrpSpPr>
          <p:nvPr/>
        </p:nvGrpSpPr>
        <p:grpSpPr bwMode="auto">
          <a:xfrm>
            <a:off x="7550944" y="3671376"/>
            <a:ext cx="342900" cy="636587"/>
            <a:chOff x="4140" y="429"/>
            <a:chExt cx="1425" cy="2396"/>
          </a:xfrm>
        </p:grpSpPr>
        <p:sp>
          <p:nvSpPr>
            <p:cNvPr id="352" name="Freeform 250">
              <a:extLst>
                <a:ext uri="{FF2B5EF4-FFF2-40B4-BE49-F238E27FC236}">
                  <a16:creationId xmlns:a16="http://schemas.microsoft.com/office/drawing/2014/main" id="{F46730D3-05BE-BA48-B9D2-49802E62491C}"/>
                </a:ext>
              </a:extLst>
            </p:cNvPr>
            <p:cNvSpPr>
              <a:spLocks/>
            </p:cNvSpPr>
            <p:nvPr/>
          </p:nvSpPr>
          <p:spPr bwMode="auto">
            <a:xfrm>
              <a:off x="5268" y="433"/>
              <a:ext cx="283" cy="2286"/>
            </a:xfrm>
            <a:custGeom>
              <a:avLst/>
              <a:gdLst>
                <a:gd name="T0" fmla="*/ 17 w 354"/>
                <a:gd name="T1" fmla="*/ 0 h 2742"/>
                <a:gd name="T2" fmla="*/ 93 w 354"/>
                <a:gd name="T3" fmla="*/ 114 h 2742"/>
                <a:gd name="T4" fmla="*/ 91 w 354"/>
                <a:gd name="T5" fmla="*/ 881 h 2742"/>
                <a:gd name="T6" fmla="*/ 0 w 354"/>
                <a:gd name="T7" fmla="*/ 921 h 2742"/>
                <a:gd name="T8" fmla="*/ 1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353" name="Rectangle 251">
              <a:extLst>
                <a:ext uri="{FF2B5EF4-FFF2-40B4-BE49-F238E27FC236}">
                  <a16:creationId xmlns:a16="http://schemas.microsoft.com/office/drawing/2014/main" id="{5D21E0FA-D306-5E46-B041-EBB282A9FA80}"/>
                </a:ext>
              </a:extLst>
            </p:cNvPr>
            <p:cNvSpPr>
              <a:spLocks noChangeArrowheads="1"/>
            </p:cNvSpPr>
            <p:nvPr/>
          </p:nvSpPr>
          <p:spPr bwMode="auto">
            <a:xfrm>
              <a:off x="4206" y="429"/>
              <a:ext cx="1049" cy="2282"/>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a:ln>
                  <a:noFill/>
                </a:ln>
                <a:solidFill>
                  <a:srgbClr val="000000"/>
                </a:solidFill>
                <a:effectLst/>
                <a:uLnTx/>
                <a:uFillTx/>
                <a:latin typeface="Arial" charset="0"/>
                <a:ea typeface="ＭＳ Ｐゴシック" charset="0"/>
                <a:cs typeface="Arial"/>
              </a:endParaRPr>
            </a:p>
          </p:txBody>
        </p:sp>
        <p:sp>
          <p:nvSpPr>
            <p:cNvPr id="354" name="Freeform 252">
              <a:extLst>
                <a:ext uri="{FF2B5EF4-FFF2-40B4-BE49-F238E27FC236}">
                  <a16:creationId xmlns:a16="http://schemas.microsoft.com/office/drawing/2014/main" id="{2A5442FE-6672-9343-A1C4-6E532FBC8244}"/>
                </a:ext>
              </a:extLst>
            </p:cNvPr>
            <p:cNvSpPr>
              <a:spLocks/>
            </p:cNvSpPr>
            <p:nvPr/>
          </p:nvSpPr>
          <p:spPr bwMode="auto">
            <a:xfrm>
              <a:off x="5321" y="570"/>
              <a:ext cx="169" cy="2115"/>
            </a:xfrm>
            <a:custGeom>
              <a:avLst/>
              <a:gdLst>
                <a:gd name="T0" fmla="*/ 2 w 211"/>
                <a:gd name="T1" fmla="*/ 0 h 2537"/>
                <a:gd name="T2" fmla="*/ 56 w 211"/>
                <a:gd name="T3" fmla="*/ 73 h 2537"/>
                <a:gd name="T4" fmla="*/ 2 w 211"/>
                <a:gd name="T5" fmla="*/ 839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355" name="Freeform 253">
              <a:extLst>
                <a:ext uri="{FF2B5EF4-FFF2-40B4-BE49-F238E27FC236}">
                  <a16:creationId xmlns:a16="http://schemas.microsoft.com/office/drawing/2014/main" id="{4014C987-CFC8-F54C-85D9-FD99FD20B168}"/>
                </a:ext>
              </a:extLst>
            </p:cNvPr>
            <p:cNvSpPr>
              <a:spLocks/>
            </p:cNvSpPr>
            <p:nvPr/>
          </p:nvSpPr>
          <p:spPr bwMode="auto">
            <a:xfrm>
              <a:off x="5284" y="1640"/>
              <a:ext cx="263" cy="189"/>
            </a:xfrm>
            <a:custGeom>
              <a:avLst/>
              <a:gdLst>
                <a:gd name="T0" fmla="*/ 2 w 328"/>
                <a:gd name="T1" fmla="*/ 0 h 226"/>
                <a:gd name="T2" fmla="*/ 87 w 328"/>
                <a:gd name="T3" fmla="*/ 43 h 226"/>
                <a:gd name="T4" fmla="*/ 87 w 328"/>
                <a:gd name="T5" fmla="*/ 77 h 226"/>
                <a:gd name="T6" fmla="*/ 0 w 328"/>
                <a:gd name="T7" fmla="*/ 34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356" name="Rectangle 254">
              <a:extLst>
                <a:ext uri="{FF2B5EF4-FFF2-40B4-BE49-F238E27FC236}">
                  <a16:creationId xmlns:a16="http://schemas.microsoft.com/office/drawing/2014/main" id="{7C3B826F-7EA4-6144-9A0F-AC8C0662BD1B}"/>
                </a:ext>
              </a:extLst>
            </p:cNvPr>
            <p:cNvSpPr>
              <a:spLocks noChangeArrowheads="1"/>
            </p:cNvSpPr>
            <p:nvPr/>
          </p:nvSpPr>
          <p:spPr bwMode="auto">
            <a:xfrm>
              <a:off x="4213" y="692"/>
              <a:ext cx="594" cy="48"/>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a:ln>
                  <a:noFill/>
                </a:ln>
                <a:solidFill>
                  <a:srgbClr val="000000"/>
                </a:solidFill>
                <a:effectLst/>
                <a:uLnTx/>
                <a:uFillTx/>
                <a:latin typeface="Arial" charset="0"/>
                <a:ea typeface="ＭＳ Ｐゴシック" charset="0"/>
                <a:cs typeface="Arial"/>
              </a:endParaRPr>
            </a:p>
          </p:txBody>
        </p:sp>
        <p:grpSp>
          <p:nvGrpSpPr>
            <p:cNvPr id="357" name="Group 255">
              <a:extLst>
                <a:ext uri="{FF2B5EF4-FFF2-40B4-BE49-F238E27FC236}">
                  <a16:creationId xmlns:a16="http://schemas.microsoft.com/office/drawing/2014/main" id="{93783D4B-005D-CE41-BF2D-F79E33B5C669}"/>
                </a:ext>
              </a:extLst>
            </p:cNvPr>
            <p:cNvGrpSpPr>
              <a:grpSpLocks/>
            </p:cNvGrpSpPr>
            <p:nvPr/>
          </p:nvGrpSpPr>
          <p:grpSpPr bwMode="auto">
            <a:xfrm>
              <a:off x="4749" y="668"/>
              <a:ext cx="581" cy="145"/>
              <a:chOff x="614" y="2568"/>
              <a:chExt cx="725" cy="139"/>
            </a:xfrm>
          </p:grpSpPr>
          <p:sp>
            <p:nvSpPr>
              <p:cNvPr id="382" name="AutoShape 256">
                <a:extLst>
                  <a:ext uri="{FF2B5EF4-FFF2-40B4-BE49-F238E27FC236}">
                    <a16:creationId xmlns:a16="http://schemas.microsoft.com/office/drawing/2014/main" id="{0C21CAF6-EC48-1444-A567-C9AF165AD7BE}"/>
                  </a:ext>
                </a:extLst>
              </p:cNvPr>
              <p:cNvSpPr>
                <a:spLocks noChangeArrowheads="1"/>
              </p:cNvSpPr>
              <p:nvPr/>
            </p:nvSpPr>
            <p:spPr bwMode="auto">
              <a:xfrm>
                <a:off x="611" y="2568"/>
                <a:ext cx="724" cy="137"/>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a:ln>
                    <a:noFill/>
                  </a:ln>
                  <a:solidFill>
                    <a:srgbClr val="000000"/>
                  </a:solidFill>
                  <a:effectLst/>
                  <a:uLnTx/>
                  <a:uFillTx/>
                  <a:latin typeface="Arial" charset="0"/>
                  <a:ea typeface="ＭＳ Ｐゴシック" charset="0"/>
                  <a:cs typeface="Arial"/>
                </a:endParaRPr>
              </a:p>
            </p:txBody>
          </p:sp>
          <p:sp>
            <p:nvSpPr>
              <p:cNvPr id="383" name="AutoShape 257">
                <a:extLst>
                  <a:ext uri="{FF2B5EF4-FFF2-40B4-BE49-F238E27FC236}">
                    <a16:creationId xmlns:a16="http://schemas.microsoft.com/office/drawing/2014/main" id="{E2F1CCC3-3B79-DA4A-B418-FFBBB99E0934}"/>
                  </a:ext>
                </a:extLst>
              </p:cNvPr>
              <p:cNvSpPr>
                <a:spLocks noChangeArrowheads="1"/>
              </p:cNvSpPr>
              <p:nvPr/>
            </p:nvSpPr>
            <p:spPr bwMode="auto">
              <a:xfrm>
                <a:off x="628" y="2585"/>
                <a:ext cx="692" cy="103"/>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a:ln>
                    <a:noFill/>
                  </a:ln>
                  <a:solidFill>
                    <a:srgbClr val="000000"/>
                  </a:solidFill>
                  <a:effectLst/>
                  <a:uLnTx/>
                  <a:uFillTx/>
                  <a:latin typeface="Arial" charset="0"/>
                  <a:ea typeface="ＭＳ Ｐゴシック" charset="0"/>
                  <a:cs typeface="Arial"/>
                </a:endParaRPr>
              </a:p>
            </p:txBody>
          </p:sp>
        </p:grpSp>
        <p:sp>
          <p:nvSpPr>
            <p:cNvPr id="358" name="Rectangle 258">
              <a:extLst>
                <a:ext uri="{FF2B5EF4-FFF2-40B4-BE49-F238E27FC236}">
                  <a16:creationId xmlns:a16="http://schemas.microsoft.com/office/drawing/2014/main" id="{DB6401DB-2103-EF4C-A516-65337633EFBD}"/>
                </a:ext>
              </a:extLst>
            </p:cNvPr>
            <p:cNvSpPr>
              <a:spLocks noChangeArrowheads="1"/>
            </p:cNvSpPr>
            <p:nvPr/>
          </p:nvSpPr>
          <p:spPr bwMode="auto">
            <a:xfrm>
              <a:off x="4226" y="1021"/>
              <a:ext cx="594" cy="48"/>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a:ln>
                  <a:noFill/>
                </a:ln>
                <a:solidFill>
                  <a:srgbClr val="000000"/>
                </a:solidFill>
                <a:effectLst/>
                <a:uLnTx/>
                <a:uFillTx/>
                <a:latin typeface="Arial" charset="0"/>
                <a:ea typeface="ＭＳ Ｐゴシック" charset="0"/>
                <a:cs typeface="Arial"/>
              </a:endParaRPr>
            </a:p>
          </p:txBody>
        </p:sp>
        <p:grpSp>
          <p:nvGrpSpPr>
            <p:cNvPr id="359" name="Group 259">
              <a:extLst>
                <a:ext uri="{FF2B5EF4-FFF2-40B4-BE49-F238E27FC236}">
                  <a16:creationId xmlns:a16="http://schemas.microsoft.com/office/drawing/2014/main" id="{8FBDCEEB-DA87-F749-BF4B-DE3E2D1B6229}"/>
                </a:ext>
              </a:extLst>
            </p:cNvPr>
            <p:cNvGrpSpPr>
              <a:grpSpLocks/>
            </p:cNvGrpSpPr>
            <p:nvPr/>
          </p:nvGrpSpPr>
          <p:grpSpPr bwMode="auto">
            <a:xfrm>
              <a:off x="4747" y="994"/>
              <a:ext cx="581" cy="134"/>
              <a:chOff x="614" y="2568"/>
              <a:chExt cx="725" cy="139"/>
            </a:xfrm>
          </p:grpSpPr>
          <p:sp>
            <p:nvSpPr>
              <p:cNvPr id="380" name="AutoShape 260">
                <a:extLst>
                  <a:ext uri="{FF2B5EF4-FFF2-40B4-BE49-F238E27FC236}">
                    <a16:creationId xmlns:a16="http://schemas.microsoft.com/office/drawing/2014/main" id="{255465CA-6A3C-B64B-857C-EAD47420A9D1}"/>
                  </a:ext>
                </a:extLst>
              </p:cNvPr>
              <p:cNvSpPr>
                <a:spLocks noChangeArrowheads="1"/>
              </p:cNvSpPr>
              <p:nvPr/>
            </p:nvSpPr>
            <p:spPr bwMode="auto">
              <a:xfrm>
                <a:off x="614" y="2571"/>
                <a:ext cx="724" cy="136"/>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a:ln>
                    <a:noFill/>
                  </a:ln>
                  <a:solidFill>
                    <a:srgbClr val="000000"/>
                  </a:solidFill>
                  <a:effectLst/>
                  <a:uLnTx/>
                  <a:uFillTx/>
                  <a:latin typeface="Arial" charset="0"/>
                  <a:ea typeface="ＭＳ Ｐゴシック" charset="0"/>
                  <a:cs typeface="Arial"/>
                </a:endParaRPr>
              </a:p>
            </p:txBody>
          </p:sp>
          <p:sp>
            <p:nvSpPr>
              <p:cNvPr id="381" name="AutoShape 261">
                <a:extLst>
                  <a:ext uri="{FF2B5EF4-FFF2-40B4-BE49-F238E27FC236}">
                    <a16:creationId xmlns:a16="http://schemas.microsoft.com/office/drawing/2014/main" id="{1FEAA23A-541E-FD4B-B66B-8E6229D7401F}"/>
                  </a:ext>
                </a:extLst>
              </p:cNvPr>
              <p:cNvSpPr>
                <a:spLocks noChangeArrowheads="1"/>
              </p:cNvSpPr>
              <p:nvPr/>
            </p:nvSpPr>
            <p:spPr bwMode="auto">
              <a:xfrm>
                <a:off x="622" y="2589"/>
                <a:ext cx="692" cy="9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a:ln>
                    <a:noFill/>
                  </a:ln>
                  <a:solidFill>
                    <a:srgbClr val="000000"/>
                  </a:solidFill>
                  <a:effectLst/>
                  <a:uLnTx/>
                  <a:uFillTx/>
                  <a:latin typeface="Arial" charset="0"/>
                  <a:ea typeface="ＭＳ Ｐゴシック" charset="0"/>
                  <a:cs typeface="Arial"/>
                </a:endParaRPr>
              </a:p>
            </p:txBody>
          </p:sp>
        </p:grpSp>
        <p:sp>
          <p:nvSpPr>
            <p:cNvPr id="360" name="Rectangle 262">
              <a:extLst>
                <a:ext uri="{FF2B5EF4-FFF2-40B4-BE49-F238E27FC236}">
                  <a16:creationId xmlns:a16="http://schemas.microsoft.com/office/drawing/2014/main" id="{B78EE2EC-297B-674E-BC9E-AF2A079A0EE9}"/>
                </a:ext>
              </a:extLst>
            </p:cNvPr>
            <p:cNvSpPr>
              <a:spLocks noChangeArrowheads="1"/>
            </p:cNvSpPr>
            <p:nvPr/>
          </p:nvSpPr>
          <p:spPr bwMode="auto">
            <a:xfrm>
              <a:off x="4219" y="1355"/>
              <a:ext cx="594" cy="48"/>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a:ln>
                  <a:noFill/>
                </a:ln>
                <a:solidFill>
                  <a:srgbClr val="000000"/>
                </a:solidFill>
                <a:effectLst/>
                <a:uLnTx/>
                <a:uFillTx/>
                <a:latin typeface="Arial" charset="0"/>
                <a:ea typeface="ＭＳ Ｐゴシック" charset="0"/>
                <a:cs typeface="Arial"/>
              </a:endParaRPr>
            </a:p>
          </p:txBody>
        </p:sp>
        <p:sp>
          <p:nvSpPr>
            <p:cNvPr id="361" name="Rectangle 263">
              <a:extLst>
                <a:ext uri="{FF2B5EF4-FFF2-40B4-BE49-F238E27FC236}">
                  <a16:creationId xmlns:a16="http://schemas.microsoft.com/office/drawing/2014/main" id="{BB43DCC3-AACE-2547-BB94-7B16A8FBC7B4}"/>
                </a:ext>
              </a:extLst>
            </p:cNvPr>
            <p:cNvSpPr>
              <a:spLocks noChangeArrowheads="1"/>
            </p:cNvSpPr>
            <p:nvPr/>
          </p:nvSpPr>
          <p:spPr bwMode="auto">
            <a:xfrm>
              <a:off x="4226" y="1654"/>
              <a:ext cx="600" cy="48"/>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a:ln>
                  <a:noFill/>
                </a:ln>
                <a:solidFill>
                  <a:srgbClr val="000000"/>
                </a:solidFill>
                <a:effectLst/>
                <a:uLnTx/>
                <a:uFillTx/>
                <a:latin typeface="Arial" charset="0"/>
                <a:ea typeface="ＭＳ Ｐゴシック" charset="0"/>
                <a:cs typeface="Arial"/>
              </a:endParaRPr>
            </a:p>
          </p:txBody>
        </p:sp>
        <p:grpSp>
          <p:nvGrpSpPr>
            <p:cNvPr id="362" name="Group 264">
              <a:extLst>
                <a:ext uri="{FF2B5EF4-FFF2-40B4-BE49-F238E27FC236}">
                  <a16:creationId xmlns:a16="http://schemas.microsoft.com/office/drawing/2014/main" id="{BE9FAFEA-3207-7B40-8DCF-C51EC50CFD36}"/>
                </a:ext>
              </a:extLst>
            </p:cNvPr>
            <p:cNvGrpSpPr>
              <a:grpSpLocks/>
            </p:cNvGrpSpPr>
            <p:nvPr/>
          </p:nvGrpSpPr>
          <p:grpSpPr bwMode="auto">
            <a:xfrm>
              <a:off x="4735" y="1627"/>
              <a:ext cx="582" cy="151"/>
              <a:chOff x="614" y="2568"/>
              <a:chExt cx="725" cy="139"/>
            </a:xfrm>
          </p:grpSpPr>
          <p:sp>
            <p:nvSpPr>
              <p:cNvPr id="378" name="AutoShape 265">
                <a:extLst>
                  <a:ext uri="{FF2B5EF4-FFF2-40B4-BE49-F238E27FC236}">
                    <a16:creationId xmlns:a16="http://schemas.microsoft.com/office/drawing/2014/main" id="{D5B1C960-9726-DC4E-8122-147912CFA6A0}"/>
                  </a:ext>
                </a:extLst>
              </p:cNvPr>
              <p:cNvSpPr>
                <a:spLocks noChangeArrowheads="1"/>
              </p:cNvSpPr>
              <p:nvPr/>
            </p:nvSpPr>
            <p:spPr bwMode="auto">
              <a:xfrm>
                <a:off x="612" y="2576"/>
                <a:ext cx="715" cy="132"/>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a:ln>
                    <a:noFill/>
                  </a:ln>
                  <a:solidFill>
                    <a:srgbClr val="000000"/>
                  </a:solidFill>
                  <a:effectLst/>
                  <a:uLnTx/>
                  <a:uFillTx/>
                  <a:latin typeface="Arial" charset="0"/>
                  <a:ea typeface="ＭＳ Ｐゴシック" charset="0"/>
                  <a:cs typeface="Arial"/>
                </a:endParaRPr>
              </a:p>
            </p:txBody>
          </p:sp>
          <p:sp>
            <p:nvSpPr>
              <p:cNvPr id="379" name="AutoShape 266">
                <a:extLst>
                  <a:ext uri="{FF2B5EF4-FFF2-40B4-BE49-F238E27FC236}">
                    <a16:creationId xmlns:a16="http://schemas.microsoft.com/office/drawing/2014/main" id="{5733F569-CE15-F34F-BD6D-ADB63FE00EAE}"/>
                  </a:ext>
                </a:extLst>
              </p:cNvPr>
              <p:cNvSpPr>
                <a:spLocks noChangeArrowheads="1"/>
              </p:cNvSpPr>
              <p:nvPr/>
            </p:nvSpPr>
            <p:spPr bwMode="auto">
              <a:xfrm>
                <a:off x="629" y="2587"/>
                <a:ext cx="682" cy="105"/>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a:ln>
                    <a:noFill/>
                  </a:ln>
                  <a:solidFill>
                    <a:srgbClr val="000000"/>
                  </a:solidFill>
                  <a:effectLst/>
                  <a:uLnTx/>
                  <a:uFillTx/>
                  <a:latin typeface="Arial" charset="0"/>
                  <a:ea typeface="ＭＳ Ｐゴシック" charset="0"/>
                  <a:cs typeface="Arial"/>
                </a:endParaRPr>
              </a:p>
            </p:txBody>
          </p:sp>
        </p:grpSp>
        <p:sp>
          <p:nvSpPr>
            <p:cNvPr id="363" name="Freeform 267">
              <a:extLst>
                <a:ext uri="{FF2B5EF4-FFF2-40B4-BE49-F238E27FC236}">
                  <a16:creationId xmlns:a16="http://schemas.microsoft.com/office/drawing/2014/main" id="{C1F7D361-20D4-6449-A457-1CFA8ABB1EF7}"/>
                </a:ext>
              </a:extLst>
            </p:cNvPr>
            <p:cNvSpPr>
              <a:spLocks/>
            </p:cNvSpPr>
            <p:nvPr/>
          </p:nvSpPr>
          <p:spPr bwMode="auto">
            <a:xfrm>
              <a:off x="5288" y="1354"/>
              <a:ext cx="263" cy="188"/>
            </a:xfrm>
            <a:custGeom>
              <a:avLst/>
              <a:gdLst>
                <a:gd name="T0" fmla="*/ 2 w 328"/>
                <a:gd name="T1" fmla="*/ 0 h 226"/>
                <a:gd name="T2" fmla="*/ 87 w 328"/>
                <a:gd name="T3" fmla="*/ 42 h 226"/>
                <a:gd name="T4" fmla="*/ 87 w 328"/>
                <a:gd name="T5" fmla="*/ 75 h 226"/>
                <a:gd name="T6" fmla="*/ 0 w 328"/>
                <a:gd name="T7" fmla="*/ 32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nvGrpSpPr>
            <p:cNvPr id="364" name="Group 268">
              <a:extLst>
                <a:ext uri="{FF2B5EF4-FFF2-40B4-BE49-F238E27FC236}">
                  <a16:creationId xmlns:a16="http://schemas.microsoft.com/office/drawing/2014/main" id="{C722D5CE-FFF5-B04A-B766-E46D8B6F7B63}"/>
                </a:ext>
              </a:extLst>
            </p:cNvPr>
            <p:cNvGrpSpPr>
              <a:grpSpLocks/>
            </p:cNvGrpSpPr>
            <p:nvPr/>
          </p:nvGrpSpPr>
          <p:grpSpPr bwMode="auto">
            <a:xfrm>
              <a:off x="4739" y="1327"/>
              <a:ext cx="582" cy="139"/>
              <a:chOff x="614" y="2568"/>
              <a:chExt cx="725" cy="139"/>
            </a:xfrm>
          </p:grpSpPr>
          <p:sp>
            <p:nvSpPr>
              <p:cNvPr id="376" name="AutoShape 269">
                <a:extLst>
                  <a:ext uri="{FF2B5EF4-FFF2-40B4-BE49-F238E27FC236}">
                    <a16:creationId xmlns:a16="http://schemas.microsoft.com/office/drawing/2014/main" id="{67DF6ED1-AA32-5447-9FDE-2404636986DC}"/>
                  </a:ext>
                </a:extLst>
              </p:cNvPr>
              <p:cNvSpPr>
                <a:spLocks noChangeArrowheads="1"/>
              </p:cNvSpPr>
              <p:nvPr/>
            </p:nvSpPr>
            <p:spPr bwMode="auto">
              <a:xfrm>
                <a:off x="616" y="2566"/>
                <a:ext cx="723" cy="143"/>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a:ln>
                    <a:noFill/>
                  </a:ln>
                  <a:solidFill>
                    <a:srgbClr val="000000"/>
                  </a:solidFill>
                  <a:effectLst/>
                  <a:uLnTx/>
                  <a:uFillTx/>
                  <a:latin typeface="Arial" charset="0"/>
                  <a:ea typeface="ＭＳ Ｐゴシック" charset="0"/>
                  <a:cs typeface="Arial"/>
                </a:endParaRPr>
              </a:p>
            </p:txBody>
          </p:sp>
          <p:sp>
            <p:nvSpPr>
              <p:cNvPr id="377" name="AutoShape 270">
                <a:extLst>
                  <a:ext uri="{FF2B5EF4-FFF2-40B4-BE49-F238E27FC236}">
                    <a16:creationId xmlns:a16="http://schemas.microsoft.com/office/drawing/2014/main" id="{90A9D118-8880-C54A-BBC7-CE7D1B848DF4}"/>
                  </a:ext>
                </a:extLst>
              </p:cNvPr>
              <p:cNvSpPr>
                <a:spLocks noChangeArrowheads="1"/>
              </p:cNvSpPr>
              <p:nvPr/>
            </p:nvSpPr>
            <p:spPr bwMode="auto">
              <a:xfrm>
                <a:off x="632" y="2584"/>
                <a:ext cx="690" cy="114"/>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a:ln>
                    <a:noFill/>
                  </a:ln>
                  <a:solidFill>
                    <a:srgbClr val="000000"/>
                  </a:solidFill>
                  <a:effectLst/>
                  <a:uLnTx/>
                  <a:uFillTx/>
                  <a:latin typeface="Arial" charset="0"/>
                  <a:ea typeface="ＭＳ Ｐゴシック" charset="0"/>
                  <a:cs typeface="Arial"/>
                </a:endParaRPr>
              </a:p>
            </p:txBody>
          </p:sp>
        </p:grpSp>
        <p:sp>
          <p:nvSpPr>
            <p:cNvPr id="365" name="Rectangle 271">
              <a:extLst>
                <a:ext uri="{FF2B5EF4-FFF2-40B4-BE49-F238E27FC236}">
                  <a16:creationId xmlns:a16="http://schemas.microsoft.com/office/drawing/2014/main" id="{A690A284-3B4A-7F46-B9EF-C8E5D372CA38}"/>
                </a:ext>
              </a:extLst>
            </p:cNvPr>
            <p:cNvSpPr>
              <a:spLocks noChangeArrowheads="1"/>
            </p:cNvSpPr>
            <p:nvPr/>
          </p:nvSpPr>
          <p:spPr bwMode="auto">
            <a:xfrm>
              <a:off x="5248" y="429"/>
              <a:ext cx="66" cy="2288"/>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a:ln>
                  <a:noFill/>
                </a:ln>
                <a:solidFill>
                  <a:srgbClr val="000000"/>
                </a:solidFill>
                <a:effectLst/>
                <a:uLnTx/>
                <a:uFillTx/>
                <a:latin typeface="Arial" charset="0"/>
                <a:ea typeface="ＭＳ Ｐゴシック" charset="0"/>
                <a:cs typeface="Arial"/>
              </a:endParaRPr>
            </a:p>
          </p:txBody>
        </p:sp>
        <p:sp>
          <p:nvSpPr>
            <p:cNvPr id="366" name="Freeform 272">
              <a:extLst>
                <a:ext uri="{FF2B5EF4-FFF2-40B4-BE49-F238E27FC236}">
                  <a16:creationId xmlns:a16="http://schemas.microsoft.com/office/drawing/2014/main" id="{FAE0BC8A-CB61-E247-8129-A06A780489FE}"/>
                </a:ext>
              </a:extLst>
            </p:cNvPr>
            <p:cNvSpPr>
              <a:spLocks/>
            </p:cNvSpPr>
            <p:nvPr/>
          </p:nvSpPr>
          <p:spPr bwMode="auto">
            <a:xfrm>
              <a:off x="5312" y="1007"/>
              <a:ext cx="237" cy="213"/>
            </a:xfrm>
            <a:custGeom>
              <a:avLst/>
              <a:gdLst>
                <a:gd name="T0" fmla="*/ 2 w 296"/>
                <a:gd name="T1" fmla="*/ 0 h 256"/>
                <a:gd name="T2" fmla="*/ 77 w 296"/>
                <a:gd name="T3" fmla="*/ 47 h 256"/>
                <a:gd name="T4" fmla="*/ 78 w 296"/>
                <a:gd name="T5" fmla="*/ 85 h 256"/>
                <a:gd name="T6" fmla="*/ 0 w 296"/>
                <a:gd name="T7" fmla="*/ 32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367" name="Freeform 273">
              <a:extLst>
                <a:ext uri="{FF2B5EF4-FFF2-40B4-BE49-F238E27FC236}">
                  <a16:creationId xmlns:a16="http://schemas.microsoft.com/office/drawing/2014/main" id="{8A349497-6444-AD48-9247-E4C5739B5DFB}"/>
                </a:ext>
              </a:extLst>
            </p:cNvPr>
            <p:cNvSpPr>
              <a:spLocks/>
            </p:cNvSpPr>
            <p:nvPr/>
          </p:nvSpPr>
          <p:spPr bwMode="auto">
            <a:xfrm>
              <a:off x="5315" y="680"/>
              <a:ext cx="244" cy="240"/>
            </a:xfrm>
            <a:custGeom>
              <a:avLst/>
              <a:gdLst>
                <a:gd name="T0" fmla="*/ 0 w 304"/>
                <a:gd name="T1" fmla="*/ 0 h 288"/>
                <a:gd name="T2" fmla="*/ 81 w 304"/>
                <a:gd name="T3" fmla="*/ 55 h 288"/>
                <a:gd name="T4" fmla="*/ 76 w 304"/>
                <a:gd name="T5" fmla="*/ 97 h 288"/>
                <a:gd name="T6" fmla="*/ 2 w 304"/>
                <a:gd name="T7" fmla="*/ 42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368" name="Oval 274">
              <a:extLst>
                <a:ext uri="{FF2B5EF4-FFF2-40B4-BE49-F238E27FC236}">
                  <a16:creationId xmlns:a16="http://schemas.microsoft.com/office/drawing/2014/main" id="{BDC79C41-E09A-2443-BDEC-2A6F17C644C3}"/>
                </a:ext>
              </a:extLst>
            </p:cNvPr>
            <p:cNvSpPr>
              <a:spLocks noChangeArrowheads="1"/>
            </p:cNvSpPr>
            <p:nvPr/>
          </p:nvSpPr>
          <p:spPr bwMode="auto">
            <a:xfrm>
              <a:off x="5519" y="2610"/>
              <a:ext cx="46" cy="96"/>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a:ln>
                  <a:noFill/>
                </a:ln>
                <a:solidFill>
                  <a:srgbClr val="000000"/>
                </a:solidFill>
                <a:effectLst/>
                <a:uLnTx/>
                <a:uFillTx/>
                <a:latin typeface="Arial" charset="0"/>
                <a:ea typeface="ＭＳ Ｐゴシック" charset="0"/>
                <a:cs typeface="Arial"/>
              </a:endParaRPr>
            </a:p>
          </p:txBody>
        </p:sp>
        <p:sp>
          <p:nvSpPr>
            <p:cNvPr id="369" name="Freeform 275">
              <a:extLst>
                <a:ext uri="{FF2B5EF4-FFF2-40B4-BE49-F238E27FC236}">
                  <a16:creationId xmlns:a16="http://schemas.microsoft.com/office/drawing/2014/main" id="{0473CFC7-92BF-8940-AF0E-19B054B5A1AC}"/>
                </a:ext>
              </a:extLst>
            </p:cNvPr>
            <p:cNvSpPr>
              <a:spLocks/>
            </p:cNvSpPr>
            <p:nvPr/>
          </p:nvSpPr>
          <p:spPr bwMode="auto">
            <a:xfrm>
              <a:off x="5302" y="2614"/>
              <a:ext cx="245" cy="200"/>
            </a:xfrm>
            <a:custGeom>
              <a:avLst/>
              <a:gdLst>
                <a:gd name="T0" fmla="*/ 0 w 306"/>
                <a:gd name="T1" fmla="*/ 36 h 240"/>
                <a:gd name="T2" fmla="*/ 2 w 306"/>
                <a:gd name="T3" fmla="*/ 81 h 240"/>
                <a:gd name="T4" fmla="*/ 81 w 306"/>
                <a:gd name="T5" fmla="*/ 37 h 240"/>
                <a:gd name="T6" fmla="*/ 78 w 306"/>
                <a:gd name="T7" fmla="*/ 0 h 240"/>
                <a:gd name="T8" fmla="*/ 0 w 306"/>
                <a:gd name="T9" fmla="*/ 36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370" name="AutoShape 276">
              <a:extLst>
                <a:ext uri="{FF2B5EF4-FFF2-40B4-BE49-F238E27FC236}">
                  <a16:creationId xmlns:a16="http://schemas.microsoft.com/office/drawing/2014/main" id="{1969FD72-203F-C144-87E3-567866526888}"/>
                </a:ext>
              </a:extLst>
            </p:cNvPr>
            <p:cNvSpPr>
              <a:spLocks noChangeArrowheads="1"/>
            </p:cNvSpPr>
            <p:nvPr/>
          </p:nvSpPr>
          <p:spPr bwMode="auto">
            <a:xfrm>
              <a:off x="4140" y="2682"/>
              <a:ext cx="1201" cy="143"/>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a:ln>
                  <a:noFill/>
                </a:ln>
                <a:solidFill>
                  <a:srgbClr val="000000"/>
                </a:solidFill>
                <a:effectLst/>
                <a:uLnTx/>
                <a:uFillTx/>
                <a:latin typeface="Arial" charset="0"/>
                <a:ea typeface="ＭＳ Ｐゴシック" charset="0"/>
                <a:cs typeface="Arial"/>
              </a:endParaRPr>
            </a:p>
          </p:txBody>
        </p:sp>
        <p:sp>
          <p:nvSpPr>
            <p:cNvPr id="371" name="AutoShape 277">
              <a:extLst>
                <a:ext uri="{FF2B5EF4-FFF2-40B4-BE49-F238E27FC236}">
                  <a16:creationId xmlns:a16="http://schemas.microsoft.com/office/drawing/2014/main" id="{2CDDCA63-AFD3-484C-B3ED-91A6C8F4AEED}"/>
                </a:ext>
              </a:extLst>
            </p:cNvPr>
            <p:cNvSpPr>
              <a:spLocks noChangeArrowheads="1"/>
            </p:cNvSpPr>
            <p:nvPr/>
          </p:nvSpPr>
          <p:spPr bwMode="auto">
            <a:xfrm>
              <a:off x="4206" y="2711"/>
              <a:ext cx="1069" cy="78"/>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a:ln>
                  <a:noFill/>
                </a:ln>
                <a:solidFill>
                  <a:srgbClr val="000000"/>
                </a:solidFill>
                <a:effectLst/>
                <a:uLnTx/>
                <a:uFillTx/>
                <a:latin typeface="Arial" charset="0"/>
                <a:ea typeface="ＭＳ Ｐゴシック" charset="0"/>
                <a:cs typeface="Arial"/>
              </a:endParaRPr>
            </a:p>
          </p:txBody>
        </p:sp>
        <p:sp>
          <p:nvSpPr>
            <p:cNvPr id="372" name="Oval 278">
              <a:extLst>
                <a:ext uri="{FF2B5EF4-FFF2-40B4-BE49-F238E27FC236}">
                  <a16:creationId xmlns:a16="http://schemas.microsoft.com/office/drawing/2014/main" id="{54DEE2B5-F030-E44E-B87D-CD1F5CA57B37}"/>
                </a:ext>
              </a:extLst>
            </p:cNvPr>
            <p:cNvSpPr>
              <a:spLocks noChangeArrowheads="1"/>
            </p:cNvSpPr>
            <p:nvPr/>
          </p:nvSpPr>
          <p:spPr bwMode="auto">
            <a:xfrm>
              <a:off x="4305" y="2383"/>
              <a:ext cx="165" cy="143"/>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a:ln>
                  <a:noFill/>
                </a:ln>
                <a:solidFill>
                  <a:srgbClr val="000000"/>
                </a:solidFill>
                <a:effectLst/>
                <a:uLnTx/>
                <a:uFillTx/>
                <a:latin typeface="Arial" charset="0"/>
                <a:ea typeface="ＭＳ Ｐゴシック" charset="0"/>
                <a:cs typeface="Arial"/>
              </a:endParaRPr>
            </a:p>
          </p:txBody>
        </p:sp>
        <p:sp>
          <p:nvSpPr>
            <p:cNvPr id="373" name="Oval 279">
              <a:extLst>
                <a:ext uri="{FF2B5EF4-FFF2-40B4-BE49-F238E27FC236}">
                  <a16:creationId xmlns:a16="http://schemas.microsoft.com/office/drawing/2014/main" id="{25DBA9D9-B221-EA4B-8D68-29FEF58A9043}"/>
                </a:ext>
              </a:extLst>
            </p:cNvPr>
            <p:cNvSpPr>
              <a:spLocks noChangeArrowheads="1"/>
            </p:cNvSpPr>
            <p:nvPr/>
          </p:nvSpPr>
          <p:spPr bwMode="auto">
            <a:xfrm>
              <a:off x="4483" y="2383"/>
              <a:ext cx="165" cy="143"/>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a:ln>
                  <a:noFill/>
                </a:ln>
                <a:solidFill>
                  <a:srgbClr val="FF0000"/>
                </a:solidFill>
                <a:effectLst/>
                <a:uLnTx/>
                <a:uFillTx/>
                <a:latin typeface="Arial" charset="0"/>
                <a:ea typeface="ＭＳ Ｐゴシック" charset="0"/>
                <a:cs typeface="Arial"/>
              </a:endParaRPr>
            </a:p>
          </p:txBody>
        </p:sp>
        <p:sp>
          <p:nvSpPr>
            <p:cNvPr id="374" name="Oval 280">
              <a:extLst>
                <a:ext uri="{FF2B5EF4-FFF2-40B4-BE49-F238E27FC236}">
                  <a16:creationId xmlns:a16="http://schemas.microsoft.com/office/drawing/2014/main" id="{C222FC8B-E674-3645-9289-8BBF6B062A1E}"/>
                </a:ext>
              </a:extLst>
            </p:cNvPr>
            <p:cNvSpPr>
              <a:spLocks noChangeArrowheads="1"/>
            </p:cNvSpPr>
            <p:nvPr/>
          </p:nvSpPr>
          <p:spPr bwMode="auto">
            <a:xfrm>
              <a:off x="4661" y="2383"/>
              <a:ext cx="158" cy="137"/>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a:ln>
                  <a:noFill/>
                </a:ln>
                <a:solidFill>
                  <a:srgbClr val="000000"/>
                </a:solidFill>
                <a:effectLst/>
                <a:uLnTx/>
                <a:uFillTx/>
                <a:latin typeface="Arial" charset="0"/>
                <a:ea typeface="ＭＳ Ｐゴシック" charset="0"/>
                <a:cs typeface="Arial"/>
              </a:endParaRPr>
            </a:p>
          </p:txBody>
        </p:sp>
        <p:sp>
          <p:nvSpPr>
            <p:cNvPr id="375" name="Rectangle 281">
              <a:extLst>
                <a:ext uri="{FF2B5EF4-FFF2-40B4-BE49-F238E27FC236}">
                  <a16:creationId xmlns:a16="http://schemas.microsoft.com/office/drawing/2014/main" id="{24E8831C-4EF1-484C-A81B-D543074B80EF}"/>
                </a:ext>
              </a:extLst>
            </p:cNvPr>
            <p:cNvSpPr>
              <a:spLocks noChangeArrowheads="1"/>
            </p:cNvSpPr>
            <p:nvPr/>
          </p:nvSpPr>
          <p:spPr bwMode="auto">
            <a:xfrm>
              <a:off x="5064" y="1833"/>
              <a:ext cx="79" cy="765"/>
            </a:xfrm>
            <a:prstGeom prst="rect">
              <a:avLst/>
            </a:prstGeom>
            <a:solidFill>
              <a:srgbClr val="292929"/>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a:ln>
                  <a:noFill/>
                </a:ln>
                <a:solidFill>
                  <a:srgbClr val="000000"/>
                </a:solidFill>
                <a:effectLst/>
                <a:uLnTx/>
                <a:uFillTx/>
                <a:latin typeface="Arial" charset="0"/>
                <a:ea typeface="ＭＳ Ｐゴシック" charset="0"/>
                <a:cs typeface="Arial"/>
              </a:endParaRPr>
            </a:p>
          </p:txBody>
        </p:sp>
      </p:grpSp>
      <p:sp>
        <p:nvSpPr>
          <p:cNvPr id="384" name="TextBox 182">
            <a:extLst>
              <a:ext uri="{FF2B5EF4-FFF2-40B4-BE49-F238E27FC236}">
                <a16:creationId xmlns:a16="http://schemas.microsoft.com/office/drawing/2014/main" id="{BD6D333C-911B-244D-8202-FCB19852A18F}"/>
              </a:ext>
            </a:extLst>
          </p:cNvPr>
          <p:cNvSpPr txBox="1">
            <a:spLocks noChangeArrowheads="1"/>
          </p:cNvSpPr>
          <p:nvPr/>
        </p:nvSpPr>
        <p:spPr bwMode="auto">
          <a:xfrm>
            <a:off x="5607844" y="6073263"/>
            <a:ext cx="1420812"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spcBef>
                <a:spcPct val="20000"/>
              </a:spcBef>
              <a:spcAft>
                <a:spcPct val="0"/>
              </a:spcAft>
              <a:buClr>
                <a:srgbClr val="3333CC"/>
              </a:buClr>
              <a:buSzPct val="85000"/>
              <a:buFont typeface="ZapfDingbats" charset="2"/>
              <a:buNone/>
            </a:pPr>
            <a:r>
              <a:rPr lang="en-US" altLang="en-US" sz="1800">
                <a:solidFill>
                  <a:srgbClr val="000000"/>
                </a:solidFill>
                <a:latin typeface="Arial Narrow" panose="020B0604020202020204" pitchFamily="34" charset="0"/>
                <a:cs typeface="Arial"/>
              </a:rPr>
              <a:t>KingCDN.com</a:t>
            </a:r>
            <a:endParaRPr lang="en-US" altLang="en-US" sz="1800" i="1">
              <a:solidFill>
                <a:srgbClr val="000000"/>
              </a:solidFill>
              <a:latin typeface="Arial Narrow" panose="020B0604020202020204" pitchFamily="34" charset="0"/>
              <a:cs typeface="Arial"/>
            </a:endParaRPr>
          </a:p>
        </p:txBody>
      </p:sp>
      <p:pic>
        <p:nvPicPr>
          <p:cNvPr id="385" name="Picture 7" descr="Bob">
            <a:extLst>
              <a:ext uri="{FF2B5EF4-FFF2-40B4-BE49-F238E27FC236}">
                <a16:creationId xmlns:a16="http://schemas.microsoft.com/office/drawing/2014/main" id="{90ED42D1-C148-ED47-833B-0963EA878AE5}"/>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887369" y="2274376"/>
            <a:ext cx="533400" cy="544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386" name="Group 385">
            <a:extLst>
              <a:ext uri="{FF2B5EF4-FFF2-40B4-BE49-F238E27FC236}">
                <a16:creationId xmlns:a16="http://schemas.microsoft.com/office/drawing/2014/main" id="{035EE262-4E26-6A4E-868C-00FFE64716F6}"/>
              </a:ext>
            </a:extLst>
          </p:cNvPr>
          <p:cNvGrpSpPr>
            <a:grpSpLocks/>
          </p:cNvGrpSpPr>
          <p:nvPr/>
        </p:nvGrpSpPr>
        <p:grpSpPr bwMode="auto">
          <a:xfrm>
            <a:off x="4318794" y="2918901"/>
            <a:ext cx="1628775" cy="1063625"/>
            <a:chOff x="1490926" y="3037262"/>
            <a:chExt cx="1628976" cy="1063042"/>
          </a:xfrm>
        </p:grpSpPr>
        <p:cxnSp>
          <p:nvCxnSpPr>
            <p:cNvPr id="387" name="Straight Arrow Connector 44">
              <a:extLst>
                <a:ext uri="{FF2B5EF4-FFF2-40B4-BE49-F238E27FC236}">
                  <a16:creationId xmlns:a16="http://schemas.microsoft.com/office/drawing/2014/main" id="{EC9B7F0F-F8C6-764B-9846-0689779FD289}"/>
                </a:ext>
              </a:extLst>
            </p:cNvPr>
            <p:cNvCxnSpPr>
              <a:cxnSpLocks noChangeShapeType="1"/>
            </p:cNvCxnSpPr>
            <p:nvPr/>
          </p:nvCxnSpPr>
          <p:spPr bwMode="auto">
            <a:xfrm flipH="1">
              <a:off x="1490926" y="3037262"/>
              <a:ext cx="1628976" cy="1063042"/>
            </a:xfrm>
            <a:prstGeom prst="straightConnector1">
              <a:avLst/>
            </a:prstGeom>
            <a:noFill/>
            <a:ln w="25400">
              <a:solidFill>
                <a:srgbClr val="000000"/>
              </a:solidFill>
              <a:round/>
              <a:headEnd type="triangle" w="med" len="me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nvGrpSpPr>
            <p:cNvPr id="388" name="Group 61441">
              <a:extLst>
                <a:ext uri="{FF2B5EF4-FFF2-40B4-BE49-F238E27FC236}">
                  <a16:creationId xmlns:a16="http://schemas.microsoft.com/office/drawing/2014/main" id="{4D1DC8B6-C122-E74D-B508-03D946281A33}"/>
                </a:ext>
              </a:extLst>
            </p:cNvPr>
            <p:cNvGrpSpPr>
              <a:grpSpLocks/>
            </p:cNvGrpSpPr>
            <p:nvPr/>
          </p:nvGrpSpPr>
          <p:grpSpPr bwMode="auto">
            <a:xfrm>
              <a:off x="2056927" y="3410016"/>
              <a:ext cx="317511" cy="345125"/>
              <a:chOff x="7454630" y="3313376"/>
              <a:chExt cx="317511" cy="345125"/>
            </a:xfrm>
          </p:grpSpPr>
          <p:sp>
            <p:nvSpPr>
              <p:cNvPr id="389" name="Oval 61440">
                <a:extLst>
                  <a:ext uri="{FF2B5EF4-FFF2-40B4-BE49-F238E27FC236}">
                    <a16:creationId xmlns:a16="http://schemas.microsoft.com/office/drawing/2014/main" id="{93EDCA37-C24D-8F44-9E75-91521C6D30A0}"/>
                  </a:ext>
                </a:extLst>
              </p:cNvPr>
              <p:cNvSpPr>
                <a:spLocks noChangeArrowheads="1"/>
              </p:cNvSpPr>
              <p:nvPr/>
            </p:nvSpPr>
            <p:spPr bwMode="auto">
              <a:xfrm>
                <a:off x="7468434" y="3354794"/>
                <a:ext cx="303707" cy="303707"/>
              </a:xfrm>
              <a:prstGeom prst="ellipse">
                <a:avLst/>
              </a:prstGeom>
              <a:solidFill>
                <a:srgbClr val="FFFFFF"/>
              </a:solidFill>
              <a:ln w="15875">
                <a:solidFill>
                  <a:srgbClr val="000000"/>
                </a:solidFill>
                <a:round/>
                <a:headEnd/>
                <a:tailEnd/>
              </a:ln>
            </p:spPr>
            <p:txBody>
              <a:bodyPr wrap="none"/>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390" name="TextBox 61439">
                <a:extLst>
                  <a:ext uri="{FF2B5EF4-FFF2-40B4-BE49-F238E27FC236}">
                    <a16:creationId xmlns:a16="http://schemas.microsoft.com/office/drawing/2014/main" id="{393991E9-81AE-214E-AF23-8915E8568B86}"/>
                  </a:ext>
                </a:extLst>
              </p:cNvPr>
              <p:cNvSpPr txBox="1">
                <a:spLocks noChangeArrowheads="1"/>
              </p:cNvSpPr>
              <p:nvPr/>
            </p:nvSpPr>
            <p:spPr bwMode="auto">
              <a:xfrm>
                <a:off x="7454630" y="3313376"/>
                <a:ext cx="298817" cy="3383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rPr>
                  <a:t>1</a:t>
                </a:r>
              </a:p>
            </p:txBody>
          </p:sp>
        </p:grpSp>
      </p:grpSp>
      <p:sp>
        <p:nvSpPr>
          <p:cNvPr id="391" name="TextBox 390">
            <a:extLst>
              <a:ext uri="{FF2B5EF4-FFF2-40B4-BE49-F238E27FC236}">
                <a16:creationId xmlns:a16="http://schemas.microsoft.com/office/drawing/2014/main" id="{952FF972-4062-FC46-876F-F05487F2DE5B}"/>
              </a:ext>
            </a:extLst>
          </p:cNvPr>
          <p:cNvSpPr txBox="1">
            <a:spLocks noChangeArrowheads="1"/>
          </p:cNvSpPr>
          <p:nvPr/>
        </p:nvSpPr>
        <p:spPr bwMode="auto">
          <a:xfrm>
            <a:off x="3091656" y="2344226"/>
            <a:ext cx="2862263" cy="857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spcBef>
                <a:spcPts val="200"/>
              </a:spcBef>
              <a:spcAft>
                <a:spcPct val="0"/>
              </a:spcAft>
              <a:buClr>
                <a:srgbClr val="3333CC"/>
              </a:buClr>
              <a:buSzPct val="85000"/>
              <a:buFont typeface="ZapfDingbats" charset="2"/>
              <a:buNone/>
            </a:pPr>
            <a:r>
              <a:rPr lang="en-US" altLang="en-US" sz="1600">
                <a:solidFill>
                  <a:srgbClr val="000000"/>
                </a:solidFill>
                <a:latin typeface="Arial Narrow" panose="020B0604020202020204" pitchFamily="34" charset="0"/>
                <a:cs typeface="Arial"/>
              </a:rPr>
              <a:t>1. Bob gets URL for video http://netcinema.com/6Y7B23V</a:t>
            </a:r>
          </a:p>
          <a:p>
            <a:pPr eaLnBrk="0" fontAlgn="base" hangingPunct="0">
              <a:spcBef>
                <a:spcPts val="200"/>
              </a:spcBef>
              <a:spcAft>
                <a:spcPct val="0"/>
              </a:spcAft>
              <a:buClr>
                <a:srgbClr val="3333CC"/>
              </a:buClr>
              <a:buSzPct val="85000"/>
              <a:buFont typeface="ZapfDingbats" charset="2"/>
              <a:buNone/>
            </a:pPr>
            <a:r>
              <a:rPr lang="en-US" altLang="en-US" sz="1600">
                <a:solidFill>
                  <a:srgbClr val="000000"/>
                </a:solidFill>
                <a:latin typeface="Arial Narrow" panose="020B0604020202020204" pitchFamily="34" charset="0"/>
                <a:cs typeface="Arial"/>
              </a:rPr>
              <a:t>from netcinema.com web page</a:t>
            </a:r>
          </a:p>
        </p:txBody>
      </p:sp>
      <p:grpSp>
        <p:nvGrpSpPr>
          <p:cNvPr id="392" name="Group 391">
            <a:extLst>
              <a:ext uri="{FF2B5EF4-FFF2-40B4-BE49-F238E27FC236}">
                <a16:creationId xmlns:a16="http://schemas.microsoft.com/office/drawing/2014/main" id="{509E4C1F-04A2-6443-B4E4-0E71C60C619C}"/>
              </a:ext>
            </a:extLst>
          </p:cNvPr>
          <p:cNvGrpSpPr>
            <a:grpSpLocks/>
          </p:cNvGrpSpPr>
          <p:nvPr/>
        </p:nvGrpSpPr>
        <p:grpSpPr bwMode="auto">
          <a:xfrm>
            <a:off x="6747669" y="3107813"/>
            <a:ext cx="714375" cy="684213"/>
            <a:chOff x="3924463" y="3239045"/>
            <a:chExt cx="713539" cy="684908"/>
          </a:xfrm>
        </p:grpSpPr>
        <p:cxnSp>
          <p:nvCxnSpPr>
            <p:cNvPr id="393" name="Straight Arrow Connector 193">
              <a:extLst>
                <a:ext uri="{FF2B5EF4-FFF2-40B4-BE49-F238E27FC236}">
                  <a16:creationId xmlns:a16="http://schemas.microsoft.com/office/drawing/2014/main" id="{27297D97-7349-D648-9865-F56724CE1665}"/>
                </a:ext>
              </a:extLst>
            </p:cNvPr>
            <p:cNvCxnSpPr>
              <a:cxnSpLocks noChangeShapeType="1"/>
            </p:cNvCxnSpPr>
            <p:nvPr/>
          </p:nvCxnSpPr>
          <p:spPr bwMode="auto">
            <a:xfrm>
              <a:off x="3924463" y="3239045"/>
              <a:ext cx="713539" cy="684908"/>
            </a:xfrm>
            <a:prstGeom prst="straightConnector1">
              <a:avLst/>
            </a:prstGeom>
            <a:noFill/>
            <a:ln w="25400">
              <a:solidFill>
                <a:srgbClr val="000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nvGrpSpPr>
            <p:cNvPr id="394" name="Group 194">
              <a:extLst>
                <a:ext uri="{FF2B5EF4-FFF2-40B4-BE49-F238E27FC236}">
                  <a16:creationId xmlns:a16="http://schemas.microsoft.com/office/drawing/2014/main" id="{33C21FF6-9FB9-DD4F-B432-F3AE79608CD6}"/>
                </a:ext>
              </a:extLst>
            </p:cNvPr>
            <p:cNvGrpSpPr>
              <a:grpSpLocks/>
            </p:cNvGrpSpPr>
            <p:nvPr/>
          </p:nvGrpSpPr>
          <p:grpSpPr bwMode="auto">
            <a:xfrm>
              <a:off x="4061324" y="3293627"/>
              <a:ext cx="322117" cy="358925"/>
              <a:chOff x="7408615" y="3244352"/>
              <a:chExt cx="322117" cy="358925"/>
            </a:xfrm>
          </p:grpSpPr>
          <p:sp>
            <p:nvSpPr>
              <p:cNvPr id="395" name="Oval 195">
                <a:extLst>
                  <a:ext uri="{FF2B5EF4-FFF2-40B4-BE49-F238E27FC236}">
                    <a16:creationId xmlns:a16="http://schemas.microsoft.com/office/drawing/2014/main" id="{77F66551-33AD-D74C-AC6E-113291F2F4F0}"/>
                  </a:ext>
                </a:extLst>
              </p:cNvPr>
              <p:cNvSpPr>
                <a:spLocks noChangeArrowheads="1"/>
              </p:cNvSpPr>
              <p:nvPr/>
            </p:nvSpPr>
            <p:spPr bwMode="auto">
              <a:xfrm>
                <a:off x="7427025" y="3299570"/>
                <a:ext cx="303707" cy="303707"/>
              </a:xfrm>
              <a:prstGeom prst="ellipse">
                <a:avLst/>
              </a:prstGeom>
              <a:solidFill>
                <a:srgbClr val="FFFFFF"/>
              </a:solidFill>
              <a:ln w="15875">
                <a:solidFill>
                  <a:srgbClr val="000000"/>
                </a:solidFill>
                <a:round/>
                <a:headEnd/>
                <a:tailEnd/>
              </a:ln>
            </p:spPr>
            <p:txBody>
              <a:bodyPr wrap="none"/>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396" name="TextBox 196">
                <a:extLst>
                  <a:ext uri="{FF2B5EF4-FFF2-40B4-BE49-F238E27FC236}">
                    <a16:creationId xmlns:a16="http://schemas.microsoft.com/office/drawing/2014/main" id="{4F5F4F9E-A100-7B47-B2B2-9434ACA1D8F9}"/>
                  </a:ext>
                </a:extLst>
              </p:cNvPr>
              <p:cNvSpPr txBox="1">
                <a:spLocks noChangeArrowheads="1"/>
              </p:cNvSpPr>
              <p:nvPr/>
            </p:nvSpPr>
            <p:spPr bwMode="auto">
              <a:xfrm>
                <a:off x="7408615" y="3244352"/>
                <a:ext cx="298431" cy="3388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rPr>
                  <a:t>2</a:t>
                </a:r>
              </a:p>
            </p:txBody>
          </p:sp>
        </p:grpSp>
      </p:grpSp>
      <p:sp>
        <p:nvSpPr>
          <p:cNvPr id="397" name="TextBox 396">
            <a:extLst>
              <a:ext uri="{FF2B5EF4-FFF2-40B4-BE49-F238E27FC236}">
                <a16:creationId xmlns:a16="http://schemas.microsoft.com/office/drawing/2014/main" id="{D0D222BD-F17D-CA4B-8753-02501BB64FD1}"/>
              </a:ext>
            </a:extLst>
          </p:cNvPr>
          <p:cNvSpPr txBox="1">
            <a:spLocks noChangeArrowheads="1"/>
          </p:cNvSpPr>
          <p:nvPr/>
        </p:nvSpPr>
        <p:spPr bwMode="auto">
          <a:xfrm>
            <a:off x="7200106" y="2863338"/>
            <a:ext cx="3849688" cy="558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lnSpc>
                <a:spcPts val="1600"/>
              </a:lnSpc>
              <a:spcBef>
                <a:spcPct val="20000"/>
              </a:spcBef>
              <a:spcAft>
                <a:spcPct val="0"/>
              </a:spcAft>
              <a:buClr>
                <a:srgbClr val="3333CC"/>
              </a:buClr>
              <a:buSzPct val="85000"/>
              <a:buFont typeface="ZapfDingbats" charset="2"/>
              <a:buNone/>
            </a:pPr>
            <a:r>
              <a:rPr lang="en-US" altLang="en-US" sz="1600" dirty="0">
                <a:solidFill>
                  <a:srgbClr val="000000"/>
                </a:solidFill>
                <a:latin typeface="Arial Narrow" panose="020B0604020202020204" pitchFamily="34" charset="0"/>
                <a:cs typeface="Arial"/>
              </a:rPr>
              <a:t>2. resolve http://</a:t>
            </a:r>
            <a:r>
              <a:rPr lang="en-US" altLang="en-US" sz="1600" dirty="0" err="1">
                <a:solidFill>
                  <a:srgbClr val="000000"/>
                </a:solidFill>
                <a:latin typeface="Arial Narrow" panose="020B0604020202020204" pitchFamily="34" charset="0"/>
                <a:cs typeface="Arial"/>
              </a:rPr>
              <a:t>netcinema.com</a:t>
            </a:r>
            <a:r>
              <a:rPr lang="en-US" altLang="en-US" sz="1600" dirty="0">
                <a:solidFill>
                  <a:srgbClr val="000000"/>
                </a:solidFill>
                <a:latin typeface="Arial Narrow" panose="020B0604020202020204" pitchFamily="34" charset="0"/>
                <a:cs typeface="Arial"/>
              </a:rPr>
              <a:t>/6Y7B23V</a:t>
            </a:r>
          </a:p>
          <a:p>
            <a:pPr eaLnBrk="0" fontAlgn="base" hangingPunct="0">
              <a:lnSpc>
                <a:spcPts val="1600"/>
              </a:lnSpc>
              <a:spcBef>
                <a:spcPct val="20000"/>
              </a:spcBef>
              <a:spcAft>
                <a:spcPct val="0"/>
              </a:spcAft>
              <a:buClr>
                <a:srgbClr val="3333CC"/>
              </a:buClr>
              <a:buSzPct val="85000"/>
              <a:buFont typeface="ZapfDingbats" charset="2"/>
              <a:buNone/>
            </a:pPr>
            <a:r>
              <a:rPr lang="en-US" altLang="en-US" sz="1600" dirty="0">
                <a:solidFill>
                  <a:srgbClr val="000000"/>
                </a:solidFill>
                <a:latin typeface="Arial Narrow" panose="020B0604020202020204" pitchFamily="34" charset="0"/>
                <a:cs typeface="Arial"/>
              </a:rPr>
              <a:t>via Bob’s local DNS</a:t>
            </a:r>
          </a:p>
        </p:txBody>
      </p:sp>
      <p:sp>
        <p:nvSpPr>
          <p:cNvPr id="398" name="TextBox 201">
            <a:extLst>
              <a:ext uri="{FF2B5EF4-FFF2-40B4-BE49-F238E27FC236}">
                <a16:creationId xmlns:a16="http://schemas.microsoft.com/office/drawing/2014/main" id="{626CC49E-B156-624B-9A39-D5B5259F1A29}"/>
              </a:ext>
            </a:extLst>
          </p:cNvPr>
          <p:cNvSpPr txBox="1">
            <a:spLocks noChangeArrowheads="1"/>
          </p:cNvSpPr>
          <p:nvPr/>
        </p:nvSpPr>
        <p:spPr bwMode="auto">
          <a:xfrm>
            <a:off x="3183731" y="5809738"/>
            <a:ext cx="1768475" cy="5699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eaLnBrk="0" fontAlgn="base" hangingPunct="0">
              <a:lnSpc>
                <a:spcPts val="1600"/>
              </a:lnSpc>
              <a:spcBef>
                <a:spcPct val="20000"/>
              </a:spcBef>
              <a:spcAft>
                <a:spcPct val="0"/>
              </a:spcAft>
              <a:buClr>
                <a:srgbClr val="3333CC"/>
              </a:buClr>
              <a:buSzPct val="85000"/>
              <a:buFont typeface="ZapfDingbats" charset="2"/>
              <a:buNone/>
            </a:pPr>
            <a:r>
              <a:rPr lang="en-US" altLang="en-US" sz="1800" dirty="0" err="1">
                <a:solidFill>
                  <a:srgbClr val="000000"/>
                </a:solidFill>
                <a:latin typeface="Arial Narrow" panose="020B0604020202020204" pitchFamily="34" charset="0"/>
                <a:cs typeface="Arial"/>
              </a:rPr>
              <a:t>netcinema’s</a:t>
            </a:r>
            <a:endParaRPr lang="en-US" altLang="en-US" sz="1800" dirty="0">
              <a:solidFill>
                <a:srgbClr val="000000"/>
              </a:solidFill>
              <a:latin typeface="Arial Narrow" panose="020B0604020202020204" pitchFamily="34" charset="0"/>
              <a:cs typeface="Arial"/>
            </a:endParaRPr>
          </a:p>
          <a:p>
            <a:pPr algn="ctr" eaLnBrk="0" fontAlgn="base" hangingPunct="0">
              <a:lnSpc>
                <a:spcPts val="1600"/>
              </a:lnSpc>
              <a:spcBef>
                <a:spcPct val="20000"/>
              </a:spcBef>
              <a:spcAft>
                <a:spcPct val="0"/>
              </a:spcAft>
              <a:buClr>
                <a:srgbClr val="3333CC"/>
              </a:buClr>
              <a:buSzPct val="85000"/>
              <a:buFont typeface="ZapfDingbats" charset="2"/>
              <a:buNone/>
            </a:pPr>
            <a:r>
              <a:rPr lang="en-US" altLang="en-US" sz="1800" dirty="0" err="1">
                <a:solidFill>
                  <a:srgbClr val="000000"/>
                </a:solidFill>
                <a:latin typeface="Arial Narrow" panose="020B0604020202020204" pitchFamily="34" charset="0"/>
                <a:cs typeface="Arial"/>
              </a:rPr>
              <a:t>authoratative</a:t>
            </a:r>
            <a:r>
              <a:rPr lang="en-US" altLang="en-US" sz="1800" dirty="0">
                <a:solidFill>
                  <a:srgbClr val="000000"/>
                </a:solidFill>
                <a:latin typeface="Arial Narrow" panose="020B0604020202020204" pitchFamily="34" charset="0"/>
                <a:cs typeface="Arial"/>
              </a:rPr>
              <a:t> DNS</a:t>
            </a:r>
            <a:endParaRPr lang="en-US" altLang="en-US" sz="1800" i="1" dirty="0">
              <a:solidFill>
                <a:srgbClr val="000000"/>
              </a:solidFill>
              <a:latin typeface="Arial Narrow" panose="020B0604020202020204" pitchFamily="34" charset="0"/>
              <a:cs typeface="Arial"/>
            </a:endParaRPr>
          </a:p>
        </p:txBody>
      </p:sp>
      <p:cxnSp>
        <p:nvCxnSpPr>
          <p:cNvPr id="399" name="Straight Arrow Connector 398">
            <a:extLst>
              <a:ext uri="{FF2B5EF4-FFF2-40B4-BE49-F238E27FC236}">
                <a16:creationId xmlns:a16="http://schemas.microsoft.com/office/drawing/2014/main" id="{85841993-5BD0-9B49-9B28-301C420EF85C}"/>
              </a:ext>
            </a:extLst>
          </p:cNvPr>
          <p:cNvCxnSpPr>
            <a:cxnSpLocks noChangeShapeType="1"/>
          </p:cNvCxnSpPr>
          <p:nvPr/>
        </p:nvCxnSpPr>
        <p:spPr bwMode="auto">
          <a:xfrm flipH="1">
            <a:off x="4441031" y="4041263"/>
            <a:ext cx="3100388" cy="1376363"/>
          </a:xfrm>
          <a:prstGeom prst="straightConnector1">
            <a:avLst/>
          </a:prstGeom>
          <a:noFill/>
          <a:ln w="25400">
            <a:solidFill>
              <a:srgbClr val="000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00" name="Straight Arrow Connector 399">
            <a:extLst>
              <a:ext uri="{FF2B5EF4-FFF2-40B4-BE49-F238E27FC236}">
                <a16:creationId xmlns:a16="http://schemas.microsoft.com/office/drawing/2014/main" id="{D15B0CA2-8317-C347-995F-CD80D6443444}"/>
              </a:ext>
            </a:extLst>
          </p:cNvPr>
          <p:cNvCxnSpPr>
            <a:cxnSpLocks noChangeShapeType="1"/>
          </p:cNvCxnSpPr>
          <p:nvPr/>
        </p:nvCxnSpPr>
        <p:spPr bwMode="auto">
          <a:xfrm flipH="1">
            <a:off x="4421981" y="4150801"/>
            <a:ext cx="3100388" cy="1376362"/>
          </a:xfrm>
          <a:prstGeom prst="straightConnector1">
            <a:avLst/>
          </a:prstGeom>
          <a:noFill/>
          <a:ln w="25400">
            <a:solidFill>
              <a:srgbClr val="000000"/>
            </a:solidFill>
            <a:round/>
            <a:headEnd type="triangle" w="med" len="me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nvGrpSpPr>
          <p:cNvPr id="401" name="Group 400">
            <a:extLst>
              <a:ext uri="{FF2B5EF4-FFF2-40B4-BE49-F238E27FC236}">
                <a16:creationId xmlns:a16="http://schemas.microsoft.com/office/drawing/2014/main" id="{07143E47-4F09-594F-A639-714BF074BEDB}"/>
              </a:ext>
            </a:extLst>
          </p:cNvPr>
          <p:cNvGrpSpPr>
            <a:grpSpLocks/>
          </p:cNvGrpSpPr>
          <p:nvPr/>
        </p:nvGrpSpPr>
        <p:grpSpPr bwMode="auto">
          <a:xfrm>
            <a:off x="4666456" y="5100126"/>
            <a:ext cx="317500" cy="344487"/>
            <a:chOff x="7454630" y="3313376"/>
            <a:chExt cx="317511" cy="345125"/>
          </a:xfrm>
        </p:grpSpPr>
        <p:sp>
          <p:nvSpPr>
            <p:cNvPr id="402" name="Oval 205">
              <a:extLst>
                <a:ext uri="{FF2B5EF4-FFF2-40B4-BE49-F238E27FC236}">
                  <a16:creationId xmlns:a16="http://schemas.microsoft.com/office/drawing/2014/main" id="{3A6B30D1-BE61-034D-AE0A-968B35619EBB}"/>
                </a:ext>
              </a:extLst>
            </p:cNvPr>
            <p:cNvSpPr>
              <a:spLocks noChangeArrowheads="1"/>
            </p:cNvSpPr>
            <p:nvPr/>
          </p:nvSpPr>
          <p:spPr bwMode="auto">
            <a:xfrm>
              <a:off x="7468434" y="3354794"/>
              <a:ext cx="303707" cy="303707"/>
            </a:xfrm>
            <a:prstGeom prst="ellipse">
              <a:avLst/>
            </a:prstGeom>
            <a:solidFill>
              <a:srgbClr val="FFFFFF"/>
            </a:solidFill>
            <a:ln w="15875">
              <a:solidFill>
                <a:srgbClr val="000000"/>
              </a:solidFill>
              <a:round/>
              <a:headEnd/>
              <a:tailEnd/>
            </a:ln>
          </p:spPr>
          <p:txBody>
            <a:bodyPr wrap="none"/>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403" name="TextBox 206">
              <a:extLst>
                <a:ext uri="{FF2B5EF4-FFF2-40B4-BE49-F238E27FC236}">
                  <a16:creationId xmlns:a16="http://schemas.microsoft.com/office/drawing/2014/main" id="{71904DCE-E8E1-254B-937E-A9E2181C1A26}"/>
                </a:ext>
              </a:extLst>
            </p:cNvPr>
            <p:cNvSpPr txBox="1">
              <a:spLocks noChangeArrowheads="1"/>
            </p:cNvSpPr>
            <p:nvPr/>
          </p:nvSpPr>
          <p:spPr bwMode="auto">
            <a:xfrm>
              <a:off x="7454630" y="3313376"/>
              <a:ext cx="298790" cy="3395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rPr>
                <a:t>3</a:t>
              </a:r>
            </a:p>
          </p:txBody>
        </p:sp>
      </p:grpSp>
      <p:sp>
        <p:nvSpPr>
          <p:cNvPr id="404" name="TextBox 403">
            <a:extLst>
              <a:ext uri="{FF2B5EF4-FFF2-40B4-BE49-F238E27FC236}">
                <a16:creationId xmlns:a16="http://schemas.microsoft.com/office/drawing/2014/main" id="{39C2736F-EF91-3C48-BE75-B7C123CB5061}"/>
              </a:ext>
            </a:extLst>
          </p:cNvPr>
          <p:cNvSpPr txBox="1">
            <a:spLocks noChangeArrowheads="1"/>
          </p:cNvSpPr>
          <p:nvPr/>
        </p:nvSpPr>
        <p:spPr bwMode="auto">
          <a:xfrm>
            <a:off x="4636294" y="4474651"/>
            <a:ext cx="3200400" cy="56991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ts val="1600"/>
              </a:lnSpc>
              <a:spcBef>
                <a:spcPct val="20000"/>
              </a:spcBef>
              <a:spcAft>
                <a:spcPct val="0"/>
              </a:spcAft>
              <a:buClr>
                <a:srgbClr val="3333CC"/>
              </a:buClr>
              <a:buSzPct val="85000"/>
              <a:buFont typeface="ZapfDingbats" charset="2"/>
              <a:buNone/>
              <a:tabLst/>
              <a:defRPr/>
            </a:pPr>
            <a:r>
              <a:rPr kumimoji="0" lang="en-US" altLang="en-US" sz="1600" b="0" i="0" u="none" strike="noStrike" kern="0" cap="none" spc="0" normalizeH="0" baseline="0" noProof="0" dirty="0">
                <a:ln>
                  <a:noFill/>
                </a:ln>
                <a:solidFill>
                  <a:srgbClr val="000000"/>
                </a:solidFill>
                <a:effectLst/>
                <a:uLnTx/>
                <a:uFillTx/>
                <a:latin typeface="Arial Narrow" panose="020B0604020202020204" pitchFamily="34" charset="0"/>
                <a:ea typeface="ＭＳ Ｐゴシック" panose="020B0600070205080204" pitchFamily="34" charset="-128"/>
                <a:cs typeface="Arial"/>
              </a:rPr>
              <a:t>3. </a:t>
            </a:r>
            <a:r>
              <a:rPr kumimoji="0" lang="en-US" altLang="en-US" sz="1600" b="0" i="0" u="none" strike="noStrike" kern="0" cap="none" spc="0" normalizeH="0" baseline="0" noProof="0" dirty="0" err="1">
                <a:ln>
                  <a:noFill/>
                </a:ln>
                <a:solidFill>
                  <a:srgbClr val="000000"/>
                </a:solidFill>
                <a:effectLst/>
                <a:uLnTx/>
                <a:uFillTx/>
                <a:latin typeface="Arial Narrow" panose="020B0604020202020204" pitchFamily="34" charset="0"/>
                <a:ea typeface="ＭＳ Ｐゴシック" panose="020B0600070205080204" pitchFamily="34" charset="-128"/>
                <a:cs typeface="Arial"/>
              </a:rPr>
              <a:t>netcinema’s</a:t>
            </a:r>
            <a:r>
              <a:rPr kumimoji="0" lang="en-US" altLang="en-US" sz="1600" b="0" i="0" u="none" strike="noStrike" kern="0" cap="none" spc="0" normalizeH="0" baseline="0" noProof="0" dirty="0">
                <a:ln>
                  <a:noFill/>
                </a:ln>
                <a:solidFill>
                  <a:srgbClr val="000000"/>
                </a:solidFill>
                <a:effectLst/>
                <a:uLnTx/>
                <a:uFillTx/>
                <a:latin typeface="Arial Narrow" panose="020B0604020202020204" pitchFamily="34" charset="0"/>
                <a:ea typeface="ＭＳ Ｐゴシック" panose="020B0600070205080204" pitchFamily="34" charset="-128"/>
                <a:cs typeface="Arial"/>
              </a:rPr>
              <a:t> DNS returns CNAME for </a:t>
            </a:r>
          </a:p>
          <a:p>
            <a:pPr marL="0" marR="0" lvl="0" indent="0" defTabSz="914400" eaLnBrk="0" fontAlgn="base" latinLnBrk="0" hangingPunct="0">
              <a:lnSpc>
                <a:spcPts val="1600"/>
              </a:lnSpc>
              <a:spcBef>
                <a:spcPct val="20000"/>
              </a:spcBef>
              <a:spcAft>
                <a:spcPct val="0"/>
              </a:spcAft>
              <a:buClr>
                <a:srgbClr val="3333CC"/>
              </a:buClr>
              <a:buSzPct val="85000"/>
              <a:buFont typeface="ZapfDingbats" charset="2"/>
              <a:buNone/>
              <a:tabLst/>
              <a:defRPr/>
            </a:pPr>
            <a:r>
              <a:rPr kumimoji="0" lang="en-US" altLang="en-US" sz="1600" b="0" i="0" u="none" strike="noStrike" kern="0" cap="none" spc="0" normalizeH="0" baseline="0" noProof="0" dirty="0">
                <a:ln>
                  <a:noFill/>
                </a:ln>
                <a:solidFill>
                  <a:srgbClr val="000000"/>
                </a:solidFill>
                <a:effectLst/>
                <a:uLnTx/>
                <a:uFillTx/>
                <a:latin typeface="Arial Narrow" panose="020B0604020202020204" pitchFamily="34" charset="0"/>
                <a:ea typeface="ＭＳ Ｐゴシック" panose="020B0600070205080204" pitchFamily="34" charset="-128"/>
                <a:cs typeface="Arial"/>
              </a:rPr>
              <a:t>http://</a:t>
            </a:r>
            <a:r>
              <a:rPr kumimoji="0" lang="en-US" altLang="en-US" sz="1600" b="0" i="0" u="none" strike="noStrike" kern="0" cap="none" spc="0" normalizeH="0" baseline="0" noProof="0" dirty="0" err="1">
                <a:ln>
                  <a:noFill/>
                </a:ln>
                <a:solidFill>
                  <a:srgbClr val="000000"/>
                </a:solidFill>
                <a:effectLst/>
                <a:uLnTx/>
                <a:uFillTx/>
                <a:latin typeface="Arial Narrow" panose="020B0604020202020204" pitchFamily="34" charset="0"/>
                <a:ea typeface="ＭＳ Ｐゴシック" panose="020B0600070205080204" pitchFamily="34" charset="-128"/>
                <a:cs typeface="Arial"/>
              </a:rPr>
              <a:t>KingCDN.com</a:t>
            </a:r>
            <a:r>
              <a:rPr kumimoji="0" lang="en-US" altLang="en-US" sz="1600" b="0" i="0" u="none" strike="noStrike" kern="0" cap="none" spc="0" normalizeH="0" baseline="0" noProof="0" dirty="0">
                <a:ln>
                  <a:noFill/>
                </a:ln>
                <a:solidFill>
                  <a:srgbClr val="000000"/>
                </a:solidFill>
                <a:effectLst/>
                <a:uLnTx/>
                <a:uFillTx/>
                <a:latin typeface="Arial Narrow" panose="020B0604020202020204" pitchFamily="34" charset="0"/>
                <a:ea typeface="ＭＳ Ｐゴシック" panose="020B0600070205080204" pitchFamily="34" charset="-128"/>
                <a:cs typeface="Arial"/>
              </a:rPr>
              <a:t>/NetC6y&amp;B</a:t>
            </a:r>
            <a:r>
              <a:rPr kumimoji="0" lang="en-US" altLang="en-US" sz="1800" b="0" i="0" u="none" strike="noStrike" kern="0" cap="none" spc="0" normalizeH="0" baseline="0" noProof="0" dirty="0">
                <a:ln>
                  <a:noFill/>
                </a:ln>
                <a:solidFill>
                  <a:srgbClr val="000000"/>
                </a:solidFill>
                <a:effectLst/>
                <a:uLnTx/>
                <a:uFillTx/>
                <a:latin typeface="Arial Narrow" panose="020B0604020202020204" pitchFamily="34" charset="0"/>
                <a:ea typeface="ＭＳ Ｐゴシック" panose="020B0600070205080204" pitchFamily="34" charset="-128"/>
                <a:cs typeface="Arial"/>
              </a:rPr>
              <a:t>23V</a:t>
            </a:r>
          </a:p>
        </p:txBody>
      </p:sp>
      <p:cxnSp>
        <p:nvCxnSpPr>
          <p:cNvPr id="405" name="Straight Arrow Connector 404">
            <a:extLst>
              <a:ext uri="{FF2B5EF4-FFF2-40B4-BE49-F238E27FC236}">
                <a16:creationId xmlns:a16="http://schemas.microsoft.com/office/drawing/2014/main" id="{AE15AA97-8E65-0943-8C47-86BC8B8958E7}"/>
              </a:ext>
            </a:extLst>
          </p:cNvPr>
          <p:cNvCxnSpPr>
            <a:cxnSpLocks noChangeShapeType="1"/>
          </p:cNvCxnSpPr>
          <p:nvPr/>
        </p:nvCxnSpPr>
        <p:spPr bwMode="auto">
          <a:xfrm>
            <a:off x="7860506" y="4357176"/>
            <a:ext cx="447675" cy="962025"/>
          </a:xfrm>
          <a:prstGeom prst="straightConnector1">
            <a:avLst/>
          </a:prstGeom>
          <a:noFill/>
          <a:ln w="25400">
            <a:solidFill>
              <a:srgbClr val="000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06" name="Straight Arrow Connector 405">
            <a:extLst>
              <a:ext uri="{FF2B5EF4-FFF2-40B4-BE49-F238E27FC236}">
                <a16:creationId xmlns:a16="http://schemas.microsoft.com/office/drawing/2014/main" id="{63BF049A-C442-3F42-BD5E-0177C78C3DC0}"/>
              </a:ext>
            </a:extLst>
          </p:cNvPr>
          <p:cNvCxnSpPr>
            <a:cxnSpLocks noChangeShapeType="1"/>
          </p:cNvCxnSpPr>
          <p:nvPr/>
        </p:nvCxnSpPr>
        <p:spPr bwMode="auto">
          <a:xfrm>
            <a:off x="7955756" y="4368288"/>
            <a:ext cx="447675" cy="960438"/>
          </a:xfrm>
          <a:prstGeom prst="straightConnector1">
            <a:avLst/>
          </a:prstGeom>
          <a:noFill/>
          <a:ln w="25400">
            <a:solidFill>
              <a:srgbClr val="000000"/>
            </a:solidFill>
            <a:round/>
            <a:headEnd type="triangle" w="med" len="me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nvGrpSpPr>
          <p:cNvPr id="407" name="Group 406">
            <a:extLst>
              <a:ext uri="{FF2B5EF4-FFF2-40B4-BE49-F238E27FC236}">
                <a16:creationId xmlns:a16="http://schemas.microsoft.com/office/drawing/2014/main" id="{49EF432C-AF5B-DE4C-9D23-338ACBD51458}"/>
              </a:ext>
            </a:extLst>
          </p:cNvPr>
          <p:cNvGrpSpPr>
            <a:grpSpLocks/>
          </p:cNvGrpSpPr>
          <p:nvPr/>
        </p:nvGrpSpPr>
        <p:grpSpPr bwMode="auto">
          <a:xfrm>
            <a:off x="7944644" y="4609588"/>
            <a:ext cx="317500" cy="346075"/>
            <a:chOff x="7454630" y="3313376"/>
            <a:chExt cx="317511" cy="345125"/>
          </a:xfrm>
        </p:grpSpPr>
        <p:sp>
          <p:nvSpPr>
            <p:cNvPr id="408" name="Oval 213">
              <a:extLst>
                <a:ext uri="{FF2B5EF4-FFF2-40B4-BE49-F238E27FC236}">
                  <a16:creationId xmlns:a16="http://schemas.microsoft.com/office/drawing/2014/main" id="{238A22EE-4E78-1B4C-8EC1-95FBB3712F74}"/>
                </a:ext>
              </a:extLst>
            </p:cNvPr>
            <p:cNvSpPr>
              <a:spLocks noChangeArrowheads="1"/>
            </p:cNvSpPr>
            <p:nvPr/>
          </p:nvSpPr>
          <p:spPr bwMode="auto">
            <a:xfrm>
              <a:off x="7468434" y="3354794"/>
              <a:ext cx="303707" cy="303707"/>
            </a:xfrm>
            <a:prstGeom prst="ellipse">
              <a:avLst/>
            </a:prstGeom>
            <a:solidFill>
              <a:srgbClr val="FFFFFF"/>
            </a:solidFill>
            <a:ln w="15875">
              <a:solidFill>
                <a:srgbClr val="000000"/>
              </a:solidFill>
              <a:round/>
              <a:headEnd/>
              <a:tailEnd/>
            </a:ln>
          </p:spPr>
          <p:txBody>
            <a:bodyPr wrap="none"/>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409" name="TextBox 214">
              <a:extLst>
                <a:ext uri="{FF2B5EF4-FFF2-40B4-BE49-F238E27FC236}">
                  <a16:creationId xmlns:a16="http://schemas.microsoft.com/office/drawing/2014/main" id="{1E561008-A0C6-4B46-9C31-9BFC59942FD6}"/>
                </a:ext>
              </a:extLst>
            </p:cNvPr>
            <p:cNvSpPr txBox="1">
              <a:spLocks noChangeArrowheads="1"/>
            </p:cNvSpPr>
            <p:nvPr/>
          </p:nvSpPr>
          <p:spPr bwMode="auto">
            <a:xfrm>
              <a:off x="7454630" y="3313376"/>
              <a:ext cx="298790" cy="3380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rPr>
                <a:t>4</a:t>
              </a:r>
            </a:p>
          </p:txBody>
        </p:sp>
      </p:grpSp>
      <p:cxnSp>
        <p:nvCxnSpPr>
          <p:cNvPr id="410" name="Straight Arrow Connector 409">
            <a:extLst>
              <a:ext uri="{FF2B5EF4-FFF2-40B4-BE49-F238E27FC236}">
                <a16:creationId xmlns:a16="http://schemas.microsoft.com/office/drawing/2014/main" id="{5AE10B27-3C87-914C-8F2B-E7A11C88CF5A}"/>
              </a:ext>
            </a:extLst>
          </p:cNvPr>
          <p:cNvCxnSpPr>
            <a:cxnSpLocks noChangeShapeType="1"/>
          </p:cNvCxnSpPr>
          <p:nvPr/>
        </p:nvCxnSpPr>
        <p:spPr bwMode="auto">
          <a:xfrm>
            <a:off x="6611144" y="3204651"/>
            <a:ext cx="812800" cy="822325"/>
          </a:xfrm>
          <a:prstGeom prst="straightConnector1">
            <a:avLst/>
          </a:prstGeom>
          <a:noFill/>
          <a:ln w="25400">
            <a:solidFill>
              <a:srgbClr val="000000"/>
            </a:solidFill>
            <a:round/>
            <a:headEnd type="triangle" w="med" len="me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nvGrpSpPr>
          <p:cNvPr id="411" name="Group 410">
            <a:extLst>
              <a:ext uri="{FF2B5EF4-FFF2-40B4-BE49-F238E27FC236}">
                <a16:creationId xmlns:a16="http://schemas.microsoft.com/office/drawing/2014/main" id="{FF68BA22-0748-0443-97B5-ABC135BFF89A}"/>
              </a:ext>
            </a:extLst>
          </p:cNvPr>
          <p:cNvGrpSpPr>
            <a:grpSpLocks/>
          </p:cNvGrpSpPr>
          <p:nvPr/>
        </p:nvGrpSpPr>
        <p:grpSpPr bwMode="auto">
          <a:xfrm>
            <a:off x="6982619" y="3549138"/>
            <a:ext cx="317500" cy="346075"/>
            <a:chOff x="7454630" y="3313376"/>
            <a:chExt cx="317511" cy="345125"/>
          </a:xfrm>
        </p:grpSpPr>
        <p:sp>
          <p:nvSpPr>
            <p:cNvPr id="412" name="Oval 223">
              <a:extLst>
                <a:ext uri="{FF2B5EF4-FFF2-40B4-BE49-F238E27FC236}">
                  <a16:creationId xmlns:a16="http://schemas.microsoft.com/office/drawing/2014/main" id="{BDCD12BC-5489-0B40-82C8-15B36A062FB8}"/>
                </a:ext>
              </a:extLst>
            </p:cNvPr>
            <p:cNvSpPr>
              <a:spLocks noChangeArrowheads="1"/>
            </p:cNvSpPr>
            <p:nvPr/>
          </p:nvSpPr>
          <p:spPr bwMode="auto">
            <a:xfrm>
              <a:off x="7468434" y="3354794"/>
              <a:ext cx="303707" cy="303707"/>
            </a:xfrm>
            <a:prstGeom prst="ellipse">
              <a:avLst/>
            </a:prstGeom>
            <a:solidFill>
              <a:srgbClr val="FFFFFF"/>
            </a:solidFill>
            <a:ln w="15875">
              <a:solidFill>
                <a:srgbClr val="000000"/>
              </a:solidFill>
              <a:round/>
              <a:headEnd/>
              <a:tailEnd/>
            </a:ln>
          </p:spPr>
          <p:txBody>
            <a:bodyPr wrap="none"/>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413" name="TextBox 224">
              <a:extLst>
                <a:ext uri="{FF2B5EF4-FFF2-40B4-BE49-F238E27FC236}">
                  <a16:creationId xmlns:a16="http://schemas.microsoft.com/office/drawing/2014/main" id="{90D7C417-3669-8249-9592-BB87A560128F}"/>
                </a:ext>
              </a:extLst>
            </p:cNvPr>
            <p:cNvSpPr txBox="1">
              <a:spLocks noChangeArrowheads="1"/>
            </p:cNvSpPr>
            <p:nvPr/>
          </p:nvSpPr>
          <p:spPr bwMode="auto">
            <a:xfrm>
              <a:off x="7454630" y="3313376"/>
              <a:ext cx="298790" cy="3380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rPr>
                <a:t>5</a:t>
              </a:r>
            </a:p>
          </p:txBody>
        </p:sp>
      </p:grpSp>
      <p:cxnSp>
        <p:nvCxnSpPr>
          <p:cNvPr id="414" name="Straight Arrow Connector 413">
            <a:extLst>
              <a:ext uri="{FF2B5EF4-FFF2-40B4-BE49-F238E27FC236}">
                <a16:creationId xmlns:a16="http://schemas.microsoft.com/office/drawing/2014/main" id="{AB49EF5F-CB45-5C4D-B85C-16D165D02BF5}"/>
              </a:ext>
            </a:extLst>
          </p:cNvPr>
          <p:cNvCxnSpPr>
            <a:cxnSpLocks noChangeShapeType="1"/>
          </p:cNvCxnSpPr>
          <p:nvPr/>
        </p:nvCxnSpPr>
        <p:spPr bwMode="auto">
          <a:xfrm flipH="1">
            <a:off x="6139656" y="3084001"/>
            <a:ext cx="4763" cy="2362200"/>
          </a:xfrm>
          <a:prstGeom prst="straightConnector1">
            <a:avLst/>
          </a:prstGeom>
          <a:noFill/>
          <a:ln w="25400">
            <a:solidFill>
              <a:srgbClr val="000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415" name="Up Arrow 414">
            <a:extLst>
              <a:ext uri="{FF2B5EF4-FFF2-40B4-BE49-F238E27FC236}">
                <a16:creationId xmlns:a16="http://schemas.microsoft.com/office/drawing/2014/main" id="{21229D4D-644B-0B45-A23F-92A9DFC2B45D}"/>
              </a:ext>
            </a:extLst>
          </p:cNvPr>
          <p:cNvSpPr>
            <a:spLocks noChangeArrowheads="1"/>
          </p:cNvSpPr>
          <p:nvPr/>
        </p:nvSpPr>
        <p:spPr bwMode="auto">
          <a:xfrm>
            <a:off x="6168231" y="3077651"/>
            <a:ext cx="298450" cy="2284412"/>
          </a:xfrm>
          <a:prstGeom prst="upArrow">
            <a:avLst>
              <a:gd name="adj1" fmla="val 50000"/>
              <a:gd name="adj2" fmla="val 50249"/>
            </a:avLst>
          </a:prstGeom>
          <a:gradFill rotWithShape="1">
            <a:gsLst>
              <a:gs pos="0">
                <a:srgbClr val="000090"/>
              </a:gs>
              <a:gs pos="64000">
                <a:srgbClr val="000090"/>
              </a:gs>
              <a:gs pos="100000">
                <a:srgbClr val="FFFFFF"/>
              </a:gs>
            </a:gsLst>
            <a:lin ang="5400000"/>
          </a:gradFill>
          <a:ln>
            <a:noFill/>
          </a:ln>
          <a:extLst>
            <a:ext uri="{91240B29-F687-4F45-9708-019B960494DF}">
              <a14:hiddenLine xmlns:a14="http://schemas.microsoft.com/office/drawing/2010/main" w="15875">
                <a:solidFill>
                  <a:srgbClr val="000000"/>
                </a:solidFill>
                <a:miter lim="800000"/>
                <a:headEnd/>
                <a:tailEnd/>
              </a14:hiddenLine>
            </a:ext>
          </a:extLst>
        </p:spPr>
        <p:txBody>
          <a:bodyPr wrap="none"/>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spcBef>
                <a:spcPct val="20000"/>
              </a:spcBef>
              <a:spcAft>
                <a:spcPct val="0"/>
              </a:spcAft>
              <a:buClr>
                <a:srgbClr val="3333CC"/>
              </a:buClr>
              <a:buSzPct val="85000"/>
              <a:buFont typeface="ZapfDingbats" charset="2"/>
              <a:buNone/>
            </a:pPr>
            <a:endParaRPr lang="en-US" altLang="en-US" sz="1800">
              <a:solidFill>
                <a:srgbClr val="000000"/>
              </a:solidFill>
              <a:cs typeface="Arial"/>
            </a:endParaRPr>
          </a:p>
        </p:txBody>
      </p:sp>
      <p:sp>
        <p:nvSpPr>
          <p:cNvPr id="416" name="TextBox 415">
            <a:extLst>
              <a:ext uri="{FF2B5EF4-FFF2-40B4-BE49-F238E27FC236}">
                <a16:creationId xmlns:a16="http://schemas.microsoft.com/office/drawing/2014/main" id="{D6445686-B691-E444-ABCC-26447CF86AEE}"/>
              </a:ext>
            </a:extLst>
          </p:cNvPr>
          <p:cNvSpPr txBox="1">
            <a:spLocks noChangeArrowheads="1"/>
          </p:cNvSpPr>
          <p:nvPr/>
        </p:nvSpPr>
        <p:spPr bwMode="auto">
          <a:xfrm>
            <a:off x="5082381" y="3614226"/>
            <a:ext cx="2027238" cy="81280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ts val="1600"/>
              </a:lnSpc>
              <a:spcBef>
                <a:spcPct val="20000"/>
              </a:spcBef>
              <a:spcAft>
                <a:spcPct val="0"/>
              </a:spcAft>
              <a:buClr>
                <a:srgbClr val="3333CC"/>
              </a:buClr>
              <a:buSzPct val="85000"/>
              <a:buFont typeface="ZapfDingbats" charset="2"/>
              <a:buNone/>
              <a:tabLst/>
              <a:defRPr/>
            </a:pPr>
            <a:r>
              <a:rPr kumimoji="0" lang="en-US" altLang="en-US" sz="1600" b="0" i="0" u="none" strike="noStrike" kern="0" cap="none" spc="0" normalizeH="0" baseline="0" noProof="0">
                <a:ln>
                  <a:noFill/>
                </a:ln>
                <a:solidFill>
                  <a:srgbClr val="000000"/>
                </a:solidFill>
                <a:effectLst/>
                <a:uLnTx/>
                <a:uFillTx/>
                <a:latin typeface="Arial Narrow" panose="020B0604020202020204" pitchFamily="34" charset="0"/>
                <a:ea typeface="ＭＳ Ｐゴシック" panose="020B0600070205080204" pitchFamily="34" charset="-128"/>
                <a:cs typeface="Arial"/>
              </a:rPr>
              <a:t>6. request video from</a:t>
            </a:r>
          </a:p>
          <a:p>
            <a:pPr marL="0" marR="0" lvl="0" indent="0" defTabSz="914400" eaLnBrk="0" fontAlgn="base" latinLnBrk="0" hangingPunct="0">
              <a:lnSpc>
                <a:spcPts val="1600"/>
              </a:lnSpc>
              <a:spcBef>
                <a:spcPct val="20000"/>
              </a:spcBef>
              <a:spcAft>
                <a:spcPct val="0"/>
              </a:spcAft>
              <a:buClr>
                <a:srgbClr val="3333CC"/>
              </a:buClr>
              <a:buSzPct val="85000"/>
              <a:buFont typeface="ZapfDingbats" charset="2"/>
              <a:buNone/>
              <a:tabLst/>
              <a:defRPr/>
            </a:pPr>
            <a:r>
              <a:rPr kumimoji="0" lang="en-US" altLang="en-US" sz="1600" b="0" i="0" u="none" strike="noStrike" kern="0" cap="none" spc="0" normalizeH="0" baseline="0" noProof="0">
                <a:ln>
                  <a:noFill/>
                </a:ln>
                <a:solidFill>
                  <a:srgbClr val="000000"/>
                </a:solidFill>
                <a:effectLst/>
                <a:uLnTx/>
                <a:uFillTx/>
                <a:latin typeface="Arial Narrow" panose="020B0604020202020204" pitchFamily="34" charset="0"/>
                <a:ea typeface="ＭＳ Ｐゴシック" panose="020B0600070205080204" pitchFamily="34" charset="-128"/>
                <a:cs typeface="Arial"/>
              </a:rPr>
              <a:t>KINGCDN server,</a:t>
            </a:r>
          </a:p>
          <a:p>
            <a:pPr marL="0" marR="0" lvl="0" indent="0" defTabSz="914400" eaLnBrk="0" fontAlgn="base" latinLnBrk="0" hangingPunct="0">
              <a:lnSpc>
                <a:spcPts val="1600"/>
              </a:lnSpc>
              <a:spcBef>
                <a:spcPct val="20000"/>
              </a:spcBef>
              <a:spcAft>
                <a:spcPct val="0"/>
              </a:spcAft>
              <a:buClr>
                <a:srgbClr val="3333CC"/>
              </a:buClr>
              <a:buSzPct val="85000"/>
              <a:buFont typeface="ZapfDingbats" charset="2"/>
              <a:buNone/>
              <a:tabLst/>
              <a:defRPr/>
            </a:pPr>
            <a:r>
              <a:rPr kumimoji="0" lang="en-US" altLang="en-US" sz="1600" b="0" i="0" u="none" strike="noStrike" kern="0" cap="none" spc="0" normalizeH="0" baseline="0" noProof="0">
                <a:ln>
                  <a:noFill/>
                </a:ln>
                <a:solidFill>
                  <a:srgbClr val="000000"/>
                </a:solidFill>
                <a:effectLst/>
                <a:uLnTx/>
                <a:uFillTx/>
                <a:latin typeface="Arial Narrow" panose="020B0604020202020204" pitchFamily="34" charset="0"/>
                <a:ea typeface="ＭＳ Ｐゴシック" panose="020B0600070205080204" pitchFamily="34" charset="-128"/>
                <a:cs typeface="Arial"/>
              </a:rPr>
              <a:t>streamed via HTTP</a:t>
            </a:r>
          </a:p>
        </p:txBody>
      </p:sp>
      <p:sp>
        <p:nvSpPr>
          <p:cNvPr id="417" name="TextBox 232">
            <a:extLst>
              <a:ext uri="{FF2B5EF4-FFF2-40B4-BE49-F238E27FC236}">
                <a16:creationId xmlns:a16="http://schemas.microsoft.com/office/drawing/2014/main" id="{D7970AFB-28A6-FE4E-B409-C835D3B6F1F1}"/>
              </a:ext>
            </a:extLst>
          </p:cNvPr>
          <p:cNvSpPr txBox="1">
            <a:spLocks noChangeArrowheads="1"/>
          </p:cNvSpPr>
          <p:nvPr/>
        </p:nvSpPr>
        <p:spPr bwMode="auto">
          <a:xfrm>
            <a:off x="7631906" y="6035163"/>
            <a:ext cx="1706563" cy="5699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eaLnBrk="0" fontAlgn="base" hangingPunct="0">
              <a:lnSpc>
                <a:spcPts val="1600"/>
              </a:lnSpc>
              <a:spcBef>
                <a:spcPct val="20000"/>
              </a:spcBef>
              <a:spcAft>
                <a:spcPct val="0"/>
              </a:spcAft>
              <a:buClr>
                <a:srgbClr val="3333CC"/>
              </a:buClr>
              <a:buSzPct val="85000"/>
              <a:buFont typeface="ZapfDingbats" charset="2"/>
              <a:buNone/>
            </a:pPr>
            <a:r>
              <a:rPr lang="en-US" altLang="en-US" sz="1800" dirty="0" err="1">
                <a:solidFill>
                  <a:srgbClr val="000000"/>
                </a:solidFill>
                <a:latin typeface="Arial Narrow" panose="020B0604020202020204" pitchFamily="34" charset="0"/>
                <a:cs typeface="Arial"/>
              </a:rPr>
              <a:t>KingCDN</a:t>
            </a:r>
            <a:endParaRPr lang="en-US" altLang="en-US" sz="1800" dirty="0">
              <a:solidFill>
                <a:srgbClr val="000000"/>
              </a:solidFill>
              <a:latin typeface="Arial Narrow" panose="020B0604020202020204" pitchFamily="34" charset="0"/>
              <a:cs typeface="Arial"/>
            </a:endParaRPr>
          </a:p>
          <a:p>
            <a:pPr algn="ctr" eaLnBrk="0" fontAlgn="base" hangingPunct="0">
              <a:lnSpc>
                <a:spcPts val="1600"/>
              </a:lnSpc>
              <a:spcBef>
                <a:spcPct val="20000"/>
              </a:spcBef>
              <a:spcAft>
                <a:spcPct val="0"/>
              </a:spcAft>
              <a:buClr>
                <a:srgbClr val="3333CC"/>
              </a:buClr>
              <a:buSzPct val="85000"/>
              <a:buFont typeface="ZapfDingbats" charset="2"/>
              <a:buNone/>
            </a:pPr>
            <a:r>
              <a:rPr lang="en-US" altLang="en-US" sz="1800" dirty="0">
                <a:solidFill>
                  <a:srgbClr val="000000"/>
                </a:solidFill>
                <a:latin typeface="Arial Narrow" panose="020B0604020202020204" pitchFamily="34" charset="0"/>
                <a:cs typeface="Arial"/>
              </a:rPr>
              <a:t>authoritative DNS</a:t>
            </a:r>
            <a:endParaRPr lang="en-US" altLang="en-US" sz="1800" i="1" dirty="0">
              <a:solidFill>
                <a:srgbClr val="000000"/>
              </a:solidFill>
              <a:latin typeface="Arial Narrow" panose="020B0604020202020204" pitchFamily="34" charset="0"/>
              <a:cs typeface="Arial"/>
            </a:endParaRPr>
          </a:p>
        </p:txBody>
      </p:sp>
      <p:sp>
        <p:nvSpPr>
          <p:cNvPr id="418" name="TextBox 182">
            <a:extLst>
              <a:ext uri="{FF2B5EF4-FFF2-40B4-BE49-F238E27FC236}">
                <a16:creationId xmlns:a16="http://schemas.microsoft.com/office/drawing/2014/main" id="{301D4564-1CE9-1444-876E-162FDACE3BC4}"/>
              </a:ext>
            </a:extLst>
          </p:cNvPr>
          <p:cNvSpPr txBox="1">
            <a:spLocks noChangeArrowheads="1"/>
          </p:cNvSpPr>
          <p:nvPr/>
        </p:nvSpPr>
        <p:spPr bwMode="auto">
          <a:xfrm>
            <a:off x="7862094" y="3595176"/>
            <a:ext cx="1025525" cy="830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lnSpc>
                <a:spcPts val="1600"/>
              </a:lnSpc>
              <a:spcBef>
                <a:spcPct val="20000"/>
              </a:spcBef>
              <a:spcAft>
                <a:spcPct val="0"/>
              </a:spcAft>
              <a:buClr>
                <a:srgbClr val="3333CC"/>
              </a:buClr>
              <a:buSzPct val="85000"/>
              <a:buFont typeface="ZapfDingbats" charset="2"/>
              <a:buNone/>
            </a:pPr>
            <a:r>
              <a:rPr lang="en-US" altLang="en-US" sz="1800" dirty="0">
                <a:solidFill>
                  <a:srgbClr val="000000"/>
                </a:solidFill>
                <a:latin typeface="Arial Narrow" panose="020B0604020202020204" pitchFamily="34" charset="0"/>
                <a:cs typeface="Arial"/>
              </a:rPr>
              <a:t>Bob’s </a:t>
            </a:r>
          </a:p>
          <a:p>
            <a:pPr eaLnBrk="0" fontAlgn="base" hangingPunct="0">
              <a:lnSpc>
                <a:spcPts val="1600"/>
              </a:lnSpc>
              <a:spcBef>
                <a:spcPct val="20000"/>
              </a:spcBef>
              <a:spcAft>
                <a:spcPct val="0"/>
              </a:spcAft>
              <a:buClr>
                <a:srgbClr val="3333CC"/>
              </a:buClr>
              <a:buSzPct val="85000"/>
              <a:buFont typeface="ZapfDingbats" charset="2"/>
              <a:buNone/>
            </a:pPr>
            <a:r>
              <a:rPr lang="en-US" altLang="en-US" sz="1800" dirty="0">
                <a:solidFill>
                  <a:srgbClr val="000000"/>
                </a:solidFill>
                <a:latin typeface="Arial Narrow" panose="020B0604020202020204" pitchFamily="34" charset="0"/>
                <a:cs typeface="Arial"/>
              </a:rPr>
              <a:t>local DNS</a:t>
            </a:r>
          </a:p>
          <a:p>
            <a:pPr eaLnBrk="0" fontAlgn="base" hangingPunct="0">
              <a:lnSpc>
                <a:spcPts val="1600"/>
              </a:lnSpc>
              <a:spcBef>
                <a:spcPct val="20000"/>
              </a:spcBef>
              <a:spcAft>
                <a:spcPct val="0"/>
              </a:spcAft>
              <a:buClr>
                <a:srgbClr val="3333CC"/>
              </a:buClr>
              <a:buSzPct val="85000"/>
              <a:buFont typeface="ZapfDingbats" charset="2"/>
              <a:buNone/>
            </a:pPr>
            <a:r>
              <a:rPr lang="en-US" altLang="en-US" sz="1800" dirty="0">
                <a:solidFill>
                  <a:srgbClr val="000000"/>
                </a:solidFill>
                <a:latin typeface="Arial Narrow" panose="020B0604020202020204" pitchFamily="34" charset="0"/>
                <a:cs typeface="Arial"/>
              </a:rPr>
              <a:t>server</a:t>
            </a:r>
            <a:endParaRPr lang="en-US" altLang="en-US" sz="1800" i="1" dirty="0">
              <a:solidFill>
                <a:srgbClr val="000000"/>
              </a:solidFill>
              <a:latin typeface="Arial Narrow" panose="020B0604020202020204" pitchFamily="34" charset="0"/>
              <a:cs typeface="Arial"/>
            </a:endParaRPr>
          </a:p>
        </p:txBody>
      </p:sp>
      <p:sp>
        <p:nvSpPr>
          <p:cNvPr id="419" name="TextBox 418">
            <a:extLst>
              <a:ext uri="{FF2B5EF4-FFF2-40B4-BE49-F238E27FC236}">
                <a16:creationId xmlns:a16="http://schemas.microsoft.com/office/drawing/2014/main" id="{7CD0F5A8-17DB-0344-A2A1-BEBD799331AE}"/>
              </a:ext>
            </a:extLst>
          </p:cNvPr>
          <p:cNvSpPr txBox="1"/>
          <p:nvPr/>
        </p:nvSpPr>
        <p:spPr>
          <a:xfrm>
            <a:off x="1143000" y="1238532"/>
            <a:ext cx="8183522" cy="800219"/>
          </a:xfrm>
          <a:prstGeom prst="rect">
            <a:avLst/>
          </a:prstGeom>
          <a:noFill/>
        </p:spPr>
        <p:txBody>
          <a:bodyPr wrap="none">
            <a:spAutoFit/>
          </a:bodyPr>
          <a:lstStyle/>
          <a:p>
            <a:pPr>
              <a:buFont typeface="ZapfDingbats" charset="0"/>
              <a:buNone/>
              <a:defRPr/>
            </a:pPr>
            <a:r>
              <a:rPr lang="en-US" sz="2800">
                <a:latin typeface="+mn-lt"/>
                <a:ea typeface="ＭＳ Ｐゴシック" charset="0"/>
              </a:rPr>
              <a:t>Bob (client) requests video </a:t>
            </a:r>
            <a:r>
              <a:rPr lang="en-US" sz="2400">
                <a:latin typeface="+mn-lt"/>
                <a:ea typeface="ＭＳ Ｐゴシック" charset="0"/>
              </a:rPr>
              <a:t>http://netcinema.com</a:t>
            </a:r>
            <a:r>
              <a:rPr lang="en-US" sz="2800">
                <a:latin typeface="+mn-lt"/>
                <a:ea typeface="ＭＳ Ｐゴシック" charset="0"/>
              </a:rPr>
              <a:t>/</a:t>
            </a:r>
            <a:r>
              <a:rPr lang="en-US" sz="2400">
                <a:latin typeface="+mn-lt"/>
                <a:ea typeface="ＭＳ Ｐゴシック" charset="0"/>
              </a:rPr>
              <a:t>6Y7B23V</a:t>
            </a:r>
          </a:p>
          <a:p>
            <a:pPr marL="457200" indent="-230188">
              <a:buClr>
                <a:srgbClr val="0000A3"/>
              </a:buClr>
              <a:buFont typeface="Wingdings" charset="2"/>
              <a:buChar char="§"/>
              <a:defRPr/>
            </a:pPr>
            <a:r>
              <a:rPr lang="en-US">
                <a:latin typeface="+mn-lt"/>
                <a:ea typeface="ＭＳ Ｐゴシック" charset="0"/>
              </a:rPr>
              <a:t>video stored in CDN at http://KingCDN.com/NetC6y&amp;B23V</a:t>
            </a:r>
          </a:p>
        </p:txBody>
      </p:sp>
      <p:sp>
        <p:nvSpPr>
          <p:cNvPr id="211" name="Slide Number Placeholder 2">
            <a:extLst>
              <a:ext uri="{FF2B5EF4-FFF2-40B4-BE49-F238E27FC236}">
                <a16:creationId xmlns:a16="http://schemas.microsoft.com/office/drawing/2014/main" id="{48DF00BD-E29D-9D49-965F-FBED620571E7}"/>
              </a:ext>
            </a:extLst>
          </p:cNvPr>
          <p:cNvSpPr>
            <a:spLocks noGrp="1"/>
          </p:cNvSpPr>
          <p:nvPr>
            <p:ph type="sldNum" sz="quarter" idx="4"/>
          </p:nvPr>
        </p:nvSpPr>
        <p:spPr>
          <a:xfrm>
            <a:off x="9219616" y="6443089"/>
            <a:ext cx="2743200" cy="365125"/>
          </a:xfrm>
        </p:spPr>
        <p:txBody>
          <a:bodyPr/>
          <a:lstStyle/>
          <a:p>
            <a:r>
              <a:rPr lang="en-US"/>
              <a:t>Application Layer: 2-</a:t>
            </a:r>
            <a:fld id="{C4204591-24BD-A542-B9D5-F8D8A88D2FEE}" type="slidenum">
              <a:rPr lang="en-US" smtClean="0"/>
              <a:pPr/>
              <a:t>124</a:t>
            </a:fld>
            <a:endParaRPr lang="en-US"/>
          </a:p>
        </p:txBody>
      </p:sp>
    </p:spTree>
    <p:extLst>
      <p:ext uri="{BB962C8B-B14F-4D97-AF65-F5344CB8AC3E}">
        <p14:creationId xmlns:p14="http://schemas.microsoft.com/office/powerpoint/2010/main" val="152860993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386"/>
                                        </p:tgtEl>
                                        <p:attrNameLst>
                                          <p:attrName>style.visibility</p:attrName>
                                        </p:attrNameLst>
                                      </p:cBhvr>
                                      <p:to>
                                        <p:strVal val="visible"/>
                                      </p:to>
                                    </p:set>
                                    <p:animEffect transition="in" filter="dissolve">
                                      <p:cBhvr>
                                        <p:cTn id="7" dur="500"/>
                                        <p:tgtEl>
                                          <p:spTgt spid="386"/>
                                        </p:tgtEl>
                                      </p:cBhvr>
                                    </p:animEffect>
                                  </p:childTnLst>
                                </p:cTn>
                              </p:par>
                              <p:par>
                                <p:cTn id="8" presetID="9" presetClass="entr" presetSubtype="0" fill="hold" grpId="0" nodeType="withEffect">
                                  <p:stCondLst>
                                    <p:cond delay="0"/>
                                  </p:stCondLst>
                                  <p:childTnLst>
                                    <p:set>
                                      <p:cBhvr>
                                        <p:cTn id="9" dur="1" fill="hold">
                                          <p:stCondLst>
                                            <p:cond delay="0"/>
                                          </p:stCondLst>
                                        </p:cTn>
                                        <p:tgtEl>
                                          <p:spTgt spid="391"/>
                                        </p:tgtEl>
                                        <p:attrNameLst>
                                          <p:attrName>style.visibility</p:attrName>
                                        </p:attrNameLst>
                                      </p:cBhvr>
                                      <p:to>
                                        <p:strVal val="visible"/>
                                      </p:to>
                                    </p:set>
                                    <p:animEffect transition="in" filter="dissolve">
                                      <p:cBhvr>
                                        <p:cTn id="10" dur="500"/>
                                        <p:tgtEl>
                                          <p:spTgt spid="391"/>
                                        </p:tgtEl>
                                      </p:cBhvr>
                                    </p:animEffect>
                                  </p:childTnLst>
                                </p:cTn>
                              </p:par>
                            </p:childTnLst>
                          </p:cTn>
                        </p:par>
                      </p:childTnLst>
                    </p:cTn>
                  </p:par>
                  <p:par>
                    <p:cTn id="11" fill="hold">
                      <p:stCondLst>
                        <p:cond delay="indefinite"/>
                      </p:stCondLst>
                      <p:childTnLst>
                        <p:par>
                          <p:cTn id="12" fill="hold">
                            <p:stCondLst>
                              <p:cond delay="0"/>
                            </p:stCondLst>
                            <p:childTnLst>
                              <p:par>
                                <p:cTn id="13" presetID="9" presetClass="exit" presetSubtype="0" fill="hold" grpId="1" nodeType="clickEffect">
                                  <p:stCondLst>
                                    <p:cond delay="0"/>
                                  </p:stCondLst>
                                  <p:childTnLst>
                                    <p:animEffect transition="out" filter="dissolve">
                                      <p:cBhvr>
                                        <p:cTn id="14" dur="500"/>
                                        <p:tgtEl>
                                          <p:spTgt spid="391"/>
                                        </p:tgtEl>
                                      </p:cBhvr>
                                    </p:animEffect>
                                    <p:set>
                                      <p:cBhvr>
                                        <p:cTn id="15" dur="1" fill="hold">
                                          <p:stCondLst>
                                            <p:cond delay="499"/>
                                          </p:stCondLst>
                                        </p:cTn>
                                        <p:tgtEl>
                                          <p:spTgt spid="391"/>
                                        </p:tgtEl>
                                        <p:attrNameLst>
                                          <p:attrName>style.visibility</p:attrName>
                                        </p:attrNameLst>
                                      </p:cBhvr>
                                      <p:to>
                                        <p:strVal val="hidden"/>
                                      </p:to>
                                    </p:set>
                                  </p:childTnLst>
                                </p:cTn>
                              </p:par>
                              <p:par>
                                <p:cTn id="16" presetID="22" presetClass="entr" presetSubtype="1" fill="hold" nodeType="withEffect">
                                  <p:stCondLst>
                                    <p:cond delay="0"/>
                                  </p:stCondLst>
                                  <p:childTnLst>
                                    <p:set>
                                      <p:cBhvr>
                                        <p:cTn id="17" dur="1" fill="hold">
                                          <p:stCondLst>
                                            <p:cond delay="0"/>
                                          </p:stCondLst>
                                        </p:cTn>
                                        <p:tgtEl>
                                          <p:spTgt spid="392"/>
                                        </p:tgtEl>
                                        <p:attrNameLst>
                                          <p:attrName>style.visibility</p:attrName>
                                        </p:attrNameLst>
                                      </p:cBhvr>
                                      <p:to>
                                        <p:strVal val="visible"/>
                                      </p:to>
                                    </p:set>
                                    <p:animEffect transition="in" filter="wipe(up)">
                                      <p:cBhvr>
                                        <p:cTn id="18" dur="500"/>
                                        <p:tgtEl>
                                          <p:spTgt spid="392"/>
                                        </p:tgtEl>
                                      </p:cBhvr>
                                    </p:animEffect>
                                  </p:childTnLst>
                                </p:cTn>
                              </p:par>
                              <p:par>
                                <p:cTn id="19" presetID="9" presetClass="entr" presetSubtype="0" fill="hold" grpId="0" nodeType="withEffect">
                                  <p:stCondLst>
                                    <p:cond delay="0"/>
                                  </p:stCondLst>
                                  <p:childTnLst>
                                    <p:set>
                                      <p:cBhvr>
                                        <p:cTn id="20" dur="1" fill="hold">
                                          <p:stCondLst>
                                            <p:cond delay="0"/>
                                          </p:stCondLst>
                                        </p:cTn>
                                        <p:tgtEl>
                                          <p:spTgt spid="397"/>
                                        </p:tgtEl>
                                        <p:attrNameLst>
                                          <p:attrName>style.visibility</p:attrName>
                                        </p:attrNameLst>
                                      </p:cBhvr>
                                      <p:to>
                                        <p:strVal val="visible"/>
                                      </p:to>
                                    </p:set>
                                    <p:animEffect transition="in" filter="dissolve">
                                      <p:cBhvr>
                                        <p:cTn id="21" dur="500"/>
                                        <p:tgtEl>
                                          <p:spTgt spid="397"/>
                                        </p:tgtEl>
                                      </p:cBhvr>
                                    </p:animEffect>
                                  </p:childTnLst>
                                </p:cTn>
                              </p:par>
                            </p:childTnLst>
                          </p:cTn>
                        </p:par>
                      </p:childTnLst>
                    </p:cTn>
                  </p:par>
                  <p:par>
                    <p:cTn id="22" fill="hold">
                      <p:stCondLst>
                        <p:cond delay="indefinite"/>
                      </p:stCondLst>
                      <p:childTnLst>
                        <p:par>
                          <p:cTn id="23" fill="hold">
                            <p:stCondLst>
                              <p:cond delay="0"/>
                            </p:stCondLst>
                            <p:childTnLst>
                              <p:par>
                                <p:cTn id="24" presetID="9" presetClass="exit" presetSubtype="0" fill="hold" grpId="1" nodeType="clickEffect">
                                  <p:stCondLst>
                                    <p:cond delay="0"/>
                                  </p:stCondLst>
                                  <p:childTnLst>
                                    <p:animEffect transition="out" filter="dissolve">
                                      <p:cBhvr>
                                        <p:cTn id="25" dur="500"/>
                                        <p:tgtEl>
                                          <p:spTgt spid="397"/>
                                        </p:tgtEl>
                                      </p:cBhvr>
                                    </p:animEffect>
                                    <p:set>
                                      <p:cBhvr>
                                        <p:cTn id="26" dur="1" fill="hold">
                                          <p:stCondLst>
                                            <p:cond delay="499"/>
                                          </p:stCondLst>
                                        </p:cTn>
                                        <p:tgtEl>
                                          <p:spTgt spid="397"/>
                                        </p:tgtEl>
                                        <p:attrNameLst>
                                          <p:attrName>style.visibility</p:attrName>
                                        </p:attrNameLst>
                                      </p:cBhvr>
                                      <p:to>
                                        <p:strVal val="hidden"/>
                                      </p:to>
                                    </p:set>
                                  </p:childTnLst>
                                </p:cTn>
                              </p:par>
                              <p:par>
                                <p:cTn id="27" presetID="22" presetClass="entr" presetSubtype="2" fill="hold" nodeType="withEffect">
                                  <p:stCondLst>
                                    <p:cond delay="0"/>
                                  </p:stCondLst>
                                  <p:childTnLst>
                                    <p:set>
                                      <p:cBhvr>
                                        <p:cTn id="28" dur="1" fill="hold">
                                          <p:stCondLst>
                                            <p:cond delay="0"/>
                                          </p:stCondLst>
                                        </p:cTn>
                                        <p:tgtEl>
                                          <p:spTgt spid="399"/>
                                        </p:tgtEl>
                                        <p:attrNameLst>
                                          <p:attrName>style.visibility</p:attrName>
                                        </p:attrNameLst>
                                      </p:cBhvr>
                                      <p:to>
                                        <p:strVal val="visible"/>
                                      </p:to>
                                    </p:set>
                                    <p:animEffect transition="in" filter="wipe(right)">
                                      <p:cBhvr>
                                        <p:cTn id="29" dur="500"/>
                                        <p:tgtEl>
                                          <p:spTgt spid="399"/>
                                        </p:tgtEl>
                                      </p:cBhvr>
                                    </p:animEffect>
                                  </p:childTnLst>
                                </p:cTn>
                              </p:par>
                            </p:childTnLst>
                          </p:cTn>
                        </p:par>
                        <p:par>
                          <p:cTn id="30" fill="hold">
                            <p:stCondLst>
                              <p:cond delay="500"/>
                            </p:stCondLst>
                            <p:childTnLst>
                              <p:par>
                                <p:cTn id="31" presetID="22" presetClass="entr" presetSubtype="8" fill="hold" nodeType="afterEffect">
                                  <p:stCondLst>
                                    <p:cond delay="0"/>
                                  </p:stCondLst>
                                  <p:childTnLst>
                                    <p:set>
                                      <p:cBhvr>
                                        <p:cTn id="32" dur="1" fill="hold">
                                          <p:stCondLst>
                                            <p:cond delay="0"/>
                                          </p:stCondLst>
                                        </p:cTn>
                                        <p:tgtEl>
                                          <p:spTgt spid="400"/>
                                        </p:tgtEl>
                                        <p:attrNameLst>
                                          <p:attrName>style.visibility</p:attrName>
                                        </p:attrNameLst>
                                      </p:cBhvr>
                                      <p:to>
                                        <p:strVal val="visible"/>
                                      </p:to>
                                    </p:set>
                                    <p:animEffect transition="in" filter="wipe(left)">
                                      <p:cBhvr>
                                        <p:cTn id="33" dur="500"/>
                                        <p:tgtEl>
                                          <p:spTgt spid="400"/>
                                        </p:tgtEl>
                                      </p:cBhvr>
                                    </p:animEffect>
                                  </p:childTnLst>
                                </p:cTn>
                              </p:par>
                            </p:childTnLst>
                          </p:cTn>
                        </p:par>
                        <p:par>
                          <p:cTn id="34" fill="hold">
                            <p:stCondLst>
                              <p:cond delay="1000"/>
                            </p:stCondLst>
                            <p:childTnLst>
                              <p:par>
                                <p:cTn id="35" presetID="9" presetClass="entr" presetSubtype="0" fill="hold" nodeType="afterEffect">
                                  <p:stCondLst>
                                    <p:cond delay="0"/>
                                  </p:stCondLst>
                                  <p:childTnLst>
                                    <p:set>
                                      <p:cBhvr>
                                        <p:cTn id="36" dur="1" fill="hold">
                                          <p:stCondLst>
                                            <p:cond delay="0"/>
                                          </p:stCondLst>
                                        </p:cTn>
                                        <p:tgtEl>
                                          <p:spTgt spid="401"/>
                                        </p:tgtEl>
                                        <p:attrNameLst>
                                          <p:attrName>style.visibility</p:attrName>
                                        </p:attrNameLst>
                                      </p:cBhvr>
                                      <p:to>
                                        <p:strVal val="visible"/>
                                      </p:to>
                                    </p:set>
                                    <p:animEffect transition="in" filter="dissolve">
                                      <p:cBhvr>
                                        <p:cTn id="37" dur="500"/>
                                        <p:tgtEl>
                                          <p:spTgt spid="401"/>
                                        </p:tgtEl>
                                      </p:cBhvr>
                                    </p:animEffect>
                                  </p:childTnLst>
                                </p:cTn>
                              </p:par>
                              <p:par>
                                <p:cTn id="38" presetID="9" presetClass="entr" presetSubtype="0" fill="hold" grpId="0" nodeType="withEffect">
                                  <p:stCondLst>
                                    <p:cond delay="0"/>
                                  </p:stCondLst>
                                  <p:childTnLst>
                                    <p:set>
                                      <p:cBhvr>
                                        <p:cTn id="39" dur="1" fill="hold">
                                          <p:stCondLst>
                                            <p:cond delay="0"/>
                                          </p:stCondLst>
                                        </p:cTn>
                                        <p:tgtEl>
                                          <p:spTgt spid="404"/>
                                        </p:tgtEl>
                                        <p:attrNameLst>
                                          <p:attrName>style.visibility</p:attrName>
                                        </p:attrNameLst>
                                      </p:cBhvr>
                                      <p:to>
                                        <p:strVal val="visible"/>
                                      </p:to>
                                    </p:set>
                                    <p:animEffect transition="in" filter="dissolve">
                                      <p:cBhvr>
                                        <p:cTn id="40" dur="500"/>
                                        <p:tgtEl>
                                          <p:spTgt spid="404"/>
                                        </p:tgtEl>
                                      </p:cBhvr>
                                    </p:animEffect>
                                  </p:childTnLst>
                                </p:cTn>
                              </p:par>
                            </p:childTnLst>
                          </p:cTn>
                        </p:par>
                      </p:childTnLst>
                    </p:cTn>
                  </p:par>
                  <p:par>
                    <p:cTn id="41" fill="hold">
                      <p:stCondLst>
                        <p:cond delay="indefinite"/>
                      </p:stCondLst>
                      <p:childTnLst>
                        <p:par>
                          <p:cTn id="42" fill="hold">
                            <p:stCondLst>
                              <p:cond delay="0"/>
                            </p:stCondLst>
                            <p:childTnLst>
                              <p:par>
                                <p:cTn id="43" presetID="9" presetClass="exit" presetSubtype="0" fill="hold" grpId="1" nodeType="clickEffect">
                                  <p:stCondLst>
                                    <p:cond delay="0"/>
                                  </p:stCondLst>
                                  <p:childTnLst>
                                    <p:animEffect transition="out" filter="dissolve">
                                      <p:cBhvr>
                                        <p:cTn id="44" dur="500"/>
                                        <p:tgtEl>
                                          <p:spTgt spid="404"/>
                                        </p:tgtEl>
                                      </p:cBhvr>
                                    </p:animEffect>
                                    <p:set>
                                      <p:cBhvr>
                                        <p:cTn id="45" dur="1" fill="hold">
                                          <p:stCondLst>
                                            <p:cond delay="499"/>
                                          </p:stCondLst>
                                        </p:cTn>
                                        <p:tgtEl>
                                          <p:spTgt spid="404"/>
                                        </p:tgtEl>
                                        <p:attrNameLst>
                                          <p:attrName>style.visibility</p:attrName>
                                        </p:attrNameLst>
                                      </p:cBhvr>
                                      <p:to>
                                        <p:strVal val="hidden"/>
                                      </p:to>
                                    </p:set>
                                  </p:childTnLst>
                                </p:cTn>
                              </p:par>
                              <p:par>
                                <p:cTn id="46" presetID="22" presetClass="entr" presetSubtype="1" fill="hold" nodeType="withEffect">
                                  <p:stCondLst>
                                    <p:cond delay="0"/>
                                  </p:stCondLst>
                                  <p:childTnLst>
                                    <p:set>
                                      <p:cBhvr>
                                        <p:cTn id="47" dur="1" fill="hold">
                                          <p:stCondLst>
                                            <p:cond delay="0"/>
                                          </p:stCondLst>
                                        </p:cTn>
                                        <p:tgtEl>
                                          <p:spTgt spid="405"/>
                                        </p:tgtEl>
                                        <p:attrNameLst>
                                          <p:attrName>style.visibility</p:attrName>
                                        </p:attrNameLst>
                                      </p:cBhvr>
                                      <p:to>
                                        <p:strVal val="visible"/>
                                      </p:to>
                                    </p:set>
                                    <p:animEffect transition="in" filter="wipe(up)">
                                      <p:cBhvr>
                                        <p:cTn id="48" dur="500"/>
                                        <p:tgtEl>
                                          <p:spTgt spid="405"/>
                                        </p:tgtEl>
                                      </p:cBhvr>
                                    </p:animEffect>
                                  </p:childTnLst>
                                </p:cTn>
                              </p:par>
                            </p:childTnLst>
                          </p:cTn>
                        </p:par>
                        <p:par>
                          <p:cTn id="49" fill="hold">
                            <p:stCondLst>
                              <p:cond delay="500"/>
                            </p:stCondLst>
                            <p:childTnLst>
                              <p:par>
                                <p:cTn id="50" presetID="22" presetClass="entr" presetSubtype="4" fill="hold" nodeType="afterEffect">
                                  <p:stCondLst>
                                    <p:cond delay="0"/>
                                  </p:stCondLst>
                                  <p:childTnLst>
                                    <p:set>
                                      <p:cBhvr>
                                        <p:cTn id="51" dur="1" fill="hold">
                                          <p:stCondLst>
                                            <p:cond delay="0"/>
                                          </p:stCondLst>
                                        </p:cTn>
                                        <p:tgtEl>
                                          <p:spTgt spid="406"/>
                                        </p:tgtEl>
                                        <p:attrNameLst>
                                          <p:attrName>style.visibility</p:attrName>
                                        </p:attrNameLst>
                                      </p:cBhvr>
                                      <p:to>
                                        <p:strVal val="visible"/>
                                      </p:to>
                                    </p:set>
                                    <p:animEffect transition="in" filter="wipe(down)">
                                      <p:cBhvr>
                                        <p:cTn id="52" dur="500"/>
                                        <p:tgtEl>
                                          <p:spTgt spid="406"/>
                                        </p:tgtEl>
                                      </p:cBhvr>
                                    </p:animEffect>
                                  </p:childTnLst>
                                </p:cTn>
                              </p:par>
                            </p:childTnLst>
                          </p:cTn>
                        </p:par>
                        <p:par>
                          <p:cTn id="53" fill="hold">
                            <p:stCondLst>
                              <p:cond delay="1000"/>
                            </p:stCondLst>
                            <p:childTnLst>
                              <p:par>
                                <p:cTn id="54" presetID="9" presetClass="entr" presetSubtype="0" fill="hold" nodeType="afterEffect">
                                  <p:stCondLst>
                                    <p:cond delay="0"/>
                                  </p:stCondLst>
                                  <p:childTnLst>
                                    <p:set>
                                      <p:cBhvr>
                                        <p:cTn id="55" dur="1" fill="hold">
                                          <p:stCondLst>
                                            <p:cond delay="0"/>
                                          </p:stCondLst>
                                        </p:cTn>
                                        <p:tgtEl>
                                          <p:spTgt spid="407"/>
                                        </p:tgtEl>
                                        <p:attrNameLst>
                                          <p:attrName>style.visibility</p:attrName>
                                        </p:attrNameLst>
                                      </p:cBhvr>
                                      <p:to>
                                        <p:strVal val="visible"/>
                                      </p:to>
                                    </p:set>
                                    <p:animEffect transition="in" filter="dissolve">
                                      <p:cBhvr>
                                        <p:cTn id="56" dur="500"/>
                                        <p:tgtEl>
                                          <p:spTgt spid="407"/>
                                        </p:tgtEl>
                                      </p:cBhvr>
                                    </p:animEffect>
                                  </p:childTnLst>
                                </p:cTn>
                              </p:par>
                            </p:childTnLst>
                          </p:cTn>
                        </p:par>
                        <p:par>
                          <p:cTn id="57" fill="hold">
                            <p:stCondLst>
                              <p:cond delay="1500"/>
                            </p:stCondLst>
                            <p:childTnLst>
                              <p:par>
                                <p:cTn id="58" presetID="22" presetClass="entr" presetSubtype="4" fill="hold" nodeType="afterEffect">
                                  <p:stCondLst>
                                    <p:cond delay="0"/>
                                  </p:stCondLst>
                                  <p:childTnLst>
                                    <p:set>
                                      <p:cBhvr>
                                        <p:cTn id="59" dur="1" fill="hold">
                                          <p:stCondLst>
                                            <p:cond delay="0"/>
                                          </p:stCondLst>
                                        </p:cTn>
                                        <p:tgtEl>
                                          <p:spTgt spid="410"/>
                                        </p:tgtEl>
                                        <p:attrNameLst>
                                          <p:attrName>style.visibility</p:attrName>
                                        </p:attrNameLst>
                                      </p:cBhvr>
                                      <p:to>
                                        <p:strVal val="visible"/>
                                      </p:to>
                                    </p:set>
                                    <p:animEffect transition="in" filter="wipe(down)">
                                      <p:cBhvr>
                                        <p:cTn id="60" dur="500"/>
                                        <p:tgtEl>
                                          <p:spTgt spid="410"/>
                                        </p:tgtEl>
                                      </p:cBhvr>
                                    </p:animEffect>
                                  </p:childTnLst>
                                </p:cTn>
                              </p:par>
                            </p:childTnLst>
                          </p:cTn>
                        </p:par>
                        <p:par>
                          <p:cTn id="61" fill="hold">
                            <p:stCondLst>
                              <p:cond delay="2000"/>
                            </p:stCondLst>
                            <p:childTnLst>
                              <p:par>
                                <p:cTn id="62" presetID="9" presetClass="entr" presetSubtype="0" fill="hold" nodeType="afterEffect">
                                  <p:stCondLst>
                                    <p:cond delay="0"/>
                                  </p:stCondLst>
                                  <p:childTnLst>
                                    <p:set>
                                      <p:cBhvr>
                                        <p:cTn id="63" dur="1" fill="hold">
                                          <p:stCondLst>
                                            <p:cond delay="0"/>
                                          </p:stCondLst>
                                        </p:cTn>
                                        <p:tgtEl>
                                          <p:spTgt spid="411"/>
                                        </p:tgtEl>
                                        <p:attrNameLst>
                                          <p:attrName>style.visibility</p:attrName>
                                        </p:attrNameLst>
                                      </p:cBhvr>
                                      <p:to>
                                        <p:strVal val="visible"/>
                                      </p:to>
                                    </p:set>
                                    <p:animEffect transition="in" filter="dissolve">
                                      <p:cBhvr>
                                        <p:cTn id="64" dur="500"/>
                                        <p:tgtEl>
                                          <p:spTgt spid="411"/>
                                        </p:tgtEl>
                                      </p:cBhvr>
                                    </p:animEffect>
                                  </p:childTnLst>
                                </p:cTn>
                              </p:par>
                            </p:childTnLst>
                          </p:cTn>
                        </p:par>
                        <p:par>
                          <p:cTn id="65" fill="hold">
                            <p:stCondLst>
                              <p:cond delay="2500"/>
                            </p:stCondLst>
                            <p:childTnLst>
                              <p:par>
                                <p:cTn id="66" presetID="22" presetClass="entr" presetSubtype="1" fill="hold" nodeType="afterEffect">
                                  <p:stCondLst>
                                    <p:cond delay="0"/>
                                  </p:stCondLst>
                                  <p:childTnLst>
                                    <p:set>
                                      <p:cBhvr>
                                        <p:cTn id="67" dur="1" fill="hold">
                                          <p:stCondLst>
                                            <p:cond delay="0"/>
                                          </p:stCondLst>
                                        </p:cTn>
                                        <p:tgtEl>
                                          <p:spTgt spid="414"/>
                                        </p:tgtEl>
                                        <p:attrNameLst>
                                          <p:attrName>style.visibility</p:attrName>
                                        </p:attrNameLst>
                                      </p:cBhvr>
                                      <p:to>
                                        <p:strVal val="visible"/>
                                      </p:to>
                                    </p:set>
                                    <p:animEffect transition="in" filter="wipe(up)">
                                      <p:cBhvr>
                                        <p:cTn id="68" dur="500"/>
                                        <p:tgtEl>
                                          <p:spTgt spid="414"/>
                                        </p:tgtEl>
                                      </p:cBhvr>
                                    </p:animEffect>
                                  </p:childTnLst>
                                </p:cTn>
                              </p:par>
                            </p:childTnLst>
                          </p:cTn>
                        </p:par>
                        <p:par>
                          <p:cTn id="69" fill="hold">
                            <p:stCondLst>
                              <p:cond delay="3000"/>
                            </p:stCondLst>
                            <p:childTnLst>
                              <p:par>
                                <p:cTn id="70" presetID="22" presetClass="entr" presetSubtype="4" fill="hold" grpId="0" nodeType="afterEffect">
                                  <p:stCondLst>
                                    <p:cond delay="0"/>
                                  </p:stCondLst>
                                  <p:childTnLst>
                                    <p:set>
                                      <p:cBhvr>
                                        <p:cTn id="71" dur="1" fill="hold">
                                          <p:stCondLst>
                                            <p:cond delay="0"/>
                                          </p:stCondLst>
                                        </p:cTn>
                                        <p:tgtEl>
                                          <p:spTgt spid="415"/>
                                        </p:tgtEl>
                                        <p:attrNameLst>
                                          <p:attrName>style.visibility</p:attrName>
                                        </p:attrNameLst>
                                      </p:cBhvr>
                                      <p:to>
                                        <p:strVal val="visible"/>
                                      </p:to>
                                    </p:set>
                                    <p:animEffect transition="in" filter="wipe(down)">
                                      <p:cBhvr>
                                        <p:cTn id="72" dur="500"/>
                                        <p:tgtEl>
                                          <p:spTgt spid="415"/>
                                        </p:tgtEl>
                                      </p:cBhvr>
                                    </p:animEffect>
                                  </p:childTnLst>
                                </p:cTn>
                              </p:par>
                              <p:par>
                                <p:cTn id="73" presetID="9" presetClass="entr" presetSubtype="0" fill="hold" grpId="0" nodeType="withEffect">
                                  <p:stCondLst>
                                    <p:cond delay="0"/>
                                  </p:stCondLst>
                                  <p:childTnLst>
                                    <p:set>
                                      <p:cBhvr>
                                        <p:cTn id="74" dur="1" fill="hold">
                                          <p:stCondLst>
                                            <p:cond delay="0"/>
                                          </p:stCondLst>
                                        </p:cTn>
                                        <p:tgtEl>
                                          <p:spTgt spid="416"/>
                                        </p:tgtEl>
                                        <p:attrNameLst>
                                          <p:attrName>style.visibility</p:attrName>
                                        </p:attrNameLst>
                                      </p:cBhvr>
                                      <p:to>
                                        <p:strVal val="visible"/>
                                      </p:to>
                                    </p:set>
                                    <p:animEffect transition="in" filter="dissolve">
                                      <p:cBhvr>
                                        <p:cTn id="75" dur="500"/>
                                        <p:tgtEl>
                                          <p:spTgt spid="4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1" grpId="0"/>
      <p:bldP spid="391" grpId="1"/>
      <p:bldP spid="397" grpId="0"/>
      <p:bldP spid="397" grpId="1"/>
      <p:bldP spid="404" grpId="0" animBg="1"/>
      <p:bldP spid="404" grpId="1" animBg="1"/>
      <p:bldP spid="415" grpId="0" animBg="1"/>
      <p:bldP spid="416" grpId="0" animBg="1"/>
    </p:bldLst>
  </p:timing>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4" name="Title 1">
            <a:extLst>
              <a:ext uri="{FF2B5EF4-FFF2-40B4-BE49-F238E27FC236}">
                <a16:creationId xmlns:a16="http://schemas.microsoft.com/office/drawing/2014/main" id="{EDBA5A8F-4260-B240-9E01-AE8471BDC45B}"/>
              </a:ext>
            </a:extLst>
          </p:cNvPr>
          <p:cNvSpPr>
            <a:spLocks noGrp="1"/>
          </p:cNvSpPr>
          <p:nvPr>
            <p:ph type="title"/>
          </p:nvPr>
        </p:nvSpPr>
        <p:spPr/>
        <p:txBody>
          <a:bodyPr>
            <a:normAutofit/>
          </a:bodyPr>
          <a:lstStyle/>
          <a:p>
            <a:r>
              <a:rPr lang="en-US" altLang="en-US" sz="4400">
                <a:ea typeface="ＭＳ Ｐゴシック" panose="020B0600070205080204" pitchFamily="34" charset="-128"/>
              </a:rPr>
              <a:t>Case study: Netflix</a:t>
            </a:r>
          </a:p>
        </p:txBody>
      </p:sp>
      <p:grpSp>
        <p:nvGrpSpPr>
          <p:cNvPr id="211" name="Group 249">
            <a:extLst>
              <a:ext uri="{FF2B5EF4-FFF2-40B4-BE49-F238E27FC236}">
                <a16:creationId xmlns:a16="http://schemas.microsoft.com/office/drawing/2014/main" id="{DC2DE88D-F145-E948-B983-48014339441E}"/>
              </a:ext>
            </a:extLst>
          </p:cNvPr>
          <p:cNvGrpSpPr>
            <a:grpSpLocks/>
          </p:cNvGrpSpPr>
          <p:nvPr/>
        </p:nvGrpSpPr>
        <p:grpSpPr bwMode="auto">
          <a:xfrm>
            <a:off x="2638476" y="3253801"/>
            <a:ext cx="463550" cy="638175"/>
            <a:chOff x="4140" y="429"/>
            <a:chExt cx="1425" cy="2396"/>
          </a:xfrm>
        </p:grpSpPr>
        <p:sp>
          <p:nvSpPr>
            <p:cNvPr id="212" name="Freeform 250">
              <a:extLst>
                <a:ext uri="{FF2B5EF4-FFF2-40B4-BE49-F238E27FC236}">
                  <a16:creationId xmlns:a16="http://schemas.microsoft.com/office/drawing/2014/main" id="{FCB93815-CCA0-E04F-9569-DC05B714ED25}"/>
                </a:ext>
              </a:extLst>
            </p:cNvPr>
            <p:cNvSpPr>
              <a:spLocks/>
            </p:cNvSpPr>
            <p:nvPr/>
          </p:nvSpPr>
          <p:spPr bwMode="auto">
            <a:xfrm>
              <a:off x="5268" y="433"/>
              <a:ext cx="283" cy="2286"/>
            </a:xfrm>
            <a:custGeom>
              <a:avLst/>
              <a:gdLst>
                <a:gd name="T0" fmla="*/ 17 w 354"/>
                <a:gd name="T1" fmla="*/ 0 h 2742"/>
                <a:gd name="T2" fmla="*/ 93 w 354"/>
                <a:gd name="T3" fmla="*/ 114 h 2742"/>
                <a:gd name="T4" fmla="*/ 91 w 354"/>
                <a:gd name="T5" fmla="*/ 881 h 2742"/>
                <a:gd name="T6" fmla="*/ 0 w 354"/>
                <a:gd name="T7" fmla="*/ 921 h 2742"/>
                <a:gd name="T8" fmla="*/ 1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20" name="Rectangle 251">
              <a:extLst>
                <a:ext uri="{FF2B5EF4-FFF2-40B4-BE49-F238E27FC236}">
                  <a16:creationId xmlns:a16="http://schemas.microsoft.com/office/drawing/2014/main" id="{7D816689-FBD1-FB49-905D-9FD083717175}"/>
                </a:ext>
              </a:extLst>
            </p:cNvPr>
            <p:cNvSpPr>
              <a:spLocks noChangeArrowheads="1"/>
            </p:cNvSpPr>
            <p:nvPr/>
          </p:nvSpPr>
          <p:spPr bwMode="auto">
            <a:xfrm>
              <a:off x="4203" y="429"/>
              <a:ext cx="1049" cy="2283"/>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sp>
          <p:nvSpPr>
            <p:cNvPr id="421" name="Freeform 252">
              <a:extLst>
                <a:ext uri="{FF2B5EF4-FFF2-40B4-BE49-F238E27FC236}">
                  <a16:creationId xmlns:a16="http://schemas.microsoft.com/office/drawing/2014/main" id="{B56C72C1-DE55-6544-BE9B-D62BDFF695B2}"/>
                </a:ext>
              </a:extLst>
            </p:cNvPr>
            <p:cNvSpPr>
              <a:spLocks/>
            </p:cNvSpPr>
            <p:nvPr/>
          </p:nvSpPr>
          <p:spPr bwMode="auto">
            <a:xfrm>
              <a:off x="5321" y="570"/>
              <a:ext cx="169" cy="2115"/>
            </a:xfrm>
            <a:custGeom>
              <a:avLst/>
              <a:gdLst>
                <a:gd name="T0" fmla="*/ 2 w 211"/>
                <a:gd name="T1" fmla="*/ 0 h 2537"/>
                <a:gd name="T2" fmla="*/ 56 w 211"/>
                <a:gd name="T3" fmla="*/ 73 h 2537"/>
                <a:gd name="T4" fmla="*/ 2 w 211"/>
                <a:gd name="T5" fmla="*/ 839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22" name="Freeform 253">
              <a:extLst>
                <a:ext uri="{FF2B5EF4-FFF2-40B4-BE49-F238E27FC236}">
                  <a16:creationId xmlns:a16="http://schemas.microsoft.com/office/drawing/2014/main" id="{18F64B1F-B17B-C444-9FCC-C0A5F916C54A}"/>
                </a:ext>
              </a:extLst>
            </p:cNvPr>
            <p:cNvSpPr>
              <a:spLocks/>
            </p:cNvSpPr>
            <p:nvPr/>
          </p:nvSpPr>
          <p:spPr bwMode="auto">
            <a:xfrm>
              <a:off x="5284" y="1640"/>
              <a:ext cx="263" cy="189"/>
            </a:xfrm>
            <a:custGeom>
              <a:avLst/>
              <a:gdLst>
                <a:gd name="T0" fmla="*/ 2 w 328"/>
                <a:gd name="T1" fmla="*/ 0 h 226"/>
                <a:gd name="T2" fmla="*/ 87 w 328"/>
                <a:gd name="T3" fmla="*/ 43 h 226"/>
                <a:gd name="T4" fmla="*/ 87 w 328"/>
                <a:gd name="T5" fmla="*/ 77 h 226"/>
                <a:gd name="T6" fmla="*/ 0 w 328"/>
                <a:gd name="T7" fmla="*/ 34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23" name="Rectangle 254">
              <a:extLst>
                <a:ext uri="{FF2B5EF4-FFF2-40B4-BE49-F238E27FC236}">
                  <a16:creationId xmlns:a16="http://schemas.microsoft.com/office/drawing/2014/main" id="{ADFDDCAB-F6AC-1347-B347-1950ACC4C26F}"/>
                </a:ext>
              </a:extLst>
            </p:cNvPr>
            <p:cNvSpPr>
              <a:spLocks noChangeArrowheads="1"/>
            </p:cNvSpPr>
            <p:nvPr/>
          </p:nvSpPr>
          <p:spPr bwMode="auto">
            <a:xfrm>
              <a:off x="4213" y="691"/>
              <a:ext cx="595" cy="48"/>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grpSp>
          <p:nvGrpSpPr>
            <p:cNvPr id="424" name="Group 255">
              <a:extLst>
                <a:ext uri="{FF2B5EF4-FFF2-40B4-BE49-F238E27FC236}">
                  <a16:creationId xmlns:a16="http://schemas.microsoft.com/office/drawing/2014/main" id="{8C6919AC-FFBC-8840-992C-8B188151F96C}"/>
                </a:ext>
              </a:extLst>
            </p:cNvPr>
            <p:cNvGrpSpPr>
              <a:grpSpLocks/>
            </p:cNvGrpSpPr>
            <p:nvPr/>
          </p:nvGrpSpPr>
          <p:grpSpPr bwMode="auto">
            <a:xfrm>
              <a:off x="4749" y="668"/>
              <a:ext cx="581" cy="145"/>
              <a:chOff x="614" y="2568"/>
              <a:chExt cx="725" cy="139"/>
            </a:xfrm>
          </p:grpSpPr>
          <p:sp>
            <p:nvSpPr>
              <p:cNvPr id="449" name="AutoShape 256">
                <a:extLst>
                  <a:ext uri="{FF2B5EF4-FFF2-40B4-BE49-F238E27FC236}">
                    <a16:creationId xmlns:a16="http://schemas.microsoft.com/office/drawing/2014/main" id="{5EFE6127-7B08-2941-9AD4-D2348436316A}"/>
                  </a:ext>
                </a:extLst>
              </p:cNvPr>
              <p:cNvSpPr>
                <a:spLocks noChangeArrowheads="1"/>
              </p:cNvSpPr>
              <p:nvPr/>
            </p:nvSpPr>
            <p:spPr bwMode="auto">
              <a:xfrm>
                <a:off x="615" y="2567"/>
                <a:ext cx="725" cy="126"/>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sp>
            <p:nvSpPr>
              <p:cNvPr id="450" name="AutoShape 257">
                <a:extLst>
                  <a:ext uri="{FF2B5EF4-FFF2-40B4-BE49-F238E27FC236}">
                    <a16:creationId xmlns:a16="http://schemas.microsoft.com/office/drawing/2014/main" id="{7F91CCC8-ABC2-7142-90E5-10399EF7B67D}"/>
                  </a:ext>
                </a:extLst>
              </p:cNvPr>
              <p:cNvSpPr>
                <a:spLocks noChangeArrowheads="1"/>
              </p:cNvSpPr>
              <p:nvPr/>
            </p:nvSpPr>
            <p:spPr bwMode="auto">
              <a:xfrm>
                <a:off x="634" y="2585"/>
                <a:ext cx="688" cy="103"/>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grpSp>
        <p:sp>
          <p:nvSpPr>
            <p:cNvPr id="425" name="Rectangle 258">
              <a:extLst>
                <a:ext uri="{FF2B5EF4-FFF2-40B4-BE49-F238E27FC236}">
                  <a16:creationId xmlns:a16="http://schemas.microsoft.com/office/drawing/2014/main" id="{3FD3E50C-13FE-454F-970F-4CB1B3863C80}"/>
                </a:ext>
              </a:extLst>
            </p:cNvPr>
            <p:cNvSpPr>
              <a:spLocks noChangeArrowheads="1"/>
            </p:cNvSpPr>
            <p:nvPr/>
          </p:nvSpPr>
          <p:spPr bwMode="auto">
            <a:xfrm>
              <a:off x="4223" y="1019"/>
              <a:ext cx="595" cy="48"/>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grpSp>
          <p:nvGrpSpPr>
            <p:cNvPr id="426" name="Group 259">
              <a:extLst>
                <a:ext uri="{FF2B5EF4-FFF2-40B4-BE49-F238E27FC236}">
                  <a16:creationId xmlns:a16="http://schemas.microsoft.com/office/drawing/2014/main" id="{55FB2F49-5847-5A4F-BB04-3277CE1DAB1F}"/>
                </a:ext>
              </a:extLst>
            </p:cNvPr>
            <p:cNvGrpSpPr>
              <a:grpSpLocks/>
            </p:cNvGrpSpPr>
            <p:nvPr/>
          </p:nvGrpSpPr>
          <p:grpSpPr bwMode="auto">
            <a:xfrm>
              <a:off x="4747" y="994"/>
              <a:ext cx="581" cy="134"/>
              <a:chOff x="614" y="2568"/>
              <a:chExt cx="725" cy="139"/>
            </a:xfrm>
          </p:grpSpPr>
          <p:sp>
            <p:nvSpPr>
              <p:cNvPr id="447" name="AutoShape 260">
                <a:extLst>
                  <a:ext uri="{FF2B5EF4-FFF2-40B4-BE49-F238E27FC236}">
                    <a16:creationId xmlns:a16="http://schemas.microsoft.com/office/drawing/2014/main" id="{09CD9DDB-30B9-864B-BE13-4CCD0DE861D0}"/>
                  </a:ext>
                </a:extLst>
              </p:cNvPr>
              <p:cNvSpPr>
                <a:spLocks noChangeArrowheads="1"/>
              </p:cNvSpPr>
              <p:nvPr/>
            </p:nvSpPr>
            <p:spPr bwMode="auto">
              <a:xfrm>
                <a:off x="612" y="2569"/>
                <a:ext cx="725" cy="136"/>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sp>
            <p:nvSpPr>
              <p:cNvPr id="448" name="AutoShape 261">
                <a:extLst>
                  <a:ext uri="{FF2B5EF4-FFF2-40B4-BE49-F238E27FC236}">
                    <a16:creationId xmlns:a16="http://schemas.microsoft.com/office/drawing/2014/main" id="{E7A875A2-1548-0348-B867-F3DB83EC71C3}"/>
                  </a:ext>
                </a:extLst>
              </p:cNvPr>
              <p:cNvSpPr>
                <a:spLocks noChangeArrowheads="1"/>
              </p:cNvSpPr>
              <p:nvPr/>
            </p:nvSpPr>
            <p:spPr bwMode="auto">
              <a:xfrm>
                <a:off x="624" y="2588"/>
                <a:ext cx="694" cy="9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grpSp>
        <p:sp>
          <p:nvSpPr>
            <p:cNvPr id="427" name="Rectangle 262">
              <a:extLst>
                <a:ext uri="{FF2B5EF4-FFF2-40B4-BE49-F238E27FC236}">
                  <a16:creationId xmlns:a16="http://schemas.microsoft.com/office/drawing/2014/main" id="{44DA1987-6860-2A4B-ADAB-1DC2F5A417A5}"/>
                </a:ext>
              </a:extLst>
            </p:cNvPr>
            <p:cNvSpPr>
              <a:spLocks noChangeArrowheads="1"/>
            </p:cNvSpPr>
            <p:nvPr/>
          </p:nvSpPr>
          <p:spPr bwMode="auto">
            <a:xfrm>
              <a:off x="4218" y="1359"/>
              <a:ext cx="595" cy="48"/>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sp>
          <p:nvSpPr>
            <p:cNvPr id="428" name="Rectangle 263">
              <a:extLst>
                <a:ext uri="{FF2B5EF4-FFF2-40B4-BE49-F238E27FC236}">
                  <a16:creationId xmlns:a16="http://schemas.microsoft.com/office/drawing/2014/main" id="{CA71CBCC-E8C6-8545-95E6-8BA3A6DFC4FA}"/>
                </a:ext>
              </a:extLst>
            </p:cNvPr>
            <p:cNvSpPr>
              <a:spLocks noChangeArrowheads="1"/>
            </p:cNvSpPr>
            <p:nvPr/>
          </p:nvSpPr>
          <p:spPr bwMode="auto">
            <a:xfrm>
              <a:off x="4228" y="1657"/>
              <a:ext cx="595" cy="42"/>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grpSp>
          <p:nvGrpSpPr>
            <p:cNvPr id="429" name="Group 264">
              <a:extLst>
                <a:ext uri="{FF2B5EF4-FFF2-40B4-BE49-F238E27FC236}">
                  <a16:creationId xmlns:a16="http://schemas.microsoft.com/office/drawing/2014/main" id="{AC6CDDE8-625C-2141-A4E8-70428EC84451}"/>
                </a:ext>
              </a:extLst>
            </p:cNvPr>
            <p:cNvGrpSpPr>
              <a:grpSpLocks/>
            </p:cNvGrpSpPr>
            <p:nvPr/>
          </p:nvGrpSpPr>
          <p:grpSpPr bwMode="auto">
            <a:xfrm>
              <a:off x="4735" y="1627"/>
              <a:ext cx="582" cy="151"/>
              <a:chOff x="614" y="2568"/>
              <a:chExt cx="725" cy="139"/>
            </a:xfrm>
          </p:grpSpPr>
          <p:sp>
            <p:nvSpPr>
              <p:cNvPr id="445" name="AutoShape 265">
                <a:extLst>
                  <a:ext uri="{FF2B5EF4-FFF2-40B4-BE49-F238E27FC236}">
                    <a16:creationId xmlns:a16="http://schemas.microsoft.com/office/drawing/2014/main" id="{66961152-A1B9-EE4C-B95E-4BFF3B2DD57D}"/>
                  </a:ext>
                </a:extLst>
              </p:cNvPr>
              <p:cNvSpPr>
                <a:spLocks noChangeArrowheads="1"/>
              </p:cNvSpPr>
              <p:nvPr/>
            </p:nvSpPr>
            <p:spPr bwMode="auto">
              <a:xfrm>
                <a:off x="614" y="2568"/>
                <a:ext cx="717" cy="137"/>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sp>
            <p:nvSpPr>
              <p:cNvPr id="446" name="AutoShape 266">
                <a:extLst>
                  <a:ext uri="{FF2B5EF4-FFF2-40B4-BE49-F238E27FC236}">
                    <a16:creationId xmlns:a16="http://schemas.microsoft.com/office/drawing/2014/main" id="{EBAA2FB9-FFB4-8F48-B73C-8305D27509E2}"/>
                  </a:ext>
                </a:extLst>
              </p:cNvPr>
              <p:cNvSpPr>
                <a:spLocks noChangeArrowheads="1"/>
              </p:cNvSpPr>
              <p:nvPr/>
            </p:nvSpPr>
            <p:spPr bwMode="auto">
              <a:xfrm>
                <a:off x="627" y="2584"/>
                <a:ext cx="687" cy="104"/>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grpSp>
        <p:sp>
          <p:nvSpPr>
            <p:cNvPr id="430" name="Freeform 267">
              <a:extLst>
                <a:ext uri="{FF2B5EF4-FFF2-40B4-BE49-F238E27FC236}">
                  <a16:creationId xmlns:a16="http://schemas.microsoft.com/office/drawing/2014/main" id="{C901D83F-7165-6A4D-9A4D-E50847306DF6}"/>
                </a:ext>
              </a:extLst>
            </p:cNvPr>
            <p:cNvSpPr>
              <a:spLocks/>
            </p:cNvSpPr>
            <p:nvPr/>
          </p:nvSpPr>
          <p:spPr bwMode="auto">
            <a:xfrm>
              <a:off x="5288" y="1354"/>
              <a:ext cx="263" cy="188"/>
            </a:xfrm>
            <a:custGeom>
              <a:avLst/>
              <a:gdLst>
                <a:gd name="T0" fmla="*/ 2 w 328"/>
                <a:gd name="T1" fmla="*/ 0 h 226"/>
                <a:gd name="T2" fmla="*/ 87 w 328"/>
                <a:gd name="T3" fmla="*/ 42 h 226"/>
                <a:gd name="T4" fmla="*/ 87 w 328"/>
                <a:gd name="T5" fmla="*/ 75 h 226"/>
                <a:gd name="T6" fmla="*/ 0 w 328"/>
                <a:gd name="T7" fmla="*/ 32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nvGrpSpPr>
            <p:cNvPr id="431" name="Group 268">
              <a:extLst>
                <a:ext uri="{FF2B5EF4-FFF2-40B4-BE49-F238E27FC236}">
                  <a16:creationId xmlns:a16="http://schemas.microsoft.com/office/drawing/2014/main" id="{0D1712F2-8FE8-DA4A-BA3A-39DF2386CB21}"/>
                </a:ext>
              </a:extLst>
            </p:cNvPr>
            <p:cNvGrpSpPr>
              <a:grpSpLocks/>
            </p:cNvGrpSpPr>
            <p:nvPr/>
          </p:nvGrpSpPr>
          <p:grpSpPr bwMode="auto">
            <a:xfrm>
              <a:off x="4739" y="1327"/>
              <a:ext cx="582" cy="139"/>
              <a:chOff x="614" y="2568"/>
              <a:chExt cx="725" cy="139"/>
            </a:xfrm>
          </p:grpSpPr>
          <p:sp>
            <p:nvSpPr>
              <p:cNvPr id="443" name="AutoShape 269">
                <a:extLst>
                  <a:ext uri="{FF2B5EF4-FFF2-40B4-BE49-F238E27FC236}">
                    <a16:creationId xmlns:a16="http://schemas.microsoft.com/office/drawing/2014/main" id="{1862B566-A9FF-064B-82BD-E8708A40FE48}"/>
                  </a:ext>
                </a:extLst>
              </p:cNvPr>
              <p:cNvSpPr>
                <a:spLocks noChangeArrowheads="1"/>
              </p:cNvSpPr>
              <p:nvPr/>
            </p:nvSpPr>
            <p:spPr bwMode="auto">
              <a:xfrm>
                <a:off x="616" y="2570"/>
                <a:ext cx="723" cy="137"/>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sp>
            <p:nvSpPr>
              <p:cNvPr id="444" name="AutoShape 270">
                <a:extLst>
                  <a:ext uri="{FF2B5EF4-FFF2-40B4-BE49-F238E27FC236}">
                    <a16:creationId xmlns:a16="http://schemas.microsoft.com/office/drawing/2014/main" id="{A67231C6-49DE-0643-B55E-F32C7FFEF2D6}"/>
                  </a:ext>
                </a:extLst>
              </p:cNvPr>
              <p:cNvSpPr>
                <a:spLocks noChangeArrowheads="1"/>
              </p:cNvSpPr>
              <p:nvPr/>
            </p:nvSpPr>
            <p:spPr bwMode="auto">
              <a:xfrm>
                <a:off x="640" y="2588"/>
                <a:ext cx="681" cy="10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grpSp>
        <p:sp>
          <p:nvSpPr>
            <p:cNvPr id="432" name="Rectangle 271">
              <a:extLst>
                <a:ext uri="{FF2B5EF4-FFF2-40B4-BE49-F238E27FC236}">
                  <a16:creationId xmlns:a16="http://schemas.microsoft.com/office/drawing/2014/main" id="{90DCDC82-64AC-7646-AC39-C306E476B92D}"/>
                </a:ext>
              </a:extLst>
            </p:cNvPr>
            <p:cNvSpPr>
              <a:spLocks noChangeArrowheads="1"/>
            </p:cNvSpPr>
            <p:nvPr/>
          </p:nvSpPr>
          <p:spPr bwMode="auto">
            <a:xfrm>
              <a:off x="5248" y="429"/>
              <a:ext cx="68" cy="2289"/>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sp>
          <p:nvSpPr>
            <p:cNvPr id="433" name="Freeform 272">
              <a:extLst>
                <a:ext uri="{FF2B5EF4-FFF2-40B4-BE49-F238E27FC236}">
                  <a16:creationId xmlns:a16="http://schemas.microsoft.com/office/drawing/2014/main" id="{40CDD311-9FAC-D64D-AD01-1F5A792B77C2}"/>
                </a:ext>
              </a:extLst>
            </p:cNvPr>
            <p:cNvSpPr>
              <a:spLocks/>
            </p:cNvSpPr>
            <p:nvPr/>
          </p:nvSpPr>
          <p:spPr bwMode="auto">
            <a:xfrm>
              <a:off x="5312" y="1007"/>
              <a:ext cx="237" cy="213"/>
            </a:xfrm>
            <a:custGeom>
              <a:avLst/>
              <a:gdLst>
                <a:gd name="T0" fmla="*/ 2 w 296"/>
                <a:gd name="T1" fmla="*/ 0 h 256"/>
                <a:gd name="T2" fmla="*/ 77 w 296"/>
                <a:gd name="T3" fmla="*/ 47 h 256"/>
                <a:gd name="T4" fmla="*/ 78 w 296"/>
                <a:gd name="T5" fmla="*/ 85 h 256"/>
                <a:gd name="T6" fmla="*/ 0 w 296"/>
                <a:gd name="T7" fmla="*/ 32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34" name="Freeform 273">
              <a:extLst>
                <a:ext uri="{FF2B5EF4-FFF2-40B4-BE49-F238E27FC236}">
                  <a16:creationId xmlns:a16="http://schemas.microsoft.com/office/drawing/2014/main" id="{59A0BF6F-7EFD-C548-8BD6-D827D05E3CD1}"/>
                </a:ext>
              </a:extLst>
            </p:cNvPr>
            <p:cNvSpPr>
              <a:spLocks/>
            </p:cNvSpPr>
            <p:nvPr/>
          </p:nvSpPr>
          <p:spPr bwMode="auto">
            <a:xfrm>
              <a:off x="5315" y="680"/>
              <a:ext cx="244" cy="240"/>
            </a:xfrm>
            <a:custGeom>
              <a:avLst/>
              <a:gdLst>
                <a:gd name="T0" fmla="*/ 0 w 304"/>
                <a:gd name="T1" fmla="*/ 0 h 288"/>
                <a:gd name="T2" fmla="*/ 81 w 304"/>
                <a:gd name="T3" fmla="*/ 55 h 288"/>
                <a:gd name="T4" fmla="*/ 76 w 304"/>
                <a:gd name="T5" fmla="*/ 97 h 288"/>
                <a:gd name="T6" fmla="*/ 2 w 304"/>
                <a:gd name="T7" fmla="*/ 42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35" name="Oval 274">
              <a:extLst>
                <a:ext uri="{FF2B5EF4-FFF2-40B4-BE49-F238E27FC236}">
                  <a16:creationId xmlns:a16="http://schemas.microsoft.com/office/drawing/2014/main" id="{03BA801D-41FC-014B-A14B-11AA4C732FF2}"/>
                </a:ext>
              </a:extLst>
            </p:cNvPr>
            <p:cNvSpPr>
              <a:spLocks noChangeArrowheads="1"/>
            </p:cNvSpPr>
            <p:nvPr/>
          </p:nvSpPr>
          <p:spPr bwMode="auto">
            <a:xfrm>
              <a:off x="5516" y="2610"/>
              <a:ext cx="49" cy="95"/>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sp>
          <p:nvSpPr>
            <p:cNvPr id="436" name="Freeform 275">
              <a:extLst>
                <a:ext uri="{FF2B5EF4-FFF2-40B4-BE49-F238E27FC236}">
                  <a16:creationId xmlns:a16="http://schemas.microsoft.com/office/drawing/2014/main" id="{099A575D-83C3-F842-8CD8-831A2DAA7DC5}"/>
                </a:ext>
              </a:extLst>
            </p:cNvPr>
            <p:cNvSpPr>
              <a:spLocks/>
            </p:cNvSpPr>
            <p:nvPr/>
          </p:nvSpPr>
          <p:spPr bwMode="auto">
            <a:xfrm>
              <a:off x="5302" y="2614"/>
              <a:ext cx="245" cy="200"/>
            </a:xfrm>
            <a:custGeom>
              <a:avLst/>
              <a:gdLst>
                <a:gd name="T0" fmla="*/ 0 w 306"/>
                <a:gd name="T1" fmla="*/ 36 h 240"/>
                <a:gd name="T2" fmla="*/ 2 w 306"/>
                <a:gd name="T3" fmla="*/ 81 h 240"/>
                <a:gd name="T4" fmla="*/ 81 w 306"/>
                <a:gd name="T5" fmla="*/ 37 h 240"/>
                <a:gd name="T6" fmla="*/ 78 w 306"/>
                <a:gd name="T7" fmla="*/ 0 h 240"/>
                <a:gd name="T8" fmla="*/ 0 w 306"/>
                <a:gd name="T9" fmla="*/ 36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37" name="AutoShape 276">
              <a:extLst>
                <a:ext uri="{FF2B5EF4-FFF2-40B4-BE49-F238E27FC236}">
                  <a16:creationId xmlns:a16="http://schemas.microsoft.com/office/drawing/2014/main" id="{D7677505-F626-1746-A735-2E420950B7AB}"/>
                </a:ext>
              </a:extLst>
            </p:cNvPr>
            <p:cNvSpPr>
              <a:spLocks noChangeArrowheads="1"/>
            </p:cNvSpPr>
            <p:nvPr/>
          </p:nvSpPr>
          <p:spPr bwMode="auto">
            <a:xfrm>
              <a:off x="4140" y="2682"/>
              <a:ext cx="1201" cy="143"/>
            </a:xfrm>
            <a:prstGeom prst="roundRect">
              <a:avLst>
                <a:gd name="adj" fmla="val 50000"/>
              </a:avLst>
            </a:prstGeom>
            <a:solidFill>
              <a:srgbClr val="DDDDDD"/>
            </a:soli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sp>
          <p:nvSpPr>
            <p:cNvPr id="438" name="AutoShape 277">
              <a:extLst>
                <a:ext uri="{FF2B5EF4-FFF2-40B4-BE49-F238E27FC236}">
                  <a16:creationId xmlns:a16="http://schemas.microsoft.com/office/drawing/2014/main" id="{E1BB1DA2-72D8-FC4E-BE3B-8833A67B046B}"/>
                </a:ext>
              </a:extLst>
            </p:cNvPr>
            <p:cNvSpPr>
              <a:spLocks noChangeArrowheads="1"/>
            </p:cNvSpPr>
            <p:nvPr/>
          </p:nvSpPr>
          <p:spPr bwMode="auto">
            <a:xfrm>
              <a:off x="4203" y="2712"/>
              <a:ext cx="1074" cy="77"/>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sp>
          <p:nvSpPr>
            <p:cNvPr id="439" name="Oval 278">
              <a:extLst>
                <a:ext uri="{FF2B5EF4-FFF2-40B4-BE49-F238E27FC236}">
                  <a16:creationId xmlns:a16="http://schemas.microsoft.com/office/drawing/2014/main" id="{86DD6C5F-5AD3-7244-AE6F-7BB38F86DEBC}"/>
                </a:ext>
              </a:extLst>
            </p:cNvPr>
            <p:cNvSpPr>
              <a:spLocks noChangeArrowheads="1"/>
            </p:cNvSpPr>
            <p:nvPr/>
          </p:nvSpPr>
          <p:spPr bwMode="auto">
            <a:xfrm>
              <a:off x="4306" y="2384"/>
              <a:ext cx="161" cy="143"/>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sp>
          <p:nvSpPr>
            <p:cNvPr id="440" name="Oval 279">
              <a:extLst>
                <a:ext uri="{FF2B5EF4-FFF2-40B4-BE49-F238E27FC236}">
                  <a16:creationId xmlns:a16="http://schemas.microsoft.com/office/drawing/2014/main" id="{30874699-F299-B244-82CD-DF1DDDFD0D2B}"/>
                </a:ext>
              </a:extLst>
            </p:cNvPr>
            <p:cNvSpPr>
              <a:spLocks noChangeArrowheads="1"/>
            </p:cNvSpPr>
            <p:nvPr/>
          </p:nvSpPr>
          <p:spPr bwMode="auto">
            <a:xfrm>
              <a:off x="4486" y="2384"/>
              <a:ext cx="161" cy="143"/>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buFont typeface="ZapfDingbats" charset="0"/>
                <a:buNone/>
                <a:defRPr/>
              </a:pPr>
              <a:endParaRPr lang="en-US">
                <a:solidFill>
                  <a:srgbClr val="FF0000"/>
                </a:solidFill>
                <a:latin typeface="Arial" charset="0"/>
                <a:ea typeface="ＭＳ Ｐゴシック" charset="0"/>
              </a:endParaRPr>
            </a:p>
          </p:txBody>
        </p:sp>
        <p:sp>
          <p:nvSpPr>
            <p:cNvPr id="441" name="Oval 280">
              <a:extLst>
                <a:ext uri="{FF2B5EF4-FFF2-40B4-BE49-F238E27FC236}">
                  <a16:creationId xmlns:a16="http://schemas.microsoft.com/office/drawing/2014/main" id="{D9E7AAA9-D715-814A-8A10-88AC4520AB23}"/>
                </a:ext>
              </a:extLst>
            </p:cNvPr>
            <p:cNvSpPr>
              <a:spLocks noChangeArrowheads="1"/>
            </p:cNvSpPr>
            <p:nvPr/>
          </p:nvSpPr>
          <p:spPr bwMode="auto">
            <a:xfrm>
              <a:off x="4662" y="2378"/>
              <a:ext cx="156" cy="143"/>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sp>
          <p:nvSpPr>
            <p:cNvPr id="442" name="Rectangle 281">
              <a:extLst>
                <a:ext uri="{FF2B5EF4-FFF2-40B4-BE49-F238E27FC236}">
                  <a16:creationId xmlns:a16="http://schemas.microsoft.com/office/drawing/2014/main" id="{D7FC1755-A8B1-6E42-B025-CE2DB51AF8C6}"/>
                </a:ext>
              </a:extLst>
            </p:cNvPr>
            <p:cNvSpPr>
              <a:spLocks noChangeArrowheads="1"/>
            </p:cNvSpPr>
            <p:nvPr/>
          </p:nvSpPr>
          <p:spPr bwMode="auto">
            <a:xfrm>
              <a:off x="5062" y="1836"/>
              <a:ext cx="83" cy="763"/>
            </a:xfrm>
            <a:prstGeom prst="rect">
              <a:avLst/>
            </a:prstGeom>
            <a:solidFill>
              <a:srgbClr val="292929"/>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grpSp>
      <p:grpSp>
        <p:nvGrpSpPr>
          <p:cNvPr id="451" name="Group 542">
            <a:extLst>
              <a:ext uri="{FF2B5EF4-FFF2-40B4-BE49-F238E27FC236}">
                <a16:creationId xmlns:a16="http://schemas.microsoft.com/office/drawing/2014/main" id="{7A38A836-6593-9A42-AE63-1ED4221CF20E}"/>
              </a:ext>
            </a:extLst>
          </p:cNvPr>
          <p:cNvGrpSpPr>
            <a:grpSpLocks/>
          </p:cNvGrpSpPr>
          <p:nvPr/>
        </p:nvGrpSpPr>
        <p:grpSpPr bwMode="auto">
          <a:xfrm>
            <a:off x="4670476" y="5093714"/>
            <a:ext cx="963612" cy="835025"/>
            <a:chOff x="-44" y="1473"/>
            <a:chExt cx="981" cy="1105"/>
          </a:xfrm>
        </p:grpSpPr>
        <p:pic>
          <p:nvPicPr>
            <p:cNvPr id="452" name="Picture 529" descr="desktop_computer_stylized_medium">
              <a:extLst>
                <a:ext uri="{FF2B5EF4-FFF2-40B4-BE49-F238E27FC236}">
                  <a16:creationId xmlns:a16="http://schemas.microsoft.com/office/drawing/2014/main" id="{B3BCEE82-F766-0D48-BEBF-5FD9F23EF76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53" name="Freeform 530">
              <a:extLst>
                <a:ext uri="{FF2B5EF4-FFF2-40B4-BE49-F238E27FC236}">
                  <a16:creationId xmlns:a16="http://schemas.microsoft.com/office/drawing/2014/main" id="{05562E7D-AE9A-C04C-BE98-096033A1FF44}"/>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US"/>
            </a:p>
          </p:txBody>
        </p:sp>
      </p:grpSp>
      <p:pic>
        <p:nvPicPr>
          <p:cNvPr id="454" name="Picture 7" descr="Bob">
            <a:extLst>
              <a:ext uri="{FF2B5EF4-FFF2-40B4-BE49-F238E27FC236}">
                <a16:creationId xmlns:a16="http://schemas.microsoft.com/office/drawing/2014/main" id="{12821AF3-0AD5-E040-8D7E-E82A80B4B951}"/>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134026" y="5898576"/>
            <a:ext cx="533400" cy="544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2" name="Group 1">
            <a:extLst>
              <a:ext uri="{FF2B5EF4-FFF2-40B4-BE49-F238E27FC236}">
                <a16:creationId xmlns:a16="http://schemas.microsoft.com/office/drawing/2014/main" id="{A1403789-EA42-2A49-8265-DC4A656386FD}"/>
              </a:ext>
            </a:extLst>
          </p:cNvPr>
          <p:cNvGrpSpPr/>
          <p:nvPr/>
        </p:nvGrpSpPr>
        <p:grpSpPr>
          <a:xfrm>
            <a:off x="3016301" y="3906264"/>
            <a:ext cx="1804987" cy="1489075"/>
            <a:chOff x="3016301" y="3906264"/>
            <a:chExt cx="1804987" cy="1489075"/>
          </a:xfrm>
        </p:grpSpPr>
        <p:cxnSp>
          <p:nvCxnSpPr>
            <p:cNvPr id="455" name="Straight Arrow Connector 484">
              <a:extLst>
                <a:ext uri="{FF2B5EF4-FFF2-40B4-BE49-F238E27FC236}">
                  <a16:creationId xmlns:a16="http://schemas.microsoft.com/office/drawing/2014/main" id="{D44E3F5B-9AB2-4D4B-B90E-A5FD4645A3F6}"/>
                </a:ext>
              </a:extLst>
            </p:cNvPr>
            <p:cNvCxnSpPr>
              <a:cxnSpLocks noChangeShapeType="1"/>
            </p:cNvCxnSpPr>
            <p:nvPr/>
          </p:nvCxnSpPr>
          <p:spPr bwMode="auto">
            <a:xfrm>
              <a:off x="3016301" y="3906264"/>
              <a:ext cx="1804987" cy="1489075"/>
            </a:xfrm>
            <a:prstGeom prst="straightConnector1">
              <a:avLst/>
            </a:prstGeom>
            <a:noFill/>
            <a:ln w="25400">
              <a:solidFill>
                <a:schemeClr val="tx1"/>
              </a:solidFill>
              <a:round/>
              <a:headEnd type="triangle" w="med" len="me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nvGrpSpPr>
            <p:cNvPr id="456" name="Group 61440">
              <a:extLst>
                <a:ext uri="{FF2B5EF4-FFF2-40B4-BE49-F238E27FC236}">
                  <a16:creationId xmlns:a16="http://schemas.microsoft.com/office/drawing/2014/main" id="{0B16557C-7573-BA4A-856A-D33B5CB5B7A3}"/>
                </a:ext>
              </a:extLst>
            </p:cNvPr>
            <p:cNvGrpSpPr>
              <a:grpSpLocks/>
            </p:cNvGrpSpPr>
            <p:nvPr/>
          </p:nvGrpSpPr>
          <p:grpSpPr bwMode="auto">
            <a:xfrm>
              <a:off x="3403651" y="4149151"/>
              <a:ext cx="317500" cy="368300"/>
              <a:chOff x="1614533" y="4280420"/>
              <a:chExt cx="317511" cy="369332"/>
            </a:xfrm>
          </p:grpSpPr>
          <p:sp>
            <p:nvSpPr>
              <p:cNvPr id="457" name="Oval 486">
                <a:extLst>
                  <a:ext uri="{FF2B5EF4-FFF2-40B4-BE49-F238E27FC236}">
                    <a16:creationId xmlns:a16="http://schemas.microsoft.com/office/drawing/2014/main" id="{6FBDEA9B-A4E3-DC45-99F2-3CD2D3743FE9}"/>
                  </a:ext>
                </a:extLst>
              </p:cNvPr>
              <p:cNvSpPr>
                <a:spLocks noChangeArrowheads="1"/>
              </p:cNvSpPr>
              <p:nvPr/>
            </p:nvSpPr>
            <p:spPr bwMode="auto">
              <a:xfrm>
                <a:off x="1628337" y="4321838"/>
                <a:ext cx="303707" cy="303707"/>
              </a:xfrm>
              <a:prstGeom prst="ellipse">
                <a:avLst/>
              </a:prstGeom>
              <a:solidFill>
                <a:schemeClr val="bg1"/>
              </a:solidFill>
              <a:ln w="15875">
                <a:solidFill>
                  <a:schemeClr val="tx1"/>
                </a:solidFill>
                <a:round/>
                <a:headEnd/>
                <a:tailEnd/>
              </a:ln>
            </p:spPr>
            <p:txBody>
              <a:bodyPr wrap="none"/>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a:p>
            </p:txBody>
          </p:sp>
          <p:sp>
            <p:nvSpPr>
              <p:cNvPr id="458" name="TextBox 487">
                <a:extLst>
                  <a:ext uri="{FF2B5EF4-FFF2-40B4-BE49-F238E27FC236}">
                    <a16:creationId xmlns:a16="http://schemas.microsoft.com/office/drawing/2014/main" id="{BF956028-FA6A-E048-A4DE-AA5FE56A2532}"/>
                  </a:ext>
                </a:extLst>
              </p:cNvPr>
              <p:cNvSpPr txBox="1">
                <a:spLocks noChangeArrowheads="1"/>
              </p:cNvSpPr>
              <p:nvPr/>
            </p:nvSpPr>
            <p:spPr bwMode="auto">
              <a:xfrm>
                <a:off x="1614533" y="4280420"/>
                <a:ext cx="313044"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r>
                  <a:rPr lang="en-US" altLang="en-US" sz="1800"/>
                  <a:t>1</a:t>
                </a:r>
              </a:p>
            </p:txBody>
          </p:sp>
        </p:grpSp>
      </p:grpSp>
      <p:sp>
        <p:nvSpPr>
          <p:cNvPr id="459" name="TextBox 488">
            <a:extLst>
              <a:ext uri="{FF2B5EF4-FFF2-40B4-BE49-F238E27FC236}">
                <a16:creationId xmlns:a16="http://schemas.microsoft.com/office/drawing/2014/main" id="{7CD9529E-BB69-674C-8CCE-D620F80DD720}"/>
              </a:ext>
            </a:extLst>
          </p:cNvPr>
          <p:cNvSpPr txBox="1">
            <a:spLocks noChangeArrowheads="1"/>
          </p:cNvSpPr>
          <p:nvPr/>
        </p:nvSpPr>
        <p:spPr bwMode="auto">
          <a:xfrm>
            <a:off x="2317984" y="4489458"/>
            <a:ext cx="2033587" cy="5652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nSpc>
                <a:spcPct val="85000"/>
              </a:lnSpc>
            </a:pPr>
            <a:r>
              <a:rPr lang="en-US" altLang="en-US" sz="1800">
                <a:latin typeface="Calibri" panose="020F0502020204030204" pitchFamily="34" charset="0"/>
                <a:cs typeface="Calibri" panose="020F0502020204030204" pitchFamily="34" charset="0"/>
              </a:rPr>
              <a:t>Bob manages      Netflix account</a:t>
            </a:r>
          </a:p>
        </p:txBody>
      </p:sp>
      <p:sp>
        <p:nvSpPr>
          <p:cNvPr id="460" name="TextBox 490">
            <a:extLst>
              <a:ext uri="{FF2B5EF4-FFF2-40B4-BE49-F238E27FC236}">
                <a16:creationId xmlns:a16="http://schemas.microsoft.com/office/drawing/2014/main" id="{9CF55E3F-8313-CD40-8CD5-485D44A5AA6B}"/>
              </a:ext>
            </a:extLst>
          </p:cNvPr>
          <p:cNvSpPr txBox="1">
            <a:spLocks noChangeArrowheads="1"/>
          </p:cNvSpPr>
          <p:nvPr/>
        </p:nvSpPr>
        <p:spPr bwMode="auto">
          <a:xfrm>
            <a:off x="1932038" y="2701351"/>
            <a:ext cx="2033588" cy="571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a:lnSpc>
                <a:spcPts val="1600"/>
              </a:lnSpc>
            </a:pPr>
            <a:r>
              <a:rPr lang="en-US" altLang="en-US" sz="1800">
                <a:latin typeface="Arial Narrow" panose="020B0604020202020204" pitchFamily="34" charset="0"/>
              </a:rPr>
              <a:t>Netflix registration,</a:t>
            </a:r>
          </a:p>
          <a:p>
            <a:pPr algn="ctr">
              <a:lnSpc>
                <a:spcPts val="1600"/>
              </a:lnSpc>
            </a:pPr>
            <a:r>
              <a:rPr lang="en-US" altLang="en-US" sz="1800">
                <a:latin typeface="Arial Narrow" panose="020B0604020202020204" pitchFamily="34" charset="0"/>
              </a:rPr>
              <a:t>accounting servers</a:t>
            </a:r>
          </a:p>
        </p:txBody>
      </p:sp>
      <p:sp>
        <p:nvSpPr>
          <p:cNvPr id="461" name="Freeform 1287">
            <a:extLst>
              <a:ext uri="{FF2B5EF4-FFF2-40B4-BE49-F238E27FC236}">
                <a16:creationId xmlns:a16="http://schemas.microsoft.com/office/drawing/2014/main" id="{AE7634ED-5E64-3B47-8B51-CF5A43DAB0D5}"/>
              </a:ext>
            </a:extLst>
          </p:cNvPr>
          <p:cNvSpPr>
            <a:spLocks/>
          </p:cNvSpPr>
          <p:nvPr/>
        </p:nvSpPr>
        <p:spPr bwMode="auto">
          <a:xfrm>
            <a:off x="4197401" y="1571051"/>
            <a:ext cx="3133725" cy="1508125"/>
          </a:xfrm>
          <a:custGeom>
            <a:avLst/>
            <a:gdLst>
              <a:gd name="T0" fmla="*/ 2147483647 w 10000"/>
              <a:gd name="T1" fmla="*/ 431447115 h 10000"/>
              <a:gd name="T2" fmla="*/ 2147483647 w 10000"/>
              <a:gd name="T3" fmla="*/ 2147483647 h 10000"/>
              <a:gd name="T4" fmla="*/ 2147483647 w 10000"/>
              <a:gd name="T5" fmla="*/ 2147483647 h 10000"/>
              <a:gd name="T6" fmla="*/ 2147483647 w 10000"/>
              <a:gd name="T7" fmla="*/ 2147483647 h 10000"/>
              <a:gd name="T8" fmla="*/ 2147483647 w 10000"/>
              <a:gd name="T9" fmla="*/ 2147483647 h 10000"/>
              <a:gd name="T10" fmla="*/ 2147483647 w 10000"/>
              <a:gd name="T11" fmla="*/ 2147483647 h 10000"/>
              <a:gd name="T12" fmla="*/ 2147483647 w 10000"/>
              <a:gd name="T13" fmla="*/ 2147483647 h 10000"/>
              <a:gd name="T14" fmla="*/ 2147483647 w 10000"/>
              <a:gd name="T15" fmla="*/ 2147483647 h 10000"/>
              <a:gd name="T16" fmla="*/ 2147483647 w 10000"/>
              <a:gd name="T17" fmla="*/ 2147483647 h 10000"/>
              <a:gd name="T18" fmla="*/ 2147483647 w 10000"/>
              <a:gd name="T19" fmla="*/ 2147483647 h 10000"/>
              <a:gd name="T20" fmla="*/ 2147483647 w 10000"/>
              <a:gd name="T21" fmla="*/ 2147483647 h 10000"/>
              <a:gd name="T22" fmla="*/ 2147483647 w 10000"/>
              <a:gd name="T23" fmla="*/ 2147483647 h 10000"/>
              <a:gd name="T24" fmla="*/ 2147483647 w 10000"/>
              <a:gd name="T25" fmla="*/ 2147483647 h 10000"/>
              <a:gd name="T26" fmla="*/ 2147483647 w 10000"/>
              <a:gd name="T27" fmla="*/ 2147483647 h 10000"/>
              <a:gd name="T28" fmla="*/ 2147483647 w 10000"/>
              <a:gd name="T29" fmla="*/ 2147483647 h 10000"/>
              <a:gd name="T30" fmla="*/ 2147483647 w 10000"/>
              <a:gd name="T31" fmla="*/ 739636681 h 10000"/>
              <a:gd name="T32" fmla="*/ 2147483647 w 10000"/>
              <a:gd name="T33" fmla="*/ 17111488 h 10000"/>
              <a:gd name="T34" fmla="*/ 2147483647 w 10000"/>
              <a:gd name="T35" fmla="*/ 431447115 h 1000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0000" h="10000">
                <a:moveTo>
                  <a:pt x="6270" y="126"/>
                </a:moveTo>
                <a:cubicBezTo>
                  <a:pt x="5642" y="245"/>
                  <a:pt x="4469" y="528"/>
                  <a:pt x="3738" y="756"/>
                </a:cubicBezTo>
                <a:cubicBezTo>
                  <a:pt x="3007" y="984"/>
                  <a:pt x="2405" y="1322"/>
                  <a:pt x="1887" y="1495"/>
                </a:cubicBezTo>
                <a:cubicBezTo>
                  <a:pt x="1369" y="1668"/>
                  <a:pt x="1195" y="1105"/>
                  <a:pt x="629" y="1793"/>
                </a:cubicBezTo>
                <a:cubicBezTo>
                  <a:pt x="63" y="2481"/>
                  <a:pt x="218" y="3574"/>
                  <a:pt x="128" y="4417"/>
                </a:cubicBezTo>
                <a:cubicBezTo>
                  <a:pt x="39" y="5260"/>
                  <a:pt x="-87" y="6368"/>
                  <a:pt x="89" y="6848"/>
                </a:cubicBezTo>
                <a:cubicBezTo>
                  <a:pt x="265" y="7328"/>
                  <a:pt x="491" y="7223"/>
                  <a:pt x="1207" y="7298"/>
                </a:cubicBezTo>
                <a:cubicBezTo>
                  <a:pt x="1924" y="7374"/>
                  <a:pt x="3641" y="7133"/>
                  <a:pt x="4406" y="7298"/>
                </a:cubicBezTo>
                <a:cubicBezTo>
                  <a:pt x="5171" y="7463"/>
                  <a:pt x="5298" y="7868"/>
                  <a:pt x="5779" y="8288"/>
                </a:cubicBezTo>
                <a:cubicBezTo>
                  <a:pt x="6260" y="8709"/>
                  <a:pt x="6848" y="9549"/>
                  <a:pt x="7290" y="9819"/>
                </a:cubicBezTo>
                <a:cubicBezTo>
                  <a:pt x="7731" y="10089"/>
                  <a:pt x="8124" y="10014"/>
                  <a:pt x="8448" y="9879"/>
                </a:cubicBezTo>
                <a:cubicBezTo>
                  <a:pt x="8771" y="9744"/>
                  <a:pt x="9056" y="9549"/>
                  <a:pt x="9252" y="9008"/>
                </a:cubicBezTo>
                <a:cubicBezTo>
                  <a:pt x="9448" y="8469"/>
                  <a:pt x="9537" y="7418"/>
                  <a:pt x="9644" y="6639"/>
                </a:cubicBezTo>
                <a:cubicBezTo>
                  <a:pt x="9752" y="5858"/>
                  <a:pt x="9851" y="5168"/>
                  <a:pt x="9899" y="4327"/>
                </a:cubicBezTo>
                <a:cubicBezTo>
                  <a:pt x="9949" y="3486"/>
                  <a:pt x="10076" y="2256"/>
                  <a:pt x="9939" y="1566"/>
                </a:cubicBezTo>
                <a:cubicBezTo>
                  <a:pt x="9802" y="876"/>
                  <a:pt x="9478" y="471"/>
                  <a:pt x="9075" y="216"/>
                </a:cubicBezTo>
                <a:cubicBezTo>
                  <a:pt x="8674" y="-39"/>
                  <a:pt x="7997" y="20"/>
                  <a:pt x="7525" y="5"/>
                </a:cubicBezTo>
                <a:cubicBezTo>
                  <a:pt x="7055" y="-9"/>
                  <a:pt x="6898" y="5"/>
                  <a:pt x="6270" y="126"/>
                </a:cubicBezTo>
                <a:close/>
              </a:path>
            </a:pathLst>
          </a:custGeom>
          <a:solidFill>
            <a:srgbClr val="9CDFF9"/>
          </a:solidFill>
          <a:ln>
            <a:noFill/>
          </a:ln>
          <a:effectLst/>
        </p:spPr>
        <p:txBody>
          <a:bodyPr/>
          <a:lstStyle/>
          <a:p>
            <a:endParaRPr lang="en-US"/>
          </a:p>
        </p:txBody>
      </p:sp>
      <p:grpSp>
        <p:nvGrpSpPr>
          <p:cNvPr id="462" name="Group 249">
            <a:extLst>
              <a:ext uri="{FF2B5EF4-FFF2-40B4-BE49-F238E27FC236}">
                <a16:creationId xmlns:a16="http://schemas.microsoft.com/office/drawing/2014/main" id="{C832B5AA-BA38-E34B-B461-2A79B48822E7}"/>
              </a:ext>
            </a:extLst>
          </p:cNvPr>
          <p:cNvGrpSpPr>
            <a:grpSpLocks/>
          </p:cNvGrpSpPr>
          <p:nvPr/>
        </p:nvGrpSpPr>
        <p:grpSpPr bwMode="auto">
          <a:xfrm>
            <a:off x="4443463" y="1936176"/>
            <a:ext cx="365125" cy="636588"/>
            <a:chOff x="4140" y="429"/>
            <a:chExt cx="1425" cy="2396"/>
          </a:xfrm>
        </p:grpSpPr>
        <p:sp>
          <p:nvSpPr>
            <p:cNvPr id="463" name="Freeform 250">
              <a:extLst>
                <a:ext uri="{FF2B5EF4-FFF2-40B4-BE49-F238E27FC236}">
                  <a16:creationId xmlns:a16="http://schemas.microsoft.com/office/drawing/2014/main" id="{8B3EFE93-7D1E-D344-B712-AA3E9FADE2DC}"/>
                </a:ext>
              </a:extLst>
            </p:cNvPr>
            <p:cNvSpPr>
              <a:spLocks/>
            </p:cNvSpPr>
            <p:nvPr/>
          </p:nvSpPr>
          <p:spPr bwMode="auto">
            <a:xfrm>
              <a:off x="5268" y="433"/>
              <a:ext cx="283" cy="2286"/>
            </a:xfrm>
            <a:custGeom>
              <a:avLst/>
              <a:gdLst>
                <a:gd name="T0" fmla="*/ 17 w 354"/>
                <a:gd name="T1" fmla="*/ 0 h 2742"/>
                <a:gd name="T2" fmla="*/ 93 w 354"/>
                <a:gd name="T3" fmla="*/ 114 h 2742"/>
                <a:gd name="T4" fmla="*/ 91 w 354"/>
                <a:gd name="T5" fmla="*/ 881 h 2742"/>
                <a:gd name="T6" fmla="*/ 0 w 354"/>
                <a:gd name="T7" fmla="*/ 921 h 2742"/>
                <a:gd name="T8" fmla="*/ 1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64" name="Rectangle 251">
              <a:extLst>
                <a:ext uri="{FF2B5EF4-FFF2-40B4-BE49-F238E27FC236}">
                  <a16:creationId xmlns:a16="http://schemas.microsoft.com/office/drawing/2014/main" id="{5142709B-53D3-394E-9D07-063DEA97C45C}"/>
                </a:ext>
              </a:extLst>
            </p:cNvPr>
            <p:cNvSpPr>
              <a:spLocks noChangeArrowheads="1"/>
            </p:cNvSpPr>
            <p:nvPr/>
          </p:nvSpPr>
          <p:spPr bwMode="auto">
            <a:xfrm>
              <a:off x="4202" y="435"/>
              <a:ext cx="1053" cy="2276"/>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sp>
          <p:nvSpPr>
            <p:cNvPr id="465" name="Freeform 252">
              <a:extLst>
                <a:ext uri="{FF2B5EF4-FFF2-40B4-BE49-F238E27FC236}">
                  <a16:creationId xmlns:a16="http://schemas.microsoft.com/office/drawing/2014/main" id="{AFA1A026-EFF1-0943-B7EA-BCA478B88E6F}"/>
                </a:ext>
              </a:extLst>
            </p:cNvPr>
            <p:cNvSpPr>
              <a:spLocks/>
            </p:cNvSpPr>
            <p:nvPr/>
          </p:nvSpPr>
          <p:spPr bwMode="auto">
            <a:xfrm>
              <a:off x="5321" y="570"/>
              <a:ext cx="169" cy="2115"/>
            </a:xfrm>
            <a:custGeom>
              <a:avLst/>
              <a:gdLst>
                <a:gd name="T0" fmla="*/ 2 w 211"/>
                <a:gd name="T1" fmla="*/ 0 h 2537"/>
                <a:gd name="T2" fmla="*/ 56 w 211"/>
                <a:gd name="T3" fmla="*/ 73 h 2537"/>
                <a:gd name="T4" fmla="*/ 2 w 211"/>
                <a:gd name="T5" fmla="*/ 839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66" name="Freeform 253">
              <a:extLst>
                <a:ext uri="{FF2B5EF4-FFF2-40B4-BE49-F238E27FC236}">
                  <a16:creationId xmlns:a16="http://schemas.microsoft.com/office/drawing/2014/main" id="{AFC698BF-4C02-BC40-AC93-FB5735095CC4}"/>
                </a:ext>
              </a:extLst>
            </p:cNvPr>
            <p:cNvSpPr>
              <a:spLocks/>
            </p:cNvSpPr>
            <p:nvPr/>
          </p:nvSpPr>
          <p:spPr bwMode="auto">
            <a:xfrm>
              <a:off x="5284" y="1640"/>
              <a:ext cx="263" cy="189"/>
            </a:xfrm>
            <a:custGeom>
              <a:avLst/>
              <a:gdLst>
                <a:gd name="T0" fmla="*/ 2 w 328"/>
                <a:gd name="T1" fmla="*/ 0 h 226"/>
                <a:gd name="T2" fmla="*/ 87 w 328"/>
                <a:gd name="T3" fmla="*/ 43 h 226"/>
                <a:gd name="T4" fmla="*/ 87 w 328"/>
                <a:gd name="T5" fmla="*/ 77 h 226"/>
                <a:gd name="T6" fmla="*/ 0 w 328"/>
                <a:gd name="T7" fmla="*/ 34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67" name="Rectangle 254">
              <a:extLst>
                <a:ext uri="{FF2B5EF4-FFF2-40B4-BE49-F238E27FC236}">
                  <a16:creationId xmlns:a16="http://schemas.microsoft.com/office/drawing/2014/main" id="{27F3B44A-07AD-BA4D-906F-99DF645B4910}"/>
                </a:ext>
              </a:extLst>
            </p:cNvPr>
            <p:cNvSpPr>
              <a:spLocks noChangeArrowheads="1"/>
            </p:cNvSpPr>
            <p:nvPr/>
          </p:nvSpPr>
          <p:spPr bwMode="auto">
            <a:xfrm>
              <a:off x="4214" y="692"/>
              <a:ext cx="595" cy="48"/>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grpSp>
          <p:nvGrpSpPr>
            <p:cNvPr id="468" name="Group 255">
              <a:extLst>
                <a:ext uri="{FF2B5EF4-FFF2-40B4-BE49-F238E27FC236}">
                  <a16:creationId xmlns:a16="http://schemas.microsoft.com/office/drawing/2014/main" id="{C43D2839-B7BF-694D-975D-7CAD2C3C0036}"/>
                </a:ext>
              </a:extLst>
            </p:cNvPr>
            <p:cNvGrpSpPr>
              <a:grpSpLocks/>
            </p:cNvGrpSpPr>
            <p:nvPr/>
          </p:nvGrpSpPr>
          <p:grpSpPr bwMode="auto">
            <a:xfrm>
              <a:off x="4749" y="668"/>
              <a:ext cx="581" cy="145"/>
              <a:chOff x="614" y="2568"/>
              <a:chExt cx="725" cy="139"/>
            </a:xfrm>
          </p:grpSpPr>
          <p:sp>
            <p:nvSpPr>
              <p:cNvPr id="493" name="AutoShape 256">
                <a:extLst>
                  <a:ext uri="{FF2B5EF4-FFF2-40B4-BE49-F238E27FC236}">
                    <a16:creationId xmlns:a16="http://schemas.microsoft.com/office/drawing/2014/main" id="{DF73D935-199A-DB4F-982E-4FD09073BCC3}"/>
                  </a:ext>
                </a:extLst>
              </p:cNvPr>
              <p:cNvSpPr>
                <a:spLocks noChangeArrowheads="1"/>
              </p:cNvSpPr>
              <p:nvPr/>
            </p:nvSpPr>
            <p:spPr bwMode="auto">
              <a:xfrm>
                <a:off x="612" y="2568"/>
                <a:ext cx="727" cy="137"/>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sp>
            <p:nvSpPr>
              <p:cNvPr id="494" name="AutoShape 257">
                <a:extLst>
                  <a:ext uri="{FF2B5EF4-FFF2-40B4-BE49-F238E27FC236}">
                    <a16:creationId xmlns:a16="http://schemas.microsoft.com/office/drawing/2014/main" id="{0B62903F-2CF1-DB41-8BE5-4719AA91FA25}"/>
                  </a:ext>
                </a:extLst>
              </p:cNvPr>
              <p:cNvSpPr>
                <a:spLocks noChangeArrowheads="1"/>
              </p:cNvSpPr>
              <p:nvPr/>
            </p:nvSpPr>
            <p:spPr bwMode="auto">
              <a:xfrm>
                <a:off x="627" y="2585"/>
                <a:ext cx="696" cy="103"/>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grpSp>
        <p:sp>
          <p:nvSpPr>
            <p:cNvPr id="469" name="Rectangle 258">
              <a:extLst>
                <a:ext uri="{FF2B5EF4-FFF2-40B4-BE49-F238E27FC236}">
                  <a16:creationId xmlns:a16="http://schemas.microsoft.com/office/drawing/2014/main" id="{3EEE95AA-2248-7C48-9119-E8C3321051F1}"/>
                </a:ext>
              </a:extLst>
            </p:cNvPr>
            <p:cNvSpPr>
              <a:spLocks noChangeArrowheads="1"/>
            </p:cNvSpPr>
            <p:nvPr/>
          </p:nvSpPr>
          <p:spPr bwMode="auto">
            <a:xfrm>
              <a:off x="4227" y="1021"/>
              <a:ext cx="595" cy="48"/>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grpSp>
          <p:nvGrpSpPr>
            <p:cNvPr id="470" name="Group 259">
              <a:extLst>
                <a:ext uri="{FF2B5EF4-FFF2-40B4-BE49-F238E27FC236}">
                  <a16:creationId xmlns:a16="http://schemas.microsoft.com/office/drawing/2014/main" id="{9A0290EC-59BF-2F4D-BD25-1C0289B89B4D}"/>
                </a:ext>
              </a:extLst>
            </p:cNvPr>
            <p:cNvGrpSpPr>
              <a:grpSpLocks/>
            </p:cNvGrpSpPr>
            <p:nvPr/>
          </p:nvGrpSpPr>
          <p:grpSpPr bwMode="auto">
            <a:xfrm>
              <a:off x="4747" y="994"/>
              <a:ext cx="581" cy="134"/>
              <a:chOff x="614" y="2568"/>
              <a:chExt cx="725" cy="139"/>
            </a:xfrm>
          </p:grpSpPr>
          <p:sp>
            <p:nvSpPr>
              <p:cNvPr id="491" name="AutoShape 260">
                <a:extLst>
                  <a:ext uri="{FF2B5EF4-FFF2-40B4-BE49-F238E27FC236}">
                    <a16:creationId xmlns:a16="http://schemas.microsoft.com/office/drawing/2014/main" id="{7FBFA811-AD2E-5049-AE53-0186EFA3C48E}"/>
                  </a:ext>
                </a:extLst>
              </p:cNvPr>
              <p:cNvSpPr>
                <a:spLocks noChangeArrowheads="1"/>
              </p:cNvSpPr>
              <p:nvPr/>
            </p:nvSpPr>
            <p:spPr bwMode="auto">
              <a:xfrm>
                <a:off x="614" y="2577"/>
                <a:ext cx="727" cy="130"/>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sp>
            <p:nvSpPr>
              <p:cNvPr id="492" name="AutoShape 261">
                <a:extLst>
                  <a:ext uri="{FF2B5EF4-FFF2-40B4-BE49-F238E27FC236}">
                    <a16:creationId xmlns:a16="http://schemas.microsoft.com/office/drawing/2014/main" id="{52480638-42C8-6641-9C97-E73704C2F0A0}"/>
                  </a:ext>
                </a:extLst>
              </p:cNvPr>
              <p:cNvSpPr>
                <a:spLocks noChangeArrowheads="1"/>
              </p:cNvSpPr>
              <p:nvPr/>
            </p:nvSpPr>
            <p:spPr bwMode="auto">
              <a:xfrm>
                <a:off x="630" y="2596"/>
                <a:ext cx="696" cy="93"/>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grpSp>
        <p:sp>
          <p:nvSpPr>
            <p:cNvPr id="471" name="Rectangle 262">
              <a:extLst>
                <a:ext uri="{FF2B5EF4-FFF2-40B4-BE49-F238E27FC236}">
                  <a16:creationId xmlns:a16="http://schemas.microsoft.com/office/drawing/2014/main" id="{BFA8FFEA-5262-2040-AA47-EEDB12FC43D2}"/>
                </a:ext>
              </a:extLst>
            </p:cNvPr>
            <p:cNvSpPr>
              <a:spLocks noChangeArrowheads="1"/>
            </p:cNvSpPr>
            <p:nvPr/>
          </p:nvSpPr>
          <p:spPr bwMode="auto">
            <a:xfrm>
              <a:off x="4214" y="1355"/>
              <a:ext cx="595" cy="48"/>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sp>
          <p:nvSpPr>
            <p:cNvPr id="472" name="Rectangle 263">
              <a:extLst>
                <a:ext uri="{FF2B5EF4-FFF2-40B4-BE49-F238E27FC236}">
                  <a16:creationId xmlns:a16="http://schemas.microsoft.com/office/drawing/2014/main" id="{8396F506-0BBD-A443-9550-83889BF429DD}"/>
                </a:ext>
              </a:extLst>
            </p:cNvPr>
            <p:cNvSpPr>
              <a:spLocks noChangeArrowheads="1"/>
            </p:cNvSpPr>
            <p:nvPr/>
          </p:nvSpPr>
          <p:spPr bwMode="auto">
            <a:xfrm>
              <a:off x="4227" y="1654"/>
              <a:ext cx="601" cy="48"/>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grpSp>
          <p:nvGrpSpPr>
            <p:cNvPr id="473" name="Group 264">
              <a:extLst>
                <a:ext uri="{FF2B5EF4-FFF2-40B4-BE49-F238E27FC236}">
                  <a16:creationId xmlns:a16="http://schemas.microsoft.com/office/drawing/2014/main" id="{F2DAEB7E-7F31-F74A-8053-5EA45BC4F954}"/>
                </a:ext>
              </a:extLst>
            </p:cNvPr>
            <p:cNvGrpSpPr>
              <a:grpSpLocks/>
            </p:cNvGrpSpPr>
            <p:nvPr/>
          </p:nvGrpSpPr>
          <p:grpSpPr bwMode="auto">
            <a:xfrm>
              <a:off x="4735" y="1627"/>
              <a:ext cx="582" cy="151"/>
              <a:chOff x="614" y="2568"/>
              <a:chExt cx="725" cy="139"/>
            </a:xfrm>
          </p:grpSpPr>
          <p:sp>
            <p:nvSpPr>
              <p:cNvPr id="489" name="AutoShape 265">
                <a:extLst>
                  <a:ext uri="{FF2B5EF4-FFF2-40B4-BE49-F238E27FC236}">
                    <a16:creationId xmlns:a16="http://schemas.microsoft.com/office/drawing/2014/main" id="{E202102F-D0BF-F043-A101-0585762C43C3}"/>
                  </a:ext>
                </a:extLst>
              </p:cNvPr>
              <p:cNvSpPr>
                <a:spLocks noChangeArrowheads="1"/>
              </p:cNvSpPr>
              <p:nvPr/>
            </p:nvSpPr>
            <p:spPr bwMode="auto">
              <a:xfrm>
                <a:off x="614" y="2576"/>
                <a:ext cx="718" cy="132"/>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sp>
            <p:nvSpPr>
              <p:cNvPr id="490" name="AutoShape 266">
                <a:extLst>
                  <a:ext uri="{FF2B5EF4-FFF2-40B4-BE49-F238E27FC236}">
                    <a16:creationId xmlns:a16="http://schemas.microsoft.com/office/drawing/2014/main" id="{E8A94FF0-B560-A94F-91F4-4E5472AC5321}"/>
                  </a:ext>
                </a:extLst>
              </p:cNvPr>
              <p:cNvSpPr>
                <a:spLocks noChangeArrowheads="1"/>
              </p:cNvSpPr>
              <p:nvPr/>
            </p:nvSpPr>
            <p:spPr bwMode="auto">
              <a:xfrm>
                <a:off x="629" y="2593"/>
                <a:ext cx="687" cy="9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grpSp>
        <p:sp>
          <p:nvSpPr>
            <p:cNvPr id="474" name="Freeform 267">
              <a:extLst>
                <a:ext uri="{FF2B5EF4-FFF2-40B4-BE49-F238E27FC236}">
                  <a16:creationId xmlns:a16="http://schemas.microsoft.com/office/drawing/2014/main" id="{F55BD7D4-3704-D84A-AE65-92AC70C7FCF5}"/>
                </a:ext>
              </a:extLst>
            </p:cNvPr>
            <p:cNvSpPr>
              <a:spLocks/>
            </p:cNvSpPr>
            <p:nvPr/>
          </p:nvSpPr>
          <p:spPr bwMode="auto">
            <a:xfrm>
              <a:off x="5288" y="1354"/>
              <a:ext cx="263" cy="188"/>
            </a:xfrm>
            <a:custGeom>
              <a:avLst/>
              <a:gdLst>
                <a:gd name="T0" fmla="*/ 2 w 328"/>
                <a:gd name="T1" fmla="*/ 0 h 226"/>
                <a:gd name="T2" fmla="*/ 87 w 328"/>
                <a:gd name="T3" fmla="*/ 42 h 226"/>
                <a:gd name="T4" fmla="*/ 87 w 328"/>
                <a:gd name="T5" fmla="*/ 75 h 226"/>
                <a:gd name="T6" fmla="*/ 0 w 328"/>
                <a:gd name="T7" fmla="*/ 32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nvGrpSpPr>
            <p:cNvPr id="475" name="Group 268">
              <a:extLst>
                <a:ext uri="{FF2B5EF4-FFF2-40B4-BE49-F238E27FC236}">
                  <a16:creationId xmlns:a16="http://schemas.microsoft.com/office/drawing/2014/main" id="{76F5D927-0206-E441-A4B8-B6AFBF7041DB}"/>
                </a:ext>
              </a:extLst>
            </p:cNvPr>
            <p:cNvGrpSpPr>
              <a:grpSpLocks/>
            </p:cNvGrpSpPr>
            <p:nvPr/>
          </p:nvGrpSpPr>
          <p:grpSpPr bwMode="auto">
            <a:xfrm>
              <a:off x="4739" y="1327"/>
              <a:ext cx="582" cy="139"/>
              <a:chOff x="614" y="2568"/>
              <a:chExt cx="725" cy="139"/>
            </a:xfrm>
          </p:grpSpPr>
          <p:sp>
            <p:nvSpPr>
              <p:cNvPr id="487" name="AutoShape 269">
                <a:extLst>
                  <a:ext uri="{FF2B5EF4-FFF2-40B4-BE49-F238E27FC236}">
                    <a16:creationId xmlns:a16="http://schemas.microsoft.com/office/drawing/2014/main" id="{A7876F51-5DD6-9D4C-93F2-AA353B717021}"/>
                  </a:ext>
                </a:extLst>
              </p:cNvPr>
              <p:cNvSpPr>
                <a:spLocks noChangeArrowheads="1"/>
              </p:cNvSpPr>
              <p:nvPr/>
            </p:nvSpPr>
            <p:spPr bwMode="auto">
              <a:xfrm>
                <a:off x="616" y="2566"/>
                <a:ext cx="725" cy="149"/>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sp>
            <p:nvSpPr>
              <p:cNvPr id="488" name="AutoShape 270">
                <a:extLst>
                  <a:ext uri="{FF2B5EF4-FFF2-40B4-BE49-F238E27FC236}">
                    <a16:creationId xmlns:a16="http://schemas.microsoft.com/office/drawing/2014/main" id="{B17F25D8-191C-D34B-9D8C-416931495DD1}"/>
                  </a:ext>
                </a:extLst>
              </p:cNvPr>
              <p:cNvSpPr>
                <a:spLocks noChangeArrowheads="1"/>
              </p:cNvSpPr>
              <p:nvPr/>
            </p:nvSpPr>
            <p:spPr bwMode="auto">
              <a:xfrm>
                <a:off x="632" y="2584"/>
                <a:ext cx="695" cy="11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grpSp>
        <p:sp>
          <p:nvSpPr>
            <p:cNvPr id="476" name="Rectangle 271">
              <a:extLst>
                <a:ext uri="{FF2B5EF4-FFF2-40B4-BE49-F238E27FC236}">
                  <a16:creationId xmlns:a16="http://schemas.microsoft.com/office/drawing/2014/main" id="{870139C0-3422-414F-BE74-A5D5FC9039F1}"/>
                </a:ext>
              </a:extLst>
            </p:cNvPr>
            <p:cNvSpPr>
              <a:spLocks noChangeArrowheads="1"/>
            </p:cNvSpPr>
            <p:nvPr/>
          </p:nvSpPr>
          <p:spPr bwMode="auto">
            <a:xfrm>
              <a:off x="5249" y="435"/>
              <a:ext cx="68" cy="2282"/>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sp>
          <p:nvSpPr>
            <p:cNvPr id="477" name="Freeform 272">
              <a:extLst>
                <a:ext uri="{FF2B5EF4-FFF2-40B4-BE49-F238E27FC236}">
                  <a16:creationId xmlns:a16="http://schemas.microsoft.com/office/drawing/2014/main" id="{1BF02360-9958-334C-80C1-C05EF171AE74}"/>
                </a:ext>
              </a:extLst>
            </p:cNvPr>
            <p:cNvSpPr>
              <a:spLocks/>
            </p:cNvSpPr>
            <p:nvPr/>
          </p:nvSpPr>
          <p:spPr bwMode="auto">
            <a:xfrm>
              <a:off x="5312" y="1007"/>
              <a:ext cx="237" cy="213"/>
            </a:xfrm>
            <a:custGeom>
              <a:avLst/>
              <a:gdLst>
                <a:gd name="T0" fmla="*/ 2 w 296"/>
                <a:gd name="T1" fmla="*/ 0 h 256"/>
                <a:gd name="T2" fmla="*/ 77 w 296"/>
                <a:gd name="T3" fmla="*/ 47 h 256"/>
                <a:gd name="T4" fmla="*/ 78 w 296"/>
                <a:gd name="T5" fmla="*/ 85 h 256"/>
                <a:gd name="T6" fmla="*/ 0 w 296"/>
                <a:gd name="T7" fmla="*/ 32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78" name="Freeform 273">
              <a:extLst>
                <a:ext uri="{FF2B5EF4-FFF2-40B4-BE49-F238E27FC236}">
                  <a16:creationId xmlns:a16="http://schemas.microsoft.com/office/drawing/2014/main" id="{65FFA63F-5B33-1247-825D-720BA02E1E67}"/>
                </a:ext>
              </a:extLst>
            </p:cNvPr>
            <p:cNvSpPr>
              <a:spLocks/>
            </p:cNvSpPr>
            <p:nvPr/>
          </p:nvSpPr>
          <p:spPr bwMode="auto">
            <a:xfrm>
              <a:off x="5315" y="680"/>
              <a:ext cx="244" cy="240"/>
            </a:xfrm>
            <a:custGeom>
              <a:avLst/>
              <a:gdLst>
                <a:gd name="T0" fmla="*/ 0 w 304"/>
                <a:gd name="T1" fmla="*/ 0 h 288"/>
                <a:gd name="T2" fmla="*/ 81 w 304"/>
                <a:gd name="T3" fmla="*/ 55 h 288"/>
                <a:gd name="T4" fmla="*/ 76 w 304"/>
                <a:gd name="T5" fmla="*/ 97 h 288"/>
                <a:gd name="T6" fmla="*/ 2 w 304"/>
                <a:gd name="T7" fmla="*/ 42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79" name="Oval 274">
              <a:extLst>
                <a:ext uri="{FF2B5EF4-FFF2-40B4-BE49-F238E27FC236}">
                  <a16:creationId xmlns:a16="http://schemas.microsoft.com/office/drawing/2014/main" id="{7B8A133C-C808-4749-84AB-D3FA37E91374}"/>
                </a:ext>
              </a:extLst>
            </p:cNvPr>
            <p:cNvSpPr>
              <a:spLocks noChangeArrowheads="1"/>
            </p:cNvSpPr>
            <p:nvPr/>
          </p:nvSpPr>
          <p:spPr bwMode="auto">
            <a:xfrm>
              <a:off x="5515" y="2610"/>
              <a:ext cx="50" cy="96"/>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sp>
          <p:nvSpPr>
            <p:cNvPr id="480" name="Freeform 275">
              <a:extLst>
                <a:ext uri="{FF2B5EF4-FFF2-40B4-BE49-F238E27FC236}">
                  <a16:creationId xmlns:a16="http://schemas.microsoft.com/office/drawing/2014/main" id="{E6408E07-86FD-C140-AA6A-F706833C2421}"/>
                </a:ext>
              </a:extLst>
            </p:cNvPr>
            <p:cNvSpPr>
              <a:spLocks/>
            </p:cNvSpPr>
            <p:nvPr/>
          </p:nvSpPr>
          <p:spPr bwMode="auto">
            <a:xfrm>
              <a:off x="5302" y="2614"/>
              <a:ext cx="245" cy="200"/>
            </a:xfrm>
            <a:custGeom>
              <a:avLst/>
              <a:gdLst>
                <a:gd name="T0" fmla="*/ 0 w 306"/>
                <a:gd name="T1" fmla="*/ 36 h 240"/>
                <a:gd name="T2" fmla="*/ 2 w 306"/>
                <a:gd name="T3" fmla="*/ 81 h 240"/>
                <a:gd name="T4" fmla="*/ 81 w 306"/>
                <a:gd name="T5" fmla="*/ 37 h 240"/>
                <a:gd name="T6" fmla="*/ 78 w 306"/>
                <a:gd name="T7" fmla="*/ 0 h 240"/>
                <a:gd name="T8" fmla="*/ 0 w 306"/>
                <a:gd name="T9" fmla="*/ 36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81" name="AutoShape 276">
              <a:extLst>
                <a:ext uri="{FF2B5EF4-FFF2-40B4-BE49-F238E27FC236}">
                  <a16:creationId xmlns:a16="http://schemas.microsoft.com/office/drawing/2014/main" id="{9D7F9ADA-2A0C-CB41-8A6A-25721BFBEBA2}"/>
                </a:ext>
              </a:extLst>
            </p:cNvPr>
            <p:cNvSpPr>
              <a:spLocks noChangeArrowheads="1"/>
            </p:cNvSpPr>
            <p:nvPr/>
          </p:nvSpPr>
          <p:spPr bwMode="auto">
            <a:xfrm>
              <a:off x="4140" y="2682"/>
              <a:ext cx="1202" cy="143"/>
            </a:xfrm>
            <a:prstGeom prst="roundRect">
              <a:avLst>
                <a:gd name="adj" fmla="val 50000"/>
              </a:avLst>
            </a:prstGeom>
            <a:solidFill>
              <a:srgbClr val="DDDDDD"/>
            </a:soli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sp>
          <p:nvSpPr>
            <p:cNvPr id="482" name="AutoShape 277">
              <a:extLst>
                <a:ext uri="{FF2B5EF4-FFF2-40B4-BE49-F238E27FC236}">
                  <a16:creationId xmlns:a16="http://schemas.microsoft.com/office/drawing/2014/main" id="{260C5EF9-AEA9-5E42-8C56-F20705FC19D5}"/>
                </a:ext>
              </a:extLst>
            </p:cNvPr>
            <p:cNvSpPr>
              <a:spLocks noChangeArrowheads="1"/>
            </p:cNvSpPr>
            <p:nvPr/>
          </p:nvSpPr>
          <p:spPr bwMode="auto">
            <a:xfrm>
              <a:off x="4202" y="2711"/>
              <a:ext cx="1078" cy="78"/>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sp>
          <p:nvSpPr>
            <p:cNvPr id="483" name="Oval 278">
              <a:extLst>
                <a:ext uri="{FF2B5EF4-FFF2-40B4-BE49-F238E27FC236}">
                  <a16:creationId xmlns:a16="http://schemas.microsoft.com/office/drawing/2014/main" id="{48A974CE-E5E7-0843-AB61-75D84B27AC70}"/>
                </a:ext>
              </a:extLst>
            </p:cNvPr>
            <p:cNvSpPr>
              <a:spLocks noChangeArrowheads="1"/>
            </p:cNvSpPr>
            <p:nvPr/>
          </p:nvSpPr>
          <p:spPr bwMode="auto">
            <a:xfrm>
              <a:off x="4307" y="2383"/>
              <a:ext cx="161" cy="143"/>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sp>
          <p:nvSpPr>
            <p:cNvPr id="484" name="Oval 279">
              <a:extLst>
                <a:ext uri="{FF2B5EF4-FFF2-40B4-BE49-F238E27FC236}">
                  <a16:creationId xmlns:a16="http://schemas.microsoft.com/office/drawing/2014/main" id="{8B9436BF-CE3E-FC4C-8122-7385AACCF917}"/>
                </a:ext>
              </a:extLst>
            </p:cNvPr>
            <p:cNvSpPr>
              <a:spLocks noChangeArrowheads="1"/>
            </p:cNvSpPr>
            <p:nvPr/>
          </p:nvSpPr>
          <p:spPr bwMode="auto">
            <a:xfrm>
              <a:off x="4487" y="2383"/>
              <a:ext cx="161" cy="143"/>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buFont typeface="ZapfDingbats" charset="0"/>
                <a:buNone/>
                <a:defRPr/>
              </a:pPr>
              <a:endParaRPr lang="en-US">
                <a:solidFill>
                  <a:srgbClr val="FF0000"/>
                </a:solidFill>
                <a:latin typeface="Arial" charset="0"/>
                <a:ea typeface="ＭＳ Ｐゴシック" charset="0"/>
              </a:endParaRPr>
            </a:p>
          </p:txBody>
        </p:sp>
        <p:sp>
          <p:nvSpPr>
            <p:cNvPr id="485" name="Oval 280">
              <a:extLst>
                <a:ext uri="{FF2B5EF4-FFF2-40B4-BE49-F238E27FC236}">
                  <a16:creationId xmlns:a16="http://schemas.microsoft.com/office/drawing/2014/main" id="{85DCCE21-DE23-174A-818D-0DCA727B47F2}"/>
                </a:ext>
              </a:extLst>
            </p:cNvPr>
            <p:cNvSpPr>
              <a:spLocks noChangeArrowheads="1"/>
            </p:cNvSpPr>
            <p:nvPr/>
          </p:nvSpPr>
          <p:spPr bwMode="auto">
            <a:xfrm>
              <a:off x="4660" y="2383"/>
              <a:ext cx="161" cy="137"/>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sp>
          <p:nvSpPr>
            <p:cNvPr id="486" name="Rectangle 281">
              <a:extLst>
                <a:ext uri="{FF2B5EF4-FFF2-40B4-BE49-F238E27FC236}">
                  <a16:creationId xmlns:a16="http://schemas.microsoft.com/office/drawing/2014/main" id="{C8A94C3E-7DAE-EF4F-8A72-248A1E2AD3E4}"/>
                </a:ext>
              </a:extLst>
            </p:cNvPr>
            <p:cNvSpPr>
              <a:spLocks noChangeArrowheads="1"/>
            </p:cNvSpPr>
            <p:nvPr/>
          </p:nvSpPr>
          <p:spPr bwMode="auto">
            <a:xfrm>
              <a:off x="5063" y="1833"/>
              <a:ext cx="87" cy="765"/>
            </a:xfrm>
            <a:prstGeom prst="rect">
              <a:avLst/>
            </a:prstGeom>
            <a:solidFill>
              <a:srgbClr val="292929"/>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grpSp>
      <p:grpSp>
        <p:nvGrpSpPr>
          <p:cNvPr id="495" name="Group 249">
            <a:extLst>
              <a:ext uri="{FF2B5EF4-FFF2-40B4-BE49-F238E27FC236}">
                <a16:creationId xmlns:a16="http://schemas.microsoft.com/office/drawing/2014/main" id="{9A322CEC-1E3F-7643-9B34-48DAE04B90AA}"/>
              </a:ext>
            </a:extLst>
          </p:cNvPr>
          <p:cNvGrpSpPr>
            <a:grpSpLocks/>
          </p:cNvGrpSpPr>
          <p:nvPr/>
        </p:nvGrpSpPr>
        <p:grpSpPr bwMode="auto">
          <a:xfrm>
            <a:off x="5880151" y="2102864"/>
            <a:ext cx="365125" cy="636587"/>
            <a:chOff x="4140" y="429"/>
            <a:chExt cx="1425" cy="2396"/>
          </a:xfrm>
        </p:grpSpPr>
        <p:sp>
          <p:nvSpPr>
            <p:cNvPr id="496" name="Freeform 250">
              <a:extLst>
                <a:ext uri="{FF2B5EF4-FFF2-40B4-BE49-F238E27FC236}">
                  <a16:creationId xmlns:a16="http://schemas.microsoft.com/office/drawing/2014/main" id="{BF704524-7EBB-D046-9683-21898A082D1F}"/>
                </a:ext>
              </a:extLst>
            </p:cNvPr>
            <p:cNvSpPr>
              <a:spLocks/>
            </p:cNvSpPr>
            <p:nvPr/>
          </p:nvSpPr>
          <p:spPr bwMode="auto">
            <a:xfrm>
              <a:off x="5268" y="433"/>
              <a:ext cx="283" cy="2286"/>
            </a:xfrm>
            <a:custGeom>
              <a:avLst/>
              <a:gdLst>
                <a:gd name="T0" fmla="*/ 17 w 354"/>
                <a:gd name="T1" fmla="*/ 0 h 2742"/>
                <a:gd name="T2" fmla="*/ 93 w 354"/>
                <a:gd name="T3" fmla="*/ 114 h 2742"/>
                <a:gd name="T4" fmla="*/ 91 w 354"/>
                <a:gd name="T5" fmla="*/ 881 h 2742"/>
                <a:gd name="T6" fmla="*/ 0 w 354"/>
                <a:gd name="T7" fmla="*/ 921 h 2742"/>
                <a:gd name="T8" fmla="*/ 1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97" name="Rectangle 251">
              <a:extLst>
                <a:ext uri="{FF2B5EF4-FFF2-40B4-BE49-F238E27FC236}">
                  <a16:creationId xmlns:a16="http://schemas.microsoft.com/office/drawing/2014/main" id="{25DAEF71-0572-E646-9697-11A16EA0AFB2}"/>
                </a:ext>
              </a:extLst>
            </p:cNvPr>
            <p:cNvSpPr>
              <a:spLocks noChangeArrowheads="1"/>
            </p:cNvSpPr>
            <p:nvPr/>
          </p:nvSpPr>
          <p:spPr bwMode="auto">
            <a:xfrm>
              <a:off x="4202" y="435"/>
              <a:ext cx="1053" cy="2277"/>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sp>
          <p:nvSpPr>
            <p:cNvPr id="498" name="Freeform 252">
              <a:extLst>
                <a:ext uri="{FF2B5EF4-FFF2-40B4-BE49-F238E27FC236}">
                  <a16:creationId xmlns:a16="http://schemas.microsoft.com/office/drawing/2014/main" id="{35B829A5-713F-1B4F-9D13-FEC76AAA5F62}"/>
                </a:ext>
              </a:extLst>
            </p:cNvPr>
            <p:cNvSpPr>
              <a:spLocks/>
            </p:cNvSpPr>
            <p:nvPr/>
          </p:nvSpPr>
          <p:spPr bwMode="auto">
            <a:xfrm>
              <a:off x="5321" y="570"/>
              <a:ext cx="169" cy="2115"/>
            </a:xfrm>
            <a:custGeom>
              <a:avLst/>
              <a:gdLst>
                <a:gd name="T0" fmla="*/ 2 w 211"/>
                <a:gd name="T1" fmla="*/ 0 h 2537"/>
                <a:gd name="T2" fmla="*/ 56 w 211"/>
                <a:gd name="T3" fmla="*/ 73 h 2537"/>
                <a:gd name="T4" fmla="*/ 2 w 211"/>
                <a:gd name="T5" fmla="*/ 839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99" name="Freeform 253">
              <a:extLst>
                <a:ext uri="{FF2B5EF4-FFF2-40B4-BE49-F238E27FC236}">
                  <a16:creationId xmlns:a16="http://schemas.microsoft.com/office/drawing/2014/main" id="{6265744D-6FF5-0641-AFBC-2D2A5534BE61}"/>
                </a:ext>
              </a:extLst>
            </p:cNvPr>
            <p:cNvSpPr>
              <a:spLocks/>
            </p:cNvSpPr>
            <p:nvPr/>
          </p:nvSpPr>
          <p:spPr bwMode="auto">
            <a:xfrm>
              <a:off x="5284" y="1640"/>
              <a:ext cx="263" cy="189"/>
            </a:xfrm>
            <a:custGeom>
              <a:avLst/>
              <a:gdLst>
                <a:gd name="T0" fmla="*/ 2 w 328"/>
                <a:gd name="T1" fmla="*/ 0 h 226"/>
                <a:gd name="T2" fmla="*/ 87 w 328"/>
                <a:gd name="T3" fmla="*/ 43 h 226"/>
                <a:gd name="T4" fmla="*/ 87 w 328"/>
                <a:gd name="T5" fmla="*/ 77 h 226"/>
                <a:gd name="T6" fmla="*/ 0 w 328"/>
                <a:gd name="T7" fmla="*/ 34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00" name="Rectangle 254">
              <a:extLst>
                <a:ext uri="{FF2B5EF4-FFF2-40B4-BE49-F238E27FC236}">
                  <a16:creationId xmlns:a16="http://schemas.microsoft.com/office/drawing/2014/main" id="{1AAF2320-D199-C640-AE43-35565BFFD106}"/>
                </a:ext>
              </a:extLst>
            </p:cNvPr>
            <p:cNvSpPr>
              <a:spLocks noChangeArrowheads="1"/>
            </p:cNvSpPr>
            <p:nvPr/>
          </p:nvSpPr>
          <p:spPr bwMode="auto">
            <a:xfrm>
              <a:off x="4214" y="692"/>
              <a:ext cx="595" cy="48"/>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grpSp>
          <p:nvGrpSpPr>
            <p:cNvPr id="501" name="Group 255">
              <a:extLst>
                <a:ext uri="{FF2B5EF4-FFF2-40B4-BE49-F238E27FC236}">
                  <a16:creationId xmlns:a16="http://schemas.microsoft.com/office/drawing/2014/main" id="{B10EABF4-670D-6D45-A736-FED4B682374D}"/>
                </a:ext>
              </a:extLst>
            </p:cNvPr>
            <p:cNvGrpSpPr>
              <a:grpSpLocks/>
            </p:cNvGrpSpPr>
            <p:nvPr/>
          </p:nvGrpSpPr>
          <p:grpSpPr bwMode="auto">
            <a:xfrm>
              <a:off x="4749" y="668"/>
              <a:ext cx="581" cy="145"/>
              <a:chOff x="614" y="2568"/>
              <a:chExt cx="725" cy="139"/>
            </a:xfrm>
          </p:grpSpPr>
          <p:sp>
            <p:nvSpPr>
              <p:cNvPr id="526" name="AutoShape 256">
                <a:extLst>
                  <a:ext uri="{FF2B5EF4-FFF2-40B4-BE49-F238E27FC236}">
                    <a16:creationId xmlns:a16="http://schemas.microsoft.com/office/drawing/2014/main" id="{75E48B8A-3A1E-A141-AF76-5519486A653B}"/>
                  </a:ext>
                </a:extLst>
              </p:cNvPr>
              <p:cNvSpPr>
                <a:spLocks noChangeArrowheads="1"/>
              </p:cNvSpPr>
              <p:nvPr/>
            </p:nvSpPr>
            <p:spPr bwMode="auto">
              <a:xfrm>
                <a:off x="604" y="2574"/>
                <a:ext cx="734" cy="132"/>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sp>
            <p:nvSpPr>
              <p:cNvPr id="527" name="AutoShape 257">
                <a:extLst>
                  <a:ext uri="{FF2B5EF4-FFF2-40B4-BE49-F238E27FC236}">
                    <a16:creationId xmlns:a16="http://schemas.microsoft.com/office/drawing/2014/main" id="{260A31AE-0644-334E-9F1F-F662F259CAB9}"/>
                  </a:ext>
                </a:extLst>
              </p:cNvPr>
              <p:cNvSpPr>
                <a:spLocks noChangeArrowheads="1"/>
              </p:cNvSpPr>
              <p:nvPr/>
            </p:nvSpPr>
            <p:spPr bwMode="auto">
              <a:xfrm>
                <a:off x="627" y="2585"/>
                <a:ext cx="696" cy="103"/>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grpSp>
        <p:sp>
          <p:nvSpPr>
            <p:cNvPr id="502" name="Rectangle 258">
              <a:extLst>
                <a:ext uri="{FF2B5EF4-FFF2-40B4-BE49-F238E27FC236}">
                  <a16:creationId xmlns:a16="http://schemas.microsoft.com/office/drawing/2014/main" id="{B4BF49CC-58CB-4846-83BB-E502B41B988E}"/>
                </a:ext>
              </a:extLst>
            </p:cNvPr>
            <p:cNvSpPr>
              <a:spLocks noChangeArrowheads="1"/>
            </p:cNvSpPr>
            <p:nvPr/>
          </p:nvSpPr>
          <p:spPr bwMode="auto">
            <a:xfrm>
              <a:off x="4227" y="1021"/>
              <a:ext cx="595" cy="48"/>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grpSp>
          <p:nvGrpSpPr>
            <p:cNvPr id="503" name="Group 259">
              <a:extLst>
                <a:ext uri="{FF2B5EF4-FFF2-40B4-BE49-F238E27FC236}">
                  <a16:creationId xmlns:a16="http://schemas.microsoft.com/office/drawing/2014/main" id="{6B79FC1D-F979-7742-B232-710419BA8176}"/>
                </a:ext>
              </a:extLst>
            </p:cNvPr>
            <p:cNvGrpSpPr>
              <a:grpSpLocks/>
            </p:cNvGrpSpPr>
            <p:nvPr/>
          </p:nvGrpSpPr>
          <p:grpSpPr bwMode="auto">
            <a:xfrm>
              <a:off x="4747" y="994"/>
              <a:ext cx="581" cy="134"/>
              <a:chOff x="614" y="2568"/>
              <a:chExt cx="725" cy="139"/>
            </a:xfrm>
          </p:grpSpPr>
          <p:sp>
            <p:nvSpPr>
              <p:cNvPr id="524" name="AutoShape 260">
                <a:extLst>
                  <a:ext uri="{FF2B5EF4-FFF2-40B4-BE49-F238E27FC236}">
                    <a16:creationId xmlns:a16="http://schemas.microsoft.com/office/drawing/2014/main" id="{074BB552-0E48-7D41-ACD4-2AF8E5822E29}"/>
                  </a:ext>
                </a:extLst>
              </p:cNvPr>
              <p:cNvSpPr>
                <a:spLocks noChangeArrowheads="1"/>
              </p:cNvSpPr>
              <p:nvPr/>
            </p:nvSpPr>
            <p:spPr bwMode="auto">
              <a:xfrm>
                <a:off x="614" y="2577"/>
                <a:ext cx="727" cy="130"/>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sp>
            <p:nvSpPr>
              <p:cNvPr id="525" name="AutoShape 261">
                <a:extLst>
                  <a:ext uri="{FF2B5EF4-FFF2-40B4-BE49-F238E27FC236}">
                    <a16:creationId xmlns:a16="http://schemas.microsoft.com/office/drawing/2014/main" id="{CEE20A4D-9CF2-CA4E-A3DF-6F08CE852BAF}"/>
                  </a:ext>
                </a:extLst>
              </p:cNvPr>
              <p:cNvSpPr>
                <a:spLocks noChangeArrowheads="1"/>
              </p:cNvSpPr>
              <p:nvPr/>
            </p:nvSpPr>
            <p:spPr bwMode="auto">
              <a:xfrm>
                <a:off x="630" y="2596"/>
                <a:ext cx="696" cy="93"/>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grpSp>
        <p:sp>
          <p:nvSpPr>
            <p:cNvPr id="504" name="Rectangle 262">
              <a:extLst>
                <a:ext uri="{FF2B5EF4-FFF2-40B4-BE49-F238E27FC236}">
                  <a16:creationId xmlns:a16="http://schemas.microsoft.com/office/drawing/2014/main" id="{A952D499-A470-9C48-AB25-30866EA10103}"/>
                </a:ext>
              </a:extLst>
            </p:cNvPr>
            <p:cNvSpPr>
              <a:spLocks noChangeArrowheads="1"/>
            </p:cNvSpPr>
            <p:nvPr/>
          </p:nvSpPr>
          <p:spPr bwMode="auto">
            <a:xfrm>
              <a:off x="4214" y="1355"/>
              <a:ext cx="595" cy="48"/>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sp>
          <p:nvSpPr>
            <p:cNvPr id="505" name="Rectangle 263">
              <a:extLst>
                <a:ext uri="{FF2B5EF4-FFF2-40B4-BE49-F238E27FC236}">
                  <a16:creationId xmlns:a16="http://schemas.microsoft.com/office/drawing/2014/main" id="{C2983F57-3316-D84C-9547-C24897ACD46C}"/>
                </a:ext>
              </a:extLst>
            </p:cNvPr>
            <p:cNvSpPr>
              <a:spLocks noChangeArrowheads="1"/>
            </p:cNvSpPr>
            <p:nvPr/>
          </p:nvSpPr>
          <p:spPr bwMode="auto">
            <a:xfrm>
              <a:off x="4227" y="1654"/>
              <a:ext cx="601" cy="48"/>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grpSp>
          <p:nvGrpSpPr>
            <p:cNvPr id="506" name="Group 264">
              <a:extLst>
                <a:ext uri="{FF2B5EF4-FFF2-40B4-BE49-F238E27FC236}">
                  <a16:creationId xmlns:a16="http://schemas.microsoft.com/office/drawing/2014/main" id="{CBB38ADC-7FEA-984C-9982-22207791C146}"/>
                </a:ext>
              </a:extLst>
            </p:cNvPr>
            <p:cNvGrpSpPr>
              <a:grpSpLocks/>
            </p:cNvGrpSpPr>
            <p:nvPr/>
          </p:nvGrpSpPr>
          <p:grpSpPr bwMode="auto">
            <a:xfrm>
              <a:off x="4735" y="1627"/>
              <a:ext cx="582" cy="151"/>
              <a:chOff x="614" y="2568"/>
              <a:chExt cx="725" cy="139"/>
            </a:xfrm>
          </p:grpSpPr>
          <p:sp>
            <p:nvSpPr>
              <p:cNvPr id="522" name="AutoShape 265">
                <a:extLst>
                  <a:ext uri="{FF2B5EF4-FFF2-40B4-BE49-F238E27FC236}">
                    <a16:creationId xmlns:a16="http://schemas.microsoft.com/office/drawing/2014/main" id="{A2317842-DB5B-E644-9D9F-8476C78D677D}"/>
                  </a:ext>
                </a:extLst>
              </p:cNvPr>
              <p:cNvSpPr>
                <a:spLocks noChangeArrowheads="1"/>
              </p:cNvSpPr>
              <p:nvPr/>
            </p:nvSpPr>
            <p:spPr bwMode="auto">
              <a:xfrm>
                <a:off x="614" y="2576"/>
                <a:ext cx="718" cy="132"/>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sp>
            <p:nvSpPr>
              <p:cNvPr id="523" name="AutoShape 266">
                <a:extLst>
                  <a:ext uri="{FF2B5EF4-FFF2-40B4-BE49-F238E27FC236}">
                    <a16:creationId xmlns:a16="http://schemas.microsoft.com/office/drawing/2014/main" id="{A0C71213-AE36-6649-B799-8915C61A851E}"/>
                  </a:ext>
                </a:extLst>
              </p:cNvPr>
              <p:cNvSpPr>
                <a:spLocks noChangeArrowheads="1"/>
              </p:cNvSpPr>
              <p:nvPr/>
            </p:nvSpPr>
            <p:spPr bwMode="auto">
              <a:xfrm>
                <a:off x="629" y="2593"/>
                <a:ext cx="687" cy="9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grpSp>
        <p:sp>
          <p:nvSpPr>
            <p:cNvPr id="507" name="Freeform 267">
              <a:extLst>
                <a:ext uri="{FF2B5EF4-FFF2-40B4-BE49-F238E27FC236}">
                  <a16:creationId xmlns:a16="http://schemas.microsoft.com/office/drawing/2014/main" id="{93A02F70-5B23-124A-B911-41DEE4FC47F6}"/>
                </a:ext>
              </a:extLst>
            </p:cNvPr>
            <p:cNvSpPr>
              <a:spLocks/>
            </p:cNvSpPr>
            <p:nvPr/>
          </p:nvSpPr>
          <p:spPr bwMode="auto">
            <a:xfrm>
              <a:off x="5288" y="1354"/>
              <a:ext cx="263" cy="188"/>
            </a:xfrm>
            <a:custGeom>
              <a:avLst/>
              <a:gdLst>
                <a:gd name="T0" fmla="*/ 2 w 328"/>
                <a:gd name="T1" fmla="*/ 0 h 226"/>
                <a:gd name="T2" fmla="*/ 87 w 328"/>
                <a:gd name="T3" fmla="*/ 42 h 226"/>
                <a:gd name="T4" fmla="*/ 87 w 328"/>
                <a:gd name="T5" fmla="*/ 75 h 226"/>
                <a:gd name="T6" fmla="*/ 0 w 328"/>
                <a:gd name="T7" fmla="*/ 32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nvGrpSpPr>
            <p:cNvPr id="508" name="Group 268">
              <a:extLst>
                <a:ext uri="{FF2B5EF4-FFF2-40B4-BE49-F238E27FC236}">
                  <a16:creationId xmlns:a16="http://schemas.microsoft.com/office/drawing/2014/main" id="{49C78130-3F29-C246-8034-7EA1AC35B79E}"/>
                </a:ext>
              </a:extLst>
            </p:cNvPr>
            <p:cNvGrpSpPr>
              <a:grpSpLocks/>
            </p:cNvGrpSpPr>
            <p:nvPr/>
          </p:nvGrpSpPr>
          <p:grpSpPr bwMode="auto">
            <a:xfrm>
              <a:off x="4739" y="1327"/>
              <a:ext cx="582" cy="139"/>
              <a:chOff x="614" y="2568"/>
              <a:chExt cx="725" cy="139"/>
            </a:xfrm>
          </p:grpSpPr>
          <p:sp>
            <p:nvSpPr>
              <p:cNvPr id="520" name="AutoShape 269">
                <a:extLst>
                  <a:ext uri="{FF2B5EF4-FFF2-40B4-BE49-F238E27FC236}">
                    <a16:creationId xmlns:a16="http://schemas.microsoft.com/office/drawing/2014/main" id="{9CF90E49-A5F8-4D42-81F8-EB323C0FB663}"/>
                  </a:ext>
                </a:extLst>
              </p:cNvPr>
              <p:cNvSpPr>
                <a:spLocks noChangeArrowheads="1"/>
              </p:cNvSpPr>
              <p:nvPr/>
            </p:nvSpPr>
            <p:spPr bwMode="auto">
              <a:xfrm>
                <a:off x="616" y="2566"/>
                <a:ext cx="725" cy="149"/>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sp>
            <p:nvSpPr>
              <p:cNvPr id="521" name="AutoShape 270">
                <a:extLst>
                  <a:ext uri="{FF2B5EF4-FFF2-40B4-BE49-F238E27FC236}">
                    <a16:creationId xmlns:a16="http://schemas.microsoft.com/office/drawing/2014/main" id="{8BD5AC01-209F-374F-990A-709394222DA8}"/>
                  </a:ext>
                </a:extLst>
              </p:cNvPr>
              <p:cNvSpPr>
                <a:spLocks noChangeArrowheads="1"/>
              </p:cNvSpPr>
              <p:nvPr/>
            </p:nvSpPr>
            <p:spPr bwMode="auto">
              <a:xfrm>
                <a:off x="632" y="2584"/>
                <a:ext cx="695" cy="11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grpSp>
        <p:sp>
          <p:nvSpPr>
            <p:cNvPr id="509" name="Rectangle 271">
              <a:extLst>
                <a:ext uri="{FF2B5EF4-FFF2-40B4-BE49-F238E27FC236}">
                  <a16:creationId xmlns:a16="http://schemas.microsoft.com/office/drawing/2014/main" id="{8452103B-F820-B64E-8A84-5DB92471A1A0}"/>
                </a:ext>
              </a:extLst>
            </p:cNvPr>
            <p:cNvSpPr>
              <a:spLocks noChangeArrowheads="1"/>
            </p:cNvSpPr>
            <p:nvPr/>
          </p:nvSpPr>
          <p:spPr bwMode="auto">
            <a:xfrm>
              <a:off x="5249" y="435"/>
              <a:ext cx="68" cy="2282"/>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sp>
          <p:nvSpPr>
            <p:cNvPr id="510" name="Freeform 272">
              <a:extLst>
                <a:ext uri="{FF2B5EF4-FFF2-40B4-BE49-F238E27FC236}">
                  <a16:creationId xmlns:a16="http://schemas.microsoft.com/office/drawing/2014/main" id="{DF6AE29C-AA54-AF4B-9438-6D693A05234A}"/>
                </a:ext>
              </a:extLst>
            </p:cNvPr>
            <p:cNvSpPr>
              <a:spLocks/>
            </p:cNvSpPr>
            <p:nvPr/>
          </p:nvSpPr>
          <p:spPr bwMode="auto">
            <a:xfrm>
              <a:off x="5312" y="1007"/>
              <a:ext cx="237" cy="213"/>
            </a:xfrm>
            <a:custGeom>
              <a:avLst/>
              <a:gdLst>
                <a:gd name="T0" fmla="*/ 2 w 296"/>
                <a:gd name="T1" fmla="*/ 0 h 256"/>
                <a:gd name="T2" fmla="*/ 77 w 296"/>
                <a:gd name="T3" fmla="*/ 47 h 256"/>
                <a:gd name="T4" fmla="*/ 78 w 296"/>
                <a:gd name="T5" fmla="*/ 85 h 256"/>
                <a:gd name="T6" fmla="*/ 0 w 296"/>
                <a:gd name="T7" fmla="*/ 32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11" name="Freeform 273">
              <a:extLst>
                <a:ext uri="{FF2B5EF4-FFF2-40B4-BE49-F238E27FC236}">
                  <a16:creationId xmlns:a16="http://schemas.microsoft.com/office/drawing/2014/main" id="{645422EE-6B97-734C-83EE-52EE465DA554}"/>
                </a:ext>
              </a:extLst>
            </p:cNvPr>
            <p:cNvSpPr>
              <a:spLocks/>
            </p:cNvSpPr>
            <p:nvPr/>
          </p:nvSpPr>
          <p:spPr bwMode="auto">
            <a:xfrm>
              <a:off x="5315" y="680"/>
              <a:ext cx="244" cy="240"/>
            </a:xfrm>
            <a:custGeom>
              <a:avLst/>
              <a:gdLst>
                <a:gd name="T0" fmla="*/ 0 w 304"/>
                <a:gd name="T1" fmla="*/ 0 h 288"/>
                <a:gd name="T2" fmla="*/ 81 w 304"/>
                <a:gd name="T3" fmla="*/ 55 h 288"/>
                <a:gd name="T4" fmla="*/ 76 w 304"/>
                <a:gd name="T5" fmla="*/ 97 h 288"/>
                <a:gd name="T6" fmla="*/ 2 w 304"/>
                <a:gd name="T7" fmla="*/ 42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12" name="Oval 274">
              <a:extLst>
                <a:ext uri="{FF2B5EF4-FFF2-40B4-BE49-F238E27FC236}">
                  <a16:creationId xmlns:a16="http://schemas.microsoft.com/office/drawing/2014/main" id="{BF1713D7-2793-FC4A-BE4A-2349462FCDD8}"/>
                </a:ext>
              </a:extLst>
            </p:cNvPr>
            <p:cNvSpPr>
              <a:spLocks noChangeArrowheads="1"/>
            </p:cNvSpPr>
            <p:nvPr/>
          </p:nvSpPr>
          <p:spPr bwMode="auto">
            <a:xfrm>
              <a:off x="5515" y="2610"/>
              <a:ext cx="50" cy="96"/>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sp>
          <p:nvSpPr>
            <p:cNvPr id="513" name="Freeform 275">
              <a:extLst>
                <a:ext uri="{FF2B5EF4-FFF2-40B4-BE49-F238E27FC236}">
                  <a16:creationId xmlns:a16="http://schemas.microsoft.com/office/drawing/2014/main" id="{A51DBD25-52B0-BE4C-A61F-8F09E6EAD816}"/>
                </a:ext>
              </a:extLst>
            </p:cNvPr>
            <p:cNvSpPr>
              <a:spLocks/>
            </p:cNvSpPr>
            <p:nvPr/>
          </p:nvSpPr>
          <p:spPr bwMode="auto">
            <a:xfrm>
              <a:off x="5302" y="2614"/>
              <a:ext cx="245" cy="200"/>
            </a:xfrm>
            <a:custGeom>
              <a:avLst/>
              <a:gdLst>
                <a:gd name="T0" fmla="*/ 0 w 306"/>
                <a:gd name="T1" fmla="*/ 36 h 240"/>
                <a:gd name="T2" fmla="*/ 2 w 306"/>
                <a:gd name="T3" fmla="*/ 81 h 240"/>
                <a:gd name="T4" fmla="*/ 81 w 306"/>
                <a:gd name="T5" fmla="*/ 37 h 240"/>
                <a:gd name="T6" fmla="*/ 78 w 306"/>
                <a:gd name="T7" fmla="*/ 0 h 240"/>
                <a:gd name="T8" fmla="*/ 0 w 306"/>
                <a:gd name="T9" fmla="*/ 36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14" name="AutoShape 276">
              <a:extLst>
                <a:ext uri="{FF2B5EF4-FFF2-40B4-BE49-F238E27FC236}">
                  <a16:creationId xmlns:a16="http://schemas.microsoft.com/office/drawing/2014/main" id="{F1BBB2BC-BFA5-6E45-A699-9AFFCF7AFEBC}"/>
                </a:ext>
              </a:extLst>
            </p:cNvPr>
            <p:cNvSpPr>
              <a:spLocks noChangeArrowheads="1"/>
            </p:cNvSpPr>
            <p:nvPr/>
          </p:nvSpPr>
          <p:spPr bwMode="auto">
            <a:xfrm>
              <a:off x="4140" y="2682"/>
              <a:ext cx="1202" cy="143"/>
            </a:xfrm>
            <a:prstGeom prst="roundRect">
              <a:avLst>
                <a:gd name="adj" fmla="val 50000"/>
              </a:avLst>
            </a:prstGeom>
            <a:solidFill>
              <a:srgbClr val="DDDDDD"/>
            </a:soli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sp>
          <p:nvSpPr>
            <p:cNvPr id="515" name="AutoShape 277">
              <a:extLst>
                <a:ext uri="{FF2B5EF4-FFF2-40B4-BE49-F238E27FC236}">
                  <a16:creationId xmlns:a16="http://schemas.microsoft.com/office/drawing/2014/main" id="{C01D0AA1-8878-6F41-9F51-63A7E1E592E9}"/>
                </a:ext>
              </a:extLst>
            </p:cNvPr>
            <p:cNvSpPr>
              <a:spLocks noChangeArrowheads="1"/>
            </p:cNvSpPr>
            <p:nvPr/>
          </p:nvSpPr>
          <p:spPr bwMode="auto">
            <a:xfrm>
              <a:off x="4202" y="2711"/>
              <a:ext cx="1078" cy="78"/>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sp>
          <p:nvSpPr>
            <p:cNvPr id="516" name="Oval 278">
              <a:extLst>
                <a:ext uri="{FF2B5EF4-FFF2-40B4-BE49-F238E27FC236}">
                  <a16:creationId xmlns:a16="http://schemas.microsoft.com/office/drawing/2014/main" id="{86038980-DFDC-504D-B38F-BFE07C79E29F}"/>
                </a:ext>
              </a:extLst>
            </p:cNvPr>
            <p:cNvSpPr>
              <a:spLocks noChangeArrowheads="1"/>
            </p:cNvSpPr>
            <p:nvPr/>
          </p:nvSpPr>
          <p:spPr bwMode="auto">
            <a:xfrm>
              <a:off x="4307" y="2383"/>
              <a:ext cx="161" cy="143"/>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sp>
          <p:nvSpPr>
            <p:cNvPr id="517" name="Oval 279">
              <a:extLst>
                <a:ext uri="{FF2B5EF4-FFF2-40B4-BE49-F238E27FC236}">
                  <a16:creationId xmlns:a16="http://schemas.microsoft.com/office/drawing/2014/main" id="{4E9AE1C3-2283-664C-B904-DEB17207D2BF}"/>
                </a:ext>
              </a:extLst>
            </p:cNvPr>
            <p:cNvSpPr>
              <a:spLocks noChangeArrowheads="1"/>
            </p:cNvSpPr>
            <p:nvPr/>
          </p:nvSpPr>
          <p:spPr bwMode="auto">
            <a:xfrm>
              <a:off x="4487" y="2383"/>
              <a:ext cx="161" cy="143"/>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buFont typeface="ZapfDingbats" charset="0"/>
                <a:buNone/>
                <a:defRPr/>
              </a:pPr>
              <a:endParaRPr lang="en-US">
                <a:solidFill>
                  <a:srgbClr val="FF0000"/>
                </a:solidFill>
                <a:latin typeface="Arial" charset="0"/>
                <a:ea typeface="ＭＳ Ｐゴシック" charset="0"/>
              </a:endParaRPr>
            </a:p>
          </p:txBody>
        </p:sp>
        <p:sp>
          <p:nvSpPr>
            <p:cNvPr id="518" name="Oval 280">
              <a:extLst>
                <a:ext uri="{FF2B5EF4-FFF2-40B4-BE49-F238E27FC236}">
                  <a16:creationId xmlns:a16="http://schemas.microsoft.com/office/drawing/2014/main" id="{F95C5DF0-4A4D-0E4D-954C-6EE487341A4E}"/>
                </a:ext>
              </a:extLst>
            </p:cNvPr>
            <p:cNvSpPr>
              <a:spLocks noChangeArrowheads="1"/>
            </p:cNvSpPr>
            <p:nvPr/>
          </p:nvSpPr>
          <p:spPr bwMode="auto">
            <a:xfrm>
              <a:off x="4660" y="2383"/>
              <a:ext cx="161" cy="137"/>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sp>
          <p:nvSpPr>
            <p:cNvPr id="519" name="Rectangle 281">
              <a:extLst>
                <a:ext uri="{FF2B5EF4-FFF2-40B4-BE49-F238E27FC236}">
                  <a16:creationId xmlns:a16="http://schemas.microsoft.com/office/drawing/2014/main" id="{869D3CEF-B507-1949-9372-758A84CDED48}"/>
                </a:ext>
              </a:extLst>
            </p:cNvPr>
            <p:cNvSpPr>
              <a:spLocks noChangeArrowheads="1"/>
            </p:cNvSpPr>
            <p:nvPr/>
          </p:nvSpPr>
          <p:spPr bwMode="auto">
            <a:xfrm>
              <a:off x="5063" y="1833"/>
              <a:ext cx="87" cy="765"/>
            </a:xfrm>
            <a:prstGeom prst="rect">
              <a:avLst/>
            </a:prstGeom>
            <a:solidFill>
              <a:srgbClr val="292929"/>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grpSp>
      <p:grpSp>
        <p:nvGrpSpPr>
          <p:cNvPr id="528" name="Group 249">
            <a:extLst>
              <a:ext uri="{FF2B5EF4-FFF2-40B4-BE49-F238E27FC236}">
                <a16:creationId xmlns:a16="http://schemas.microsoft.com/office/drawing/2014/main" id="{D87A3822-63BE-DE4E-923C-77DD19E5C9BA}"/>
              </a:ext>
            </a:extLst>
          </p:cNvPr>
          <p:cNvGrpSpPr>
            <a:grpSpLocks/>
          </p:cNvGrpSpPr>
          <p:nvPr/>
        </p:nvGrpSpPr>
        <p:grpSpPr bwMode="auto">
          <a:xfrm>
            <a:off x="6418313" y="2367976"/>
            <a:ext cx="365125" cy="638175"/>
            <a:chOff x="4140" y="429"/>
            <a:chExt cx="1425" cy="2396"/>
          </a:xfrm>
        </p:grpSpPr>
        <p:sp>
          <p:nvSpPr>
            <p:cNvPr id="529" name="Freeform 250">
              <a:extLst>
                <a:ext uri="{FF2B5EF4-FFF2-40B4-BE49-F238E27FC236}">
                  <a16:creationId xmlns:a16="http://schemas.microsoft.com/office/drawing/2014/main" id="{14512CAB-E11B-5F42-8CB5-FA4890394267}"/>
                </a:ext>
              </a:extLst>
            </p:cNvPr>
            <p:cNvSpPr>
              <a:spLocks/>
            </p:cNvSpPr>
            <p:nvPr/>
          </p:nvSpPr>
          <p:spPr bwMode="auto">
            <a:xfrm>
              <a:off x="5268" y="433"/>
              <a:ext cx="283" cy="2286"/>
            </a:xfrm>
            <a:custGeom>
              <a:avLst/>
              <a:gdLst>
                <a:gd name="T0" fmla="*/ 17 w 354"/>
                <a:gd name="T1" fmla="*/ 0 h 2742"/>
                <a:gd name="T2" fmla="*/ 93 w 354"/>
                <a:gd name="T3" fmla="*/ 114 h 2742"/>
                <a:gd name="T4" fmla="*/ 91 w 354"/>
                <a:gd name="T5" fmla="*/ 881 h 2742"/>
                <a:gd name="T6" fmla="*/ 0 w 354"/>
                <a:gd name="T7" fmla="*/ 921 h 2742"/>
                <a:gd name="T8" fmla="*/ 1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0" name="Rectangle 251">
              <a:extLst>
                <a:ext uri="{FF2B5EF4-FFF2-40B4-BE49-F238E27FC236}">
                  <a16:creationId xmlns:a16="http://schemas.microsoft.com/office/drawing/2014/main" id="{C52A32F4-C426-A14E-A21C-1ED7145F8AED}"/>
                </a:ext>
              </a:extLst>
            </p:cNvPr>
            <p:cNvSpPr>
              <a:spLocks noChangeArrowheads="1"/>
            </p:cNvSpPr>
            <p:nvPr/>
          </p:nvSpPr>
          <p:spPr bwMode="auto">
            <a:xfrm>
              <a:off x="4202" y="429"/>
              <a:ext cx="1053" cy="2283"/>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sp>
          <p:nvSpPr>
            <p:cNvPr id="531" name="Freeform 252">
              <a:extLst>
                <a:ext uri="{FF2B5EF4-FFF2-40B4-BE49-F238E27FC236}">
                  <a16:creationId xmlns:a16="http://schemas.microsoft.com/office/drawing/2014/main" id="{33E364B5-8A56-CB46-A7E8-7457914DF176}"/>
                </a:ext>
              </a:extLst>
            </p:cNvPr>
            <p:cNvSpPr>
              <a:spLocks/>
            </p:cNvSpPr>
            <p:nvPr/>
          </p:nvSpPr>
          <p:spPr bwMode="auto">
            <a:xfrm>
              <a:off x="5321" y="570"/>
              <a:ext cx="169" cy="2115"/>
            </a:xfrm>
            <a:custGeom>
              <a:avLst/>
              <a:gdLst>
                <a:gd name="T0" fmla="*/ 2 w 211"/>
                <a:gd name="T1" fmla="*/ 0 h 2537"/>
                <a:gd name="T2" fmla="*/ 56 w 211"/>
                <a:gd name="T3" fmla="*/ 73 h 2537"/>
                <a:gd name="T4" fmla="*/ 2 w 211"/>
                <a:gd name="T5" fmla="*/ 839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2" name="Freeform 253">
              <a:extLst>
                <a:ext uri="{FF2B5EF4-FFF2-40B4-BE49-F238E27FC236}">
                  <a16:creationId xmlns:a16="http://schemas.microsoft.com/office/drawing/2014/main" id="{29A0FBC5-8C08-3B49-8BFF-C6C9445FE072}"/>
                </a:ext>
              </a:extLst>
            </p:cNvPr>
            <p:cNvSpPr>
              <a:spLocks/>
            </p:cNvSpPr>
            <p:nvPr/>
          </p:nvSpPr>
          <p:spPr bwMode="auto">
            <a:xfrm>
              <a:off x="5284" y="1640"/>
              <a:ext cx="263" cy="189"/>
            </a:xfrm>
            <a:custGeom>
              <a:avLst/>
              <a:gdLst>
                <a:gd name="T0" fmla="*/ 2 w 328"/>
                <a:gd name="T1" fmla="*/ 0 h 226"/>
                <a:gd name="T2" fmla="*/ 87 w 328"/>
                <a:gd name="T3" fmla="*/ 43 h 226"/>
                <a:gd name="T4" fmla="*/ 87 w 328"/>
                <a:gd name="T5" fmla="*/ 77 h 226"/>
                <a:gd name="T6" fmla="*/ 0 w 328"/>
                <a:gd name="T7" fmla="*/ 34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3" name="Rectangle 254">
              <a:extLst>
                <a:ext uri="{FF2B5EF4-FFF2-40B4-BE49-F238E27FC236}">
                  <a16:creationId xmlns:a16="http://schemas.microsoft.com/office/drawing/2014/main" id="{B386DEEC-A47C-D645-B37F-965414584BBD}"/>
                </a:ext>
              </a:extLst>
            </p:cNvPr>
            <p:cNvSpPr>
              <a:spLocks noChangeArrowheads="1"/>
            </p:cNvSpPr>
            <p:nvPr/>
          </p:nvSpPr>
          <p:spPr bwMode="auto">
            <a:xfrm>
              <a:off x="4214" y="691"/>
              <a:ext cx="595" cy="48"/>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grpSp>
          <p:nvGrpSpPr>
            <p:cNvPr id="534" name="Group 255">
              <a:extLst>
                <a:ext uri="{FF2B5EF4-FFF2-40B4-BE49-F238E27FC236}">
                  <a16:creationId xmlns:a16="http://schemas.microsoft.com/office/drawing/2014/main" id="{41829DBF-3353-4A40-A8D2-DDC29C9059E2}"/>
                </a:ext>
              </a:extLst>
            </p:cNvPr>
            <p:cNvGrpSpPr>
              <a:grpSpLocks/>
            </p:cNvGrpSpPr>
            <p:nvPr/>
          </p:nvGrpSpPr>
          <p:grpSpPr bwMode="auto">
            <a:xfrm>
              <a:off x="4749" y="668"/>
              <a:ext cx="581" cy="145"/>
              <a:chOff x="614" y="2568"/>
              <a:chExt cx="725" cy="139"/>
            </a:xfrm>
          </p:grpSpPr>
          <p:sp>
            <p:nvSpPr>
              <p:cNvPr id="559" name="AutoShape 256">
                <a:extLst>
                  <a:ext uri="{FF2B5EF4-FFF2-40B4-BE49-F238E27FC236}">
                    <a16:creationId xmlns:a16="http://schemas.microsoft.com/office/drawing/2014/main" id="{A07DFC07-AC94-3340-9FC4-450F2706896E}"/>
                  </a:ext>
                </a:extLst>
              </p:cNvPr>
              <p:cNvSpPr>
                <a:spLocks noChangeArrowheads="1"/>
              </p:cNvSpPr>
              <p:nvPr/>
            </p:nvSpPr>
            <p:spPr bwMode="auto">
              <a:xfrm>
                <a:off x="612" y="2562"/>
                <a:ext cx="727" cy="137"/>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sp>
            <p:nvSpPr>
              <p:cNvPr id="560" name="AutoShape 257">
                <a:extLst>
                  <a:ext uri="{FF2B5EF4-FFF2-40B4-BE49-F238E27FC236}">
                    <a16:creationId xmlns:a16="http://schemas.microsoft.com/office/drawing/2014/main" id="{8EDD7109-DEB4-E04E-B142-8D4E70D7DC06}"/>
                  </a:ext>
                </a:extLst>
              </p:cNvPr>
              <p:cNvSpPr>
                <a:spLocks noChangeArrowheads="1"/>
              </p:cNvSpPr>
              <p:nvPr/>
            </p:nvSpPr>
            <p:spPr bwMode="auto">
              <a:xfrm>
                <a:off x="627" y="2585"/>
                <a:ext cx="696" cy="9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grpSp>
        <p:sp>
          <p:nvSpPr>
            <p:cNvPr id="535" name="Rectangle 258">
              <a:extLst>
                <a:ext uri="{FF2B5EF4-FFF2-40B4-BE49-F238E27FC236}">
                  <a16:creationId xmlns:a16="http://schemas.microsoft.com/office/drawing/2014/main" id="{09C91CD8-2EE2-2544-86DF-17937D3E6B9E}"/>
                </a:ext>
              </a:extLst>
            </p:cNvPr>
            <p:cNvSpPr>
              <a:spLocks noChangeArrowheads="1"/>
            </p:cNvSpPr>
            <p:nvPr/>
          </p:nvSpPr>
          <p:spPr bwMode="auto">
            <a:xfrm>
              <a:off x="4227" y="1019"/>
              <a:ext cx="595" cy="48"/>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grpSp>
          <p:nvGrpSpPr>
            <p:cNvPr id="536" name="Group 259">
              <a:extLst>
                <a:ext uri="{FF2B5EF4-FFF2-40B4-BE49-F238E27FC236}">
                  <a16:creationId xmlns:a16="http://schemas.microsoft.com/office/drawing/2014/main" id="{B94269A8-F61D-9844-A866-66DBB930B2FE}"/>
                </a:ext>
              </a:extLst>
            </p:cNvPr>
            <p:cNvGrpSpPr>
              <a:grpSpLocks/>
            </p:cNvGrpSpPr>
            <p:nvPr/>
          </p:nvGrpSpPr>
          <p:grpSpPr bwMode="auto">
            <a:xfrm>
              <a:off x="4747" y="994"/>
              <a:ext cx="581" cy="134"/>
              <a:chOff x="614" y="2568"/>
              <a:chExt cx="725" cy="139"/>
            </a:xfrm>
          </p:grpSpPr>
          <p:sp>
            <p:nvSpPr>
              <p:cNvPr id="557" name="AutoShape 260">
                <a:extLst>
                  <a:ext uri="{FF2B5EF4-FFF2-40B4-BE49-F238E27FC236}">
                    <a16:creationId xmlns:a16="http://schemas.microsoft.com/office/drawing/2014/main" id="{19FF2509-249B-A34E-9B76-F46346F5770D}"/>
                  </a:ext>
                </a:extLst>
              </p:cNvPr>
              <p:cNvSpPr>
                <a:spLocks noChangeArrowheads="1"/>
              </p:cNvSpPr>
              <p:nvPr/>
            </p:nvSpPr>
            <p:spPr bwMode="auto">
              <a:xfrm>
                <a:off x="614" y="2569"/>
                <a:ext cx="727" cy="130"/>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sp>
            <p:nvSpPr>
              <p:cNvPr id="558" name="AutoShape 261">
                <a:extLst>
                  <a:ext uri="{FF2B5EF4-FFF2-40B4-BE49-F238E27FC236}">
                    <a16:creationId xmlns:a16="http://schemas.microsoft.com/office/drawing/2014/main" id="{9086D41B-4667-BB4B-9B51-752AB48E49A0}"/>
                  </a:ext>
                </a:extLst>
              </p:cNvPr>
              <p:cNvSpPr>
                <a:spLocks noChangeArrowheads="1"/>
              </p:cNvSpPr>
              <p:nvPr/>
            </p:nvSpPr>
            <p:spPr bwMode="auto">
              <a:xfrm>
                <a:off x="630" y="2588"/>
                <a:ext cx="696" cy="9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grpSp>
        <p:sp>
          <p:nvSpPr>
            <p:cNvPr id="537" name="Rectangle 262">
              <a:extLst>
                <a:ext uri="{FF2B5EF4-FFF2-40B4-BE49-F238E27FC236}">
                  <a16:creationId xmlns:a16="http://schemas.microsoft.com/office/drawing/2014/main" id="{3A16FB66-12F9-E146-BE69-D99FD5A24D75}"/>
                </a:ext>
              </a:extLst>
            </p:cNvPr>
            <p:cNvSpPr>
              <a:spLocks noChangeArrowheads="1"/>
            </p:cNvSpPr>
            <p:nvPr/>
          </p:nvSpPr>
          <p:spPr bwMode="auto">
            <a:xfrm>
              <a:off x="4214" y="1359"/>
              <a:ext cx="595" cy="48"/>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sp>
          <p:nvSpPr>
            <p:cNvPr id="538" name="Rectangle 263">
              <a:extLst>
                <a:ext uri="{FF2B5EF4-FFF2-40B4-BE49-F238E27FC236}">
                  <a16:creationId xmlns:a16="http://schemas.microsoft.com/office/drawing/2014/main" id="{0F68A595-C8F0-CD4C-BB86-970E7BB48F7A}"/>
                </a:ext>
              </a:extLst>
            </p:cNvPr>
            <p:cNvSpPr>
              <a:spLocks noChangeArrowheads="1"/>
            </p:cNvSpPr>
            <p:nvPr/>
          </p:nvSpPr>
          <p:spPr bwMode="auto">
            <a:xfrm>
              <a:off x="4227" y="1657"/>
              <a:ext cx="601" cy="42"/>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grpSp>
          <p:nvGrpSpPr>
            <p:cNvPr id="539" name="Group 264">
              <a:extLst>
                <a:ext uri="{FF2B5EF4-FFF2-40B4-BE49-F238E27FC236}">
                  <a16:creationId xmlns:a16="http://schemas.microsoft.com/office/drawing/2014/main" id="{9F04FF6F-A7C6-B342-B9DC-58EE849A0673}"/>
                </a:ext>
              </a:extLst>
            </p:cNvPr>
            <p:cNvGrpSpPr>
              <a:grpSpLocks/>
            </p:cNvGrpSpPr>
            <p:nvPr/>
          </p:nvGrpSpPr>
          <p:grpSpPr bwMode="auto">
            <a:xfrm>
              <a:off x="4735" y="1627"/>
              <a:ext cx="582" cy="151"/>
              <a:chOff x="614" y="2568"/>
              <a:chExt cx="725" cy="139"/>
            </a:xfrm>
          </p:grpSpPr>
          <p:sp>
            <p:nvSpPr>
              <p:cNvPr id="555" name="AutoShape 265">
                <a:extLst>
                  <a:ext uri="{FF2B5EF4-FFF2-40B4-BE49-F238E27FC236}">
                    <a16:creationId xmlns:a16="http://schemas.microsoft.com/office/drawing/2014/main" id="{56544B7C-E0F5-AE4F-901A-752B5CDF54D9}"/>
                  </a:ext>
                </a:extLst>
              </p:cNvPr>
              <p:cNvSpPr>
                <a:spLocks noChangeArrowheads="1"/>
              </p:cNvSpPr>
              <p:nvPr/>
            </p:nvSpPr>
            <p:spPr bwMode="auto">
              <a:xfrm>
                <a:off x="614" y="2568"/>
                <a:ext cx="718" cy="132"/>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sp>
            <p:nvSpPr>
              <p:cNvPr id="556" name="AutoShape 266">
                <a:extLst>
                  <a:ext uri="{FF2B5EF4-FFF2-40B4-BE49-F238E27FC236}">
                    <a16:creationId xmlns:a16="http://schemas.microsoft.com/office/drawing/2014/main" id="{57D5DB94-D0E3-B443-8A18-5B4C1825C012}"/>
                  </a:ext>
                </a:extLst>
              </p:cNvPr>
              <p:cNvSpPr>
                <a:spLocks noChangeArrowheads="1"/>
              </p:cNvSpPr>
              <p:nvPr/>
            </p:nvSpPr>
            <p:spPr bwMode="auto">
              <a:xfrm>
                <a:off x="629" y="2584"/>
                <a:ext cx="687" cy="9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grpSp>
        <p:sp>
          <p:nvSpPr>
            <p:cNvPr id="540" name="Freeform 267">
              <a:extLst>
                <a:ext uri="{FF2B5EF4-FFF2-40B4-BE49-F238E27FC236}">
                  <a16:creationId xmlns:a16="http://schemas.microsoft.com/office/drawing/2014/main" id="{C909C8C3-0F93-B84D-8D17-BF2B99AD8A36}"/>
                </a:ext>
              </a:extLst>
            </p:cNvPr>
            <p:cNvSpPr>
              <a:spLocks/>
            </p:cNvSpPr>
            <p:nvPr/>
          </p:nvSpPr>
          <p:spPr bwMode="auto">
            <a:xfrm>
              <a:off x="5288" y="1354"/>
              <a:ext cx="263" cy="188"/>
            </a:xfrm>
            <a:custGeom>
              <a:avLst/>
              <a:gdLst>
                <a:gd name="T0" fmla="*/ 2 w 328"/>
                <a:gd name="T1" fmla="*/ 0 h 226"/>
                <a:gd name="T2" fmla="*/ 87 w 328"/>
                <a:gd name="T3" fmla="*/ 42 h 226"/>
                <a:gd name="T4" fmla="*/ 87 w 328"/>
                <a:gd name="T5" fmla="*/ 75 h 226"/>
                <a:gd name="T6" fmla="*/ 0 w 328"/>
                <a:gd name="T7" fmla="*/ 32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nvGrpSpPr>
            <p:cNvPr id="541" name="Group 268">
              <a:extLst>
                <a:ext uri="{FF2B5EF4-FFF2-40B4-BE49-F238E27FC236}">
                  <a16:creationId xmlns:a16="http://schemas.microsoft.com/office/drawing/2014/main" id="{BAE8BD68-19A5-4344-91FC-E0B0DAFBC49C}"/>
                </a:ext>
              </a:extLst>
            </p:cNvPr>
            <p:cNvGrpSpPr>
              <a:grpSpLocks/>
            </p:cNvGrpSpPr>
            <p:nvPr/>
          </p:nvGrpSpPr>
          <p:grpSpPr bwMode="auto">
            <a:xfrm>
              <a:off x="4739" y="1327"/>
              <a:ext cx="582" cy="139"/>
              <a:chOff x="614" y="2568"/>
              <a:chExt cx="725" cy="139"/>
            </a:xfrm>
          </p:grpSpPr>
          <p:sp>
            <p:nvSpPr>
              <p:cNvPr id="553" name="AutoShape 269">
                <a:extLst>
                  <a:ext uri="{FF2B5EF4-FFF2-40B4-BE49-F238E27FC236}">
                    <a16:creationId xmlns:a16="http://schemas.microsoft.com/office/drawing/2014/main" id="{55C97552-0C7F-5348-8506-BCC5E2818296}"/>
                  </a:ext>
                </a:extLst>
              </p:cNvPr>
              <p:cNvSpPr>
                <a:spLocks noChangeArrowheads="1"/>
              </p:cNvSpPr>
              <p:nvPr/>
            </p:nvSpPr>
            <p:spPr bwMode="auto">
              <a:xfrm>
                <a:off x="616" y="2570"/>
                <a:ext cx="725" cy="137"/>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sp>
            <p:nvSpPr>
              <p:cNvPr id="554" name="AutoShape 270">
                <a:extLst>
                  <a:ext uri="{FF2B5EF4-FFF2-40B4-BE49-F238E27FC236}">
                    <a16:creationId xmlns:a16="http://schemas.microsoft.com/office/drawing/2014/main" id="{6887DA92-3D74-3649-841C-A33399D43C9B}"/>
                  </a:ext>
                </a:extLst>
              </p:cNvPr>
              <p:cNvSpPr>
                <a:spLocks noChangeArrowheads="1"/>
              </p:cNvSpPr>
              <p:nvPr/>
            </p:nvSpPr>
            <p:spPr bwMode="auto">
              <a:xfrm>
                <a:off x="632" y="2588"/>
                <a:ext cx="695" cy="10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grpSp>
        <p:sp>
          <p:nvSpPr>
            <p:cNvPr id="542" name="Rectangle 271">
              <a:extLst>
                <a:ext uri="{FF2B5EF4-FFF2-40B4-BE49-F238E27FC236}">
                  <a16:creationId xmlns:a16="http://schemas.microsoft.com/office/drawing/2014/main" id="{D25D096C-116E-0B4A-9458-602F9F0583AC}"/>
                </a:ext>
              </a:extLst>
            </p:cNvPr>
            <p:cNvSpPr>
              <a:spLocks noChangeArrowheads="1"/>
            </p:cNvSpPr>
            <p:nvPr/>
          </p:nvSpPr>
          <p:spPr bwMode="auto">
            <a:xfrm>
              <a:off x="5249" y="429"/>
              <a:ext cx="68" cy="2289"/>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sp>
          <p:nvSpPr>
            <p:cNvPr id="543" name="Freeform 272">
              <a:extLst>
                <a:ext uri="{FF2B5EF4-FFF2-40B4-BE49-F238E27FC236}">
                  <a16:creationId xmlns:a16="http://schemas.microsoft.com/office/drawing/2014/main" id="{A7322A31-8D32-CE4B-A0D6-0A437A1E3DD7}"/>
                </a:ext>
              </a:extLst>
            </p:cNvPr>
            <p:cNvSpPr>
              <a:spLocks/>
            </p:cNvSpPr>
            <p:nvPr/>
          </p:nvSpPr>
          <p:spPr bwMode="auto">
            <a:xfrm>
              <a:off x="5312" y="1007"/>
              <a:ext cx="237" cy="213"/>
            </a:xfrm>
            <a:custGeom>
              <a:avLst/>
              <a:gdLst>
                <a:gd name="T0" fmla="*/ 2 w 296"/>
                <a:gd name="T1" fmla="*/ 0 h 256"/>
                <a:gd name="T2" fmla="*/ 77 w 296"/>
                <a:gd name="T3" fmla="*/ 47 h 256"/>
                <a:gd name="T4" fmla="*/ 78 w 296"/>
                <a:gd name="T5" fmla="*/ 85 h 256"/>
                <a:gd name="T6" fmla="*/ 0 w 296"/>
                <a:gd name="T7" fmla="*/ 32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44" name="Freeform 273">
              <a:extLst>
                <a:ext uri="{FF2B5EF4-FFF2-40B4-BE49-F238E27FC236}">
                  <a16:creationId xmlns:a16="http://schemas.microsoft.com/office/drawing/2014/main" id="{B8270CA4-9AF9-664A-968D-CC4FCB3B2240}"/>
                </a:ext>
              </a:extLst>
            </p:cNvPr>
            <p:cNvSpPr>
              <a:spLocks/>
            </p:cNvSpPr>
            <p:nvPr/>
          </p:nvSpPr>
          <p:spPr bwMode="auto">
            <a:xfrm>
              <a:off x="5315" y="680"/>
              <a:ext cx="244" cy="240"/>
            </a:xfrm>
            <a:custGeom>
              <a:avLst/>
              <a:gdLst>
                <a:gd name="T0" fmla="*/ 0 w 304"/>
                <a:gd name="T1" fmla="*/ 0 h 288"/>
                <a:gd name="T2" fmla="*/ 81 w 304"/>
                <a:gd name="T3" fmla="*/ 55 h 288"/>
                <a:gd name="T4" fmla="*/ 76 w 304"/>
                <a:gd name="T5" fmla="*/ 97 h 288"/>
                <a:gd name="T6" fmla="*/ 2 w 304"/>
                <a:gd name="T7" fmla="*/ 42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45" name="Oval 274">
              <a:extLst>
                <a:ext uri="{FF2B5EF4-FFF2-40B4-BE49-F238E27FC236}">
                  <a16:creationId xmlns:a16="http://schemas.microsoft.com/office/drawing/2014/main" id="{80ED103E-D593-1D45-A487-CE801CA47A14}"/>
                </a:ext>
              </a:extLst>
            </p:cNvPr>
            <p:cNvSpPr>
              <a:spLocks noChangeArrowheads="1"/>
            </p:cNvSpPr>
            <p:nvPr/>
          </p:nvSpPr>
          <p:spPr bwMode="auto">
            <a:xfrm>
              <a:off x="5515" y="2610"/>
              <a:ext cx="50" cy="95"/>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sp>
          <p:nvSpPr>
            <p:cNvPr id="546" name="Freeform 275">
              <a:extLst>
                <a:ext uri="{FF2B5EF4-FFF2-40B4-BE49-F238E27FC236}">
                  <a16:creationId xmlns:a16="http://schemas.microsoft.com/office/drawing/2014/main" id="{BBC99B8F-6C4E-A64E-AEF1-613A67FA8F73}"/>
                </a:ext>
              </a:extLst>
            </p:cNvPr>
            <p:cNvSpPr>
              <a:spLocks/>
            </p:cNvSpPr>
            <p:nvPr/>
          </p:nvSpPr>
          <p:spPr bwMode="auto">
            <a:xfrm>
              <a:off x="5302" y="2614"/>
              <a:ext cx="245" cy="200"/>
            </a:xfrm>
            <a:custGeom>
              <a:avLst/>
              <a:gdLst>
                <a:gd name="T0" fmla="*/ 0 w 306"/>
                <a:gd name="T1" fmla="*/ 36 h 240"/>
                <a:gd name="T2" fmla="*/ 2 w 306"/>
                <a:gd name="T3" fmla="*/ 81 h 240"/>
                <a:gd name="T4" fmla="*/ 81 w 306"/>
                <a:gd name="T5" fmla="*/ 37 h 240"/>
                <a:gd name="T6" fmla="*/ 78 w 306"/>
                <a:gd name="T7" fmla="*/ 0 h 240"/>
                <a:gd name="T8" fmla="*/ 0 w 306"/>
                <a:gd name="T9" fmla="*/ 36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47" name="AutoShape 276">
              <a:extLst>
                <a:ext uri="{FF2B5EF4-FFF2-40B4-BE49-F238E27FC236}">
                  <a16:creationId xmlns:a16="http://schemas.microsoft.com/office/drawing/2014/main" id="{8EF1928B-1D6C-CA4B-A7F8-FE8BEA0F34D9}"/>
                </a:ext>
              </a:extLst>
            </p:cNvPr>
            <p:cNvSpPr>
              <a:spLocks noChangeArrowheads="1"/>
            </p:cNvSpPr>
            <p:nvPr/>
          </p:nvSpPr>
          <p:spPr bwMode="auto">
            <a:xfrm>
              <a:off x="4140" y="2682"/>
              <a:ext cx="1202" cy="143"/>
            </a:xfrm>
            <a:prstGeom prst="roundRect">
              <a:avLst>
                <a:gd name="adj" fmla="val 50000"/>
              </a:avLst>
            </a:prstGeom>
            <a:solidFill>
              <a:srgbClr val="DDDDDD"/>
            </a:soli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sp>
          <p:nvSpPr>
            <p:cNvPr id="548" name="AutoShape 277">
              <a:extLst>
                <a:ext uri="{FF2B5EF4-FFF2-40B4-BE49-F238E27FC236}">
                  <a16:creationId xmlns:a16="http://schemas.microsoft.com/office/drawing/2014/main" id="{255D87A2-D9E2-144D-92CB-7C261A03F8F6}"/>
                </a:ext>
              </a:extLst>
            </p:cNvPr>
            <p:cNvSpPr>
              <a:spLocks noChangeArrowheads="1"/>
            </p:cNvSpPr>
            <p:nvPr/>
          </p:nvSpPr>
          <p:spPr bwMode="auto">
            <a:xfrm>
              <a:off x="4202" y="2712"/>
              <a:ext cx="1078" cy="77"/>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sp>
          <p:nvSpPr>
            <p:cNvPr id="549" name="Oval 278">
              <a:extLst>
                <a:ext uri="{FF2B5EF4-FFF2-40B4-BE49-F238E27FC236}">
                  <a16:creationId xmlns:a16="http://schemas.microsoft.com/office/drawing/2014/main" id="{447DA4C3-7DD6-D44C-9DB4-6876489424BA}"/>
                </a:ext>
              </a:extLst>
            </p:cNvPr>
            <p:cNvSpPr>
              <a:spLocks noChangeArrowheads="1"/>
            </p:cNvSpPr>
            <p:nvPr/>
          </p:nvSpPr>
          <p:spPr bwMode="auto">
            <a:xfrm>
              <a:off x="4307" y="2384"/>
              <a:ext cx="161" cy="143"/>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sp>
          <p:nvSpPr>
            <p:cNvPr id="550" name="Oval 279">
              <a:extLst>
                <a:ext uri="{FF2B5EF4-FFF2-40B4-BE49-F238E27FC236}">
                  <a16:creationId xmlns:a16="http://schemas.microsoft.com/office/drawing/2014/main" id="{298CF16E-B0F3-C34F-8C61-8BE687955672}"/>
                </a:ext>
              </a:extLst>
            </p:cNvPr>
            <p:cNvSpPr>
              <a:spLocks noChangeArrowheads="1"/>
            </p:cNvSpPr>
            <p:nvPr/>
          </p:nvSpPr>
          <p:spPr bwMode="auto">
            <a:xfrm>
              <a:off x="4487" y="2384"/>
              <a:ext cx="161" cy="143"/>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buFont typeface="ZapfDingbats" charset="0"/>
                <a:buNone/>
                <a:defRPr/>
              </a:pPr>
              <a:endParaRPr lang="en-US">
                <a:solidFill>
                  <a:srgbClr val="FF0000"/>
                </a:solidFill>
                <a:latin typeface="Arial" charset="0"/>
                <a:ea typeface="ＭＳ Ｐゴシック" charset="0"/>
              </a:endParaRPr>
            </a:p>
          </p:txBody>
        </p:sp>
        <p:sp>
          <p:nvSpPr>
            <p:cNvPr id="551" name="Oval 280">
              <a:extLst>
                <a:ext uri="{FF2B5EF4-FFF2-40B4-BE49-F238E27FC236}">
                  <a16:creationId xmlns:a16="http://schemas.microsoft.com/office/drawing/2014/main" id="{B5079D37-F156-5646-8FC4-66611EADCE53}"/>
                </a:ext>
              </a:extLst>
            </p:cNvPr>
            <p:cNvSpPr>
              <a:spLocks noChangeArrowheads="1"/>
            </p:cNvSpPr>
            <p:nvPr/>
          </p:nvSpPr>
          <p:spPr bwMode="auto">
            <a:xfrm>
              <a:off x="4660" y="2378"/>
              <a:ext cx="161" cy="143"/>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sp>
          <p:nvSpPr>
            <p:cNvPr id="552" name="Rectangle 281">
              <a:extLst>
                <a:ext uri="{FF2B5EF4-FFF2-40B4-BE49-F238E27FC236}">
                  <a16:creationId xmlns:a16="http://schemas.microsoft.com/office/drawing/2014/main" id="{375885E7-0553-DC4E-AE9D-1F5C7C2E0E50}"/>
                </a:ext>
              </a:extLst>
            </p:cNvPr>
            <p:cNvSpPr>
              <a:spLocks noChangeArrowheads="1"/>
            </p:cNvSpPr>
            <p:nvPr/>
          </p:nvSpPr>
          <p:spPr bwMode="auto">
            <a:xfrm>
              <a:off x="5063" y="1836"/>
              <a:ext cx="87" cy="763"/>
            </a:xfrm>
            <a:prstGeom prst="rect">
              <a:avLst/>
            </a:prstGeom>
            <a:solidFill>
              <a:srgbClr val="292929"/>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grpSp>
      <p:sp>
        <p:nvSpPr>
          <p:cNvPr id="561" name="TextBox 491">
            <a:extLst>
              <a:ext uri="{FF2B5EF4-FFF2-40B4-BE49-F238E27FC236}">
                <a16:creationId xmlns:a16="http://schemas.microsoft.com/office/drawing/2014/main" id="{0BB7C592-170B-EC4D-9E19-A7D9F25FE7AA}"/>
              </a:ext>
            </a:extLst>
          </p:cNvPr>
          <p:cNvSpPr txBox="1">
            <a:spLocks noChangeArrowheads="1"/>
          </p:cNvSpPr>
          <p:nvPr/>
        </p:nvSpPr>
        <p:spPr bwMode="auto">
          <a:xfrm>
            <a:off x="5026076" y="1707576"/>
            <a:ext cx="1501775"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r>
              <a:rPr lang="en-US" altLang="en-US" sz="1800">
                <a:latin typeface="Arial Narrow" panose="020B0604020202020204" pitchFamily="34" charset="0"/>
              </a:rPr>
              <a:t>Amazon cloud</a:t>
            </a:r>
          </a:p>
        </p:txBody>
      </p:sp>
      <p:grpSp>
        <p:nvGrpSpPr>
          <p:cNvPr id="562" name="Group 1">
            <a:extLst>
              <a:ext uri="{FF2B5EF4-FFF2-40B4-BE49-F238E27FC236}">
                <a16:creationId xmlns:a16="http://schemas.microsoft.com/office/drawing/2014/main" id="{B3D08E99-C188-2449-AA63-CFA38B000FE6}"/>
              </a:ext>
            </a:extLst>
          </p:cNvPr>
          <p:cNvGrpSpPr>
            <a:grpSpLocks/>
          </p:cNvGrpSpPr>
          <p:nvPr/>
        </p:nvGrpSpPr>
        <p:grpSpPr bwMode="auto">
          <a:xfrm>
            <a:off x="8856713" y="1799651"/>
            <a:ext cx="1376363" cy="1355725"/>
            <a:chOff x="7030938" y="1184076"/>
            <a:chExt cx="1375947" cy="1355492"/>
          </a:xfrm>
        </p:grpSpPr>
        <p:sp>
          <p:nvSpPr>
            <p:cNvPr id="563" name="Freeform 1287">
              <a:extLst>
                <a:ext uri="{FF2B5EF4-FFF2-40B4-BE49-F238E27FC236}">
                  <a16:creationId xmlns:a16="http://schemas.microsoft.com/office/drawing/2014/main" id="{CADF4606-1C3F-BF4E-802D-340A56A608E9}"/>
                </a:ext>
              </a:extLst>
            </p:cNvPr>
            <p:cNvSpPr>
              <a:spLocks/>
            </p:cNvSpPr>
            <p:nvPr/>
          </p:nvSpPr>
          <p:spPr bwMode="auto">
            <a:xfrm rot="10800000">
              <a:off x="7030938" y="1184076"/>
              <a:ext cx="1300345" cy="1355492"/>
            </a:xfrm>
            <a:custGeom>
              <a:avLst/>
              <a:gdLst>
                <a:gd name="T0" fmla="*/ 2147483647 w 10000"/>
                <a:gd name="T1" fmla="*/ 313820797 h 10000"/>
                <a:gd name="T2" fmla="*/ 2147483647 w 10000"/>
                <a:gd name="T3" fmla="*/ 1882906618 h 10000"/>
                <a:gd name="T4" fmla="*/ 2147483647 w 10000"/>
                <a:gd name="T5" fmla="*/ 2147483647 h 10000"/>
                <a:gd name="T6" fmla="*/ 1806182456 w 10000"/>
                <a:gd name="T7" fmla="*/ 2147483647 h 10000"/>
                <a:gd name="T8" fmla="*/ 367550316 w 10000"/>
                <a:gd name="T9" fmla="*/ 2147483647 h 10000"/>
                <a:gd name="T10" fmla="*/ 255562134 w 10000"/>
                <a:gd name="T11" fmla="*/ 2147483647 h 10000"/>
                <a:gd name="T12" fmla="*/ 2147483647 w 10000"/>
                <a:gd name="T13" fmla="*/ 2147483647 h 10000"/>
                <a:gd name="T14" fmla="*/ 2147483647 w 10000"/>
                <a:gd name="T15" fmla="*/ 2147483647 h 10000"/>
                <a:gd name="T16" fmla="*/ 2147483647 w 10000"/>
                <a:gd name="T17" fmla="*/ 2147483647 h 10000"/>
                <a:gd name="T18" fmla="*/ 2147483647 w 10000"/>
                <a:gd name="T19" fmla="*/ 2147483647 h 10000"/>
                <a:gd name="T20" fmla="*/ 2147483647 w 10000"/>
                <a:gd name="T21" fmla="*/ 2147483647 h 10000"/>
                <a:gd name="T22" fmla="*/ 2147483647 w 10000"/>
                <a:gd name="T23" fmla="*/ 2147483647 h 10000"/>
                <a:gd name="T24" fmla="*/ 2147483647 w 10000"/>
                <a:gd name="T25" fmla="*/ 2147483647 h 10000"/>
                <a:gd name="T26" fmla="*/ 2147483647 w 10000"/>
                <a:gd name="T27" fmla="*/ 2147483647 h 10000"/>
                <a:gd name="T28" fmla="*/ 2147483647 w 10000"/>
                <a:gd name="T29" fmla="*/ 2147483647 h 10000"/>
                <a:gd name="T30" fmla="*/ 2147483647 w 10000"/>
                <a:gd name="T31" fmla="*/ 537978644 h 10000"/>
                <a:gd name="T32" fmla="*/ 2147483647 w 10000"/>
                <a:gd name="T33" fmla="*/ 12457243 h 10000"/>
                <a:gd name="T34" fmla="*/ 2147483647 w 10000"/>
                <a:gd name="T35" fmla="*/ 313820797 h 1000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0000" h="10000">
                  <a:moveTo>
                    <a:pt x="6270" y="126"/>
                  </a:moveTo>
                  <a:cubicBezTo>
                    <a:pt x="5642" y="245"/>
                    <a:pt x="4469" y="528"/>
                    <a:pt x="3738" y="756"/>
                  </a:cubicBezTo>
                  <a:cubicBezTo>
                    <a:pt x="3007" y="984"/>
                    <a:pt x="2405" y="1322"/>
                    <a:pt x="1887" y="1495"/>
                  </a:cubicBezTo>
                  <a:cubicBezTo>
                    <a:pt x="1369" y="1668"/>
                    <a:pt x="1195" y="1105"/>
                    <a:pt x="629" y="1793"/>
                  </a:cubicBezTo>
                  <a:cubicBezTo>
                    <a:pt x="63" y="2481"/>
                    <a:pt x="218" y="3574"/>
                    <a:pt x="128" y="4417"/>
                  </a:cubicBezTo>
                  <a:cubicBezTo>
                    <a:pt x="39" y="5260"/>
                    <a:pt x="-87" y="6368"/>
                    <a:pt x="89" y="6848"/>
                  </a:cubicBezTo>
                  <a:cubicBezTo>
                    <a:pt x="265" y="7328"/>
                    <a:pt x="491" y="7223"/>
                    <a:pt x="1207" y="7298"/>
                  </a:cubicBezTo>
                  <a:cubicBezTo>
                    <a:pt x="1924" y="7374"/>
                    <a:pt x="3641" y="7133"/>
                    <a:pt x="4406" y="7298"/>
                  </a:cubicBezTo>
                  <a:cubicBezTo>
                    <a:pt x="5171" y="7463"/>
                    <a:pt x="5298" y="7868"/>
                    <a:pt x="5779" y="8288"/>
                  </a:cubicBezTo>
                  <a:cubicBezTo>
                    <a:pt x="6260" y="8709"/>
                    <a:pt x="6848" y="9549"/>
                    <a:pt x="7290" y="9819"/>
                  </a:cubicBezTo>
                  <a:cubicBezTo>
                    <a:pt x="7731" y="10089"/>
                    <a:pt x="8124" y="10014"/>
                    <a:pt x="8448" y="9879"/>
                  </a:cubicBezTo>
                  <a:cubicBezTo>
                    <a:pt x="8771" y="9744"/>
                    <a:pt x="9056" y="9549"/>
                    <a:pt x="9252" y="9008"/>
                  </a:cubicBezTo>
                  <a:cubicBezTo>
                    <a:pt x="9448" y="8469"/>
                    <a:pt x="9537" y="7418"/>
                    <a:pt x="9644" y="6639"/>
                  </a:cubicBezTo>
                  <a:cubicBezTo>
                    <a:pt x="9752" y="5858"/>
                    <a:pt x="9851" y="5168"/>
                    <a:pt x="9899" y="4327"/>
                  </a:cubicBezTo>
                  <a:cubicBezTo>
                    <a:pt x="9949" y="3486"/>
                    <a:pt x="10076" y="2256"/>
                    <a:pt x="9939" y="1566"/>
                  </a:cubicBezTo>
                  <a:cubicBezTo>
                    <a:pt x="9802" y="876"/>
                    <a:pt x="9478" y="471"/>
                    <a:pt x="9075" y="216"/>
                  </a:cubicBezTo>
                  <a:cubicBezTo>
                    <a:pt x="8674" y="-39"/>
                    <a:pt x="7997" y="20"/>
                    <a:pt x="7525" y="5"/>
                  </a:cubicBezTo>
                  <a:cubicBezTo>
                    <a:pt x="7055" y="-9"/>
                    <a:pt x="6898" y="5"/>
                    <a:pt x="6270" y="126"/>
                  </a:cubicBezTo>
                  <a:close/>
                </a:path>
              </a:pathLst>
            </a:custGeom>
            <a:solidFill>
              <a:srgbClr val="9CDFF9"/>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nvGrpSpPr>
            <p:cNvPr id="564" name="Group 249">
              <a:extLst>
                <a:ext uri="{FF2B5EF4-FFF2-40B4-BE49-F238E27FC236}">
                  <a16:creationId xmlns:a16="http://schemas.microsoft.com/office/drawing/2014/main" id="{0005E01B-4758-5142-9D09-09159735CC72}"/>
                </a:ext>
              </a:extLst>
            </p:cNvPr>
            <p:cNvGrpSpPr>
              <a:grpSpLocks/>
            </p:cNvGrpSpPr>
            <p:nvPr/>
          </p:nvGrpSpPr>
          <p:grpSpPr bwMode="auto">
            <a:xfrm>
              <a:off x="7191141" y="1665569"/>
              <a:ext cx="365533" cy="637551"/>
              <a:chOff x="4140" y="429"/>
              <a:chExt cx="1425" cy="2396"/>
            </a:xfrm>
          </p:grpSpPr>
          <p:sp>
            <p:nvSpPr>
              <p:cNvPr id="566" name="Freeform 250">
                <a:extLst>
                  <a:ext uri="{FF2B5EF4-FFF2-40B4-BE49-F238E27FC236}">
                    <a16:creationId xmlns:a16="http://schemas.microsoft.com/office/drawing/2014/main" id="{0FC6CDEF-AC0C-D244-8E9E-7C11A06D0EE3}"/>
                  </a:ext>
                </a:extLst>
              </p:cNvPr>
              <p:cNvSpPr>
                <a:spLocks/>
              </p:cNvSpPr>
              <p:nvPr/>
            </p:nvSpPr>
            <p:spPr bwMode="auto">
              <a:xfrm>
                <a:off x="5268" y="433"/>
                <a:ext cx="283" cy="2286"/>
              </a:xfrm>
              <a:custGeom>
                <a:avLst/>
                <a:gdLst>
                  <a:gd name="T0" fmla="*/ 17 w 354"/>
                  <a:gd name="T1" fmla="*/ 0 h 2742"/>
                  <a:gd name="T2" fmla="*/ 93 w 354"/>
                  <a:gd name="T3" fmla="*/ 114 h 2742"/>
                  <a:gd name="T4" fmla="*/ 91 w 354"/>
                  <a:gd name="T5" fmla="*/ 881 h 2742"/>
                  <a:gd name="T6" fmla="*/ 0 w 354"/>
                  <a:gd name="T7" fmla="*/ 921 h 2742"/>
                  <a:gd name="T8" fmla="*/ 1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67" name="Rectangle 251">
                <a:extLst>
                  <a:ext uri="{FF2B5EF4-FFF2-40B4-BE49-F238E27FC236}">
                    <a16:creationId xmlns:a16="http://schemas.microsoft.com/office/drawing/2014/main" id="{DC85509D-A27C-294A-9108-8211BA6751CA}"/>
                  </a:ext>
                </a:extLst>
              </p:cNvPr>
              <p:cNvSpPr>
                <a:spLocks noChangeArrowheads="1"/>
              </p:cNvSpPr>
              <p:nvPr/>
            </p:nvSpPr>
            <p:spPr bwMode="auto">
              <a:xfrm>
                <a:off x="4202" y="433"/>
                <a:ext cx="1052" cy="2279"/>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sp>
            <p:nvSpPr>
              <p:cNvPr id="568" name="Freeform 252">
                <a:extLst>
                  <a:ext uri="{FF2B5EF4-FFF2-40B4-BE49-F238E27FC236}">
                    <a16:creationId xmlns:a16="http://schemas.microsoft.com/office/drawing/2014/main" id="{2389AC28-671F-314A-BD3F-02A4250EF974}"/>
                  </a:ext>
                </a:extLst>
              </p:cNvPr>
              <p:cNvSpPr>
                <a:spLocks/>
              </p:cNvSpPr>
              <p:nvPr/>
            </p:nvSpPr>
            <p:spPr bwMode="auto">
              <a:xfrm>
                <a:off x="5321" y="570"/>
                <a:ext cx="169" cy="2115"/>
              </a:xfrm>
              <a:custGeom>
                <a:avLst/>
                <a:gdLst>
                  <a:gd name="T0" fmla="*/ 2 w 211"/>
                  <a:gd name="T1" fmla="*/ 0 h 2537"/>
                  <a:gd name="T2" fmla="*/ 56 w 211"/>
                  <a:gd name="T3" fmla="*/ 73 h 2537"/>
                  <a:gd name="T4" fmla="*/ 2 w 211"/>
                  <a:gd name="T5" fmla="*/ 839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69" name="Freeform 253">
                <a:extLst>
                  <a:ext uri="{FF2B5EF4-FFF2-40B4-BE49-F238E27FC236}">
                    <a16:creationId xmlns:a16="http://schemas.microsoft.com/office/drawing/2014/main" id="{9934DA9D-06E5-E044-9496-98747401D2E7}"/>
                  </a:ext>
                </a:extLst>
              </p:cNvPr>
              <p:cNvSpPr>
                <a:spLocks/>
              </p:cNvSpPr>
              <p:nvPr/>
            </p:nvSpPr>
            <p:spPr bwMode="auto">
              <a:xfrm>
                <a:off x="5284" y="1640"/>
                <a:ext cx="263" cy="189"/>
              </a:xfrm>
              <a:custGeom>
                <a:avLst/>
                <a:gdLst>
                  <a:gd name="T0" fmla="*/ 2 w 328"/>
                  <a:gd name="T1" fmla="*/ 0 h 226"/>
                  <a:gd name="T2" fmla="*/ 87 w 328"/>
                  <a:gd name="T3" fmla="*/ 43 h 226"/>
                  <a:gd name="T4" fmla="*/ 87 w 328"/>
                  <a:gd name="T5" fmla="*/ 77 h 226"/>
                  <a:gd name="T6" fmla="*/ 0 w 328"/>
                  <a:gd name="T7" fmla="*/ 34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70" name="Rectangle 254">
                <a:extLst>
                  <a:ext uri="{FF2B5EF4-FFF2-40B4-BE49-F238E27FC236}">
                    <a16:creationId xmlns:a16="http://schemas.microsoft.com/office/drawing/2014/main" id="{43C62EC2-7800-D541-88DF-88EF430B25D9}"/>
                  </a:ext>
                </a:extLst>
              </p:cNvPr>
              <p:cNvSpPr>
                <a:spLocks noChangeArrowheads="1"/>
              </p:cNvSpPr>
              <p:nvPr/>
            </p:nvSpPr>
            <p:spPr bwMode="auto">
              <a:xfrm>
                <a:off x="4215" y="695"/>
                <a:ext cx="594" cy="48"/>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grpSp>
            <p:nvGrpSpPr>
              <p:cNvPr id="571" name="Group 255">
                <a:extLst>
                  <a:ext uri="{FF2B5EF4-FFF2-40B4-BE49-F238E27FC236}">
                    <a16:creationId xmlns:a16="http://schemas.microsoft.com/office/drawing/2014/main" id="{91D7C476-C146-3644-B17A-005D3C656A9F}"/>
                  </a:ext>
                </a:extLst>
              </p:cNvPr>
              <p:cNvGrpSpPr>
                <a:grpSpLocks/>
              </p:cNvGrpSpPr>
              <p:nvPr/>
            </p:nvGrpSpPr>
            <p:grpSpPr bwMode="auto">
              <a:xfrm>
                <a:off x="4749" y="668"/>
                <a:ext cx="581" cy="145"/>
                <a:chOff x="614" y="2568"/>
                <a:chExt cx="725" cy="139"/>
              </a:xfrm>
            </p:grpSpPr>
            <p:sp>
              <p:nvSpPr>
                <p:cNvPr id="596" name="AutoShape 256">
                  <a:extLst>
                    <a:ext uri="{FF2B5EF4-FFF2-40B4-BE49-F238E27FC236}">
                      <a16:creationId xmlns:a16="http://schemas.microsoft.com/office/drawing/2014/main" id="{EB8D524C-4784-6D41-8863-54EB991F2A65}"/>
                    </a:ext>
                  </a:extLst>
                </p:cNvPr>
                <p:cNvSpPr>
                  <a:spLocks noChangeArrowheads="1"/>
                </p:cNvSpPr>
                <p:nvPr/>
              </p:nvSpPr>
              <p:spPr bwMode="auto">
                <a:xfrm>
                  <a:off x="611" y="2571"/>
                  <a:ext cx="726" cy="126"/>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sp>
              <p:nvSpPr>
                <p:cNvPr id="597" name="AutoShape 257">
                  <a:extLst>
                    <a:ext uri="{FF2B5EF4-FFF2-40B4-BE49-F238E27FC236}">
                      <a16:creationId xmlns:a16="http://schemas.microsoft.com/office/drawing/2014/main" id="{2995BC1D-4243-F64D-B982-66421C4295BC}"/>
                    </a:ext>
                  </a:extLst>
                </p:cNvPr>
                <p:cNvSpPr>
                  <a:spLocks noChangeArrowheads="1"/>
                </p:cNvSpPr>
                <p:nvPr/>
              </p:nvSpPr>
              <p:spPr bwMode="auto">
                <a:xfrm>
                  <a:off x="627" y="2583"/>
                  <a:ext cx="695" cy="9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grpSp>
          <p:sp>
            <p:nvSpPr>
              <p:cNvPr id="572" name="Rectangle 258">
                <a:extLst>
                  <a:ext uri="{FF2B5EF4-FFF2-40B4-BE49-F238E27FC236}">
                    <a16:creationId xmlns:a16="http://schemas.microsoft.com/office/drawing/2014/main" id="{D23B1266-2C21-D448-B1F8-2C6290825F4B}"/>
                  </a:ext>
                </a:extLst>
              </p:cNvPr>
              <p:cNvSpPr>
                <a:spLocks noChangeArrowheads="1"/>
              </p:cNvSpPr>
              <p:nvPr/>
            </p:nvSpPr>
            <p:spPr bwMode="auto">
              <a:xfrm>
                <a:off x="4227" y="1023"/>
                <a:ext cx="594" cy="48"/>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grpSp>
            <p:nvGrpSpPr>
              <p:cNvPr id="573" name="Group 259">
                <a:extLst>
                  <a:ext uri="{FF2B5EF4-FFF2-40B4-BE49-F238E27FC236}">
                    <a16:creationId xmlns:a16="http://schemas.microsoft.com/office/drawing/2014/main" id="{9587E9D6-FE3E-1745-9D21-5ABA7FBE2A63}"/>
                  </a:ext>
                </a:extLst>
              </p:cNvPr>
              <p:cNvGrpSpPr>
                <a:grpSpLocks/>
              </p:cNvGrpSpPr>
              <p:nvPr/>
            </p:nvGrpSpPr>
            <p:grpSpPr bwMode="auto">
              <a:xfrm>
                <a:off x="4747" y="994"/>
                <a:ext cx="581" cy="134"/>
                <a:chOff x="614" y="2568"/>
                <a:chExt cx="725" cy="139"/>
              </a:xfrm>
            </p:grpSpPr>
            <p:sp>
              <p:nvSpPr>
                <p:cNvPr id="594" name="AutoShape 260">
                  <a:extLst>
                    <a:ext uri="{FF2B5EF4-FFF2-40B4-BE49-F238E27FC236}">
                      <a16:creationId xmlns:a16="http://schemas.microsoft.com/office/drawing/2014/main" id="{39A78A8F-2385-0F48-9151-49262F46D685}"/>
                    </a:ext>
                  </a:extLst>
                </p:cNvPr>
                <p:cNvSpPr>
                  <a:spLocks noChangeArrowheads="1"/>
                </p:cNvSpPr>
                <p:nvPr/>
              </p:nvSpPr>
              <p:spPr bwMode="auto">
                <a:xfrm>
                  <a:off x="614" y="2574"/>
                  <a:ext cx="726" cy="130"/>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sp>
              <p:nvSpPr>
                <p:cNvPr id="595" name="AutoShape 261">
                  <a:extLst>
                    <a:ext uri="{FF2B5EF4-FFF2-40B4-BE49-F238E27FC236}">
                      <a16:creationId xmlns:a16="http://schemas.microsoft.com/office/drawing/2014/main" id="{C2A5EAC0-4A72-AD48-A4E4-DCA477F6241A}"/>
                    </a:ext>
                  </a:extLst>
                </p:cNvPr>
                <p:cNvSpPr>
                  <a:spLocks noChangeArrowheads="1"/>
                </p:cNvSpPr>
                <p:nvPr/>
              </p:nvSpPr>
              <p:spPr bwMode="auto">
                <a:xfrm>
                  <a:off x="629" y="2592"/>
                  <a:ext cx="695" cy="93"/>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grpSp>
          <p:sp>
            <p:nvSpPr>
              <p:cNvPr id="574" name="Rectangle 262">
                <a:extLst>
                  <a:ext uri="{FF2B5EF4-FFF2-40B4-BE49-F238E27FC236}">
                    <a16:creationId xmlns:a16="http://schemas.microsoft.com/office/drawing/2014/main" id="{985CA534-D4D1-AA45-A2B4-307D8D6637AF}"/>
                  </a:ext>
                </a:extLst>
              </p:cNvPr>
              <p:cNvSpPr>
                <a:spLocks noChangeArrowheads="1"/>
              </p:cNvSpPr>
              <p:nvPr/>
            </p:nvSpPr>
            <p:spPr bwMode="auto">
              <a:xfrm>
                <a:off x="4215" y="1357"/>
                <a:ext cx="594" cy="48"/>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sp>
            <p:nvSpPr>
              <p:cNvPr id="575" name="Rectangle 263">
                <a:extLst>
                  <a:ext uri="{FF2B5EF4-FFF2-40B4-BE49-F238E27FC236}">
                    <a16:creationId xmlns:a16="http://schemas.microsoft.com/office/drawing/2014/main" id="{DA11933E-EFBE-8541-8B29-5672DE701423}"/>
                  </a:ext>
                </a:extLst>
              </p:cNvPr>
              <p:cNvSpPr>
                <a:spLocks noChangeArrowheads="1"/>
              </p:cNvSpPr>
              <p:nvPr/>
            </p:nvSpPr>
            <p:spPr bwMode="auto">
              <a:xfrm>
                <a:off x="4227" y="1656"/>
                <a:ext cx="600" cy="48"/>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grpSp>
            <p:nvGrpSpPr>
              <p:cNvPr id="576" name="Group 264">
                <a:extLst>
                  <a:ext uri="{FF2B5EF4-FFF2-40B4-BE49-F238E27FC236}">
                    <a16:creationId xmlns:a16="http://schemas.microsoft.com/office/drawing/2014/main" id="{1CF9E199-8309-BD4E-B79A-3B5F2865D433}"/>
                  </a:ext>
                </a:extLst>
              </p:cNvPr>
              <p:cNvGrpSpPr>
                <a:grpSpLocks/>
              </p:cNvGrpSpPr>
              <p:nvPr/>
            </p:nvGrpSpPr>
            <p:grpSpPr bwMode="auto">
              <a:xfrm>
                <a:off x="4735" y="1627"/>
                <a:ext cx="582" cy="151"/>
                <a:chOff x="614" y="2568"/>
                <a:chExt cx="725" cy="139"/>
              </a:xfrm>
            </p:grpSpPr>
            <p:sp>
              <p:nvSpPr>
                <p:cNvPr id="592" name="AutoShape 265">
                  <a:extLst>
                    <a:ext uri="{FF2B5EF4-FFF2-40B4-BE49-F238E27FC236}">
                      <a16:creationId xmlns:a16="http://schemas.microsoft.com/office/drawing/2014/main" id="{D1AC5BF4-E89D-C54C-9532-3145197FC767}"/>
                    </a:ext>
                  </a:extLst>
                </p:cNvPr>
                <p:cNvSpPr>
                  <a:spLocks noChangeArrowheads="1"/>
                </p:cNvSpPr>
                <p:nvPr/>
              </p:nvSpPr>
              <p:spPr bwMode="auto">
                <a:xfrm>
                  <a:off x="613" y="2572"/>
                  <a:ext cx="717" cy="126"/>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sp>
              <p:nvSpPr>
                <p:cNvPr id="593" name="AutoShape 266">
                  <a:extLst>
                    <a:ext uri="{FF2B5EF4-FFF2-40B4-BE49-F238E27FC236}">
                      <a16:creationId xmlns:a16="http://schemas.microsoft.com/office/drawing/2014/main" id="{B591C210-483D-664F-890E-AFBB39A67B9B}"/>
                    </a:ext>
                  </a:extLst>
                </p:cNvPr>
                <p:cNvSpPr>
                  <a:spLocks noChangeArrowheads="1"/>
                </p:cNvSpPr>
                <p:nvPr/>
              </p:nvSpPr>
              <p:spPr bwMode="auto">
                <a:xfrm>
                  <a:off x="629" y="2589"/>
                  <a:ext cx="686" cy="9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grpSp>
          <p:sp>
            <p:nvSpPr>
              <p:cNvPr id="577" name="Freeform 267">
                <a:extLst>
                  <a:ext uri="{FF2B5EF4-FFF2-40B4-BE49-F238E27FC236}">
                    <a16:creationId xmlns:a16="http://schemas.microsoft.com/office/drawing/2014/main" id="{B8C6C70D-CC0F-694B-A669-9BBB4ACE8254}"/>
                  </a:ext>
                </a:extLst>
              </p:cNvPr>
              <p:cNvSpPr>
                <a:spLocks/>
              </p:cNvSpPr>
              <p:nvPr/>
            </p:nvSpPr>
            <p:spPr bwMode="auto">
              <a:xfrm>
                <a:off x="5288" y="1354"/>
                <a:ext cx="263" cy="188"/>
              </a:xfrm>
              <a:custGeom>
                <a:avLst/>
                <a:gdLst>
                  <a:gd name="T0" fmla="*/ 2 w 328"/>
                  <a:gd name="T1" fmla="*/ 0 h 226"/>
                  <a:gd name="T2" fmla="*/ 87 w 328"/>
                  <a:gd name="T3" fmla="*/ 42 h 226"/>
                  <a:gd name="T4" fmla="*/ 87 w 328"/>
                  <a:gd name="T5" fmla="*/ 75 h 226"/>
                  <a:gd name="T6" fmla="*/ 0 w 328"/>
                  <a:gd name="T7" fmla="*/ 32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nvGrpSpPr>
              <p:cNvPr id="578" name="Group 268">
                <a:extLst>
                  <a:ext uri="{FF2B5EF4-FFF2-40B4-BE49-F238E27FC236}">
                    <a16:creationId xmlns:a16="http://schemas.microsoft.com/office/drawing/2014/main" id="{4E462C3F-F7E9-D246-B63B-18D693CCA681}"/>
                  </a:ext>
                </a:extLst>
              </p:cNvPr>
              <p:cNvGrpSpPr>
                <a:grpSpLocks/>
              </p:cNvGrpSpPr>
              <p:nvPr/>
            </p:nvGrpSpPr>
            <p:grpSpPr bwMode="auto">
              <a:xfrm>
                <a:off x="4739" y="1327"/>
                <a:ext cx="582" cy="139"/>
                <a:chOff x="614" y="2568"/>
                <a:chExt cx="725" cy="139"/>
              </a:xfrm>
            </p:grpSpPr>
            <p:sp>
              <p:nvSpPr>
                <p:cNvPr id="590" name="AutoShape 269">
                  <a:extLst>
                    <a:ext uri="{FF2B5EF4-FFF2-40B4-BE49-F238E27FC236}">
                      <a16:creationId xmlns:a16="http://schemas.microsoft.com/office/drawing/2014/main" id="{F87D5F38-C526-3844-9D17-420C9CF52641}"/>
                    </a:ext>
                  </a:extLst>
                </p:cNvPr>
                <p:cNvSpPr>
                  <a:spLocks noChangeArrowheads="1"/>
                </p:cNvSpPr>
                <p:nvPr/>
              </p:nvSpPr>
              <p:spPr bwMode="auto">
                <a:xfrm>
                  <a:off x="616" y="2569"/>
                  <a:ext cx="724" cy="143"/>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sp>
              <p:nvSpPr>
                <p:cNvPr id="591" name="AutoShape 270">
                  <a:extLst>
                    <a:ext uri="{FF2B5EF4-FFF2-40B4-BE49-F238E27FC236}">
                      <a16:creationId xmlns:a16="http://schemas.microsoft.com/office/drawing/2014/main" id="{665FDB72-82B7-5744-BFD9-92326F829E79}"/>
                    </a:ext>
                  </a:extLst>
                </p:cNvPr>
                <p:cNvSpPr>
                  <a:spLocks noChangeArrowheads="1"/>
                </p:cNvSpPr>
                <p:nvPr/>
              </p:nvSpPr>
              <p:spPr bwMode="auto">
                <a:xfrm>
                  <a:off x="631" y="2586"/>
                  <a:ext cx="694" cy="113"/>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grpSp>
          <p:sp>
            <p:nvSpPr>
              <p:cNvPr id="579" name="Rectangle 271">
                <a:extLst>
                  <a:ext uri="{FF2B5EF4-FFF2-40B4-BE49-F238E27FC236}">
                    <a16:creationId xmlns:a16="http://schemas.microsoft.com/office/drawing/2014/main" id="{87F918EE-460C-AB46-ADE4-835782BEEE88}"/>
                  </a:ext>
                </a:extLst>
              </p:cNvPr>
              <p:cNvSpPr>
                <a:spLocks noChangeArrowheads="1"/>
              </p:cNvSpPr>
              <p:nvPr/>
            </p:nvSpPr>
            <p:spPr bwMode="auto">
              <a:xfrm>
                <a:off x="5248" y="433"/>
                <a:ext cx="68"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sp>
            <p:nvSpPr>
              <p:cNvPr id="580" name="Freeform 272">
                <a:extLst>
                  <a:ext uri="{FF2B5EF4-FFF2-40B4-BE49-F238E27FC236}">
                    <a16:creationId xmlns:a16="http://schemas.microsoft.com/office/drawing/2014/main" id="{875BD4B1-3FE8-184F-B21F-8F5A01801029}"/>
                  </a:ext>
                </a:extLst>
              </p:cNvPr>
              <p:cNvSpPr>
                <a:spLocks/>
              </p:cNvSpPr>
              <p:nvPr/>
            </p:nvSpPr>
            <p:spPr bwMode="auto">
              <a:xfrm>
                <a:off x="5312" y="1007"/>
                <a:ext cx="237" cy="213"/>
              </a:xfrm>
              <a:custGeom>
                <a:avLst/>
                <a:gdLst>
                  <a:gd name="T0" fmla="*/ 2 w 296"/>
                  <a:gd name="T1" fmla="*/ 0 h 256"/>
                  <a:gd name="T2" fmla="*/ 77 w 296"/>
                  <a:gd name="T3" fmla="*/ 47 h 256"/>
                  <a:gd name="T4" fmla="*/ 78 w 296"/>
                  <a:gd name="T5" fmla="*/ 85 h 256"/>
                  <a:gd name="T6" fmla="*/ 0 w 296"/>
                  <a:gd name="T7" fmla="*/ 32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81" name="Freeform 273">
                <a:extLst>
                  <a:ext uri="{FF2B5EF4-FFF2-40B4-BE49-F238E27FC236}">
                    <a16:creationId xmlns:a16="http://schemas.microsoft.com/office/drawing/2014/main" id="{9F637DA8-E4FF-D14A-8DB3-E1EEA9C8DA16}"/>
                  </a:ext>
                </a:extLst>
              </p:cNvPr>
              <p:cNvSpPr>
                <a:spLocks/>
              </p:cNvSpPr>
              <p:nvPr/>
            </p:nvSpPr>
            <p:spPr bwMode="auto">
              <a:xfrm>
                <a:off x="5315" y="680"/>
                <a:ext cx="244" cy="240"/>
              </a:xfrm>
              <a:custGeom>
                <a:avLst/>
                <a:gdLst>
                  <a:gd name="T0" fmla="*/ 0 w 304"/>
                  <a:gd name="T1" fmla="*/ 0 h 288"/>
                  <a:gd name="T2" fmla="*/ 81 w 304"/>
                  <a:gd name="T3" fmla="*/ 55 h 288"/>
                  <a:gd name="T4" fmla="*/ 76 w 304"/>
                  <a:gd name="T5" fmla="*/ 97 h 288"/>
                  <a:gd name="T6" fmla="*/ 2 w 304"/>
                  <a:gd name="T7" fmla="*/ 42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82" name="Oval 274">
                <a:extLst>
                  <a:ext uri="{FF2B5EF4-FFF2-40B4-BE49-F238E27FC236}">
                    <a16:creationId xmlns:a16="http://schemas.microsoft.com/office/drawing/2014/main" id="{708699EF-D6D1-C541-8418-34D599614CDB}"/>
                  </a:ext>
                </a:extLst>
              </p:cNvPr>
              <p:cNvSpPr>
                <a:spLocks noChangeArrowheads="1"/>
              </p:cNvSpPr>
              <p:nvPr/>
            </p:nvSpPr>
            <p:spPr bwMode="auto">
              <a:xfrm>
                <a:off x="5514" y="2610"/>
                <a:ext cx="49" cy="95"/>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sp>
            <p:nvSpPr>
              <p:cNvPr id="583" name="Freeform 275">
                <a:extLst>
                  <a:ext uri="{FF2B5EF4-FFF2-40B4-BE49-F238E27FC236}">
                    <a16:creationId xmlns:a16="http://schemas.microsoft.com/office/drawing/2014/main" id="{341D72F4-13EF-E648-886A-220386640CAD}"/>
                  </a:ext>
                </a:extLst>
              </p:cNvPr>
              <p:cNvSpPr>
                <a:spLocks/>
              </p:cNvSpPr>
              <p:nvPr/>
            </p:nvSpPr>
            <p:spPr bwMode="auto">
              <a:xfrm>
                <a:off x="5302" y="2614"/>
                <a:ext cx="245" cy="200"/>
              </a:xfrm>
              <a:custGeom>
                <a:avLst/>
                <a:gdLst>
                  <a:gd name="T0" fmla="*/ 0 w 306"/>
                  <a:gd name="T1" fmla="*/ 36 h 240"/>
                  <a:gd name="T2" fmla="*/ 2 w 306"/>
                  <a:gd name="T3" fmla="*/ 81 h 240"/>
                  <a:gd name="T4" fmla="*/ 81 w 306"/>
                  <a:gd name="T5" fmla="*/ 37 h 240"/>
                  <a:gd name="T6" fmla="*/ 78 w 306"/>
                  <a:gd name="T7" fmla="*/ 0 h 240"/>
                  <a:gd name="T8" fmla="*/ 0 w 306"/>
                  <a:gd name="T9" fmla="*/ 36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84" name="AutoShape 276">
                <a:extLst>
                  <a:ext uri="{FF2B5EF4-FFF2-40B4-BE49-F238E27FC236}">
                    <a16:creationId xmlns:a16="http://schemas.microsoft.com/office/drawing/2014/main" id="{D60FD49C-5BE8-3E4D-9D4C-092B14CBA0DF}"/>
                  </a:ext>
                </a:extLst>
              </p:cNvPr>
              <p:cNvSpPr>
                <a:spLocks noChangeArrowheads="1"/>
              </p:cNvSpPr>
              <p:nvPr/>
            </p:nvSpPr>
            <p:spPr bwMode="auto">
              <a:xfrm>
                <a:off x="4140" y="2682"/>
                <a:ext cx="1200" cy="143"/>
              </a:xfrm>
              <a:prstGeom prst="roundRect">
                <a:avLst>
                  <a:gd name="adj" fmla="val 50000"/>
                </a:avLst>
              </a:prstGeom>
              <a:solidFill>
                <a:srgbClr val="DDDDDD"/>
              </a:soli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sp>
            <p:nvSpPr>
              <p:cNvPr id="585" name="AutoShape 277">
                <a:extLst>
                  <a:ext uri="{FF2B5EF4-FFF2-40B4-BE49-F238E27FC236}">
                    <a16:creationId xmlns:a16="http://schemas.microsoft.com/office/drawing/2014/main" id="{D6FE5442-9139-0544-96DE-8A76ED535BEE}"/>
                  </a:ext>
                </a:extLst>
              </p:cNvPr>
              <p:cNvSpPr>
                <a:spLocks noChangeArrowheads="1"/>
              </p:cNvSpPr>
              <p:nvPr/>
            </p:nvSpPr>
            <p:spPr bwMode="auto">
              <a:xfrm>
                <a:off x="4202" y="2711"/>
                <a:ext cx="1077" cy="78"/>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sp>
            <p:nvSpPr>
              <p:cNvPr id="586" name="Oval 278">
                <a:extLst>
                  <a:ext uri="{FF2B5EF4-FFF2-40B4-BE49-F238E27FC236}">
                    <a16:creationId xmlns:a16="http://schemas.microsoft.com/office/drawing/2014/main" id="{353D940D-8CE7-4D42-8C21-4BF9E27DD4D3}"/>
                  </a:ext>
                </a:extLst>
              </p:cNvPr>
              <p:cNvSpPr>
                <a:spLocks noChangeArrowheads="1"/>
              </p:cNvSpPr>
              <p:nvPr/>
            </p:nvSpPr>
            <p:spPr bwMode="auto">
              <a:xfrm>
                <a:off x="4307" y="2383"/>
                <a:ext cx="161" cy="143"/>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sp>
            <p:nvSpPr>
              <p:cNvPr id="587" name="Oval 279">
                <a:extLst>
                  <a:ext uri="{FF2B5EF4-FFF2-40B4-BE49-F238E27FC236}">
                    <a16:creationId xmlns:a16="http://schemas.microsoft.com/office/drawing/2014/main" id="{8AF2F5C8-860F-3A41-9AAB-E640659EF5AA}"/>
                  </a:ext>
                </a:extLst>
              </p:cNvPr>
              <p:cNvSpPr>
                <a:spLocks noChangeArrowheads="1"/>
              </p:cNvSpPr>
              <p:nvPr/>
            </p:nvSpPr>
            <p:spPr bwMode="auto">
              <a:xfrm>
                <a:off x="4487" y="2383"/>
                <a:ext cx="161" cy="143"/>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buFont typeface="ZapfDingbats" charset="0"/>
                  <a:buNone/>
                  <a:defRPr/>
                </a:pPr>
                <a:endParaRPr lang="en-US">
                  <a:solidFill>
                    <a:srgbClr val="FF0000"/>
                  </a:solidFill>
                  <a:latin typeface="Arial" charset="0"/>
                  <a:ea typeface="ＭＳ Ｐゴシック" charset="0"/>
                </a:endParaRPr>
              </a:p>
            </p:txBody>
          </p:sp>
          <p:sp>
            <p:nvSpPr>
              <p:cNvPr id="588" name="Oval 280">
                <a:extLst>
                  <a:ext uri="{FF2B5EF4-FFF2-40B4-BE49-F238E27FC236}">
                    <a16:creationId xmlns:a16="http://schemas.microsoft.com/office/drawing/2014/main" id="{FD83A5C0-E8BB-5A42-B2F3-031F8CFDD58B}"/>
                  </a:ext>
                </a:extLst>
              </p:cNvPr>
              <p:cNvSpPr>
                <a:spLocks noChangeArrowheads="1"/>
              </p:cNvSpPr>
              <p:nvPr/>
            </p:nvSpPr>
            <p:spPr bwMode="auto">
              <a:xfrm>
                <a:off x="4660" y="2383"/>
                <a:ext cx="161" cy="137"/>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sp>
            <p:nvSpPr>
              <p:cNvPr id="589" name="Rectangle 281">
                <a:extLst>
                  <a:ext uri="{FF2B5EF4-FFF2-40B4-BE49-F238E27FC236}">
                    <a16:creationId xmlns:a16="http://schemas.microsoft.com/office/drawing/2014/main" id="{374B95CA-913B-3A44-A703-F1F6FC003A64}"/>
                  </a:ext>
                </a:extLst>
              </p:cNvPr>
              <p:cNvSpPr>
                <a:spLocks noChangeArrowheads="1"/>
              </p:cNvSpPr>
              <p:nvPr/>
            </p:nvSpPr>
            <p:spPr bwMode="auto">
              <a:xfrm>
                <a:off x="5062" y="1835"/>
                <a:ext cx="87" cy="764"/>
              </a:xfrm>
              <a:prstGeom prst="rect">
                <a:avLst/>
              </a:prstGeom>
              <a:solidFill>
                <a:srgbClr val="292929"/>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grpSp>
        <p:sp>
          <p:nvSpPr>
            <p:cNvPr id="565" name="TextBox 492">
              <a:extLst>
                <a:ext uri="{FF2B5EF4-FFF2-40B4-BE49-F238E27FC236}">
                  <a16:creationId xmlns:a16="http://schemas.microsoft.com/office/drawing/2014/main" id="{211ABD31-9730-0744-A6A7-5907D1E37073}"/>
                </a:ext>
              </a:extLst>
            </p:cNvPr>
            <p:cNvSpPr txBox="1">
              <a:spLocks noChangeArrowheads="1"/>
            </p:cNvSpPr>
            <p:nvPr/>
          </p:nvSpPr>
          <p:spPr bwMode="auto">
            <a:xfrm>
              <a:off x="7600043" y="1655943"/>
              <a:ext cx="806842" cy="6170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nSpc>
                  <a:spcPts val="1800"/>
                </a:lnSpc>
              </a:pPr>
              <a:r>
                <a:rPr lang="en-US" altLang="en-US" sz="1800">
                  <a:latin typeface="Arial Narrow" panose="020B0604020202020204" pitchFamily="34" charset="0"/>
                </a:rPr>
                <a:t>CDN</a:t>
              </a:r>
            </a:p>
            <a:p>
              <a:pPr>
                <a:lnSpc>
                  <a:spcPts val="1800"/>
                </a:lnSpc>
              </a:pPr>
              <a:r>
                <a:rPr lang="en-US" altLang="en-US" sz="1800">
                  <a:latin typeface="Arial Narrow" panose="020B0604020202020204" pitchFamily="34" charset="0"/>
                </a:rPr>
                <a:t>server </a:t>
              </a:r>
            </a:p>
          </p:txBody>
        </p:sp>
      </p:grpSp>
      <p:cxnSp>
        <p:nvCxnSpPr>
          <p:cNvPr id="598" name="Straight Arrow Connector 495">
            <a:extLst>
              <a:ext uri="{FF2B5EF4-FFF2-40B4-BE49-F238E27FC236}">
                <a16:creationId xmlns:a16="http://schemas.microsoft.com/office/drawing/2014/main" id="{279837BE-A04C-CB42-B4FB-8C6A0CCB4DA2}"/>
              </a:ext>
            </a:extLst>
          </p:cNvPr>
          <p:cNvCxnSpPr>
            <a:cxnSpLocks noChangeShapeType="1"/>
          </p:cNvCxnSpPr>
          <p:nvPr/>
        </p:nvCxnSpPr>
        <p:spPr bwMode="auto">
          <a:xfrm flipH="1">
            <a:off x="5170538" y="2728339"/>
            <a:ext cx="7938" cy="2376487"/>
          </a:xfrm>
          <a:prstGeom prst="straightConnector1">
            <a:avLst/>
          </a:prstGeom>
          <a:noFill/>
          <a:ln w="25400">
            <a:solidFill>
              <a:schemeClr val="tx1"/>
            </a:solidFill>
            <a:round/>
            <a:headEnd type="triangle" w="med" len="me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nvGrpSpPr>
          <p:cNvPr id="599" name="Group 500">
            <a:extLst>
              <a:ext uri="{FF2B5EF4-FFF2-40B4-BE49-F238E27FC236}">
                <a16:creationId xmlns:a16="http://schemas.microsoft.com/office/drawing/2014/main" id="{6B3E7E01-8E8A-7F4B-B021-F846BAF86E52}"/>
              </a:ext>
            </a:extLst>
          </p:cNvPr>
          <p:cNvGrpSpPr>
            <a:grpSpLocks/>
          </p:cNvGrpSpPr>
          <p:nvPr/>
        </p:nvGrpSpPr>
        <p:grpSpPr bwMode="auto">
          <a:xfrm>
            <a:off x="5011788" y="3701476"/>
            <a:ext cx="317500" cy="369888"/>
            <a:chOff x="1614533" y="4280420"/>
            <a:chExt cx="317511" cy="369332"/>
          </a:xfrm>
        </p:grpSpPr>
        <p:sp>
          <p:nvSpPr>
            <p:cNvPr id="600" name="Oval 501">
              <a:extLst>
                <a:ext uri="{FF2B5EF4-FFF2-40B4-BE49-F238E27FC236}">
                  <a16:creationId xmlns:a16="http://schemas.microsoft.com/office/drawing/2014/main" id="{8E59746D-4C11-3643-A60F-3FE02E0D6F83}"/>
                </a:ext>
              </a:extLst>
            </p:cNvPr>
            <p:cNvSpPr>
              <a:spLocks noChangeArrowheads="1"/>
            </p:cNvSpPr>
            <p:nvPr/>
          </p:nvSpPr>
          <p:spPr bwMode="auto">
            <a:xfrm>
              <a:off x="1628337" y="4321838"/>
              <a:ext cx="303707" cy="303707"/>
            </a:xfrm>
            <a:prstGeom prst="ellipse">
              <a:avLst/>
            </a:prstGeom>
            <a:solidFill>
              <a:schemeClr val="bg1"/>
            </a:solidFill>
            <a:ln w="15875">
              <a:solidFill>
                <a:schemeClr val="tx1"/>
              </a:solidFill>
              <a:round/>
              <a:headEnd/>
              <a:tailEnd/>
            </a:ln>
          </p:spPr>
          <p:txBody>
            <a:bodyPr wrap="none"/>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a:p>
          </p:txBody>
        </p:sp>
        <p:sp>
          <p:nvSpPr>
            <p:cNvPr id="601" name="TextBox 502">
              <a:extLst>
                <a:ext uri="{FF2B5EF4-FFF2-40B4-BE49-F238E27FC236}">
                  <a16:creationId xmlns:a16="http://schemas.microsoft.com/office/drawing/2014/main" id="{7931AFA1-EAB0-E24F-BB22-BD16051C2BC7}"/>
                </a:ext>
              </a:extLst>
            </p:cNvPr>
            <p:cNvSpPr txBox="1">
              <a:spLocks noChangeArrowheads="1"/>
            </p:cNvSpPr>
            <p:nvPr/>
          </p:nvSpPr>
          <p:spPr bwMode="auto">
            <a:xfrm>
              <a:off x="1614533" y="4280420"/>
              <a:ext cx="313044"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r>
                <a:rPr lang="en-US" altLang="en-US" sz="1800"/>
                <a:t>2</a:t>
              </a:r>
            </a:p>
          </p:txBody>
        </p:sp>
      </p:grpSp>
      <p:sp>
        <p:nvSpPr>
          <p:cNvPr id="602" name="TextBox 503">
            <a:extLst>
              <a:ext uri="{FF2B5EF4-FFF2-40B4-BE49-F238E27FC236}">
                <a16:creationId xmlns:a16="http://schemas.microsoft.com/office/drawing/2014/main" id="{ACCD1315-AC83-B846-A00E-C64853642FB2}"/>
              </a:ext>
            </a:extLst>
          </p:cNvPr>
          <p:cNvSpPr txBox="1">
            <a:spLocks noChangeArrowheads="1"/>
          </p:cNvSpPr>
          <p:nvPr/>
        </p:nvSpPr>
        <p:spPr bwMode="auto">
          <a:xfrm>
            <a:off x="3710826" y="3221785"/>
            <a:ext cx="2033587" cy="6178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nSpc>
                <a:spcPct val="85000"/>
              </a:lnSpc>
            </a:pPr>
            <a:r>
              <a:rPr lang="en-US" altLang="en-US">
                <a:latin typeface="Calibri" panose="020F0502020204030204" pitchFamily="34" charset="0"/>
                <a:cs typeface="Calibri" panose="020F0502020204030204" pitchFamily="34" charset="0"/>
              </a:rPr>
              <a:t>Bob browses</a:t>
            </a:r>
          </a:p>
          <a:p>
            <a:pPr>
              <a:lnSpc>
                <a:spcPct val="85000"/>
              </a:lnSpc>
            </a:pPr>
            <a:r>
              <a:rPr lang="en-US" altLang="en-US">
                <a:latin typeface="Calibri" panose="020F0502020204030204" pitchFamily="34" charset="0"/>
                <a:cs typeface="Calibri" panose="020F0502020204030204" pitchFamily="34" charset="0"/>
              </a:rPr>
              <a:t>Netflix video</a:t>
            </a:r>
          </a:p>
        </p:txBody>
      </p:sp>
      <p:cxnSp>
        <p:nvCxnSpPr>
          <p:cNvPr id="603" name="Straight Arrow Connector 504">
            <a:extLst>
              <a:ext uri="{FF2B5EF4-FFF2-40B4-BE49-F238E27FC236}">
                <a16:creationId xmlns:a16="http://schemas.microsoft.com/office/drawing/2014/main" id="{EFE62C9D-60F9-7D4B-BA56-1EBE34FBDBCD}"/>
              </a:ext>
            </a:extLst>
          </p:cNvPr>
          <p:cNvCxnSpPr>
            <a:cxnSpLocks noChangeShapeType="1"/>
          </p:cNvCxnSpPr>
          <p:nvPr/>
        </p:nvCxnSpPr>
        <p:spPr bwMode="auto">
          <a:xfrm flipH="1">
            <a:off x="5603035" y="2752151"/>
            <a:ext cx="3175" cy="2352675"/>
          </a:xfrm>
          <a:prstGeom prst="straightConnector1">
            <a:avLst/>
          </a:prstGeom>
          <a:noFill/>
          <a:ln w="254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607" name="TextBox 509">
            <a:extLst>
              <a:ext uri="{FF2B5EF4-FFF2-40B4-BE49-F238E27FC236}">
                <a16:creationId xmlns:a16="http://schemas.microsoft.com/office/drawing/2014/main" id="{7F48A116-7728-7C45-85A7-B49A7F592F02}"/>
              </a:ext>
            </a:extLst>
          </p:cNvPr>
          <p:cNvSpPr txBox="1">
            <a:spLocks noChangeArrowheads="1"/>
          </p:cNvSpPr>
          <p:nvPr/>
        </p:nvSpPr>
        <p:spPr bwMode="auto">
          <a:xfrm>
            <a:off x="5730631" y="3620486"/>
            <a:ext cx="1785938"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nSpc>
                <a:spcPct val="90000"/>
              </a:lnSpc>
            </a:pPr>
            <a:r>
              <a:rPr lang="en-US" altLang="en-US">
                <a:latin typeface="+mn-lt"/>
              </a:rPr>
              <a:t>Manifest file, requested</a:t>
            </a:r>
          </a:p>
          <a:p>
            <a:pPr>
              <a:lnSpc>
                <a:spcPct val="90000"/>
              </a:lnSpc>
            </a:pPr>
            <a:r>
              <a:rPr lang="en-US" altLang="en-US">
                <a:latin typeface="+mn-lt"/>
              </a:rPr>
              <a:t>returned for </a:t>
            </a:r>
          </a:p>
          <a:p>
            <a:pPr>
              <a:lnSpc>
                <a:spcPct val="90000"/>
              </a:lnSpc>
            </a:pPr>
            <a:r>
              <a:rPr lang="en-US" altLang="en-US">
                <a:latin typeface="+mn-lt"/>
              </a:rPr>
              <a:t>specific video</a:t>
            </a:r>
          </a:p>
        </p:txBody>
      </p:sp>
      <p:sp>
        <p:nvSpPr>
          <p:cNvPr id="608" name="Right Arrow 607">
            <a:extLst>
              <a:ext uri="{FF2B5EF4-FFF2-40B4-BE49-F238E27FC236}">
                <a16:creationId xmlns:a16="http://schemas.microsoft.com/office/drawing/2014/main" id="{09321F34-EB4B-9A44-875C-0DBAFFE346E0}"/>
              </a:ext>
            </a:extLst>
          </p:cNvPr>
          <p:cNvSpPr/>
          <p:nvPr/>
        </p:nvSpPr>
        <p:spPr bwMode="auto">
          <a:xfrm rot="10543217">
            <a:off x="5647410" y="5245456"/>
            <a:ext cx="2215511" cy="391437"/>
          </a:xfrm>
          <a:prstGeom prst="rightArrow">
            <a:avLst/>
          </a:prstGeom>
          <a:gradFill flip="none" rotWithShape="1">
            <a:gsLst>
              <a:gs pos="0">
                <a:srgbClr val="000090"/>
              </a:gs>
              <a:gs pos="100000">
                <a:srgbClr val="FFFFFF"/>
              </a:gs>
            </a:gsLst>
            <a:lin ang="10260000" scaled="0"/>
            <a:tileRect/>
          </a:gradFill>
          <a:ln w="15875">
            <a:gradFill flip="none" rotWithShape="1">
              <a:gsLst>
                <a:gs pos="0">
                  <a:srgbClr val="000090"/>
                </a:gs>
                <a:gs pos="100000">
                  <a:srgbClr val="FFFFFF"/>
                </a:gs>
              </a:gsLst>
              <a:lin ang="0" scaled="1"/>
              <a:tileRect/>
            </a:gradFill>
          </a:ln>
        </p:spPr>
        <p:txBody>
          <a:bodyPr wrap="none"/>
          <a:lstStyle/>
          <a:p>
            <a:pPr>
              <a:buFont typeface="ZapfDingbats" charset="0"/>
              <a:buNone/>
              <a:defRPr/>
            </a:pPr>
            <a:endParaRPr lang="en-US">
              <a:latin typeface="Comic Sans MS" pitchFamily="66" charset="0"/>
              <a:ea typeface="ＭＳ Ｐゴシック" charset="0"/>
              <a:cs typeface="ＭＳ Ｐゴシック" charset="0"/>
            </a:endParaRPr>
          </a:p>
        </p:txBody>
      </p:sp>
      <p:cxnSp>
        <p:nvCxnSpPr>
          <p:cNvPr id="609" name="Straight Arrow Connector 513">
            <a:extLst>
              <a:ext uri="{FF2B5EF4-FFF2-40B4-BE49-F238E27FC236}">
                <a16:creationId xmlns:a16="http://schemas.microsoft.com/office/drawing/2014/main" id="{2E60477C-CB63-8A47-A47A-A283CBFC4D8E}"/>
              </a:ext>
            </a:extLst>
          </p:cNvPr>
          <p:cNvCxnSpPr>
            <a:cxnSpLocks noChangeShapeType="1"/>
          </p:cNvCxnSpPr>
          <p:nvPr/>
        </p:nvCxnSpPr>
        <p:spPr bwMode="auto">
          <a:xfrm flipV="1">
            <a:off x="5830938" y="5106414"/>
            <a:ext cx="1892300" cy="147637"/>
          </a:xfrm>
          <a:prstGeom prst="straightConnector1">
            <a:avLst/>
          </a:prstGeom>
          <a:noFill/>
          <a:ln w="254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610" name="TextBox 516">
            <a:extLst>
              <a:ext uri="{FF2B5EF4-FFF2-40B4-BE49-F238E27FC236}">
                <a16:creationId xmlns:a16="http://schemas.microsoft.com/office/drawing/2014/main" id="{99E15D1D-24AB-3E40-8053-50249594BDE4}"/>
              </a:ext>
            </a:extLst>
          </p:cNvPr>
          <p:cNvSpPr txBox="1">
            <a:spLocks noChangeArrowheads="1"/>
          </p:cNvSpPr>
          <p:nvPr/>
        </p:nvSpPr>
        <p:spPr bwMode="auto">
          <a:xfrm>
            <a:off x="6094462" y="5619176"/>
            <a:ext cx="2354263" cy="8371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nSpc>
                <a:spcPct val="80000"/>
              </a:lnSpc>
            </a:pPr>
            <a:r>
              <a:rPr lang="en-US" altLang="en-US">
                <a:latin typeface="+mn-lt"/>
              </a:rPr>
              <a:t>DASH server selected, contacted, streaming begins</a:t>
            </a:r>
          </a:p>
        </p:txBody>
      </p:sp>
      <p:cxnSp>
        <p:nvCxnSpPr>
          <p:cNvPr id="611" name="Straight Arrow Connector 517">
            <a:extLst>
              <a:ext uri="{FF2B5EF4-FFF2-40B4-BE49-F238E27FC236}">
                <a16:creationId xmlns:a16="http://schemas.microsoft.com/office/drawing/2014/main" id="{C2F8BE22-C3B0-B34C-A67E-BE97EE4CA55F}"/>
              </a:ext>
            </a:extLst>
          </p:cNvPr>
          <p:cNvCxnSpPr>
            <a:cxnSpLocks noChangeShapeType="1"/>
          </p:cNvCxnSpPr>
          <p:nvPr/>
        </p:nvCxnSpPr>
        <p:spPr bwMode="auto">
          <a:xfrm>
            <a:off x="6897738" y="2493389"/>
            <a:ext cx="2049463" cy="26987"/>
          </a:xfrm>
          <a:prstGeom prst="straightConnector1">
            <a:avLst/>
          </a:prstGeom>
          <a:noFill/>
          <a:ln w="25400">
            <a:solidFill>
              <a:schemeClr val="tx1"/>
            </a:solidFill>
            <a:prstDash val="dash"/>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612" name="Straight Arrow Connector 521">
            <a:extLst>
              <a:ext uri="{FF2B5EF4-FFF2-40B4-BE49-F238E27FC236}">
                <a16:creationId xmlns:a16="http://schemas.microsoft.com/office/drawing/2014/main" id="{1F774F1E-9CDB-E443-A38C-58927BC147D9}"/>
              </a:ext>
            </a:extLst>
          </p:cNvPr>
          <p:cNvCxnSpPr>
            <a:cxnSpLocks noChangeShapeType="1"/>
          </p:cNvCxnSpPr>
          <p:nvPr/>
        </p:nvCxnSpPr>
        <p:spPr bwMode="auto">
          <a:xfrm>
            <a:off x="6907263" y="2536251"/>
            <a:ext cx="1541463" cy="1133475"/>
          </a:xfrm>
          <a:prstGeom prst="straightConnector1">
            <a:avLst/>
          </a:prstGeom>
          <a:noFill/>
          <a:ln w="25400">
            <a:solidFill>
              <a:schemeClr val="tx1"/>
            </a:solidFill>
            <a:prstDash val="dash"/>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613" name="Straight Arrow Connector 523">
            <a:extLst>
              <a:ext uri="{FF2B5EF4-FFF2-40B4-BE49-F238E27FC236}">
                <a16:creationId xmlns:a16="http://schemas.microsoft.com/office/drawing/2014/main" id="{36474ED6-E17E-B043-AD18-DC720F9537BD}"/>
              </a:ext>
            </a:extLst>
          </p:cNvPr>
          <p:cNvCxnSpPr>
            <a:cxnSpLocks noChangeShapeType="1"/>
          </p:cNvCxnSpPr>
          <p:nvPr/>
        </p:nvCxnSpPr>
        <p:spPr bwMode="auto">
          <a:xfrm>
            <a:off x="6897738" y="2550539"/>
            <a:ext cx="2019300" cy="2706687"/>
          </a:xfrm>
          <a:prstGeom prst="straightConnector1">
            <a:avLst/>
          </a:prstGeom>
          <a:noFill/>
          <a:ln w="25400">
            <a:solidFill>
              <a:schemeClr val="tx1"/>
            </a:solidFill>
            <a:prstDash val="dash"/>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614" name="TextBox 527">
            <a:extLst>
              <a:ext uri="{FF2B5EF4-FFF2-40B4-BE49-F238E27FC236}">
                <a16:creationId xmlns:a16="http://schemas.microsoft.com/office/drawing/2014/main" id="{2D3FC503-629E-CB4D-95AA-A0E328B57DCF}"/>
              </a:ext>
            </a:extLst>
          </p:cNvPr>
          <p:cNvSpPr txBox="1">
            <a:spLocks noChangeArrowheads="1"/>
          </p:cNvSpPr>
          <p:nvPr/>
        </p:nvSpPr>
        <p:spPr bwMode="auto">
          <a:xfrm>
            <a:off x="6645326" y="1640901"/>
            <a:ext cx="2033587" cy="792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nSpc>
                <a:spcPts val="1800"/>
              </a:lnSpc>
            </a:pPr>
            <a:r>
              <a:rPr lang="en-US" altLang="en-US" sz="1800">
                <a:latin typeface="Arial Narrow" panose="020B0604020202020204" pitchFamily="34" charset="0"/>
              </a:rPr>
              <a:t>upload copies of multiple versions of video to CDN servers</a:t>
            </a:r>
          </a:p>
        </p:txBody>
      </p:sp>
      <p:grpSp>
        <p:nvGrpSpPr>
          <p:cNvPr id="615" name="Group 383">
            <a:extLst>
              <a:ext uri="{FF2B5EF4-FFF2-40B4-BE49-F238E27FC236}">
                <a16:creationId xmlns:a16="http://schemas.microsoft.com/office/drawing/2014/main" id="{ED81B171-178A-4A4F-AC04-E4B530AD7962}"/>
              </a:ext>
            </a:extLst>
          </p:cNvPr>
          <p:cNvGrpSpPr>
            <a:grpSpLocks/>
          </p:cNvGrpSpPr>
          <p:nvPr/>
        </p:nvGrpSpPr>
        <p:grpSpPr bwMode="auto">
          <a:xfrm>
            <a:off x="8329663" y="3056951"/>
            <a:ext cx="1374775" cy="1354138"/>
            <a:chOff x="7030938" y="1184076"/>
            <a:chExt cx="1375947" cy="1355492"/>
          </a:xfrm>
        </p:grpSpPr>
        <p:sp>
          <p:nvSpPr>
            <p:cNvPr id="616" name="Freeform 1287">
              <a:extLst>
                <a:ext uri="{FF2B5EF4-FFF2-40B4-BE49-F238E27FC236}">
                  <a16:creationId xmlns:a16="http://schemas.microsoft.com/office/drawing/2014/main" id="{649D8938-A131-444F-AE9E-8D5D4F32A27D}"/>
                </a:ext>
              </a:extLst>
            </p:cNvPr>
            <p:cNvSpPr>
              <a:spLocks/>
            </p:cNvSpPr>
            <p:nvPr/>
          </p:nvSpPr>
          <p:spPr bwMode="auto">
            <a:xfrm rot="10800000">
              <a:off x="7030938" y="1184076"/>
              <a:ext cx="1300345" cy="1355492"/>
            </a:xfrm>
            <a:custGeom>
              <a:avLst/>
              <a:gdLst>
                <a:gd name="T0" fmla="*/ 2147483647 w 10000"/>
                <a:gd name="T1" fmla="*/ 313820797 h 10000"/>
                <a:gd name="T2" fmla="*/ 2147483647 w 10000"/>
                <a:gd name="T3" fmla="*/ 1882906618 h 10000"/>
                <a:gd name="T4" fmla="*/ 2147483647 w 10000"/>
                <a:gd name="T5" fmla="*/ 2147483647 h 10000"/>
                <a:gd name="T6" fmla="*/ 1806182456 w 10000"/>
                <a:gd name="T7" fmla="*/ 2147483647 h 10000"/>
                <a:gd name="T8" fmla="*/ 367550316 w 10000"/>
                <a:gd name="T9" fmla="*/ 2147483647 h 10000"/>
                <a:gd name="T10" fmla="*/ 255562134 w 10000"/>
                <a:gd name="T11" fmla="*/ 2147483647 h 10000"/>
                <a:gd name="T12" fmla="*/ 2147483647 w 10000"/>
                <a:gd name="T13" fmla="*/ 2147483647 h 10000"/>
                <a:gd name="T14" fmla="*/ 2147483647 w 10000"/>
                <a:gd name="T15" fmla="*/ 2147483647 h 10000"/>
                <a:gd name="T16" fmla="*/ 2147483647 w 10000"/>
                <a:gd name="T17" fmla="*/ 2147483647 h 10000"/>
                <a:gd name="T18" fmla="*/ 2147483647 w 10000"/>
                <a:gd name="T19" fmla="*/ 2147483647 h 10000"/>
                <a:gd name="T20" fmla="*/ 2147483647 w 10000"/>
                <a:gd name="T21" fmla="*/ 2147483647 h 10000"/>
                <a:gd name="T22" fmla="*/ 2147483647 w 10000"/>
                <a:gd name="T23" fmla="*/ 2147483647 h 10000"/>
                <a:gd name="T24" fmla="*/ 2147483647 w 10000"/>
                <a:gd name="T25" fmla="*/ 2147483647 h 10000"/>
                <a:gd name="T26" fmla="*/ 2147483647 w 10000"/>
                <a:gd name="T27" fmla="*/ 2147483647 h 10000"/>
                <a:gd name="T28" fmla="*/ 2147483647 w 10000"/>
                <a:gd name="T29" fmla="*/ 2147483647 h 10000"/>
                <a:gd name="T30" fmla="*/ 2147483647 w 10000"/>
                <a:gd name="T31" fmla="*/ 537978644 h 10000"/>
                <a:gd name="T32" fmla="*/ 2147483647 w 10000"/>
                <a:gd name="T33" fmla="*/ 12457243 h 10000"/>
                <a:gd name="T34" fmla="*/ 2147483647 w 10000"/>
                <a:gd name="T35" fmla="*/ 313820797 h 1000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0000" h="10000">
                  <a:moveTo>
                    <a:pt x="6270" y="126"/>
                  </a:moveTo>
                  <a:cubicBezTo>
                    <a:pt x="5642" y="245"/>
                    <a:pt x="4469" y="528"/>
                    <a:pt x="3738" y="756"/>
                  </a:cubicBezTo>
                  <a:cubicBezTo>
                    <a:pt x="3007" y="984"/>
                    <a:pt x="2405" y="1322"/>
                    <a:pt x="1887" y="1495"/>
                  </a:cubicBezTo>
                  <a:cubicBezTo>
                    <a:pt x="1369" y="1668"/>
                    <a:pt x="1195" y="1105"/>
                    <a:pt x="629" y="1793"/>
                  </a:cubicBezTo>
                  <a:cubicBezTo>
                    <a:pt x="63" y="2481"/>
                    <a:pt x="218" y="3574"/>
                    <a:pt x="128" y="4417"/>
                  </a:cubicBezTo>
                  <a:cubicBezTo>
                    <a:pt x="39" y="5260"/>
                    <a:pt x="-87" y="6368"/>
                    <a:pt x="89" y="6848"/>
                  </a:cubicBezTo>
                  <a:cubicBezTo>
                    <a:pt x="265" y="7328"/>
                    <a:pt x="491" y="7223"/>
                    <a:pt x="1207" y="7298"/>
                  </a:cubicBezTo>
                  <a:cubicBezTo>
                    <a:pt x="1924" y="7374"/>
                    <a:pt x="3641" y="7133"/>
                    <a:pt x="4406" y="7298"/>
                  </a:cubicBezTo>
                  <a:cubicBezTo>
                    <a:pt x="5171" y="7463"/>
                    <a:pt x="5298" y="7868"/>
                    <a:pt x="5779" y="8288"/>
                  </a:cubicBezTo>
                  <a:cubicBezTo>
                    <a:pt x="6260" y="8709"/>
                    <a:pt x="6848" y="9549"/>
                    <a:pt x="7290" y="9819"/>
                  </a:cubicBezTo>
                  <a:cubicBezTo>
                    <a:pt x="7731" y="10089"/>
                    <a:pt x="8124" y="10014"/>
                    <a:pt x="8448" y="9879"/>
                  </a:cubicBezTo>
                  <a:cubicBezTo>
                    <a:pt x="8771" y="9744"/>
                    <a:pt x="9056" y="9549"/>
                    <a:pt x="9252" y="9008"/>
                  </a:cubicBezTo>
                  <a:cubicBezTo>
                    <a:pt x="9448" y="8469"/>
                    <a:pt x="9537" y="7418"/>
                    <a:pt x="9644" y="6639"/>
                  </a:cubicBezTo>
                  <a:cubicBezTo>
                    <a:pt x="9752" y="5858"/>
                    <a:pt x="9851" y="5168"/>
                    <a:pt x="9899" y="4327"/>
                  </a:cubicBezTo>
                  <a:cubicBezTo>
                    <a:pt x="9949" y="3486"/>
                    <a:pt x="10076" y="2256"/>
                    <a:pt x="9939" y="1566"/>
                  </a:cubicBezTo>
                  <a:cubicBezTo>
                    <a:pt x="9802" y="876"/>
                    <a:pt x="9478" y="471"/>
                    <a:pt x="9075" y="216"/>
                  </a:cubicBezTo>
                  <a:cubicBezTo>
                    <a:pt x="8674" y="-39"/>
                    <a:pt x="7997" y="20"/>
                    <a:pt x="7525" y="5"/>
                  </a:cubicBezTo>
                  <a:cubicBezTo>
                    <a:pt x="7055" y="-9"/>
                    <a:pt x="6898" y="5"/>
                    <a:pt x="6270" y="126"/>
                  </a:cubicBezTo>
                  <a:close/>
                </a:path>
              </a:pathLst>
            </a:custGeom>
            <a:solidFill>
              <a:srgbClr val="9CDFF9"/>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nvGrpSpPr>
            <p:cNvPr id="617" name="Group 249">
              <a:extLst>
                <a:ext uri="{FF2B5EF4-FFF2-40B4-BE49-F238E27FC236}">
                  <a16:creationId xmlns:a16="http://schemas.microsoft.com/office/drawing/2014/main" id="{978A5A5C-B4FF-2040-922C-51261B7EAC06}"/>
                </a:ext>
              </a:extLst>
            </p:cNvPr>
            <p:cNvGrpSpPr>
              <a:grpSpLocks/>
            </p:cNvGrpSpPr>
            <p:nvPr/>
          </p:nvGrpSpPr>
          <p:grpSpPr bwMode="auto">
            <a:xfrm>
              <a:off x="7191141" y="1665569"/>
              <a:ext cx="365533" cy="637551"/>
              <a:chOff x="4140" y="429"/>
              <a:chExt cx="1425" cy="2396"/>
            </a:xfrm>
          </p:grpSpPr>
          <p:sp>
            <p:nvSpPr>
              <p:cNvPr id="619" name="Freeform 250">
                <a:extLst>
                  <a:ext uri="{FF2B5EF4-FFF2-40B4-BE49-F238E27FC236}">
                    <a16:creationId xmlns:a16="http://schemas.microsoft.com/office/drawing/2014/main" id="{96FC33B4-96C2-C340-BB6E-F7329E60205A}"/>
                  </a:ext>
                </a:extLst>
              </p:cNvPr>
              <p:cNvSpPr>
                <a:spLocks/>
              </p:cNvSpPr>
              <p:nvPr/>
            </p:nvSpPr>
            <p:spPr bwMode="auto">
              <a:xfrm>
                <a:off x="5268" y="433"/>
                <a:ext cx="283" cy="2286"/>
              </a:xfrm>
              <a:custGeom>
                <a:avLst/>
                <a:gdLst>
                  <a:gd name="T0" fmla="*/ 17 w 354"/>
                  <a:gd name="T1" fmla="*/ 0 h 2742"/>
                  <a:gd name="T2" fmla="*/ 93 w 354"/>
                  <a:gd name="T3" fmla="*/ 114 h 2742"/>
                  <a:gd name="T4" fmla="*/ 91 w 354"/>
                  <a:gd name="T5" fmla="*/ 881 h 2742"/>
                  <a:gd name="T6" fmla="*/ 0 w 354"/>
                  <a:gd name="T7" fmla="*/ 921 h 2742"/>
                  <a:gd name="T8" fmla="*/ 1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20" name="Rectangle 251">
                <a:extLst>
                  <a:ext uri="{FF2B5EF4-FFF2-40B4-BE49-F238E27FC236}">
                    <a16:creationId xmlns:a16="http://schemas.microsoft.com/office/drawing/2014/main" id="{610312A6-A966-B049-98BE-3FA50487EE56}"/>
                  </a:ext>
                </a:extLst>
              </p:cNvPr>
              <p:cNvSpPr>
                <a:spLocks noChangeArrowheads="1"/>
              </p:cNvSpPr>
              <p:nvPr/>
            </p:nvSpPr>
            <p:spPr bwMode="auto">
              <a:xfrm>
                <a:off x="4203" y="435"/>
                <a:ext cx="1053" cy="2275"/>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sp>
            <p:nvSpPr>
              <p:cNvPr id="621" name="Freeform 252">
                <a:extLst>
                  <a:ext uri="{FF2B5EF4-FFF2-40B4-BE49-F238E27FC236}">
                    <a16:creationId xmlns:a16="http://schemas.microsoft.com/office/drawing/2014/main" id="{5A7D71CE-AA89-1C46-932D-D42C6E378E71}"/>
                  </a:ext>
                </a:extLst>
              </p:cNvPr>
              <p:cNvSpPr>
                <a:spLocks/>
              </p:cNvSpPr>
              <p:nvPr/>
            </p:nvSpPr>
            <p:spPr bwMode="auto">
              <a:xfrm>
                <a:off x="5321" y="570"/>
                <a:ext cx="169" cy="2115"/>
              </a:xfrm>
              <a:custGeom>
                <a:avLst/>
                <a:gdLst>
                  <a:gd name="T0" fmla="*/ 2 w 211"/>
                  <a:gd name="T1" fmla="*/ 0 h 2537"/>
                  <a:gd name="T2" fmla="*/ 56 w 211"/>
                  <a:gd name="T3" fmla="*/ 73 h 2537"/>
                  <a:gd name="T4" fmla="*/ 2 w 211"/>
                  <a:gd name="T5" fmla="*/ 839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22" name="Freeform 253">
                <a:extLst>
                  <a:ext uri="{FF2B5EF4-FFF2-40B4-BE49-F238E27FC236}">
                    <a16:creationId xmlns:a16="http://schemas.microsoft.com/office/drawing/2014/main" id="{6BBBC2E5-8406-6749-A6EE-D56A1B3A2DC5}"/>
                  </a:ext>
                </a:extLst>
              </p:cNvPr>
              <p:cNvSpPr>
                <a:spLocks/>
              </p:cNvSpPr>
              <p:nvPr/>
            </p:nvSpPr>
            <p:spPr bwMode="auto">
              <a:xfrm>
                <a:off x="5284" y="1640"/>
                <a:ext cx="263" cy="189"/>
              </a:xfrm>
              <a:custGeom>
                <a:avLst/>
                <a:gdLst>
                  <a:gd name="T0" fmla="*/ 2 w 328"/>
                  <a:gd name="T1" fmla="*/ 0 h 226"/>
                  <a:gd name="T2" fmla="*/ 87 w 328"/>
                  <a:gd name="T3" fmla="*/ 43 h 226"/>
                  <a:gd name="T4" fmla="*/ 87 w 328"/>
                  <a:gd name="T5" fmla="*/ 77 h 226"/>
                  <a:gd name="T6" fmla="*/ 0 w 328"/>
                  <a:gd name="T7" fmla="*/ 34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23" name="Rectangle 254">
                <a:extLst>
                  <a:ext uri="{FF2B5EF4-FFF2-40B4-BE49-F238E27FC236}">
                    <a16:creationId xmlns:a16="http://schemas.microsoft.com/office/drawing/2014/main" id="{A4FC3092-FA25-064E-ADC8-5B6D38620A1D}"/>
                  </a:ext>
                </a:extLst>
              </p:cNvPr>
              <p:cNvSpPr>
                <a:spLocks noChangeArrowheads="1"/>
              </p:cNvSpPr>
              <p:nvPr/>
            </p:nvSpPr>
            <p:spPr bwMode="auto">
              <a:xfrm>
                <a:off x="4215" y="698"/>
                <a:ext cx="595" cy="48"/>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grpSp>
            <p:nvGrpSpPr>
              <p:cNvPr id="624" name="Group 255">
                <a:extLst>
                  <a:ext uri="{FF2B5EF4-FFF2-40B4-BE49-F238E27FC236}">
                    <a16:creationId xmlns:a16="http://schemas.microsoft.com/office/drawing/2014/main" id="{1D5110E2-280C-9246-8D10-399EC61CBD9A}"/>
                  </a:ext>
                </a:extLst>
              </p:cNvPr>
              <p:cNvGrpSpPr>
                <a:grpSpLocks/>
              </p:cNvGrpSpPr>
              <p:nvPr/>
            </p:nvGrpSpPr>
            <p:grpSpPr bwMode="auto">
              <a:xfrm>
                <a:off x="4749" y="668"/>
                <a:ext cx="581" cy="145"/>
                <a:chOff x="614" y="2568"/>
                <a:chExt cx="725" cy="139"/>
              </a:xfrm>
            </p:grpSpPr>
            <p:sp>
              <p:nvSpPr>
                <p:cNvPr id="649" name="AutoShape 256">
                  <a:extLst>
                    <a:ext uri="{FF2B5EF4-FFF2-40B4-BE49-F238E27FC236}">
                      <a16:creationId xmlns:a16="http://schemas.microsoft.com/office/drawing/2014/main" id="{D83986DD-3F09-D440-8EF9-EF826DC36A7D}"/>
                    </a:ext>
                  </a:extLst>
                </p:cNvPr>
                <p:cNvSpPr>
                  <a:spLocks noChangeArrowheads="1"/>
                </p:cNvSpPr>
                <p:nvPr/>
              </p:nvSpPr>
              <p:spPr bwMode="auto">
                <a:xfrm>
                  <a:off x="613" y="2574"/>
                  <a:ext cx="727" cy="132"/>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sp>
              <p:nvSpPr>
                <p:cNvPr id="650" name="AutoShape 257">
                  <a:extLst>
                    <a:ext uri="{FF2B5EF4-FFF2-40B4-BE49-F238E27FC236}">
                      <a16:creationId xmlns:a16="http://schemas.microsoft.com/office/drawing/2014/main" id="{2583E301-FAE7-5A41-95D0-08085C409021}"/>
                    </a:ext>
                  </a:extLst>
                </p:cNvPr>
                <p:cNvSpPr>
                  <a:spLocks noChangeArrowheads="1"/>
                </p:cNvSpPr>
                <p:nvPr/>
              </p:nvSpPr>
              <p:spPr bwMode="auto">
                <a:xfrm>
                  <a:off x="628" y="2585"/>
                  <a:ext cx="696" cy="103"/>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grpSp>
          <p:sp>
            <p:nvSpPr>
              <p:cNvPr id="625" name="Rectangle 258">
                <a:extLst>
                  <a:ext uri="{FF2B5EF4-FFF2-40B4-BE49-F238E27FC236}">
                    <a16:creationId xmlns:a16="http://schemas.microsoft.com/office/drawing/2014/main" id="{A1487D88-15EC-1245-9F32-55511FA09AF5}"/>
                  </a:ext>
                </a:extLst>
              </p:cNvPr>
              <p:cNvSpPr>
                <a:spLocks noChangeArrowheads="1"/>
              </p:cNvSpPr>
              <p:nvPr/>
            </p:nvSpPr>
            <p:spPr bwMode="auto">
              <a:xfrm>
                <a:off x="4228" y="1020"/>
                <a:ext cx="595" cy="48"/>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grpSp>
            <p:nvGrpSpPr>
              <p:cNvPr id="626" name="Group 259">
                <a:extLst>
                  <a:ext uri="{FF2B5EF4-FFF2-40B4-BE49-F238E27FC236}">
                    <a16:creationId xmlns:a16="http://schemas.microsoft.com/office/drawing/2014/main" id="{C1C66C5E-AA22-2942-9FE1-CC0D53BC7F94}"/>
                  </a:ext>
                </a:extLst>
              </p:cNvPr>
              <p:cNvGrpSpPr>
                <a:grpSpLocks/>
              </p:cNvGrpSpPr>
              <p:nvPr/>
            </p:nvGrpSpPr>
            <p:grpSpPr bwMode="auto">
              <a:xfrm>
                <a:off x="4747" y="994"/>
                <a:ext cx="581" cy="134"/>
                <a:chOff x="614" y="2568"/>
                <a:chExt cx="725" cy="139"/>
              </a:xfrm>
            </p:grpSpPr>
            <p:sp>
              <p:nvSpPr>
                <p:cNvPr id="647" name="AutoShape 260">
                  <a:extLst>
                    <a:ext uri="{FF2B5EF4-FFF2-40B4-BE49-F238E27FC236}">
                      <a16:creationId xmlns:a16="http://schemas.microsoft.com/office/drawing/2014/main" id="{7FD3A1E2-9440-B74D-96F8-52E4B7A8667A}"/>
                    </a:ext>
                  </a:extLst>
                </p:cNvPr>
                <p:cNvSpPr>
                  <a:spLocks noChangeArrowheads="1"/>
                </p:cNvSpPr>
                <p:nvPr/>
              </p:nvSpPr>
              <p:spPr bwMode="auto">
                <a:xfrm>
                  <a:off x="615" y="2577"/>
                  <a:ext cx="727" cy="130"/>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sp>
              <p:nvSpPr>
                <p:cNvPr id="648" name="AutoShape 261">
                  <a:extLst>
                    <a:ext uri="{FF2B5EF4-FFF2-40B4-BE49-F238E27FC236}">
                      <a16:creationId xmlns:a16="http://schemas.microsoft.com/office/drawing/2014/main" id="{0EA90844-82E2-7041-BE56-FE6D4EE0D8CC}"/>
                    </a:ext>
                  </a:extLst>
                </p:cNvPr>
                <p:cNvSpPr>
                  <a:spLocks noChangeArrowheads="1"/>
                </p:cNvSpPr>
                <p:nvPr/>
              </p:nvSpPr>
              <p:spPr bwMode="auto">
                <a:xfrm>
                  <a:off x="631" y="2595"/>
                  <a:ext cx="696" cy="93"/>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grpSp>
          <p:sp>
            <p:nvSpPr>
              <p:cNvPr id="627" name="Rectangle 262">
                <a:extLst>
                  <a:ext uri="{FF2B5EF4-FFF2-40B4-BE49-F238E27FC236}">
                    <a16:creationId xmlns:a16="http://schemas.microsoft.com/office/drawing/2014/main" id="{283833E2-9E6A-EC4E-A8CC-83ADC14E1B22}"/>
                  </a:ext>
                </a:extLst>
              </p:cNvPr>
              <p:cNvSpPr>
                <a:spLocks noChangeArrowheads="1"/>
              </p:cNvSpPr>
              <p:nvPr/>
            </p:nvSpPr>
            <p:spPr bwMode="auto">
              <a:xfrm>
                <a:off x="4215" y="1355"/>
                <a:ext cx="595" cy="48"/>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sp>
            <p:nvSpPr>
              <p:cNvPr id="628" name="Rectangle 263">
                <a:extLst>
                  <a:ext uri="{FF2B5EF4-FFF2-40B4-BE49-F238E27FC236}">
                    <a16:creationId xmlns:a16="http://schemas.microsoft.com/office/drawing/2014/main" id="{72732886-1C08-7C45-9F6F-69CB57B77660}"/>
                  </a:ext>
                </a:extLst>
              </p:cNvPr>
              <p:cNvSpPr>
                <a:spLocks noChangeArrowheads="1"/>
              </p:cNvSpPr>
              <p:nvPr/>
            </p:nvSpPr>
            <p:spPr bwMode="auto">
              <a:xfrm>
                <a:off x="4228" y="1653"/>
                <a:ext cx="601" cy="48"/>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grpSp>
            <p:nvGrpSpPr>
              <p:cNvPr id="629" name="Group 264">
                <a:extLst>
                  <a:ext uri="{FF2B5EF4-FFF2-40B4-BE49-F238E27FC236}">
                    <a16:creationId xmlns:a16="http://schemas.microsoft.com/office/drawing/2014/main" id="{F80FFB68-2EC3-9346-8509-64CDCE4976E5}"/>
                  </a:ext>
                </a:extLst>
              </p:cNvPr>
              <p:cNvGrpSpPr>
                <a:grpSpLocks/>
              </p:cNvGrpSpPr>
              <p:nvPr/>
            </p:nvGrpSpPr>
            <p:grpSpPr bwMode="auto">
              <a:xfrm>
                <a:off x="4735" y="1627"/>
                <a:ext cx="582" cy="151"/>
                <a:chOff x="614" y="2568"/>
                <a:chExt cx="725" cy="139"/>
              </a:xfrm>
            </p:grpSpPr>
            <p:sp>
              <p:nvSpPr>
                <p:cNvPr id="645" name="AutoShape 265">
                  <a:extLst>
                    <a:ext uri="{FF2B5EF4-FFF2-40B4-BE49-F238E27FC236}">
                      <a16:creationId xmlns:a16="http://schemas.microsoft.com/office/drawing/2014/main" id="{55598102-FF9E-094C-A817-A698CCABCCE2}"/>
                    </a:ext>
                  </a:extLst>
                </p:cNvPr>
                <p:cNvSpPr>
                  <a:spLocks noChangeArrowheads="1"/>
                </p:cNvSpPr>
                <p:nvPr/>
              </p:nvSpPr>
              <p:spPr bwMode="auto">
                <a:xfrm>
                  <a:off x="615" y="2576"/>
                  <a:ext cx="718" cy="132"/>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sp>
              <p:nvSpPr>
                <p:cNvPr id="646" name="AutoShape 266">
                  <a:extLst>
                    <a:ext uri="{FF2B5EF4-FFF2-40B4-BE49-F238E27FC236}">
                      <a16:creationId xmlns:a16="http://schemas.microsoft.com/office/drawing/2014/main" id="{D7709F49-ABD3-434B-989F-ED0F57022C0B}"/>
                    </a:ext>
                  </a:extLst>
                </p:cNvPr>
                <p:cNvSpPr>
                  <a:spLocks noChangeArrowheads="1"/>
                </p:cNvSpPr>
                <p:nvPr/>
              </p:nvSpPr>
              <p:spPr bwMode="auto">
                <a:xfrm>
                  <a:off x="630" y="2592"/>
                  <a:ext cx="687" cy="9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grpSp>
          <p:sp>
            <p:nvSpPr>
              <p:cNvPr id="630" name="Freeform 267">
                <a:extLst>
                  <a:ext uri="{FF2B5EF4-FFF2-40B4-BE49-F238E27FC236}">
                    <a16:creationId xmlns:a16="http://schemas.microsoft.com/office/drawing/2014/main" id="{58E0CD6F-F7D1-5D4D-85C8-B937D37C361F}"/>
                  </a:ext>
                </a:extLst>
              </p:cNvPr>
              <p:cNvSpPr>
                <a:spLocks/>
              </p:cNvSpPr>
              <p:nvPr/>
            </p:nvSpPr>
            <p:spPr bwMode="auto">
              <a:xfrm>
                <a:off x="5288" y="1354"/>
                <a:ext cx="263" cy="188"/>
              </a:xfrm>
              <a:custGeom>
                <a:avLst/>
                <a:gdLst>
                  <a:gd name="T0" fmla="*/ 2 w 328"/>
                  <a:gd name="T1" fmla="*/ 0 h 226"/>
                  <a:gd name="T2" fmla="*/ 87 w 328"/>
                  <a:gd name="T3" fmla="*/ 42 h 226"/>
                  <a:gd name="T4" fmla="*/ 87 w 328"/>
                  <a:gd name="T5" fmla="*/ 75 h 226"/>
                  <a:gd name="T6" fmla="*/ 0 w 328"/>
                  <a:gd name="T7" fmla="*/ 32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nvGrpSpPr>
              <p:cNvPr id="631" name="Group 268">
                <a:extLst>
                  <a:ext uri="{FF2B5EF4-FFF2-40B4-BE49-F238E27FC236}">
                    <a16:creationId xmlns:a16="http://schemas.microsoft.com/office/drawing/2014/main" id="{CEE525EE-C76D-CD47-83B8-8D86FCB35A05}"/>
                  </a:ext>
                </a:extLst>
              </p:cNvPr>
              <p:cNvGrpSpPr>
                <a:grpSpLocks/>
              </p:cNvGrpSpPr>
              <p:nvPr/>
            </p:nvGrpSpPr>
            <p:grpSpPr bwMode="auto">
              <a:xfrm>
                <a:off x="4739" y="1327"/>
                <a:ext cx="582" cy="139"/>
                <a:chOff x="614" y="2568"/>
                <a:chExt cx="725" cy="139"/>
              </a:xfrm>
            </p:grpSpPr>
            <p:sp>
              <p:nvSpPr>
                <p:cNvPr id="643" name="AutoShape 269">
                  <a:extLst>
                    <a:ext uri="{FF2B5EF4-FFF2-40B4-BE49-F238E27FC236}">
                      <a16:creationId xmlns:a16="http://schemas.microsoft.com/office/drawing/2014/main" id="{BE4F71D7-817B-934C-9F75-91A7222E7ADE}"/>
                    </a:ext>
                  </a:extLst>
                </p:cNvPr>
                <p:cNvSpPr>
                  <a:spLocks noChangeArrowheads="1"/>
                </p:cNvSpPr>
                <p:nvPr/>
              </p:nvSpPr>
              <p:spPr bwMode="auto">
                <a:xfrm>
                  <a:off x="625" y="2566"/>
                  <a:ext cx="725" cy="149"/>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sp>
              <p:nvSpPr>
                <p:cNvPr id="644" name="AutoShape 270">
                  <a:extLst>
                    <a:ext uri="{FF2B5EF4-FFF2-40B4-BE49-F238E27FC236}">
                      <a16:creationId xmlns:a16="http://schemas.microsoft.com/office/drawing/2014/main" id="{DA479A9C-0837-6141-A6AC-E8D851E4B1F7}"/>
                    </a:ext>
                  </a:extLst>
                </p:cNvPr>
                <p:cNvSpPr>
                  <a:spLocks noChangeArrowheads="1"/>
                </p:cNvSpPr>
                <p:nvPr/>
              </p:nvSpPr>
              <p:spPr bwMode="auto">
                <a:xfrm>
                  <a:off x="633" y="2584"/>
                  <a:ext cx="694" cy="11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grpSp>
          <p:sp>
            <p:nvSpPr>
              <p:cNvPr id="632" name="Rectangle 271">
                <a:extLst>
                  <a:ext uri="{FF2B5EF4-FFF2-40B4-BE49-F238E27FC236}">
                    <a16:creationId xmlns:a16="http://schemas.microsoft.com/office/drawing/2014/main" id="{7BAB7EEF-CEF0-7747-B60A-1243972235BC}"/>
                  </a:ext>
                </a:extLst>
              </p:cNvPr>
              <p:cNvSpPr>
                <a:spLocks noChangeArrowheads="1"/>
              </p:cNvSpPr>
              <p:nvPr/>
            </p:nvSpPr>
            <p:spPr bwMode="auto">
              <a:xfrm>
                <a:off x="5250" y="435"/>
                <a:ext cx="68" cy="2281"/>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sp>
            <p:nvSpPr>
              <p:cNvPr id="633" name="Freeform 272">
                <a:extLst>
                  <a:ext uri="{FF2B5EF4-FFF2-40B4-BE49-F238E27FC236}">
                    <a16:creationId xmlns:a16="http://schemas.microsoft.com/office/drawing/2014/main" id="{23F88BAC-4F2F-884A-8A11-0DD0411366E4}"/>
                  </a:ext>
                </a:extLst>
              </p:cNvPr>
              <p:cNvSpPr>
                <a:spLocks/>
              </p:cNvSpPr>
              <p:nvPr/>
            </p:nvSpPr>
            <p:spPr bwMode="auto">
              <a:xfrm>
                <a:off x="5312" y="1007"/>
                <a:ext cx="237" cy="213"/>
              </a:xfrm>
              <a:custGeom>
                <a:avLst/>
                <a:gdLst>
                  <a:gd name="T0" fmla="*/ 2 w 296"/>
                  <a:gd name="T1" fmla="*/ 0 h 256"/>
                  <a:gd name="T2" fmla="*/ 77 w 296"/>
                  <a:gd name="T3" fmla="*/ 47 h 256"/>
                  <a:gd name="T4" fmla="*/ 78 w 296"/>
                  <a:gd name="T5" fmla="*/ 85 h 256"/>
                  <a:gd name="T6" fmla="*/ 0 w 296"/>
                  <a:gd name="T7" fmla="*/ 32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34" name="Freeform 273">
                <a:extLst>
                  <a:ext uri="{FF2B5EF4-FFF2-40B4-BE49-F238E27FC236}">
                    <a16:creationId xmlns:a16="http://schemas.microsoft.com/office/drawing/2014/main" id="{153D6F6F-1B37-4B46-8C7B-5C383D66A5BF}"/>
                  </a:ext>
                </a:extLst>
              </p:cNvPr>
              <p:cNvSpPr>
                <a:spLocks/>
              </p:cNvSpPr>
              <p:nvPr/>
            </p:nvSpPr>
            <p:spPr bwMode="auto">
              <a:xfrm>
                <a:off x="5315" y="680"/>
                <a:ext cx="244" cy="240"/>
              </a:xfrm>
              <a:custGeom>
                <a:avLst/>
                <a:gdLst>
                  <a:gd name="T0" fmla="*/ 0 w 304"/>
                  <a:gd name="T1" fmla="*/ 0 h 288"/>
                  <a:gd name="T2" fmla="*/ 81 w 304"/>
                  <a:gd name="T3" fmla="*/ 55 h 288"/>
                  <a:gd name="T4" fmla="*/ 76 w 304"/>
                  <a:gd name="T5" fmla="*/ 97 h 288"/>
                  <a:gd name="T6" fmla="*/ 2 w 304"/>
                  <a:gd name="T7" fmla="*/ 42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35" name="Oval 274">
                <a:extLst>
                  <a:ext uri="{FF2B5EF4-FFF2-40B4-BE49-F238E27FC236}">
                    <a16:creationId xmlns:a16="http://schemas.microsoft.com/office/drawing/2014/main" id="{FE063EE0-3ACE-EE46-BFFC-669BFB49B33B}"/>
                  </a:ext>
                </a:extLst>
              </p:cNvPr>
              <p:cNvSpPr>
                <a:spLocks noChangeArrowheads="1"/>
              </p:cNvSpPr>
              <p:nvPr/>
            </p:nvSpPr>
            <p:spPr bwMode="auto">
              <a:xfrm>
                <a:off x="5516" y="2609"/>
                <a:ext cx="50" cy="96"/>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sp>
            <p:nvSpPr>
              <p:cNvPr id="636" name="Freeform 275">
                <a:extLst>
                  <a:ext uri="{FF2B5EF4-FFF2-40B4-BE49-F238E27FC236}">
                    <a16:creationId xmlns:a16="http://schemas.microsoft.com/office/drawing/2014/main" id="{F382B54D-43FD-C049-8E97-A803ADCCCEC8}"/>
                  </a:ext>
                </a:extLst>
              </p:cNvPr>
              <p:cNvSpPr>
                <a:spLocks/>
              </p:cNvSpPr>
              <p:nvPr/>
            </p:nvSpPr>
            <p:spPr bwMode="auto">
              <a:xfrm>
                <a:off x="5302" y="2614"/>
                <a:ext cx="245" cy="200"/>
              </a:xfrm>
              <a:custGeom>
                <a:avLst/>
                <a:gdLst>
                  <a:gd name="T0" fmla="*/ 0 w 306"/>
                  <a:gd name="T1" fmla="*/ 36 h 240"/>
                  <a:gd name="T2" fmla="*/ 2 w 306"/>
                  <a:gd name="T3" fmla="*/ 81 h 240"/>
                  <a:gd name="T4" fmla="*/ 81 w 306"/>
                  <a:gd name="T5" fmla="*/ 37 h 240"/>
                  <a:gd name="T6" fmla="*/ 78 w 306"/>
                  <a:gd name="T7" fmla="*/ 0 h 240"/>
                  <a:gd name="T8" fmla="*/ 0 w 306"/>
                  <a:gd name="T9" fmla="*/ 36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37" name="AutoShape 276">
                <a:extLst>
                  <a:ext uri="{FF2B5EF4-FFF2-40B4-BE49-F238E27FC236}">
                    <a16:creationId xmlns:a16="http://schemas.microsoft.com/office/drawing/2014/main" id="{04306910-BCCD-F549-8CAC-9CE8C9FB958C}"/>
                  </a:ext>
                </a:extLst>
              </p:cNvPr>
              <p:cNvSpPr>
                <a:spLocks noChangeArrowheads="1"/>
              </p:cNvSpPr>
              <p:nvPr/>
            </p:nvSpPr>
            <p:spPr bwMode="auto">
              <a:xfrm>
                <a:off x="4141" y="2680"/>
                <a:ext cx="1202" cy="143"/>
              </a:xfrm>
              <a:prstGeom prst="roundRect">
                <a:avLst>
                  <a:gd name="adj" fmla="val 50000"/>
                </a:avLst>
              </a:prstGeom>
              <a:solidFill>
                <a:srgbClr val="DDDDDD"/>
              </a:soli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sp>
            <p:nvSpPr>
              <p:cNvPr id="638" name="AutoShape 277">
                <a:extLst>
                  <a:ext uri="{FF2B5EF4-FFF2-40B4-BE49-F238E27FC236}">
                    <a16:creationId xmlns:a16="http://schemas.microsoft.com/office/drawing/2014/main" id="{A2BF0BB2-374A-E249-971B-EAE24E4D47F2}"/>
                  </a:ext>
                </a:extLst>
              </p:cNvPr>
              <p:cNvSpPr>
                <a:spLocks noChangeArrowheads="1"/>
              </p:cNvSpPr>
              <p:nvPr/>
            </p:nvSpPr>
            <p:spPr bwMode="auto">
              <a:xfrm>
                <a:off x="4203" y="2710"/>
                <a:ext cx="1078" cy="78"/>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sp>
            <p:nvSpPr>
              <p:cNvPr id="639" name="Oval 278">
                <a:extLst>
                  <a:ext uri="{FF2B5EF4-FFF2-40B4-BE49-F238E27FC236}">
                    <a16:creationId xmlns:a16="http://schemas.microsoft.com/office/drawing/2014/main" id="{8C0A6A7B-745C-6B46-852C-B11809C108C5}"/>
                  </a:ext>
                </a:extLst>
              </p:cNvPr>
              <p:cNvSpPr>
                <a:spLocks noChangeArrowheads="1"/>
              </p:cNvSpPr>
              <p:nvPr/>
            </p:nvSpPr>
            <p:spPr bwMode="auto">
              <a:xfrm>
                <a:off x="4308" y="2382"/>
                <a:ext cx="161" cy="143"/>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sp>
            <p:nvSpPr>
              <p:cNvPr id="640" name="Oval 279">
                <a:extLst>
                  <a:ext uri="{FF2B5EF4-FFF2-40B4-BE49-F238E27FC236}">
                    <a16:creationId xmlns:a16="http://schemas.microsoft.com/office/drawing/2014/main" id="{F519574B-5DE0-1444-8817-E97F7447BAD7}"/>
                  </a:ext>
                </a:extLst>
              </p:cNvPr>
              <p:cNvSpPr>
                <a:spLocks noChangeArrowheads="1"/>
              </p:cNvSpPr>
              <p:nvPr/>
            </p:nvSpPr>
            <p:spPr bwMode="auto">
              <a:xfrm>
                <a:off x="4488" y="2382"/>
                <a:ext cx="161" cy="143"/>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buFont typeface="ZapfDingbats" charset="0"/>
                  <a:buNone/>
                  <a:defRPr/>
                </a:pPr>
                <a:endParaRPr lang="en-US">
                  <a:solidFill>
                    <a:srgbClr val="FF0000"/>
                  </a:solidFill>
                  <a:latin typeface="Arial" charset="0"/>
                  <a:ea typeface="ＭＳ Ｐゴシック" charset="0"/>
                </a:endParaRPr>
              </a:p>
            </p:txBody>
          </p:sp>
          <p:sp>
            <p:nvSpPr>
              <p:cNvPr id="641" name="Oval 280">
                <a:extLst>
                  <a:ext uri="{FF2B5EF4-FFF2-40B4-BE49-F238E27FC236}">
                    <a16:creationId xmlns:a16="http://schemas.microsoft.com/office/drawing/2014/main" id="{A1AC7CC8-F925-F640-BE0B-5676C61A1D8F}"/>
                  </a:ext>
                </a:extLst>
              </p:cNvPr>
              <p:cNvSpPr>
                <a:spLocks noChangeArrowheads="1"/>
              </p:cNvSpPr>
              <p:nvPr/>
            </p:nvSpPr>
            <p:spPr bwMode="auto">
              <a:xfrm>
                <a:off x="4661" y="2382"/>
                <a:ext cx="161" cy="137"/>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sp>
            <p:nvSpPr>
              <p:cNvPr id="642" name="Rectangle 281">
                <a:extLst>
                  <a:ext uri="{FF2B5EF4-FFF2-40B4-BE49-F238E27FC236}">
                    <a16:creationId xmlns:a16="http://schemas.microsoft.com/office/drawing/2014/main" id="{CC4B114D-F910-7D4F-A5C3-DF3B435A6B38}"/>
                  </a:ext>
                </a:extLst>
              </p:cNvPr>
              <p:cNvSpPr>
                <a:spLocks noChangeArrowheads="1"/>
              </p:cNvSpPr>
              <p:nvPr/>
            </p:nvSpPr>
            <p:spPr bwMode="auto">
              <a:xfrm>
                <a:off x="5064" y="1832"/>
                <a:ext cx="87" cy="764"/>
              </a:xfrm>
              <a:prstGeom prst="rect">
                <a:avLst/>
              </a:prstGeom>
              <a:solidFill>
                <a:srgbClr val="292929"/>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grpSp>
        <p:sp>
          <p:nvSpPr>
            <p:cNvPr id="618" name="TextBox 492">
              <a:extLst>
                <a:ext uri="{FF2B5EF4-FFF2-40B4-BE49-F238E27FC236}">
                  <a16:creationId xmlns:a16="http://schemas.microsoft.com/office/drawing/2014/main" id="{85F6E22B-EB95-3A45-AEE7-DFC0ADFCA07F}"/>
                </a:ext>
              </a:extLst>
            </p:cNvPr>
            <p:cNvSpPr txBox="1">
              <a:spLocks noChangeArrowheads="1"/>
            </p:cNvSpPr>
            <p:nvPr/>
          </p:nvSpPr>
          <p:spPr bwMode="auto">
            <a:xfrm>
              <a:off x="7600043" y="1655943"/>
              <a:ext cx="806842" cy="6170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nSpc>
                  <a:spcPts val="1800"/>
                </a:lnSpc>
              </a:pPr>
              <a:r>
                <a:rPr lang="en-US" altLang="en-US" sz="1800">
                  <a:latin typeface="Arial Narrow" panose="020B0604020202020204" pitchFamily="34" charset="0"/>
                </a:rPr>
                <a:t>CDN</a:t>
              </a:r>
            </a:p>
            <a:p>
              <a:pPr>
                <a:lnSpc>
                  <a:spcPts val="1800"/>
                </a:lnSpc>
              </a:pPr>
              <a:r>
                <a:rPr lang="en-US" altLang="en-US" sz="1800">
                  <a:latin typeface="Arial Narrow" panose="020B0604020202020204" pitchFamily="34" charset="0"/>
                </a:rPr>
                <a:t>server </a:t>
              </a:r>
            </a:p>
          </p:txBody>
        </p:sp>
      </p:grpSp>
      <p:grpSp>
        <p:nvGrpSpPr>
          <p:cNvPr id="651" name="Group 468">
            <a:extLst>
              <a:ext uri="{FF2B5EF4-FFF2-40B4-BE49-F238E27FC236}">
                <a16:creationId xmlns:a16="http://schemas.microsoft.com/office/drawing/2014/main" id="{1F4063A8-67FD-484E-8F6F-19E370A56F74}"/>
              </a:ext>
            </a:extLst>
          </p:cNvPr>
          <p:cNvGrpSpPr>
            <a:grpSpLocks/>
          </p:cNvGrpSpPr>
          <p:nvPr/>
        </p:nvGrpSpPr>
        <p:grpSpPr bwMode="auto">
          <a:xfrm>
            <a:off x="7966126" y="4447601"/>
            <a:ext cx="1376362" cy="1355725"/>
            <a:chOff x="7030938" y="1184076"/>
            <a:chExt cx="1375947" cy="1355492"/>
          </a:xfrm>
        </p:grpSpPr>
        <p:sp>
          <p:nvSpPr>
            <p:cNvPr id="652" name="Freeform 1287">
              <a:extLst>
                <a:ext uri="{FF2B5EF4-FFF2-40B4-BE49-F238E27FC236}">
                  <a16:creationId xmlns:a16="http://schemas.microsoft.com/office/drawing/2014/main" id="{B9C0A66B-0217-C040-AA59-40CF97C7DE9C}"/>
                </a:ext>
              </a:extLst>
            </p:cNvPr>
            <p:cNvSpPr>
              <a:spLocks/>
            </p:cNvSpPr>
            <p:nvPr/>
          </p:nvSpPr>
          <p:spPr bwMode="auto">
            <a:xfrm rot="10800000">
              <a:off x="7030938" y="1184076"/>
              <a:ext cx="1300345" cy="1355492"/>
            </a:xfrm>
            <a:custGeom>
              <a:avLst/>
              <a:gdLst>
                <a:gd name="T0" fmla="*/ 2147483647 w 10000"/>
                <a:gd name="T1" fmla="*/ 313820797 h 10000"/>
                <a:gd name="T2" fmla="*/ 2147483647 w 10000"/>
                <a:gd name="T3" fmla="*/ 1882906618 h 10000"/>
                <a:gd name="T4" fmla="*/ 2147483647 w 10000"/>
                <a:gd name="T5" fmla="*/ 2147483647 h 10000"/>
                <a:gd name="T6" fmla="*/ 1806182456 w 10000"/>
                <a:gd name="T7" fmla="*/ 2147483647 h 10000"/>
                <a:gd name="T8" fmla="*/ 367550316 w 10000"/>
                <a:gd name="T9" fmla="*/ 2147483647 h 10000"/>
                <a:gd name="T10" fmla="*/ 255562134 w 10000"/>
                <a:gd name="T11" fmla="*/ 2147483647 h 10000"/>
                <a:gd name="T12" fmla="*/ 2147483647 w 10000"/>
                <a:gd name="T13" fmla="*/ 2147483647 h 10000"/>
                <a:gd name="T14" fmla="*/ 2147483647 w 10000"/>
                <a:gd name="T15" fmla="*/ 2147483647 h 10000"/>
                <a:gd name="T16" fmla="*/ 2147483647 w 10000"/>
                <a:gd name="T17" fmla="*/ 2147483647 h 10000"/>
                <a:gd name="T18" fmla="*/ 2147483647 w 10000"/>
                <a:gd name="T19" fmla="*/ 2147483647 h 10000"/>
                <a:gd name="T20" fmla="*/ 2147483647 w 10000"/>
                <a:gd name="T21" fmla="*/ 2147483647 h 10000"/>
                <a:gd name="T22" fmla="*/ 2147483647 w 10000"/>
                <a:gd name="T23" fmla="*/ 2147483647 h 10000"/>
                <a:gd name="T24" fmla="*/ 2147483647 w 10000"/>
                <a:gd name="T25" fmla="*/ 2147483647 h 10000"/>
                <a:gd name="T26" fmla="*/ 2147483647 w 10000"/>
                <a:gd name="T27" fmla="*/ 2147483647 h 10000"/>
                <a:gd name="T28" fmla="*/ 2147483647 w 10000"/>
                <a:gd name="T29" fmla="*/ 2147483647 h 10000"/>
                <a:gd name="T30" fmla="*/ 2147483647 w 10000"/>
                <a:gd name="T31" fmla="*/ 537978644 h 10000"/>
                <a:gd name="T32" fmla="*/ 2147483647 w 10000"/>
                <a:gd name="T33" fmla="*/ 12457243 h 10000"/>
                <a:gd name="T34" fmla="*/ 2147483647 w 10000"/>
                <a:gd name="T35" fmla="*/ 313820797 h 1000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0000" h="10000">
                  <a:moveTo>
                    <a:pt x="6270" y="126"/>
                  </a:moveTo>
                  <a:cubicBezTo>
                    <a:pt x="5642" y="245"/>
                    <a:pt x="4469" y="528"/>
                    <a:pt x="3738" y="756"/>
                  </a:cubicBezTo>
                  <a:cubicBezTo>
                    <a:pt x="3007" y="984"/>
                    <a:pt x="2405" y="1322"/>
                    <a:pt x="1887" y="1495"/>
                  </a:cubicBezTo>
                  <a:cubicBezTo>
                    <a:pt x="1369" y="1668"/>
                    <a:pt x="1195" y="1105"/>
                    <a:pt x="629" y="1793"/>
                  </a:cubicBezTo>
                  <a:cubicBezTo>
                    <a:pt x="63" y="2481"/>
                    <a:pt x="218" y="3574"/>
                    <a:pt x="128" y="4417"/>
                  </a:cubicBezTo>
                  <a:cubicBezTo>
                    <a:pt x="39" y="5260"/>
                    <a:pt x="-87" y="6368"/>
                    <a:pt x="89" y="6848"/>
                  </a:cubicBezTo>
                  <a:cubicBezTo>
                    <a:pt x="265" y="7328"/>
                    <a:pt x="491" y="7223"/>
                    <a:pt x="1207" y="7298"/>
                  </a:cubicBezTo>
                  <a:cubicBezTo>
                    <a:pt x="1924" y="7374"/>
                    <a:pt x="3641" y="7133"/>
                    <a:pt x="4406" y="7298"/>
                  </a:cubicBezTo>
                  <a:cubicBezTo>
                    <a:pt x="5171" y="7463"/>
                    <a:pt x="5298" y="7868"/>
                    <a:pt x="5779" y="8288"/>
                  </a:cubicBezTo>
                  <a:cubicBezTo>
                    <a:pt x="6260" y="8709"/>
                    <a:pt x="6848" y="9549"/>
                    <a:pt x="7290" y="9819"/>
                  </a:cubicBezTo>
                  <a:cubicBezTo>
                    <a:pt x="7731" y="10089"/>
                    <a:pt x="8124" y="10014"/>
                    <a:pt x="8448" y="9879"/>
                  </a:cubicBezTo>
                  <a:cubicBezTo>
                    <a:pt x="8771" y="9744"/>
                    <a:pt x="9056" y="9549"/>
                    <a:pt x="9252" y="9008"/>
                  </a:cubicBezTo>
                  <a:cubicBezTo>
                    <a:pt x="9448" y="8469"/>
                    <a:pt x="9537" y="7418"/>
                    <a:pt x="9644" y="6639"/>
                  </a:cubicBezTo>
                  <a:cubicBezTo>
                    <a:pt x="9752" y="5858"/>
                    <a:pt x="9851" y="5168"/>
                    <a:pt x="9899" y="4327"/>
                  </a:cubicBezTo>
                  <a:cubicBezTo>
                    <a:pt x="9949" y="3486"/>
                    <a:pt x="10076" y="2256"/>
                    <a:pt x="9939" y="1566"/>
                  </a:cubicBezTo>
                  <a:cubicBezTo>
                    <a:pt x="9802" y="876"/>
                    <a:pt x="9478" y="471"/>
                    <a:pt x="9075" y="216"/>
                  </a:cubicBezTo>
                  <a:cubicBezTo>
                    <a:pt x="8674" y="-39"/>
                    <a:pt x="7997" y="20"/>
                    <a:pt x="7525" y="5"/>
                  </a:cubicBezTo>
                  <a:cubicBezTo>
                    <a:pt x="7055" y="-9"/>
                    <a:pt x="6898" y="5"/>
                    <a:pt x="6270" y="126"/>
                  </a:cubicBezTo>
                  <a:close/>
                </a:path>
              </a:pathLst>
            </a:custGeom>
            <a:solidFill>
              <a:srgbClr val="9CDFF9"/>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nvGrpSpPr>
            <p:cNvPr id="653" name="Group 249">
              <a:extLst>
                <a:ext uri="{FF2B5EF4-FFF2-40B4-BE49-F238E27FC236}">
                  <a16:creationId xmlns:a16="http://schemas.microsoft.com/office/drawing/2014/main" id="{2D0460A7-D522-2B45-8D08-2C9B88DFAE18}"/>
                </a:ext>
              </a:extLst>
            </p:cNvPr>
            <p:cNvGrpSpPr>
              <a:grpSpLocks/>
            </p:cNvGrpSpPr>
            <p:nvPr/>
          </p:nvGrpSpPr>
          <p:grpSpPr bwMode="auto">
            <a:xfrm>
              <a:off x="7191141" y="1665569"/>
              <a:ext cx="365533" cy="637551"/>
              <a:chOff x="4140" y="429"/>
              <a:chExt cx="1425" cy="2396"/>
            </a:xfrm>
          </p:grpSpPr>
          <p:sp>
            <p:nvSpPr>
              <p:cNvPr id="656" name="Freeform 250">
                <a:extLst>
                  <a:ext uri="{FF2B5EF4-FFF2-40B4-BE49-F238E27FC236}">
                    <a16:creationId xmlns:a16="http://schemas.microsoft.com/office/drawing/2014/main" id="{23138FC9-3550-5249-8349-BED738B58162}"/>
                  </a:ext>
                </a:extLst>
              </p:cNvPr>
              <p:cNvSpPr>
                <a:spLocks/>
              </p:cNvSpPr>
              <p:nvPr/>
            </p:nvSpPr>
            <p:spPr bwMode="auto">
              <a:xfrm>
                <a:off x="5268" y="433"/>
                <a:ext cx="283" cy="2286"/>
              </a:xfrm>
              <a:custGeom>
                <a:avLst/>
                <a:gdLst>
                  <a:gd name="T0" fmla="*/ 17 w 354"/>
                  <a:gd name="T1" fmla="*/ 0 h 2742"/>
                  <a:gd name="T2" fmla="*/ 93 w 354"/>
                  <a:gd name="T3" fmla="*/ 114 h 2742"/>
                  <a:gd name="T4" fmla="*/ 91 w 354"/>
                  <a:gd name="T5" fmla="*/ 881 h 2742"/>
                  <a:gd name="T6" fmla="*/ 0 w 354"/>
                  <a:gd name="T7" fmla="*/ 921 h 2742"/>
                  <a:gd name="T8" fmla="*/ 1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57" name="Rectangle 251">
                <a:extLst>
                  <a:ext uri="{FF2B5EF4-FFF2-40B4-BE49-F238E27FC236}">
                    <a16:creationId xmlns:a16="http://schemas.microsoft.com/office/drawing/2014/main" id="{DFCF1873-FB16-2A47-A936-08D8C3908C75}"/>
                  </a:ext>
                </a:extLst>
              </p:cNvPr>
              <p:cNvSpPr>
                <a:spLocks noChangeArrowheads="1"/>
              </p:cNvSpPr>
              <p:nvPr/>
            </p:nvSpPr>
            <p:spPr bwMode="auto">
              <a:xfrm>
                <a:off x="4202" y="433"/>
                <a:ext cx="1052" cy="2279"/>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sp>
            <p:nvSpPr>
              <p:cNvPr id="658" name="Freeform 252">
                <a:extLst>
                  <a:ext uri="{FF2B5EF4-FFF2-40B4-BE49-F238E27FC236}">
                    <a16:creationId xmlns:a16="http://schemas.microsoft.com/office/drawing/2014/main" id="{8867C201-6EA6-9C40-BFA6-0B88C51117B5}"/>
                  </a:ext>
                </a:extLst>
              </p:cNvPr>
              <p:cNvSpPr>
                <a:spLocks/>
              </p:cNvSpPr>
              <p:nvPr/>
            </p:nvSpPr>
            <p:spPr bwMode="auto">
              <a:xfrm>
                <a:off x="5321" y="570"/>
                <a:ext cx="169" cy="2115"/>
              </a:xfrm>
              <a:custGeom>
                <a:avLst/>
                <a:gdLst>
                  <a:gd name="T0" fmla="*/ 2 w 211"/>
                  <a:gd name="T1" fmla="*/ 0 h 2537"/>
                  <a:gd name="T2" fmla="*/ 56 w 211"/>
                  <a:gd name="T3" fmla="*/ 73 h 2537"/>
                  <a:gd name="T4" fmla="*/ 2 w 211"/>
                  <a:gd name="T5" fmla="*/ 839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59" name="Freeform 253">
                <a:extLst>
                  <a:ext uri="{FF2B5EF4-FFF2-40B4-BE49-F238E27FC236}">
                    <a16:creationId xmlns:a16="http://schemas.microsoft.com/office/drawing/2014/main" id="{3AABF7A5-C9C5-0341-A27E-5E16A3148A89}"/>
                  </a:ext>
                </a:extLst>
              </p:cNvPr>
              <p:cNvSpPr>
                <a:spLocks/>
              </p:cNvSpPr>
              <p:nvPr/>
            </p:nvSpPr>
            <p:spPr bwMode="auto">
              <a:xfrm>
                <a:off x="5284" y="1640"/>
                <a:ext cx="263" cy="189"/>
              </a:xfrm>
              <a:custGeom>
                <a:avLst/>
                <a:gdLst>
                  <a:gd name="T0" fmla="*/ 2 w 328"/>
                  <a:gd name="T1" fmla="*/ 0 h 226"/>
                  <a:gd name="T2" fmla="*/ 87 w 328"/>
                  <a:gd name="T3" fmla="*/ 43 h 226"/>
                  <a:gd name="T4" fmla="*/ 87 w 328"/>
                  <a:gd name="T5" fmla="*/ 77 h 226"/>
                  <a:gd name="T6" fmla="*/ 0 w 328"/>
                  <a:gd name="T7" fmla="*/ 34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60" name="Rectangle 254">
                <a:extLst>
                  <a:ext uri="{FF2B5EF4-FFF2-40B4-BE49-F238E27FC236}">
                    <a16:creationId xmlns:a16="http://schemas.microsoft.com/office/drawing/2014/main" id="{455C9642-187B-834C-A852-DD74D736A9F1}"/>
                  </a:ext>
                </a:extLst>
              </p:cNvPr>
              <p:cNvSpPr>
                <a:spLocks noChangeArrowheads="1"/>
              </p:cNvSpPr>
              <p:nvPr/>
            </p:nvSpPr>
            <p:spPr bwMode="auto">
              <a:xfrm>
                <a:off x="4215" y="695"/>
                <a:ext cx="594" cy="48"/>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grpSp>
            <p:nvGrpSpPr>
              <p:cNvPr id="661" name="Group 255">
                <a:extLst>
                  <a:ext uri="{FF2B5EF4-FFF2-40B4-BE49-F238E27FC236}">
                    <a16:creationId xmlns:a16="http://schemas.microsoft.com/office/drawing/2014/main" id="{149ADA1A-B66F-F44C-B49C-96E50A1BB861}"/>
                  </a:ext>
                </a:extLst>
              </p:cNvPr>
              <p:cNvGrpSpPr>
                <a:grpSpLocks/>
              </p:cNvGrpSpPr>
              <p:nvPr/>
            </p:nvGrpSpPr>
            <p:grpSpPr bwMode="auto">
              <a:xfrm>
                <a:off x="4749" y="668"/>
                <a:ext cx="581" cy="145"/>
                <a:chOff x="614" y="2568"/>
                <a:chExt cx="725" cy="139"/>
              </a:xfrm>
            </p:grpSpPr>
            <p:sp>
              <p:nvSpPr>
                <p:cNvPr id="686" name="AutoShape 256">
                  <a:extLst>
                    <a:ext uri="{FF2B5EF4-FFF2-40B4-BE49-F238E27FC236}">
                      <a16:creationId xmlns:a16="http://schemas.microsoft.com/office/drawing/2014/main" id="{3D4D4A1D-9D61-334E-A979-8E927E535A8C}"/>
                    </a:ext>
                  </a:extLst>
                </p:cNvPr>
                <p:cNvSpPr>
                  <a:spLocks noChangeArrowheads="1"/>
                </p:cNvSpPr>
                <p:nvPr/>
              </p:nvSpPr>
              <p:spPr bwMode="auto">
                <a:xfrm>
                  <a:off x="611" y="2571"/>
                  <a:ext cx="726" cy="126"/>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sp>
              <p:nvSpPr>
                <p:cNvPr id="687" name="AutoShape 257">
                  <a:extLst>
                    <a:ext uri="{FF2B5EF4-FFF2-40B4-BE49-F238E27FC236}">
                      <a16:creationId xmlns:a16="http://schemas.microsoft.com/office/drawing/2014/main" id="{2DFF9622-EBDD-994E-9C23-DFAF566A40E0}"/>
                    </a:ext>
                  </a:extLst>
                </p:cNvPr>
                <p:cNvSpPr>
                  <a:spLocks noChangeArrowheads="1"/>
                </p:cNvSpPr>
                <p:nvPr/>
              </p:nvSpPr>
              <p:spPr bwMode="auto">
                <a:xfrm>
                  <a:off x="627" y="2583"/>
                  <a:ext cx="695" cy="9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grpSp>
          <p:sp>
            <p:nvSpPr>
              <p:cNvPr id="662" name="Rectangle 258">
                <a:extLst>
                  <a:ext uri="{FF2B5EF4-FFF2-40B4-BE49-F238E27FC236}">
                    <a16:creationId xmlns:a16="http://schemas.microsoft.com/office/drawing/2014/main" id="{67544B8E-E01F-7547-B897-14F34EFC29EA}"/>
                  </a:ext>
                </a:extLst>
              </p:cNvPr>
              <p:cNvSpPr>
                <a:spLocks noChangeArrowheads="1"/>
              </p:cNvSpPr>
              <p:nvPr/>
            </p:nvSpPr>
            <p:spPr bwMode="auto">
              <a:xfrm>
                <a:off x="4227" y="1023"/>
                <a:ext cx="594" cy="48"/>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grpSp>
            <p:nvGrpSpPr>
              <p:cNvPr id="663" name="Group 259">
                <a:extLst>
                  <a:ext uri="{FF2B5EF4-FFF2-40B4-BE49-F238E27FC236}">
                    <a16:creationId xmlns:a16="http://schemas.microsoft.com/office/drawing/2014/main" id="{BB1B2199-F34E-E045-9E41-BBFD51213E27}"/>
                  </a:ext>
                </a:extLst>
              </p:cNvPr>
              <p:cNvGrpSpPr>
                <a:grpSpLocks/>
              </p:cNvGrpSpPr>
              <p:nvPr/>
            </p:nvGrpSpPr>
            <p:grpSpPr bwMode="auto">
              <a:xfrm>
                <a:off x="4747" y="994"/>
                <a:ext cx="581" cy="134"/>
                <a:chOff x="614" y="2568"/>
                <a:chExt cx="725" cy="139"/>
              </a:xfrm>
            </p:grpSpPr>
            <p:sp>
              <p:nvSpPr>
                <p:cNvPr id="684" name="AutoShape 260">
                  <a:extLst>
                    <a:ext uri="{FF2B5EF4-FFF2-40B4-BE49-F238E27FC236}">
                      <a16:creationId xmlns:a16="http://schemas.microsoft.com/office/drawing/2014/main" id="{04EC1E9B-DEF9-7D4F-BB30-E66D453A83EC}"/>
                    </a:ext>
                  </a:extLst>
                </p:cNvPr>
                <p:cNvSpPr>
                  <a:spLocks noChangeArrowheads="1"/>
                </p:cNvSpPr>
                <p:nvPr/>
              </p:nvSpPr>
              <p:spPr bwMode="auto">
                <a:xfrm>
                  <a:off x="614" y="2574"/>
                  <a:ext cx="726" cy="130"/>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sp>
              <p:nvSpPr>
                <p:cNvPr id="685" name="AutoShape 261">
                  <a:extLst>
                    <a:ext uri="{FF2B5EF4-FFF2-40B4-BE49-F238E27FC236}">
                      <a16:creationId xmlns:a16="http://schemas.microsoft.com/office/drawing/2014/main" id="{EA6D699D-898F-BF48-AD9A-A94EAD59BD0C}"/>
                    </a:ext>
                  </a:extLst>
                </p:cNvPr>
                <p:cNvSpPr>
                  <a:spLocks noChangeArrowheads="1"/>
                </p:cNvSpPr>
                <p:nvPr/>
              </p:nvSpPr>
              <p:spPr bwMode="auto">
                <a:xfrm>
                  <a:off x="629" y="2592"/>
                  <a:ext cx="695" cy="93"/>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grpSp>
          <p:sp>
            <p:nvSpPr>
              <p:cNvPr id="664" name="Rectangle 262">
                <a:extLst>
                  <a:ext uri="{FF2B5EF4-FFF2-40B4-BE49-F238E27FC236}">
                    <a16:creationId xmlns:a16="http://schemas.microsoft.com/office/drawing/2014/main" id="{30D84565-21B0-BE47-BC52-3F0A28E359B3}"/>
                  </a:ext>
                </a:extLst>
              </p:cNvPr>
              <p:cNvSpPr>
                <a:spLocks noChangeArrowheads="1"/>
              </p:cNvSpPr>
              <p:nvPr/>
            </p:nvSpPr>
            <p:spPr bwMode="auto">
              <a:xfrm>
                <a:off x="4215" y="1357"/>
                <a:ext cx="594" cy="48"/>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sp>
            <p:nvSpPr>
              <p:cNvPr id="665" name="Rectangle 263">
                <a:extLst>
                  <a:ext uri="{FF2B5EF4-FFF2-40B4-BE49-F238E27FC236}">
                    <a16:creationId xmlns:a16="http://schemas.microsoft.com/office/drawing/2014/main" id="{3B6F9D69-B90F-DC4E-A12B-6FEA059DFAB6}"/>
                  </a:ext>
                </a:extLst>
              </p:cNvPr>
              <p:cNvSpPr>
                <a:spLocks noChangeArrowheads="1"/>
              </p:cNvSpPr>
              <p:nvPr/>
            </p:nvSpPr>
            <p:spPr bwMode="auto">
              <a:xfrm>
                <a:off x="4227" y="1656"/>
                <a:ext cx="600" cy="48"/>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grpSp>
            <p:nvGrpSpPr>
              <p:cNvPr id="666" name="Group 264">
                <a:extLst>
                  <a:ext uri="{FF2B5EF4-FFF2-40B4-BE49-F238E27FC236}">
                    <a16:creationId xmlns:a16="http://schemas.microsoft.com/office/drawing/2014/main" id="{7B18D0D0-1ADE-D442-929E-03B5DFF8E07D}"/>
                  </a:ext>
                </a:extLst>
              </p:cNvPr>
              <p:cNvGrpSpPr>
                <a:grpSpLocks/>
              </p:cNvGrpSpPr>
              <p:nvPr/>
            </p:nvGrpSpPr>
            <p:grpSpPr bwMode="auto">
              <a:xfrm>
                <a:off x="4735" y="1627"/>
                <a:ext cx="582" cy="151"/>
                <a:chOff x="614" y="2568"/>
                <a:chExt cx="725" cy="139"/>
              </a:xfrm>
            </p:grpSpPr>
            <p:sp>
              <p:nvSpPr>
                <p:cNvPr id="682" name="AutoShape 265">
                  <a:extLst>
                    <a:ext uri="{FF2B5EF4-FFF2-40B4-BE49-F238E27FC236}">
                      <a16:creationId xmlns:a16="http://schemas.microsoft.com/office/drawing/2014/main" id="{2ED33A29-9B5C-2949-9B49-85A622144C3D}"/>
                    </a:ext>
                  </a:extLst>
                </p:cNvPr>
                <p:cNvSpPr>
                  <a:spLocks noChangeArrowheads="1"/>
                </p:cNvSpPr>
                <p:nvPr/>
              </p:nvSpPr>
              <p:spPr bwMode="auto">
                <a:xfrm>
                  <a:off x="613" y="2572"/>
                  <a:ext cx="717" cy="126"/>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sp>
              <p:nvSpPr>
                <p:cNvPr id="683" name="AutoShape 266">
                  <a:extLst>
                    <a:ext uri="{FF2B5EF4-FFF2-40B4-BE49-F238E27FC236}">
                      <a16:creationId xmlns:a16="http://schemas.microsoft.com/office/drawing/2014/main" id="{DD17768B-B278-F340-9453-6A65E080AC69}"/>
                    </a:ext>
                  </a:extLst>
                </p:cNvPr>
                <p:cNvSpPr>
                  <a:spLocks noChangeArrowheads="1"/>
                </p:cNvSpPr>
                <p:nvPr/>
              </p:nvSpPr>
              <p:spPr bwMode="auto">
                <a:xfrm>
                  <a:off x="629" y="2589"/>
                  <a:ext cx="686" cy="9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grpSp>
          <p:sp>
            <p:nvSpPr>
              <p:cNvPr id="667" name="Freeform 267">
                <a:extLst>
                  <a:ext uri="{FF2B5EF4-FFF2-40B4-BE49-F238E27FC236}">
                    <a16:creationId xmlns:a16="http://schemas.microsoft.com/office/drawing/2014/main" id="{44786768-03EF-9C42-9E7E-763D03736ECF}"/>
                  </a:ext>
                </a:extLst>
              </p:cNvPr>
              <p:cNvSpPr>
                <a:spLocks/>
              </p:cNvSpPr>
              <p:nvPr/>
            </p:nvSpPr>
            <p:spPr bwMode="auto">
              <a:xfrm>
                <a:off x="5288" y="1354"/>
                <a:ext cx="263" cy="188"/>
              </a:xfrm>
              <a:custGeom>
                <a:avLst/>
                <a:gdLst>
                  <a:gd name="T0" fmla="*/ 2 w 328"/>
                  <a:gd name="T1" fmla="*/ 0 h 226"/>
                  <a:gd name="T2" fmla="*/ 87 w 328"/>
                  <a:gd name="T3" fmla="*/ 42 h 226"/>
                  <a:gd name="T4" fmla="*/ 87 w 328"/>
                  <a:gd name="T5" fmla="*/ 75 h 226"/>
                  <a:gd name="T6" fmla="*/ 0 w 328"/>
                  <a:gd name="T7" fmla="*/ 32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nvGrpSpPr>
              <p:cNvPr id="668" name="Group 268">
                <a:extLst>
                  <a:ext uri="{FF2B5EF4-FFF2-40B4-BE49-F238E27FC236}">
                    <a16:creationId xmlns:a16="http://schemas.microsoft.com/office/drawing/2014/main" id="{3F092F53-E6C4-294E-B9DB-F9FCB4A11513}"/>
                  </a:ext>
                </a:extLst>
              </p:cNvPr>
              <p:cNvGrpSpPr>
                <a:grpSpLocks/>
              </p:cNvGrpSpPr>
              <p:nvPr/>
            </p:nvGrpSpPr>
            <p:grpSpPr bwMode="auto">
              <a:xfrm>
                <a:off x="4739" y="1327"/>
                <a:ext cx="582" cy="139"/>
                <a:chOff x="614" y="2568"/>
                <a:chExt cx="725" cy="139"/>
              </a:xfrm>
            </p:grpSpPr>
            <p:sp>
              <p:nvSpPr>
                <p:cNvPr id="680" name="AutoShape 269">
                  <a:extLst>
                    <a:ext uri="{FF2B5EF4-FFF2-40B4-BE49-F238E27FC236}">
                      <a16:creationId xmlns:a16="http://schemas.microsoft.com/office/drawing/2014/main" id="{FAFE9E88-3B2B-D44C-92A2-65E4DC3D40E5}"/>
                    </a:ext>
                  </a:extLst>
                </p:cNvPr>
                <p:cNvSpPr>
                  <a:spLocks noChangeArrowheads="1"/>
                </p:cNvSpPr>
                <p:nvPr/>
              </p:nvSpPr>
              <p:spPr bwMode="auto">
                <a:xfrm>
                  <a:off x="616" y="2569"/>
                  <a:ext cx="724" cy="143"/>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sp>
              <p:nvSpPr>
                <p:cNvPr id="681" name="AutoShape 270">
                  <a:extLst>
                    <a:ext uri="{FF2B5EF4-FFF2-40B4-BE49-F238E27FC236}">
                      <a16:creationId xmlns:a16="http://schemas.microsoft.com/office/drawing/2014/main" id="{6C5F47DA-6DEF-FA4E-94CD-9EFA19B5EA7D}"/>
                    </a:ext>
                  </a:extLst>
                </p:cNvPr>
                <p:cNvSpPr>
                  <a:spLocks noChangeArrowheads="1"/>
                </p:cNvSpPr>
                <p:nvPr/>
              </p:nvSpPr>
              <p:spPr bwMode="auto">
                <a:xfrm>
                  <a:off x="631" y="2586"/>
                  <a:ext cx="694" cy="113"/>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grpSp>
          <p:sp>
            <p:nvSpPr>
              <p:cNvPr id="669" name="Rectangle 271">
                <a:extLst>
                  <a:ext uri="{FF2B5EF4-FFF2-40B4-BE49-F238E27FC236}">
                    <a16:creationId xmlns:a16="http://schemas.microsoft.com/office/drawing/2014/main" id="{5F9378F9-57E8-B44A-A8D5-701FD5F1026C}"/>
                  </a:ext>
                </a:extLst>
              </p:cNvPr>
              <p:cNvSpPr>
                <a:spLocks noChangeArrowheads="1"/>
              </p:cNvSpPr>
              <p:nvPr/>
            </p:nvSpPr>
            <p:spPr bwMode="auto">
              <a:xfrm>
                <a:off x="5248" y="433"/>
                <a:ext cx="68"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sp>
            <p:nvSpPr>
              <p:cNvPr id="670" name="Freeform 272">
                <a:extLst>
                  <a:ext uri="{FF2B5EF4-FFF2-40B4-BE49-F238E27FC236}">
                    <a16:creationId xmlns:a16="http://schemas.microsoft.com/office/drawing/2014/main" id="{4FA23443-D76D-BE46-A177-4B50A0E5C2C9}"/>
                  </a:ext>
                </a:extLst>
              </p:cNvPr>
              <p:cNvSpPr>
                <a:spLocks/>
              </p:cNvSpPr>
              <p:nvPr/>
            </p:nvSpPr>
            <p:spPr bwMode="auto">
              <a:xfrm>
                <a:off x="5312" y="1007"/>
                <a:ext cx="237" cy="213"/>
              </a:xfrm>
              <a:custGeom>
                <a:avLst/>
                <a:gdLst>
                  <a:gd name="T0" fmla="*/ 2 w 296"/>
                  <a:gd name="T1" fmla="*/ 0 h 256"/>
                  <a:gd name="T2" fmla="*/ 77 w 296"/>
                  <a:gd name="T3" fmla="*/ 47 h 256"/>
                  <a:gd name="T4" fmla="*/ 78 w 296"/>
                  <a:gd name="T5" fmla="*/ 85 h 256"/>
                  <a:gd name="T6" fmla="*/ 0 w 296"/>
                  <a:gd name="T7" fmla="*/ 32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71" name="Freeform 273">
                <a:extLst>
                  <a:ext uri="{FF2B5EF4-FFF2-40B4-BE49-F238E27FC236}">
                    <a16:creationId xmlns:a16="http://schemas.microsoft.com/office/drawing/2014/main" id="{EFD1162B-0D1F-EE4D-B5B8-B0FDE1337318}"/>
                  </a:ext>
                </a:extLst>
              </p:cNvPr>
              <p:cNvSpPr>
                <a:spLocks/>
              </p:cNvSpPr>
              <p:nvPr/>
            </p:nvSpPr>
            <p:spPr bwMode="auto">
              <a:xfrm>
                <a:off x="5315" y="680"/>
                <a:ext cx="244" cy="240"/>
              </a:xfrm>
              <a:custGeom>
                <a:avLst/>
                <a:gdLst>
                  <a:gd name="T0" fmla="*/ 0 w 304"/>
                  <a:gd name="T1" fmla="*/ 0 h 288"/>
                  <a:gd name="T2" fmla="*/ 81 w 304"/>
                  <a:gd name="T3" fmla="*/ 55 h 288"/>
                  <a:gd name="T4" fmla="*/ 76 w 304"/>
                  <a:gd name="T5" fmla="*/ 97 h 288"/>
                  <a:gd name="T6" fmla="*/ 2 w 304"/>
                  <a:gd name="T7" fmla="*/ 42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72" name="Oval 274">
                <a:extLst>
                  <a:ext uri="{FF2B5EF4-FFF2-40B4-BE49-F238E27FC236}">
                    <a16:creationId xmlns:a16="http://schemas.microsoft.com/office/drawing/2014/main" id="{427FFE7B-3222-8D44-A0E2-7E96B748D881}"/>
                  </a:ext>
                </a:extLst>
              </p:cNvPr>
              <p:cNvSpPr>
                <a:spLocks noChangeArrowheads="1"/>
              </p:cNvSpPr>
              <p:nvPr/>
            </p:nvSpPr>
            <p:spPr bwMode="auto">
              <a:xfrm>
                <a:off x="5514" y="2610"/>
                <a:ext cx="49" cy="95"/>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sp>
            <p:nvSpPr>
              <p:cNvPr id="673" name="Freeform 275">
                <a:extLst>
                  <a:ext uri="{FF2B5EF4-FFF2-40B4-BE49-F238E27FC236}">
                    <a16:creationId xmlns:a16="http://schemas.microsoft.com/office/drawing/2014/main" id="{2C7795BD-69AA-1B4A-8155-38632EB8DA28}"/>
                  </a:ext>
                </a:extLst>
              </p:cNvPr>
              <p:cNvSpPr>
                <a:spLocks/>
              </p:cNvSpPr>
              <p:nvPr/>
            </p:nvSpPr>
            <p:spPr bwMode="auto">
              <a:xfrm>
                <a:off x="5302" y="2614"/>
                <a:ext cx="245" cy="200"/>
              </a:xfrm>
              <a:custGeom>
                <a:avLst/>
                <a:gdLst>
                  <a:gd name="T0" fmla="*/ 0 w 306"/>
                  <a:gd name="T1" fmla="*/ 36 h 240"/>
                  <a:gd name="T2" fmla="*/ 2 w 306"/>
                  <a:gd name="T3" fmla="*/ 81 h 240"/>
                  <a:gd name="T4" fmla="*/ 81 w 306"/>
                  <a:gd name="T5" fmla="*/ 37 h 240"/>
                  <a:gd name="T6" fmla="*/ 78 w 306"/>
                  <a:gd name="T7" fmla="*/ 0 h 240"/>
                  <a:gd name="T8" fmla="*/ 0 w 306"/>
                  <a:gd name="T9" fmla="*/ 36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74" name="AutoShape 276">
                <a:extLst>
                  <a:ext uri="{FF2B5EF4-FFF2-40B4-BE49-F238E27FC236}">
                    <a16:creationId xmlns:a16="http://schemas.microsoft.com/office/drawing/2014/main" id="{3F60B798-45FB-0447-93C8-575681D29E7B}"/>
                  </a:ext>
                </a:extLst>
              </p:cNvPr>
              <p:cNvSpPr>
                <a:spLocks noChangeArrowheads="1"/>
              </p:cNvSpPr>
              <p:nvPr/>
            </p:nvSpPr>
            <p:spPr bwMode="auto">
              <a:xfrm>
                <a:off x="4140" y="2682"/>
                <a:ext cx="1200" cy="143"/>
              </a:xfrm>
              <a:prstGeom prst="roundRect">
                <a:avLst>
                  <a:gd name="adj" fmla="val 50000"/>
                </a:avLst>
              </a:prstGeom>
              <a:solidFill>
                <a:srgbClr val="DDDDDD"/>
              </a:soli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sp>
            <p:nvSpPr>
              <p:cNvPr id="675" name="AutoShape 277">
                <a:extLst>
                  <a:ext uri="{FF2B5EF4-FFF2-40B4-BE49-F238E27FC236}">
                    <a16:creationId xmlns:a16="http://schemas.microsoft.com/office/drawing/2014/main" id="{8EE24BF1-FE3F-6A49-978C-78AF83087277}"/>
                  </a:ext>
                </a:extLst>
              </p:cNvPr>
              <p:cNvSpPr>
                <a:spLocks noChangeArrowheads="1"/>
              </p:cNvSpPr>
              <p:nvPr/>
            </p:nvSpPr>
            <p:spPr bwMode="auto">
              <a:xfrm>
                <a:off x="4202" y="2711"/>
                <a:ext cx="1077" cy="78"/>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sp>
            <p:nvSpPr>
              <p:cNvPr id="676" name="Oval 278">
                <a:extLst>
                  <a:ext uri="{FF2B5EF4-FFF2-40B4-BE49-F238E27FC236}">
                    <a16:creationId xmlns:a16="http://schemas.microsoft.com/office/drawing/2014/main" id="{7F9D4FF6-D896-1D46-A2E5-D174460B906A}"/>
                  </a:ext>
                </a:extLst>
              </p:cNvPr>
              <p:cNvSpPr>
                <a:spLocks noChangeArrowheads="1"/>
              </p:cNvSpPr>
              <p:nvPr/>
            </p:nvSpPr>
            <p:spPr bwMode="auto">
              <a:xfrm>
                <a:off x="4307" y="2383"/>
                <a:ext cx="161" cy="143"/>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sp>
            <p:nvSpPr>
              <p:cNvPr id="677" name="Oval 279">
                <a:extLst>
                  <a:ext uri="{FF2B5EF4-FFF2-40B4-BE49-F238E27FC236}">
                    <a16:creationId xmlns:a16="http://schemas.microsoft.com/office/drawing/2014/main" id="{3D923F1E-7CFC-1044-97F4-EC626AE06894}"/>
                  </a:ext>
                </a:extLst>
              </p:cNvPr>
              <p:cNvSpPr>
                <a:spLocks noChangeArrowheads="1"/>
              </p:cNvSpPr>
              <p:nvPr/>
            </p:nvSpPr>
            <p:spPr bwMode="auto">
              <a:xfrm>
                <a:off x="4487" y="2383"/>
                <a:ext cx="161" cy="143"/>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buFont typeface="ZapfDingbats" charset="0"/>
                  <a:buNone/>
                  <a:defRPr/>
                </a:pPr>
                <a:endParaRPr lang="en-US">
                  <a:solidFill>
                    <a:srgbClr val="FF0000"/>
                  </a:solidFill>
                  <a:latin typeface="Arial" charset="0"/>
                  <a:ea typeface="ＭＳ Ｐゴシック" charset="0"/>
                </a:endParaRPr>
              </a:p>
            </p:txBody>
          </p:sp>
          <p:sp>
            <p:nvSpPr>
              <p:cNvPr id="678" name="Oval 280">
                <a:extLst>
                  <a:ext uri="{FF2B5EF4-FFF2-40B4-BE49-F238E27FC236}">
                    <a16:creationId xmlns:a16="http://schemas.microsoft.com/office/drawing/2014/main" id="{68E181CA-FA54-2445-984B-A7F46B46738A}"/>
                  </a:ext>
                </a:extLst>
              </p:cNvPr>
              <p:cNvSpPr>
                <a:spLocks noChangeArrowheads="1"/>
              </p:cNvSpPr>
              <p:nvPr/>
            </p:nvSpPr>
            <p:spPr bwMode="auto">
              <a:xfrm>
                <a:off x="4660" y="2383"/>
                <a:ext cx="161" cy="137"/>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sp>
            <p:nvSpPr>
              <p:cNvPr id="679" name="Rectangle 281">
                <a:extLst>
                  <a:ext uri="{FF2B5EF4-FFF2-40B4-BE49-F238E27FC236}">
                    <a16:creationId xmlns:a16="http://schemas.microsoft.com/office/drawing/2014/main" id="{DFA97CB4-7797-6B4E-91A2-F912B803E474}"/>
                  </a:ext>
                </a:extLst>
              </p:cNvPr>
              <p:cNvSpPr>
                <a:spLocks noChangeArrowheads="1"/>
              </p:cNvSpPr>
              <p:nvPr/>
            </p:nvSpPr>
            <p:spPr bwMode="auto">
              <a:xfrm>
                <a:off x="5062" y="1835"/>
                <a:ext cx="87" cy="764"/>
              </a:xfrm>
              <a:prstGeom prst="rect">
                <a:avLst/>
              </a:prstGeom>
              <a:solidFill>
                <a:srgbClr val="292929"/>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grpSp>
        <p:sp>
          <p:nvSpPr>
            <p:cNvPr id="655" name="TextBox 492">
              <a:extLst>
                <a:ext uri="{FF2B5EF4-FFF2-40B4-BE49-F238E27FC236}">
                  <a16:creationId xmlns:a16="http://schemas.microsoft.com/office/drawing/2014/main" id="{7068FD70-7334-DA44-A8A7-DFAD06A4AB20}"/>
                </a:ext>
              </a:extLst>
            </p:cNvPr>
            <p:cNvSpPr txBox="1">
              <a:spLocks noChangeArrowheads="1"/>
            </p:cNvSpPr>
            <p:nvPr/>
          </p:nvSpPr>
          <p:spPr bwMode="auto">
            <a:xfrm>
              <a:off x="7600043" y="1655943"/>
              <a:ext cx="806842" cy="6170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nSpc>
                  <a:spcPts val="1800"/>
                </a:lnSpc>
              </a:pPr>
              <a:r>
                <a:rPr lang="en-US" altLang="en-US" sz="1800">
                  <a:latin typeface="Arial Narrow" panose="020B0604020202020204" pitchFamily="34" charset="0"/>
                </a:rPr>
                <a:t>CDN</a:t>
              </a:r>
            </a:p>
            <a:p>
              <a:pPr>
                <a:lnSpc>
                  <a:spcPts val="1800"/>
                </a:lnSpc>
              </a:pPr>
              <a:r>
                <a:rPr lang="en-US" altLang="en-US" sz="1800">
                  <a:latin typeface="Arial Narrow" panose="020B0604020202020204" pitchFamily="34" charset="0"/>
                </a:rPr>
                <a:t>server </a:t>
              </a:r>
            </a:p>
          </p:txBody>
        </p:sp>
      </p:grpSp>
      <p:cxnSp>
        <p:nvCxnSpPr>
          <p:cNvPr id="274" name="Straight Arrow Connector 504">
            <a:extLst>
              <a:ext uri="{FF2B5EF4-FFF2-40B4-BE49-F238E27FC236}">
                <a16:creationId xmlns:a16="http://schemas.microsoft.com/office/drawing/2014/main" id="{5D4803A6-5120-9249-9B0D-9CEBD23A4B26}"/>
              </a:ext>
            </a:extLst>
          </p:cNvPr>
          <p:cNvCxnSpPr>
            <a:cxnSpLocks noChangeShapeType="1"/>
          </p:cNvCxnSpPr>
          <p:nvPr/>
        </p:nvCxnSpPr>
        <p:spPr bwMode="auto">
          <a:xfrm flipH="1" flipV="1">
            <a:off x="5509310" y="2754538"/>
            <a:ext cx="3175" cy="2352675"/>
          </a:xfrm>
          <a:prstGeom prst="straightConnector1">
            <a:avLst/>
          </a:prstGeom>
          <a:noFill/>
          <a:ln w="254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nvGrpSpPr>
          <p:cNvPr id="604" name="Group 506">
            <a:extLst>
              <a:ext uri="{FF2B5EF4-FFF2-40B4-BE49-F238E27FC236}">
                <a16:creationId xmlns:a16="http://schemas.microsoft.com/office/drawing/2014/main" id="{CA80422C-7E02-A144-948D-5245DCC63371}"/>
              </a:ext>
            </a:extLst>
          </p:cNvPr>
          <p:cNvGrpSpPr>
            <a:grpSpLocks/>
          </p:cNvGrpSpPr>
          <p:nvPr/>
        </p:nvGrpSpPr>
        <p:grpSpPr bwMode="auto">
          <a:xfrm>
            <a:off x="5403711" y="4070974"/>
            <a:ext cx="313443" cy="369887"/>
            <a:chOff x="1628337" y="4280420"/>
            <a:chExt cx="313454" cy="369332"/>
          </a:xfrm>
        </p:grpSpPr>
        <p:sp>
          <p:nvSpPr>
            <p:cNvPr id="605" name="Oval 507">
              <a:extLst>
                <a:ext uri="{FF2B5EF4-FFF2-40B4-BE49-F238E27FC236}">
                  <a16:creationId xmlns:a16="http://schemas.microsoft.com/office/drawing/2014/main" id="{6C6E3565-A7E1-BB4F-A5A2-ADC74ED01772}"/>
                </a:ext>
              </a:extLst>
            </p:cNvPr>
            <p:cNvSpPr>
              <a:spLocks noChangeArrowheads="1"/>
            </p:cNvSpPr>
            <p:nvPr/>
          </p:nvSpPr>
          <p:spPr bwMode="auto">
            <a:xfrm>
              <a:off x="1628337" y="4321838"/>
              <a:ext cx="303707" cy="303707"/>
            </a:xfrm>
            <a:prstGeom prst="ellipse">
              <a:avLst/>
            </a:prstGeom>
            <a:solidFill>
              <a:schemeClr val="bg1"/>
            </a:solidFill>
            <a:ln w="15875">
              <a:solidFill>
                <a:schemeClr val="tx1"/>
              </a:solidFill>
              <a:round/>
              <a:headEnd/>
              <a:tailEnd/>
            </a:ln>
          </p:spPr>
          <p:txBody>
            <a:bodyPr wrap="none"/>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a:p>
          </p:txBody>
        </p:sp>
        <p:sp>
          <p:nvSpPr>
            <p:cNvPr id="606" name="TextBox 508">
              <a:extLst>
                <a:ext uri="{FF2B5EF4-FFF2-40B4-BE49-F238E27FC236}">
                  <a16:creationId xmlns:a16="http://schemas.microsoft.com/office/drawing/2014/main" id="{1A915091-292D-DB44-84BE-09CE011ACD41}"/>
                </a:ext>
              </a:extLst>
            </p:cNvPr>
            <p:cNvSpPr txBox="1">
              <a:spLocks noChangeArrowheads="1"/>
            </p:cNvSpPr>
            <p:nvPr/>
          </p:nvSpPr>
          <p:spPr bwMode="auto">
            <a:xfrm>
              <a:off x="1628747" y="4280420"/>
              <a:ext cx="313044"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r>
                <a:rPr lang="en-US" altLang="en-US" sz="1800"/>
                <a:t>3</a:t>
              </a:r>
            </a:p>
          </p:txBody>
        </p:sp>
      </p:grpSp>
      <p:grpSp>
        <p:nvGrpSpPr>
          <p:cNvPr id="277" name="Group 61440">
            <a:extLst>
              <a:ext uri="{FF2B5EF4-FFF2-40B4-BE49-F238E27FC236}">
                <a16:creationId xmlns:a16="http://schemas.microsoft.com/office/drawing/2014/main" id="{C9DAF9E7-B368-E648-8480-583CC17D3351}"/>
              </a:ext>
            </a:extLst>
          </p:cNvPr>
          <p:cNvGrpSpPr>
            <a:grpSpLocks/>
          </p:cNvGrpSpPr>
          <p:nvPr/>
        </p:nvGrpSpPr>
        <p:grpSpPr bwMode="auto">
          <a:xfrm>
            <a:off x="6589730" y="5116123"/>
            <a:ext cx="313033" cy="368300"/>
            <a:chOff x="1624009" y="4280420"/>
            <a:chExt cx="313044" cy="369332"/>
          </a:xfrm>
        </p:grpSpPr>
        <p:sp>
          <p:nvSpPr>
            <p:cNvPr id="278" name="Oval 486">
              <a:extLst>
                <a:ext uri="{FF2B5EF4-FFF2-40B4-BE49-F238E27FC236}">
                  <a16:creationId xmlns:a16="http://schemas.microsoft.com/office/drawing/2014/main" id="{D4E0D954-5E01-4D47-909D-D3D467877141}"/>
                </a:ext>
              </a:extLst>
            </p:cNvPr>
            <p:cNvSpPr>
              <a:spLocks noChangeArrowheads="1"/>
            </p:cNvSpPr>
            <p:nvPr/>
          </p:nvSpPr>
          <p:spPr bwMode="auto">
            <a:xfrm>
              <a:off x="1628337" y="4321838"/>
              <a:ext cx="303707" cy="303707"/>
            </a:xfrm>
            <a:prstGeom prst="ellipse">
              <a:avLst/>
            </a:prstGeom>
            <a:solidFill>
              <a:schemeClr val="bg1"/>
            </a:solidFill>
            <a:ln w="15875">
              <a:solidFill>
                <a:schemeClr val="tx1"/>
              </a:solidFill>
              <a:round/>
              <a:headEnd/>
              <a:tailEnd/>
            </a:ln>
          </p:spPr>
          <p:txBody>
            <a:bodyPr wrap="none"/>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a:p>
          </p:txBody>
        </p:sp>
        <p:sp>
          <p:nvSpPr>
            <p:cNvPr id="279" name="TextBox 487">
              <a:extLst>
                <a:ext uri="{FF2B5EF4-FFF2-40B4-BE49-F238E27FC236}">
                  <a16:creationId xmlns:a16="http://schemas.microsoft.com/office/drawing/2014/main" id="{115C3489-C4B7-914F-B574-4089A1E61484}"/>
                </a:ext>
              </a:extLst>
            </p:cNvPr>
            <p:cNvSpPr txBox="1">
              <a:spLocks noChangeArrowheads="1"/>
            </p:cNvSpPr>
            <p:nvPr/>
          </p:nvSpPr>
          <p:spPr bwMode="auto">
            <a:xfrm>
              <a:off x="1624009" y="4280420"/>
              <a:ext cx="313044"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r>
                <a:rPr lang="en-US" altLang="en-US" sz="1800"/>
                <a:t>4</a:t>
              </a:r>
            </a:p>
          </p:txBody>
        </p:sp>
      </p:grpSp>
      <p:sp>
        <p:nvSpPr>
          <p:cNvPr id="280" name="Slide Number Placeholder 2">
            <a:extLst>
              <a:ext uri="{FF2B5EF4-FFF2-40B4-BE49-F238E27FC236}">
                <a16:creationId xmlns:a16="http://schemas.microsoft.com/office/drawing/2014/main" id="{1C019BC0-6874-A744-88ED-3DAEAB50042A}"/>
              </a:ext>
            </a:extLst>
          </p:cNvPr>
          <p:cNvSpPr>
            <a:spLocks noGrp="1"/>
          </p:cNvSpPr>
          <p:nvPr>
            <p:ph type="sldNum" sz="quarter" idx="4"/>
          </p:nvPr>
        </p:nvSpPr>
        <p:spPr>
          <a:xfrm>
            <a:off x="9219616" y="6443089"/>
            <a:ext cx="2743200" cy="365125"/>
          </a:xfrm>
        </p:spPr>
        <p:txBody>
          <a:bodyPr/>
          <a:lstStyle/>
          <a:p>
            <a:r>
              <a:rPr lang="en-US"/>
              <a:t>Application Layer: 2-</a:t>
            </a:r>
            <a:fld id="{C4204591-24BD-A542-B9D5-F8D8A88D2FEE}" type="slidenum">
              <a:rPr lang="en-US" smtClean="0"/>
              <a:pPr/>
              <a:t>125</a:t>
            </a:fld>
            <a:endParaRPr lang="en-US"/>
          </a:p>
        </p:txBody>
      </p:sp>
    </p:spTree>
    <p:extLst>
      <p:ext uri="{BB962C8B-B14F-4D97-AF65-F5344CB8AC3E}">
        <p14:creationId xmlns:p14="http://schemas.microsoft.com/office/powerpoint/2010/main" val="34199478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dissolve">
                                      <p:cBhvr>
                                        <p:cTn id="7" dur="500"/>
                                        <p:tgtEl>
                                          <p:spTgt spid="2"/>
                                        </p:tgtEl>
                                      </p:cBhvr>
                                    </p:animEffect>
                                  </p:childTnLst>
                                </p:cTn>
                              </p:par>
                              <p:par>
                                <p:cTn id="8" presetID="9" presetClass="entr" presetSubtype="0" fill="hold" grpId="0" nodeType="withEffect">
                                  <p:stCondLst>
                                    <p:cond delay="0"/>
                                  </p:stCondLst>
                                  <p:childTnLst>
                                    <p:set>
                                      <p:cBhvr>
                                        <p:cTn id="9" dur="1" fill="hold">
                                          <p:stCondLst>
                                            <p:cond delay="0"/>
                                          </p:stCondLst>
                                        </p:cTn>
                                        <p:tgtEl>
                                          <p:spTgt spid="459"/>
                                        </p:tgtEl>
                                        <p:attrNameLst>
                                          <p:attrName>style.visibility</p:attrName>
                                        </p:attrNameLst>
                                      </p:cBhvr>
                                      <p:to>
                                        <p:strVal val="visible"/>
                                      </p:to>
                                    </p:set>
                                    <p:animEffect transition="in" filter="dissolve">
                                      <p:cBhvr>
                                        <p:cTn id="10" dur="500"/>
                                        <p:tgtEl>
                                          <p:spTgt spid="459"/>
                                        </p:tgtEl>
                                      </p:cBhvr>
                                    </p:animEffect>
                                  </p:childTnLst>
                                </p:cTn>
                              </p:par>
                            </p:childTnLst>
                          </p:cTn>
                        </p:par>
                      </p:childTnLst>
                    </p:cTn>
                  </p:par>
                  <p:par>
                    <p:cTn id="11" fill="hold">
                      <p:stCondLst>
                        <p:cond delay="indefinite"/>
                      </p:stCondLst>
                      <p:childTnLst>
                        <p:par>
                          <p:cTn id="12" fill="hold">
                            <p:stCondLst>
                              <p:cond delay="0"/>
                            </p:stCondLst>
                            <p:childTnLst>
                              <p:par>
                                <p:cTn id="13" presetID="9" presetClass="entr" presetSubtype="0" fill="hold" grpId="0" nodeType="clickEffect">
                                  <p:stCondLst>
                                    <p:cond delay="0"/>
                                  </p:stCondLst>
                                  <p:childTnLst>
                                    <p:set>
                                      <p:cBhvr>
                                        <p:cTn id="14" dur="1" fill="hold">
                                          <p:stCondLst>
                                            <p:cond delay="0"/>
                                          </p:stCondLst>
                                        </p:cTn>
                                        <p:tgtEl>
                                          <p:spTgt spid="602"/>
                                        </p:tgtEl>
                                        <p:attrNameLst>
                                          <p:attrName>style.visibility</p:attrName>
                                        </p:attrNameLst>
                                      </p:cBhvr>
                                      <p:to>
                                        <p:strVal val="visible"/>
                                      </p:to>
                                    </p:set>
                                    <p:animEffect transition="in" filter="dissolve">
                                      <p:cBhvr>
                                        <p:cTn id="15" dur="500"/>
                                        <p:tgtEl>
                                          <p:spTgt spid="602"/>
                                        </p:tgtEl>
                                      </p:cBhvr>
                                    </p:animEffect>
                                  </p:childTnLst>
                                </p:cTn>
                              </p:par>
                              <p:par>
                                <p:cTn id="16" presetID="9" presetClass="entr" presetSubtype="0" fill="hold" nodeType="withEffect">
                                  <p:stCondLst>
                                    <p:cond delay="0"/>
                                  </p:stCondLst>
                                  <p:childTnLst>
                                    <p:set>
                                      <p:cBhvr>
                                        <p:cTn id="17" dur="1" fill="hold">
                                          <p:stCondLst>
                                            <p:cond delay="0"/>
                                          </p:stCondLst>
                                        </p:cTn>
                                        <p:tgtEl>
                                          <p:spTgt spid="598"/>
                                        </p:tgtEl>
                                        <p:attrNameLst>
                                          <p:attrName>style.visibility</p:attrName>
                                        </p:attrNameLst>
                                      </p:cBhvr>
                                      <p:to>
                                        <p:strVal val="visible"/>
                                      </p:to>
                                    </p:set>
                                    <p:animEffect transition="in" filter="dissolve">
                                      <p:cBhvr>
                                        <p:cTn id="18" dur="500"/>
                                        <p:tgtEl>
                                          <p:spTgt spid="598"/>
                                        </p:tgtEl>
                                      </p:cBhvr>
                                    </p:animEffect>
                                  </p:childTnLst>
                                </p:cTn>
                              </p:par>
                              <p:par>
                                <p:cTn id="19" presetID="9" presetClass="entr" presetSubtype="0" fill="hold" nodeType="withEffect">
                                  <p:stCondLst>
                                    <p:cond delay="0"/>
                                  </p:stCondLst>
                                  <p:childTnLst>
                                    <p:set>
                                      <p:cBhvr>
                                        <p:cTn id="20" dur="1" fill="hold">
                                          <p:stCondLst>
                                            <p:cond delay="0"/>
                                          </p:stCondLst>
                                        </p:cTn>
                                        <p:tgtEl>
                                          <p:spTgt spid="599"/>
                                        </p:tgtEl>
                                        <p:attrNameLst>
                                          <p:attrName>style.visibility</p:attrName>
                                        </p:attrNameLst>
                                      </p:cBhvr>
                                      <p:to>
                                        <p:strVal val="visible"/>
                                      </p:to>
                                    </p:set>
                                    <p:animEffect transition="in" filter="dissolve">
                                      <p:cBhvr>
                                        <p:cTn id="21" dur="500"/>
                                        <p:tgtEl>
                                          <p:spTgt spid="599"/>
                                        </p:tgtEl>
                                      </p:cBhvr>
                                    </p:animEffect>
                                  </p:childTnLst>
                                </p:cTn>
                              </p:par>
                            </p:childTnLst>
                          </p:cTn>
                        </p:par>
                      </p:childTnLst>
                    </p:cTn>
                  </p:par>
                  <p:par>
                    <p:cTn id="22" fill="hold">
                      <p:stCondLst>
                        <p:cond delay="indefinite"/>
                      </p:stCondLst>
                      <p:childTnLst>
                        <p:par>
                          <p:cTn id="23" fill="hold">
                            <p:stCondLst>
                              <p:cond delay="0"/>
                            </p:stCondLst>
                            <p:childTnLst>
                              <p:par>
                                <p:cTn id="24" presetID="22" presetClass="entr" presetSubtype="4" fill="hold" nodeType="clickEffect">
                                  <p:stCondLst>
                                    <p:cond delay="0"/>
                                  </p:stCondLst>
                                  <p:childTnLst>
                                    <p:set>
                                      <p:cBhvr>
                                        <p:cTn id="25" dur="1" fill="hold">
                                          <p:stCondLst>
                                            <p:cond delay="0"/>
                                          </p:stCondLst>
                                        </p:cTn>
                                        <p:tgtEl>
                                          <p:spTgt spid="274"/>
                                        </p:tgtEl>
                                        <p:attrNameLst>
                                          <p:attrName>style.visibility</p:attrName>
                                        </p:attrNameLst>
                                      </p:cBhvr>
                                      <p:to>
                                        <p:strVal val="visible"/>
                                      </p:to>
                                    </p:set>
                                    <p:animEffect transition="in" filter="wipe(down)">
                                      <p:cBhvr>
                                        <p:cTn id="26" dur="500"/>
                                        <p:tgtEl>
                                          <p:spTgt spid="274"/>
                                        </p:tgtEl>
                                      </p:cBhvr>
                                    </p:animEffect>
                                  </p:childTnLst>
                                </p:cTn>
                              </p:par>
                            </p:childTnLst>
                          </p:cTn>
                        </p:par>
                        <p:par>
                          <p:cTn id="27" fill="hold">
                            <p:stCondLst>
                              <p:cond delay="500"/>
                            </p:stCondLst>
                            <p:childTnLst>
                              <p:par>
                                <p:cTn id="28" presetID="22" presetClass="entr" presetSubtype="1" fill="hold" nodeType="afterEffect">
                                  <p:stCondLst>
                                    <p:cond delay="0"/>
                                  </p:stCondLst>
                                  <p:childTnLst>
                                    <p:set>
                                      <p:cBhvr>
                                        <p:cTn id="29" dur="1" fill="hold">
                                          <p:stCondLst>
                                            <p:cond delay="0"/>
                                          </p:stCondLst>
                                        </p:cTn>
                                        <p:tgtEl>
                                          <p:spTgt spid="603"/>
                                        </p:tgtEl>
                                        <p:attrNameLst>
                                          <p:attrName>style.visibility</p:attrName>
                                        </p:attrNameLst>
                                      </p:cBhvr>
                                      <p:to>
                                        <p:strVal val="visible"/>
                                      </p:to>
                                    </p:set>
                                    <p:animEffect transition="in" filter="wipe(up)">
                                      <p:cBhvr>
                                        <p:cTn id="30" dur="500"/>
                                        <p:tgtEl>
                                          <p:spTgt spid="603"/>
                                        </p:tgtEl>
                                      </p:cBhvr>
                                    </p:animEffect>
                                  </p:childTnLst>
                                </p:cTn>
                              </p:par>
                              <p:par>
                                <p:cTn id="31" presetID="9" presetClass="entr" presetSubtype="0" fill="hold" nodeType="withEffect">
                                  <p:stCondLst>
                                    <p:cond delay="0"/>
                                  </p:stCondLst>
                                  <p:childTnLst>
                                    <p:set>
                                      <p:cBhvr>
                                        <p:cTn id="32" dur="1" fill="hold">
                                          <p:stCondLst>
                                            <p:cond delay="0"/>
                                          </p:stCondLst>
                                        </p:cTn>
                                        <p:tgtEl>
                                          <p:spTgt spid="604"/>
                                        </p:tgtEl>
                                        <p:attrNameLst>
                                          <p:attrName>style.visibility</p:attrName>
                                        </p:attrNameLst>
                                      </p:cBhvr>
                                      <p:to>
                                        <p:strVal val="visible"/>
                                      </p:to>
                                    </p:set>
                                    <p:animEffect transition="in" filter="dissolve">
                                      <p:cBhvr>
                                        <p:cTn id="33" dur="500"/>
                                        <p:tgtEl>
                                          <p:spTgt spid="604"/>
                                        </p:tgtEl>
                                      </p:cBhvr>
                                    </p:animEffect>
                                  </p:childTnLst>
                                </p:cTn>
                              </p:par>
                              <p:par>
                                <p:cTn id="34" presetID="9" presetClass="entr" presetSubtype="0" fill="hold" grpId="0" nodeType="withEffect">
                                  <p:stCondLst>
                                    <p:cond delay="0"/>
                                  </p:stCondLst>
                                  <p:childTnLst>
                                    <p:set>
                                      <p:cBhvr>
                                        <p:cTn id="35" dur="1" fill="hold">
                                          <p:stCondLst>
                                            <p:cond delay="0"/>
                                          </p:stCondLst>
                                        </p:cTn>
                                        <p:tgtEl>
                                          <p:spTgt spid="607"/>
                                        </p:tgtEl>
                                        <p:attrNameLst>
                                          <p:attrName>style.visibility</p:attrName>
                                        </p:attrNameLst>
                                      </p:cBhvr>
                                      <p:to>
                                        <p:strVal val="visible"/>
                                      </p:to>
                                    </p:set>
                                    <p:animEffect transition="in" filter="dissolve">
                                      <p:cBhvr>
                                        <p:cTn id="36" dur="500"/>
                                        <p:tgtEl>
                                          <p:spTgt spid="607"/>
                                        </p:tgtEl>
                                      </p:cBhvr>
                                    </p:animEffect>
                                  </p:childTnLst>
                                </p:cTn>
                              </p:par>
                            </p:childTnLst>
                          </p:cTn>
                        </p:par>
                      </p:childTnLst>
                    </p:cTn>
                  </p:par>
                  <p:par>
                    <p:cTn id="37" fill="hold">
                      <p:stCondLst>
                        <p:cond delay="indefinite"/>
                      </p:stCondLst>
                      <p:childTnLst>
                        <p:par>
                          <p:cTn id="38" fill="hold">
                            <p:stCondLst>
                              <p:cond delay="0"/>
                            </p:stCondLst>
                            <p:childTnLst>
                              <p:par>
                                <p:cTn id="39" presetID="22" presetClass="entr" presetSubtype="8" fill="hold" nodeType="clickEffect">
                                  <p:stCondLst>
                                    <p:cond delay="0"/>
                                  </p:stCondLst>
                                  <p:childTnLst>
                                    <p:set>
                                      <p:cBhvr>
                                        <p:cTn id="40" dur="1" fill="hold">
                                          <p:stCondLst>
                                            <p:cond delay="0"/>
                                          </p:stCondLst>
                                        </p:cTn>
                                        <p:tgtEl>
                                          <p:spTgt spid="609"/>
                                        </p:tgtEl>
                                        <p:attrNameLst>
                                          <p:attrName>style.visibility</p:attrName>
                                        </p:attrNameLst>
                                      </p:cBhvr>
                                      <p:to>
                                        <p:strVal val="visible"/>
                                      </p:to>
                                    </p:set>
                                    <p:animEffect transition="in" filter="wipe(left)">
                                      <p:cBhvr>
                                        <p:cTn id="41" dur="500"/>
                                        <p:tgtEl>
                                          <p:spTgt spid="609"/>
                                        </p:tgtEl>
                                      </p:cBhvr>
                                    </p:animEffect>
                                  </p:childTnLst>
                                </p:cTn>
                              </p:par>
                            </p:childTnLst>
                          </p:cTn>
                        </p:par>
                        <p:par>
                          <p:cTn id="42" fill="hold">
                            <p:stCondLst>
                              <p:cond delay="500"/>
                            </p:stCondLst>
                            <p:childTnLst>
                              <p:par>
                                <p:cTn id="43" presetID="22" presetClass="entr" presetSubtype="2" fill="hold" grpId="0" nodeType="afterEffect">
                                  <p:stCondLst>
                                    <p:cond delay="0"/>
                                  </p:stCondLst>
                                  <p:childTnLst>
                                    <p:set>
                                      <p:cBhvr>
                                        <p:cTn id="44" dur="1" fill="hold">
                                          <p:stCondLst>
                                            <p:cond delay="0"/>
                                          </p:stCondLst>
                                        </p:cTn>
                                        <p:tgtEl>
                                          <p:spTgt spid="608"/>
                                        </p:tgtEl>
                                        <p:attrNameLst>
                                          <p:attrName>style.visibility</p:attrName>
                                        </p:attrNameLst>
                                      </p:cBhvr>
                                      <p:to>
                                        <p:strVal val="visible"/>
                                      </p:to>
                                    </p:set>
                                    <p:animEffect transition="in" filter="wipe(right)">
                                      <p:cBhvr>
                                        <p:cTn id="45" dur="500"/>
                                        <p:tgtEl>
                                          <p:spTgt spid="608"/>
                                        </p:tgtEl>
                                      </p:cBhvr>
                                    </p:animEffect>
                                  </p:childTnLst>
                                </p:cTn>
                              </p:par>
                            </p:childTnLst>
                          </p:cTn>
                        </p:par>
                        <p:par>
                          <p:cTn id="46" fill="hold">
                            <p:stCondLst>
                              <p:cond delay="1000"/>
                            </p:stCondLst>
                            <p:childTnLst>
                              <p:par>
                                <p:cTn id="47" presetID="9" presetClass="entr" presetSubtype="0" fill="hold" nodeType="afterEffect">
                                  <p:stCondLst>
                                    <p:cond delay="0"/>
                                  </p:stCondLst>
                                  <p:childTnLst>
                                    <p:set>
                                      <p:cBhvr>
                                        <p:cTn id="48" dur="1" fill="hold">
                                          <p:stCondLst>
                                            <p:cond delay="0"/>
                                          </p:stCondLst>
                                        </p:cTn>
                                        <p:tgtEl>
                                          <p:spTgt spid="277"/>
                                        </p:tgtEl>
                                        <p:attrNameLst>
                                          <p:attrName>style.visibility</p:attrName>
                                        </p:attrNameLst>
                                      </p:cBhvr>
                                      <p:to>
                                        <p:strVal val="visible"/>
                                      </p:to>
                                    </p:set>
                                    <p:animEffect transition="in" filter="dissolve">
                                      <p:cBhvr>
                                        <p:cTn id="49" dur="500"/>
                                        <p:tgtEl>
                                          <p:spTgt spid="277"/>
                                        </p:tgtEl>
                                      </p:cBhvr>
                                    </p:animEffect>
                                  </p:childTnLst>
                                </p:cTn>
                              </p:par>
                              <p:par>
                                <p:cTn id="50" presetID="9" presetClass="entr" presetSubtype="0" fill="hold" grpId="0" nodeType="withEffect">
                                  <p:stCondLst>
                                    <p:cond delay="0"/>
                                  </p:stCondLst>
                                  <p:childTnLst>
                                    <p:set>
                                      <p:cBhvr>
                                        <p:cTn id="51" dur="1" fill="hold">
                                          <p:stCondLst>
                                            <p:cond delay="0"/>
                                          </p:stCondLst>
                                        </p:cTn>
                                        <p:tgtEl>
                                          <p:spTgt spid="610"/>
                                        </p:tgtEl>
                                        <p:attrNameLst>
                                          <p:attrName>style.visibility</p:attrName>
                                        </p:attrNameLst>
                                      </p:cBhvr>
                                      <p:to>
                                        <p:strVal val="visible"/>
                                      </p:to>
                                    </p:set>
                                    <p:animEffect transition="in" filter="dissolve">
                                      <p:cBhvr>
                                        <p:cTn id="52" dur="500"/>
                                        <p:tgtEl>
                                          <p:spTgt spid="6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9" grpId="0"/>
      <p:bldP spid="602" grpId="0"/>
      <p:bldP spid="607" grpId="0"/>
      <p:bldP spid="608" grpId="0" animBg="1"/>
      <p:bldP spid="610" grpId="0"/>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289325"/>
            <a:ext cx="10515600" cy="894622"/>
          </a:xfrm>
        </p:spPr>
        <p:txBody>
          <a:bodyPr>
            <a:normAutofit fontScale="90000"/>
          </a:bodyPr>
          <a:lstStyle/>
          <a:p>
            <a:r>
              <a:rPr lang="en-US" altLang="en-US" sz="4400" dirty="0">
                <a:ea typeface="ＭＳ Ｐゴシック" panose="020B0600070205080204" pitchFamily="34" charset="-128"/>
              </a:rPr>
              <a:t>Transport </a:t>
            </a:r>
            <a:r>
              <a:rPr lang="en-US" altLang="en-US" dirty="0">
                <a:ea typeface="ＭＳ Ｐゴシック" panose="020B0600070205080204" pitchFamily="34" charset="-128"/>
              </a:rPr>
              <a:t>s</a:t>
            </a:r>
            <a:r>
              <a:rPr lang="en-US" altLang="en-US" sz="4400" dirty="0">
                <a:ea typeface="ＭＳ Ｐゴシック" panose="020B0600070205080204" pitchFamily="34" charset="-128"/>
              </a:rPr>
              <a:t>ervice </a:t>
            </a:r>
            <a:r>
              <a:rPr lang="en-US" altLang="en-US" dirty="0">
                <a:ea typeface="ＭＳ Ｐゴシック" panose="020B0600070205080204" pitchFamily="34" charset="-128"/>
              </a:rPr>
              <a:t>r</a:t>
            </a:r>
            <a:r>
              <a:rPr lang="en-US" altLang="en-US" sz="4400" dirty="0">
                <a:ea typeface="ＭＳ Ｐゴシック" panose="020B0600070205080204" pitchFamily="34" charset="-128"/>
              </a:rPr>
              <a:t>equirements: common apps</a:t>
            </a:r>
            <a:endParaRPr lang="en-US" sz="4400" dirty="0"/>
          </a:p>
        </p:txBody>
      </p:sp>
      <p:sp>
        <p:nvSpPr>
          <p:cNvPr id="8" name="Text Box 3">
            <a:extLst>
              <a:ext uri="{FF2B5EF4-FFF2-40B4-BE49-F238E27FC236}">
                <a16:creationId xmlns:a16="http://schemas.microsoft.com/office/drawing/2014/main" id="{E374FB7B-D397-7246-99E8-CE483DFACD5D}"/>
              </a:ext>
            </a:extLst>
          </p:cNvPr>
          <p:cNvSpPr txBox="1">
            <a:spLocks noChangeArrowheads="1"/>
          </p:cNvSpPr>
          <p:nvPr/>
        </p:nvSpPr>
        <p:spPr bwMode="auto">
          <a:xfrm>
            <a:off x="114330" y="1536174"/>
            <a:ext cx="3479735" cy="47221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auto" latinLnBrk="0" hangingPunct="1">
              <a:lnSpc>
                <a:spcPct val="100000"/>
              </a:lnSpc>
              <a:spcBef>
                <a:spcPct val="0"/>
              </a:spcBef>
              <a:spcAft>
                <a:spcPts val="0"/>
              </a:spcAft>
              <a:buClrTx/>
              <a:buSzTx/>
              <a:buFontTx/>
              <a:buNone/>
              <a:tabLst/>
              <a:defRPr/>
            </a:pPr>
            <a:r>
              <a:rPr kumimoji="0" lang="en-US" altLang="en-US" sz="2800" b="1"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application</a:t>
            </a: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a:p>
            <a:pPr marL="0" marR="0" lvl="0" indent="0" algn="r" defTabSz="914400" rtl="0" eaLnBrk="1" fontAlgn="auto" latinLnBrk="0" hangingPunct="1">
              <a:lnSpc>
                <a:spcPct val="100000"/>
              </a:lnSpc>
              <a:spcBef>
                <a:spcPct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a:p>
            <a:pPr marL="0" marR="0" lvl="0" indent="0" algn="r" defTabSz="914400" rtl="0" eaLnBrk="1" fontAlgn="auto" latinLnBrk="0" hangingPunct="1">
              <a:lnSpc>
                <a:spcPct val="110000"/>
              </a:lnSpc>
              <a:spcBef>
                <a:spcPct val="0"/>
              </a:spcBef>
              <a:spcAft>
                <a:spcPts val="0"/>
              </a:spcAft>
              <a:buClrTx/>
              <a:buSzTx/>
              <a:buFontTx/>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file transfer/download</a:t>
            </a:r>
          </a:p>
          <a:p>
            <a:pPr marL="0" marR="0" lvl="0" indent="0" algn="r" defTabSz="914400" rtl="0" eaLnBrk="1" fontAlgn="auto" latinLnBrk="0" hangingPunct="1">
              <a:lnSpc>
                <a:spcPct val="110000"/>
              </a:lnSpc>
              <a:spcBef>
                <a:spcPct val="0"/>
              </a:spcBef>
              <a:spcAft>
                <a:spcPts val="0"/>
              </a:spcAft>
              <a:buClrTx/>
              <a:buSzTx/>
              <a:buFontTx/>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e-mail</a:t>
            </a:r>
          </a:p>
          <a:p>
            <a:pPr marL="0" marR="0" lvl="0" indent="0" algn="r" defTabSz="914400" rtl="0" eaLnBrk="1" fontAlgn="auto" latinLnBrk="0" hangingPunct="1">
              <a:lnSpc>
                <a:spcPct val="110000"/>
              </a:lnSpc>
              <a:spcBef>
                <a:spcPct val="0"/>
              </a:spcBef>
              <a:spcAft>
                <a:spcPts val="0"/>
              </a:spcAft>
              <a:buClrTx/>
              <a:buSzTx/>
              <a:buFontTx/>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Web documents</a:t>
            </a:r>
          </a:p>
          <a:p>
            <a:pPr marL="0" marR="0" lvl="0" indent="0" algn="r" defTabSz="914400" rtl="0" eaLnBrk="1" fontAlgn="auto" latinLnBrk="0" hangingPunct="1">
              <a:lnSpc>
                <a:spcPct val="110000"/>
              </a:lnSpc>
              <a:spcBef>
                <a:spcPct val="0"/>
              </a:spcBef>
              <a:spcAft>
                <a:spcPts val="0"/>
              </a:spcAft>
              <a:buClrTx/>
              <a:buSzTx/>
              <a:buFontTx/>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real-time audio/video</a:t>
            </a:r>
          </a:p>
          <a:p>
            <a:pPr marL="0" marR="0" lvl="0" indent="0" algn="r" defTabSz="914400" rtl="0" eaLnBrk="1" fontAlgn="auto" latinLnBrk="0" hangingPunct="1">
              <a:lnSpc>
                <a:spcPct val="110000"/>
              </a:lnSpc>
              <a:spcBef>
                <a:spcPct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a:p>
            <a:pPr marL="0" marR="0" lvl="0" indent="0" algn="r" defTabSz="914400" rtl="0" eaLnBrk="1" fontAlgn="auto" latinLnBrk="0" hangingPunct="1">
              <a:lnSpc>
                <a:spcPct val="110000"/>
              </a:lnSpc>
              <a:spcBef>
                <a:spcPct val="0"/>
              </a:spcBef>
              <a:spcAft>
                <a:spcPts val="0"/>
              </a:spcAft>
              <a:buClrTx/>
              <a:buSzTx/>
              <a:buFontTx/>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streaming audio/video</a:t>
            </a:r>
          </a:p>
          <a:p>
            <a:pPr marL="0" marR="0" lvl="0" indent="0" algn="r" defTabSz="914400" rtl="0" eaLnBrk="1" fontAlgn="auto" latinLnBrk="0" hangingPunct="1">
              <a:lnSpc>
                <a:spcPct val="110000"/>
              </a:lnSpc>
              <a:spcBef>
                <a:spcPct val="0"/>
              </a:spcBef>
              <a:spcAft>
                <a:spcPts val="0"/>
              </a:spcAft>
              <a:buClrTx/>
              <a:buSzTx/>
              <a:buFontTx/>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interactive games</a:t>
            </a:r>
          </a:p>
          <a:p>
            <a:pPr marL="0" marR="0" lvl="0" indent="0" algn="r" defTabSz="914400" rtl="0" eaLnBrk="1" fontAlgn="auto" latinLnBrk="0" hangingPunct="1">
              <a:lnSpc>
                <a:spcPct val="110000"/>
              </a:lnSpc>
              <a:spcBef>
                <a:spcPct val="0"/>
              </a:spcBef>
              <a:spcAft>
                <a:spcPts val="0"/>
              </a:spcAft>
              <a:buClrTx/>
              <a:buSzTx/>
              <a:buFontTx/>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text messaging</a:t>
            </a:r>
            <a:endPar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14" name="Text Box 4">
            <a:extLst>
              <a:ext uri="{FF2B5EF4-FFF2-40B4-BE49-F238E27FC236}">
                <a16:creationId xmlns:a16="http://schemas.microsoft.com/office/drawing/2014/main" id="{AFA70EB7-D6E6-AF43-A3B7-A9035670635E}"/>
              </a:ext>
            </a:extLst>
          </p:cNvPr>
          <p:cNvSpPr txBox="1">
            <a:spLocks noChangeArrowheads="1"/>
          </p:cNvSpPr>
          <p:nvPr/>
        </p:nvSpPr>
        <p:spPr bwMode="auto">
          <a:xfrm>
            <a:off x="3947968" y="1539349"/>
            <a:ext cx="2009076" cy="47221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2800" b="1"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data loss</a:t>
            </a: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a:p>
            <a:pPr marL="0" marR="0" lvl="0" indent="0" algn="l" defTabSz="914400" rtl="0" eaLnBrk="1" fontAlgn="auto" latinLnBrk="0" hangingPunct="1">
              <a:lnSpc>
                <a:spcPct val="110000"/>
              </a:lnSpc>
              <a:spcBef>
                <a:spcPct val="0"/>
              </a:spcBef>
              <a:spcAft>
                <a:spcPts val="0"/>
              </a:spcAft>
              <a:buClrTx/>
              <a:buSzTx/>
              <a:buFontTx/>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no loss</a:t>
            </a:r>
          </a:p>
          <a:p>
            <a:pPr marL="0" marR="0" lvl="0" indent="0" algn="l" defTabSz="914400" rtl="0" eaLnBrk="1" fontAlgn="auto" latinLnBrk="0" hangingPunct="1">
              <a:lnSpc>
                <a:spcPct val="110000"/>
              </a:lnSpc>
              <a:spcBef>
                <a:spcPct val="0"/>
              </a:spcBef>
              <a:spcAft>
                <a:spcPts val="0"/>
              </a:spcAft>
              <a:buClrTx/>
              <a:buSzTx/>
              <a:buFontTx/>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no loss</a:t>
            </a:r>
          </a:p>
          <a:p>
            <a:pPr marL="0" marR="0" lvl="0" indent="0" algn="l" defTabSz="914400" rtl="0" eaLnBrk="1" fontAlgn="auto" latinLnBrk="0" hangingPunct="1">
              <a:lnSpc>
                <a:spcPct val="110000"/>
              </a:lnSpc>
              <a:spcBef>
                <a:spcPct val="0"/>
              </a:spcBef>
              <a:spcAft>
                <a:spcPts val="0"/>
              </a:spcAft>
              <a:buClrTx/>
              <a:buSzTx/>
              <a:buFontTx/>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no loss</a:t>
            </a:r>
          </a:p>
          <a:p>
            <a:pPr marL="0" marR="0" lvl="0" indent="0" algn="l" defTabSz="914400" rtl="0" eaLnBrk="1" fontAlgn="auto" latinLnBrk="0" hangingPunct="1">
              <a:lnSpc>
                <a:spcPct val="110000"/>
              </a:lnSpc>
              <a:spcBef>
                <a:spcPct val="0"/>
              </a:spcBef>
              <a:spcAft>
                <a:spcPts val="0"/>
              </a:spcAft>
              <a:buClrTx/>
              <a:buSzTx/>
              <a:buFontTx/>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loss-tolerant</a:t>
            </a:r>
          </a:p>
          <a:p>
            <a:pPr marL="0" marR="0" lvl="0" indent="0" algn="l" defTabSz="914400" rtl="0" eaLnBrk="1" fontAlgn="auto" latinLnBrk="0" hangingPunct="1">
              <a:lnSpc>
                <a:spcPct val="110000"/>
              </a:lnSpc>
              <a:spcBef>
                <a:spcPct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a:p>
            <a:pPr marL="0" marR="0" lvl="0" indent="0" algn="l" defTabSz="914400" rtl="0" eaLnBrk="1" fontAlgn="auto" latinLnBrk="0" hangingPunct="1">
              <a:lnSpc>
                <a:spcPct val="110000"/>
              </a:lnSpc>
              <a:spcBef>
                <a:spcPct val="0"/>
              </a:spcBef>
              <a:spcAft>
                <a:spcPts val="0"/>
              </a:spcAft>
              <a:buClrTx/>
              <a:buSzTx/>
              <a:buFontTx/>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loss-tolerant</a:t>
            </a:r>
          </a:p>
          <a:p>
            <a:pPr marL="0" marR="0" lvl="0" indent="0" algn="l" defTabSz="914400" rtl="0" eaLnBrk="1" fontAlgn="auto" latinLnBrk="0" hangingPunct="1">
              <a:lnSpc>
                <a:spcPct val="110000"/>
              </a:lnSpc>
              <a:spcBef>
                <a:spcPct val="0"/>
              </a:spcBef>
              <a:spcAft>
                <a:spcPts val="0"/>
              </a:spcAft>
              <a:buClrTx/>
              <a:buSzTx/>
              <a:buFontTx/>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loss-tolerant</a:t>
            </a:r>
          </a:p>
          <a:p>
            <a:pPr marL="0" marR="0" lvl="0" indent="0" algn="l" defTabSz="914400" rtl="0" eaLnBrk="1" fontAlgn="auto" latinLnBrk="0" hangingPunct="1">
              <a:lnSpc>
                <a:spcPct val="110000"/>
              </a:lnSpc>
              <a:spcBef>
                <a:spcPct val="0"/>
              </a:spcBef>
              <a:spcAft>
                <a:spcPts val="0"/>
              </a:spcAft>
              <a:buClrTx/>
              <a:buSzTx/>
              <a:buFontTx/>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no loss</a:t>
            </a:r>
            <a:endPar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15" name="Text Box 5">
            <a:extLst>
              <a:ext uri="{FF2B5EF4-FFF2-40B4-BE49-F238E27FC236}">
                <a16:creationId xmlns:a16="http://schemas.microsoft.com/office/drawing/2014/main" id="{2B53E900-CFB4-8641-AD80-727AE9380A18}"/>
              </a:ext>
            </a:extLst>
          </p:cNvPr>
          <p:cNvSpPr txBox="1">
            <a:spLocks noChangeArrowheads="1"/>
          </p:cNvSpPr>
          <p:nvPr/>
        </p:nvSpPr>
        <p:spPr bwMode="auto">
          <a:xfrm>
            <a:off x="5991692" y="1537762"/>
            <a:ext cx="3025344" cy="47221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2800" b="1"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throughput</a:t>
            </a:r>
          </a:p>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a:p>
            <a:pPr marL="0" marR="0" lvl="0" indent="0" algn="l" defTabSz="914400" rtl="0" eaLnBrk="1" fontAlgn="auto" latinLnBrk="0" hangingPunct="1">
              <a:lnSpc>
                <a:spcPct val="110000"/>
              </a:lnSpc>
              <a:spcBef>
                <a:spcPct val="0"/>
              </a:spcBef>
              <a:spcAft>
                <a:spcPts val="0"/>
              </a:spcAft>
              <a:buClrTx/>
              <a:buSzTx/>
              <a:buFontTx/>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elastic</a:t>
            </a:r>
          </a:p>
          <a:p>
            <a:pPr marL="0" marR="0" lvl="0" indent="0" algn="l" defTabSz="914400" rtl="0" eaLnBrk="1" fontAlgn="auto" latinLnBrk="0" hangingPunct="1">
              <a:lnSpc>
                <a:spcPct val="110000"/>
              </a:lnSpc>
              <a:spcBef>
                <a:spcPct val="0"/>
              </a:spcBef>
              <a:spcAft>
                <a:spcPts val="0"/>
              </a:spcAft>
              <a:buClrTx/>
              <a:buSzTx/>
              <a:buFontTx/>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elastic</a:t>
            </a:r>
          </a:p>
          <a:p>
            <a:pPr marL="0" marR="0" lvl="0" indent="0" algn="l" defTabSz="914400" rtl="0" eaLnBrk="1" fontAlgn="auto" latinLnBrk="0" hangingPunct="1">
              <a:lnSpc>
                <a:spcPct val="110000"/>
              </a:lnSpc>
              <a:spcBef>
                <a:spcPct val="0"/>
              </a:spcBef>
              <a:spcAft>
                <a:spcPts val="0"/>
              </a:spcAft>
              <a:buClrTx/>
              <a:buSzTx/>
              <a:buFontTx/>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elastic</a:t>
            </a:r>
          </a:p>
          <a:p>
            <a:pPr marL="0" marR="0" lvl="0" indent="0" algn="l" defTabSz="914400" rtl="0" eaLnBrk="1" fontAlgn="auto" latinLnBrk="0" hangingPunct="1">
              <a:lnSpc>
                <a:spcPct val="110000"/>
              </a:lnSpc>
              <a:spcBef>
                <a:spcPct val="0"/>
              </a:spcBef>
              <a:spcAft>
                <a:spcPts val="0"/>
              </a:spcAft>
              <a:buClrTx/>
              <a:buSzTx/>
              <a:buFontTx/>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audio: </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5Kbps-1Mbps</a:t>
            </a:r>
          </a:p>
          <a:p>
            <a:pPr marL="0" marR="0" lvl="0" indent="0" algn="l" defTabSz="914400" rtl="0" eaLnBrk="1" fontAlgn="auto" latinLnBrk="0" hangingPunct="1">
              <a:lnSpc>
                <a:spcPct val="110000"/>
              </a:lnSpc>
              <a:spcBef>
                <a:spcPct val="0"/>
              </a:spcBef>
              <a:spcAft>
                <a:spcPts val="0"/>
              </a:spcAft>
              <a:buClrTx/>
              <a:buSzTx/>
              <a:buFontTx/>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video:</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10Kbps-5Mbps</a:t>
            </a: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a:p>
            <a:pPr marL="0" marR="0" lvl="0" indent="0" algn="l" defTabSz="914400" rtl="0" eaLnBrk="1" fontAlgn="auto" latinLnBrk="0" hangingPunct="1">
              <a:lnSpc>
                <a:spcPct val="110000"/>
              </a:lnSpc>
              <a:spcBef>
                <a:spcPct val="0"/>
              </a:spcBef>
              <a:spcAft>
                <a:spcPts val="0"/>
              </a:spcAft>
              <a:buClrTx/>
              <a:buSzTx/>
              <a:buFontTx/>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same as above </a:t>
            </a:r>
          </a:p>
          <a:p>
            <a:pPr marL="0" marR="0" lvl="0" indent="0" algn="l" defTabSz="914400" rtl="0" eaLnBrk="1" fontAlgn="auto" latinLnBrk="0" hangingPunct="1">
              <a:lnSpc>
                <a:spcPct val="110000"/>
              </a:lnSpc>
              <a:spcBef>
                <a:spcPct val="0"/>
              </a:spcBef>
              <a:spcAft>
                <a:spcPts val="0"/>
              </a:spcAft>
              <a:buClrTx/>
              <a:buSzTx/>
              <a:buFontTx/>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Kbps+</a:t>
            </a:r>
          </a:p>
          <a:p>
            <a:pPr marL="0" marR="0" lvl="0" indent="0" algn="l" defTabSz="914400" rtl="0" eaLnBrk="1" fontAlgn="auto" latinLnBrk="0" hangingPunct="1">
              <a:lnSpc>
                <a:spcPct val="110000"/>
              </a:lnSpc>
              <a:spcBef>
                <a:spcPct val="0"/>
              </a:spcBef>
              <a:spcAft>
                <a:spcPts val="0"/>
              </a:spcAft>
              <a:buClrTx/>
              <a:buSzTx/>
              <a:buFontTx/>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elastic</a:t>
            </a:r>
          </a:p>
        </p:txBody>
      </p:sp>
      <p:sp>
        <p:nvSpPr>
          <p:cNvPr id="16" name="Text Box 6">
            <a:extLst>
              <a:ext uri="{FF2B5EF4-FFF2-40B4-BE49-F238E27FC236}">
                <a16:creationId xmlns:a16="http://schemas.microsoft.com/office/drawing/2014/main" id="{7DDCF5FE-9982-C44D-9FFC-E56BA98BF00E}"/>
              </a:ext>
            </a:extLst>
          </p:cNvPr>
          <p:cNvSpPr txBox="1">
            <a:spLocks noChangeArrowheads="1"/>
          </p:cNvSpPr>
          <p:nvPr/>
        </p:nvSpPr>
        <p:spPr bwMode="auto">
          <a:xfrm>
            <a:off x="9439064" y="1585760"/>
            <a:ext cx="2936433" cy="47221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2800" b="1"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time sensitive?</a:t>
            </a: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a:p>
            <a:pPr marL="0" marR="0" lvl="0" indent="0" algn="l" defTabSz="914400" rtl="0" eaLnBrk="1" fontAlgn="auto" latinLnBrk="0" hangingPunct="1">
              <a:lnSpc>
                <a:spcPct val="110000"/>
              </a:lnSpc>
              <a:spcBef>
                <a:spcPct val="0"/>
              </a:spcBef>
              <a:spcAft>
                <a:spcPts val="0"/>
              </a:spcAft>
              <a:buClrTx/>
              <a:buSzTx/>
              <a:buFontTx/>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no</a:t>
            </a:r>
          </a:p>
          <a:p>
            <a:pPr marL="0" marR="0" lvl="0" indent="0" algn="l" defTabSz="914400" rtl="0" eaLnBrk="1" fontAlgn="auto" latinLnBrk="0" hangingPunct="1">
              <a:lnSpc>
                <a:spcPct val="110000"/>
              </a:lnSpc>
              <a:spcBef>
                <a:spcPct val="0"/>
              </a:spcBef>
              <a:spcAft>
                <a:spcPts val="0"/>
              </a:spcAft>
              <a:buClrTx/>
              <a:buSzTx/>
              <a:buFontTx/>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no</a:t>
            </a:r>
          </a:p>
          <a:p>
            <a:pPr marL="0" marR="0" lvl="0" indent="0" algn="l" defTabSz="914400" rtl="0" eaLnBrk="1" fontAlgn="auto" latinLnBrk="0" hangingPunct="1">
              <a:lnSpc>
                <a:spcPct val="110000"/>
              </a:lnSpc>
              <a:spcBef>
                <a:spcPct val="0"/>
              </a:spcBef>
              <a:spcAft>
                <a:spcPts val="0"/>
              </a:spcAft>
              <a:buClrTx/>
              <a:buSzTx/>
              <a:buFontTx/>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no</a:t>
            </a:r>
          </a:p>
          <a:p>
            <a:pPr marL="0" marR="0" lvl="0" indent="0" algn="l" defTabSz="914400" rtl="0" eaLnBrk="1" fontAlgn="auto" latinLnBrk="0" hangingPunct="1">
              <a:lnSpc>
                <a:spcPct val="110000"/>
              </a:lnSpc>
              <a:spcBef>
                <a:spcPct val="0"/>
              </a:spcBef>
              <a:spcAft>
                <a:spcPts val="0"/>
              </a:spcAft>
              <a:buClrTx/>
              <a:buSzTx/>
              <a:buFontTx/>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yes, 10’</a:t>
            </a:r>
            <a:r>
              <a:rPr kumimoji="0" lang="en-US" altLang="ja-JP"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 msec</a:t>
            </a:r>
          </a:p>
          <a:p>
            <a:pPr marL="0" marR="0" lvl="0" indent="0" algn="l" defTabSz="914400" rtl="0" eaLnBrk="1" fontAlgn="auto" latinLnBrk="0" hangingPunct="1">
              <a:lnSpc>
                <a:spcPct val="110000"/>
              </a:lnSpc>
              <a:spcBef>
                <a:spcPct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a:p>
            <a:pPr marL="0" marR="0" lvl="0" indent="0" algn="l" defTabSz="914400" rtl="0" eaLnBrk="1" fontAlgn="auto" latinLnBrk="0" hangingPunct="1">
              <a:lnSpc>
                <a:spcPct val="110000"/>
              </a:lnSpc>
              <a:spcBef>
                <a:spcPct val="0"/>
              </a:spcBef>
              <a:spcAft>
                <a:spcPts val="0"/>
              </a:spcAft>
              <a:buClrTx/>
              <a:buSzTx/>
              <a:buFontTx/>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yes, few secs</a:t>
            </a:r>
          </a:p>
          <a:p>
            <a:pPr marL="0" marR="0" lvl="0" indent="0" algn="l" defTabSz="914400" rtl="0" eaLnBrk="1" fontAlgn="auto" latinLnBrk="0" hangingPunct="1">
              <a:lnSpc>
                <a:spcPct val="110000"/>
              </a:lnSpc>
              <a:spcBef>
                <a:spcPct val="0"/>
              </a:spcBef>
              <a:spcAft>
                <a:spcPts val="0"/>
              </a:spcAft>
              <a:buClrTx/>
              <a:buSzTx/>
              <a:buFontTx/>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yes, 10’</a:t>
            </a:r>
            <a:r>
              <a:rPr kumimoji="0" lang="en-US" altLang="ja-JP"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 msec</a:t>
            </a:r>
          </a:p>
          <a:p>
            <a:pPr marL="0" marR="0" lvl="0" indent="0" algn="l" defTabSz="914400" rtl="0" eaLnBrk="1" fontAlgn="auto" latinLnBrk="0" hangingPunct="1">
              <a:lnSpc>
                <a:spcPct val="110000"/>
              </a:lnSpc>
              <a:spcBef>
                <a:spcPct val="0"/>
              </a:spcBef>
              <a:spcAft>
                <a:spcPts val="0"/>
              </a:spcAft>
              <a:buClrTx/>
              <a:buSzTx/>
              <a:buFontTx/>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yes and no</a:t>
            </a:r>
          </a:p>
        </p:txBody>
      </p:sp>
      <p:cxnSp>
        <p:nvCxnSpPr>
          <p:cNvPr id="4" name="Straight Connector 3">
            <a:extLst>
              <a:ext uri="{FF2B5EF4-FFF2-40B4-BE49-F238E27FC236}">
                <a16:creationId xmlns:a16="http://schemas.microsoft.com/office/drawing/2014/main" id="{162228CC-A1AA-2642-A56E-E4F7B0293C25}"/>
              </a:ext>
            </a:extLst>
          </p:cNvPr>
          <p:cNvCxnSpPr/>
          <p:nvPr/>
        </p:nvCxnSpPr>
        <p:spPr>
          <a:xfrm>
            <a:off x="1931843" y="2115070"/>
            <a:ext cx="9382448" cy="0"/>
          </a:xfrm>
          <a:prstGeom prst="line">
            <a:avLst/>
          </a:prstGeom>
          <a:ln w="31750">
            <a:solidFill>
              <a:srgbClr val="0000A8"/>
            </a:solidFill>
          </a:ln>
        </p:spPr>
        <p:style>
          <a:lnRef idx="1">
            <a:schemeClr val="accent1"/>
          </a:lnRef>
          <a:fillRef idx="0">
            <a:schemeClr val="accent1"/>
          </a:fillRef>
          <a:effectRef idx="0">
            <a:schemeClr val="accent1"/>
          </a:effectRef>
          <a:fontRef idx="minor">
            <a:schemeClr val="tx1"/>
          </a:fontRef>
        </p:style>
      </p:cxnSp>
      <p:cxnSp>
        <p:nvCxnSpPr>
          <p:cNvPr id="26" name="Straight Connector 25">
            <a:extLst>
              <a:ext uri="{FF2B5EF4-FFF2-40B4-BE49-F238E27FC236}">
                <a16:creationId xmlns:a16="http://schemas.microsoft.com/office/drawing/2014/main" id="{7E9224A1-0105-BB4F-B94B-90B305877290}"/>
              </a:ext>
            </a:extLst>
          </p:cNvPr>
          <p:cNvCxnSpPr/>
          <p:nvPr/>
        </p:nvCxnSpPr>
        <p:spPr>
          <a:xfrm>
            <a:off x="1939865" y="2900516"/>
            <a:ext cx="9382448" cy="0"/>
          </a:xfrm>
          <a:prstGeom prst="line">
            <a:avLst/>
          </a:prstGeom>
          <a:ln w="1587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7" name="Straight Connector 26">
            <a:extLst>
              <a:ext uri="{FF2B5EF4-FFF2-40B4-BE49-F238E27FC236}">
                <a16:creationId xmlns:a16="http://schemas.microsoft.com/office/drawing/2014/main" id="{64A7C77C-B9C9-EE46-B426-55950F26169C}"/>
              </a:ext>
            </a:extLst>
          </p:cNvPr>
          <p:cNvCxnSpPr/>
          <p:nvPr/>
        </p:nvCxnSpPr>
        <p:spPr>
          <a:xfrm>
            <a:off x="1939865" y="3426882"/>
            <a:ext cx="9382448" cy="0"/>
          </a:xfrm>
          <a:prstGeom prst="line">
            <a:avLst/>
          </a:prstGeom>
          <a:ln w="1587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8" name="Straight Connector 27">
            <a:extLst>
              <a:ext uri="{FF2B5EF4-FFF2-40B4-BE49-F238E27FC236}">
                <a16:creationId xmlns:a16="http://schemas.microsoft.com/office/drawing/2014/main" id="{75440764-46DB-324A-BB6F-3C97D7643878}"/>
              </a:ext>
            </a:extLst>
          </p:cNvPr>
          <p:cNvCxnSpPr/>
          <p:nvPr/>
        </p:nvCxnSpPr>
        <p:spPr>
          <a:xfrm>
            <a:off x="1939865" y="3871968"/>
            <a:ext cx="9382448" cy="0"/>
          </a:xfrm>
          <a:prstGeom prst="line">
            <a:avLst/>
          </a:prstGeom>
          <a:ln w="1587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9" name="Straight Connector 28">
            <a:extLst>
              <a:ext uri="{FF2B5EF4-FFF2-40B4-BE49-F238E27FC236}">
                <a16:creationId xmlns:a16="http://schemas.microsoft.com/office/drawing/2014/main" id="{F40DC4FF-F8E4-5448-B459-EE842599FEE7}"/>
              </a:ext>
            </a:extLst>
          </p:cNvPr>
          <p:cNvCxnSpPr/>
          <p:nvPr/>
        </p:nvCxnSpPr>
        <p:spPr>
          <a:xfrm>
            <a:off x="1943100" y="4810618"/>
            <a:ext cx="9382448" cy="0"/>
          </a:xfrm>
          <a:prstGeom prst="line">
            <a:avLst/>
          </a:prstGeom>
          <a:ln w="1587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30" name="Straight Connector 29">
            <a:extLst>
              <a:ext uri="{FF2B5EF4-FFF2-40B4-BE49-F238E27FC236}">
                <a16:creationId xmlns:a16="http://schemas.microsoft.com/office/drawing/2014/main" id="{EF59182A-878C-AA49-B17B-09494DE9E7C7}"/>
              </a:ext>
            </a:extLst>
          </p:cNvPr>
          <p:cNvCxnSpPr/>
          <p:nvPr/>
        </p:nvCxnSpPr>
        <p:spPr>
          <a:xfrm>
            <a:off x="1943876" y="5263991"/>
            <a:ext cx="9382448" cy="0"/>
          </a:xfrm>
          <a:prstGeom prst="line">
            <a:avLst/>
          </a:prstGeom>
          <a:ln w="1587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31" name="Straight Connector 30">
            <a:extLst>
              <a:ext uri="{FF2B5EF4-FFF2-40B4-BE49-F238E27FC236}">
                <a16:creationId xmlns:a16="http://schemas.microsoft.com/office/drawing/2014/main" id="{DFFF0474-E5A5-BA49-A926-1DB9D2E63B31}"/>
              </a:ext>
            </a:extLst>
          </p:cNvPr>
          <p:cNvCxnSpPr/>
          <p:nvPr/>
        </p:nvCxnSpPr>
        <p:spPr>
          <a:xfrm>
            <a:off x="1943876" y="5745521"/>
            <a:ext cx="9382448" cy="0"/>
          </a:xfrm>
          <a:prstGeom prst="line">
            <a:avLst/>
          </a:prstGeom>
          <a:ln w="1587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7" name="Slide Number Placeholder 2">
            <a:extLst>
              <a:ext uri="{FF2B5EF4-FFF2-40B4-BE49-F238E27FC236}">
                <a16:creationId xmlns:a16="http://schemas.microsoft.com/office/drawing/2014/main" id="{DCA62624-6B99-2E4F-9C54-E08632D8D1A3}"/>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Application Layer: 2-</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13</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885702084"/>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289325"/>
            <a:ext cx="10515600" cy="894622"/>
          </a:xfrm>
        </p:spPr>
        <p:txBody>
          <a:bodyPr>
            <a:normAutofit/>
          </a:bodyPr>
          <a:lstStyle/>
          <a:p>
            <a:r>
              <a:rPr lang="en-US" altLang="en-US" sz="4400" dirty="0">
                <a:ea typeface="ＭＳ Ｐゴシック" panose="020B0600070205080204" pitchFamily="34" charset="-128"/>
              </a:rPr>
              <a:t>Internet </a:t>
            </a:r>
            <a:r>
              <a:rPr lang="en-US" altLang="en-US" dirty="0">
                <a:ea typeface="ＭＳ Ｐゴシック" panose="020B0600070205080204" pitchFamily="34" charset="-128"/>
              </a:rPr>
              <a:t>t</a:t>
            </a:r>
            <a:r>
              <a:rPr lang="en-US" altLang="en-US" sz="4400" dirty="0">
                <a:ea typeface="ＭＳ Ｐゴシック" panose="020B0600070205080204" pitchFamily="34" charset="-128"/>
              </a:rPr>
              <a:t>ransport protocols services</a:t>
            </a:r>
            <a:endParaRPr lang="en-US" sz="4400" dirty="0"/>
          </a:p>
        </p:txBody>
      </p:sp>
      <p:sp>
        <p:nvSpPr>
          <p:cNvPr id="17" name="Rectangle 3">
            <a:extLst>
              <a:ext uri="{FF2B5EF4-FFF2-40B4-BE49-F238E27FC236}">
                <a16:creationId xmlns:a16="http://schemas.microsoft.com/office/drawing/2014/main" id="{DDE501EC-BB63-AE43-9802-69590E95725F}"/>
              </a:ext>
            </a:extLst>
          </p:cNvPr>
          <p:cNvSpPr txBox="1">
            <a:spLocks noChangeArrowheads="1"/>
          </p:cNvSpPr>
          <p:nvPr/>
        </p:nvSpPr>
        <p:spPr>
          <a:xfrm>
            <a:off x="753320" y="1383910"/>
            <a:ext cx="6016137" cy="4953000"/>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200" b="0" i="1" u="none" strike="noStrike" kern="120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TCP service:</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1"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reliable transport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between sending and receiving process</a:t>
            </a:r>
            <a:endParaRPr kumimoji="0" lang="en-US" altLang="en-US" sz="2800" b="0" i="0" u="none" strike="noStrike" kern="1200" cap="none" spc="0" normalizeH="0" baseline="0" noProof="0" dirty="0">
              <a:ln>
                <a:noFill/>
              </a:ln>
              <a:solidFill>
                <a:srgbClr val="ED7D31"/>
              </a:solidFill>
              <a:effectLst/>
              <a:uLnTx/>
              <a:uFillTx/>
              <a:latin typeface="Calibri" panose="020F0502020204030204"/>
              <a:ea typeface="ＭＳ Ｐゴシック" panose="020B0600070205080204" pitchFamily="34" charset="-128"/>
              <a:cs typeface="+mn-cs"/>
            </a:endParaRP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1"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flow control:</a:t>
            </a:r>
            <a:r>
              <a:rPr kumimoji="0" lang="en-US" altLang="en-US" sz="28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sender won’</a:t>
            </a:r>
            <a:r>
              <a:rPr kumimoji="0" lang="en-US" altLang="ja-JP"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 overwhelm receiver </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1"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congestion control:</a:t>
            </a:r>
            <a:r>
              <a:rPr kumimoji="0" lang="en-US" altLang="en-US" sz="28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throttle sender when network overloaded</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1"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connection-oriented:</a:t>
            </a:r>
            <a:r>
              <a:rPr kumimoji="0" lang="en-US" altLang="en-US" sz="28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setup required between client and server processes</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1"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does not provide:</a:t>
            </a:r>
            <a:r>
              <a:rPr kumimoji="0" lang="en-US" altLang="en-US" sz="28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timing, minimum throughput guarantee, security</a:t>
            </a:r>
          </a:p>
          <a:p>
            <a:pPr marL="352425" marR="0" lvl="0" indent="-222250" algn="l" defTabSz="914400" rtl="0" eaLnBrk="1" fontAlgn="auto" latinLnBrk="0" hangingPunct="1">
              <a:lnSpc>
                <a:spcPct val="75000"/>
              </a:lnSpc>
              <a:spcBef>
                <a:spcPts val="1000"/>
              </a:spcBef>
              <a:spcAft>
                <a:spcPts val="0"/>
              </a:spcAft>
              <a:buClr>
                <a:srgbClr val="0000A3"/>
              </a:buClr>
              <a:buSzTx/>
              <a:buFont typeface="Wingdings" pitchFamily="2" charset="2"/>
              <a:buChar char="§"/>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18" name="Rectangle 4">
            <a:extLst>
              <a:ext uri="{FF2B5EF4-FFF2-40B4-BE49-F238E27FC236}">
                <a16:creationId xmlns:a16="http://schemas.microsoft.com/office/drawing/2014/main" id="{385CB224-459F-9A46-AAC8-FC8111271826}"/>
              </a:ext>
            </a:extLst>
          </p:cNvPr>
          <p:cNvSpPr txBox="1">
            <a:spLocks noChangeArrowheads="1"/>
          </p:cNvSpPr>
          <p:nvPr/>
        </p:nvSpPr>
        <p:spPr>
          <a:xfrm>
            <a:off x="6924091" y="1395634"/>
            <a:ext cx="5038725" cy="4648200"/>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338138"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3200" b="0" i="1" u="none" strike="noStrike" kern="1200" cap="none" spc="0" normalizeH="0" baseline="0" noProof="0" dirty="0">
                <a:ln>
                  <a:noFill/>
                </a:ln>
                <a:solidFill>
                  <a:srgbClr val="000099"/>
                </a:solidFill>
                <a:effectLst/>
                <a:uLnTx/>
                <a:uFillTx/>
                <a:latin typeface="Calibri" panose="020F0502020204030204"/>
                <a:ea typeface="+mn-ea"/>
                <a:cs typeface="+mn-cs"/>
              </a:rPr>
              <a:t>UDP service:</a:t>
            </a:r>
          </a:p>
          <a:p>
            <a:pPr marL="233363" marR="0" lvl="0" indent="-233363"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800" b="0" i="1" u="none" strike="noStrike" kern="1200" cap="none" spc="0" normalizeH="0" baseline="0" noProof="0" dirty="0">
                <a:ln>
                  <a:noFill/>
                </a:ln>
                <a:solidFill>
                  <a:srgbClr val="C00000"/>
                </a:solidFill>
                <a:effectLst/>
                <a:uLnTx/>
                <a:uFillTx/>
                <a:latin typeface="Calibri" panose="020F0502020204030204"/>
                <a:ea typeface="+mn-ea"/>
                <a:cs typeface="+mn-cs"/>
              </a:rPr>
              <a:t>unreliable data transfer</a:t>
            </a:r>
            <a:r>
              <a:rPr kumimoji="0" lang="en-US" sz="2800" b="0" i="0" u="none" strike="noStrike" kern="1200" cap="none" spc="0" normalizeH="0" baseline="0" noProof="0" dirty="0">
                <a:ln>
                  <a:noFill/>
                </a:ln>
                <a:solidFill>
                  <a:srgbClr val="C00000"/>
                </a:solidFill>
                <a:effectLst/>
                <a:uLnTx/>
                <a:uFillTx/>
                <a:latin typeface="Calibri" panose="020F0502020204030204"/>
                <a:ea typeface="+mn-ea"/>
                <a:cs typeface="+mn-cs"/>
              </a:rPr>
              <a:t> </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between sending and receiving process</a:t>
            </a:r>
          </a:p>
          <a:p>
            <a:pPr marL="233363" marR="0" lvl="0" indent="-233363"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800" b="0" i="1" u="none" strike="noStrike" kern="1200" cap="none" spc="0" normalizeH="0" baseline="0" noProof="0" dirty="0">
                <a:ln>
                  <a:noFill/>
                </a:ln>
                <a:solidFill>
                  <a:srgbClr val="C00000"/>
                </a:solidFill>
                <a:effectLst/>
                <a:uLnTx/>
                <a:uFillTx/>
                <a:latin typeface="Calibri" panose="020F0502020204030204"/>
                <a:ea typeface="+mn-ea"/>
                <a:cs typeface="+mn-cs"/>
              </a:rPr>
              <a:t>does not provide:</a:t>
            </a:r>
            <a:r>
              <a:rPr kumimoji="0" lang="en-US" sz="2800" b="0" i="0" u="none" strike="noStrike" kern="1200" cap="none" spc="0" normalizeH="0" baseline="0" noProof="0" dirty="0">
                <a:ln>
                  <a:noFill/>
                </a:ln>
                <a:solidFill>
                  <a:srgbClr val="C00000"/>
                </a:solidFill>
                <a:effectLst/>
                <a:uLnTx/>
                <a:uFillTx/>
                <a:latin typeface="Calibri" panose="020F0502020204030204"/>
                <a:ea typeface="+mn-ea"/>
                <a:cs typeface="+mn-cs"/>
              </a:rPr>
              <a:t> </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reliability, flow control, congestion control, timing, throughput guarantee, security, or connection setup.</a:t>
            </a:r>
          </a:p>
        </p:txBody>
      </p:sp>
      <p:sp>
        <p:nvSpPr>
          <p:cNvPr id="19" name="Rectangle 4">
            <a:extLst>
              <a:ext uri="{FF2B5EF4-FFF2-40B4-BE49-F238E27FC236}">
                <a16:creationId xmlns:a16="http://schemas.microsoft.com/office/drawing/2014/main" id="{A063EBCE-3A03-8F4C-B279-46497740F45C}"/>
              </a:ext>
            </a:extLst>
          </p:cNvPr>
          <p:cNvSpPr txBox="1">
            <a:spLocks noChangeArrowheads="1"/>
          </p:cNvSpPr>
          <p:nvPr/>
        </p:nvSpPr>
        <p:spPr>
          <a:xfrm>
            <a:off x="7316721" y="5388865"/>
            <a:ext cx="3651156" cy="1259644"/>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2800" b="0" i="0" u="sng" strike="noStrike" kern="1200" cap="none" spc="0" normalizeH="0" baseline="0" noProof="0" dirty="0">
                <a:ln>
                  <a:noFill/>
                </a:ln>
                <a:solidFill>
                  <a:srgbClr val="C00000"/>
                </a:solidFill>
                <a:effectLst/>
                <a:uLnTx/>
                <a:uFillTx/>
                <a:latin typeface="Calibri" panose="020F0502020204030204"/>
                <a:ea typeface="+mn-ea"/>
                <a:cs typeface="+mn-cs"/>
              </a:rPr>
              <a:t>Q:</a:t>
            </a:r>
            <a:r>
              <a:rPr kumimoji="0" lang="en-US" sz="2800" b="0" i="0" u="none" strike="noStrike" kern="1200" cap="none" spc="0" normalizeH="0" baseline="0" noProof="0" dirty="0">
                <a:ln>
                  <a:noFill/>
                </a:ln>
                <a:solidFill>
                  <a:srgbClr val="C00000"/>
                </a:solidFill>
                <a:effectLst/>
                <a:uLnTx/>
                <a:uFillTx/>
                <a:latin typeface="Calibri" panose="020F0502020204030204"/>
                <a:ea typeface="+mn-ea"/>
                <a:cs typeface="+mn-cs"/>
              </a:rPr>
              <a:t> </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why bother?  </a:t>
            </a:r>
            <a:r>
              <a:rPr kumimoji="0" lang="en-US" sz="2800" b="0" i="1" u="none" strike="noStrike" kern="1200" cap="none" spc="0" normalizeH="0" baseline="0" noProof="0" dirty="0">
                <a:ln>
                  <a:noFill/>
                </a:ln>
                <a:solidFill>
                  <a:prstClr val="black"/>
                </a:solidFill>
                <a:effectLst/>
                <a:uLnTx/>
                <a:uFillTx/>
                <a:latin typeface="Calibri" panose="020F0502020204030204"/>
                <a:ea typeface="+mn-ea"/>
                <a:cs typeface="+mn-cs"/>
              </a:rPr>
              <a:t>Why</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is there a UDP?</a:t>
            </a:r>
          </a:p>
        </p:txBody>
      </p:sp>
      <p:sp>
        <p:nvSpPr>
          <p:cNvPr id="6" name="Slide Number Placeholder 2">
            <a:extLst>
              <a:ext uri="{FF2B5EF4-FFF2-40B4-BE49-F238E27FC236}">
                <a16:creationId xmlns:a16="http://schemas.microsoft.com/office/drawing/2014/main" id="{F16E5A18-9D2E-8A4C-A214-8B012F330947}"/>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Application Layer: 2-</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14</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7818879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17">
                                            <p:txEl>
                                              <p:pRg st="0" end="0"/>
                                            </p:txEl>
                                          </p:spTgt>
                                        </p:tgtEl>
                                        <p:attrNameLst>
                                          <p:attrName>style.visibility</p:attrName>
                                        </p:attrNameLst>
                                      </p:cBhvr>
                                      <p:to>
                                        <p:strVal val="visible"/>
                                      </p:to>
                                    </p:set>
                                    <p:animEffect transition="in" filter="dissolve">
                                      <p:cBhvr>
                                        <p:cTn id="7" dur="500"/>
                                        <p:tgtEl>
                                          <p:spTgt spid="17">
                                            <p:txEl>
                                              <p:pRg st="0" end="0"/>
                                            </p:txEl>
                                          </p:spTgt>
                                        </p:tgtEl>
                                      </p:cBhvr>
                                    </p:animEffect>
                                  </p:childTnLst>
                                </p:cTn>
                              </p:par>
                              <p:par>
                                <p:cTn id="8" presetID="9" presetClass="entr" presetSubtype="0" fill="hold" nodeType="withEffect">
                                  <p:stCondLst>
                                    <p:cond delay="0"/>
                                  </p:stCondLst>
                                  <p:childTnLst>
                                    <p:set>
                                      <p:cBhvr>
                                        <p:cTn id="9" dur="1" fill="hold">
                                          <p:stCondLst>
                                            <p:cond delay="0"/>
                                          </p:stCondLst>
                                        </p:cTn>
                                        <p:tgtEl>
                                          <p:spTgt spid="17">
                                            <p:txEl>
                                              <p:pRg st="1" end="1"/>
                                            </p:txEl>
                                          </p:spTgt>
                                        </p:tgtEl>
                                        <p:attrNameLst>
                                          <p:attrName>style.visibility</p:attrName>
                                        </p:attrNameLst>
                                      </p:cBhvr>
                                      <p:to>
                                        <p:strVal val="visible"/>
                                      </p:to>
                                    </p:set>
                                    <p:animEffect transition="in" filter="dissolve">
                                      <p:cBhvr>
                                        <p:cTn id="10" dur="500"/>
                                        <p:tgtEl>
                                          <p:spTgt spid="17">
                                            <p:txEl>
                                              <p:pRg st="1" end="1"/>
                                            </p:txEl>
                                          </p:spTgt>
                                        </p:tgtEl>
                                      </p:cBhvr>
                                    </p:animEffect>
                                  </p:childTnLst>
                                </p:cTn>
                              </p:par>
                              <p:par>
                                <p:cTn id="11" presetID="9" presetClass="entr" presetSubtype="0" fill="hold" nodeType="withEffect">
                                  <p:stCondLst>
                                    <p:cond delay="0"/>
                                  </p:stCondLst>
                                  <p:childTnLst>
                                    <p:set>
                                      <p:cBhvr>
                                        <p:cTn id="12" dur="1" fill="hold">
                                          <p:stCondLst>
                                            <p:cond delay="0"/>
                                          </p:stCondLst>
                                        </p:cTn>
                                        <p:tgtEl>
                                          <p:spTgt spid="17">
                                            <p:txEl>
                                              <p:pRg st="2" end="2"/>
                                            </p:txEl>
                                          </p:spTgt>
                                        </p:tgtEl>
                                        <p:attrNameLst>
                                          <p:attrName>style.visibility</p:attrName>
                                        </p:attrNameLst>
                                      </p:cBhvr>
                                      <p:to>
                                        <p:strVal val="visible"/>
                                      </p:to>
                                    </p:set>
                                    <p:animEffect transition="in" filter="dissolve">
                                      <p:cBhvr>
                                        <p:cTn id="13" dur="500"/>
                                        <p:tgtEl>
                                          <p:spTgt spid="17">
                                            <p:txEl>
                                              <p:pRg st="2" end="2"/>
                                            </p:txEl>
                                          </p:spTgt>
                                        </p:tgtEl>
                                      </p:cBhvr>
                                    </p:animEffect>
                                  </p:childTnLst>
                                </p:cTn>
                              </p:par>
                              <p:par>
                                <p:cTn id="14" presetID="9" presetClass="entr" presetSubtype="0" fill="hold" nodeType="withEffect">
                                  <p:stCondLst>
                                    <p:cond delay="0"/>
                                  </p:stCondLst>
                                  <p:childTnLst>
                                    <p:set>
                                      <p:cBhvr>
                                        <p:cTn id="15" dur="1" fill="hold">
                                          <p:stCondLst>
                                            <p:cond delay="0"/>
                                          </p:stCondLst>
                                        </p:cTn>
                                        <p:tgtEl>
                                          <p:spTgt spid="17">
                                            <p:txEl>
                                              <p:pRg st="3" end="3"/>
                                            </p:txEl>
                                          </p:spTgt>
                                        </p:tgtEl>
                                        <p:attrNameLst>
                                          <p:attrName>style.visibility</p:attrName>
                                        </p:attrNameLst>
                                      </p:cBhvr>
                                      <p:to>
                                        <p:strVal val="visible"/>
                                      </p:to>
                                    </p:set>
                                    <p:animEffect transition="in" filter="dissolve">
                                      <p:cBhvr>
                                        <p:cTn id="16" dur="500"/>
                                        <p:tgtEl>
                                          <p:spTgt spid="17">
                                            <p:txEl>
                                              <p:pRg st="3" end="3"/>
                                            </p:txEl>
                                          </p:spTgt>
                                        </p:tgtEl>
                                      </p:cBhvr>
                                    </p:animEffect>
                                  </p:childTnLst>
                                </p:cTn>
                              </p:par>
                              <p:par>
                                <p:cTn id="17" presetID="9" presetClass="entr" presetSubtype="0" fill="hold" nodeType="withEffect">
                                  <p:stCondLst>
                                    <p:cond delay="0"/>
                                  </p:stCondLst>
                                  <p:childTnLst>
                                    <p:set>
                                      <p:cBhvr>
                                        <p:cTn id="18" dur="1" fill="hold">
                                          <p:stCondLst>
                                            <p:cond delay="0"/>
                                          </p:stCondLst>
                                        </p:cTn>
                                        <p:tgtEl>
                                          <p:spTgt spid="17">
                                            <p:txEl>
                                              <p:pRg st="4" end="4"/>
                                            </p:txEl>
                                          </p:spTgt>
                                        </p:tgtEl>
                                        <p:attrNameLst>
                                          <p:attrName>style.visibility</p:attrName>
                                        </p:attrNameLst>
                                      </p:cBhvr>
                                      <p:to>
                                        <p:strVal val="visible"/>
                                      </p:to>
                                    </p:set>
                                    <p:animEffect transition="in" filter="dissolve">
                                      <p:cBhvr>
                                        <p:cTn id="19" dur="500"/>
                                        <p:tgtEl>
                                          <p:spTgt spid="17">
                                            <p:txEl>
                                              <p:pRg st="4" end="4"/>
                                            </p:txEl>
                                          </p:spTgt>
                                        </p:tgtEl>
                                      </p:cBhvr>
                                    </p:animEffect>
                                  </p:childTnLst>
                                </p:cTn>
                              </p:par>
                              <p:par>
                                <p:cTn id="20" presetID="9" presetClass="entr" presetSubtype="0" fill="hold" nodeType="withEffect">
                                  <p:stCondLst>
                                    <p:cond delay="0"/>
                                  </p:stCondLst>
                                  <p:childTnLst>
                                    <p:set>
                                      <p:cBhvr>
                                        <p:cTn id="21" dur="1" fill="hold">
                                          <p:stCondLst>
                                            <p:cond delay="0"/>
                                          </p:stCondLst>
                                        </p:cTn>
                                        <p:tgtEl>
                                          <p:spTgt spid="17">
                                            <p:txEl>
                                              <p:pRg st="5" end="5"/>
                                            </p:txEl>
                                          </p:spTgt>
                                        </p:tgtEl>
                                        <p:attrNameLst>
                                          <p:attrName>style.visibility</p:attrName>
                                        </p:attrNameLst>
                                      </p:cBhvr>
                                      <p:to>
                                        <p:strVal val="visible"/>
                                      </p:to>
                                    </p:set>
                                    <p:animEffect transition="in" filter="dissolve">
                                      <p:cBhvr>
                                        <p:cTn id="22" dur="500"/>
                                        <p:tgtEl>
                                          <p:spTgt spid="17">
                                            <p:txEl>
                                              <p:pRg st="5" end="5"/>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9" presetClass="entr" presetSubtype="0" fill="hold" nodeType="clickEffect">
                                  <p:stCondLst>
                                    <p:cond delay="0"/>
                                  </p:stCondLst>
                                  <p:childTnLst>
                                    <p:set>
                                      <p:cBhvr>
                                        <p:cTn id="26" dur="1" fill="hold">
                                          <p:stCondLst>
                                            <p:cond delay="0"/>
                                          </p:stCondLst>
                                        </p:cTn>
                                        <p:tgtEl>
                                          <p:spTgt spid="18">
                                            <p:txEl>
                                              <p:pRg st="0" end="0"/>
                                            </p:txEl>
                                          </p:spTgt>
                                        </p:tgtEl>
                                        <p:attrNameLst>
                                          <p:attrName>style.visibility</p:attrName>
                                        </p:attrNameLst>
                                      </p:cBhvr>
                                      <p:to>
                                        <p:strVal val="visible"/>
                                      </p:to>
                                    </p:set>
                                    <p:animEffect transition="in" filter="dissolve">
                                      <p:cBhvr>
                                        <p:cTn id="27" dur="500"/>
                                        <p:tgtEl>
                                          <p:spTgt spid="18">
                                            <p:txEl>
                                              <p:pRg st="0" end="0"/>
                                            </p:txEl>
                                          </p:spTgt>
                                        </p:tgtEl>
                                      </p:cBhvr>
                                    </p:animEffect>
                                  </p:childTnLst>
                                </p:cTn>
                              </p:par>
                              <p:par>
                                <p:cTn id="28" presetID="9" presetClass="entr" presetSubtype="0" fill="hold" nodeType="withEffect">
                                  <p:stCondLst>
                                    <p:cond delay="0"/>
                                  </p:stCondLst>
                                  <p:childTnLst>
                                    <p:set>
                                      <p:cBhvr>
                                        <p:cTn id="29" dur="1" fill="hold">
                                          <p:stCondLst>
                                            <p:cond delay="0"/>
                                          </p:stCondLst>
                                        </p:cTn>
                                        <p:tgtEl>
                                          <p:spTgt spid="18">
                                            <p:txEl>
                                              <p:pRg st="1" end="1"/>
                                            </p:txEl>
                                          </p:spTgt>
                                        </p:tgtEl>
                                        <p:attrNameLst>
                                          <p:attrName>style.visibility</p:attrName>
                                        </p:attrNameLst>
                                      </p:cBhvr>
                                      <p:to>
                                        <p:strVal val="visible"/>
                                      </p:to>
                                    </p:set>
                                    <p:animEffect transition="in" filter="dissolve">
                                      <p:cBhvr>
                                        <p:cTn id="30" dur="500"/>
                                        <p:tgtEl>
                                          <p:spTgt spid="18">
                                            <p:txEl>
                                              <p:pRg st="1" end="1"/>
                                            </p:txEl>
                                          </p:spTgt>
                                        </p:tgtEl>
                                      </p:cBhvr>
                                    </p:animEffect>
                                  </p:childTnLst>
                                </p:cTn>
                              </p:par>
                              <p:par>
                                <p:cTn id="31" presetID="9" presetClass="entr" presetSubtype="0" fill="hold" nodeType="withEffect">
                                  <p:stCondLst>
                                    <p:cond delay="0"/>
                                  </p:stCondLst>
                                  <p:childTnLst>
                                    <p:set>
                                      <p:cBhvr>
                                        <p:cTn id="32" dur="1" fill="hold">
                                          <p:stCondLst>
                                            <p:cond delay="0"/>
                                          </p:stCondLst>
                                        </p:cTn>
                                        <p:tgtEl>
                                          <p:spTgt spid="18">
                                            <p:txEl>
                                              <p:pRg st="2" end="2"/>
                                            </p:txEl>
                                          </p:spTgt>
                                        </p:tgtEl>
                                        <p:attrNameLst>
                                          <p:attrName>style.visibility</p:attrName>
                                        </p:attrNameLst>
                                      </p:cBhvr>
                                      <p:to>
                                        <p:strVal val="visible"/>
                                      </p:to>
                                    </p:set>
                                    <p:animEffect transition="in" filter="dissolve">
                                      <p:cBhvr>
                                        <p:cTn id="33" dur="500"/>
                                        <p:tgtEl>
                                          <p:spTgt spid="18">
                                            <p:txEl>
                                              <p:pRg st="2" end="2"/>
                                            </p:txEl>
                                          </p:spTgt>
                                        </p:tgtEl>
                                      </p:cBhvr>
                                    </p:animEffect>
                                  </p:childTnLst>
                                </p:cTn>
                              </p:par>
                            </p:childTnLst>
                          </p:cTn>
                        </p:par>
                      </p:childTnLst>
                    </p:cTn>
                  </p:par>
                  <p:par>
                    <p:cTn id="34" fill="hold">
                      <p:stCondLst>
                        <p:cond delay="indefinite"/>
                      </p:stCondLst>
                      <p:childTnLst>
                        <p:par>
                          <p:cTn id="35" fill="hold">
                            <p:stCondLst>
                              <p:cond delay="0"/>
                            </p:stCondLst>
                            <p:childTnLst>
                              <p:par>
                                <p:cTn id="36" presetID="9" presetClass="entr" presetSubtype="0" fill="hold" nodeType="clickEffect">
                                  <p:stCondLst>
                                    <p:cond delay="0"/>
                                  </p:stCondLst>
                                  <p:childTnLst>
                                    <p:set>
                                      <p:cBhvr>
                                        <p:cTn id="37" dur="1" fill="hold">
                                          <p:stCondLst>
                                            <p:cond delay="0"/>
                                          </p:stCondLst>
                                        </p:cTn>
                                        <p:tgtEl>
                                          <p:spTgt spid="19">
                                            <p:txEl>
                                              <p:pRg st="0" end="0"/>
                                            </p:txEl>
                                          </p:spTgt>
                                        </p:tgtEl>
                                        <p:attrNameLst>
                                          <p:attrName>style.visibility</p:attrName>
                                        </p:attrNameLst>
                                      </p:cBhvr>
                                      <p:to>
                                        <p:strVal val="visible"/>
                                      </p:to>
                                    </p:set>
                                    <p:animEffect transition="in" filter="dissolve">
                                      <p:cBhvr>
                                        <p:cTn id="38" dur="500"/>
                                        <p:tgtEl>
                                          <p:spTgt spid="19">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289325"/>
            <a:ext cx="10515600" cy="894622"/>
          </a:xfrm>
        </p:spPr>
        <p:txBody>
          <a:bodyPr>
            <a:normAutofit fontScale="90000"/>
          </a:bodyPr>
          <a:lstStyle/>
          <a:p>
            <a:r>
              <a:rPr lang="en-US" altLang="en-US" sz="4400" dirty="0">
                <a:ea typeface="ＭＳ Ｐゴシック" panose="020B0600070205080204" pitchFamily="34" charset="-128"/>
              </a:rPr>
              <a:t>Internet applications, and transport protocols</a:t>
            </a:r>
            <a:endParaRPr lang="en-US" sz="4400" dirty="0"/>
          </a:p>
        </p:txBody>
      </p:sp>
      <p:sp>
        <p:nvSpPr>
          <p:cNvPr id="8" name="Text Box 3">
            <a:extLst>
              <a:ext uri="{FF2B5EF4-FFF2-40B4-BE49-F238E27FC236}">
                <a16:creationId xmlns:a16="http://schemas.microsoft.com/office/drawing/2014/main" id="{E374FB7B-D397-7246-99E8-CE483DFACD5D}"/>
              </a:ext>
            </a:extLst>
          </p:cNvPr>
          <p:cNvSpPr txBox="1">
            <a:spLocks noChangeArrowheads="1"/>
          </p:cNvSpPr>
          <p:nvPr/>
        </p:nvSpPr>
        <p:spPr bwMode="auto">
          <a:xfrm>
            <a:off x="114330" y="1536174"/>
            <a:ext cx="3479735" cy="42482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auto" latinLnBrk="0" hangingPunct="1">
              <a:lnSpc>
                <a:spcPct val="100000"/>
              </a:lnSpc>
              <a:spcBef>
                <a:spcPct val="0"/>
              </a:spcBef>
              <a:spcAft>
                <a:spcPts val="0"/>
              </a:spcAft>
              <a:buClrTx/>
              <a:buSzTx/>
              <a:buFontTx/>
              <a:buNone/>
              <a:tabLst/>
              <a:defRPr/>
            </a:pPr>
            <a:r>
              <a:rPr kumimoji="0" lang="en-US" altLang="en-US" sz="2800" b="1"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application</a:t>
            </a: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a:p>
            <a:pPr marL="0" marR="0" lvl="0" indent="0" algn="r" defTabSz="914400" rtl="0" eaLnBrk="1" fontAlgn="auto" latinLnBrk="0" hangingPunct="1">
              <a:lnSpc>
                <a:spcPct val="100000"/>
              </a:lnSpc>
              <a:spcBef>
                <a:spcPct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a:p>
            <a:pPr marL="0" marR="0" lvl="0" indent="0" algn="r" defTabSz="914400" rtl="0" eaLnBrk="1" fontAlgn="auto" latinLnBrk="0" hangingPunct="1">
              <a:lnSpc>
                <a:spcPct val="110000"/>
              </a:lnSpc>
              <a:spcBef>
                <a:spcPct val="0"/>
              </a:spcBef>
              <a:spcAft>
                <a:spcPts val="0"/>
              </a:spcAft>
              <a:buClrTx/>
              <a:buSzTx/>
              <a:buFontTx/>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file transfer/download</a:t>
            </a:r>
          </a:p>
          <a:p>
            <a:pPr marL="0" marR="0" lvl="0" indent="0" algn="r" defTabSz="914400" rtl="0" eaLnBrk="1" fontAlgn="auto" latinLnBrk="0" hangingPunct="1">
              <a:lnSpc>
                <a:spcPct val="110000"/>
              </a:lnSpc>
              <a:spcBef>
                <a:spcPct val="0"/>
              </a:spcBef>
              <a:spcAft>
                <a:spcPts val="0"/>
              </a:spcAft>
              <a:buClrTx/>
              <a:buSzTx/>
              <a:buFontTx/>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e-mail</a:t>
            </a:r>
          </a:p>
          <a:p>
            <a:pPr marL="0" marR="0" lvl="0" indent="0" algn="r" defTabSz="914400" rtl="0" eaLnBrk="1" fontAlgn="auto" latinLnBrk="0" hangingPunct="1">
              <a:lnSpc>
                <a:spcPct val="110000"/>
              </a:lnSpc>
              <a:spcBef>
                <a:spcPct val="0"/>
              </a:spcBef>
              <a:spcAft>
                <a:spcPts val="0"/>
              </a:spcAft>
              <a:buClrTx/>
              <a:buSzTx/>
              <a:buFontTx/>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Web documents</a:t>
            </a:r>
          </a:p>
          <a:p>
            <a:pPr marL="0" marR="0" lvl="0" indent="0" algn="r" defTabSz="914400" rtl="0" eaLnBrk="1" fontAlgn="auto" latinLnBrk="0" hangingPunct="1">
              <a:lnSpc>
                <a:spcPct val="110000"/>
              </a:lnSpc>
              <a:spcBef>
                <a:spcPct val="0"/>
              </a:spcBef>
              <a:spcAft>
                <a:spcPts val="0"/>
              </a:spcAft>
              <a:buClrTx/>
              <a:buSzTx/>
              <a:buFontTx/>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Internet telephony</a:t>
            </a:r>
          </a:p>
          <a:p>
            <a:pPr marL="0" marR="0" lvl="0" indent="0" algn="r" defTabSz="914400" rtl="0" eaLnBrk="1" fontAlgn="auto" latinLnBrk="0" hangingPunct="1">
              <a:lnSpc>
                <a:spcPct val="110000"/>
              </a:lnSpc>
              <a:spcBef>
                <a:spcPct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a:p>
            <a:pPr marL="0" marR="0" lvl="0" indent="0" algn="r" defTabSz="914400" rtl="0" eaLnBrk="1" fontAlgn="auto" latinLnBrk="0" hangingPunct="1">
              <a:lnSpc>
                <a:spcPct val="110000"/>
              </a:lnSpc>
              <a:spcBef>
                <a:spcPct val="0"/>
              </a:spcBef>
              <a:spcAft>
                <a:spcPts val="0"/>
              </a:spcAft>
              <a:buClrTx/>
              <a:buSzTx/>
              <a:buFontTx/>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streaming audio/video</a:t>
            </a:r>
          </a:p>
          <a:p>
            <a:pPr marL="0" marR="0" lvl="0" indent="0" algn="r" defTabSz="914400" rtl="0" eaLnBrk="1" fontAlgn="auto" latinLnBrk="0" hangingPunct="1">
              <a:lnSpc>
                <a:spcPct val="110000"/>
              </a:lnSpc>
              <a:spcBef>
                <a:spcPct val="0"/>
              </a:spcBef>
              <a:spcAft>
                <a:spcPts val="0"/>
              </a:spcAft>
              <a:buClrTx/>
              <a:buSzTx/>
              <a:buFontTx/>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interactive games</a:t>
            </a:r>
          </a:p>
        </p:txBody>
      </p:sp>
      <p:cxnSp>
        <p:nvCxnSpPr>
          <p:cNvPr id="4" name="Straight Connector 3">
            <a:extLst>
              <a:ext uri="{FF2B5EF4-FFF2-40B4-BE49-F238E27FC236}">
                <a16:creationId xmlns:a16="http://schemas.microsoft.com/office/drawing/2014/main" id="{162228CC-A1AA-2642-A56E-E4F7B0293C25}"/>
              </a:ext>
            </a:extLst>
          </p:cNvPr>
          <p:cNvCxnSpPr/>
          <p:nvPr/>
        </p:nvCxnSpPr>
        <p:spPr>
          <a:xfrm>
            <a:off x="1931843" y="2115070"/>
            <a:ext cx="9382448" cy="0"/>
          </a:xfrm>
          <a:prstGeom prst="line">
            <a:avLst/>
          </a:prstGeom>
          <a:ln w="31750">
            <a:solidFill>
              <a:srgbClr val="0000A8"/>
            </a:solidFill>
          </a:ln>
        </p:spPr>
        <p:style>
          <a:lnRef idx="1">
            <a:schemeClr val="accent1"/>
          </a:lnRef>
          <a:fillRef idx="0">
            <a:schemeClr val="accent1"/>
          </a:fillRef>
          <a:effectRef idx="0">
            <a:schemeClr val="accent1"/>
          </a:effectRef>
          <a:fontRef idx="minor">
            <a:schemeClr val="tx1"/>
          </a:fontRef>
        </p:style>
      </p:cxnSp>
      <p:cxnSp>
        <p:nvCxnSpPr>
          <p:cNvPr id="26" name="Straight Connector 25">
            <a:extLst>
              <a:ext uri="{FF2B5EF4-FFF2-40B4-BE49-F238E27FC236}">
                <a16:creationId xmlns:a16="http://schemas.microsoft.com/office/drawing/2014/main" id="{7E9224A1-0105-BB4F-B94B-90B305877290}"/>
              </a:ext>
            </a:extLst>
          </p:cNvPr>
          <p:cNvCxnSpPr/>
          <p:nvPr/>
        </p:nvCxnSpPr>
        <p:spPr>
          <a:xfrm>
            <a:off x="1939865" y="2900516"/>
            <a:ext cx="9382448" cy="0"/>
          </a:xfrm>
          <a:prstGeom prst="line">
            <a:avLst/>
          </a:prstGeom>
          <a:ln w="1587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7" name="Straight Connector 26">
            <a:extLst>
              <a:ext uri="{FF2B5EF4-FFF2-40B4-BE49-F238E27FC236}">
                <a16:creationId xmlns:a16="http://schemas.microsoft.com/office/drawing/2014/main" id="{64A7C77C-B9C9-EE46-B426-55950F26169C}"/>
              </a:ext>
            </a:extLst>
          </p:cNvPr>
          <p:cNvCxnSpPr/>
          <p:nvPr/>
        </p:nvCxnSpPr>
        <p:spPr>
          <a:xfrm>
            <a:off x="1939865" y="3426882"/>
            <a:ext cx="9382448" cy="0"/>
          </a:xfrm>
          <a:prstGeom prst="line">
            <a:avLst/>
          </a:prstGeom>
          <a:ln w="1587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8" name="Straight Connector 27">
            <a:extLst>
              <a:ext uri="{FF2B5EF4-FFF2-40B4-BE49-F238E27FC236}">
                <a16:creationId xmlns:a16="http://schemas.microsoft.com/office/drawing/2014/main" id="{75440764-46DB-324A-BB6F-3C97D7643878}"/>
              </a:ext>
            </a:extLst>
          </p:cNvPr>
          <p:cNvCxnSpPr/>
          <p:nvPr/>
        </p:nvCxnSpPr>
        <p:spPr>
          <a:xfrm>
            <a:off x="1939865" y="3871968"/>
            <a:ext cx="9382448" cy="0"/>
          </a:xfrm>
          <a:prstGeom prst="line">
            <a:avLst/>
          </a:prstGeom>
          <a:ln w="1587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9" name="Straight Connector 28">
            <a:extLst>
              <a:ext uri="{FF2B5EF4-FFF2-40B4-BE49-F238E27FC236}">
                <a16:creationId xmlns:a16="http://schemas.microsoft.com/office/drawing/2014/main" id="{F40DC4FF-F8E4-5448-B459-EE842599FEE7}"/>
              </a:ext>
            </a:extLst>
          </p:cNvPr>
          <p:cNvCxnSpPr/>
          <p:nvPr/>
        </p:nvCxnSpPr>
        <p:spPr>
          <a:xfrm>
            <a:off x="1943100" y="4810618"/>
            <a:ext cx="9382448" cy="0"/>
          </a:xfrm>
          <a:prstGeom prst="line">
            <a:avLst/>
          </a:prstGeom>
          <a:ln w="1587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30" name="Straight Connector 29">
            <a:extLst>
              <a:ext uri="{FF2B5EF4-FFF2-40B4-BE49-F238E27FC236}">
                <a16:creationId xmlns:a16="http://schemas.microsoft.com/office/drawing/2014/main" id="{EF59182A-878C-AA49-B17B-09494DE9E7C7}"/>
              </a:ext>
            </a:extLst>
          </p:cNvPr>
          <p:cNvCxnSpPr/>
          <p:nvPr/>
        </p:nvCxnSpPr>
        <p:spPr>
          <a:xfrm>
            <a:off x="1943876" y="5263991"/>
            <a:ext cx="9382448" cy="0"/>
          </a:xfrm>
          <a:prstGeom prst="line">
            <a:avLst/>
          </a:prstGeom>
          <a:ln w="1587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31" name="Straight Connector 30">
            <a:extLst>
              <a:ext uri="{FF2B5EF4-FFF2-40B4-BE49-F238E27FC236}">
                <a16:creationId xmlns:a16="http://schemas.microsoft.com/office/drawing/2014/main" id="{DFFF0474-E5A5-BA49-A926-1DB9D2E63B31}"/>
              </a:ext>
            </a:extLst>
          </p:cNvPr>
          <p:cNvCxnSpPr/>
          <p:nvPr/>
        </p:nvCxnSpPr>
        <p:spPr>
          <a:xfrm>
            <a:off x="1943876" y="5745521"/>
            <a:ext cx="9382448" cy="0"/>
          </a:xfrm>
          <a:prstGeom prst="line">
            <a:avLst/>
          </a:prstGeom>
          <a:ln w="1587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8" name="Text Box 4">
            <a:extLst>
              <a:ext uri="{FF2B5EF4-FFF2-40B4-BE49-F238E27FC236}">
                <a16:creationId xmlns:a16="http://schemas.microsoft.com/office/drawing/2014/main" id="{5B1BE3BE-D970-9F49-A4D6-24B7C05F2DA3}"/>
              </a:ext>
            </a:extLst>
          </p:cNvPr>
          <p:cNvSpPr txBox="1">
            <a:spLocks noChangeArrowheads="1"/>
          </p:cNvSpPr>
          <p:nvPr/>
        </p:nvSpPr>
        <p:spPr bwMode="auto">
          <a:xfrm>
            <a:off x="4375021" y="1113609"/>
            <a:ext cx="4019427" cy="51530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2800" b="1"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application</a:t>
            </a:r>
          </a:p>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2800" b="1"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layer protocol</a:t>
            </a: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a:p>
            <a:pPr marL="0" marR="0" lvl="0" indent="0" algn="l" defTabSz="914400" rtl="0" eaLnBrk="1" fontAlgn="auto" latinLnBrk="0" hangingPunct="1">
              <a:lnSpc>
                <a:spcPct val="110000"/>
              </a:lnSpc>
              <a:spcBef>
                <a:spcPct val="0"/>
              </a:spcBef>
              <a:spcAft>
                <a:spcPts val="0"/>
              </a:spcAft>
              <a:buClrTx/>
              <a:buSzTx/>
              <a:buFontTx/>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FTP [RFC 959]</a:t>
            </a:r>
          </a:p>
          <a:p>
            <a:pPr marL="0" marR="0" lvl="0" indent="0" algn="l" defTabSz="914400" rtl="0" eaLnBrk="1" fontAlgn="auto" latinLnBrk="0" hangingPunct="1">
              <a:lnSpc>
                <a:spcPct val="110000"/>
              </a:lnSpc>
              <a:spcBef>
                <a:spcPct val="0"/>
              </a:spcBef>
              <a:spcAft>
                <a:spcPts val="0"/>
              </a:spcAft>
              <a:buClrTx/>
              <a:buSzTx/>
              <a:buFontTx/>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SMTP [RFC 5321]</a:t>
            </a:r>
          </a:p>
          <a:p>
            <a:pPr marL="0" marR="0" lvl="0" indent="0" algn="l" defTabSz="914400" rtl="0" eaLnBrk="1" fontAlgn="auto" latinLnBrk="0" hangingPunct="1">
              <a:lnSpc>
                <a:spcPct val="110000"/>
              </a:lnSpc>
              <a:spcBef>
                <a:spcPct val="0"/>
              </a:spcBef>
              <a:spcAft>
                <a:spcPts val="0"/>
              </a:spcAft>
              <a:buClrTx/>
              <a:buSzTx/>
              <a:buFontTx/>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HTTP [RFC 7230, </a:t>
            </a:r>
            <a:r>
              <a:rPr kumimoji="0" 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9110</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t>
            </a:r>
          </a:p>
          <a:p>
            <a:pPr marL="0" marR="0" lvl="0" indent="0" algn="l" defTabSz="914400" rtl="0" eaLnBrk="1" fontAlgn="auto" latinLnBrk="0" hangingPunct="1">
              <a:lnSpc>
                <a:spcPct val="110000"/>
              </a:lnSpc>
              <a:spcBef>
                <a:spcPct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SIP [RFC 3261], RTP [RFC 3550], or proprietary HTTP [RFC 7230], DASH</a:t>
            </a:r>
          </a:p>
          <a:p>
            <a:pPr marL="0" marR="0" lvl="0" indent="0" algn="l" defTabSz="914400" rtl="0" eaLnBrk="1" fontAlgn="auto" latinLnBrk="0" hangingPunct="1">
              <a:lnSpc>
                <a:spcPct val="110000"/>
              </a:lnSpc>
              <a:spcBef>
                <a:spcPct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WOW, FPS (proprietary) </a:t>
            </a:r>
            <a:b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b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19" name="Text Box 3">
            <a:extLst>
              <a:ext uri="{FF2B5EF4-FFF2-40B4-BE49-F238E27FC236}">
                <a16:creationId xmlns:a16="http://schemas.microsoft.com/office/drawing/2014/main" id="{EC200A6A-DCEC-4843-B6A0-ED8F92661D9A}"/>
              </a:ext>
            </a:extLst>
          </p:cNvPr>
          <p:cNvSpPr txBox="1">
            <a:spLocks noChangeArrowheads="1"/>
          </p:cNvSpPr>
          <p:nvPr/>
        </p:nvSpPr>
        <p:spPr bwMode="auto">
          <a:xfrm>
            <a:off x="8407541" y="1566040"/>
            <a:ext cx="2914772" cy="42482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auto" latinLnBrk="0" hangingPunct="1">
              <a:lnSpc>
                <a:spcPct val="100000"/>
              </a:lnSpc>
              <a:spcBef>
                <a:spcPct val="0"/>
              </a:spcBef>
              <a:spcAft>
                <a:spcPts val="0"/>
              </a:spcAft>
              <a:buClrTx/>
              <a:buSzTx/>
              <a:buFontTx/>
              <a:buNone/>
              <a:tabLst/>
              <a:defRPr/>
            </a:pPr>
            <a:r>
              <a:rPr kumimoji="0" lang="en-US" altLang="en-US" sz="2800" b="1"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transport protocol</a:t>
            </a: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a:p>
            <a:pPr marL="0" marR="0" lvl="0" indent="0" algn="r" defTabSz="914400" rtl="0" eaLnBrk="1" fontAlgn="auto" latinLnBrk="0" hangingPunct="1">
              <a:lnSpc>
                <a:spcPct val="100000"/>
              </a:lnSpc>
              <a:spcBef>
                <a:spcPct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a:p>
            <a:pPr marL="0" marR="0" lvl="0" indent="0" algn="r" defTabSz="914400" rtl="0" eaLnBrk="1" fontAlgn="auto" latinLnBrk="0" hangingPunct="1">
              <a:lnSpc>
                <a:spcPct val="110000"/>
              </a:lnSpc>
              <a:spcBef>
                <a:spcPct val="0"/>
              </a:spcBef>
              <a:spcAft>
                <a:spcPts val="0"/>
              </a:spcAft>
              <a:buClrTx/>
              <a:buSzTx/>
              <a:buFontTx/>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TCP</a:t>
            </a:r>
          </a:p>
          <a:p>
            <a:pPr marL="0" marR="0" lvl="0" indent="0" algn="r" defTabSz="914400" rtl="0" eaLnBrk="1" fontAlgn="auto" latinLnBrk="0" hangingPunct="1">
              <a:lnSpc>
                <a:spcPct val="110000"/>
              </a:lnSpc>
              <a:spcBef>
                <a:spcPct val="0"/>
              </a:spcBef>
              <a:spcAft>
                <a:spcPts val="0"/>
              </a:spcAft>
              <a:buClrTx/>
              <a:buSzTx/>
              <a:buFontTx/>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TCP</a:t>
            </a:r>
          </a:p>
          <a:p>
            <a:pPr marL="0" marR="0" lvl="0" indent="0" algn="r" defTabSz="914400" rtl="0" eaLnBrk="1" fontAlgn="auto" latinLnBrk="0" hangingPunct="1">
              <a:lnSpc>
                <a:spcPct val="110000"/>
              </a:lnSpc>
              <a:spcBef>
                <a:spcPct val="0"/>
              </a:spcBef>
              <a:spcAft>
                <a:spcPts val="0"/>
              </a:spcAft>
              <a:buClrTx/>
              <a:buSzTx/>
              <a:buFontTx/>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TCP</a:t>
            </a:r>
          </a:p>
          <a:p>
            <a:pPr marL="0" marR="0" lvl="0" indent="0" algn="r" defTabSz="914400" rtl="0" eaLnBrk="1" fontAlgn="auto" latinLnBrk="0" hangingPunct="1">
              <a:lnSpc>
                <a:spcPct val="110000"/>
              </a:lnSpc>
              <a:spcBef>
                <a:spcPct val="0"/>
              </a:spcBef>
              <a:spcAft>
                <a:spcPts val="0"/>
              </a:spcAft>
              <a:buClrTx/>
              <a:buSzTx/>
              <a:buFontTx/>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TCP or UDP</a:t>
            </a:r>
          </a:p>
          <a:p>
            <a:pPr marL="0" marR="0" lvl="0" indent="0" algn="r" defTabSz="914400" rtl="0" eaLnBrk="1" fontAlgn="auto" latinLnBrk="0" hangingPunct="1">
              <a:lnSpc>
                <a:spcPct val="110000"/>
              </a:lnSpc>
              <a:spcBef>
                <a:spcPct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a:p>
            <a:pPr marL="0" marR="0" lvl="0" indent="0" algn="r" defTabSz="914400" rtl="0" eaLnBrk="1" fontAlgn="auto" latinLnBrk="0" hangingPunct="1">
              <a:lnSpc>
                <a:spcPct val="110000"/>
              </a:lnSpc>
              <a:spcBef>
                <a:spcPct val="0"/>
              </a:spcBef>
              <a:spcAft>
                <a:spcPts val="0"/>
              </a:spcAft>
              <a:buClrTx/>
              <a:buSzTx/>
              <a:buFontTx/>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TCP</a:t>
            </a:r>
          </a:p>
          <a:p>
            <a:pPr marL="0" marR="0" lvl="0" indent="0" algn="r" defTabSz="914400" rtl="0" eaLnBrk="1" fontAlgn="auto" latinLnBrk="0" hangingPunct="1">
              <a:lnSpc>
                <a:spcPct val="110000"/>
              </a:lnSpc>
              <a:spcBef>
                <a:spcPct val="0"/>
              </a:spcBef>
              <a:spcAft>
                <a:spcPts val="0"/>
              </a:spcAft>
              <a:buClrTx/>
              <a:buSzTx/>
              <a:buFontTx/>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UDP or TCP</a:t>
            </a:r>
          </a:p>
        </p:txBody>
      </p:sp>
      <p:sp>
        <p:nvSpPr>
          <p:cNvPr id="13" name="Slide Number Placeholder 2">
            <a:extLst>
              <a:ext uri="{FF2B5EF4-FFF2-40B4-BE49-F238E27FC236}">
                <a16:creationId xmlns:a16="http://schemas.microsoft.com/office/drawing/2014/main" id="{93C3B59E-F3F5-494A-B878-7AC0C33A93C7}"/>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Application Layer: 2-</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15</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524292350"/>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289325"/>
            <a:ext cx="10515600" cy="894622"/>
          </a:xfrm>
        </p:spPr>
        <p:txBody>
          <a:bodyPr>
            <a:normAutofit/>
          </a:bodyPr>
          <a:lstStyle/>
          <a:p>
            <a:r>
              <a:rPr lang="en-US" altLang="en-US" sz="4400" dirty="0">
                <a:solidFill>
                  <a:srgbClr val="0000A8"/>
                </a:solidFill>
                <a:ea typeface="ＭＳ Ｐゴシック" panose="020B0600070205080204" pitchFamily="34" charset="-128"/>
              </a:rPr>
              <a:t>Securing TCP</a:t>
            </a:r>
            <a:endParaRPr lang="en-US" sz="4400" dirty="0">
              <a:solidFill>
                <a:srgbClr val="0000A8"/>
              </a:solidFill>
            </a:endParaRPr>
          </a:p>
        </p:txBody>
      </p:sp>
      <p:sp>
        <p:nvSpPr>
          <p:cNvPr id="17" name="Rectangle 3">
            <a:extLst>
              <a:ext uri="{FF2B5EF4-FFF2-40B4-BE49-F238E27FC236}">
                <a16:creationId xmlns:a16="http://schemas.microsoft.com/office/drawing/2014/main" id="{DDE501EC-BB63-AE43-9802-69590E95725F}"/>
              </a:ext>
            </a:extLst>
          </p:cNvPr>
          <p:cNvSpPr txBox="1">
            <a:spLocks noChangeArrowheads="1"/>
          </p:cNvSpPr>
          <p:nvPr/>
        </p:nvSpPr>
        <p:spPr>
          <a:xfrm>
            <a:off x="753320" y="1383910"/>
            <a:ext cx="5957195" cy="4953000"/>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33020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sz="3200" b="0" i="0" u="none" strike="noStrike" kern="1200" cap="none" spc="0" normalizeH="0" baseline="0" noProof="0" dirty="0">
                <a:ln>
                  <a:noFill/>
                </a:ln>
                <a:solidFill>
                  <a:srgbClr val="C00000"/>
                </a:solidFill>
                <a:effectLst/>
                <a:uLnTx/>
                <a:uFillTx/>
                <a:latin typeface="Calibri" panose="020F0502020204030204"/>
                <a:ea typeface="+mn-ea"/>
                <a:cs typeface="+mn-cs"/>
              </a:rPr>
              <a:t>Vanilla TCP &amp; UDP sockets:</a:t>
            </a:r>
          </a:p>
          <a:p>
            <a:pPr marL="349250" marR="0" lvl="0" indent="-219075" algn="l" defTabSz="914400" rtl="0" eaLnBrk="1" fontAlgn="auto" latinLnBrk="0" hangingPunct="1">
              <a:lnSpc>
                <a:spcPct val="90000"/>
              </a:lnSpc>
              <a:spcBef>
                <a:spcPts val="400"/>
              </a:spcBef>
              <a:spcAft>
                <a:spcPts val="0"/>
              </a:spcAft>
              <a:buClr>
                <a:srgbClr val="0000A8"/>
              </a:buClr>
              <a:buSzTx/>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no encryption</a:t>
            </a:r>
          </a:p>
          <a:p>
            <a:pPr marL="349250" marR="0" lvl="0" indent="-219075" algn="l" defTabSz="914400" rtl="0" eaLnBrk="1" fontAlgn="auto" latinLnBrk="0" hangingPunct="1">
              <a:lnSpc>
                <a:spcPct val="90000"/>
              </a:lnSpc>
              <a:spcBef>
                <a:spcPts val="400"/>
              </a:spcBef>
              <a:spcAft>
                <a:spcPts val="0"/>
              </a:spcAft>
              <a:buClr>
                <a:srgbClr val="0000A8"/>
              </a:buClr>
              <a:buSzTx/>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cleartext passwords sent into socket traverse Internet  in cleartext (!)</a:t>
            </a:r>
          </a:p>
          <a:p>
            <a:pPr marL="0" marR="0" lvl="0" indent="0" algn="l" defTabSz="914400" rtl="0" eaLnBrk="1" fontAlgn="auto" latinLnBrk="0" hangingPunct="1">
              <a:lnSpc>
                <a:spcPct val="90000"/>
              </a:lnSpc>
              <a:spcBef>
                <a:spcPts val="1000"/>
              </a:spcBef>
              <a:spcAft>
                <a:spcPts val="0"/>
              </a:spcAft>
              <a:buClr>
                <a:srgbClr val="0000A3"/>
              </a:buClr>
              <a:buSzTx/>
              <a:buFont typeface="Wingdings" charset="2"/>
              <a:buNone/>
              <a:tabLst/>
              <a:defRPr/>
            </a:pPr>
            <a:r>
              <a:rPr kumimoji="0" lang="en-US" sz="3200" b="0" i="0" u="none" strike="noStrike" kern="1200" cap="none" spc="0" normalizeH="0" baseline="0" noProof="0" dirty="0">
                <a:ln>
                  <a:noFill/>
                </a:ln>
                <a:solidFill>
                  <a:srgbClr val="C00000"/>
                </a:solidFill>
                <a:effectLst/>
                <a:uLnTx/>
                <a:uFillTx/>
                <a:latin typeface="Calibri" panose="020F0502020204030204"/>
                <a:ea typeface="+mn-ea"/>
                <a:cs typeface="+mn-cs"/>
              </a:rPr>
              <a:t>Transport Layer Security </a:t>
            </a:r>
            <a:r>
              <a:rPr kumimoji="0" lang="en-US" sz="3200" b="0" i="0" u="none" strike="noStrike" kern="1200" cap="none" spc="0" normalizeH="0" baseline="0" noProof="0" dirty="0">
                <a:ln>
                  <a:noFill/>
                </a:ln>
                <a:solidFill>
                  <a:srgbClr val="0000A3"/>
                </a:solidFill>
                <a:effectLst/>
                <a:uLnTx/>
                <a:uFillTx/>
                <a:latin typeface="Calibri" panose="020F0502020204030204"/>
                <a:ea typeface="+mn-ea"/>
                <a:cs typeface="+mn-cs"/>
              </a:rPr>
              <a:t>(TLS) </a:t>
            </a:r>
          </a:p>
          <a:p>
            <a:pPr marL="349250" marR="0" lvl="0" indent="-219075" algn="l" defTabSz="914400" rtl="0" eaLnBrk="1" fontAlgn="auto" latinLnBrk="0" hangingPunct="1">
              <a:lnSpc>
                <a:spcPct val="90000"/>
              </a:lnSpc>
              <a:spcBef>
                <a:spcPts val="400"/>
              </a:spcBef>
              <a:spcAft>
                <a:spcPts val="0"/>
              </a:spcAft>
              <a:buClr>
                <a:srgbClr val="0000A3"/>
              </a:buClr>
              <a:buSzTx/>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provides encrypted TCP connections</a:t>
            </a:r>
          </a:p>
          <a:p>
            <a:pPr marL="349250" marR="0" lvl="0" indent="-219075" algn="l" defTabSz="914400" rtl="0" eaLnBrk="1" fontAlgn="auto" latinLnBrk="0" hangingPunct="1">
              <a:lnSpc>
                <a:spcPct val="90000"/>
              </a:lnSpc>
              <a:spcBef>
                <a:spcPts val="400"/>
              </a:spcBef>
              <a:spcAft>
                <a:spcPts val="0"/>
              </a:spcAft>
              <a:buClr>
                <a:srgbClr val="0000A3"/>
              </a:buClr>
              <a:buSzTx/>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data integrity</a:t>
            </a:r>
          </a:p>
          <a:p>
            <a:pPr marL="349250" marR="0" lvl="0" indent="-219075" algn="l" defTabSz="914400" rtl="0" eaLnBrk="1" fontAlgn="auto" latinLnBrk="0" hangingPunct="1">
              <a:lnSpc>
                <a:spcPct val="90000"/>
              </a:lnSpc>
              <a:spcBef>
                <a:spcPts val="400"/>
              </a:spcBef>
              <a:spcAft>
                <a:spcPts val="0"/>
              </a:spcAft>
              <a:buClr>
                <a:srgbClr val="0000A3"/>
              </a:buClr>
              <a:buSzTx/>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end-point authenticatio</a:t>
            </a: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n</a:t>
            </a: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18" name="Rectangle 4">
            <a:extLst>
              <a:ext uri="{FF2B5EF4-FFF2-40B4-BE49-F238E27FC236}">
                <a16:creationId xmlns:a16="http://schemas.microsoft.com/office/drawing/2014/main" id="{385CB224-459F-9A46-AAC8-FC8111271826}"/>
              </a:ext>
            </a:extLst>
          </p:cNvPr>
          <p:cNvSpPr txBox="1">
            <a:spLocks noChangeArrowheads="1"/>
          </p:cNvSpPr>
          <p:nvPr/>
        </p:nvSpPr>
        <p:spPr>
          <a:xfrm>
            <a:off x="7115815" y="1395634"/>
            <a:ext cx="4514589" cy="4648200"/>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225"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200" b="0" i="0" u="none" strike="noStrike" kern="1200" cap="none" spc="0" normalizeH="0" baseline="0" noProof="0" dirty="0">
                <a:ln>
                  <a:noFill/>
                </a:ln>
                <a:solidFill>
                  <a:srgbClr val="22228B"/>
                </a:solidFill>
                <a:effectLst/>
                <a:uLnTx/>
                <a:uFillTx/>
                <a:latin typeface="Calibri" panose="020F0502020204030204"/>
                <a:ea typeface="ＭＳ Ｐゴシック" panose="020B0600070205080204" pitchFamily="34" charset="-128"/>
                <a:cs typeface="+mn-cs"/>
              </a:rPr>
              <a:t>TLS implemented in application layer</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apps use TLS libraries, that use </a:t>
            </a:r>
            <a:r>
              <a:rPr kumimoji="0" lang="en-US" altLang="ja-JP"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TCP in turn</a:t>
            </a:r>
            <a:endParaRPr kumimoji="0" lang="en-US" altLang="en-US" sz="3200" b="0" i="0" u="none" strike="noStrike" kern="1200" cap="none" spc="0" normalizeH="0" baseline="0" noProof="0" dirty="0">
              <a:ln>
                <a:noFill/>
              </a:ln>
              <a:solidFill>
                <a:srgbClr val="22228B"/>
              </a:solidFill>
              <a:effectLst/>
              <a:uLnTx/>
              <a:uFillTx/>
              <a:latin typeface="Calibri" panose="020F0502020204030204"/>
              <a:ea typeface="ＭＳ Ｐゴシック" panose="020B0600070205080204" pitchFamily="34" charset="-128"/>
              <a:cs typeface="+mn-cs"/>
            </a:endParaRPr>
          </a:p>
          <a:p>
            <a:pPr marL="233363" marR="0" lvl="1" indent="-233363" algn="l" defTabSz="914400" rtl="0" eaLnBrk="1" fontAlgn="auto" latinLnBrk="0" hangingPunct="1">
              <a:lnSpc>
                <a:spcPct val="90000"/>
              </a:lnSpc>
              <a:spcBef>
                <a:spcPts val="500"/>
              </a:spcBef>
              <a:spcAft>
                <a:spcPts val="0"/>
              </a:spcAft>
              <a:buClr>
                <a:srgbClr val="0000A8"/>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cleartext sent into “socket”  traverse Internet  </a:t>
            </a:r>
            <a:r>
              <a:rPr kumimoji="0" lang="en-US" altLang="en-US" sz="28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encrypted</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a:t>
            </a:r>
          </a:p>
          <a:p>
            <a:pPr marL="233363" marR="0" lvl="1" indent="-233363" algn="l" defTabSz="914400" rtl="0" eaLnBrk="1" fontAlgn="auto" latinLnBrk="0" hangingPunct="1">
              <a:lnSpc>
                <a:spcPct val="90000"/>
              </a:lnSpc>
              <a:spcBef>
                <a:spcPts val="500"/>
              </a:spcBef>
              <a:spcAft>
                <a:spcPts val="0"/>
              </a:spcAft>
              <a:buClr>
                <a:srgbClr val="0000A8"/>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more: Chapter 8</a:t>
            </a:r>
          </a:p>
        </p:txBody>
      </p:sp>
      <p:sp>
        <p:nvSpPr>
          <p:cNvPr id="5" name="Slide Number Placeholder 2">
            <a:extLst>
              <a:ext uri="{FF2B5EF4-FFF2-40B4-BE49-F238E27FC236}">
                <a16:creationId xmlns:a16="http://schemas.microsoft.com/office/drawing/2014/main" id="{D4741FF1-2F57-E94D-AE55-790B077EBDA2}"/>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Application Layer: 2-</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16</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2883792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7">
                                            <p:txEl>
                                              <p:pRg st="0" end="0"/>
                                            </p:txEl>
                                          </p:spTgt>
                                        </p:tgtEl>
                                        <p:attrNameLst>
                                          <p:attrName>style.visibility</p:attrName>
                                        </p:attrNameLst>
                                      </p:cBhvr>
                                      <p:to>
                                        <p:strVal val="visible"/>
                                      </p:to>
                                    </p:set>
                                    <p:animEffect transition="in" filter="dissolve">
                                      <p:cBhvr>
                                        <p:cTn id="7" dur="500"/>
                                        <p:tgtEl>
                                          <p:spTgt spid="17">
                                            <p:txEl>
                                              <p:pRg st="0" end="0"/>
                                            </p:txEl>
                                          </p:spTgt>
                                        </p:tgtEl>
                                      </p:cBhvr>
                                    </p:animEffect>
                                  </p:childTnLst>
                                </p:cTn>
                              </p:par>
                              <p:par>
                                <p:cTn id="8" presetID="9" presetClass="entr" presetSubtype="0" fill="hold" grpId="0" nodeType="withEffect">
                                  <p:stCondLst>
                                    <p:cond delay="0"/>
                                  </p:stCondLst>
                                  <p:childTnLst>
                                    <p:set>
                                      <p:cBhvr>
                                        <p:cTn id="9" dur="1" fill="hold">
                                          <p:stCondLst>
                                            <p:cond delay="0"/>
                                          </p:stCondLst>
                                        </p:cTn>
                                        <p:tgtEl>
                                          <p:spTgt spid="17">
                                            <p:txEl>
                                              <p:pRg st="1" end="1"/>
                                            </p:txEl>
                                          </p:spTgt>
                                        </p:tgtEl>
                                        <p:attrNameLst>
                                          <p:attrName>style.visibility</p:attrName>
                                        </p:attrNameLst>
                                      </p:cBhvr>
                                      <p:to>
                                        <p:strVal val="visible"/>
                                      </p:to>
                                    </p:set>
                                    <p:animEffect transition="in" filter="dissolve">
                                      <p:cBhvr>
                                        <p:cTn id="10" dur="500"/>
                                        <p:tgtEl>
                                          <p:spTgt spid="17">
                                            <p:txEl>
                                              <p:pRg st="1" end="1"/>
                                            </p:txEl>
                                          </p:spTgt>
                                        </p:tgtEl>
                                      </p:cBhvr>
                                    </p:animEffect>
                                  </p:childTnLst>
                                </p:cTn>
                              </p:par>
                              <p:par>
                                <p:cTn id="11" presetID="9" presetClass="entr" presetSubtype="0" fill="hold" grpId="0" nodeType="withEffect">
                                  <p:stCondLst>
                                    <p:cond delay="0"/>
                                  </p:stCondLst>
                                  <p:childTnLst>
                                    <p:set>
                                      <p:cBhvr>
                                        <p:cTn id="12" dur="1" fill="hold">
                                          <p:stCondLst>
                                            <p:cond delay="0"/>
                                          </p:stCondLst>
                                        </p:cTn>
                                        <p:tgtEl>
                                          <p:spTgt spid="17">
                                            <p:txEl>
                                              <p:pRg st="2" end="2"/>
                                            </p:txEl>
                                          </p:spTgt>
                                        </p:tgtEl>
                                        <p:attrNameLst>
                                          <p:attrName>style.visibility</p:attrName>
                                        </p:attrNameLst>
                                      </p:cBhvr>
                                      <p:to>
                                        <p:strVal val="visible"/>
                                      </p:to>
                                    </p:set>
                                    <p:animEffect transition="in" filter="dissolve">
                                      <p:cBhvr>
                                        <p:cTn id="13" dur="500"/>
                                        <p:tgtEl>
                                          <p:spTgt spid="17">
                                            <p:txEl>
                                              <p:pRg st="2" end="2"/>
                                            </p:txEl>
                                          </p:spTgt>
                                        </p:tgtEl>
                                      </p:cBhvr>
                                    </p:animEffect>
                                  </p:childTnLst>
                                </p:cTn>
                              </p:par>
                            </p:childTnLst>
                          </p:cTn>
                        </p:par>
                      </p:childTnLst>
                    </p:cTn>
                  </p:par>
                  <p:par>
                    <p:cTn id="14" fill="hold">
                      <p:stCondLst>
                        <p:cond delay="indefinite"/>
                      </p:stCondLst>
                      <p:childTnLst>
                        <p:par>
                          <p:cTn id="15" fill="hold">
                            <p:stCondLst>
                              <p:cond delay="0"/>
                            </p:stCondLst>
                            <p:childTnLst>
                              <p:par>
                                <p:cTn id="16" presetID="9" presetClass="entr" presetSubtype="0" fill="hold" grpId="0" nodeType="clickEffect">
                                  <p:stCondLst>
                                    <p:cond delay="0"/>
                                  </p:stCondLst>
                                  <p:childTnLst>
                                    <p:set>
                                      <p:cBhvr>
                                        <p:cTn id="17" dur="1" fill="hold">
                                          <p:stCondLst>
                                            <p:cond delay="0"/>
                                          </p:stCondLst>
                                        </p:cTn>
                                        <p:tgtEl>
                                          <p:spTgt spid="17">
                                            <p:txEl>
                                              <p:pRg st="3" end="3"/>
                                            </p:txEl>
                                          </p:spTgt>
                                        </p:tgtEl>
                                        <p:attrNameLst>
                                          <p:attrName>style.visibility</p:attrName>
                                        </p:attrNameLst>
                                      </p:cBhvr>
                                      <p:to>
                                        <p:strVal val="visible"/>
                                      </p:to>
                                    </p:set>
                                    <p:animEffect transition="in" filter="dissolve">
                                      <p:cBhvr>
                                        <p:cTn id="18" dur="500"/>
                                        <p:tgtEl>
                                          <p:spTgt spid="17">
                                            <p:txEl>
                                              <p:pRg st="3" end="3"/>
                                            </p:txEl>
                                          </p:spTgt>
                                        </p:tgtEl>
                                      </p:cBhvr>
                                    </p:animEffect>
                                  </p:childTnLst>
                                </p:cTn>
                              </p:par>
                              <p:par>
                                <p:cTn id="19" presetID="9" presetClass="entr" presetSubtype="0" fill="hold" grpId="0" nodeType="withEffect">
                                  <p:stCondLst>
                                    <p:cond delay="0"/>
                                  </p:stCondLst>
                                  <p:childTnLst>
                                    <p:set>
                                      <p:cBhvr>
                                        <p:cTn id="20" dur="1" fill="hold">
                                          <p:stCondLst>
                                            <p:cond delay="0"/>
                                          </p:stCondLst>
                                        </p:cTn>
                                        <p:tgtEl>
                                          <p:spTgt spid="17">
                                            <p:txEl>
                                              <p:pRg st="4" end="4"/>
                                            </p:txEl>
                                          </p:spTgt>
                                        </p:tgtEl>
                                        <p:attrNameLst>
                                          <p:attrName>style.visibility</p:attrName>
                                        </p:attrNameLst>
                                      </p:cBhvr>
                                      <p:to>
                                        <p:strVal val="visible"/>
                                      </p:to>
                                    </p:set>
                                    <p:animEffect transition="in" filter="dissolve">
                                      <p:cBhvr>
                                        <p:cTn id="21" dur="500"/>
                                        <p:tgtEl>
                                          <p:spTgt spid="17">
                                            <p:txEl>
                                              <p:pRg st="4" end="4"/>
                                            </p:txEl>
                                          </p:spTgt>
                                        </p:tgtEl>
                                      </p:cBhvr>
                                    </p:animEffect>
                                  </p:childTnLst>
                                </p:cTn>
                              </p:par>
                              <p:par>
                                <p:cTn id="22" presetID="9" presetClass="entr" presetSubtype="0" fill="hold" grpId="0" nodeType="withEffect">
                                  <p:stCondLst>
                                    <p:cond delay="0"/>
                                  </p:stCondLst>
                                  <p:childTnLst>
                                    <p:set>
                                      <p:cBhvr>
                                        <p:cTn id="23" dur="1" fill="hold">
                                          <p:stCondLst>
                                            <p:cond delay="0"/>
                                          </p:stCondLst>
                                        </p:cTn>
                                        <p:tgtEl>
                                          <p:spTgt spid="17">
                                            <p:txEl>
                                              <p:pRg st="5" end="5"/>
                                            </p:txEl>
                                          </p:spTgt>
                                        </p:tgtEl>
                                        <p:attrNameLst>
                                          <p:attrName>style.visibility</p:attrName>
                                        </p:attrNameLst>
                                      </p:cBhvr>
                                      <p:to>
                                        <p:strVal val="visible"/>
                                      </p:to>
                                    </p:set>
                                    <p:animEffect transition="in" filter="dissolve">
                                      <p:cBhvr>
                                        <p:cTn id="24" dur="500"/>
                                        <p:tgtEl>
                                          <p:spTgt spid="17">
                                            <p:txEl>
                                              <p:pRg st="5" end="5"/>
                                            </p:txEl>
                                          </p:spTgt>
                                        </p:tgtEl>
                                      </p:cBhvr>
                                    </p:animEffect>
                                  </p:childTnLst>
                                </p:cTn>
                              </p:par>
                              <p:par>
                                <p:cTn id="25" presetID="9" presetClass="entr" presetSubtype="0" fill="hold" grpId="0" nodeType="withEffect">
                                  <p:stCondLst>
                                    <p:cond delay="0"/>
                                  </p:stCondLst>
                                  <p:childTnLst>
                                    <p:set>
                                      <p:cBhvr>
                                        <p:cTn id="26" dur="1" fill="hold">
                                          <p:stCondLst>
                                            <p:cond delay="0"/>
                                          </p:stCondLst>
                                        </p:cTn>
                                        <p:tgtEl>
                                          <p:spTgt spid="17">
                                            <p:txEl>
                                              <p:pRg st="6" end="6"/>
                                            </p:txEl>
                                          </p:spTgt>
                                        </p:tgtEl>
                                        <p:attrNameLst>
                                          <p:attrName>style.visibility</p:attrName>
                                        </p:attrNameLst>
                                      </p:cBhvr>
                                      <p:to>
                                        <p:strVal val="visible"/>
                                      </p:to>
                                    </p:set>
                                    <p:animEffect transition="in" filter="dissolve">
                                      <p:cBhvr>
                                        <p:cTn id="27" dur="500"/>
                                        <p:tgtEl>
                                          <p:spTgt spid="17">
                                            <p:txEl>
                                              <p:pRg st="6" end="6"/>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9" presetClass="entr" presetSubtype="0" fill="hold" grpId="0" nodeType="clickEffect">
                                  <p:stCondLst>
                                    <p:cond delay="0"/>
                                  </p:stCondLst>
                                  <p:childTnLst>
                                    <p:set>
                                      <p:cBhvr>
                                        <p:cTn id="31" dur="1" fill="hold">
                                          <p:stCondLst>
                                            <p:cond delay="0"/>
                                          </p:stCondLst>
                                        </p:cTn>
                                        <p:tgtEl>
                                          <p:spTgt spid="18"/>
                                        </p:tgtEl>
                                        <p:attrNameLst>
                                          <p:attrName>style.visibility</p:attrName>
                                        </p:attrNameLst>
                                      </p:cBhvr>
                                      <p:to>
                                        <p:strVal val="visible"/>
                                      </p:to>
                                    </p:set>
                                    <p:animEffect transition="in" filter="dissolve">
                                      <p:cBhvr>
                                        <p:cTn id="32"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uiExpand="1" build="p"/>
      <p:bldP spid="18" grpId="0"/>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289325"/>
            <a:ext cx="10515600" cy="894622"/>
          </a:xfrm>
        </p:spPr>
        <p:txBody>
          <a:bodyPr/>
          <a:lstStyle/>
          <a:p>
            <a:r>
              <a:rPr lang="en-US" altLang="en-US" dirty="0">
                <a:cs typeface="Calibri" panose="020F0502020204030204" pitchFamily="34" charset="0"/>
              </a:rPr>
              <a:t>Application layer: overview</a:t>
            </a:r>
            <a:endParaRPr lang="en-US" dirty="0"/>
          </a:p>
        </p:txBody>
      </p:sp>
      <p:sp>
        <p:nvSpPr>
          <p:cNvPr id="10" name="Content Placeholder 3">
            <a:extLst>
              <a:ext uri="{FF2B5EF4-FFF2-40B4-BE49-F238E27FC236}">
                <a16:creationId xmlns:a16="http://schemas.microsoft.com/office/drawing/2014/main" id="{80CCA17D-ECA8-CE46-82AC-A0AF8C3B62BD}"/>
              </a:ext>
            </a:extLst>
          </p:cNvPr>
          <p:cNvSpPr txBox="1">
            <a:spLocks/>
          </p:cNvSpPr>
          <p:nvPr/>
        </p:nvSpPr>
        <p:spPr>
          <a:xfrm>
            <a:off x="809242" y="1870563"/>
            <a:ext cx="5309184" cy="4351338"/>
          </a:xfrm>
          <a:prstGeom prst="rect">
            <a:avLst/>
          </a:prstGeom>
        </p:spPr>
        <p:txBody>
          <a:bodyPr>
            <a:no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1638" marR="0" lvl="0" indent="-401638" algn="l" defTabSz="914400" rtl="0" eaLnBrk="1" fontAlgn="auto" latinLnBrk="0" hangingPunct="1">
              <a:lnSpc>
                <a:spcPct val="90000"/>
              </a:lnSpc>
              <a:spcBef>
                <a:spcPts val="1000"/>
              </a:spcBef>
              <a:spcAft>
                <a:spcPts val="0"/>
              </a:spcAft>
              <a:buClr>
                <a:prstClr val="white">
                  <a:lumMod val="75000"/>
                </a:prstClr>
              </a:buClr>
              <a:buSzTx/>
              <a:buFont typeface="Wingdings" pitchFamily="2" charset="2"/>
              <a:buChar char="§"/>
              <a:tabLst/>
              <a:defRPr/>
            </a:pPr>
            <a:r>
              <a:rPr kumimoji="0" lang="en-US" sz="3200" b="0" i="0" u="none" strike="noStrike" kern="1200" cap="none" spc="0" normalizeH="0" baseline="0" noProof="0" dirty="0">
                <a:ln>
                  <a:noFill/>
                </a:ln>
                <a:solidFill>
                  <a:prstClr val="white">
                    <a:lumMod val="75000"/>
                  </a:prstClr>
                </a:solidFill>
                <a:effectLst/>
                <a:uLnTx/>
                <a:uFillTx/>
                <a:latin typeface="Calibri" panose="020F0502020204030204" pitchFamily="34" charset="0"/>
                <a:ea typeface="+mn-ea"/>
                <a:cs typeface="Calibri" panose="020F0502020204030204" pitchFamily="34" charset="0"/>
              </a:rPr>
              <a:t>Principles of network applications</a:t>
            </a:r>
          </a:p>
          <a:p>
            <a:pPr marL="401638" marR="0" lvl="0" indent="-40163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32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Web and HTTP</a:t>
            </a:r>
          </a:p>
          <a:p>
            <a:pPr marL="401638" marR="0" lvl="0" indent="-401638" algn="l" defTabSz="914400" rtl="0" eaLnBrk="1" fontAlgn="auto" latinLnBrk="0" hangingPunct="1">
              <a:lnSpc>
                <a:spcPct val="90000"/>
              </a:lnSpc>
              <a:spcBef>
                <a:spcPts val="1000"/>
              </a:spcBef>
              <a:spcAft>
                <a:spcPts val="0"/>
              </a:spcAft>
              <a:buClr>
                <a:prstClr val="white">
                  <a:lumMod val="75000"/>
                </a:prstClr>
              </a:buClr>
              <a:buSzTx/>
              <a:buFont typeface="Wingdings" pitchFamily="2" charset="2"/>
              <a:buChar char="§"/>
              <a:tabLst/>
              <a:defRPr/>
            </a:pPr>
            <a:r>
              <a:rPr kumimoji="0" lang="en-US" sz="3200" b="0" i="0" u="none" strike="noStrike" kern="1200" cap="none" spc="0" normalizeH="0" baseline="0" noProof="0" dirty="0">
                <a:ln>
                  <a:noFill/>
                </a:ln>
                <a:solidFill>
                  <a:prstClr val="white">
                    <a:lumMod val="75000"/>
                  </a:prstClr>
                </a:solidFill>
                <a:effectLst/>
                <a:uLnTx/>
                <a:uFillTx/>
                <a:latin typeface="Calibri" panose="020F0502020204030204" pitchFamily="34" charset="0"/>
                <a:ea typeface="+mn-ea"/>
                <a:cs typeface="Calibri" panose="020F0502020204030204" pitchFamily="34" charset="0"/>
              </a:rPr>
              <a:t>E-mail, SMTP, IMAP</a:t>
            </a:r>
          </a:p>
          <a:p>
            <a:pPr marL="401638" marR="0" lvl="0" indent="-401638" algn="l" defTabSz="914400" rtl="0" eaLnBrk="1" fontAlgn="auto" latinLnBrk="0" hangingPunct="1">
              <a:lnSpc>
                <a:spcPct val="90000"/>
              </a:lnSpc>
              <a:spcBef>
                <a:spcPts val="1000"/>
              </a:spcBef>
              <a:spcAft>
                <a:spcPts val="0"/>
              </a:spcAft>
              <a:buClr>
                <a:prstClr val="white">
                  <a:lumMod val="75000"/>
                </a:prstClr>
              </a:buClr>
              <a:buSzTx/>
              <a:buFont typeface="Wingdings" pitchFamily="2" charset="2"/>
              <a:buChar char="§"/>
              <a:tabLst/>
              <a:defRPr/>
            </a:pPr>
            <a:r>
              <a:rPr kumimoji="0" lang="en-US" sz="3200" b="0" i="0" u="none" strike="noStrike" kern="1200" cap="none" spc="0" normalizeH="0" baseline="0" noProof="0" dirty="0">
                <a:ln>
                  <a:noFill/>
                </a:ln>
                <a:solidFill>
                  <a:prstClr val="white">
                    <a:lumMod val="75000"/>
                  </a:prstClr>
                </a:solidFill>
                <a:effectLst/>
                <a:uLnTx/>
                <a:uFillTx/>
                <a:latin typeface="Calibri" panose="020F0502020204030204" pitchFamily="34" charset="0"/>
                <a:ea typeface="+mn-ea"/>
                <a:cs typeface="Calibri" panose="020F0502020204030204" pitchFamily="34" charset="0"/>
              </a:rPr>
              <a:t>The Domain Name System DNS</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1" name="Rectangle 4">
            <a:extLst>
              <a:ext uri="{FF2B5EF4-FFF2-40B4-BE49-F238E27FC236}">
                <a16:creationId xmlns:a16="http://schemas.microsoft.com/office/drawing/2014/main" id="{5FE695BD-369F-8C4A-ACAD-42671E1C0719}"/>
              </a:ext>
            </a:extLst>
          </p:cNvPr>
          <p:cNvSpPr txBox="1">
            <a:spLocks noChangeArrowheads="1"/>
          </p:cNvSpPr>
          <p:nvPr/>
        </p:nvSpPr>
        <p:spPr>
          <a:xfrm>
            <a:off x="6557554" y="1422888"/>
            <a:ext cx="5405262" cy="4799013"/>
          </a:xfrm>
          <a:prstGeom prst="rect">
            <a:avLst/>
          </a:prstGeom>
        </p:spPr>
        <p:txBody>
          <a:bodyPr>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49250" marR="0" lvl="0" indent="-349250" algn="l" defTabSz="914400" rtl="0" eaLnBrk="1" fontAlgn="auto" latinLnBrk="0" hangingPunct="1">
              <a:lnSpc>
                <a:spcPct val="90000"/>
              </a:lnSpc>
              <a:spcBef>
                <a:spcPts val="1000"/>
              </a:spcBef>
              <a:spcAft>
                <a:spcPts val="0"/>
              </a:spcAft>
              <a:buClr>
                <a:prstClr val="white">
                  <a:lumMod val="75000"/>
                </a:prstClr>
              </a:buClr>
              <a:buSzTx/>
              <a:buFont typeface="Wingdings" pitchFamily="2" charset="2"/>
              <a:buChar char="§"/>
              <a:tabLst/>
              <a:defRPr/>
            </a:pPr>
            <a:r>
              <a:rPr kumimoji="0" lang="en-US" altLang="en-US" sz="3200" b="0" i="0" u="none" strike="noStrike" kern="1200" cap="none" spc="0" normalizeH="0" baseline="0" noProof="0" dirty="0">
                <a:ln>
                  <a:noFill/>
                </a:ln>
                <a:solidFill>
                  <a:prstClr val="white">
                    <a:lumMod val="75000"/>
                  </a:prstClr>
                </a:solidFill>
                <a:effectLst/>
                <a:uLnTx/>
                <a:uFillTx/>
                <a:latin typeface="Calibri" panose="020F0502020204030204"/>
                <a:ea typeface="ＭＳ Ｐゴシック" panose="020B0600070205080204" pitchFamily="34" charset="-128"/>
                <a:cs typeface="+mn-cs"/>
              </a:rPr>
              <a:t>P2P applications</a:t>
            </a:r>
          </a:p>
          <a:p>
            <a:pPr marL="349250" marR="0" lvl="0" indent="-349250" algn="l" defTabSz="914400" rtl="0" eaLnBrk="1" fontAlgn="auto" latinLnBrk="0" hangingPunct="1">
              <a:lnSpc>
                <a:spcPct val="90000"/>
              </a:lnSpc>
              <a:spcBef>
                <a:spcPts val="1000"/>
              </a:spcBef>
              <a:spcAft>
                <a:spcPts val="0"/>
              </a:spcAft>
              <a:buClr>
                <a:prstClr val="white">
                  <a:lumMod val="75000"/>
                </a:prstClr>
              </a:buClr>
              <a:buSzTx/>
              <a:buFont typeface="Wingdings" pitchFamily="2" charset="2"/>
              <a:buChar char="§"/>
              <a:tabLst/>
              <a:defRPr/>
            </a:pPr>
            <a:r>
              <a:rPr kumimoji="0" lang="en-US" altLang="en-US" sz="3200" b="0" i="0" u="none" strike="noStrike" kern="1200" cap="none" spc="0" normalizeH="0" baseline="0" noProof="0" dirty="0">
                <a:ln>
                  <a:noFill/>
                </a:ln>
                <a:solidFill>
                  <a:prstClr val="white">
                    <a:lumMod val="75000"/>
                  </a:prstClr>
                </a:solidFill>
                <a:effectLst/>
                <a:uLnTx/>
                <a:uFillTx/>
                <a:latin typeface="Calibri" panose="020F0502020204030204"/>
                <a:ea typeface="ＭＳ Ｐゴシック" panose="020B0600070205080204" pitchFamily="34" charset="-128"/>
                <a:cs typeface="+mn-cs"/>
              </a:rPr>
              <a:t>video streaming and content distribution networks</a:t>
            </a:r>
          </a:p>
          <a:p>
            <a:pPr marL="349250" marR="0" lvl="0" indent="-349250" algn="l" defTabSz="914400" rtl="0" eaLnBrk="1" fontAlgn="auto" latinLnBrk="0" hangingPunct="1">
              <a:lnSpc>
                <a:spcPct val="90000"/>
              </a:lnSpc>
              <a:spcBef>
                <a:spcPts val="1000"/>
              </a:spcBef>
              <a:spcAft>
                <a:spcPts val="0"/>
              </a:spcAft>
              <a:buClr>
                <a:prstClr val="white">
                  <a:lumMod val="75000"/>
                </a:prstClr>
              </a:buClr>
              <a:buSzTx/>
              <a:buFont typeface="Wingdings" pitchFamily="2" charset="2"/>
              <a:buChar char="§"/>
              <a:tabLst/>
              <a:defRPr/>
            </a:pPr>
            <a:r>
              <a:rPr kumimoji="0" lang="en-US" altLang="en-US" sz="3200" b="0" i="0" u="none" strike="noStrike" kern="1200" cap="none" spc="0" normalizeH="0" baseline="0" noProof="0" dirty="0">
                <a:ln>
                  <a:noFill/>
                </a:ln>
                <a:solidFill>
                  <a:prstClr val="white">
                    <a:lumMod val="75000"/>
                  </a:prstClr>
                </a:solidFill>
                <a:effectLst/>
                <a:uLnTx/>
                <a:uFillTx/>
                <a:latin typeface="Calibri" panose="020F0502020204030204"/>
                <a:ea typeface="ＭＳ Ｐゴシック" panose="020B0600070205080204" pitchFamily="34" charset="-128"/>
                <a:cs typeface="+mn-cs"/>
              </a:rPr>
              <a:t>socket programming with UDP and TCP</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 name="Slide Number Placeholder 2">
            <a:extLst>
              <a:ext uri="{FF2B5EF4-FFF2-40B4-BE49-F238E27FC236}">
                <a16:creationId xmlns:a16="http://schemas.microsoft.com/office/drawing/2014/main" id="{3B8A7DC3-C885-F84E-9572-316B746437B7}"/>
              </a:ext>
            </a:extLst>
          </p:cNvPr>
          <p:cNvSpPr>
            <a:spLocks noGrp="1"/>
          </p:cNvSpPr>
          <p:nvPr>
            <p:ph type="sldNum" sz="quarter" idx="4"/>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Application Layer: 2-</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17</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pic>
        <p:nvPicPr>
          <p:cNvPr id="8" name="Picture 7" descr="Kurose&amp;Ross 8th edition photo">
            <a:extLst>
              <a:ext uri="{FF2B5EF4-FFF2-40B4-BE49-F238E27FC236}">
                <a16:creationId xmlns:a16="http://schemas.microsoft.com/office/drawing/2014/main" id="{95F7992F-0B40-8A40-9C6C-9B0007DB8C1A}"/>
              </a:ext>
            </a:extLst>
          </p:cNvPr>
          <p:cNvPicPr>
            <a:picLocks noChangeAspect="1"/>
          </p:cNvPicPr>
          <p:nvPr/>
        </p:nvPicPr>
        <p:blipFill>
          <a:blip r:embed="rId3"/>
          <a:stretch>
            <a:fillRect/>
          </a:stretch>
        </p:blipFill>
        <p:spPr>
          <a:xfrm>
            <a:off x="6957391" y="4125913"/>
            <a:ext cx="3087757" cy="2315818"/>
          </a:xfrm>
          <a:prstGeom prst="rect">
            <a:avLst/>
          </a:prstGeom>
        </p:spPr>
      </p:pic>
    </p:spTree>
    <p:extLst>
      <p:ext uri="{BB962C8B-B14F-4D97-AF65-F5344CB8AC3E}">
        <p14:creationId xmlns:p14="http://schemas.microsoft.com/office/powerpoint/2010/main" val="4280837052"/>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430001"/>
            <a:ext cx="10515600" cy="894622"/>
          </a:xfrm>
        </p:spPr>
        <p:txBody>
          <a:bodyPr>
            <a:normAutofit/>
          </a:bodyPr>
          <a:lstStyle/>
          <a:p>
            <a:r>
              <a:rPr lang="en-US" altLang="en-US" sz="4400" dirty="0">
                <a:cs typeface="Calibri" panose="020F0502020204030204" pitchFamily="34" charset="0"/>
              </a:rPr>
              <a:t>Web and HTTP</a:t>
            </a:r>
            <a:endParaRPr lang="en-US" sz="4400" dirty="0"/>
          </a:p>
        </p:txBody>
      </p:sp>
      <p:sp>
        <p:nvSpPr>
          <p:cNvPr id="8" name="Rectangle 3">
            <a:extLst>
              <a:ext uri="{FF2B5EF4-FFF2-40B4-BE49-F238E27FC236}">
                <a16:creationId xmlns:a16="http://schemas.microsoft.com/office/drawing/2014/main" id="{2AB7AFB9-05B7-8F45-B2AB-A2B2DBC22CCE}"/>
              </a:ext>
            </a:extLst>
          </p:cNvPr>
          <p:cNvSpPr txBox="1">
            <a:spLocks noChangeArrowheads="1"/>
          </p:cNvSpPr>
          <p:nvPr/>
        </p:nvSpPr>
        <p:spPr>
          <a:xfrm>
            <a:off x="669395" y="1559756"/>
            <a:ext cx="10774192" cy="4648200"/>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200" b="0" i="1"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First, a quick review…</a:t>
            </a:r>
          </a:p>
          <a:p>
            <a:pPr marL="460375" marR="0" lvl="0" indent="-33020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web page consists of </a:t>
            </a:r>
            <a:r>
              <a:rPr kumimoji="0" lang="en-US" altLang="en-US" sz="3200" b="0" i="1" u="none" strike="noStrike" kern="1200" cap="none" spc="0" normalizeH="0" baseline="0" noProof="0" dirty="0">
                <a:ln>
                  <a:noFill/>
                </a:ln>
                <a:solidFill>
                  <a:srgbClr val="C00000"/>
                </a:solidFill>
                <a:effectLst/>
                <a:uLnTx/>
                <a:uFillTx/>
                <a:latin typeface="Calibri"/>
                <a:ea typeface="ＭＳ Ｐゴシック" panose="020B0600070205080204" pitchFamily="34" charset="-128"/>
                <a:cs typeface="+mn-cs"/>
              </a:rPr>
              <a:t>objects, </a:t>
            </a:r>
            <a:r>
              <a:rPr kumimoji="0" lang="en-US" altLang="en-US" sz="32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each of</a:t>
            </a:r>
            <a:r>
              <a:rPr kumimoji="0" lang="en-US" altLang="en-US" sz="3200" b="0" i="1" u="none" strike="noStrike" kern="1200" cap="none" spc="0" normalizeH="0" baseline="0" noProof="0" dirty="0">
                <a:ln>
                  <a:noFill/>
                </a:ln>
                <a:solidFill>
                  <a:srgbClr val="C00000"/>
                </a:solidFill>
                <a:effectLst/>
                <a:uLnTx/>
                <a:uFillTx/>
                <a:latin typeface="Calibri"/>
                <a:ea typeface="ＭＳ Ｐゴシック" panose="020B0600070205080204" pitchFamily="34" charset="-128"/>
                <a:cs typeface="+mn-cs"/>
              </a:rPr>
              <a:t> </a:t>
            </a:r>
            <a:r>
              <a:rPr kumimoji="0" lang="en-US" altLang="en-US" sz="32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which can be stored on different Web servers</a:t>
            </a:r>
          </a:p>
          <a:p>
            <a:pPr marL="460375" marR="0" lvl="0" indent="-33020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object can be HTML file, JPEG image, Java applet, audio file,…</a:t>
            </a:r>
          </a:p>
          <a:p>
            <a:pPr marL="460375" marR="0" lvl="0" indent="-33020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web page consists of </a:t>
            </a:r>
            <a:r>
              <a:rPr kumimoji="0" lang="en-US" altLang="en-US" sz="3200" b="0" i="1" u="none" strike="noStrike" kern="1200" cap="none" spc="0" normalizeH="0" baseline="0" noProof="0" dirty="0">
                <a:ln>
                  <a:noFill/>
                </a:ln>
                <a:solidFill>
                  <a:srgbClr val="CC0000"/>
                </a:solidFill>
                <a:effectLst/>
                <a:uLnTx/>
                <a:uFillTx/>
                <a:latin typeface="Calibri"/>
                <a:ea typeface="ＭＳ Ｐゴシック" panose="020B0600070205080204" pitchFamily="34" charset="-128"/>
                <a:cs typeface="+mn-cs"/>
              </a:rPr>
              <a:t>base HTML-file</a:t>
            </a:r>
            <a:r>
              <a:rPr kumimoji="0" lang="en-US" altLang="en-US" sz="32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 which includes </a:t>
            </a:r>
            <a:r>
              <a:rPr kumimoji="0" lang="en-US" altLang="en-US" sz="3200" b="0" i="1" u="none" strike="noStrike" kern="1200" cap="none" spc="0" normalizeH="0" baseline="0" noProof="0" dirty="0">
                <a:ln>
                  <a:noFill/>
                </a:ln>
                <a:solidFill>
                  <a:srgbClr val="CC0000"/>
                </a:solidFill>
                <a:effectLst/>
                <a:uLnTx/>
                <a:uFillTx/>
                <a:latin typeface="Calibri"/>
                <a:ea typeface="ＭＳ Ｐゴシック" panose="020B0600070205080204" pitchFamily="34" charset="-128"/>
                <a:cs typeface="+mn-cs"/>
              </a:rPr>
              <a:t>several referenced objects, each </a:t>
            </a:r>
            <a:r>
              <a:rPr kumimoji="0" lang="en-US" altLang="en-US" sz="32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addressable by a </a:t>
            </a:r>
            <a:r>
              <a:rPr kumimoji="0" lang="en-US" altLang="en-US" sz="3200" b="0" i="1" u="none" strike="noStrike" kern="1200" cap="none" spc="0" normalizeH="0" baseline="0" noProof="0" dirty="0">
                <a:ln>
                  <a:noFill/>
                </a:ln>
                <a:solidFill>
                  <a:srgbClr val="CC0000"/>
                </a:solidFill>
                <a:effectLst/>
                <a:uLnTx/>
                <a:uFillTx/>
                <a:latin typeface="Calibri"/>
                <a:ea typeface="ＭＳ Ｐゴシック" panose="020B0600070205080204" pitchFamily="34" charset="-128"/>
                <a:cs typeface="+mn-cs"/>
              </a:rPr>
              <a:t>URL, </a:t>
            </a:r>
            <a:r>
              <a:rPr kumimoji="0" lang="en-US" altLang="en-US" sz="32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e.g.,</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endPar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grpSp>
        <p:nvGrpSpPr>
          <p:cNvPr id="13" name="Group 10">
            <a:extLst>
              <a:ext uri="{FF2B5EF4-FFF2-40B4-BE49-F238E27FC236}">
                <a16:creationId xmlns:a16="http://schemas.microsoft.com/office/drawing/2014/main" id="{A0C8A734-DC35-F347-AF3E-C7E64B7D785E}"/>
              </a:ext>
            </a:extLst>
          </p:cNvPr>
          <p:cNvGrpSpPr>
            <a:grpSpLocks/>
          </p:cNvGrpSpPr>
          <p:nvPr/>
        </p:nvGrpSpPr>
        <p:grpSpPr bwMode="auto">
          <a:xfrm>
            <a:off x="2463366" y="4853073"/>
            <a:ext cx="6835775" cy="1144588"/>
            <a:chOff x="788" y="2955"/>
            <a:chExt cx="4306" cy="721"/>
          </a:xfrm>
        </p:grpSpPr>
        <p:sp>
          <p:nvSpPr>
            <p:cNvPr id="14" name="Text Box 5">
              <a:extLst>
                <a:ext uri="{FF2B5EF4-FFF2-40B4-BE49-F238E27FC236}">
                  <a16:creationId xmlns:a16="http://schemas.microsoft.com/office/drawing/2014/main" id="{07B49400-3628-264C-8D3A-69378F85C8C1}"/>
                </a:ext>
              </a:extLst>
            </p:cNvPr>
            <p:cNvSpPr txBox="1">
              <a:spLocks noChangeArrowheads="1"/>
            </p:cNvSpPr>
            <p:nvPr/>
          </p:nvSpPr>
          <p:spPr bwMode="auto">
            <a:xfrm>
              <a:off x="788" y="2955"/>
              <a:ext cx="4188" cy="2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2400" b="0"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rPr>
                <a:t>www.someschool.edu/someDept/pic.gif</a:t>
              </a:r>
            </a:p>
          </p:txBody>
        </p:sp>
        <p:sp>
          <p:nvSpPr>
            <p:cNvPr id="15" name="AutoShape 6">
              <a:extLst>
                <a:ext uri="{FF2B5EF4-FFF2-40B4-BE49-F238E27FC236}">
                  <a16:creationId xmlns:a16="http://schemas.microsoft.com/office/drawing/2014/main" id="{5B0BF68B-EFB6-904F-A81E-8D4DB716D3BA}"/>
                </a:ext>
              </a:extLst>
            </p:cNvPr>
            <p:cNvSpPr>
              <a:spLocks/>
            </p:cNvSpPr>
            <p:nvPr/>
          </p:nvSpPr>
          <p:spPr bwMode="auto">
            <a:xfrm rot="-5400000">
              <a:off x="1821" y="2281"/>
              <a:ext cx="57" cy="2083"/>
            </a:xfrm>
            <a:prstGeom prst="leftBrace">
              <a:avLst>
                <a:gd name="adj1" fmla="val 304532"/>
                <a:gd name="adj2" fmla="val 50000"/>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vert="eaVert"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omic Sans MS" panose="030F0902030302020204" pitchFamily="66" charset="0"/>
                <a:ea typeface="ＭＳ Ｐゴシック" panose="020B0600070205080204" pitchFamily="34" charset="-128"/>
                <a:cs typeface="+mn-cs"/>
              </a:endParaRPr>
            </a:p>
          </p:txBody>
        </p:sp>
        <p:sp>
          <p:nvSpPr>
            <p:cNvPr id="16" name="AutoShape 7">
              <a:extLst>
                <a:ext uri="{FF2B5EF4-FFF2-40B4-BE49-F238E27FC236}">
                  <a16:creationId xmlns:a16="http://schemas.microsoft.com/office/drawing/2014/main" id="{BF004AC2-43AC-6449-B799-0D73A5E5822D}"/>
                </a:ext>
              </a:extLst>
            </p:cNvPr>
            <p:cNvSpPr>
              <a:spLocks/>
            </p:cNvSpPr>
            <p:nvPr/>
          </p:nvSpPr>
          <p:spPr bwMode="auto">
            <a:xfrm rot="-5400000">
              <a:off x="4024" y="2277"/>
              <a:ext cx="57" cy="2083"/>
            </a:xfrm>
            <a:prstGeom prst="leftBrace">
              <a:avLst>
                <a:gd name="adj1" fmla="val 304532"/>
                <a:gd name="adj2" fmla="val 50000"/>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vert="eaVert"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omic Sans MS" panose="030F0902030302020204" pitchFamily="66" charset="0"/>
                <a:ea typeface="ＭＳ Ｐゴシック" panose="020B0600070205080204" pitchFamily="34" charset="-128"/>
                <a:cs typeface="+mn-cs"/>
              </a:endParaRPr>
            </a:p>
          </p:txBody>
        </p:sp>
        <p:sp>
          <p:nvSpPr>
            <p:cNvPr id="17" name="Text Box 8">
              <a:extLst>
                <a:ext uri="{FF2B5EF4-FFF2-40B4-BE49-F238E27FC236}">
                  <a16:creationId xmlns:a16="http://schemas.microsoft.com/office/drawing/2014/main" id="{4D5B851A-267A-1546-B45E-931C3F7AF0F8}"/>
                </a:ext>
              </a:extLst>
            </p:cNvPr>
            <p:cNvSpPr txBox="1">
              <a:spLocks noChangeArrowheads="1"/>
            </p:cNvSpPr>
            <p:nvPr/>
          </p:nvSpPr>
          <p:spPr bwMode="auto">
            <a:xfrm>
              <a:off x="1389" y="3388"/>
              <a:ext cx="1013"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host name</a:t>
              </a:r>
            </a:p>
          </p:txBody>
        </p:sp>
        <p:sp>
          <p:nvSpPr>
            <p:cNvPr id="18" name="Text Box 9">
              <a:extLst>
                <a:ext uri="{FF2B5EF4-FFF2-40B4-BE49-F238E27FC236}">
                  <a16:creationId xmlns:a16="http://schemas.microsoft.com/office/drawing/2014/main" id="{4EA9C80E-6BB3-B44E-A522-3C7B027B4CFC}"/>
                </a:ext>
              </a:extLst>
            </p:cNvPr>
            <p:cNvSpPr txBox="1">
              <a:spLocks noChangeArrowheads="1"/>
            </p:cNvSpPr>
            <p:nvPr/>
          </p:nvSpPr>
          <p:spPr bwMode="auto">
            <a:xfrm>
              <a:off x="3485" y="3338"/>
              <a:ext cx="1028"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path</a:t>
              </a:r>
              <a:r>
                <a:rPr kumimoji="0" lang="en-US" altLang="en-US" sz="2400" b="0" i="0" u="none" strike="noStrike" kern="1200" cap="none" spc="0" normalizeH="0" baseline="0" noProof="0" dirty="0">
                  <a:ln>
                    <a:noFill/>
                  </a:ln>
                  <a:solidFill>
                    <a:prstClr val="black"/>
                  </a:solidFill>
                  <a:effectLst/>
                  <a:uLnTx/>
                  <a:uFillTx/>
                  <a:latin typeface="Comic Sans MS" panose="030F0902030302020204" pitchFamily="66" charset="0"/>
                  <a:ea typeface="ＭＳ Ｐゴシック" panose="020B0600070205080204" pitchFamily="34" charset="-128"/>
                  <a:cs typeface="+mn-cs"/>
                </a:rPr>
                <a:t> </a:t>
              </a:r>
              <a:r>
                <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name</a:t>
              </a:r>
            </a:p>
          </p:txBody>
        </p:sp>
      </p:grpSp>
      <p:sp>
        <p:nvSpPr>
          <p:cNvPr id="10" name="Slide Number Placeholder 2">
            <a:extLst>
              <a:ext uri="{FF2B5EF4-FFF2-40B4-BE49-F238E27FC236}">
                <a16:creationId xmlns:a16="http://schemas.microsoft.com/office/drawing/2014/main" id="{31E9D565-6810-E44B-9B1D-6FAB7B7F8E1A}"/>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a:ea typeface="+mn-ea"/>
                <a:cs typeface="+mn-cs"/>
              </a:rPr>
              <a:t>Application Layer: 2-</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18</a:t>
            </a:fld>
            <a:endParaRPr kumimoji="0" lang="en-US" sz="1100" b="0" i="0" u="none" strike="noStrike" kern="1200" cap="none" spc="0" normalizeH="0" baseline="0" noProof="0" dirty="0">
              <a:ln>
                <a:noFill/>
              </a:ln>
              <a:solidFill>
                <a:prstClr val="white">
                  <a:lumMod val="50000"/>
                </a:prstClr>
              </a:solidFill>
              <a:effectLst/>
              <a:uLnTx/>
              <a:uFillTx/>
              <a:latin typeface="Calibri"/>
              <a:ea typeface="+mn-ea"/>
              <a:cs typeface="+mn-cs"/>
            </a:endParaRPr>
          </a:p>
        </p:txBody>
      </p:sp>
    </p:spTree>
    <p:extLst>
      <p:ext uri="{BB962C8B-B14F-4D97-AF65-F5344CB8AC3E}">
        <p14:creationId xmlns:p14="http://schemas.microsoft.com/office/powerpoint/2010/main" val="636725116"/>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430001"/>
            <a:ext cx="10515600" cy="894622"/>
          </a:xfrm>
        </p:spPr>
        <p:txBody>
          <a:bodyPr>
            <a:normAutofit/>
          </a:bodyPr>
          <a:lstStyle/>
          <a:p>
            <a:r>
              <a:rPr lang="en-US" altLang="en-US" sz="4400" dirty="0">
                <a:cs typeface="Calibri" panose="020F0502020204030204" pitchFamily="34" charset="0"/>
              </a:rPr>
              <a:t>HTTP overview</a:t>
            </a:r>
            <a:endParaRPr lang="en-US" sz="4400" dirty="0"/>
          </a:p>
        </p:txBody>
      </p:sp>
      <p:sp>
        <p:nvSpPr>
          <p:cNvPr id="71" name="Rectangle 3">
            <a:extLst>
              <a:ext uri="{FF2B5EF4-FFF2-40B4-BE49-F238E27FC236}">
                <a16:creationId xmlns:a16="http://schemas.microsoft.com/office/drawing/2014/main" id="{D0A9535F-9718-644A-A429-D02A2397C27B}"/>
              </a:ext>
            </a:extLst>
          </p:cNvPr>
          <p:cNvSpPr txBox="1">
            <a:spLocks noChangeArrowheads="1"/>
          </p:cNvSpPr>
          <p:nvPr/>
        </p:nvSpPr>
        <p:spPr bwMode="auto">
          <a:xfrm>
            <a:off x="791849" y="1608374"/>
            <a:ext cx="5988172" cy="4648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lnSpc>
                <a:spcPct val="85000"/>
              </a:lnSpc>
              <a:spcBef>
                <a:spcPct val="20000"/>
              </a:spcBef>
              <a:spcAft>
                <a:spcPct val="0"/>
              </a:spcAft>
              <a:buClr>
                <a:srgbClr val="000099"/>
              </a:buClr>
              <a:buSzPct val="100000"/>
              <a:buFont typeface="Wingdings" pitchFamily="2" charset="2"/>
              <a:buChar char="§"/>
              <a:defRPr sz="2800">
                <a:solidFill>
                  <a:schemeClr val="tx1"/>
                </a:solidFill>
                <a:latin typeface="Gill Sans MT" pitchFamily="34" charset="0"/>
                <a:ea typeface="ＭＳ Ｐゴシック" charset="0"/>
                <a:cs typeface="ＭＳ Ｐゴシック" charset="0"/>
              </a:defRPr>
            </a:lvl1pPr>
            <a:lvl2pPr marL="742950" indent="-285750" algn="l" rtl="0" eaLnBrk="0" fontAlgn="base" hangingPunct="0">
              <a:lnSpc>
                <a:spcPct val="85000"/>
              </a:lnSpc>
              <a:spcBef>
                <a:spcPct val="20000"/>
              </a:spcBef>
              <a:spcAft>
                <a:spcPct val="0"/>
              </a:spcAft>
              <a:buClr>
                <a:srgbClr val="000099"/>
              </a:buClr>
              <a:buFont typeface="Arial" panose="020B0604020202020204" pitchFamily="34" charset="0"/>
              <a:buChar char="•"/>
              <a:defRPr sz="2400">
                <a:solidFill>
                  <a:schemeClr val="tx1"/>
                </a:solidFill>
                <a:latin typeface="Gill Sans MT" pitchFamily="34" charset="0"/>
                <a:ea typeface="ＭＳ Ｐゴシック" charset="0"/>
              </a:defRPr>
            </a:lvl2pPr>
            <a:lvl3pPr marL="1143000" indent="-228600" algn="l" rtl="0" eaLnBrk="0" fontAlgn="base" hangingPunct="0">
              <a:spcBef>
                <a:spcPct val="20000"/>
              </a:spcBef>
              <a:spcAft>
                <a:spcPct val="0"/>
              </a:spcAft>
              <a:buChar char="•"/>
              <a:defRPr sz="2000">
                <a:solidFill>
                  <a:schemeClr val="tx1"/>
                </a:solidFill>
                <a:latin typeface="+mn-lt"/>
                <a:ea typeface="ＭＳ Ｐゴシック" charset="0"/>
              </a:defRPr>
            </a:lvl3pPr>
            <a:lvl4pPr marL="1600200" indent="-228600" algn="l" rtl="0" eaLnBrk="0" fontAlgn="base" hangingPunct="0">
              <a:spcBef>
                <a:spcPct val="20000"/>
              </a:spcBef>
              <a:spcAft>
                <a:spcPct val="0"/>
              </a:spcAft>
              <a:buChar char="–"/>
              <a:defRPr sz="1800">
                <a:solidFill>
                  <a:schemeClr val="tx1"/>
                </a:solidFill>
                <a:latin typeface="Times New Roman" pitchFamily="18" charset="0"/>
                <a:ea typeface="ＭＳ Ｐゴシック" charset="0"/>
              </a:defRPr>
            </a:lvl4pPr>
            <a:lvl5pPr marL="2057400" indent="-228600" algn="l" rtl="0" eaLnBrk="0" fontAlgn="base" hangingPunct="0">
              <a:spcBef>
                <a:spcPct val="20000"/>
              </a:spcBef>
              <a:spcAft>
                <a:spcPct val="0"/>
              </a:spcAft>
              <a:buChar char="»"/>
              <a:defRPr sz="1800">
                <a:solidFill>
                  <a:schemeClr val="tx1"/>
                </a:solidFill>
                <a:latin typeface="Times New Roman" pitchFamily="18" charset="0"/>
                <a:ea typeface="ＭＳ Ｐゴシック" charset="0"/>
              </a:defRPr>
            </a:lvl5pPr>
            <a:lvl6pPr marL="2514600" indent="-228600" algn="l" rtl="0" eaLnBrk="0" fontAlgn="base" hangingPunct="0">
              <a:spcBef>
                <a:spcPct val="20000"/>
              </a:spcBef>
              <a:spcAft>
                <a:spcPct val="0"/>
              </a:spcAft>
              <a:buChar char="»"/>
              <a:defRPr sz="1800">
                <a:solidFill>
                  <a:schemeClr val="tx1"/>
                </a:solidFill>
                <a:latin typeface="Times New Roman" pitchFamily="18" charset="0"/>
              </a:defRPr>
            </a:lvl6pPr>
            <a:lvl7pPr marL="2971800" indent="-228600" algn="l" rtl="0" eaLnBrk="0" fontAlgn="base" hangingPunct="0">
              <a:spcBef>
                <a:spcPct val="20000"/>
              </a:spcBef>
              <a:spcAft>
                <a:spcPct val="0"/>
              </a:spcAft>
              <a:buChar char="»"/>
              <a:defRPr sz="1800">
                <a:solidFill>
                  <a:schemeClr val="tx1"/>
                </a:solidFill>
                <a:latin typeface="Times New Roman" pitchFamily="18" charset="0"/>
              </a:defRPr>
            </a:lvl7pPr>
            <a:lvl8pPr marL="3429000" indent="-228600" algn="l" rtl="0" eaLnBrk="0" fontAlgn="base" hangingPunct="0">
              <a:spcBef>
                <a:spcPct val="20000"/>
              </a:spcBef>
              <a:spcAft>
                <a:spcPct val="0"/>
              </a:spcAft>
              <a:buChar char="»"/>
              <a:defRPr sz="1800">
                <a:solidFill>
                  <a:schemeClr val="tx1"/>
                </a:solidFill>
                <a:latin typeface="Times New Roman" pitchFamily="18" charset="0"/>
              </a:defRPr>
            </a:lvl8pPr>
            <a:lvl9pPr marL="3886200" indent="-228600" algn="l" rtl="0" eaLnBrk="0" fontAlgn="base" hangingPunct="0">
              <a:spcBef>
                <a:spcPct val="20000"/>
              </a:spcBef>
              <a:spcAft>
                <a:spcPct val="0"/>
              </a:spcAft>
              <a:buChar char="»"/>
              <a:defRPr sz="1800">
                <a:solidFill>
                  <a:schemeClr val="tx1"/>
                </a:solidFill>
                <a:latin typeface="Times New Roman" pitchFamily="18" charset="0"/>
              </a:defRPr>
            </a:lvl9pPr>
          </a:lstStyle>
          <a:p>
            <a:pPr marL="342900" marR="0" lvl="0" indent="-342900" algn="l" defTabSz="914400" rtl="0" eaLnBrk="0" fontAlgn="base" latinLnBrk="0" hangingPunct="0">
              <a:lnSpc>
                <a:spcPct val="75000"/>
              </a:lnSpc>
              <a:spcBef>
                <a:spcPct val="20000"/>
              </a:spcBef>
              <a:spcAft>
                <a:spcPct val="0"/>
              </a:spcAft>
              <a:buClr>
                <a:srgbClr val="000099"/>
              </a:buClr>
              <a:buSzPct val="100000"/>
              <a:buFont typeface="Wingdings" pitchFamily="2" charset="2"/>
              <a:buNone/>
              <a:tabLst/>
              <a:defRPr/>
            </a:pPr>
            <a:r>
              <a:rPr kumimoji="0" lang="en-US" altLang="en-US" sz="3200" b="0" i="0" u="none" strike="noStrike" kern="0" cap="none" spc="0" normalizeH="0" baseline="0" noProof="0" dirty="0">
                <a:ln>
                  <a:noFill/>
                </a:ln>
                <a:solidFill>
                  <a:srgbClr val="CC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HTTP: hypertext transfer protocol</a:t>
            </a:r>
          </a:p>
          <a:p>
            <a:pPr marL="342900" marR="0" lvl="0" indent="-342900" algn="l" defTabSz="914400" rtl="0" eaLnBrk="0" fontAlgn="base" latinLnBrk="0" hangingPunct="0">
              <a:lnSpc>
                <a:spcPct val="75000"/>
              </a:lnSpc>
              <a:spcBef>
                <a:spcPct val="20000"/>
              </a:spcBef>
              <a:spcAft>
                <a:spcPct val="0"/>
              </a:spcAft>
              <a:buClr>
                <a:srgbClr val="000099"/>
              </a:buClr>
              <a:buSzPct val="100000"/>
              <a:buFont typeface="Wingdings" pitchFamily="2" charset="2"/>
              <a:buChar char="§"/>
              <a:tabLst/>
              <a:defRPr/>
            </a:pPr>
            <a:r>
              <a:rPr kumimoji="0" lang="en-US" altLang="en-US" sz="3200" b="0" i="0" u="none" strike="noStrike" kern="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rPr>
              <a:t>Web’</a:t>
            </a:r>
            <a:r>
              <a:rPr kumimoji="0" lang="en-US" altLang="ja-JP" sz="3200" b="0" i="0" u="none" strike="noStrike" kern="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rPr>
              <a:t>s application-layer protocol</a:t>
            </a:r>
          </a:p>
          <a:p>
            <a:pPr marL="342900" marR="0" lvl="0" indent="-342900" algn="l" defTabSz="914400" rtl="0" eaLnBrk="0" fontAlgn="base" latinLnBrk="0" hangingPunct="0">
              <a:lnSpc>
                <a:spcPct val="75000"/>
              </a:lnSpc>
              <a:spcBef>
                <a:spcPct val="20000"/>
              </a:spcBef>
              <a:spcAft>
                <a:spcPct val="0"/>
              </a:spcAft>
              <a:buClr>
                <a:srgbClr val="000099"/>
              </a:buClr>
              <a:buSzPct val="100000"/>
              <a:buFont typeface="Wingdings" pitchFamily="2" charset="2"/>
              <a:buChar char="§"/>
              <a:tabLst/>
              <a:defRPr/>
            </a:pPr>
            <a:r>
              <a:rPr kumimoji="0" lang="en-US" altLang="en-US" sz="3200" b="0" i="0" u="none" strike="noStrike" kern="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rPr>
              <a:t>client/server model:</a:t>
            </a:r>
          </a:p>
          <a:p>
            <a:pPr marL="685800" marR="0" lvl="1" indent="-228600" algn="l" defTabSz="914400" rtl="0" eaLnBrk="0" fontAlgn="base" latinLnBrk="0" hangingPunct="0">
              <a:lnSpc>
                <a:spcPct val="90000"/>
              </a:lnSpc>
              <a:spcBef>
                <a:spcPct val="20000"/>
              </a:spcBef>
              <a:spcAft>
                <a:spcPct val="0"/>
              </a:spcAft>
              <a:buClr>
                <a:srgbClr val="000099"/>
              </a:buClr>
              <a:buSzTx/>
              <a:buFont typeface="Arial" panose="020B0604020202020204" pitchFamily="34" charset="0"/>
              <a:buChar char="•"/>
              <a:tabLst/>
              <a:defRPr/>
            </a:pPr>
            <a:r>
              <a:rPr kumimoji="0" lang="en-US" altLang="en-US" sz="2800" b="0" i="1" u="none" strike="noStrike" kern="0" cap="none" spc="0" normalizeH="0" baseline="0" noProof="0" dirty="0">
                <a:ln>
                  <a:noFill/>
                </a:ln>
                <a:solidFill>
                  <a:srgbClr val="CC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client</a:t>
            </a:r>
            <a:r>
              <a:rPr kumimoji="0" lang="en-US" altLang="en-US" sz="2800" b="0" i="1" u="none" strike="noStrike" kern="0" cap="none" spc="0" normalizeH="0" baseline="0" noProof="0" dirty="0">
                <a:ln>
                  <a:noFill/>
                </a:ln>
                <a:solidFill>
                  <a:srgbClr val="FF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a:t>
            </a:r>
            <a:r>
              <a:rPr kumimoji="0" lang="en-US" altLang="en-US" sz="2800" b="0" i="0" u="none" strike="noStrike" kern="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rPr>
              <a:t> browser that requests, receives, (using HTTP protocol) and </a:t>
            </a:r>
            <a:r>
              <a:rPr kumimoji="0" lang="ja-JP" altLang="en-US" sz="2800" b="0" i="0" u="none" strike="noStrike" kern="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rPr>
              <a:t>“</a:t>
            </a:r>
            <a:r>
              <a:rPr kumimoji="0" lang="en-US" altLang="ja-JP" sz="2800" b="0" i="0" u="none" strike="noStrike" kern="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rPr>
              <a:t>displays</a:t>
            </a:r>
            <a:r>
              <a:rPr kumimoji="0" lang="ja-JP" altLang="en-US" sz="2800" b="0" i="0" u="none" strike="noStrike" kern="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rPr>
              <a:t>”</a:t>
            </a:r>
            <a:r>
              <a:rPr kumimoji="0" lang="en-US" altLang="ja-JP" sz="2800" b="0" i="0" u="none" strike="noStrike" kern="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rPr>
              <a:t> Web objects </a:t>
            </a:r>
          </a:p>
          <a:p>
            <a:pPr marL="685800" marR="0" lvl="1" indent="-228600" algn="l" defTabSz="914400" rtl="0" eaLnBrk="0" fontAlgn="base" latinLnBrk="0" hangingPunct="0">
              <a:lnSpc>
                <a:spcPct val="90000"/>
              </a:lnSpc>
              <a:spcBef>
                <a:spcPct val="20000"/>
              </a:spcBef>
              <a:spcAft>
                <a:spcPct val="0"/>
              </a:spcAft>
              <a:buClr>
                <a:srgbClr val="000099"/>
              </a:buClr>
              <a:buSzTx/>
              <a:buFont typeface="Arial" panose="020B0604020202020204" pitchFamily="34" charset="0"/>
              <a:buChar char="•"/>
              <a:tabLst/>
              <a:defRPr/>
            </a:pPr>
            <a:r>
              <a:rPr kumimoji="0" lang="en-US" altLang="en-US" sz="2800" b="0" i="1" u="none" strike="noStrike" kern="0" cap="none" spc="0" normalizeH="0" baseline="0" noProof="0" dirty="0">
                <a:ln>
                  <a:noFill/>
                </a:ln>
                <a:solidFill>
                  <a:srgbClr val="CC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server:</a:t>
            </a:r>
            <a:r>
              <a:rPr kumimoji="0" lang="en-US" altLang="en-US" sz="2800" b="0" i="0" u="none" strike="noStrike" kern="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rPr>
              <a:t> Web server sends (using HTTP protocol) objects in response to requests</a:t>
            </a:r>
          </a:p>
          <a:p>
            <a:pPr marL="342900" marR="0" lvl="0" indent="-342900" algn="l" defTabSz="914400" rtl="0" eaLnBrk="0" fontAlgn="base" latinLnBrk="0" hangingPunct="0">
              <a:lnSpc>
                <a:spcPct val="75000"/>
              </a:lnSpc>
              <a:spcBef>
                <a:spcPct val="20000"/>
              </a:spcBef>
              <a:spcAft>
                <a:spcPct val="0"/>
              </a:spcAft>
              <a:buClr>
                <a:srgbClr val="000099"/>
              </a:buClr>
              <a:buSzPct val="100000"/>
              <a:buFont typeface="Wingdings" pitchFamily="2" charset="2"/>
              <a:buNone/>
              <a:tabLst/>
              <a:defRPr/>
            </a:pPr>
            <a:endParaRPr kumimoji="0" lang="en-US" altLang="en-US" sz="3200" b="0" i="0" u="none" strike="noStrike" kern="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nvGrpSpPr>
          <p:cNvPr id="75" name="Group 35">
            <a:extLst>
              <a:ext uri="{FF2B5EF4-FFF2-40B4-BE49-F238E27FC236}">
                <a16:creationId xmlns:a16="http://schemas.microsoft.com/office/drawing/2014/main" id="{9F18C3DA-1F75-254F-8252-0752283DD6D8}"/>
              </a:ext>
            </a:extLst>
          </p:cNvPr>
          <p:cNvGrpSpPr>
            <a:grpSpLocks/>
          </p:cNvGrpSpPr>
          <p:nvPr/>
        </p:nvGrpSpPr>
        <p:grpSpPr bwMode="auto">
          <a:xfrm>
            <a:off x="8129954" y="2391117"/>
            <a:ext cx="2101850" cy="946150"/>
            <a:chOff x="3640" y="1346"/>
            <a:chExt cx="1324" cy="596"/>
          </a:xfrm>
        </p:grpSpPr>
        <p:sp>
          <p:nvSpPr>
            <p:cNvPr id="76" name="Line 19">
              <a:extLst>
                <a:ext uri="{FF2B5EF4-FFF2-40B4-BE49-F238E27FC236}">
                  <a16:creationId xmlns:a16="http://schemas.microsoft.com/office/drawing/2014/main" id="{32A5B725-224A-8641-84D7-5E247267A891}"/>
                </a:ext>
              </a:extLst>
            </p:cNvPr>
            <p:cNvSpPr>
              <a:spLocks noChangeShapeType="1"/>
            </p:cNvSpPr>
            <p:nvPr/>
          </p:nvSpPr>
          <p:spPr bwMode="auto">
            <a:xfrm>
              <a:off x="3640" y="1346"/>
              <a:ext cx="1324" cy="596"/>
            </a:xfrm>
            <a:prstGeom prst="line">
              <a:avLst/>
            </a:prstGeom>
            <a:noFill/>
            <a:ln w="28575">
              <a:solidFill>
                <a:srgbClr val="CC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7" name="Text Box 24">
              <a:extLst>
                <a:ext uri="{FF2B5EF4-FFF2-40B4-BE49-F238E27FC236}">
                  <a16:creationId xmlns:a16="http://schemas.microsoft.com/office/drawing/2014/main" id="{AFF1AA49-1EC5-FD4D-A4C7-4E97FBE86C40}"/>
                </a:ext>
              </a:extLst>
            </p:cNvPr>
            <p:cNvSpPr txBox="1">
              <a:spLocks noChangeArrowheads="1"/>
            </p:cNvSpPr>
            <p:nvPr/>
          </p:nvSpPr>
          <p:spPr bwMode="auto">
            <a:xfrm rot="1422049">
              <a:off x="3860" y="1445"/>
              <a:ext cx="912"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HTTP request</a:t>
              </a:r>
              <a:endParaRPr kumimoji="0" lang="en-US" altLang="en-US" sz="2400" b="0" i="0"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endParaRPr>
            </a:p>
          </p:txBody>
        </p:sp>
      </p:grpSp>
      <p:grpSp>
        <p:nvGrpSpPr>
          <p:cNvPr id="78" name="Group 36">
            <a:extLst>
              <a:ext uri="{FF2B5EF4-FFF2-40B4-BE49-F238E27FC236}">
                <a16:creationId xmlns:a16="http://schemas.microsoft.com/office/drawing/2014/main" id="{CCF7DC4F-F784-E14E-9279-0C9C13F3B891}"/>
              </a:ext>
            </a:extLst>
          </p:cNvPr>
          <p:cNvGrpSpPr>
            <a:grpSpLocks/>
          </p:cNvGrpSpPr>
          <p:nvPr/>
        </p:nvGrpSpPr>
        <p:grpSpPr bwMode="auto">
          <a:xfrm>
            <a:off x="8241079" y="2599080"/>
            <a:ext cx="1971675" cy="904875"/>
            <a:chOff x="4141" y="394"/>
            <a:chExt cx="1242" cy="570"/>
          </a:xfrm>
        </p:grpSpPr>
        <p:sp>
          <p:nvSpPr>
            <p:cNvPr id="79" name="Line 20">
              <a:extLst>
                <a:ext uri="{FF2B5EF4-FFF2-40B4-BE49-F238E27FC236}">
                  <a16:creationId xmlns:a16="http://schemas.microsoft.com/office/drawing/2014/main" id="{162E51BA-C1E2-004B-832B-C97F73DD43E5}"/>
                </a:ext>
              </a:extLst>
            </p:cNvPr>
            <p:cNvSpPr>
              <a:spLocks noChangeShapeType="1"/>
            </p:cNvSpPr>
            <p:nvPr/>
          </p:nvSpPr>
          <p:spPr bwMode="auto">
            <a:xfrm flipH="1" flipV="1">
              <a:off x="4141" y="394"/>
              <a:ext cx="1242" cy="570"/>
            </a:xfrm>
            <a:prstGeom prst="line">
              <a:avLst/>
            </a:prstGeom>
            <a:noFill/>
            <a:ln w="28575">
              <a:solidFill>
                <a:srgbClr val="CC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 name="Text Box 26">
              <a:extLst>
                <a:ext uri="{FF2B5EF4-FFF2-40B4-BE49-F238E27FC236}">
                  <a16:creationId xmlns:a16="http://schemas.microsoft.com/office/drawing/2014/main" id="{8A281BFE-8385-CA42-BA62-2631AB1C4BEF}"/>
                </a:ext>
              </a:extLst>
            </p:cNvPr>
            <p:cNvSpPr txBox="1">
              <a:spLocks noChangeArrowheads="1"/>
            </p:cNvSpPr>
            <p:nvPr/>
          </p:nvSpPr>
          <p:spPr bwMode="auto">
            <a:xfrm rot="1411598">
              <a:off x="4304" y="706"/>
              <a:ext cx="1011"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HTTP response</a:t>
              </a:r>
              <a:endParaRPr kumimoji="0" lang="en-US" altLang="en-US" sz="2400" b="0" i="0"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endParaRPr>
            </a:p>
          </p:txBody>
        </p:sp>
      </p:grpSp>
      <p:grpSp>
        <p:nvGrpSpPr>
          <p:cNvPr id="81" name="Group 37">
            <a:extLst>
              <a:ext uri="{FF2B5EF4-FFF2-40B4-BE49-F238E27FC236}">
                <a16:creationId xmlns:a16="http://schemas.microsoft.com/office/drawing/2014/main" id="{75AC8EC6-FB97-154F-8581-1A51362C9E51}"/>
              </a:ext>
            </a:extLst>
          </p:cNvPr>
          <p:cNvGrpSpPr>
            <a:grpSpLocks/>
          </p:cNvGrpSpPr>
          <p:nvPr/>
        </p:nvGrpSpPr>
        <p:grpSpPr bwMode="auto">
          <a:xfrm rot="-3183056">
            <a:off x="8106142" y="3884955"/>
            <a:ext cx="2101850" cy="946150"/>
            <a:chOff x="3640" y="1346"/>
            <a:chExt cx="1324" cy="596"/>
          </a:xfrm>
        </p:grpSpPr>
        <p:sp>
          <p:nvSpPr>
            <p:cNvPr id="82" name="Line 19">
              <a:extLst>
                <a:ext uri="{FF2B5EF4-FFF2-40B4-BE49-F238E27FC236}">
                  <a16:creationId xmlns:a16="http://schemas.microsoft.com/office/drawing/2014/main" id="{69FABD09-8D01-A244-A69C-7220481CAE7B}"/>
                </a:ext>
              </a:extLst>
            </p:cNvPr>
            <p:cNvSpPr>
              <a:spLocks noChangeShapeType="1"/>
            </p:cNvSpPr>
            <p:nvPr/>
          </p:nvSpPr>
          <p:spPr bwMode="auto">
            <a:xfrm>
              <a:off x="3640" y="1346"/>
              <a:ext cx="1324" cy="596"/>
            </a:xfrm>
            <a:prstGeom prst="line">
              <a:avLst/>
            </a:prstGeom>
            <a:noFill/>
            <a:ln w="28575">
              <a:solidFill>
                <a:srgbClr val="CC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3" name="Text Box 24">
              <a:extLst>
                <a:ext uri="{FF2B5EF4-FFF2-40B4-BE49-F238E27FC236}">
                  <a16:creationId xmlns:a16="http://schemas.microsoft.com/office/drawing/2014/main" id="{96F64D17-51D6-0A4A-BDA6-07C403F43898}"/>
                </a:ext>
              </a:extLst>
            </p:cNvPr>
            <p:cNvSpPr txBox="1">
              <a:spLocks noChangeArrowheads="1"/>
            </p:cNvSpPr>
            <p:nvPr/>
          </p:nvSpPr>
          <p:spPr bwMode="auto">
            <a:xfrm rot="1422049">
              <a:off x="3860" y="1445"/>
              <a:ext cx="912"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HTTP request</a:t>
              </a:r>
              <a:endParaRPr kumimoji="0" lang="en-US" altLang="en-US" sz="2400" b="0" i="0"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endParaRPr>
            </a:p>
          </p:txBody>
        </p:sp>
      </p:grpSp>
      <p:grpSp>
        <p:nvGrpSpPr>
          <p:cNvPr id="84" name="Group 40">
            <a:extLst>
              <a:ext uri="{FF2B5EF4-FFF2-40B4-BE49-F238E27FC236}">
                <a16:creationId xmlns:a16="http://schemas.microsoft.com/office/drawing/2014/main" id="{B9736B82-D8C5-DA43-B8F2-093DA6AB6E5D}"/>
              </a:ext>
            </a:extLst>
          </p:cNvPr>
          <p:cNvGrpSpPr>
            <a:grpSpLocks/>
          </p:cNvGrpSpPr>
          <p:nvPr/>
        </p:nvGrpSpPr>
        <p:grpSpPr bwMode="auto">
          <a:xfrm rot="-3264937">
            <a:off x="8152179" y="4124667"/>
            <a:ext cx="1971675" cy="904875"/>
            <a:chOff x="4141" y="394"/>
            <a:chExt cx="1242" cy="570"/>
          </a:xfrm>
        </p:grpSpPr>
        <p:sp>
          <p:nvSpPr>
            <p:cNvPr id="85" name="Line 20">
              <a:extLst>
                <a:ext uri="{FF2B5EF4-FFF2-40B4-BE49-F238E27FC236}">
                  <a16:creationId xmlns:a16="http://schemas.microsoft.com/office/drawing/2014/main" id="{1D55C3D5-A428-CC44-8B43-7C6CB47D04C9}"/>
                </a:ext>
              </a:extLst>
            </p:cNvPr>
            <p:cNvSpPr>
              <a:spLocks noChangeShapeType="1"/>
            </p:cNvSpPr>
            <p:nvPr/>
          </p:nvSpPr>
          <p:spPr bwMode="auto">
            <a:xfrm flipH="1" flipV="1">
              <a:off x="4141" y="394"/>
              <a:ext cx="1242" cy="570"/>
            </a:xfrm>
            <a:prstGeom prst="line">
              <a:avLst/>
            </a:prstGeom>
            <a:noFill/>
            <a:ln w="28575">
              <a:solidFill>
                <a:srgbClr val="CC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6" name="Text Box 26">
              <a:extLst>
                <a:ext uri="{FF2B5EF4-FFF2-40B4-BE49-F238E27FC236}">
                  <a16:creationId xmlns:a16="http://schemas.microsoft.com/office/drawing/2014/main" id="{98847E99-AF68-1F43-AC46-9AD80D6458C5}"/>
                </a:ext>
              </a:extLst>
            </p:cNvPr>
            <p:cNvSpPr txBox="1">
              <a:spLocks noChangeArrowheads="1"/>
            </p:cNvSpPr>
            <p:nvPr/>
          </p:nvSpPr>
          <p:spPr bwMode="auto">
            <a:xfrm rot="1411598">
              <a:off x="4304" y="706"/>
              <a:ext cx="1011"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HTTP response</a:t>
              </a:r>
              <a:endParaRPr kumimoji="0" lang="en-US" altLang="en-US" sz="2400" b="0" i="0"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endParaRPr>
            </a:p>
          </p:txBody>
        </p:sp>
      </p:grpSp>
      <p:grpSp>
        <p:nvGrpSpPr>
          <p:cNvPr id="4" name="Group 3">
            <a:extLst>
              <a:ext uri="{FF2B5EF4-FFF2-40B4-BE49-F238E27FC236}">
                <a16:creationId xmlns:a16="http://schemas.microsoft.com/office/drawing/2014/main" id="{067724E3-B9EF-784C-81CF-0208D90CEEBE}"/>
              </a:ext>
            </a:extLst>
          </p:cNvPr>
          <p:cNvGrpSpPr/>
          <p:nvPr/>
        </p:nvGrpSpPr>
        <p:grpSpPr>
          <a:xfrm>
            <a:off x="7046475" y="4540592"/>
            <a:ext cx="2210665" cy="1578194"/>
            <a:chOff x="7046475" y="4540592"/>
            <a:chExt cx="2210665" cy="1578194"/>
          </a:xfrm>
        </p:grpSpPr>
        <p:sp>
          <p:nvSpPr>
            <p:cNvPr id="74" name="Text Box 23">
              <a:extLst>
                <a:ext uri="{FF2B5EF4-FFF2-40B4-BE49-F238E27FC236}">
                  <a16:creationId xmlns:a16="http://schemas.microsoft.com/office/drawing/2014/main" id="{61B2A806-9EFC-9449-97BE-336492E83009}"/>
                </a:ext>
              </a:extLst>
            </p:cNvPr>
            <p:cNvSpPr txBox="1">
              <a:spLocks noChangeArrowheads="1"/>
            </p:cNvSpPr>
            <p:nvPr/>
          </p:nvSpPr>
          <p:spPr bwMode="auto">
            <a:xfrm>
              <a:off x="7046475" y="5472455"/>
              <a:ext cx="2210665"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Calibri"/>
                  <a:ea typeface="ＭＳ Ｐゴシック" panose="020B0600070205080204" pitchFamily="34" charset="-128"/>
                  <a:cs typeface="+mn-cs"/>
                </a:rPr>
                <a:t>iPhone running</a:t>
              </a:r>
            </a:p>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Calibri"/>
                  <a:ea typeface="ＭＳ Ｐゴシック" panose="020B0600070205080204" pitchFamily="34" charset="-128"/>
                  <a:cs typeface="+mn-cs"/>
                </a:rPr>
                <a:t>Safari browser</a:t>
              </a:r>
              <a:endParaRPr kumimoji="0" lang="en-US" altLang="en-US" sz="3200" b="0" i="0" u="none" strike="noStrike" kern="0" cap="none" spc="0" normalizeH="0" baseline="0" noProof="0" dirty="0">
                <a:ln>
                  <a:noFill/>
                </a:ln>
                <a:solidFill>
                  <a:srgbClr val="000000"/>
                </a:solidFill>
                <a:effectLst/>
                <a:uLnTx/>
                <a:uFillTx/>
                <a:latin typeface="Calibri"/>
                <a:ea typeface="ＭＳ Ｐゴシック" panose="020B0600070205080204" pitchFamily="34" charset="-128"/>
                <a:cs typeface="+mn-cs"/>
              </a:endParaRPr>
            </a:p>
          </p:txBody>
        </p:sp>
        <p:pic>
          <p:nvPicPr>
            <p:cNvPr id="87" name="Picture 43" descr="iphone_stylized_small">
              <a:extLst>
                <a:ext uri="{FF2B5EF4-FFF2-40B4-BE49-F238E27FC236}">
                  <a16:creationId xmlns:a16="http://schemas.microsoft.com/office/drawing/2014/main" id="{D1E934F1-FF6C-B341-A221-38110724ACA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644179" y="4540592"/>
              <a:ext cx="382588" cy="917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2" name="Group 1">
            <a:extLst>
              <a:ext uri="{FF2B5EF4-FFF2-40B4-BE49-F238E27FC236}">
                <a16:creationId xmlns:a16="http://schemas.microsoft.com/office/drawing/2014/main" id="{E5E3F8E5-5BB6-9F4D-BD7D-96E3FCFF937E}"/>
              </a:ext>
            </a:extLst>
          </p:cNvPr>
          <p:cNvGrpSpPr/>
          <p:nvPr/>
        </p:nvGrpSpPr>
        <p:grpSpPr>
          <a:xfrm>
            <a:off x="6584832" y="1722780"/>
            <a:ext cx="2270564" cy="1610628"/>
            <a:chOff x="6584832" y="1722780"/>
            <a:chExt cx="2270564" cy="1610628"/>
          </a:xfrm>
        </p:grpSpPr>
        <p:sp>
          <p:nvSpPr>
            <p:cNvPr id="72" name="Text Box 7">
              <a:extLst>
                <a:ext uri="{FF2B5EF4-FFF2-40B4-BE49-F238E27FC236}">
                  <a16:creationId xmlns:a16="http://schemas.microsoft.com/office/drawing/2014/main" id="{EE5DED9F-E1C4-F34D-899C-5E5BAFDADC9E}"/>
                </a:ext>
              </a:extLst>
            </p:cNvPr>
            <p:cNvSpPr txBox="1">
              <a:spLocks noChangeArrowheads="1"/>
            </p:cNvSpPr>
            <p:nvPr/>
          </p:nvSpPr>
          <p:spPr bwMode="auto">
            <a:xfrm>
              <a:off x="6584832" y="2687077"/>
              <a:ext cx="2270564"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Calibri"/>
                  <a:ea typeface="ＭＳ Ｐゴシック" panose="020B0600070205080204" pitchFamily="34" charset="-128"/>
                  <a:cs typeface="+mn-cs"/>
                </a:rPr>
                <a:t>PC running</a:t>
              </a:r>
            </a:p>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Calibri"/>
                  <a:ea typeface="ＭＳ Ｐゴシック" panose="020B0600070205080204" pitchFamily="34" charset="-128"/>
                  <a:cs typeface="+mn-cs"/>
                </a:rPr>
                <a:t>Firefox browser</a:t>
              </a:r>
              <a:endParaRPr kumimoji="0" lang="en-US" altLang="en-US" sz="3200" b="0" i="0" u="none" strike="noStrike" kern="0" cap="none" spc="0" normalizeH="0" baseline="0" noProof="0" dirty="0">
                <a:ln>
                  <a:noFill/>
                </a:ln>
                <a:solidFill>
                  <a:srgbClr val="000000"/>
                </a:solidFill>
                <a:effectLst/>
                <a:uLnTx/>
                <a:uFillTx/>
                <a:latin typeface="Calibri"/>
                <a:ea typeface="ＭＳ Ｐゴシック" panose="020B0600070205080204" pitchFamily="34" charset="-128"/>
                <a:cs typeface="+mn-cs"/>
              </a:endParaRPr>
            </a:p>
          </p:txBody>
        </p:sp>
        <p:grpSp>
          <p:nvGrpSpPr>
            <p:cNvPr id="88" name="Group 44">
              <a:extLst>
                <a:ext uri="{FF2B5EF4-FFF2-40B4-BE49-F238E27FC236}">
                  <a16:creationId xmlns:a16="http://schemas.microsoft.com/office/drawing/2014/main" id="{9EAD6FC3-A72E-8241-AA6C-FE53B680C4A5}"/>
                </a:ext>
              </a:extLst>
            </p:cNvPr>
            <p:cNvGrpSpPr>
              <a:grpSpLocks/>
            </p:cNvGrpSpPr>
            <p:nvPr/>
          </p:nvGrpSpPr>
          <p:grpSpPr bwMode="auto">
            <a:xfrm>
              <a:off x="7109192" y="1722780"/>
              <a:ext cx="1066800" cy="1079500"/>
              <a:chOff x="-44" y="1473"/>
              <a:chExt cx="981" cy="1105"/>
            </a:xfrm>
          </p:grpSpPr>
          <p:pic>
            <p:nvPicPr>
              <p:cNvPr id="89" name="Picture 45" descr="desktop_computer_stylized_medium">
                <a:extLst>
                  <a:ext uri="{FF2B5EF4-FFF2-40B4-BE49-F238E27FC236}">
                    <a16:creationId xmlns:a16="http://schemas.microsoft.com/office/drawing/2014/main" id="{1ADDC1FA-6D07-3F4E-8F74-21843504B201}"/>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0" name="Freeform 46">
                <a:extLst>
                  <a:ext uri="{FF2B5EF4-FFF2-40B4-BE49-F238E27FC236}">
                    <a16:creationId xmlns:a16="http://schemas.microsoft.com/office/drawing/2014/main" id="{42A6104A-05E4-B94E-8AC8-1F8524B85F70}"/>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grpSp>
        <p:nvGrpSpPr>
          <p:cNvPr id="3" name="Group 2">
            <a:extLst>
              <a:ext uri="{FF2B5EF4-FFF2-40B4-BE49-F238E27FC236}">
                <a16:creationId xmlns:a16="http://schemas.microsoft.com/office/drawing/2014/main" id="{046FA54E-9DBE-BF46-9FA4-0BD5D56FE85D}"/>
              </a:ext>
            </a:extLst>
          </p:cNvPr>
          <p:cNvGrpSpPr/>
          <p:nvPr/>
        </p:nvGrpSpPr>
        <p:grpSpPr>
          <a:xfrm>
            <a:off x="9655810" y="2888005"/>
            <a:ext cx="2414547" cy="2197950"/>
            <a:chOff x="9655810" y="2888005"/>
            <a:chExt cx="2414547" cy="2197950"/>
          </a:xfrm>
        </p:grpSpPr>
        <p:sp>
          <p:nvSpPr>
            <p:cNvPr id="73" name="Text Box 9">
              <a:extLst>
                <a:ext uri="{FF2B5EF4-FFF2-40B4-BE49-F238E27FC236}">
                  <a16:creationId xmlns:a16="http://schemas.microsoft.com/office/drawing/2014/main" id="{1DB0406D-8424-A242-88CD-CF99DD0C8226}"/>
                </a:ext>
              </a:extLst>
            </p:cNvPr>
            <p:cNvSpPr txBox="1">
              <a:spLocks noChangeArrowheads="1"/>
            </p:cNvSpPr>
            <p:nvPr/>
          </p:nvSpPr>
          <p:spPr bwMode="auto">
            <a:xfrm>
              <a:off x="9655810" y="4162625"/>
              <a:ext cx="2414547" cy="923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Calibri"/>
                  <a:ea typeface="ＭＳ Ｐゴシック" panose="020B0600070205080204" pitchFamily="34" charset="-128"/>
                  <a:cs typeface="+mn-cs"/>
                </a:rPr>
                <a:t>server running</a:t>
              </a:r>
            </a:p>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Calibri"/>
                  <a:ea typeface="ＭＳ Ｐゴシック" panose="020B0600070205080204" pitchFamily="34" charset="-128"/>
                  <a:cs typeface="+mn-cs"/>
                </a:rPr>
                <a:t>Apache Web</a:t>
              </a:r>
            </a:p>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Calibri"/>
                  <a:ea typeface="ＭＳ Ｐゴシック" panose="020B0600070205080204" pitchFamily="34" charset="-128"/>
                  <a:cs typeface="+mn-cs"/>
                </a:rPr>
                <a:t>server</a:t>
              </a:r>
              <a:endParaRPr kumimoji="0" lang="en-US" altLang="en-US" sz="3200" b="0" i="0" u="none" strike="noStrike" kern="0" cap="none" spc="0" normalizeH="0" baseline="0" noProof="0" dirty="0">
                <a:ln>
                  <a:noFill/>
                </a:ln>
                <a:solidFill>
                  <a:srgbClr val="000000"/>
                </a:solidFill>
                <a:effectLst/>
                <a:uLnTx/>
                <a:uFillTx/>
                <a:latin typeface="Calibri"/>
                <a:ea typeface="ＭＳ Ｐゴシック" panose="020B0600070205080204" pitchFamily="34" charset="-128"/>
                <a:cs typeface="+mn-cs"/>
              </a:endParaRPr>
            </a:p>
          </p:txBody>
        </p:sp>
        <p:grpSp>
          <p:nvGrpSpPr>
            <p:cNvPr id="91" name="Group 47">
              <a:extLst>
                <a:ext uri="{FF2B5EF4-FFF2-40B4-BE49-F238E27FC236}">
                  <a16:creationId xmlns:a16="http://schemas.microsoft.com/office/drawing/2014/main" id="{1578750D-9ADE-FF47-A035-3F58F7F95E77}"/>
                </a:ext>
              </a:extLst>
            </p:cNvPr>
            <p:cNvGrpSpPr>
              <a:grpSpLocks/>
            </p:cNvGrpSpPr>
            <p:nvPr/>
          </p:nvGrpSpPr>
          <p:grpSpPr bwMode="auto">
            <a:xfrm>
              <a:off x="10230217" y="2888005"/>
              <a:ext cx="695325" cy="1282700"/>
              <a:chOff x="4140" y="429"/>
              <a:chExt cx="1425" cy="2396"/>
            </a:xfrm>
          </p:grpSpPr>
          <p:sp>
            <p:nvSpPr>
              <p:cNvPr id="92" name="Freeform 48">
                <a:extLst>
                  <a:ext uri="{FF2B5EF4-FFF2-40B4-BE49-F238E27FC236}">
                    <a16:creationId xmlns:a16="http://schemas.microsoft.com/office/drawing/2014/main" id="{30FC1D0E-933E-6B40-9A42-0E9717238432}"/>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3" name="Rectangle 49">
                <a:extLst>
                  <a:ext uri="{FF2B5EF4-FFF2-40B4-BE49-F238E27FC236}">
                    <a16:creationId xmlns:a16="http://schemas.microsoft.com/office/drawing/2014/main" id="{B5655423-6CF0-CD49-B3A9-063B782C1F8A}"/>
                  </a:ext>
                </a:extLst>
              </p:cNvPr>
              <p:cNvSpPr>
                <a:spLocks noChangeArrowheads="1"/>
              </p:cNvSpPr>
              <p:nvPr/>
            </p:nvSpPr>
            <p:spPr bwMode="auto">
              <a:xfrm>
                <a:off x="4205" y="429"/>
                <a:ext cx="1048" cy="2283"/>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4" name="Freeform 50">
                <a:extLst>
                  <a:ext uri="{FF2B5EF4-FFF2-40B4-BE49-F238E27FC236}">
                    <a16:creationId xmlns:a16="http://schemas.microsoft.com/office/drawing/2014/main" id="{A0AC0D67-FA58-B147-A1DC-191134726C5A}"/>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5" name="Freeform 51">
                <a:extLst>
                  <a:ext uri="{FF2B5EF4-FFF2-40B4-BE49-F238E27FC236}">
                    <a16:creationId xmlns:a16="http://schemas.microsoft.com/office/drawing/2014/main" id="{DE00B670-08D8-5142-A593-67DE6409B9C4}"/>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6" name="Rectangle 52">
                <a:extLst>
                  <a:ext uri="{FF2B5EF4-FFF2-40B4-BE49-F238E27FC236}">
                    <a16:creationId xmlns:a16="http://schemas.microsoft.com/office/drawing/2014/main" id="{C0F46C25-0562-1D41-A932-B4DCFBC60F32}"/>
                  </a:ext>
                </a:extLst>
              </p:cNvPr>
              <p:cNvSpPr>
                <a:spLocks noChangeArrowheads="1"/>
              </p:cNvSpPr>
              <p:nvPr/>
            </p:nvSpPr>
            <p:spPr bwMode="auto">
              <a:xfrm>
                <a:off x="4212" y="693"/>
                <a:ext cx="595" cy="47"/>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97" name="Group 53">
                <a:extLst>
                  <a:ext uri="{FF2B5EF4-FFF2-40B4-BE49-F238E27FC236}">
                    <a16:creationId xmlns:a16="http://schemas.microsoft.com/office/drawing/2014/main" id="{42D2ADD9-FBDF-B348-8727-B1428057A192}"/>
                  </a:ext>
                </a:extLst>
              </p:cNvPr>
              <p:cNvGrpSpPr>
                <a:grpSpLocks/>
              </p:cNvGrpSpPr>
              <p:nvPr/>
            </p:nvGrpSpPr>
            <p:grpSpPr bwMode="auto">
              <a:xfrm>
                <a:off x="4749" y="668"/>
                <a:ext cx="581" cy="145"/>
                <a:chOff x="614" y="2568"/>
                <a:chExt cx="725" cy="139"/>
              </a:xfrm>
            </p:grpSpPr>
            <p:sp>
              <p:nvSpPr>
                <p:cNvPr id="122" name="AutoShape 54">
                  <a:extLst>
                    <a:ext uri="{FF2B5EF4-FFF2-40B4-BE49-F238E27FC236}">
                      <a16:creationId xmlns:a16="http://schemas.microsoft.com/office/drawing/2014/main" id="{B3A024BC-0571-B343-B957-96A9956CB100}"/>
                    </a:ext>
                  </a:extLst>
                </p:cNvPr>
                <p:cNvSpPr>
                  <a:spLocks noChangeArrowheads="1"/>
                </p:cNvSpPr>
                <p:nvPr/>
              </p:nvSpPr>
              <p:spPr bwMode="auto">
                <a:xfrm>
                  <a:off x="613" y="2569"/>
                  <a:ext cx="727" cy="13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23" name="AutoShape 55">
                  <a:extLst>
                    <a:ext uri="{FF2B5EF4-FFF2-40B4-BE49-F238E27FC236}">
                      <a16:creationId xmlns:a16="http://schemas.microsoft.com/office/drawing/2014/main" id="{BCE631BE-5109-0446-9778-CCBD1DF0A6B3}"/>
                    </a:ext>
                  </a:extLst>
                </p:cNvPr>
                <p:cNvSpPr>
                  <a:spLocks noChangeArrowheads="1"/>
                </p:cNvSpPr>
                <p:nvPr/>
              </p:nvSpPr>
              <p:spPr bwMode="auto">
                <a:xfrm>
                  <a:off x="629" y="2586"/>
                  <a:ext cx="694" cy="9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98" name="Rectangle 56">
                <a:extLst>
                  <a:ext uri="{FF2B5EF4-FFF2-40B4-BE49-F238E27FC236}">
                    <a16:creationId xmlns:a16="http://schemas.microsoft.com/office/drawing/2014/main" id="{5D3DFADC-1C8D-AF4C-85AA-0F7A2C55C87C}"/>
                  </a:ext>
                </a:extLst>
              </p:cNvPr>
              <p:cNvSpPr>
                <a:spLocks noChangeArrowheads="1"/>
              </p:cNvSpPr>
              <p:nvPr/>
            </p:nvSpPr>
            <p:spPr bwMode="auto">
              <a:xfrm>
                <a:off x="4225" y="1019"/>
                <a:ext cx="595" cy="47"/>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99" name="Group 57">
                <a:extLst>
                  <a:ext uri="{FF2B5EF4-FFF2-40B4-BE49-F238E27FC236}">
                    <a16:creationId xmlns:a16="http://schemas.microsoft.com/office/drawing/2014/main" id="{C1D33EC1-1E29-8544-B98D-73191F02F73D}"/>
                  </a:ext>
                </a:extLst>
              </p:cNvPr>
              <p:cNvGrpSpPr>
                <a:grpSpLocks/>
              </p:cNvGrpSpPr>
              <p:nvPr/>
            </p:nvGrpSpPr>
            <p:grpSpPr bwMode="auto">
              <a:xfrm>
                <a:off x="4747" y="994"/>
                <a:ext cx="581" cy="134"/>
                <a:chOff x="614" y="2568"/>
                <a:chExt cx="725" cy="139"/>
              </a:xfrm>
            </p:grpSpPr>
            <p:sp>
              <p:nvSpPr>
                <p:cNvPr id="120" name="AutoShape 58">
                  <a:extLst>
                    <a:ext uri="{FF2B5EF4-FFF2-40B4-BE49-F238E27FC236}">
                      <a16:creationId xmlns:a16="http://schemas.microsoft.com/office/drawing/2014/main" id="{82D153A1-613C-9C4E-A2C0-B1C929BC01CE}"/>
                    </a:ext>
                  </a:extLst>
                </p:cNvPr>
                <p:cNvSpPr>
                  <a:spLocks noChangeArrowheads="1"/>
                </p:cNvSpPr>
                <p:nvPr/>
              </p:nvSpPr>
              <p:spPr bwMode="auto">
                <a:xfrm>
                  <a:off x="616" y="2569"/>
                  <a:ext cx="723" cy="138"/>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21" name="AutoShape 59">
                  <a:extLst>
                    <a:ext uri="{FF2B5EF4-FFF2-40B4-BE49-F238E27FC236}">
                      <a16:creationId xmlns:a16="http://schemas.microsoft.com/office/drawing/2014/main" id="{F147FCC4-6131-8F44-A906-F0D80C4D7263}"/>
                    </a:ext>
                  </a:extLst>
                </p:cNvPr>
                <p:cNvSpPr>
                  <a:spLocks noChangeArrowheads="1"/>
                </p:cNvSpPr>
                <p:nvPr/>
              </p:nvSpPr>
              <p:spPr bwMode="auto">
                <a:xfrm>
                  <a:off x="632" y="2588"/>
                  <a:ext cx="690" cy="102"/>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100" name="Rectangle 60">
                <a:extLst>
                  <a:ext uri="{FF2B5EF4-FFF2-40B4-BE49-F238E27FC236}">
                    <a16:creationId xmlns:a16="http://schemas.microsoft.com/office/drawing/2014/main" id="{85C735FA-9571-F248-9BA5-6CDBDBE01BD6}"/>
                  </a:ext>
                </a:extLst>
              </p:cNvPr>
              <p:cNvSpPr>
                <a:spLocks noChangeArrowheads="1"/>
              </p:cNvSpPr>
              <p:nvPr/>
            </p:nvSpPr>
            <p:spPr bwMode="auto">
              <a:xfrm>
                <a:off x="4218" y="1357"/>
                <a:ext cx="595" cy="47"/>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1" name="Rectangle 61">
                <a:extLst>
                  <a:ext uri="{FF2B5EF4-FFF2-40B4-BE49-F238E27FC236}">
                    <a16:creationId xmlns:a16="http://schemas.microsoft.com/office/drawing/2014/main" id="{5812C6A4-3EC0-A249-9E63-F46527542665}"/>
                  </a:ext>
                </a:extLst>
              </p:cNvPr>
              <p:cNvSpPr>
                <a:spLocks noChangeArrowheads="1"/>
              </p:cNvSpPr>
              <p:nvPr/>
            </p:nvSpPr>
            <p:spPr bwMode="auto">
              <a:xfrm>
                <a:off x="4228" y="1654"/>
                <a:ext cx="595" cy="47"/>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102" name="Group 62">
                <a:extLst>
                  <a:ext uri="{FF2B5EF4-FFF2-40B4-BE49-F238E27FC236}">
                    <a16:creationId xmlns:a16="http://schemas.microsoft.com/office/drawing/2014/main" id="{7E620A9B-CBE1-F240-88FD-585574663314}"/>
                  </a:ext>
                </a:extLst>
              </p:cNvPr>
              <p:cNvGrpSpPr>
                <a:grpSpLocks/>
              </p:cNvGrpSpPr>
              <p:nvPr/>
            </p:nvGrpSpPr>
            <p:grpSpPr bwMode="auto">
              <a:xfrm>
                <a:off x="4735" y="1627"/>
                <a:ext cx="582" cy="151"/>
                <a:chOff x="614" y="2568"/>
                <a:chExt cx="725" cy="139"/>
              </a:xfrm>
            </p:grpSpPr>
            <p:sp>
              <p:nvSpPr>
                <p:cNvPr id="118" name="AutoShape 63">
                  <a:extLst>
                    <a:ext uri="{FF2B5EF4-FFF2-40B4-BE49-F238E27FC236}">
                      <a16:creationId xmlns:a16="http://schemas.microsoft.com/office/drawing/2014/main" id="{042898BA-1F4B-D343-83D2-32F6B871E166}"/>
                    </a:ext>
                  </a:extLst>
                </p:cNvPr>
                <p:cNvSpPr>
                  <a:spLocks noChangeArrowheads="1"/>
                </p:cNvSpPr>
                <p:nvPr/>
              </p:nvSpPr>
              <p:spPr bwMode="auto">
                <a:xfrm>
                  <a:off x="614" y="2568"/>
                  <a:ext cx="725"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9" name="AutoShape 64">
                  <a:extLst>
                    <a:ext uri="{FF2B5EF4-FFF2-40B4-BE49-F238E27FC236}">
                      <a16:creationId xmlns:a16="http://schemas.microsoft.com/office/drawing/2014/main" id="{43D7819E-9A5B-E741-ACC4-82E6487AE398}"/>
                    </a:ext>
                  </a:extLst>
                </p:cNvPr>
                <p:cNvSpPr>
                  <a:spLocks noChangeArrowheads="1"/>
                </p:cNvSpPr>
                <p:nvPr/>
              </p:nvSpPr>
              <p:spPr bwMode="auto">
                <a:xfrm>
                  <a:off x="631" y="2584"/>
                  <a:ext cx="693"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103" name="Freeform 65">
                <a:extLst>
                  <a:ext uri="{FF2B5EF4-FFF2-40B4-BE49-F238E27FC236}">
                    <a16:creationId xmlns:a16="http://schemas.microsoft.com/office/drawing/2014/main" id="{7CC2BA69-A482-5D4B-8CA5-B5AC73726D7C}"/>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104" name="Group 66">
                <a:extLst>
                  <a:ext uri="{FF2B5EF4-FFF2-40B4-BE49-F238E27FC236}">
                    <a16:creationId xmlns:a16="http://schemas.microsoft.com/office/drawing/2014/main" id="{F21B3CA3-EDB9-ED4A-9790-00B6351372FF}"/>
                  </a:ext>
                </a:extLst>
              </p:cNvPr>
              <p:cNvGrpSpPr>
                <a:grpSpLocks/>
              </p:cNvGrpSpPr>
              <p:nvPr/>
            </p:nvGrpSpPr>
            <p:grpSpPr bwMode="auto">
              <a:xfrm>
                <a:off x="4739" y="1327"/>
                <a:ext cx="582" cy="139"/>
                <a:chOff x="614" y="2568"/>
                <a:chExt cx="725" cy="139"/>
              </a:xfrm>
            </p:grpSpPr>
            <p:sp>
              <p:nvSpPr>
                <p:cNvPr id="116" name="AutoShape 67">
                  <a:extLst>
                    <a:ext uri="{FF2B5EF4-FFF2-40B4-BE49-F238E27FC236}">
                      <a16:creationId xmlns:a16="http://schemas.microsoft.com/office/drawing/2014/main" id="{9EDB1FCF-F653-F642-8D80-BF382D9E0C35}"/>
                    </a:ext>
                  </a:extLst>
                </p:cNvPr>
                <p:cNvSpPr>
                  <a:spLocks noChangeArrowheads="1"/>
                </p:cNvSpPr>
                <p:nvPr/>
              </p:nvSpPr>
              <p:spPr bwMode="auto">
                <a:xfrm>
                  <a:off x="614" y="2568"/>
                  <a:ext cx="725"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7" name="AutoShape 68">
                  <a:extLst>
                    <a:ext uri="{FF2B5EF4-FFF2-40B4-BE49-F238E27FC236}">
                      <a16:creationId xmlns:a16="http://schemas.microsoft.com/office/drawing/2014/main" id="{609BFCAD-4861-EE43-8362-EA6C48556301}"/>
                    </a:ext>
                  </a:extLst>
                </p:cNvPr>
                <p:cNvSpPr>
                  <a:spLocks noChangeArrowheads="1"/>
                </p:cNvSpPr>
                <p:nvPr/>
              </p:nvSpPr>
              <p:spPr bwMode="auto">
                <a:xfrm>
                  <a:off x="630" y="2583"/>
                  <a:ext cx="693"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105" name="Rectangle 69">
                <a:extLst>
                  <a:ext uri="{FF2B5EF4-FFF2-40B4-BE49-F238E27FC236}">
                    <a16:creationId xmlns:a16="http://schemas.microsoft.com/office/drawing/2014/main" id="{5D47278C-43D3-204F-86FD-15B20209028D}"/>
                  </a:ext>
                </a:extLst>
              </p:cNvPr>
              <p:cNvSpPr>
                <a:spLocks noChangeArrowheads="1"/>
              </p:cNvSpPr>
              <p:nvPr/>
            </p:nvSpPr>
            <p:spPr bwMode="auto">
              <a:xfrm>
                <a:off x="5249" y="432"/>
                <a:ext cx="68" cy="2286"/>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6" name="Freeform 70">
                <a:extLst>
                  <a:ext uri="{FF2B5EF4-FFF2-40B4-BE49-F238E27FC236}">
                    <a16:creationId xmlns:a16="http://schemas.microsoft.com/office/drawing/2014/main" id="{C4685EB6-AA09-4243-9AED-1759E88D18EC}"/>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7" name="Freeform 71">
                <a:extLst>
                  <a:ext uri="{FF2B5EF4-FFF2-40B4-BE49-F238E27FC236}">
                    <a16:creationId xmlns:a16="http://schemas.microsoft.com/office/drawing/2014/main" id="{F8013113-6639-D746-8787-464D70E731D8}"/>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8" name="Oval 72">
                <a:extLst>
                  <a:ext uri="{FF2B5EF4-FFF2-40B4-BE49-F238E27FC236}">
                    <a16:creationId xmlns:a16="http://schemas.microsoft.com/office/drawing/2014/main" id="{BAF4B182-B231-9044-AFF9-C80B2E27F7AF}"/>
                  </a:ext>
                </a:extLst>
              </p:cNvPr>
              <p:cNvSpPr>
                <a:spLocks noChangeArrowheads="1"/>
              </p:cNvSpPr>
              <p:nvPr/>
            </p:nvSpPr>
            <p:spPr bwMode="auto">
              <a:xfrm>
                <a:off x="5516" y="2611"/>
                <a:ext cx="49"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9" name="Freeform 73">
                <a:extLst>
                  <a:ext uri="{FF2B5EF4-FFF2-40B4-BE49-F238E27FC236}">
                    <a16:creationId xmlns:a16="http://schemas.microsoft.com/office/drawing/2014/main" id="{5BF1720C-9B23-A442-9078-1CB2D3EAD126}"/>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0" name="AutoShape 74">
                <a:extLst>
                  <a:ext uri="{FF2B5EF4-FFF2-40B4-BE49-F238E27FC236}">
                    <a16:creationId xmlns:a16="http://schemas.microsoft.com/office/drawing/2014/main" id="{5C72D219-90B2-E948-8C51-2DF4C76E6710}"/>
                  </a:ext>
                </a:extLst>
              </p:cNvPr>
              <p:cNvSpPr>
                <a:spLocks noChangeArrowheads="1"/>
              </p:cNvSpPr>
              <p:nvPr/>
            </p:nvSpPr>
            <p:spPr bwMode="auto">
              <a:xfrm>
                <a:off x="4140" y="2677"/>
                <a:ext cx="1201" cy="148"/>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1" name="AutoShape 75">
                <a:extLst>
                  <a:ext uri="{FF2B5EF4-FFF2-40B4-BE49-F238E27FC236}">
                    <a16:creationId xmlns:a16="http://schemas.microsoft.com/office/drawing/2014/main" id="{83107432-CCDD-3F4A-A673-5C965AB6622C}"/>
                  </a:ext>
                </a:extLst>
              </p:cNvPr>
              <p:cNvSpPr>
                <a:spLocks noChangeArrowheads="1"/>
              </p:cNvSpPr>
              <p:nvPr/>
            </p:nvSpPr>
            <p:spPr bwMode="auto">
              <a:xfrm>
                <a:off x="4205" y="2712"/>
                <a:ext cx="1070" cy="80"/>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2" name="Oval 76">
                <a:extLst>
                  <a:ext uri="{FF2B5EF4-FFF2-40B4-BE49-F238E27FC236}">
                    <a16:creationId xmlns:a16="http://schemas.microsoft.com/office/drawing/2014/main" id="{93D83AE9-CB35-4043-B0A0-1FFA790871DB}"/>
                  </a:ext>
                </a:extLst>
              </p:cNvPr>
              <p:cNvSpPr>
                <a:spLocks noChangeArrowheads="1"/>
              </p:cNvSpPr>
              <p:nvPr/>
            </p:nvSpPr>
            <p:spPr bwMode="auto">
              <a:xfrm>
                <a:off x="4309" y="2383"/>
                <a:ext cx="156"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3" name="Oval 77">
                <a:extLst>
                  <a:ext uri="{FF2B5EF4-FFF2-40B4-BE49-F238E27FC236}">
                    <a16:creationId xmlns:a16="http://schemas.microsoft.com/office/drawing/2014/main" id="{C8BA1D5C-380B-5844-9DFE-FB0350399A3E}"/>
                  </a:ext>
                </a:extLst>
              </p:cNvPr>
              <p:cNvSpPr>
                <a:spLocks noChangeArrowheads="1"/>
              </p:cNvSpPr>
              <p:nvPr/>
            </p:nvSpPr>
            <p:spPr bwMode="auto">
              <a:xfrm>
                <a:off x="4485" y="2383"/>
                <a:ext cx="163" cy="145"/>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114" name="Oval 78">
                <a:extLst>
                  <a:ext uri="{FF2B5EF4-FFF2-40B4-BE49-F238E27FC236}">
                    <a16:creationId xmlns:a16="http://schemas.microsoft.com/office/drawing/2014/main" id="{EF0EACD3-D07B-0F4F-BB94-4F2D63912972}"/>
                  </a:ext>
                </a:extLst>
              </p:cNvPr>
              <p:cNvSpPr>
                <a:spLocks noChangeArrowheads="1"/>
              </p:cNvSpPr>
              <p:nvPr/>
            </p:nvSpPr>
            <p:spPr bwMode="auto">
              <a:xfrm>
                <a:off x="4661" y="2380"/>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5" name="Rectangle 79">
                <a:extLst>
                  <a:ext uri="{FF2B5EF4-FFF2-40B4-BE49-F238E27FC236}">
                    <a16:creationId xmlns:a16="http://schemas.microsoft.com/office/drawing/2014/main" id="{C545DB8D-EFCD-9A46-858D-A246B93C7BA5}"/>
                  </a:ext>
                </a:extLst>
              </p:cNvPr>
              <p:cNvSpPr>
                <a:spLocks noChangeArrowheads="1"/>
              </p:cNvSpPr>
              <p:nvPr/>
            </p:nvSpPr>
            <p:spPr bwMode="auto">
              <a:xfrm>
                <a:off x="5061" y="1835"/>
                <a:ext cx="88" cy="762"/>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sp>
        <p:nvSpPr>
          <p:cNvPr id="59" name="Slide Number Placeholder 2">
            <a:extLst>
              <a:ext uri="{FF2B5EF4-FFF2-40B4-BE49-F238E27FC236}">
                <a16:creationId xmlns:a16="http://schemas.microsoft.com/office/drawing/2014/main" id="{C473C8CC-FB59-904B-86D0-BFB6A614029E}"/>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a:ea typeface="+mn-ea"/>
                <a:cs typeface="+mn-cs"/>
              </a:rPr>
              <a:t>Application Layer: 2-</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19</a:t>
            </a:fld>
            <a:endParaRPr kumimoji="0" lang="en-US" sz="1100" b="0" i="0" u="none" strike="noStrike" kern="1200" cap="none" spc="0" normalizeH="0" baseline="0" noProof="0" dirty="0">
              <a:ln>
                <a:noFill/>
              </a:ln>
              <a:solidFill>
                <a:prstClr val="white">
                  <a:lumMod val="50000"/>
                </a:prstClr>
              </a:solidFill>
              <a:effectLst/>
              <a:uLnTx/>
              <a:uFillTx/>
              <a:latin typeface="Calibri"/>
              <a:ea typeface="+mn-ea"/>
              <a:cs typeface="+mn-cs"/>
            </a:endParaRPr>
          </a:p>
        </p:txBody>
      </p:sp>
    </p:spTree>
    <p:extLst>
      <p:ext uri="{BB962C8B-B14F-4D97-AF65-F5344CB8AC3E}">
        <p14:creationId xmlns:p14="http://schemas.microsoft.com/office/powerpoint/2010/main" val="375443394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71">
                                            <p:txEl>
                                              <p:pRg st="3" end="3"/>
                                            </p:txEl>
                                          </p:spTgt>
                                        </p:tgtEl>
                                        <p:attrNameLst>
                                          <p:attrName>style.visibility</p:attrName>
                                        </p:attrNameLst>
                                      </p:cBhvr>
                                      <p:to>
                                        <p:strVal val="visible"/>
                                      </p:to>
                                    </p:set>
                                    <p:animEffect transition="in" filter="dissolve">
                                      <p:cBhvr>
                                        <p:cTn id="7" dur="500"/>
                                        <p:tgtEl>
                                          <p:spTgt spid="71">
                                            <p:txEl>
                                              <p:pRg st="3" end="3"/>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71">
                                            <p:txEl>
                                              <p:pRg st="4" end="4"/>
                                            </p:txEl>
                                          </p:spTgt>
                                        </p:tgtEl>
                                        <p:attrNameLst>
                                          <p:attrName>style.visibility</p:attrName>
                                        </p:attrNameLst>
                                      </p:cBhvr>
                                      <p:to>
                                        <p:strVal val="visible"/>
                                      </p:to>
                                    </p:set>
                                    <p:animEffect transition="in" filter="dissolve">
                                      <p:cBhvr>
                                        <p:cTn id="12" dur="500"/>
                                        <p:tgtEl>
                                          <p:spTgt spid="71">
                                            <p:txEl>
                                              <p:pRg st="4" end="4"/>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4"/>
                                        </p:tgtEl>
                                        <p:attrNameLst>
                                          <p:attrName>style.visibility</p:attrName>
                                        </p:attrNameLst>
                                      </p:cBhvr>
                                      <p:to>
                                        <p:strVal val="visible"/>
                                      </p:to>
                                    </p:set>
                                    <p:animEffect transition="in" filter="dissolve">
                                      <p:cBhvr>
                                        <p:cTn id="17" dur="500"/>
                                        <p:tgtEl>
                                          <p:spTgt spid="4"/>
                                        </p:tgtEl>
                                      </p:cBhvr>
                                    </p:animEffect>
                                  </p:childTnLst>
                                </p:cTn>
                              </p:par>
                              <p:par>
                                <p:cTn id="18" presetID="9" presetClass="entr" presetSubtype="0" fill="hold" nodeType="withEffect">
                                  <p:stCondLst>
                                    <p:cond delay="0"/>
                                  </p:stCondLst>
                                  <p:childTnLst>
                                    <p:set>
                                      <p:cBhvr>
                                        <p:cTn id="19" dur="1" fill="hold">
                                          <p:stCondLst>
                                            <p:cond delay="0"/>
                                          </p:stCondLst>
                                        </p:cTn>
                                        <p:tgtEl>
                                          <p:spTgt spid="2"/>
                                        </p:tgtEl>
                                        <p:attrNameLst>
                                          <p:attrName>style.visibility</p:attrName>
                                        </p:attrNameLst>
                                      </p:cBhvr>
                                      <p:to>
                                        <p:strVal val="visible"/>
                                      </p:to>
                                    </p:set>
                                    <p:animEffect transition="in" filter="dissolve">
                                      <p:cBhvr>
                                        <p:cTn id="20" dur="500"/>
                                        <p:tgtEl>
                                          <p:spTgt spid="2"/>
                                        </p:tgtEl>
                                      </p:cBhvr>
                                    </p:animEffect>
                                  </p:childTnLst>
                                </p:cTn>
                              </p:par>
                              <p:par>
                                <p:cTn id="21" presetID="9" presetClass="entr" presetSubtype="0" fill="hold" nodeType="withEffect">
                                  <p:stCondLst>
                                    <p:cond delay="0"/>
                                  </p:stCondLst>
                                  <p:childTnLst>
                                    <p:set>
                                      <p:cBhvr>
                                        <p:cTn id="22" dur="1" fill="hold">
                                          <p:stCondLst>
                                            <p:cond delay="0"/>
                                          </p:stCondLst>
                                        </p:cTn>
                                        <p:tgtEl>
                                          <p:spTgt spid="3"/>
                                        </p:tgtEl>
                                        <p:attrNameLst>
                                          <p:attrName>style.visibility</p:attrName>
                                        </p:attrNameLst>
                                      </p:cBhvr>
                                      <p:to>
                                        <p:strVal val="visible"/>
                                      </p:to>
                                    </p:set>
                                    <p:animEffect transition="in" filter="dissolve">
                                      <p:cBhvr>
                                        <p:cTn id="23" dur="500"/>
                                        <p:tgtEl>
                                          <p:spTgt spid="3"/>
                                        </p:tgtEl>
                                      </p:cBhvr>
                                    </p:animEffect>
                                  </p:childTnLst>
                                </p:cTn>
                              </p:par>
                            </p:childTnLst>
                          </p:cTn>
                        </p:par>
                      </p:childTnLst>
                    </p:cTn>
                  </p:par>
                  <p:par>
                    <p:cTn id="24" fill="hold">
                      <p:stCondLst>
                        <p:cond delay="indefinite"/>
                      </p:stCondLst>
                      <p:childTnLst>
                        <p:par>
                          <p:cTn id="25" fill="hold">
                            <p:stCondLst>
                              <p:cond delay="0"/>
                            </p:stCondLst>
                            <p:childTnLst>
                              <p:par>
                                <p:cTn id="26" presetID="22" presetClass="entr" presetSubtype="8" fill="hold" nodeType="clickEffect">
                                  <p:stCondLst>
                                    <p:cond delay="0"/>
                                  </p:stCondLst>
                                  <p:childTnLst>
                                    <p:set>
                                      <p:cBhvr>
                                        <p:cTn id="27" dur="1" fill="hold">
                                          <p:stCondLst>
                                            <p:cond delay="0"/>
                                          </p:stCondLst>
                                        </p:cTn>
                                        <p:tgtEl>
                                          <p:spTgt spid="75"/>
                                        </p:tgtEl>
                                        <p:attrNameLst>
                                          <p:attrName>style.visibility</p:attrName>
                                        </p:attrNameLst>
                                      </p:cBhvr>
                                      <p:to>
                                        <p:strVal val="visible"/>
                                      </p:to>
                                    </p:set>
                                    <p:animEffect transition="in" filter="wipe(left)">
                                      <p:cBhvr>
                                        <p:cTn id="28" dur="500"/>
                                        <p:tgtEl>
                                          <p:spTgt spid="75"/>
                                        </p:tgtEl>
                                      </p:cBhvr>
                                    </p:animEffect>
                                  </p:childTnLst>
                                </p:cTn>
                              </p:par>
                            </p:childTnLst>
                          </p:cTn>
                        </p:par>
                        <p:par>
                          <p:cTn id="29" fill="hold">
                            <p:stCondLst>
                              <p:cond delay="500"/>
                            </p:stCondLst>
                            <p:childTnLst>
                              <p:par>
                                <p:cTn id="30" presetID="22" presetClass="entr" presetSubtype="2" fill="hold" nodeType="afterEffect">
                                  <p:stCondLst>
                                    <p:cond delay="0"/>
                                  </p:stCondLst>
                                  <p:childTnLst>
                                    <p:set>
                                      <p:cBhvr>
                                        <p:cTn id="31" dur="1" fill="hold">
                                          <p:stCondLst>
                                            <p:cond delay="0"/>
                                          </p:stCondLst>
                                        </p:cTn>
                                        <p:tgtEl>
                                          <p:spTgt spid="78"/>
                                        </p:tgtEl>
                                        <p:attrNameLst>
                                          <p:attrName>style.visibility</p:attrName>
                                        </p:attrNameLst>
                                      </p:cBhvr>
                                      <p:to>
                                        <p:strVal val="visible"/>
                                      </p:to>
                                    </p:set>
                                    <p:animEffect transition="in" filter="wipe(right)">
                                      <p:cBhvr>
                                        <p:cTn id="32" dur="500"/>
                                        <p:tgtEl>
                                          <p:spTgt spid="78"/>
                                        </p:tgtEl>
                                      </p:cBhvr>
                                    </p:animEffect>
                                  </p:childTnLst>
                                </p:cTn>
                              </p:par>
                            </p:childTnLst>
                          </p:cTn>
                        </p:par>
                        <p:par>
                          <p:cTn id="33" fill="hold">
                            <p:stCondLst>
                              <p:cond delay="1000"/>
                            </p:stCondLst>
                            <p:childTnLst>
                              <p:par>
                                <p:cTn id="34" presetID="22" presetClass="entr" presetSubtype="8" fill="hold" nodeType="afterEffect">
                                  <p:stCondLst>
                                    <p:cond delay="0"/>
                                  </p:stCondLst>
                                  <p:childTnLst>
                                    <p:set>
                                      <p:cBhvr>
                                        <p:cTn id="35" dur="1" fill="hold">
                                          <p:stCondLst>
                                            <p:cond delay="0"/>
                                          </p:stCondLst>
                                        </p:cTn>
                                        <p:tgtEl>
                                          <p:spTgt spid="81"/>
                                        </p:tgtEl>
                                        <p:attrNameLst>
                                          <p:attrName>style.visibility</p:attrName>
                                        </p:attrNameLst>
                                      </p:cBhvr>
                                      <p:to>
                                        <p:strVal val="visible"/>
                                      </p:to>
                                    </p:set>
                                    <p:animEffect transition="in" filter="wipe(left)">
                                      <p:cBhvr>
                                        <p:cTn id="36" dur="500"/>
                                        <p:tgtEl>
                                          <p:spTgt spid="81"/>
                                        </p:tgtEl>
                                      </p:cBhvr>
                                    </p:animEffect>
                                  </p:childTnLst>
                                </p:cTn>
                              </p:par>
                            </p:childTnLst>
                          </p:cTn>
                        </p:par>
                        <p:par>
                          <p:cTn id="37" fill="hold">
                            <p:stCondLst>
                              <p:cond delay="1500"/>
                            </p:stCondLst>
                            <p:childTnLst>
                              <p:par>
                                <p:cTn id="38" presetID="22" presetClass="entr" presetSubtype="2" fill="hold" nodeType="afterEffect">
                                  <p:stCondLst>
                                    <p:cond delay="0"/>
                                  </p:stCondLst>
                                  <p:childTnLst>
                                    <p:set>
                                      <p:cBhvr>
                                        <p:cTn id="39" dur="1" fill="hold">
                                          <p:stCondLst>
                                            <p:cond delay="0"/>
                                          </p:stCondLst>
                                        </p:cTn>
                                        <p:tgtEl>
                                          <p:spTgt spid="84"/>
                                        </p:tgtEl>
                                        <p:attrNameLst>
                                          <p:attrName>style.visibility</p:attrName>
                                        </p:attrNameLst>
                                      </p:cBhvr>
                                      <p:to>
                                        <p:strVal val="visible"/>
                                      </p:to>
                                    </p:set>
                                    <p:animEffect transition="in" filter="wipe(right)">
                                      <p:cBhvr>
                                        <p:cTn id="40" dur="500"/>
                                        <p:tgtEl>
                                          <p:spTgt spid="8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289325"/>
            <a:ext cx="10515600" cy="894622"/>
          </a:xfrm>
        </p:spPr>
        <p:txBody>
          <a:bodyPr>
            <a:normAutofit/>
          </a:bodyPr>
          <a:lstStyle/>
          <a:p>
            <a:r>
              <a:rPr lang="en-US" altLang="en-US" sz="4400" dirty="0">
                <a:cs typeface="Calibri" panose="020F0502020204030204" pitchFamily="34" charset="0"/>
              </a:rPr>
              <a:t>Application layer: overview</a:t>
            </a:r>
            <a:endParaRPr lang="en-US" sz="4400" dirty="0"/>
          </a:p>
        </p:txBody>
      </p:sp>
      <p:sp>
        <p:nvSpPr>
          <p:cNvPr id="10" name="Content Placeholder 3">
            <a:extLst>
              <a:ext uri="{FF2B5EF4-FFF2-40B4-BE49-F238E27FC236}">
                <a16:creationId xmlns:a16="http://schemas.microsoft.com/office/drawing/2014/main" id="{80CCA17D-ECA8-CE46-82AC-A0AF8C3B62BD}"/>
              </a:ext>
            </a:extLst>
          </p:cNvPr>
          <p:cNvSpPr txBox="1">
            <a:spLocks/>
          </p:cNvSpPr>
          <p:nvPr/>
        </p:nvSpPr>
        <p:spPr>
          <a:xfrm>
            <a:off x="809242" y="1870563"/>
            <a:ext cx="5309184" cy="4351338"/>
          </a:xfrm>
          <a:prstGeom prst="rect">
            <a:avLst/>
          </a:prstGeom>
        </p:spPr>
        <p:txBody>
          <a:bodyPr>
            <a:no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1638" indent="-401638">
              <a:defRPr/>
            </a:pPr>
            <a:r>
              <a:rPr lang="en-US" sz="3200" dirty="0">
                <a:solidFill>
                  <a:srgbClr val="CC0000"/>
                </a:solidFill>
                <a:latin typeface="Calibri" panose="020F0502020204030204" pitchFamily="34" charset="0"/>
                <a:cs typeface="Calibri" panose="020F0502020204030204" pitchFamily="34" charset="0"/>
              </a:rPr>
              <a:t>Principles of network applications</a:t>
            </a:r>
          </a:p>
          <a:p>
            <a:pPr marL="401638" indent="-401638">
              <a:defRPr/>
            </a:pPr>
            <a:r>
              <a:rPr lang="en-US" sz="3200" dirty="0">
                <a:latin typeface="Calibri" panose="020F0502020204030204" pitchFamily="34" charset="0"/>
                <a:cs typeface="Calibri" panose="020F0502020204030204" pitchFamily="34" charset="0"/>
              </a:rPr>
              <a:t>Web and HTTP</a:t>
            </a:r>
          </a:p>
          <a:p>
            <a:pPr marL="401638" indent="-401638">
              <a:defRPr/>
            </a:pPr>
            <a:r>
              <a:rPr lang="en-US" sz="3200" dirty="0">
                <a:latin typeface="Calibri" panose="020F0502020204030204" pitchFamily="34" charset="0"/>
                <a:cs typeface="Calibri" panose="020F0502020204030204" pitchFamily="34" charset="0"/>
              </a:rPr>
              <a:t>E-mail, SMTP, IMAP</a:t>
            </a:r>
          </a:p>
          <a:p>
            <a:pPr marL="401638" indent="-401638">
              <a:defRPr/>
            </a:pPr>
            <a:r>
              <a:rPr lang="en-US" sz="3200" dirty="0">
                <a:latin typeface="Calibri" panose="020F0502020204030204" pitchFamily="34" charset="0"/>
                <a:cs typeface="Calibri" panose="020F0502020204030204" pitchFamily="34" charset="0"/>
              </a:rPr>
              <a:t>The Domain Name System DNS</a:t>
            </a:r>
          </a:p>
          <a:p>
            <a:endParaRPr lang="en-US" dirty="0"/>
          </a:p>
        </p:txBody>
      </p:sp>
      <p:sp>
        <p:nvSpPr>
          <p:cNvPr id="11" name="Rectangle 4">
            <a:extLst>
              <a:ext uri="{FF2B5EF4-FFF2-40B4-BE49-F238E27FC236}">
                <a16:creationId xmlns:a16="http://schemas.microsoft.com/office/drawing/2014/main" id="{5FE695BD-369F-8C4A-ACAD-42671E1C0719}"/>
              </a:ext>
            </a:extLst>
          </p:cNvPr>
          <p:cNvSpPr txBox="1">
            <a:spLocks noChangeArrowheads="1"/>
          </p:cNvSpPr>
          <p:nvPr/>
        </p:nvSpPr>
        <p:spPr>
          <a:xfrm>
            <a:off x="6557554" y="1422888"/>
            <a:ext cx="5405262" cy="4799013"/>
          </a:xfrm>
          <a:prstGeom prst="rect">
            <a:avLst/>
          </a:prstGeom>
        </p:spPr>
        <p:txBody>
          <a:bodyPr>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49250" indent="-349250"/>
            <a:r>
              <a:rPr lang="en-US" altLang="en-US" sz="3200" dirty="0">
                <a:ea typeface="ＭＳ Ｐゴシック" panose="020B0600070205080204" pitchFamily="34" charset="-128"/>
              </a:rPr>
              <a:t>P2P applications</a:t>
            </a:r>
          </a:p>
          <a:p>
            <a:pPr marL="349250" indent="-349250"/>
            <a:r>
              <a:rPr lang="en-US" altLang="en-US" sz="3200" dirty="0">
                <a:ea typeface="ＭＳ Ｐゴシック" panose="020B0600070205080204" pitchFamily="34" charset="-128"/>
              </a:rPr>
              <a:t>video streaming and content distribution networks</a:t>
            </a:r>
          </a:p>
          <a:p>
            <a:pPr marL="349250" indent="-349250"/>
            <a:r>
              <a:rPr lang="en-US" altLang="en-US" sz="3200" dirty="0">
                <a:ea typeface="ＭＳ Ｐゴシック" panose="020B0600070205080204" pitchFamily="34" charset="-128"/>
              </a:rPr>
              <a:t>socket programming with UDP and TCP</a:t>
            </a:r>
          </a:p>
          <a:p>
            <a:pPr>
              <a:buFont typeface="Wingdings" pitchFamily="2" charset="2"/>
              <a:buNone/>
            </a:pPr>
            <a:endParaRPr lang="en-US" altLang="en-US" sz="2400" dirty="0"/>
          </a:p>
        </p:txBody>
      </p:sp>
      <p:sp>
        <p:nvSpPr>
          <p:cNvPr id="3" name="Slide Number Placeholder 2">
            <a:extLst>
              <a:ext uri="{FF2B5EF4-FFF2-40B4-BE49-F238E27FC236}">
                <a16:creationId xmlns:a16="http://schemas.microsoft.com/office/drawing/2014/main" id="{3B8A7DC3-C885-F84E-9572-316B746437B7}"/>
              </a:ext>
            </a:extLst>
          </p:cNvPr>
          <p:cNvSpPr>
            <a:spLocks noGrp="1"/>
          </p:cNvSpPr>
          <p:nvPr>
            <p:ph type="sldNum" sz="quarter" idx="4"/>
          </p:nvPr>
        </p:nvSpPr>
        <p:spPr/>
        <p:txBody>
          <a:bodyPr/>
          <a:lstStyle/>
          <a:p>
            <a:r>
              <a:rPr lang="en-US" dirty="0"/>
              <a:t>Application Layer: 2-</a:t>
            </a:r>
            <a:fld id="{C4204591-24BD-A542-B9D5-F8D8A88D2FEE}" type="slidenum">
              <a:rPr lang="en-US" smtClean="0"/>
              <a:pPr/>
              <a:t>2</a:t>
            </a:fld>
            <a:endParaRPr lang="en-US" dirty="0"/>
          </a:p>
        </p:txBody>
      </p:sp>
      <p:pic>
        <p:nvPicPr>
          <p:cNvPr id="7" name="Picture 6" descr="Kurose&amp;Ross 8th edition photo">
            <a:extLst>
              <a:ext uri="{FF2B5EF4-FFF2-40B4-BE49-F238E27FC236}">
                <a16:creationId xmlns:a16="http://schemas.microsoft.com/office/drawing/2014/main" id="{A17D26A6-40FA-0B4B-8CB5-56D29C2B1867}"/>
              </a:ext>
            </a:extLst>
          </p:cNvPr>
          <p:cNvPicPr>
            <a:picLocks noChangeAspect="1"/>
          </p:cNvPicPr>
          <p:nvPr/>
        </p:nvPicPr>
        <p:blipFill>
          <a:blip r:embed="rId3"/>
          <a:stretch>
            <a:fillRect/>
          </a:stretch>
        </p:blipFill>
        <p:spPr>
          <a:xfrm>
            <a:off x="6957391" y="4125913"/>
            <a:ext cx="3087757" cy="2315818"/>
          </a:xfrm>
          <a:prstGeom prst="rect">
            <a:avLst/>
          </a:prstGeom>
        </p:spPr>
      </p:pic>
    </p:spTree>
    <p:extLst>
      <p:ext uri="{BB962C8B-B14F-4D97-AF65-F5344CB8AC3E}">
        <p14:creationId xmlns:p14="http://schemas.microsoft.com/office/powerpoint/2010/main" val="2995221447"/>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430001"/>
            <a:ext cx="10515600" cy="894622"/>
          </a:xfrm>
        </p:spPr>
        <p:txBody>
          <a:bodyPr>
            <a:normAutofit/>
          </a:bodyPr>
          <a:lstStyle/>
          <a:p>
            <a:r>
              <a:rPr lang="en-US" altLang="en-US" sz="4400" dirty="0">
                <a:cs typeface="Calibri" panose="020F0502020204030204" pitchFamily="34" charset="0"/>
              </a:rPr>
              <a:t>HTTP overview (continued)</a:t>
            </a:r>
            <a:endParaRPr lang="en-US" sz="4400" dirty="0"/>
          </a:p>
        </p:txBody>
      </p:sp>
      <p:sp>
        <p:nvSpPr>
          <p:cNvPr id="64" name="Rectangle 3">
            <a:extLst>
              <a:ext uri="{FF2B5EF4-FFF2-40B4-BE49-F238E27FC236}">
                <a16:creationId xmlns:a16="http://schemas.microsoft.com/office/drawing/2014/main" id="{FA4476ED-595B-8542-B50D-C134553D5523}"/>
              </a:ext>
            </a:extLst>
          </p:cNvPr>
          <p:cNvSpPr txBox="1">
            <a:spLocks noChangeArrowheads="1"/>
          </p:cNvSpPr>
          <p:nvPr/>
        </p:nvSpPr>
        <p:spPr bwMode="auto">
          <a:xfrm>
            <a:off x="947614" y="1548630"/>
            <a:ext cx="5551487" cy="4648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lnSpc>
                <a:spcPct val="85000"/>
              </a:lnSpc>
              <a:spcBef>
                <a:spcPct val="20000"/>
              </a:spcBef>
              <a:spcAft>
                <a:spcPct val="0"/>
              </a:spcAft>
              <a:buClr>
                <a:srgbClr val="000099"/>
              </a:buClr>
              <a:buSzPct val="100000"/>
              <a:buFont typeface="Wingdings" pitchFamily="2" charset="2"/>
              <a:buChar char="§"/>
              <a:defRPr sz="2800">
                <a:solidFill>
                  <a:schemeClr val="tx1"/>
                </a:solidFill>
                <a:latin typeface="Gill Sans MT" pitchFamily="34" charset="0"/>
                <a:ea typeface="ＭＳ Ｐゴシック" charset="0"/>
                <a:cs typeface="ＭＳ Ｐゴシック" charset="0"/>
              </a:defRPr>
            </a:lvl1pPr>
            <a:lvl2pPr marL="742950" indent="-285750" algn="l" rtl="0" eaLnBrk="0" fontAlgn="base" hangingPunct="0">
              <a:lnSpc>
                <a:spcPct val="85000"/>
              </a:lnSpc>
              <a:spcBef>
                <a:spcPct val="20000"/>
              </a:spcBef>
              <a:spcAft>
                <a:spcPct val="0"/>
              </a:spcAft>
              <a:buClr>
                <a:srgbClr val="000099"/>
              </a:buClr>
              <a:buFont typeface="Arial" panose="020B0604020202020204" pitchFamily="34" charset="0"/>
              <a:buChar char="•"/>
              <a:defRPr sz="2400">
                <a:solidFill>
                  <a:schemeClr val="tx1"/>
                </a:solidFill>
                <a:latin typeface="Gill Sans MT" pitchFamily="34" charset="0"/>
                <a:ea typeface="ＭＳ Ｐゴシック" charset="0"/>
              </a:defRPr>
            </a:lvl2pPr>
            <a:lvl3pPr marL="1143000" indent="-228600" algn="l" rtl="0" eaLnBrk="0" fontAlgn="base" hangingPunct="0">
              <a:spcBef>
                <a:spcPct val="20000"/>
              </a:spcBef>
              <a:spcAft>
                <a:spcPct val="0"/>
              </a:spcAft>
              <a:buChar char="•"/>
              <a:defRPr sz="2000">
                <a:solidFill>
                  <a:schemeClr val="tx1"/>
                </a:solidFill>
                <a:latin typeface="+mn-lt"/>
                <a:ea typeface="ＭＳ Ｐゴシック" charset="0"/>
              </a:defRPr>
            </a:lvl3pPr>
            <a:lvl4pPr marL="1600200" indent="-228600" algn="l" rtl="0" eaLnBrk="0" fontAlgn="base" hangingPunct="0">
              <a:spcBef>
                <a:spcPct val="20000"/>
              </a:spcBef>
              <a:spcAft>
                <a:spcPct val="0"/>
              </a:spcAft>
              <a:buChar char="–"/>
              <a:defRPr sz="1800">
                <a:solidFill>
                  <a:schemeClr val="tx1"/>
                </a:solidFill>
                <a:latin typeface="Times New Roman" pitchFamily="18" charset="0"/>
                <a:ea typeface="ＭＳ Ｐゴシック" charset="0"/>
              </a:defRPr>
            </a:lvl4pPr>
            <a:lvl5pPr marL="2057400" indent="-228600" algn="l" rtl="0" eaLnBrk="0" fontAlgn="base" hangingPunct="0">
              <a:spcBef>
                <a:spcPct val="20000"/>
              </a:spcBef>
              <a:spcAft>
                <a:spcPct val="0"/>
              </a:spcAft>
              <a:buChar char="»"/>
              <a:defRPr sz="1800">
                <a:solidFill>
                  <a:schemeClr val="tx1"/>
                </a:solidFill>
                <a:latin typeface="Times New Roman" pitchFamily="18" charset="0"/>
                <a:ea typeface="ＭＳ Ｐゴシック" charset="0"/>
              </a:defRPr>
            </a:lvl5pPr>
            <a:lvl6pPr marL="2514600" indent="-228600" algn="l" rtl="0" eaLnBrk="0" fontAlgn="base" hangingPunct="0">
              <a:spcBef>
                <a:spcPct val="20000"/>
              </a:spcBef>
              <a:spcAft>
                <a:spcPct val="0"/>
              </a:spcAft>
              <a:buChar char="»"/>
              <a:defRPr sz="1800">
                <a:solidFill>
                  <a:schemeClr val="tx1"/>
                </a:solidFill>
                <a:latin typeface="Times New Roman" pitchFamily="18" charset="0"/>
              </a:defRPr>
            </a:lvl6pPr>
            <a:lvl7pPr marL="2971800" indent="-228600" algn="l" rtl="0" eaLnBrk="0" fontAlgn="base" hangingPunct="0">
              <a:spcBef>
                <a:spcPct val="20000"/>
              </a:spcBef>
              <a:spcAft>
                <a:spcPct val="0"/>
              </a:spcAft>
              <a:buChar char="»"/>
              <a:defRPr sz="1800">
                <a:solidFill>
                  <a:schemeClr val="tx1"/>
                </a:solidFill>
                <a:latin typeface="Times New Roman" pitchFamily="18" charset="0"/>
              </a:defRPr>
            </a:lvl7pPr>
            <a:lvl8pPr marL="3429000" indent="-228600" algn="l" rtl="0" eaLnBrk="0" fontAlgn="base" hangingPunct="0">
              <a:spcBef>
                <a:spcPct val="20000"/>
              </a:spcBef>
              <a:spcAft>
                <a:spcPct val="0"/>
              </a:spcAft>
              <a:buChar char="»"/>
              <a:defRPr sz="1800">
                <a:solidFill>
                  <a:schemeClr val="tx1"/>
                </a:solidFill>
                <a:latin typeface="Times New Roman" pitchFamily="18" charset="0"/>
              </a:defRPr>
            </a:lvl8pPr>
            <a:lvl9pPr marL="3886200" indent="-228600" algn="l" rtl="0" eaLnBrk="0" fontAlgn="base" hangingPunct="0">
              <a:spcBef>
                <a:spcPct val="20000"/>
              </a:spcBef>
              <a:spcAft>
                <a:spcPct val="0"/>
              </a:spcAft>
              <a:buChar char="»"/>
              <a:defRPr sz="1800">
                <a:solidFill>
                  <a:schemeClr val="tx1"/>
                </a:solidFill>
                <a:latin typeface="Times New Roman" pitchFamily="18" charset="0"/>
              </a:defRPr>
            </a:lvl9pPr>
          </a:lstStyle>
          <a:p>
            <a:pPr marL="342900" marR="0" lvl="0" indent="-342900" algn="l" defTabSz="914400" rtl="0" eaLnBrk="0" fontAlgn="base" latinLnBrk="0" hangingPunct="0">
              <a:lnSpc>
                <a:spcPct val="90000"/>
              </a:lnSpc>
              <a:spcBef>
                <a:spcPct val="20000"/>
              </a:spcBef>
              <a:spcAft>
                <a:spcPct val="0"/>
              </a:spcAft>
              <a:buClr>
                <a:srgbClr val="000099"/>
              </a:buClr>
              <a:buSzPct val="100000"/>
              <a:buFont typeface="Wingdings" charset="0"/>
              <a:buNone/>
              <a:tabLst/>
              <a:defRPr/>
            </a:pPr>
            <a:r>
              <a:rPr kumimoji="0" lang="en-US" sz="3200" b="0" i="1" u="none" strike="noStrike" kern="0" cap="none" spc="0" normalizeH="0" baseline="0" noProof="0" dirty="0">
                <a:ln>
                  <a:noFill/>
                </a:ln>
                <a:solidFill>
                  <a:srgbClr val="CC0000"/>
                </a:solidFill>
                <a:effectLst/>
                <a:uLnTx/>
                <a:uFillTx/>
                <a:latin typeface="Calibri"/>
                <a:ea typeface="ＭＳ Ｐゴシック" charset="0"/>
              </a:rPr>
              <a:t>HTTP uses TCP:</a:t>
            </a:r>
          </a:p>
          <a:p>
            <a:pPr marL="233363" marR="0" lvl="0" indent="-233363" algn="l" defTabSz="914400" rtl="0" eaLnBrk="0" fontAlgn="base" latinLnBrk="0" hangingPunct="0">
              <a:lnSpc>
                <a:spcPct val="90000"/>
              </a:lnSpc>
              <a:spcBef>
                <a:spcPct val="20000"/>
              </a:spcBef>
              <a:spcAft>
                <a:spcPct val="0"/>
              </a:spcAft>
              <a:buClr>
                <a:srgbClr val="000099"/>
              </a:buClr>
              <a:buSzPct val="100000"/>
              <a:buFont typeface="Wingdings" charset="2"/>
              <a:buChar char="§"/>
              <a:tabLst/>
              <a:defRPr/>
            </a:pPr>
            <a:r>
              <a:rPr kumimoji="0" lang="en-US" sz="2800" b="0" i="0" u="none" strike="noStrike" kern="0" cap="none" spc="0" normalizeH="0" baseline="0" noProof="0" dirty="0">
                <a:ln>
                  <a:noFill/>
                </a:ln>
                <a:solidFill>
                  <a:prstClr val="black"/>
                </a:solidFill>
                <a:effectLst/>
                <a:uLnTx/>
                <a:uFillTx/>
                <a:latin typeface="Calibri"/>
                <a:ea typeface="ＭＳ Ｐゴシック" charset="0"/>
              </a:rPr>
              <a:t>client initiates TCP connection (creates socket) to server,  port 80</a:t>
            </a:r>
          </a:p>
          <a:p>
            <a:pPr marL="233363" marR="0" lvl="0" indent="-233363" algn="l" defTabSz="914400" rtl="0" eaLnBrk="0" fontAlgn="base" latinLnBrk="0" hangingPunct="0">
              <a:lnSpc>
                <a:spcPct val="90000"/>
              </a:lnSpc>
              <a:spcBef>
                <a:spcPct val="20000"/>
              </a:spcBef>
              <a:spcAft>
                <a:spcPct val="0"/>
              </a:spcAft>
              <a:buClr>
                <a:srgbClr val="000099"/>
              </a:buClr>
              <a:buSzPct val="100000"/>
              <a:buFont typeface="Wingdings" charset="2"/>
              <a:buChar char="§"/>
              <a:tabLst/>
              <a:defRPr/>
            </a:pPr>
            <a:r>
              <a:rPr kumimoji="0" lang="en-US" sz="2800" b="0" i="0" u="none" strike="noStrike" kern="0" cap="none" spc="0" normalizeH="0" baseline="0" noProof="0" dirty="0">
                <a:ln>
                  <a:noFill/>
                </a:ln>
                <a:solidFill>
                  <a:prstClr val="black"/>
                </a:solidFill>
                <a:effectLst/>
                <a:uLnTx/>
                <a:uFillTx/>
                <a:latin typeface="Calibri"/>
                <a:ea typeface="ＭＳ Ｐゴシック" charset="0"/>
              </a:rPr>
              <a:t>server accepts TCP connection from client</a:t>
            </a:r>
          </a:p>
          <a:p>
            <a:pPr marL="233363" marR="0" lvl="0" indent="-233363" algn="l" defTabSz="914400" rtl="0" eaLnBrk="0" fontAlgn="base" latinLnBrk="0" hangingPunct="0">
              <a:lnSpc>
                <a:spcPct val="90000"/>
              </a:lnSpc>
              <a:spcBef>
                <a:spcPct val="20000"/>
              </a:spcBef>
              <a:spcAft>
                <a:spcPct val="0"/>
              </a:spcAft>
              <a:buClr>
                <a:srgbClr val="000099"/>
              </a:buClr>
              <a:buSzPct val="100000"/>
              <a:buFont typeface="Wingdings" charset="2"/>
              <a:buChar char="§"/>
              <a:tabLst/>
              <a:defRPr/>
            </a:pPr>
            <a:r>
              <a:rPr kumimoji="0" lang="en-US" sz="2800" b="0" i="0" u="none" strike="noStrike" kern="0" cap="none" spc="0" normalizeH="0" baseline="0" noProof="0" dirty="0">
                <a:ln>
                  <a:noFill/>
                </a:ln>
                <a:solidFill>
                  <a:prstClr val="black"/>
                </a:solidFill>
                <a:effectLst/>
                <a:uLnTx/>
                <a:uFillTx/>
                <a:latin typeface="Calibri"/>
                <a:ea typeface="ＭＳ Ｐゴシック" charset="0"/>
              </a:rPr>
              <a:t>HTTP messages (application-layer protocol messages) exchanged between browser (HTTP client) and Web server (HTTP server)</a:t>
            </a:r>
          </a:p>
          <a:p>
            <a:pPr marL="233363" marR="0" lvl="0" indent="-233363" algn="l" defTabSz="914400" rtl="0" eaLnBrk="0" fontAlgn="base" latinLnBrk="0" hangingPunct="0">
              <a:lnSpc>
                <a:spcPct val="90000"/>
              </a:lnSpc>
              <a:spcBef>
                <a:spcPct val="20000"/>
              </a:spcBef>
              <a:spcAft>
                <a:spcPct val="0"/>
              </a:spcAft>
              <a:buClr>
                <a:srgbClr val="000099"/>
              </a:buClr>
              <a:buSzPct val="100000"/>
              <a:buFont typeface="Wingdings" charset="2"/>
              <a:buChar char="§"/>
              <a:tabLst/>
              <a:defRPr/>
            </a:pPr>
            <a:r>
              <a:rPr kumimoji="0" lang="en-US" sz="2800" b="0" i="0" u="none" strike="noStrike" kern="0" cap="none" spc="0" normalizeH="0" baseline="0" noProof="0" dirty="0">
                <a:ln>
                  <a:noFill/>
                </a:ln>
                <a:solidFill>
                  <a:prstClr val="black"/>
                </a:solidFill>
                <a:effectLst/>
                <a:uLnTx/>
                <a:uFillTx/>
                <a:latin typeface="Calibri"/>
                <a:ea typeface="ＭＳ Ｐゴシック" charset="0"/>
              </a:rPr>
              <a:t>TCP connection closed</a:t>
            </a:r>
          </a:p>
        </p:txBody>
      </p:sp>
      <p:sp>
        <p:nvSpPr>
          <p:cNvPr id="65" name="Rectangle 4">
            <a:extLst>
              <a:ext uri="{FF2B5EF4-FFF2-40B4-BE49-F238E27FC236}">
                <a16:creationId xmlns:a16="http://schemas.microsoft.com/office/drawing/2014/main" id="{1CC4B9E5-1262-0749-B776-9A1B21976CBD}"/>
              </a:ext>
            </a:extLst>
          </p:cNvPr>
          <p:cNvSpPr txBox="1">
            <a:spLocks noChangeArrowheads="1"/>
          </p:cNvSpPr>
          <p:nvPr/>
        </p:nvSpPr>
        <p:spPr bwMode="auto">
          <a:xfrm>
            <a:off x="6909801" y="1582098"/>
            <a:ext cx="5053013" cy="170518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lnSpc>
                <a:spcPct val="85000"/>
              </a:lnSpc>
              <a:spcBef>
                <a:spcPct val="20000"/>
              </a:spcBef>
              <a:spcAft>
                <a:spcPct val="0"/>
              </a:spcAft>
              <a:buClr>
                <a:srgbClr val="000099"/>
              </a:buClr>
              <a:buSzPct val="100000"/>
              <a:buFont typeface="Wingdings" pitchFamily="2" charset="2"/>
              <a:buChar char="§"/>
              <a:defRPr sz="2800">
                <a:solidFill>
                  <a:schemeClr val="tx1"/>
                </a:solidFill>
                <a:latin typeface="Gill Sans MT" pitchFamily="34" charset="0"/>
                <a:ea typeface="ＭＳ Ｐゴシック" charset="0"/>
                <a:cs typeface="ＭＳ Ｐゴシック" charset="0"/>
              </a:defRPr>
            </a:lvl1pPr>
            <a:lvl2pPr marL="742950" indent="-285750" algn="l" rtl="0" eaLnBrk="0" fontAlgn="base" hangingPunct="0">
              <a:lnSpc>
                <a:spcPct val="85000"/>
              </a:lnSpc>
              <a:spcBef>
                <a:spcPct val="20000"/>
              </a:spcBef>
              <a:spcAft>
                <a:spcPct val="0"/>
              </a:spcAft>
              <a:buClr>
                <a:srgbClr val="000099"/>
              </a:buClr>
              <a:buFont typeface="Arial" panose="020B0604020202020204" pitchFamily="34" charset="0"/>
              <a:buChar char="•"/>
              <a:defRPr sz="2400">
                <a:solidFill>
                  <a:schemeClr val="tx1"/>
                </a:solidFill>
                <a:latin typeface="Gill Sans MT" pitchFamily="34" charset="0"/>
                <a:ea typeface="ＭＳ Ｐゴシック" charset="0"/>
              </a:defRPr>
            </a:lvl2pPr>
            <a:lvl3pPr marL="1143000" indent="-228600" algn="l" rtl="0" eaLnBrk="0" fontAlgn="base" hangingPunct="0">
              <a:spcBef>
                <a:spcPct val="20000"/>
              </a:spcBef>
              <a:spcAft>
                <a:spcPct val="0"/>
              </a:spcAft>
              <a:buChar char="•"/>
              <a:defRPr sz="2000">
                <a:solidFill>
                  <a:schemeClr val="tx1"/>
                </a:solidFill>
                <a:latin typeface="+mn-lt"/>
                <a:ea typeface="ＭＳ Ｐゴシック" charset="0"/>
              </a:defRPr>
            </a:lvl3pPr>
            <a:lvl4pPr marL="1600200" indent="-228600" algn="l" rtl="0" eaLnBrk="0" fontAlgn="base" hangingPunct="0">
              <a:spcBef>
                <a:spcPct val="20000"/>
              </a:spcBef>
              <a:spcAft>
                <a:spcPct val="0"/>
              </a:spcAft>
              <a:buChar char="–"/>
              <a:defRPr sz="1800">
                <a:solidFill>
                  <a:schemeClr val="tx1"/>
                </a:solidFill>
                <a:latin typeface="Times New Roman" pitchFamily="18" charset="0"/>
                <a:ea typeface="ＭＳ Ｐゴシック" charset="0"/>
              </a:defRPr>
            </a:lvl4pPr>
            <a:lvl5pPr marL="2057400" indent="-228600" algn="l" rtl="0" eaLnBrk="0" fontAlgn="base" hangingPunct="0">
              <a:spcBef>
                <a:spcPct val="20000"/>
              </a:spcBef>
              <a:spcAft>
                <a:spcPct val="0"/>
              </a:spcAft>
              <a:buChar char="»"/>
              <a:defRPr sz="1800">
                <a:solidFill>
                  <a:schemeClr val="tx1"/>
                </a:solidFill>
                <a:latin typeface="Times New Roman" pitchFamily="18" charset="0"/>
                <a:ea typeface="ＭＳ Ｐゴシック" charset="0"/>
              </a:defRPr>
            </a:lvl5pPr>
            <a:lvl6pPr marL="2514600" indent="-228600" algn="l" rtl="0" eaLnBrk="0" fontAlgn="base" hangingPunct="0">
              <a:spcBef>
                <a:spcPct val="20000"/>
              </a:spcBef>
              <a:spcAft>
                <a:spcPct val="0"/>
              </a:spcAft>
              <a:buChar char="»"/>
              <a:defRPr sz="1800">
                <a:solidFill>
                  <a:schemeClr val="tx1"/>
                </a:solidFill>
                <a:latin typeface="Times New Roman" pitchFamily="18" charset="0"/>
              </a:defRPr>
            </a:lvl6pPr>
            <a:lvl7pPr marL="2971800" indent="-228600" algn="l" rtl="0" eaLnBrk="0" fontAlgn="base" hangingPunct="0">
              <a:spcBef>
                <a:spcPct val="20000"/>
              </a:spcBef>
              <a:spcAft>
                <a:spcPct val="0"/>
              </a:spcAft>
              <a:buChar char="»"/>
              <a:defRPr sz="1800">
                <a:solidFill>
                  <a:schemeClr val="tx1"/>
                </a:solidFill>
                <a:latin typeface="Times New Roman" pitchFamily="18" charset="0"/>
              </a:defRPr>
            </a:lvl7pPr>
            <a:lvl8pPr marL="3429000" indent="-228600" algn="l" rtl="0" eaLnBrk="0" fontAlgn="base" hangingPunct="0">
              <a:spcBef>
                <a:spcPct val="20000"/>
              </a:spcBef>
              <a:spcAft>
                <a:spcPct val="0"/>
              </a:spcAft>
              <a:buChar char="»"/>
              <a:defRPr sz="1800">
                <a:solidFill>
                  <a:schemeClr val="tx1"/>
                </a:solidFill>
                <a:latin typeface="Times New Roman" pitchFamily="18" charset="0"/>
              </a:defRPr>
            </a:lvl8pPr>
            <a:lvl9pPr marL="3886200" indent="-228600" algn="l" rtl="0" eaLnBrk="0" fontAlgn="base" hangingPunct="0">
              <a:spcBef>
                <a:spcPct val="20000"/>
              </a:spcBef>
              <a:spcAft>
                <a:spcPct val="0"/>
              </a:spcAft>
              <a:buChar char="»"/>
              <a:defRPr sz="1800">
                <a:solidFill>
                  <a:schemeClr val="tx1"/>
                </a:solidFill>
                <a:latin typeface="Times New Roman" pitchFamily="18" charset="0"/>
              </a:defRPr>
            </a:lvl9pPr>
          </a:lstStyle>
          <a:p>
            <a:pPr marL="342900" marR="0" lvl="0" indent="-342900" algn="l" defTabSz="914400" rtl="0" eaLnBrk="0" fontAlgn="base" latinLnBrk="0" hangingPunct="0">
              <a:lnSpc>
                <a:spcPct val="75000"/>
              </a:lnSpc>
              <a:spcBef>
                <a:spcPct val="20000"/>
              </a:spcBef>
              <a:spcAft>
                <a:spcPct val="0"/>
              </a:spcAft>
              <a:buClr>
                <a:srgbClr val="000099"/>
              </a:buClr>
              <a:buSzPct val="100000"/>
              <a:buFont typeface="Wingdings" pitchFamily="2" charset="2"/>
              <a:buNone/>
              <a:tabLst/>
              <a:defRPr/>
            </a:pPr>
            <a:r>
              <a:rPr kumimoji="0" lang="en-US" altLang="en-US" sz="3200" b="0" i="1" u="none" strike="noStrike" kern="0" cap="none" spc="0" normalizeH="0" baseline="0" noProof="0" dirty="0">
                <a:ln>
                  <a:noFill/>
                </a:ln>
                <a:solidFill>
                  <a:srgbClr val="CC0000"/>
                </a:solidFill>
                <a:effectLst/>
                <a:uLnTx/>
                <a:uFillTx/>
                <a:latin typeface="Calibri"/>
                <a:ea typeface="ＭＳ Ｐゴシック" panose="020B0600070205080204" pitchFamily="34" charset="-128"/>
              </a:rPr>
              <a:t>HTTP is “</a:t>
            </a:r>
            <a:r>
              <a:rPr kumimoji="0" lang="en-US" altLang="ja-JP" sz="3200" b="0" i="1" u="none" strike="noStrike" kern="0" cap="none" spc="0" normalizeH="0" baseline="0" noProof="0" dirty="0">
                <a:ln>
                  <a:noFill/>
                </a:ln>
                <a:solidFill>
                  <a:srgbClr val="CC0000"/>
                </a:solidFill>
                <a:effectLst/>
                <a:uLnTx/>
                <a:uFillTx/>
                <a:latin typeface="Calibri"/>
                <a:ea typeface="ＭＳ Ｐゴシック" panose="020B0600070205080204" pitchFamily="34" charset="-128"/>
              </a:rPr>
              <a:t>stateless”</a:t>
            </a:r>
          </a:p>
          <a:p>
            <a:pPr marL="342900" marR="0" lvl="0" indent="-342900" algn="l" defTabSz="914400" rtl="0" eaLnBrk="0" fontAlgn="base" latinLnBrk="0" hangingPunct="0">
              <a:lnSpc>
                <a:spcPct val="90000"/>
              </a:lnSpc>
              <a:spcBef>
                <a:spcPct val="20000"/>
              </a:spcBef>
              <a:spcAft>
                <a:spcPct val="0"/>
              </a:spcAft>
              <a:buClr>
                <a:srgbClr val="000099"/>
              </a:buClr>
              <a:buSzPct val="100000"/>
              <a:buFont typeface="Wingdings" pitchFamily="2" charset="2"/>
              <a:buChar char="§"/>
              <a:tabLst/>
              <a:defRPr/>
            </a:pPr>
            <a:r>
              <a:rPr kumimoji="0" lang="en-US" altLang="en-US" sz="2800" b="0" i="0" u="none" strike="noStrike" kern="0" cap="none" spc="0" normalizeH="0" baseline="0" noProof="0" dirty="0">
                <a:ln>
                  <a:noFill/>
                </a:ln>
                <a:solidFill>
                  <a:prstClr val="black"/>
                </a:solidFill>
                <a:effectLst/>
                <a:uLnTx/>
                <a:uFillTx/>
                <a:latin typeface="Calibri"/>
                <a:ea typeface="ＭＳ Ｐゴシック" panose="020B0600070205080204" pitchFamily="34" charset="-128"/>
              </a:rPr>
              <a:t>server maintains</a:t>
            </a:r>
            <a:r>
              <a:rPr kumimoji="0" lang="en-US" altLang="en-US" sz="2800" b="0" i="1" u="none" strike="noStrike" kern="0" cap="none" spc="0" normalizeH="0" baseline="0" noProof="0" dirty="0">
                <a:ln>
                  <a:noFill/>
                </a:ln>
                <a:solidFill>
                  <a:prstClr val="black"/>
                </a:solidFill>
                <a:effectLst/>
                <a:uLnTx/>
                <a:uFillTx/>
                <a:latin typeface="Calibri"/>
                <a:ea typeface="ＭＳ Ｐゴシック" panose="020B0600070205080204" pitchFamily="34" charset="-128"/>
              </a:rPr>
              <a:t> no </a:t>
            </a:r>
            <a:r>
              <a:rPr kumimoji="0" lang="en-US" altLang="en-US" sz="2800" b="0" i="0" u="none" strike="noStrike" kern="0" cap="none" spc="0" normalizeH="0" baseline="0" noProof="0" dirty="0">
                <a:ln>
                  <a:noFill/>
                </a:ln>
                <a:solidFill>
                  <a:prstClr val="black"/>
                </a:solidFill>
                <a:effectLst/>
                <a:uLnTx/>
                <a:uFillTx/>
                <a:latin typeface="Calibri"/>
                <a:ea typeface="ＭＳ Ｐゴシック" panose="020B0600070205080204" pitchFamily="34" charset="-128"/>
              </a:rPr>
              <a:t>information about past client requests</a:t>
            </a:r>
          </a:p>
        </p:txBody>
      </p:sp>
      <p:grpSp>
        <p:nvGrpSpPr>
          <p:cNvPr id="2" name="Group 1">
            <a:extLst>
              <a:ext uri="{FF2B5EF4-FFF2-40B4-BE49-F238E27FC236}">
                <a16:creationId xmlns:a16="http://schemas.microsoft.com/office/drawing/2014/main" id="{4594DB0D-84CB-6F41-9F45-5FA35ED2C87F}"/>
              </a:ext>
            </a:extLst>
          </p:cNvPr>
          <p:cNvGrpSpPr/>
          <p:nvPr/>
        </p:nvGrpSpPr>
        <p:grpSpPr>
          <a:xfrm>
            <a:off x="6909802" y="3209500"/>
            <a:ext cx="5053013" cy="3248103"/>
            <a:chOff x="6909802" y="3209500"/>
            <a:chExt cx="5053013" cy="3248103"/>
          </a:xfrm>
        </p:grpSpPr>
        <p:sp>
          <p:nvSpPr>
            <p:cNvPr id="63" name="Rectangle 9">
              <a:extLst>
                <a:ext uri="{FF2B5EF4-FFF2-40B4-BE49-F238E27FC236}">
                  <a16:creationId xmlns:a16="http://schemas.microsoft.com/office/drawing/2014/main" id="{74F3501A-F7F5-FD47-A745-1E00F8869416}"/>
                </a:ext>
              </a:extLst>
            </p:cNvPr>
            <p:cNvSpPr>
              <a:spLocks noChangeArrowheads="1"/>
            </p:cNvSpPr>
            <p:nvPr/>
          </p:nvSpPr>
          <p:spPr bwMode="auto">
            <a:xfrm>
              <a:off x="10186403" y="3383184"/>
              <a:ext cx="828675" cy="29527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1200" cap="none" spc="0" normalizeH="0" baseline="0" noProof="0" dirty="0">
                <a:ln>
                  <a:noFill/>
                </a:ln>
                <a:solidFill>
                  <a:srgbClr val="000000"/>
                </a:solidFill>
                <a:effectLst/>
                <a:uLnTx/>
                <a:uFillTx/>
                <a:latin typeface="Calibri"/>
                <a:ea typeface="ＭＳ Ｐゴシック" panose="020B0600070205080204" pitchFamily="34" charset="-128"/>
                <a:cs typeface="+mn-cs"/>
              </a:endParaRPr>
            </a:p>
          </p:txBody>
        </p:sp>
        <p:sp>
          <p:nvSpPr>
            <p:cNvPr id="124" name="Rectangle 7">
              <a:extLst>
                <a:ext uri="{FF2B5EF4-FFF2-40B4-BE49-F238E27FC236}">
                  <a16:creationId xmlns:a16="http://schemas.microsoft.com/office/drawing/2014/main" id="{21466037-84B8-2C47-8046-BD516C96CDEE}"/>
                </a:ext>
              </a:extLst>
            </p:cNvPr>
            <p:cNvSpPr>
              <a:spLocks noChangeArrowheads="1"/>
            </p:cNvSpPr>
            <p:nvPr/>
          </p:nvSpPr>
          <p:spPr bwMode="auto">
            <a:xfrm>
              <a:off x="6909802" y="3449212"/>
              <a:ext cx="5053013" cy="2847974"/>
            </a:xfrm>
            <a:prstGeom prst="rect">
              <a:avLst/>
            </a:prstGeom>
            <a:solidFill>
              <a:srgbClr val="FFFFFF"/>
            </a:solidFill>
            <a:ln w="19050">
              <a:solidFill>
                <a:srgbClr val="CC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1200" cap="none" spc="0" normalizeH="0" baseline="0" noProof="0" dirty="0">
                <a:ln>
                  <a:noFill/>
                </a:ln>
                <a:solidFill>
                  <a:srgbClr val="000000"/>
                </a:solidFill>
                <a:effectLst/>
                <a:uLnTx/>
                <a:uFillTx/>
                <a:latin typeface="Calibri"/>
                <a:ea typeface="ＭＳ Ｐゴシック" panose="020B0600070205080204" pitchFamily="34" charset="-128"/>
                <a:cs typeface="+mn-cs"/>
              </a:endParaRPr>
            </a:p>
          </p:txBody>
        </p:sp>
        <p:sp>
          <p:nvSpPr>
            <p:cNvPr id="125" name="Rectangle 9">
              <a:extLst>
                <a:ext uri="{FF2B5EF4-FFF2-40B4-BE49-F238E27FC236}">
                  <a16:creationId xmlns:a16="http://schemas.microsoft.com/office/drawing/2014/main" id="{132EE02F-99A4-C148-8E27-84A38CF87F2F}"/>
                </a:ext>
              </a:extLst>
            </p:cNvPr>
            <p:cNvSpPr>
              <a:spLocks noChangeArrowheads="1"/>
            </p:cNvSpPr>
            <p:nvPr/>
          </p:nvSpPr>
          <p:spPr bwMode="auto">
            <a:xfrm>
              <a:off x="9795878" y="3287287"/>
              <a:ext cx="828675" cy="29527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1200" cap="none" spc="0" normalizeH="0" baseline="0" noProof="0" dirty="0">
                <a:ln>
                  <a:noFill/>
                </a:ln>
                <a:solidFill>
                  <a:srgbClr val="000000"/>
                </a:solidFill>
                <a:effectLst/>
                <a:uLnTx/>
                <a:uFillTx/>
                <a:latin typeface="Calibri"/>
                <a:ea typeface="ＭＳ Ｐゴシック" panose="020B0600070205080204" pitchFamily="34" charset="-128"/>
                <a:cs typeface="+mn-cs"/>
              </a:endParaRPr>
            </a:p>
          </p:txBody>
        </p:sp>
        <p:sp>
          <p:nvSpPr>
            <p:cNvPr id="126" name="Rectangle 6">
              <a:extLst>
                <a:ext uri="{FF2B5EF4-FFF2-40B4-BE49-F238E27FC236}">
                  <a16:creationId xmlns:a16="http://schemas.microsoft.com/office/drawing/2014/main" id="{64A41E8B-84D6-BE48-B3C9-3F388FD9B677}"/>
                </a:ext>
              </a:extLst>
            </p:cNvPr>
            <p:cNvSpPr>
              <a:spLocks noChangeArrowheads="1"/>
            </p:cNvSpPr>
            <p:nvPr/>
          </p:nvSpPr>
          <p:spPr bwMode="auto">
            <a:xfrm>
              <a:off x="7138987" y="3609628"/>
              <a:ext cx="4565333" cy="28479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0" fontAlgn="base" latinLnBrk="0" hangingPunct="0">
                <a:lnSpc>
                  <a:spcPct val="85000"/>
                </a:lnSpc>
                <a:spcBef>
                  <a:spcPct val="20000"/>
                </a:spcBef>
                <a:spcAft>
                  <a:spcPct val="0"/>
                </a:spcAft>
                <a:buClr>
                  <a:srgbClr val="3333CC"/>
                </a:buClr>
                <a:buSzPct val="85000"/>
                <a:buFont typeface="ZapfDingbats" charset="2"/>
                <a:buNone/>
                <a:tabLst/>
                <a:defRPr/>
              </a:pPr>
              <a:r>
                <a:rPr kumimoji="0" lang="en-US" altLang="en-US" sz="2800" b="0" i="0" u="none" strike="noStrike" kern="1200" cap="none" spc="0" normalizeH="0" baseline="0" noProof="0" dirty="0">
                  <a:ln>
                    <a:noFill/>
                  </a:ln>
                  <a:solidFill>
                    <a:srgbClr val="000099"/>
                  </a:solidFill>
                  <a:effectLst/>
                  <a:uLnTx/>
                  <a:uFillTx/>
                  <a:latin typeface="Calibri"/>
                  <a:ea typeface="ＭＳ Ｐゴシック" panose="020B0600070205080204" pitchFamily="34" charset="-128"/>
                  <a:cs typeface="+mn-cs"/>
                </a:rPr>
                <a:t>protocols that maintain “</a:t>
              </a:r>
              <a:r>
                <a:rPr kumimoji="0" lang="en-US" altLang="ja-JP" sz="2800" b="0" i="0" u="none" strike="noStrike" kern="1200" cap="none" spc="0" normalizeH="0" baseline="0" noProof="0" dirty="0">
                  <a:ln>
                    <a:noFill/>
                  </a:ln>
                  <a:solidFill>
                    <a:srgbClr val="000099"/>
                  </a:solidFill>
                  <a:effectLst/>
                  <a:uLnTx/>
                  <a:uFillTx/>
                  <a:latin typeface="Calibri"/>
                  <a:ea typeface="ＭＳ Ｐゴシック" panose="020B0600070205080204" pitchFamily="34" charset="-128"/>
                  <a:cs typeface="+mn-cs"/>
                </a:rPr>
                <a:t>state” are complex!</a:t>
              </a:r>
            </a:p>
            <a:p>
              <a:pPr marL="230188" marR="0" lvl="0" indent="-230188" algn="l" defTabSz="914400" rtl="0" eaLnBrk="0" fontAlgn="base" latinLnBrk="0" hangingPunct="0">
                <a:lnSpc>
                  <a:spcPct val="90000"/>
                </a:lnSpc>
                <a:spcBef>
                  <a:spcPts val="400"/>
                </a:spcBef>
                <a:spcAft>
                  <a:spcPct val="0"/>
                </a:spcAft>
                <a:buClr>
                  <a:srgbClr val="000099"/>
                </a:buClr>
                <a:buSzPct val="100000"/>
                <a:buFont typeface="Wingdings" pitchFamily="2" charset="2"/>
                <a:buChar char="§"/>
                <a:tabLst/>
                <a:defRPr/>
              </a:pPr>
              <a:r>
                <a:rPr kumimoji="0" lang="en-US" altLang="en-US" sz="2400" b="0" i="0" u="none" strike="noStrike" kern="1200" cap="none" spc="0" normalizeH="0" baseline="0" noProof="0" dirty="0">
                  <a:ln>
                    <a:noFill/>
                  </a:ln>
                  <a:solidFill>
                    <a:srgbClr val="000000"/>
                  </a:solidFill>
                  <a:effectLst/>
                  <a:uLnTx/>
                  <a:uFillTx/>
                  <a:latin typeface="Calibri"/>
                  <a:ea typeface="ＭＳ Ｐゴシック" panose="020B0600070205080204" pitchFamily="34" charset="-128"/>
                  <a:cs typeface="+mn-cs"/>
                </a:rPr>
                <a:t>past history (state) must be maintained</a:t>
              </a:r>
            </a:p>
            <a:p>
              <a:pPr marL="230188" marR="0" lvl="0" indent="-230188" algn="l" defTabSz="914400" rtl="0" eaLnBrk="0" fontAlgn="base" latinLnBrk="0" hangingPunct="0">
                <a:lnSpc>
                  <a:spcPct val="90000"/>
                </a:lnSpc>
                <a:spcBef>
                  <a:spcPts val="400"/>
                </a:spcBef>
                <a:spcAft>
                  <a:spcPct val="0"/>
                </a:spcAft>
                <a:buClr>
                  <a:srgbClr val="000099"/>
                </a:buClr>
                <a:buSzPct val="100000"/>
                <a:buFont typeface="Wingdings" pitchFamily="2" charset="2"/>
                <a:buChar char="§"/>
                <a:tabLst/>
                <a:defRPr/>
              </a:pPr>
              <a:r>
                <a:rPr kumimoji="0" lang="en-US" altLang="en-US" sz="2400" b="0" i="0" u="none" strike="noStrike" kern="1200" cap="none" spc="0" normalizeH="0" baseline="0" noProof="0" dirty="0">
                  <a:ln>
                    <a:noFill/>
                  </a:ln>
                  <a:solidFill>
                    <a:srgbClr val="000000"/>
                  </a:solidFill>
                  <a:effectLst/>
                  <a:uLnTx/>
                  <a:uFillTx/>
                  <a:latin typeface="Calibri"/>
                  <a:ea typeface="ＭＳ Ｐゴシック" panose="020B0600070205080204" pitchFamily="34" charset="-128"/>
                  <a:cs typeface="+mn-cs"/>
                </a:rPr>
                <a:t>if server/client crashes, their views of “</a:t>
              </a:r>
              <a:r>
                <a:rPr kumimoji="0" lang="en-US" altLang="ja-JP" sz="2400" b="0" i="0" u="none" strike="noStrike" kern="1200" cap="none" spc="0" normalizeH="0" baseline="0" noProof="0" dirty="0">
                  <a:ln>
                    <a:noFill/>
                  </a:ln>
                  <a:solidFill>
                    <a:srgbClr val="000000"/>
                  </a:solidFill>
                  <a:effectLst/>
                  <a:uLnTx/>
                  <a:uFillTx/>
                  <a:latin typeface="Calibri"/>
                  <a:ea typeface="ＭＳ Ｐゴシック" panose="020B0600070205080204" pitchFamily="34" charset="-128"/>
                  <a:cs typeface="+mn-cs"/>
                </a:rPr>
                <a:t>state” may be inconsistent, must be reconciled</a:t>
              </a:r>
            </a:p>
            <a:p>
              <a:pPr marL="342900" marR="0" lvl="0" indent="-342900" algn="l" defTabSz="914400" rtl="0" eaLnBrk="0" fontAlgn="base" latinLnBrk="0" hangingPunct="0">
                <a:lnSpc>
                  <a:spcPct val="100000"/>
                </a:lnSpc>
                <a:spcBef>
                  <a:spcPct val="20000"/>
                </a:spcBef>
                <a:spcAft>
                  <a:spcPct val="0"/>
                </a:spcAft>
                <a:buClr>
                  <a:srgbClr val="3333CC"/>
                </a:buClr>
                <a:buSzPct val="85000"/>
                <a:buFont typeface="ZapfDingbats" charset="2"/>
                <a:buChar char="r"/>
                <a:tabLst/>
                <a:defRPr/>
              </a:pPr>
              <a:endParaRPr kumimoji="0" lang="en-US" altLang="en-US" sz="2400" b="0" i="0" u="none" strike="noStrike" kern="1200" cap="none" spc="0" normalizeH="0" baseline="0" noProof="0" dirty="0">
                <a:ln>
                  <a:noFill/>
                </a:ln>
                <a:solidFill>
                  <a:srgbClr val="000000"/>
                </a:solidFill>
                <a:effectLst/>
                <a:uLnTx/>
                <a:uFillTx/>
                <a:latin typeface="Calibri"/>
                <a:ea typeface="ＭＳ Ｐゴシック" panose="020B0600070205080204" pitchFamily="34" charset="-128"/>
                <a:cs typeface="+mn-cs"/>
              </a:endParaRPr>
            </a:p>
          </p:txBody>
        </p:sp>
        <p:sp>
          <p:nvSpPr>
            <p:cNvPr id="127" name="Text Box 8">
              <a:extLst>
                <a:ext uri="{FF2B5EF4-FFF2-40B4-BE49-F238E27FC236}">
                  <a16:creationId xmlns:a16="http://schemas.microsoft.com/office/drawing/2014/main" id="{ADCE3EE0-3E4E-7741-A055-6E8599605060}"/>
                </a:ext>
              </a:extLst>
            </p:cNvPr>
            <p:cNvSpPr txBox="1">
              <a:spLocks noChangeArrowheads="1"/>
            </p:cNvSpPr>
            <p:nvPr/>
          </p:nvSpPr>
          <p:spPr bwMode="auto">
            <a:xfrm>
              <a:off x="9716532" y="3209500"/>
              <a:ext cx="946093"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800" b="0" i="1" u="none" strike="noStrike" kern="1200" cap="none" spc="0" normalizeH="0" baseline="0" noProof="0" dirty="0">
                  <a:ln>
                    <a:noFill/>
                  </a:ln>
                  <a:solidFill>
                    <a:srgbClr val="CC0000"/>
                  </a:solidFill>
                  <a:effectLst/>
                  <a:uLnTx/>
                  <a:uFillTx/>
                  <a:latin typeface="Calibri"/>
                  <a:ea typeface="ＭＳ Ｐゴシック" panose="020B0600070205080204" pitchFamily="34" charset="-128"/>
                  <a:cs typeface="+mn-cs"/>
                </a:rPr>
                <a:t>aside</a:t>
              </a:r>
            </a:p>
          </p:txBody>
        </p:sp>
      </p:grpSp>
      <p:sp>
        <p:nvSpPr>
          <p:cNvPr id="11" name="Slide Number Placeholder 2">
            <a:extLst>
              <a:ext uri="{FF2B5EF4-FFF2-40B4-BE49-F238E27FC236}">
                <a16:creationId xmlns:a16="http://schemas.microsoft.com/office/drawing/2014/main" id="{F43C0D7C-054F-1B4F-AC91-25A09EF99059}"/>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a:ea typeface="+mn-ea"/>
                <a:cs typeface="+mn-cs"/>
              </a:rPr>
              <a:t>Application Layer: 2-</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20</a:t>
            </a:fld>
            <a:endParaRPr kumimoji="0" lang="en-US" sz="1100" b="0" i="0" u="none" strike="noStrike" kern="1200" cap="none" spc="0" normalizeH="0" baseline="0" noProof="0" dirty="0">
              <a:ln>
                <a:noFill/>
              </a:ln>
              <a:solidFill>
                <a:prstClr val="white">
                  <a:lumMod val="50000"/>
                </a:prstClr>
              </a:solidFill>
              <a:effectLst/>
              <a:uLnTx/>
              <a:uFillTx/>
              <a:latin typeface="Calibri"/>
              <a:ea typeface="+mn-ea"/>
              <a:cs typeface="+mn-cs"/>
            </a:endParaRPr>
          </a:p>
        </p:txBody>
      </p:sp>
    </p:spTree>
    <p:extLst>
      <p:ext uri="{BB962C8B-B14F-4D97-AF65-F5344CB8AC3E}">
        <p14:creationId xmlns:p14="http://schemas.microsoft.com/office/powerpoint/2010/main" val="82613149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65"/>
                                        </p:tgtEl>
                                        <p:attrNameLst>
                                          <p:attrName>style.visibility</p:attrName>
                                        </p:attrNameLst>
                                      </p:cBhvr>
                                      <p:to>
                                        <p:strVal val="visible"/>
                                      </p:to>
                                    </p:set>
                                    <p:animEffect transition="in" filter="dissolve">
                                      <p:cBhvr>
                                        <p:cTn id="7" dur="500"/>
                                        <p:tgtEl>
                                          <p:spTgt spid="65"/>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2"/>
                                        </p:tgtEl>
                                        <p:attrNameLst>
                                          <p:attrName>style.visibility</p:attrName>
                                        </p:attrNameLst>
                                      </p:cBhvr>
                                      <p:to>
                                        <p:strVal val="visible"/>
                                      </p:to>
                                    </p:set>
                                    <p:animEffect transition="in" filter="dissolve">
                                      <p:cBhvr>
                                        <p:cTn id="12"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5" grpId="0"/>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430001"/>
            <a:ext cx="10515600" cy="894622"/>
          </a:xfrm>
        </p:spPr>
        <p:txBody>
          <a:bodyPr>
            <a:normAutofit/>
          </a:bodyPr>
          <a:lstStyle/>
          <a:p>
            <a:r>
              <a:rPr lang="en-US" altLang="en-US" sz="4400" dirty="0">
                <a:cs typeface="Calibri" panose="020F0502020204030204" pitchFamily="34" charset="0"/>
              </a:rPr>
              <a:t>HTTP connections: two types</a:t>
            </a:r>
            <a:endParaRPr lang="en-US" sz="4400" dirty="0"/>
          </a:p>
        </p:txBody>
      </p:sp>
      <p:sp>
        <p:nvSpPr>
          <p:cNvPr id="11" name="Rectangle 3">
            <a:extLst>
              <a:ext uri="{FF2B5EF4-FFF2-40B4-BE49-F238E27FC236}">
                <a16:creationId xmlns:a16="http://schemas.microsoft.com/office/drawing/2014/main" id="{D0F92E26-A453-3745-8C0F-BF92C1E3A8B6}"/>
              </a:ext>
            </a:extLst>
          </p:cNvPr>
          <p:cNvSpPr txBox="1">
            <a:spLocks noChangeArrowheads="1"/>
          </p:cNvSpPr>
          <p:nvPr/>
        </p:nvSpPr>
        <p:spPr>
          <a:xfrm>
            <a:off x="798690" y="1543086"/>
            <a:ext cx="5039401" cy="4648200"/>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200" b="0" i="1" u="none" strike="noStrike" kern="1200" cap="none" spc="0" normalizeH="0" baseline="0" noProof="0" dirty="0">
                <a:ln>
                  <a:noFill/>
                </a:ln>
                <a:solidFill>
                  <a:srgbClr val="CC0000"/>
                </a:solidFill>
                <a:effectLst/>
                <a:uLnTx/>
                <a:uFillTx/>
                <a:latin typeface="Calibri"/>
                <a:ea typeface="ＭＳ Ｐゴシック" panose="020B0600070205080204" pitchFamily="34" charset="-128"/>
                <a:cs typeface="+mn-cs"/>
              </a:rPr>
              <a:t>Non-persistent HTTP</a:t>
            </a:r>
          </a:p>
          <a:p>
            <a:pPr marL="644525" marR="0" lvl="0" indent="-514350" algn="l" defTabSz="914400" rtl="0" eaLnBrk="1" fontAlgn="auto" latinLnBrk="0" hangingPunct="1">
              <a:lnSpc>
                <a:spcPct val="90000"/>
              </a:lnSpc>
              <a:spcBef>
                <a:spcPts val="1000"/>
              </a:spcBef>
              <a:spcAft>
                <a:spcPts val="0"/>
              </a:spcAft>
              <a:buClr>
                <a:srgbClr val="0000A3"/>
              </a:buClr>
              <a:buSzTx/>
              <a:buFont typeface="+mj-lt"/>
              <a:buAutoNum type="arabicPeriod"/>
              <a:tabLst/>
              <a:defRPr/>
            </a:pPr>
            <a:r>
              <a:rPr kumimoji="0" lang="en-US" altLang="en-US" sz="32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TCP connection opened</a:t>
            </a:r>
          </a:p>
          <a:p>
            <a:pPr marL="644525" marR="0" lvl="0" indent="-514350" algn="l" defTabSz="914400" rtl="0" eaLnBrk="1" fontAlgn="auto" latinLnBrk="0" hangingPunct="1">
              <a:lnSpc>
                <a:spcPct val="90000"/>
              </a:lnSpc>
              <a:spcBef>
                <a:spcPts val="1000"/>
              </a:spcBef>
              <a:spcAft>
                <a:spcPts val="0"/>
              </a:spcAft>
              <a:buClr>
                <a:srgbClr val="0000A3"/>
              </a:buClr>
              <a:buSzTx/>
              <a:buFont typeface="+mj-lt"/>
              <a:buAutoNum type="arabicPeriod"/>
              <a:tabLst/>
              <a:defRPr/>
            </a:pPr>
            <a:r>
              <a:rPr kumimoji="0" lang="en-US" altLang="en-US" sz="32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at most one object sent over TCP connection</a:t>
            </a:r>
          </a:p>
          <a:p>
            <a:pPr marL="644525" marR="0" lvl="0" indent="-514350" algn="l" defTabSz="914400" rtl="0" eaLnBrk="1" fontAlgn="auto" latinLnBrk="0" hangingPunct="1">
              <a:lnSpc>
                <a:spcPct val="90000"/>
              </a:lnSpc>
              <a:spcBef>
                <a:spcPts val="1000"/>
              </a:spcBef>
              <a:spcAft>
                <a:spcPts val="0"/>
              </a:spcAft>
              <a:buClr>
                <a:srgbClr val="0000A3"/>
              </a:buClr>
              <a:buSzTx/>
              <a:buFont typeface="+mj-lt"/>
              <a:buAutoNum type="arabicPeriod"/>
              <a:tabLst/>
              <a:defRPr/>
            </a:pPr>
            <a:r>
              <a:rPr kumimoji="0" lang="en-US" altLang="en-US" sz="32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TCP connection closed</a:t>
            </a:r>
          </a:p>
          <a:p>
            <a:pPr marL="130175" marR="0" lvl="0" indent="0" algn="l" defTabSz="914400" rtl="0" eaLnBrk="1" fontAlgn="auto" latinLnBrk="0" hangingPunct="1">
              <a:lnSpc>
                <a:spcPct val="90000"/>
              </a:lnSpc>
              <a:spcBef>
                <a:spcPts val="2200"/>
              </a:spcBef>
              <a:spcAft>
                <a:spcPts val="0"/>
              </a:spcAft>
              <a:buClr>
                <a:srgbClr val="0000A3"/>
              </a:buClr>
              <a:buSzTx/>
              <a:buFont typeface="Wingdings" pitchFamily="2" charset="2"/>
              <a:buNone/>
              <a:tabLst/>
              <a:defRPr/>
            </a:pPr>
            <a:r>
              <a:rPr kumimoji="0" lang="en-US" altLang="en-US" sz="32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downloading multiple objects required multiple connections</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endPar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12" name="Rectangle 4">
            <a:extLst>
              <a:ext uri="{FF2B5EF4-FFF2-40B4-BE49-F238E27FC236}">
                <a16:creationId xmlns:a16="http://schemas.microsoft.com/office/drawing/2014/main" id="{7E46F3CB-B7A2-6C4C-B085-55F383976BB8}"/>
              </a:ext>
            </a:extLst>
          </p:cNvPr>
          <p:cNvSpPr txBox="1">
            <a:spLocks noChangeArrowheads="1"/>
          </p:cNvSpPr>
          <p:nvPr/>
        </p:nvSpPr>
        <p:spPr>
          <a:xfrm>
            <a:off x="6781215" y="1543086"/>
            <a:ext cx="5039401" cy="4648200"/>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200" b="0" i="1" u="none" strike="noStrike" kern="1200" cap="none" spc="0" normalizeH="0" baseline="0" noProof="0" dirty="0">
                <a:ln>
                  <a:noFill/>
                </a:ln>
                <a:solidFill>
                  <a:srgbClr val="CC0000"/>
                </a:solidFill>
                <a:effectLst/>
                <a:uLnTx/>
                <a:uFillTx/>
                <a:latin typeface="Calibri"/>
                <a:ea typeface="ＭＳ Ｐゴシック" panose="020B0600070205080204" pitchFamily="34" charset="-128"/>
                <a:cs typeface="+mn-cs"/>
              </a:rPr>
              <a:t>Persistent HTTP</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TCP connection opened to a server</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multiple objects can be sent over </a:t>
            </a:r>
            <a:r>
              <a:rPr kumimoji="0" lang="en-US" altLang="en-US" sz="3200" b="0" i="1"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single</a:t>
            </a:r>
            <a:r>
              <a:rPr kumimoji="0" lang="en-US" altLang="en-US" sz="32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 TCP connection between client, and that server</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TCP connection closed</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endParaRPr kumimoji="0" lang="en-US" altLang="en-US" sz="32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endPar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5" name="Slide Number Placeholder 2">
            <a:extLst>
              <a:ext uri="{FF2B5EF4-FFF2-40B4-BE49-F238E27FC236}">
                <a16:creationId xmlns:a16="http://schemas.microsoft.com/office/drawing/2014/main" id="{D55A10CF-7248-164C-A5EF-FC5AA96E9417}"/>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a:ea typeface="+mn-ea"/>
                <a:cs typeface="+mn-cs"/>
              </a:rPr>
              <a:t>Application Layer: 2-</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21</a:t>
            </a:fld>
            <a:endParaRPr kumimoji="0" lang="en-US" sz="1100" b="0" i="0" u="none" strike="noStrike" kern="1200" cap="none" spc="0" normalizeH="0" baseline="0" noProof="0" dirty="0">
              <a:ln>
                <a:noFill/>
              </a:ln>
              <a:solidFill>
                <a:prstClr val="white">
                  <a:lumMod val="50000"/>
                </a:prstClr>
              </a:solidFill>
              <a:effectLst/>
              <a:uLnTx/>
              <a:uFillTx/>
              <a:latin typeface="Calibri"/>
              <a:ea typeface="+mn-ea"/>
              <a:cs typeface="+mn-cs"/>
            </a:endParaRPr>
          </a:p>
        </p:txBody>
      </p:sp>
    </p:spTree>
    <p:extLst>
      <p:ext uri="{BB962C8B-B14F-4D97-AF65-F5344CB8AC3E}">
        <p14:creationId xmlns:p14="http://schemas.microsoft.com/office/powerpoint/2010/main" val="114156641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11">
                                            <p:txEl>
                                              <p:pRg st="1" end="1"/>
                                            </p:txEl>
                                          </p:spTgt>
                                        </p:tgtEl>
                                        <p:attrNameLst>
                                          <p:attrName>style.visibility</p:attrName>
                                        </p:attrNameLst>
                                      </p:cBhvr>
                                      <p:to>
                                        <p:strVal val="visible"/>
                                      </p:to>
                                    </p:set>
                                    <p:animEffect transition="in" filter="dissolve">
                                      <p:cBhvr>
                                        <p:cTn id="7" dur="500"/>
                                        <p:tgtEl>
                                          <p:spTgt spid="11">
                                            <p:txEl>
                                              <p:pRg st="1" end="1"/>
                                            </p:txEl>
                                          </p:spTgt>
                                        </p:tgtEl>
                                      </p:cBhvr>
                                    </p:animEffect>
                                  </p:childTnLst>
                                </p:cTn>
                              </p:par>
                              <p:par>
                                <p:cTn id="8" presetID="9" presetClass="entr" presetSubtype="0" fill="hold" nodeType="withEffect">
                                  <p:stCondLst>
                                    <p:cond delay="0"/>
                                  </p:stCondLst>
                                  <p:childTnLst>
                                    <p:set>
                                      <p:cBhvr>
                                        <p:cTn id="9" dur="1" fill="hold">
                                          <p:stCondLst>
                                            <p:cond delay="0"/>
                                          </p:stCondLst>
                                        </p:cTn>
                                        <p:tgtEl>
                                          <p:spTgt spid="11">
                                            <p:txEl>
                                              <p:pRg st="2" end="2"/>
                                            </p:txEl>
                                          </p:spTgt>
                                        </p:tgtEl>
                                        <p:attrNameLst>
                                          <p:attrName>style.visibility</p:attrName>
                                        </p:attrNameLst>
                                      </p:cBhvr>
                                      <p:to>
                                        <p:strVal val="visible"/>
                                      </p:to>
                                    </p:set>
                                    <p:animEffect transition="in" filter="dissolve">
                                      <p:cBhvr>
                                        <p:cTn id="10" dur="500"/>
                                        <p:tgtEl>
                                          <p:spTgt spid="11">
                                            <p:txEl>
                                              <p:pRg st="2" end="2"/>
                                            </p:txEl>
                                          </p:spTgt>
                                        </p:tgtEl>
                                      </p:cBhvr>
                                    </p:animEffect>
                                  </p:childTnLst>
                                </p:cTn>
                              </p:par>
                              <p:par>
                                <p:cTn id="11" presetID="9" presetClass="entr" presetSubtype="0" fill="hold" nodeType="withEffect">
                                  <p:stCondLst>
                                    <p:cond delay="0"/>
                                  </p:stCondLst>
                                  <p:childTnLst>
                                    <p:set>
                                      <p:cBhvr>
                                        <p:cTn id="12" dur="1" fill="hold">
                                          <p:stCondLst>
                                            <p:cond delay="0"/>
                                          </p:stCondLst>
                                        </p:cTn>
                                        <p:tgtEl>
                                          <p:spTgt spid="11">
                                            <p:txEl>
                                              <p:pRg st="3" end="3"/>
                                            </p:txEl>
                                          </p:spTgt>
                                        </p:tgtEl>
                                        <p:attrNameLst>
                                          <p:attrName>style.visibility</p:attrName>
                                        </p:attrNameLst>
                                      </p:cBhvr>
                                      <p:to>
                                        <p:strVal val="visible"/>
                                      </p:to>
                                    </p:set>
                                    <p:animEffect transition="in" filter="dissolve">
                                      <p:cBhvr>
                                        <p:cTn id="13" dur="500"/>
                                        <p:tgtEl>
                                          <p:spTgt spid="11">
                                            <p:txEl>
                                              <p:pRg st="3" end="3"/>
                                            </p:txEl>
                                          </p:spTgt>
                                        </p:tgtEl>
                                      </p:cBhvr>
                                    </p:animEffect>
                                  </p:childTnLst>
                                </p:cTn>
                              </p:par>
                              <p:par>
                                <p:cTn id="14" presetID="9" presetClass="entr" presetSubtype="0" fill="hold" nodeType="withEffect">
                                  <p:stCondLst>
                                    <p:cond delay="0"/>
                                  </p:stCondLst>
                                  <p:childTnLst>
                                    <p:set>
                                      <p:cBhvr>
                                        <p:cTn id="15" dur="1" fill="hold">
                                          <p:stCondLst>
                                            <p:cond delay="0"/>
                                          </p:stCondLst>
                                        </p:cTn>
                                        <p:tgtEl>
                                          <p:spTgt spid="11">
                                            <p:txEl>
                                              <p:pRg st="4" end="4"/>
                                            </p:txEl>
                                          </p:spTgt>
                                        </p:tgtEl>
                                        <p:attrNameLst>
                                          <p:attrName>style.visibility</p:attrName>
                                        </p:attrNameLst>
                                      </p:cBhvr>
                                      <p:to>
                                        <p:strVal val="visible"/>
                                      </p:to>
                                    </p:set>
                                    <p:animEffect transition="in" filter="dissolve">
                                      <p:cBhvr>
                                        <p:cTn id="16" dur="500"/>
                                        <p:tgtEl>
                                          <p:spTgt spid="11">
                                            <p:txEl>
                                              <p:pRg st="4" end="4"/>
                                            </p:txEl>
                                          </p:spTgt>
                                        </p:tgtEl>
                                      </p:cBhvr>
                                    </p:animEffect>
                                  </p:childTnLst>
                                </p:cTn>
                              </p:par>
                            </p:childTnLst>
                          </p:cTn>
                        </p:par>
                      </p:childTnLst>
                    </p:cTn>
                  </p:par>
                  <p:par>
                    <p:cTn id="17" fill="hold">
                      <p:stCondLst>
                        <p:cond delay="indefinite"/>
                      </p:stCondLst>
                      <p:childTnLst>
                        <p:par>
                          <p:cTn id="18" fill="hold">
                            <p:stCondLst>
                              <p:cond delay="0"/>
                            </p:stCondLst>
                            <p:childTnLst>
                              <p:par>
                                <p:cTn id="19" presetID="9" presetClass="entr" presetSubtype="0" fill="hold" nodeType="clickEffect">
                                  <p:stCondLst>
                                    <p:cond delay="0"/>
                                  </p:stCondLst>
                                  <p:childTnLst>
                                    <p:set>
                                      <p:cBhvr>
                                        <p:cTn id="20" dur="1" fill="hold">
                                          <p:stCondLst>
                                            <p:cond delay="0"/>
                                          </p:stCondLst>
                                        </p:cTn>
                                        <p:tgtEl>
                                          <p:spTgt spid="12">
                                            <p:txEl>
                                              <p:pRg st="1" end="1"/>
                                            </p:txEl>
                                          </p:spTgt>
                                        </p:tgtEl>
                                        <p:attrNameLst>
                                          <p:attrName>style.visibility</p:attrName>
                                        </p:attrNameLst>
                                      </p:cBhvr>
                                      <p:to>
                                        <p:strVal val="visible"/>
                                      </p:to>
                                    </p:set>
                                    <p:animEffect transition="in" filter="dissolve">
                                      <p:cBhvr>
                                        <p:cTn id="21" dur="500"/>
                                        <p:tgtEl>
                                          <p:spTgt spid="12">
                                            <p:txEl>
                                              <p:pRg st="1" end="1"/>
                                            </p:txEl>
                                          </p:spTgt>
                                        </p:tgtEl>
                                      </p:cBhvr>
                                    </p:animEffect>
                                  </p:childTnLst>
                                </p:cTn>
                              </p:par>
                              <p:par>
                                <p:cTn id="22" presetID="9" presetClass="entr" presetSubtype="0" fill="hold" nodeType="withEffect">
                                  <p:stCondLst>
                                    <p:cond delay="0"/>
                                  </p:stCondLst>
                                  <p:childTnLst>
                                    <p:set>
                                      <p:cBhvr>
                                        <p:cTn id="23" dur="1" fill="hold">
                                          <p:stCondLst>
                                            <p:cond delay="0"/>
                                          </p:stCondLst>
                                        </p:cTn>
                                        <p:tgtEl>
                                          <p:spTgt spid="12">
                                            <p:txEl>
                                              <p:pRg st="2" end="2"/>
                                            </p:txEl>
                                          </p:spTgt>
                                        </p:tgtEl>
                                        <p:attrNameLst>
                                          <p:attrName>style.visibility</p:attrName>
                                        </p:attrNameLst>
                                      </p:cBhvr>
                                      <p:to>
                                        <p:strVal val="visible"/>
                                      </p:to>
                                    </p:set>
                                    <p:animEffect transition="in" filter="dissolve">
                                      <p:cBhvr>
                                        <p:cTn id="24" dur="500"/>
                                        <p:tgtEl>
                                          <p:spTgt spid="12">
                                            <p:txEl>
                                              <p:pRg st="2" end="2"/>
                                            </p:txEl>
                                          </p:spTgt>
                                        </p:tgtEl>
                                      </p:cBhvr>
                                    </p:animEffect>
                                  </p:childTnLst>
                                </p:cTn>
                              </p:par>
                              <p:par>
                                <p:cTn id="25" presetID="9" presetClass="entr" presetSubtype="0" fill="hold" nodeType="withEffect">
                                  <p:stCondLst>
                                    <p:cond delay="0"/>
                                  </p:stCondLst>
                                  <p:childTnLst>
                                    <p:set>
                                      <p:cBhvr>
                                        <p:cTn id="26" dur="1" fill="hold">
                                          <p:stCondLst>
                                            <p:cond delay="0"/>
                                          </p:stCondLst>
                                        </p:cTn>
                                        <p:tgtEl>
                                          <p:spTgt spid="12">
                                            <p:txEl>
                                              <p:pRg st="3" end="3"/>
                                            </p:txEl>
                                          </p:spTgt>
                                        </p:tgtEl>
                                        <p:attrNameLst>
                                          <p:attrName>style.visibility</p:attrName>
                                        </p:attrNameLst>
                                      </p:cBhvr>
                                      <p:to>
                                        <p:strVal val="visible"/>
                                      </p:to>
                                    </p:set>
                                    <p:animEffect transition="in" filter="dissolve">
                                      <p:cBhvr>
                                        <p:cTn id="27" dur="500"/>
                                        <p:tgtEl>
                                          <p:spTgt spid="12">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430001"/>
            <a:ext cx="10515600" cy="894622"/>
          </a:xfrm>
        </p:spPr>
        <p:txBody>
          <a:bodyPr>
            <a:normAutofit/>
          </a:bodyPr>
          <a:lstStyle/>
          <a:p>
            <a:r>
              <a:rPr lang="en-US" altLang="en-US" sz="4400" dirty="0">
                <a:cs typeface="Calibri" panose="020F0502020204030204" pitchFamily="34" charset="0"/>
              </a:rPr>
              <a:t>Non-persistent HTTP: example</a:t>
            </a:r>
            <a:endParaRPr lang="en-US" sz="4400" dirty="0"/>
          </a:p>
        </p:txBody>
      </p:sp>
      <p:sp>
        <p:nvSpPr>
          <p:cNvPr id="6" name="Line 11">
            <a:extLst>
              <a:ext uri="{FF2B5EF4-FFF2-40B4-BE49-F238E27FC236}">
                <a16:creationId xmlns:a16="http://schemas.microsoft.com/office/drawing/2014/main" id="{67AC580C-18A4-D247-92B5-6D862101F771}"/>
              </a:ext>
            </a:extLst>
          </p:cNvPr>
          <p:cNvSpPr>
            <a:spLocks noChangeShapeType="1"/>
          </p:cNvSpPr>
          <p:nvPr/>
        </p:nvSpPr>
        <p:spPr bwMode="auto">
          <a:xfrm>
            <a:off x="798691" y="2868166"/>
            <a:ext cx="10658" cy="3480471"/>
          </a:xfrm>
          <a:prstGeom prst="line">
            <a:avLst/>
          </a:prstGeom>
          <a:noFill/>
          <a:ln w="19050">
            <a:solidFill>
              <a:schemeClr val="bg1">
                <a:lumMod val="65000"/>
              </a:schemeClr>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7" name="Rectangle 13">
            <a:extLst>
              <a:ext uri="{FF2B5EF4-FFF2-40B4-BE49-F238E27FC236}">
                <a16:creationId xmlns:a16="http://schemas.microsoft.com/office/drawing/2014/main" id="{1301A620-3B2F-B341-BCAC-A3E4F12C85AA}"/>
              </a:ext>
            </a:extLst>
          </p:cNvPr>
          <p:cNvSpPr>
            <a:spLocks noChangeArrowheads="1"/>
          </p:cNvSpPr>
          <p:nvPr/>
        </p:nvSpPr>
        <p:spPr bwMode="auto">
          <a:xfrm>
            <a:off x="490358" y="5641558"/>
            <a:ext cx="657225" cy="2952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8" name="Rectangle 3">
            <a:extLst>
              <a:ext uri="{FF2B5EF4-FFF2-40B4-BE49-F238E27FC236}">
                <a16:creationId xmlns:a16="http://schemas.microsoft.com/office/drawing/2014/main" id="{44008892-5F15-CD46-8B74-F28D8BF76E3B}"/>
              </a:ext>
            </a:extLst>
          </p:cNvPr>
          <p:cNvSpPr txBox="1">
            <a:spLocks noChangeArrowheads="1"/>
          </p:cNvSpPr>
          <p:nvPr/>
        </p:nvSpPr>
        <p:spPr>
          <a:xfrm>
            <a:off x="809349" y="1351435"/>
            <a:ext cx="7942262" cy="466725"/>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User enters URL:</a:t>
            </a:r>
          </a:p>
        </p:txBody>
      </p:sp>
      <p:sp>
        <p:nvSpPr>
          <p:cNvPr id="10" name="Rectangle 4">
            <a:extLst>
              <a:ext uri="{FF2B5EF4-FFF2-40B4-BE49-F238E27FC236}">
                <a16:creationId xmlns:a16="http://schemas.microsoft.com/office/drawing/2014/main" id="{8E22C996-6035-504C-97CC-082C3EAD4AF4}"/>
              </a:ext>
            </a:extLst>
          </p:cNvPr>
          <p:cNvSpPr txBox="1">
            <a:spLocks noChangeArrowheads="1"/>
          </p:cNvSpPr>
          <p:nvPr/>
        </p:nvSpPr>
        <p:spPr>
          <a:xfrm>
            <a:off x="944384" y="2447251"/>
            <a:ext cx="4850242" cy="1905000"/>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2400" b="0" i="0" u="none" strike="noStrike" kern="1200" cap="none" spc="0" normalizeH="0" baseline="0" noProof="0" dirty="0">
                <a:ln>
                  <a:noFill/>
                </a:ln>
                <a:solidFill>
                  <a:srgbClr val="CC0000"/>
                </a:solidFill>
                <a:effectLst/>
                <a:uLnTx/>
                <a:uFillTx/>
                <a:latin typeface="Calibri"/>
                <a:ea typeface="ＭＳ Ｐゴシック" panose="020B0600070205080204" pitchFamily="34" charset="-128"/>
                <a:cs typeface="+mn-cs"/>
              </a:rPr>
              <a:t>1a</a:t>
            </a:r>
            <a:r>
              <a:rPr kumimoji="0" lang="en-US" altLang="en-US" sz="2400" b="0" i="0" u="none" strike="noStrike" kern="1200" cap="none" spc="0" normalizeH="0" baseline="0" noProof="0" dirty="0">
                <a:ln>
                  <a:noFill/>
                </a:ln>
                <a:solidFill>
                  <a:srgbClr val="FF0000"/>
                </a:solidFill>
                <a:effectLst/>
                <a:uLnTx/>
                <a:uFillTx/>
                <a:latin typeface="Calibri"/>
                <a:ea typeface="ＭＳ Ｐゴシック" panose="020B0600070205080204" pitchFamily="34" charset="-128"/>
                <a:cs typeface="+mn-cs"/>
              </a:rPr>
              <a:t>.</a:t>
            </a:r>
            <a:r>
              <a:rPr kumimoji="0" lang="en-US" altLang="en-US" sz="24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 HTTP client initiates TCP connection to HTTP server (process) at </a:t>
            </a:r>
            <a:r>
              <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www.someSchool.edu </a:t>
            </a:r>
            <a:r>
              <a:rPr kumimoji="0" lang="en-US" altLang="en-US" sz="24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on port 80</a:t>
            </a:r>
          </a:p>
        </p:txBody>
      </p:sp>
      <p:sp>
        <p:nvSpPr>
          <p:cNvPr id="13" name="Rectangle 5">
            <a:extLst>
              <a:ext uri="{FF2B5EF4-FFF2-40B4-BE49-F238E27FC236}">
                <a16:creationId xmlns:a16="http://schemas.microsoft.com/office/drawing/2014/main" id="{4518B9B7-A17A-DD48-BBA8-A1AC04589450}"/>
              </a:ext>
            </a:extLst>
          </p:cNvPr>
          <p:cNvSpPr>
            <a:spLocks noChangeArrowheads="1"/>
          </p:cNvSpPr>
          <p:nvPr/>
        </p:nvSpPr>
        <p:spPr bwMode="auto">
          <a:xfrm>
            <a:off x="1172983" y="4077834"/>
            <a:ext cx="4216535" cy="1076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2400" b="0" i="0" u="none" strike="noStrike" kern="1200" cap="none" spc="0" normalizeH="0" baseline="0" noProof="0" dirty="0">
                <a:ln>
                  <a:noFill/>
                </a:ln>
                <a:solidFill>
                  <a:srgbClr val="CC0000"/>
                </a:solidFill>
                <a:effectLst/>
                <a:uLnTx/>
                <a:uFillTx/>
                <a:latin typeface="Calibri"/>
                <a:ea typeface="ＭＳ Ｐゴシック" panose="020B0600070205080204" pitchFamily="34" charset="-128"/>
                <a:cs typeface="+mn-cs"/>
              </a:rPr>
              <a:t>2</a:t>
            </a:r>
            <a:r>
              <a:rPr kumimoji="0" lang="en-US" altLang="en-US" sz="2400" b="0" i="0" u="none" strike="noStrike" kern="1200" cap="none" spc="0" normalizeH="0" baseline="0" noProof="0" dirty="0">
                <a:ln>
                  <a:noFill/>
                </a:ln>
                <a:solidFill>
                  <a:srgbClr val="FF0000"/>
                </a:solidFill>
                <a:effectLst/>
                <a:uLnTx/>
                <a:uFillTx/>
                <a:latin typeface="Calibri"/>
                <a:ea typeface="ＭＳ Ｐゴシック" panose="020B0600070205080204" pitchFamily="34" charset="-128"/>
                <a:cs typeface="+mn-cs"/>
              </a:rPr>
              <a:t>.</a:t>
            </a:r>
            <a:r>
              <a:rPr kumimoji="0" lang="en-US" altLang="en-US" sz="24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 HTTP client sends HTTP </a:t>
            </a:r>
            <a:r>
              <a:rPr kumimoji="0" lang="en-US" altLang="en-US" sz="2400" b="0" i="1" u="none" strike="noStrike" kern="1200" cap="none" spc="0" normalizeH="0" baseline="0" noProof="0" dirty="0">
                <a:ln>
                  <a:noFill/>
                </a:ln>
                <a:solidFill>
                  <a:srgbClr val="000099"/>
                </a:solidFill>
                <a:effectLst/>
                <a:uLnTx/>
                <a:uFillTx/>
                <a:latin typeface="Calibri"/>
                <a:ea typeface="ＭＳ Ｐゴシック" panose="020B0600070205080204" pitchFamily="34" charset="-128"/>
                <a:cs typeface="+mn-cs"/>
              </a:rPr>
              <a:t>request message</a:t>
            </a:r>
            <a:r>
              <a:rPr kumimoji="0" lang="en-US" altLang="en-US" sz="24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 (containing URL) into TCP connection socket. Message indicates that client wants object </a:t>
            </a:r>
            <a:r>
              <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someDepartment/home.index</a:t>
            </a:r>
            <a:endParaRPr kumimoji="0" lang="en-US" altLang="en-US" sz="24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14" name="Rectangle 6">
            <a:extLst>
              <a:ext uri="{FF2B5EF4-FFF2-40B4-BE49-F238E27FC236}">
                <a16:creationId xmlns:a16="http://schemas.microsoft.com/office/drawing/2014/main" id="{AC1983CF-C4CB-FF47-A69D-3E65B8C96824}"/>
              </a:ext>
            </a:extLst>
          </p:cNvPr>
          <p:cNvSpPr>
            <a:spLocks noChangeArrowheads="1"/>
          </p:cNvSpPr>
          <p:nvPr/>
        </p:nvSpPr>
        <p:spPr bwMode="auto">
          <a:xfrm>
            <a:off x="6717018" y="2733157"/>
            <a:ext cx="5389528" cy="1504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2400" b="0" i="0" u="none" strike="noStrike" kern="1200" cap="none" spc="0" normalizeH="0" baseline="0" noProof="0" dirty="0">
                <a:ln>
                  <a:noFill/>
                </a:ln>
                <a:solidFill>
                  <a:srgbClr val="CC0000"/>
                </a:solidFill>
                <a:effectLst/>
                <a:uLnTx/>
                <a:uFillTx/>
                <a:latin typeface="Calibri"/>
                <a:ea typeface="ＭＳ Ｐゴシック" panose="020B0600070205080204" pitchFamily="34" charset="-128"/>
                <a:cs typeface="+mn-cs"/>
              </a:rPr>
              <a:t>1b</a:t>
            </a:r>
            <a:r>
              <a:rPr kumimoji="0" lang="en-US" altLang="en-US" sz="2400" b="0" i="0" u="none" strike="noStrike" kern="1200" cap="none" spc="0" normalizeH="0" baseline="0" noProof="0" dirty="0">
                <a:ln>
                  <a:noFill/>
                </a:ln>
                <a:solidFill>
                  <a:srgbClr val="FF0000"/>
                </a:solidFill>
                <a:effectLst/>
                <a:uLnTx/>
                <a:uFillTx/>
                <a:latin typeface="Calibri"/>
                <a:ea typeface="ＭＳ Ｐゴシック" panose="020B0600070205080204" pitchFamily="34" charset="-128"/>
                <a:cs typeface="+mn-cs"/>
              </a:rPr>
              <a:t>.</a:t>
            </a:r>
            <a:r>
              <a:rPr kumimoji="0" lang="en-US" altLang="en-US" sz="24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 HTTP server at host </a:t>
            </a:r>
            <a:r>
              <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www.someSchool.edu </a:t>
            </a:r>
            <a:r>
              <a:rPr kumimoji="0" lang="en-US" altLang="en-US" sz="24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waiting for TCP connection at port 80  “</a:t>
            </a:r>
            <a:r>
              <a:rPr kumimoji="0" lang="en-US" altLang="ja-JP" sz="24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accepts” connection, notifying client</a:t>
            </a:r>
            <a:endParaRPr kumimoji="0" lang="en-US" altLang="en-US" sz="24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15" name="Rectangle 7">
            <a:extLst>
              <a:ext uri="{FF2B5EF4-FFF2-40B4-BE49-F238E27FC236}">
                <a16:creationId xmlns:a16="http://schemas.microsoft.com/office/drawing/2014/main" id="{0B2B9504-D191-9144-8C84-929183C16C80}"/>
              </a:ext>
            </a:extLst>
          </p:cNvPr>
          <p:cNvSpPr>
            <a:spLocks noChangeArrowheads="1"/>
          </p:cNvSpPr>
          <p:nvPr/>
        </p:nvSpPr>
        <p:spPr bwMode="auto">
          <a:xfrm>
            <a:off x="6843976" y="4739906"/>
            <a:ext cx="5394870" cy="1800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2400" b="0" i="0" u="none" strike="noStrike" kern="1200" cap="none" spc="0" normalizeH="0" baseline="0" noProof="0" dirty="0">
                <a:ln>
                  <a:noFill/>
                </a:ln>
                <a:solidFill>
                  <a:srgbClr val="CC0000"/>
                </a:solidFill>
                <a:effectLst/>
                <a:uLnTx/>
                <a:uFillTx/>
                <a:latin typeface="Calibri"/>
                <a:ea typeface="ＭＳ Ｐゴシック" panose="020B0600070205080204" pitchFamily="34" charset="-128"/>
                <a:cs typeface="+mn-cs"/>
              </a:rPr>
              <a:t>3</a:t>
            </a:r>
            <a:r>
              <a:rPr kumimoji="0" lang="en-US" altLang="en-US" sz="2000" b="0" i="0" u="none" strike="noStrike" kern="1200" cap="none" spc="0" normalizeH="0" baseline="0" noProof="0" dirty="0">
                <a:ln>
                  <a:noFill/>
                </a:ln>
                <a:solidFill>
                  <a:srgbClr val="FF0000"/>
                </a:solidFill>
                <a:effectLst/>
                <a:uLnTx/>
                <a:uFillTx/>
                <a:latin typeface="Calibri"/>
                <a:ea typeface="ＭＳ Ｐゴシック" panose="020B0600070205080204" pitchFamily="34" charset="-128"/>
                <a:cs typeface="+mn-cs"/>
              </a:rPr>
              <a:t>.</a:t>
            </a:r>
            <a:r>
              <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 </a:t>
            </a:r>
            <a:r>
              <a:rPr kumimoji="0" lang="en-US" altLang="en-US" sz="24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HTTP server receives request message, forms </a:t>
            </a:r>
            <a:r>
              <a:rPr kumimoji="0" lang="en-US" altLang="en-US" sz="2400" b="0" i="1" u="none" strike="noStrike" kern="1200" cap="none" spc="0" normalizeH="0" baseline="0" noProof="0" dirty="0">
                <a:ln>
                  <a:noFill/>
                </a:ln>
                <a:solidFill>
                  <a:srgbClr val="000099"/>
                </a:solidFill>
                <a:effectLst/>
                <a:uLnTx/>
                <a:uFillTx/>
                <a:latin typeface="Calibri"/>
                <a:ea typeface="ＭＳ Ｐゴシック" panose="020B0600070205080204" pitchFamily="34" charset="-128"/>
                <a:cs typeface="+mn-cs"/>
              </a:rPr>
              <a:t>response message</a:t>
            </a:r>
            <a:r>
              <a:rPr kumimoji="0" lang="en-US" altLang="en-US" sz="24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 containing requested object, and sends message into its socket</a:t>
            </a: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16" name="Line 9">
            <a:extLst>
              <a:ext uri="{FF2B5EF4-FFF2-40B4-BE49-F238E27FC236}">
                <a16:creationId xmlns:a16="http://schemas.microsoft.com/office/drawing/2014/main" id="{B4DAFA34-3C73-6F47-8061-690804DAF277}"/>
              </a:ext>
            </a:extLst>
          </p:cNvPr>
          <p:cNvSpPr>
            <a:spLocks noChangeShapeType="1"/>
          </p:cNvSpPr>
          <p:nvPr/>
        </p:nvSpPr>
        <p:spPr bwMode="auto">
          <a:xfrm>
            <a:off x="5102530" y="4961816"/>
            <a:ext cx="1800180" cy="601955"/>
          </a:xfrm>
          <a:prstGeom prst="line">
            <a:avLst/>
          </a:prstGeom>
          <a:noFill/>
          <a:ln w="38100">
            <a:solidFill>
              <a:srgbClr val="CC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7" name="Line 10">
            <a:extLst>
              <a:ext uri="{FF2B5EF4-FFF2-40B4-BE49-F238E27FC236}">
                <a16:creationId xmlns:a16="http://schemas.microsoft.com/office/drawing/2014/main" id="{0A9DB4DB-78BB-C14F-903C-4C820480B188}"/>
              </a:ext>
            </a:extLst>
          </p:cNvPr>
          <p:cNvSpPr>
            <a:spLocks noChangeShapeType="1"/>
          </p:cNvSpPr>
          <p:nvPr/>
        </p:nvSpPr>
        <p:spPr bwMode="auto">
          <a:xfrm flipH="1">
            <a:off x="5389517" y="5671992"/>
            <a:ext cx="1410287" cy="891868"/>
          </a:xfrm>
          <a:prstGeom prst="line">
            <a:avLst/>
          </a:prstGeom>
          <a:noFill/>
          <a:ln w="38100">
            <a:solidFill>
              <a:srgbClr val="CC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8" name="Text Box 12">
            <a:extLst>
              <a:ext uri="{FF2B5EF4-FFF2-40B4-BE49-F238E27FC236}">
                <a16:creationId xmlns:a16="http://schemas.microsoft.com/office/drawing/2014/main" id="{27BF3D34-DFF2-A04F-84F9-CBAE80221F3D}"/>
              </a:ext>
            </a:extLst>
          </p:cNvPr>
          <p:cNvSpPr txBox="1">
            <a:spLocks noChangeArrowheads="1"/>
          </p:cNvSpPr>
          <p:nvPr/>
        </p:nvSpPr>
        <p:spPr bwMode="auto">
          <a:xfrm>
            <a:off x="499883" y="5563771"/>
            <a:ext cx="673100" cy="406400"/>
          </a:xfrm>
          <a:prstGeom prst="rect">
            <a:avLst/>
          </a:prstGeom>
          <a:noFill/>
          <a:ln w="9525">
            <a:solidFill>
              <a:schemeClr val="bg1"/>
            </a:solidFill>
            <a:miter lim="800000"/>
            <a:headEnd/>
            <a:tailEnd/>
          </a:ln>
          <a:extLst>
            <a:ext uri="{909E8E84-426E-40DD-AFC4-6F175D3DCCD1}">
              <a14:hiddenFill xmlns:a14="http://schemas.microsoft.com/office/drawing/2010/main">
                <a:solidFill>
                  <a:srgbClr val="FFFFFF"/>
                </a:solidFill>
              </a14:hiddenFill>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2000" b="0" i="0" u="none" strike="noStrike" kern="1200" cap="none" spc="0" normalizeH="0" baseline="0" noProof="0" dirty="0">
                <a:ln>
                  <a:noFill/>
                </a:ln>
                <a:solidFill>
                  <a:prstClr val="white">
                    <a:lumMod val="65000"/>
                  </a:prstClr>
                </a:solidFill>
                <a:effectLst/>
                <a:uLnTx/>
                <a:uFillTx/>
                <a:latin typeface="Calibri"/>
                <a:ea typeface="ＭＳ Ｐゴシック" panose="020B0600070205080204" pitchFamily="34" charset="-128"/>
                <a:cs typeface="+mn-cs"/>
              </a:rPr>
              <a:t>time</a:t>
            </a:r>
          </a:p>
        </p:txBody>
      </p:sp>
      <p:sp>
        <p:nvSpPr>
          <p:cNvPr id="19" name="Line 8">
            <a:extLst>
              <a:ext uri="{FF2B5EF4-FFF2-40B4-BE49-F238E27FC236}">
                <a16:creationId xmlns:a16="http://schemas.microsoft.com/office/drawing/2014/main" id="{8D8A0BF5-72E5-9E41-A2AE-DE0F79C9B132}"/>
              </a:ext>
            </a:extLst>
          </p:cNvPr>
          <p:cNvSpPr>
            <a:spLocks noChangeShapeType="1"/>
          </p:cNvSpPr>
          <p:nvPr/>
        </p:nvSpPr>
        <p:spPr bwMode="auto">
          <a:xfrm>
            <a:off x="5156851" y="2779258"/>
            <a:ext cx="1551025" cy="523875"/>
          </a:xfrm>
          <a:prstGeom prst="line">
            <a:avLst/>
          </a:prstGeom>
          <a:noFill/>
          <a:ln w="38100">
            <a:solidFill>
              <a:srgbClr val="CC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0" name="Line 14">
            <a:extLst>
              <a:ext uri="{FF2B5EF4-FFF2-40B4-BE49-F238E27FC236}">
                <a16:creationId xmlns:a16="http://schemas.microsoft.com/office/drawing/2014/main" id="{054521BF-054B-B342-A343-164F3CB503B3}"/>
              </a:ext>
            </a:extLst>
          </p:cNvPr>
          <p:cNvSpPr>
            <a:spLocks noChangeShapeType="1"/>
          </p:cNvSpPr>
          <p:nvPr/>
        </p:nvSpPr>
        <p:spPr bwMode="auto">
          <a:xfrm flipH="1">
            <a:off x="5102530" y="3366635"/>
            <a:ext cx="1551026" cy="1006986"/>
          </a:xfrm>
          <a:prstGeom prst="line">
            <a:avLst/>
          </a:prstGeom>
          <a:noFill/>
          <a:ln w="38100">
            <a:solidFill>
              <a:srgbClr val="CC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1" name="Text Box 15">
            <a:extLst>
              <a:ext uri="{FF2B5EF4-FFF2-40B4-BE49-F238E27FC236}">
                <a16:creationId xmlns:a16="http://schemas.microsoft.com/office/drawing/2014/main" id="{B64D7167-BDDE-A148-84EB-4FB5D33E4E55}"/>
              </a:ext>
            </a:extLst>
          </p:cNvPr>
          <p:cNvSpPr txBox="1">
            <a:spLocks noChangeArrowheads="1"/>
          </p:cNvSpPr>
          <p:nvPr/>
        </p:nvSpPr>
        <p:spPr bwMode="auto">
          <a:xfrm>
            <a:off x="4677390" y="1660654"/>
            <a:ext cx="6378408"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(containing text, references to 10 jpeg images)</a:t>
            </a:r>
            <a:endPar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22" name="Rectangle 3">
            <a:extLst>
              <a:ext uri="{FF2B5EF4-FFF2-40B4-BE49-F238E27FC236}">
                <a16:creationId xmlns:a16="http://schemas.microsoft.com/office/drawing/2014/main" id="{E52A420B-2488-A04D-8D7F-CC71C334B2CC}"/>
              </a:ext>
            </a:extLst>
          </p:cNvPr>
          <p:cNvSpPr>
            <a:spLocks noChangeArrowheads="1"/>
          </p:cNvSpPr>
          <p:nvPr/>
        </p:nvSpPr>
        <p:spPr bwMode="auto">
          <a:xfrm>
            <a:off x="3508021" y="1414937"/>
            <a:ext cx="7942263" cy="466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85000"/>
              </a:lnSpc>
              <a:spcBef>
                <a:spcPts val="0"/>
              </a:spcBef>
              <a:spcAft>
                <a:spcPts val="0"/>
              </a:spcAft>
              <a:buClr>
                <a:srgbClr val="000099"/>
              </a:buClr>
              <a:buSzPct val="65000"/>
              <a:buFont typeface="Wingdings" pitchFamily="2" charset="2"/>
              <a:buNone/>
              <a:tabLst/>
              <a:defRPr/>
            </a:pPr>
            <a:r>
              <a:rPr kumimoji="0" lang="en-US" altLang="en-US" sz="2000" b="1"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rPr>
              <a:t>www.someSchool.edu/someDepartment/home.index</a:t>
            </a:r>
          </a:p>
        </p:txBody>
      </p:sp>
      <p:grpSp>
        <p:nvGrpSpPr>
          <p:cNvPr id="23" name="Group 44">
            <a:extLst>
              <a:ext uri="{FF2B5EF4-FFF2-40B4-BE49-F238E27FC236}">
                <a16:creationId xmlns:a16="http://schemas.microsoft.com/office/drawing/2014/main" id="{2394097B-A6BF-8042-8504-A7CA070914D8}"/>
              </a:ext>
            </a:extLst>
          </p:cNvPr>
          <p:cNvGrpSpPr>
            <a:grpSpLocks/>
          </p:cNvGrpSpPr>
          <p:nvPr/>
        </p:nvGrpSpPr>
        <p:grpSpPr bwMode="auto">
          <a:xfrm>
            <a:off x="371687" y="2060763"/>
            <a:ext cx="784845" cy="730423"/>
            <a:chOff x="-44" y="1473"/>
            <a:chExt cx="981" cy="1105"/>
          </a:xfrm>
        </p:grpSpPr>
        <p:pic>
          <p:nvPicPr>
            <p:cNvPr id="24" name="Picture 45" descr="desktop_computer_stylized_medium">
              <a:extLst>
                <a:ext uri="{FF2B5EF4-FFF2-40B4-BE49-F238E27FC236}">
                  <a16:creationId xmlns:a16="http://schemas.microsoft.com/office/drawing/2014/main" id="{807C0FED-FCBE-2D4E-A1F2-CBF2C81D34F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5" name="Freeform 46">
              <a:extLst>
                <a:ext uri="{FF2B5EF4-FFF2-40B4-BE49-F238E27FC236}">
                  <a16:creationId xmlns:a16="http://schemas.microsoft.com/office/drawing/2014/main" id="{9119D5B0-5ADB-2048-9F8B-D683AC19EAE1}"/>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26" name="Group 47">
            <a:extLst>
              <a:ext uri="{FF2B5EF4-FFF2-40B4-BE49-F238E27FC236}">
                <a16:creationId xmlns:a16="http://schemas.microsoft.com/office/drawing/2014/main" id="{DB78F20D-7762-EC45-A5F7-9DBB8F599433}"/>
              </a:ext>
            </a:extLst>
          </p:cNvPr>
          <p:cNvGrpSpPr>
            <a:grpSpLocks/>
          </p:cNvGrpSpPr>
          <p:nvPr/>
        </p:nvGrpSpPr>
        <p:grpSpPr bwMode="auto">
          <a:xfrm>
            <a:off x="6367322" y="2347016"/>
            <a:ext cx="286234" cy="640019"/>
            <a:chOff x="4140" y="429"/>
            <a:chExt cx="1425" cy="2396"/>
          </a:xfrm>
        </p:grpSpPr>
        <p:sp>
          <p:nvSpPr>
            <p:cNvPr id="27" name="Freeform 48">
              <a:extLst>
                <a:ext uri="{FF2B5EF4-FFF2-40B4-BE49-F238E27FC236}">
                  <a16:creationId xmlns:a16="http://schemas.microsoft.com/office/drawing/2014/main" id="{9F7835DE-1DB5-554B-9435-F21099237C48}"/>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 name="Rectangle 49">
              <a:extLst>
                <a:ext uri="{FF2B5EF4-FFF2-40B4-BE49-F238E27FC236}">
                  <a16:creationId xmlns:a16="http://schemas.microsoft.com/office/drawing/2014/main" id="{D58C67CB-FC2C-6C45-A584-0EE3943CCB4F}"/>
                </a:ext>
              </a:extLst>
            </p:cNvPr>
            <p:cNvSpPr>
              <a:spLocks noChangeArrowheads="1"/>
            </p:cNvSpPr>
            <p:nvPr/>
          </p:nvSpPr>
          <p:spPr bwMode="auto">
            <a:xfrm>
              <a:off x="4205" y="429"/>
              <a:ext cx="1048" cy="2283"/>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 name="Freeform 50">
              <a:extLst>
                <a:ext uri="{FF2B5EF4-FFF2-40B4-BE49-F238E27FC236}">
                  <a16:creationId xmlns:a16="http://schemas.microsoft.com/office/drawing/2014/main" id="{2E7357FA-BE14-7B45-B9C8-D3AD131C8020}"/>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0" name="Freeform 51">
              <a:extLst>
                <a:ext uri="{FF2B5EF4-FFF2-40B4-BE49-F238E27FC236}">
                  <a16:creationId xmlns:a16="http://schemas.microsoft.com/office/drawing/2014/main" id="{86D743E9-08EF-3443-A09F-9FD39BD6BF33}"/>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 name="Rectangle 52">
              <a:extLst>
                <a:ext uri="{FF2B5EF4-FFF2-40B4-BE49-F238E27FC236}">
                  <a16:creationId xmlns:a16="http://schemas.microsoft.com/office/drawing/2014/main" id="{147C38BE-745B-5043-B214-0B9EA392BF0F}"/>
                </a:ext>
              </a:extLst>
            </p:cNvPr>
            <p:cNvSpPr>
              <a:spLocks noChangeArrowheads="1"/>
            </p:cNvSpPr>
            <p:nvPr/>
          </p:nvSpPr>
          <p:spPr bwMode="auto">
            <a:xfrm>
              <a:off x="4212" y="693"/>
              <a:ext cx="595" cy="47"/>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2" name="Group 53">
              <a:extLst>
                <a:ext uri="{FF2B5EF4-FFF2-40B4-BE49-F238E27FC236}">
                  <a16:creationId xmlns:a16="http://schemas.microsoft.com/office/drawing/2014/main" id="{FBCFE8CA-D754-EF47-A59B-C987FE102036}"/>
                </a:ext>
              </a:extLst>
            </p:cNvPr>
            <p:cNvGrpSpPr>
              <a:grpSpLocks/>
            </p:cNvGrpSpPr>
            <p:nvPr/>
          </p:nvGrpSpPr>
          <p:grpSpPr bwMode="auto">
            <a:xfrm>
              <a:off x="4749" y="668"/>
              <a:ext cx="581" cy="145"/>
              <a:chOff x="614" y="2568"/>
              <a:chExt cx="725" cy="139"/>
            </a:xfrm>
          </p:grpSpPr>
          <p:sp>
            <p:nvSpPr>
              <p:cNvPr id="57" name="AutoShape 54">
                <a:extLst>
                  <a:ext uri="{FF2B5EF4-FFF2-40B4-BE49-F238E27FC236}">
                    <a16:creationId xmlns:a16="http://schemas.microsoft.com/office/drawing/2014/main" id="{4CB48C03-464D-0344-AF93-DBB0CF131319}"/>
                  </a:ext>
                </a:extLst>
              </p:cNvPr>
              <p:cNvSpPr>
                <a:spLocks noChangeArrowheads="1"/>
              </p:cNvSpPr>
              <p:nvPr/>
            </p:nvSpPr>
            <p:spPr bwMode="auto">
              <a:xfrm>
                <a:off x="613" y="2569"/>
                <a:ext cx="727" cy="13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8" name="AutoShape 55">
                <a:extLst>
                  <a:ext uri="{FF2B5EF4-FFF2-40B4-BE49-F238E27FC236}">
                    <a16:creationId xmlns:a16="http://schemas.microsoft.com/office/drawing/2014/main" id="{9545D198-3BD7-694B-B5DC-4ED4C79FCEE0}"/>
                  </a:ext>
                </a:extLst>
              </p:cNvPr>
              <p:cNvSpPr>
                <a:spLocks noChangeArrowheads="1"/>
              </p:cNvSpPr>
              <p:nvPr/>
            </p:nvSpPr>
            <p:spPr bwMode="auto">
              <a:xfrm>
                <a:off x="629" y="2586"/>
                <a:ext cx="694" cy="9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3" name="Rectangle 56">
              <a:extLst>
                <a:ext uri="{FF2B5EF4-FFF2-40B4-BE49-F238E27FC236}">
                  <a16:creationId xmlns:a16="http://schemas.microsoft.com/office/drawing/2014/main" id="{BB7A1A44-103A-4142-BB05-0C014EC72C83}"/>
                </a:ext>
              </a:extLst>
            </p:cNvPr>
            <p:cNvSpPr>
              <a:spLocks noChangeArrowheads="1"/>
            </p:cNvSpPr>
            <p:nvPr/>
          </p:nvSpPr>
          <p:spPr bwMode="auto">
            <a:xfrm>
              <a:off x="4225" y="1019"/>
              <a:ext cx="595" cy="47"/>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4" name="Group 57">
              <a:extLst>
                <a:ext uri="{FF2B5EF4-FFF2-40B4-BE49-F238E27FC236}">
                  <a16:creationId xmlns:a16="http://schemas.microsoft.com/office/drawing/2014/main" id="{A7308D7F-AFED-CA43-852A-E750251C679D}"/>
                </a:ext>
              </a:extLst>
            </p:cNvPr>
            <p:cNvGrpSpPr>
              <a:grpSpLocks/>
            </p:cNvGrpSpPr>
            <p:nvPr/>
          </p:nvGrpSpPr>
          <p:grpSpPr bwMode="auto">
            <a:xfrm>
              <a:off x="4747" y="994"/>
              <a:ext cx="581" cy="134"/>
              <a:chOff x="614" y="2568"/>
              <a:chExt cx="725" cy="139"/>
            </a:xfrm>
          </p:grpSpPr>
          <p:sp>
            <p:nvSpPr>
              <p:cNvPr id="55" name="AutoShape 58">
                <a:extLst>
                  <a:ext uri="{FF2B5EF4-FFF2-40B4-BE49-F238E27FC236}">
                    <a16:creationId xmlns:a16="http://schemas.microsoft.com/office/drawing/2014/main" id="{72E4409D-5ADE-A147-AA65-DA449963160A}"/>
                  </a:ext>
                </a:extLst>
              </p:cNvPr>
              <p:cNvSpPr>
                <a:spLocks noChangeArrowheads="1"/>
              </p:cNvSpPr>
              <p:nvPr/>
            </p:nvSpPr>
            <p:spPr bwMode="auto">
              <a:xfrm>
                <a:off x="616" y="2569"/>
                <a:ext cx="723" cy="138"/>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6" name="AutoShape 59">
                <a:extLst>
                  <a:ext uri="{FF2B5EF4-FFF2-40B4-BE49-F238E27FC236}">
                    <a16:creationId xmlns:a16="http://schemas.microsoft.com/office/drawing/2014/main" id="{B7CA2B3C-6AEB-7A43-B3B4-4DF7057698E6}"/>
                  </a:ext>
                </a:extLst>
              </p:cNvPr>
              <p:cNvSpPr>
                <a:spLocks noChangeArrowheads="1"/>
              </p:cNvSpPr>
              <p:nvPr/>
            </p:nvSpPr>
            <p:spPr bwMode="auto">
              <a:xfrm>
                <a:off x="632" y="2588"/>
                <a:ext cx="690" cy="102"/>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5" name="Rectangle 60">
              <a:extLst>
                <a:ext uri="{FF2B5EF4-FFF2-40B4-BE49-F238E27FC236}">
                  <a16:creationId xmlns:a16="http://schemas.microsoft.com/office/drawing/2014/main" id="{BA20BEBE-68B5-1249-B593-1C7CD6B37989}"/>
                </a:ext>
              </a:extLst>
            </p:cNvPr>
            <p:cNvSpPr>
              <a:spLocks noChangeArrowheads="1"/>
            </p:cNvSpPr>
            <p:nvPr/>
          </p:nvSpPr>
          <p:spPr bwMode="auto">
            <a:xfrm>
              <a:off x="4218" y="1357"/>
              <a:ext cx="595" cy="47"/>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 name="Rectangle 61">
              <a:extLst>
                <a:ext uri="{FF2B5EF4-FFF2-40B4-BE49-F238E27FC236}">
                  <a16:creationId xmlns:a16="http://schemas.microsoft.com/office/drawing/2014/main" id="{E5963EC5-6FAF-A14D-AB16-7FE0DA31DBE8}"/>
                </a:ext>
              </a:extLst>
            </p:cNvPr>
            <p:cNvSpPr>
              <a:spLocks noChangeArrowheads="1"/>
            </p:cNvSpPr>
            <p:nvPr/>
          </p:nvSpPr>
          <p:spPr bwMode="auto">
            <a:xfrm>
              <a:off x="4228" y="1654"/>
              <a:ext cx="595" cy="47"/>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7" name="Group 62">
              <a:extLst>
                <a:ext uri="{FF2B5EF4-FFF2-40B4-BE49-F238E27FC236}">
                  <a16:creationId xmlns:a16="http://schemas.microsoft.com/office/drawing/2014/main" id="{A8DEC631-5A58-7849-9209-1EB5AB569523}"/>
                </a:ext>
              </a:extLst>
            </p:cNvPr>
            <p:cNvGrpSpPr>
              <a:grpSpLocks/>
            </p:cNvGrpSpPr>
            <p:nvPr/>
          </p:nvGrpSpPr>
          <p:grpSpPr bwMode="auto">
            <a:xfrm>
              <a:off x="4735" y="1627"/>
              <a:ext cx="582" cy="151"/>
              <a:chOff x="614" y="2568"/>
              <a:chExt cx="725" cy="139"/>
            </a:xfrm>
          </p:grpSpPr>
          <p:sp>
            <p:nvSpPr>
              <p:cNvPr id="53" name="AutoShape 63">
                <a:extLst>
                  <a:ext uri="{FF2B5EF4-FFF2-40B4-BE49-F238E27FC236}">
                    <a16:creationId xmlns:a16="http://schemas.microsoft.com/office/drawing/2014/main" id="{6FBD34E3-C5B6-E944-B4E7-984347F693AD}"/>
                  </a:ext>
                </a:extLst>
              </p:cNvPr>
              <p:cNvSpPr>
                <a:spLocks noChangeArrowheads="1"/>
              </p:cNvSpPr>
              <p:nvPr/>
            </p:nvSpPr>
            <p:spPr bwMode="auto">
              <a:xfrm>
                <a:off x="614" y="2568"/>
                <a:ext cx="725"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4" name="AutoShape 64">
                <a:extLst>
                  <a:ext uri="{FF2B5EF4-FFF2-40B4-BE49-F238E27FC236}">
                    <a16:creationId xmlns:a16="http://schemas.microsoft.com/office/drawing/2014/main" id="{444700C5-DD16-7045-A6DF-957B4E655DE6}"/>
                  </a:ext>
                </a:extLst>
              </p:cNvPr>
              <p:cNvSpPr>
                <a:spLocks noChangeArrowheads="1"/>
              </p:cNvSpPr>
              <p:nvPr/>
            </p:nvSpPr>
            <p:spPr bwMode="auto">
              <a:xfrm>
                <a:off x="631" y="2584"/>
                <a:ext cx="693"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8" name="Freeform 65">
              <a:extLst>
                <a:ext uri="{FF2B5EF4-FFF2-40B4-BE49-F238E27FC236}">
                  <a16:creationId xmlns:a16="http://schemas.microsoft.com/office/drawing/2014/main" id="{210F459F-9F66-B847-B785-6AE02157E12F}"/>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9" name="Group 66">
              <a:extLst>
                <a:ext uri="{FF2B5EF4-FFF2-40B4-BE49-F238E27FC236}">
                  <a16:creationId xmlns:a16="http://schemas.microsoft.com/office/drawing/2014/main" id="{07904654-EF90-4B4C-B348-E6F299ADAFC1}"/>
                </a:ext>
              </a:extLst>
            </p:cNvPr>
            <p:cNvGrpSpPr>
              <a:grpSpLocks/>
            </p:cNvGrpSpPr>
            <p:nvPr/>
          </p:nvGrpSpPr>
          <p:grpSpPr bwMode="auto">
            <a:xfrm>
              <a:off x="4739" y="1327"/>
              <a:ext cx="582" cy="139"/>
              <a:chOff x="614" y="2568"/>
              <a:chExt cx="725" cy="139"/>
            </a:xfrm>
          </p:grpSpPr>
          <p:sp>
            <p:nvSpPr>
              <p:cNvPr id="51" name="AutoShape 67">
                <a:extLst>
                  <a:ext uri="{FF2B5EF4-FFF2-40B4-BE49-F238E27FC236}">
                    <a16:creationId xmlns:a16="http://schemas.microsoft.com/office/drawing/2014/main" id="{927A6F56-7195-2A4B-A9FF-BD73015A7667}"/>
                  </a:ext>
                </a:extLst>
              </p:cNvPr>
              <p:cNvSpPr>
                <a:spLocks noChangeArrowheads="1"/>
              </p:cNvSpPr>
              <p:nvPr/>
            </p:nvSpPr>
            <p:spPr bwMode="auto">
              <a:xfrm>
                <a:off x="614" y="2568"/>
                <a:ext cx="725"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2" name="AutoShape 68">
                <a:extLst>
                  <a:ext uri="{FF2B5EF4-FFF2-40B4-BE49-F238E27FC236}">
                    <a16:creationId xmlns:a16="http://schemas.microsoft.com/office/drawing/2014/main" id="{AE3156D8-7946-6043-B3B8-2B13B72930EB}"/>
                  </a:ext>
                </a:extLst>
              </p:cNvPr>
              <p:cNvSpPr>
                <a:spLocks noChangeArrowheads="1"/>
              </p:cNvSpPr>
              <p:nvPr/>
            </p:nvSpPr>
            <p:spPr bwMode="auto">
              <a:xfrm>
                <a:off x="630" y="2583"/>
                <a:ext cx="693"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0" name="Rectangle 69">
              <a:extLst>
                <a:ext uri="{FF2B5EF4-FFF2-40B4-BE49-F238E27FC236}">
                  <a16:creationId xmlns:a16="http://schemas.microsoft.com/office/drawing/2014/main" id="{CE18F5A0-5742-0B4F-982F-6BC169203DB9}"/>
                </a:ext>
              </a:extLst>
            </p:cNvPr>
            <p:cNvSpPr>
              <a:spLocks noChangeArrowheads="1"/>
            </p:cNvSpPr>
            <p:nvPr/>
          </p:nvSpPr>
          <p:spPr bwMode="auto">
            <a:xfrm>
              <a:off x="5249" y="432"/>
              <a:ext cx="68" cy="2286"/>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1" name="Freeform 70">
              <a:extLst>
                <a:ext uri="{FF2B5EF4-FFF2-40B4-BE49-F238E27FC236}">
                  <a16:creationId xmlns:a16="http://schemas.microsoft.com/office/drawing/2014/main" id="{2BD50CD9-1EF1-ED4C-AFCE-14AD1B90C3BA}"/>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2" name="Freeform 71">
              <a:extLst>
                <a:ext uri="{FF2B5EF4-FFF2-40B4-BE49-F238E27FC236}">
                  <a16:creationId xmlns:a16="http://schemas.microsoft.com/office/drawing/2014/main" id="{577EA932-97EB-4149-8C8C-9011420A3E5E}"/>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3" name="Oval 72">
              <a:extLst>
                <a:ext uri="{FF2B5EF4-FFF2-40B4-BE49-F238E27FC236}">
                  <a16:creationId xmlns:a16="http://schemas.microsoft.com/office/drawing/2014/main" id="{49966F96-01DC-0A43-BCBA-D06A3569E54F}"/>
                </a:ext>
              </a:extLst>
            </p:cNvPr>
            <p:cNvSpPr>
              <a:spLocks noChangeArrowheads="1"/>
            </p:cNvSpPr>
            <p:nvPr/>
          </p:nvSpPr>
          <p:spPr bwMode="auto">
            <a:xfrm>
              <a:off x="5516" y="2611"/>
              <a:ext cx="49"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4" name="Freeform 73">
              <a:extLst>
                <a:ext uri="{FF2B5EF4-FFF2-40B4-BE49-F238E27FC236}">
                  <a16:creationId xmlns:a16="http://schemas.microsoft.com/office/drawing/2014/main" id="{F1C686DE-B7D5-2148-BCC7-2FAC2C010BAE}"/>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5" name="AutoShape 74">
              <a:extLst>
                <a:ext uri="{FF2B5EF4-FFF2-40B4-BE49-F238E27FC236}">
                  <a16:creationId xmlns:a16="http://schemas.microsoft.com/office/drawing/2014/main" id="{F82F43AD-BE0F-344E-BEE9-58D59D825684}"/>
                </a:ext>
              </a:extLst>
            </p:cNvPr>
            <p:cNvSpPr>
              <a:spLocks noChangeArrowheads="1"/>
            </p:cNvSpPr>
            <p:nvPr/>
          </p:nvSpPr>
          <p:spPr bwMode="auto">
            <a:xfrm>
              <a:off x="4140" y="2677"/>
              <a:ext cx="1201" cy="148"/>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6" name="AutoShape 75">
              <a:extLst>
                <a:ext uri="{FF2B5EF4-FFF2-40B4-BE49-F238E27FC236}">
                  <a16:creationId xmlns:a16="http://schemas.microsoft.com/office/drawing/2014/main" id="{50B859D7-FD53-4C47-95AC-855D1B2F398F}"/>
                </a:ext>
              </a:extLst>
            </p:cNvPr>
            <p:cNvSpPr>
              <a:spLocks noChangeArrowheads="1"/>
            </p:cNvSpPr>
            <p:nvPr/>
          </p:nvSpPr>
          <p:spPr bwMode="auto">
            <a:xfrm>
              <a:off x="4205" y="2712"/>
              <a:ext cx="1070" cy="80"/>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7" name="Oval 76">
              <a:extLst>
                <a:ext uri="{FF2B5EF4-FFF2-40B4-BE49-F238E27FC236}">
                  <a16:creationId xmlns:a16="http://schemas.microsoft.com/office/drawing/2014/main" id="{83896475-9FE1-9143-9428-50459AAB83ED}"/>
                </a:ext>
              </a:extLst>
            </p:cNvPr>
            <p:cNvSpPr>
              <a:spLocks noChangeArrowheads="1"/>
            </p:cNvSpPr>
            <p:nvPr/>
          </p:nvSpPr>
          <p:spPr bwMode="auto">
            <a:xfrm>
              <a:off x="4309" y="2383"/>
              <a:ext cx="156"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8" name="Oval 77">
              <a:extLst>
                <a:ext uri="{FF2B5EF4-FFF2-40B4-BE49-F238E27FC236}">
                  <a16:creationId xmlns:a16="http://schemas.microsoft.com/office/drawing/2014/main" id="{10EA96BE-EF36-2B49-A03B-AEC865105807}"/>
                </a:ext>
              </a:extLst>
            </p:cNvPr>
            <p:cNvSpPr>
              <a:spLocks noChangeArrowheads="1"/>
            </p:cNvSpPr>
            <p:nvPr/>
          </p:nvSpPr>
          <p:spPr bwMode="auto">
            <a:xfrm>
              <a:off x="4485" y="2383"/>
              <a:ext cx="163" cy="145"/>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49" name="Oval 78">
              <a:extLst>
                <a:ext uri="{FF2B5EF4-FFF2-40B4-BE49-F238E27FC236}">
                  <a16:creationId xmlns:a16="http://schemas.microsoft.com/office/drawing/2014/main" id="{BE8642C4-0C45-D94F-821D-2190EC5469F2}"/>
                </a:ext>
              </a:extLst>
            </p:cNvPr>
            <p:cNvSpPr>
              <a:spLocks noChangeArrowheads="1"/>
            </p:cNvSpPr>
            <p:nvPr/>
          </p:nvSpPr>
          <p:spPr bwMode="auto">
            <a:xfrm>
              <a:off x="4661" y="2380"/>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0" name="Rectangle 79">
              <a:extLst>
                <a:ext uri="{FF2B5EF4-FFF2-40B4-BE49-F238E27FC236}">
                  <a16:creationId xmlns:a16="http://schemas.microsoft.com/office/drawing/2014/main" id="{C9A770C5-A3F8-D845-B1BA-3D43D933CB1A}"/>
                </a:ext>
              </a:extLst>
            </p:cNvPr>
            <p:cNvSpPr>
              <a:spLocks noChangeArrowheads="1"/>
            </p:cNvSpPr>
            <p:nvPr/>
          </p:nvSpPr>
          <p:spPr bwMode="auto">
            <a:xfrm>
              <a:off x="5061" y="1835"/>
              <a:ext cx="88" cy="762"/>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59" name="Slide Number Placeholder 2">
            <a:extLst>
              <a:ext uri="{FF2B5EF4-FFF2-40B4-BE49-F238E27FC236}">
                <a16:creationId xmlns:a16="http://schemas.microsoft.com/office/drawing/2014/main" id="{FD2215CF-ECE6-6746-8DE5-3833EE2398C9}"/>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a:ea typeface="+mn-ea"/>
                <a:cs typeface="+mn-cs"/>
              </a:rPr>
              <a:t>Application Layer: 2-</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22</a:t>
            </a:fld>
            <a:endParaRPr kumimoji="0" lang="en-US" sz="1100" b="0" i="0" u="none" strike="noStrike" kern="1200" cap="none" spc="0" normalizeH="0" baseline="0" noProof="0" dirty="0">
              <a:ln>
                <a:noFill/>
              </a:ln>
              <a:solidFill>
                <a:prstClr val="white">
                  <a:lumMod val="50000"/>
                </a:prstClr>
              </a:solidFill>
              <a:effectLst/>
              <a:uLnTx/>
              <a:uFillTx/>
              <a:latin typeface="Calibri"/>
              <a:ea typeface="+mn-ea"/>
              <a:cs typeface="+mn-cs"/>
            </a:endParaRPr>
          </a:p>
        </p:txBody>
      </p:sp>
    </p:spTree>
    <p:extLst>
      <p:ext uri="{BB962C8B-B14F-4D97-AF65-F5344CB8AC3E}">
        <p14:creationId xmlns:p14="http://schemas.microsoft.com/office/powerpoint/2010/main" val="380524378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0">
                                            <p:txEl>
                                              <p:pRg st="0" end="0"/>
                                            </p:txEl>
                                          </p:spTgt>
                                        </p:tgtEl>
                                        <p:attrNameLst>
                                          <p:attrName>style.visibility</p:attrName>
                                        </p:attrNameLst>
                                      </p:cBhvr>
                                      <p:to>
                                        <p:strVal val="visible"/>
                                      </p:to>
                                    </p:set>
                                    <p:animEffect transition="in" filter="dissolve">
                                      <p:cBhvr>
                                        <p:cTn id="7" dur="500"/>
                                        <p:tgtEl>
                                          <p:spTgt spid="10">
                                            <p:txEl>
                                              <p:pRg st="0" end="0"/>
                                            </p:txEl>
                                          </p:spTgt>
                                        </p:tgtEl>
                                      </p:cBhvr>
                                    </p:animEffect>
                                  </p:childTnLst>
                                </p:cTn>
                              </p:par>
                            </p:childTnLst>
                          </p:cTn>
                        </p:par>
                        <p:par>
                          <p:cTn id="8" fill="hold">
                            <p:stCondLst>
                              <p:cond delay="500"/>
                            </p:stCondLst>
                            <p:childTnLst>
                              <p:par>
                                <p:cTn id="9" presetID="22" presetClass="entr" presetSubtype="8" fill="hold" nodeType="afterEffect">
                                  <p:stCondLst>
                                    <p:cond delay="0"/>
                                  </p:stCondLst>
                                  <p:childTnLst>
                                    <p:set>
                                      <p:cBhvr>
                                        <p:cTn id="10" dur="1" fill="hold">
                                          <p:stCondLst>
                                            <p:cond delay="0"/>
                                          </p:stCondLst>
                                        </p:cTn>
                                        <p:tgtEl>
                                          <p:spTgt spid="19"/>
                                        </p:tgtEl>
                                        <p:attrNameLst>
                                          <p:attrName>style.visibility</p:attrName>
                                        </p:attrNameLst>
                                      </p:cBhvr>
                                      <p:to>
                                        <p:strVal val="visible"/>
                                      </p:to>
                                    </p:set>
                                    <p:animEffect transition="in" filter="wipe(left)">
                                      <p:cBhvr>
                                        <p:cTn id="11" dur="500"/>
                                        <p:tgtEl>
                                          <p:spTgt spid="19"/>
                                        </p:tgtEl>
                                      </p:cBhvr>
                                    </p:animEffect>
                                  </p:childTnLst>
                                </p:cTn>
                              </p:par>
                            </p:childTnLst>
                          </p:cTn>
                        </p:par>
                        <p:par>
                          <p:cTn id="12" fill="hold">
                            <p:stCondLst>
                              <p:cond delay="1000"/>
                            </p:stCondLst>
                            <p:childTnLst>
                              <p:par>
                                <p:cTn id="13" presetID="9" presetClass="entr" presetSubtype="0" fill="hold" grpId="0" nodeType="afterEffect">
                                  <p:stCondLst>
                                    <p:cond delay="0"/>
                                  </p:stCondLst>
                                  <p:childTnLst>
                                    <p:set>
                                      <p:cBhvr>
                                        <p:cTn id="14" dur="1" fill="hold">
                                          <p:stCondLst>
                                            <p:cond delay="0"/>
                                          </p:stCondLst>
                                        </p:cTn>
                                        <p:tgtEl>
                                          <p:spTgt spid="14"/>
                                        </p:tgtEl>
                                        <p:attrNameLst>
                                          <p:attrName>style.visibility</p:attrName>
                                        </p:attrNameLst>
                                      </p:cBhvr>
                                      <p:to>
                                        <p:strVal val="visible"/>
                                      </p:to>
                                    </p:set>
                                    <p:animEffect transition="in" filter="dissolve">
                                      <p:cBhvr>
                                        <p:cTn id="15" dur="500"/>
                                        <p:tgtEl>
                                          <p:spTgt spid="14"/>
                                        </p:tgtEl>
                                      </p:cBhvr>
                                    </p:animEffect>
                                  </p:childTnLst>
                                </p:cTn>
                              </p:par>
                            </p:childTnLst>
                          </p:cTn>
                        </p:par>
                        <p:par>
                          <p:cTn id="16" fill="hold">
                            <p:stCondLst>
                              <p:cond delay="1500"/>
                            </p:stCondLst>
                            <p:childTnLst>
                              <p:par>
                                <p:cTn id="17" presetID="22" presetClass="entr" presetSubtype="2" fill="hold" nodeType="afterEffect">
                                  <p:stCondLst>
                                    <p:cond delay="0"/>
                                  </p:stCondLst>
                                  <p:childTnLst>
                                    <p:set>
                                      <p:cBhvr>
                                        <p:cTn id="18" dur="1" fill="hold">
                                          <p:stCondLst>
                                            <p:cond delay="0"/>
                                          </p:stCondLst>
                                        </p:cTn>
                                        <p:tgtEl>
                                          <p:spTgt spid="20"/>
                                        </p:tgtEl>
                                        <p:attrNameLst>
                                          <p:attrName>style.visibility</p:attrName>
                                        </p:attrNameLst>
                                      </p:cBhvr>
                                      <p:to>
                                        <p:strVal val="visible"/>
                                      </p:to>
                                    </p:set>
                                    <p:animEffect transition="in" filter="wipe(right)">
                                      <p:cBhvr>
                                        <p:cTn id="19" dur="500"/>
                                        <p:tgtEl>
                                          <p:spTgt spid="20"/>
                                        </p:tgtEl>
                                      </p:cBhvr>
                                    </p:animEffect>
                                  </p:childTnLst>
                                </p:cTn>
                              </p:par>
                            </p:childTnLst>
                          </p:cTn>
                        </p:par>
                      </p:childTnLst>
                    </p:cTn>
                  </p:par>
                  <p:par>
                    <p:cTn id="20" fill="hold">
                      <p:stCondLst>
                        <p:cond delay="indefinite"/>
                      </p:stCondLst>
                      <p:childTnLst>
                        <p:par>
                          <p:cTn id="21" fill="hold">
                            <p:stCondLst>
                              <p:cond delay="0"/>
                            </p:stCondLst>
                            <p:childTnLst>
                              <p:par>
                                <p:cTn id="22" presetID="9" presetClass="entr" presetSubtype="0" fill="hold" grpId="0" nodeType="clickEffect">
                                  <p:stCondLst>
                                    <p:cond delay="0"/>
                                  </p:stCondLst>
                                  <p:childTnLst>
                                    <p:set>
                                      <p:cBhvr>
                                        <p:cTn id="23" dur="1" fill="hold">
                                          <p:stCondLst>
                                            <p:cond delay="0"/>
                                          </p:stCondLst>
                                        </p:cTn>
                                        <p:tgtEl>
                                          <p:spTgt spid="13"/>
                                        </p:tgtEl>
                                        <p:attrNameLst>
                                          <p:attrName>style.visibility</p:attrName>
                                        </p:attrNameLst>
                                      </p:cBhvr>
                                      <p:to>
                                        <p:strVal val="visible"/>
                                      </p:to>
                                    </p:set>
                                    <p:animEffect transition="in" filter="dissolve">
                                      <p:cBhvr>
                                        <p:cTn id="24" dur="500"/>
                                        <p:tgtEl>
                                          <p:spTgt spid="13"/>
                                        </p:tgtEl>
                                      </p:cBhvr>
                                    </p:animEffect>
                                  </p:childTnLst>
                                </p:cTn>
                              </p:par>
                            </p:childTnLst>
                          </p:cTn>
                        </p:par>
                        <p:par>
                          <p:cTn id="25" fill="hold">
                            <p:stCondLst>
                              <p:cond delay="500"/>
                            </p:stCondLst>
                            <p:childTnLst>
                              <p:par>
                                <p:cTn id="26" presetID="22" presetClass="entr" presetSubtype="8" fill="hold" nodeType="afterEffect">
                                  <p:stCondLst>
                                    <p:cond delay="0"/>
                                  </p:stCondLst>
                                  <p:childTnLst>
                                    <p:set>
                                      <p:cBhvr>
                                        <p:cTn id="27" dur="1" fill="hold">
                                          <p:stCondLst>
                                            <p:cond delay="0"/>
                                          </p:stCondLst>
                                        </p:cTn>
                                        <p:tgtEl>
                                          <p:spTgt spid="16"/>
                                        </p:tgtEl>
                                        <p:attrNameLst>
                                          <p:attrName>style.visibility</p:attrName>
                                        </p:attrNameLst>
                                      </p:cBhvr>
                                      <p:to>
                                        <p:strVal val="visible"/>
                                      </p:to>
                                    </p:set>
                                    <p:animEffect transition="in" filter="wipe(left)">
                                      <p:cBhvr>
                                        <p:cTn id="28" dur="500"/>
                                        <p:tgtEl>
                                          <p:spTgt spid="16"/>
                                        </p:tgtEl>
                                      </p:cBhvr>
                                    </p:animEffect>
                                  </p:childTnLst>
                                </p:cTn>
                              </p:par>
                            </p:childTnLst>
                          </p:cTn>
                        </p:par>
                        <p:par>
                          <p:cTn id="29" fill="hold">
                            <p:stCondLst>
                              <p:cond delay="1000"/>
                            </p:stCondLst>
                            <p:childTnLst>
                              <p:par>
                                <p:cTn id="30" presetID="9" presetClass="entr" presetSubtype="0" fill="hold" grpId="0" nodeType="afterEffect">
                                  <p:stCondLst>
                                    <p:cond delay="0"/>
                                  </p:stCondLst>
                                  <p:childTnLst>
                                    <p:set>
                                      <p:cBhvr>
                                        <p:cTn id="31" dur="1" fill="hold">
                                          <p:stCondLst>
                                            <p:cond delay="0"/>
                                          </p:stCondLst>
                                        </p:cTn>
                                        <p:tgtEl>
                                          <p:spTgt spid="15"/>
                                        </p:tgtEl>
                                        <p:attrNameLst>
                                          <p:attrName>style.visibility</p:attrName>
                                        </p:attrNameLst>
                                      </p:cBhvr>
                                      <p:to>
                                        <p:strVal val="visible"/>
                                      </p:to>
                                    </p:set>
                                    <p:animEffect transition="in" filter="dissolve">
                                      <p:cBhvr>
                                        <p:cTn id="32" dur="500"/>
                                        <p:tgtEl>
                                          <p:spTgt spid="15"/>
                                        </p:tgtEl>
                                      </p:cBhvr>
                                    </p:animEffect>
                                  </p:childTnLst>
                                </p:cTn>
                              </p:par>
                            </p:childTnLst>
                          </p:cTn>
                        </p:par>
                        <p:par>
                          <p:cTn id="33" fill="hold">
                            <p:stCondLst>
                              <p:cond delay="1500"/>
                            </p:stCondLst>
                            <p:childTnLst>
                              <p:par>
                                <p:cTn id="34" presetID="22" presetClass="entr" presetSubtype="2" fill="hold" nodeType="afterEffect">
                                  <p:stCondLst>
                                    <p:cond delay="0"/>
                                  </p:stCondLst>
                                  <p:childTnLst>
                                    <p:set>
                                      <p:cBhvr>
                                        <p:cTn id="35" dur="1" fill="hold">
                                          <p:stCondLst>
                                            <p:cond delay="0"/>
                                          </p:stCondLst>
                                        </p:cTn>
                                        <p:tgtEl>
                                          <p:spTgt spid="17"/>
                                        </p:tgtEl>
                                        <p:attrNameLst>
                                          <p:attrName>style.visibility</p:attrName>
                                        </p:attrNameLst>
                                      </p:cBhvr>
                                      <p:to>
                                        <p:strVal val="visible"/>
                                      </p:to>
                                    </p:set>
                                    <p:animEffect transition="in" filter="wipe(right)">
                                      <p:cBhvr>
                                        <p:cTn id="36"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build="p"/>
      <p:bldP spid="13" grpId="0"/>
      <p:bldP spid="14" grpId="0"/>
      <p:bldP spid="15" grpId="0"/>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430001"/>
            <a:ext cx="10515600" cy="894622"/>
          </a:xfrm>
        </p:spPr>
        <p:txBody>
          <a:bodyPr>
            <a:normAutofit/>
          </a:bodyPr>
          <a:lstStyle/>
          <a:p>
            <a:r>
              <a:rPr lang="en-US" altLang="en-US" sz="4400" dirty="0">
                <a:cs typeface="Calibri" panose="020F0502020204030204" pitchFamily="34" charset="0"/>
              </a:rPr>
              <a:t>Non-persistent HTTP: example (cont.)</a:t>
            </a:r>
            <a:endParaRPr lang="en-US" sz="4400" dirty="0"/>
          </a:p>
        </p:txBody>
      </p:sp>
      <p:sp>
        <p:nvSpPr>
          <p:cNvPr id="8" name="Rectangle 3">
            <a:extLst>
              <a:ext uri="{FF2B5EF4-FFF2-40B4-BE49-F238E27FC236}">
                <a16:creationId xmlns:a16="http://schemas.microsoft.com/office/drawing/2014/main" id="{44008892-5F15-CD46-8B74-F28D8BF76E3B}"/>
              </a:ext>
            </a:extLst>
          </p:cNvPr>
          <p:cNvSpPr txBox="1">
            <a:spLocks noChangeArrowheads="1"/>
          </p:cNvSpPr>
          <p:nvPr/>
        </p:nvSpPr>
        <p:spPr>
          <a:xfrm>
            <a:off x="809349" y="1351435"/>
            <a:ext cx="7942262" cy="466725"/>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User enters URL:</a:t>
            </a:r>
          </a:p>
        </p:txBody>
      </p:sp>
      <p:sp>
        <p:nvSpPr>
          <p:cNvPr id="21" name="Text Box 15">
            <a:extLst>
              <a:ext uri="{FF2B5EF4-FFF2-40B4-BE49-F238E27FC236}">
                <a16:creationId xmlns:a16="http://schemas.microsoft.com/office/drawing/2014/main" id="{B64D7167-BDDE-A148-84EB-4FB5D33E4E55}"/>
              </a:ext>
            </a:extLst>
          </p:cNvPr>
          <p:cNvSpPr txBox="1">
            <a:spLocks noChangeArrowheads="1"/>
          </p:cNvSpPr>
          <p:nvPr/>
        </p:nvSpPr>
        <p:spPr bwMode="auto">
          <a:xfrm>
            <a:off x="4677390" y="1660654"/>
            <a:ext cx="6378408"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(containing text, references to 10 jpeg images)</a:t>
            </a:r>
            <a:endPar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22" name="Rectangle 3">
            <a:extLst>
              <a:ext uri="{FF2B5EF4-FFF2-40B4-BE49-F238E27FC236}">
                <a16:creationId xmlns:a16="http://schemas.microsoft.com/office/drawing/2014/main" id="{E52A420B-2488-A04D-8D7F-CC71C334B2CC}"/>
              </a:ext>
            </a:extLst>
          </p:cNvPr>
          <p:cNvSpPr>
            <a:spLocks noChangeArrowheads="1"/>
          </p:cNvSpPr>
          <p:nvPr/>
        </p:nvSpPr>
        <p:spPr bwMode="auto">
          <a:xfrm>
            <a:off x="3508021" y="1414937"/>
            <a:ext cx="7942263" cy="466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85000"/>
              </a:lnSpc>
              <a:spcBef>
                <a:spcPts val="0"/>
              </a:spcBef>
              <a:spcAft>
                <a:spcPts val="0"/>
              </a:spcAft>
              <a:buClr>
                <a:srgbClr val="000099"/>
              </a:buClr>
              <a:buSzPct val="65000"/>
              <a:buFont typeface="Wingdings" pitchFamily="2" charset="2"/>
              <a:buNone/>
              <a:tabLst/>
              <a:defRPr/>
            </a:pPr>
            <a:r>
              <a:rPr kumimoji="0" lang="en-US" altLang="en-US" sz="2000" b="1"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rPr>
              <a:t>www.someSchool.edu/someDepartment/home.index</a:t>
            </a:r>
          </a:p>
        </p:txBody>
      </p:sp>
      <p:grpSp>
        <p:nvGrpSpPr>
          <p:cNvPr id="23" name="Group 44">
            <a:extLst>
              <a:ext uri="{FF2B5EF4-FFF2-40B4-BE49-F238E27FC236}">
                <a16:creationId xmlns:a16="http://schemas.microsoft.com/office/drawing/2014/main" id="{2394097B-A6BF-8042-8504-A7CA070914D8}"/>
              </a:ext>
            </a:extLst>
          </p:cNvPr>
          <p:cNvGrpSpPr>
            <a:grpSpLocks/>
          </p:cNvGrpSpPr>
          <p:nvPr/>
        </p:nvGrpSpPr>
        <p:grpSpPr bwMode="auto">
          <a:xfrm>
            <a:off x="371687" y="2060763"/>
            <a:ext cx="784845" cy="730423"/>
            <a:chOff x="-44" y="1473"/>
            <a:chExt cx="981" cy="1105"/>
          </a:xfrm>
        </p:grpSpPr>
        <p:pic>
          <p:nvPicPr>
            <p:cNvPr id="24" name="Picture 45" descr="desktop_computer_stylized_medium">
              <a:extLst>
                <a:ext uri="{FF2B5EF4-FFF2-40B4-BE49-F238E27FC236}">
                  <a16:creationId xmlns:a16="http://schemas.microsoft.com/office/drawing/2014/main" id="{807C0FED-FCBE-2D4E-A1F2-CBF2C81D34F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5" name="Freeform 46">
              <a:extLst>
                <a:ext uri="{FF2B5EF4-FFF2-40B4-BE49-F238E27FC236}">
                  <a16:creationId xmlns:a16="http://schemas.microsoft.com/office/drawing/2014/main" id="{9119D5B0-5ADB-2048-9F8B-D683AC19EAE1}"/>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26" name="Group 47">
            <a:extLst>
              <a:ext uri="{FF2B5EF4-FFF2-40B4-BE49-F238E27FC236}">
                <a16:creationId xmlns:a16="http://schemas.microsoft.com/office/drawing/2014/main" id="{DB78F20D-7762-EC45-A5F7-9DBB8F599433}"/>
              </a:ext>
            </a:extLst>
          </p:cNvPr>
          <p:cNvGrpSpPr>
            <a:grpSpLocks/>
          </p:cNvGrpSpPr>
          <p:nvPr/>
        </p:nvGrpSpPr>
        <p:grpSpPr bwMode="auto">
          <a:xfrm>
            <a:off x="6367322" y="2347016"/>
            <a:ext cx="286234" cy="640019"/>
            <a:chOff x="4140" y="429"/>
            <a:chExt cx="1425" cy="2396"/>
          </a:xfrm>
        </p:grpSpPr>
        <p:sp>
          <p:nvSpPr>
            <p:cNvPr id="27" name="Freeform 48">
              <a:extLst>
                <a:ext uri="{FF2B5EF4-FFF2-40B4-BE49-F238E27FC236}">
                  <a16:creationId xmlns:a16="http://schemas.microsoft.com/office/drawing/2014/main" id="{9F7835DE-1DB5-554B-9435-F21099237C48}"/>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 name="Rectangle 49">
              <a:extLst>
                <a:ext uri="{FF2B5EF4-FFF2-40B4-BE49-F238E27FC236}">
                  <a16:creationId xmlns:a16="http://schemas.microsoft.com/office/drawing/2014/main" id="{D58C67CB-FC2C-6C45-A584-0EE3943CCB4F}"/>
                </a:ext>
              </a:extLst>
            </p:cNvPr>
            <p:cNvSpPr>
              <a:spLocks noChangeArrowheads="1"/>
            </p:cNvSpPr>
            <p:nvPr/>
          </p:nvSpPr>
          <p:spPr bwMode="auto">
            <a:xfrm>
              <a:off x="4205" y="429"/>
              <a:ext cx="1048" cy="2283"/>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 name="Freeform 50">
              <a:extLst>
                <a:ext uri="{FF2B5EF4-FFF2-40B4-BE49-F238E27FC236}">
                  <a16:creationId xmlns:a16="http://schemas.microsoft.com/office/drawing/2014/main" id="{2E7357FA-BE14-7B45-B9C8-D3AD131C8020}"/>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0" name="Freeform 51">
              <a:extLst>
                <a:ext uri="{FF2B5EF4-FFF2-40B4-BE49-F238E27FC236}">
                  <a16:creationId xmlns:a16="http://schemas.microsoft.com/office/drawing/2014/main" id="{86D743E9-08EF-3443-A09F-9FD39BD6BF33}"/>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 name="Rectangle 52">
              <a:extLst>
                <a:ext uri="{FF2B5EF4-FFF2-40B4-BE49-F238E27FC236}">
                  <a16:creationId xmlns:a16="http://schemas.microsoft.com/office/drawing/2014/main" id="{147C38BE-745B-5043-B214-0B9EA392BF0F}"/>
                </a:ext>
              </a:extLst>
            </p:cNvPr>
            <p:cNvSpPr>
              <a:spLocks noChangeArrowheads="1"/>
            </p:cNvSpPr>
            <p:nvPr/>
          </p:nvSpPr>
          <p:spPr bwMode="auto">
            <a:xfrm>
              <a:off x="4212" y="693"/>
              <a:ext cx="595" cy="47"/>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2" name="Group 53">
              <a:extLst>
                <a:ext uri="{FF2B5EF4-FFF2-40B4-BE49-F238E27FC236}">
                  <a16:creationId xmlns:a16="http://schemas.microsoft.com/office/drawing/2014/main" id="{FBCFE8CA-D754-EF47-A59B-C987FE102036}"/>
                </a:ext>
              </a:extLst>
            </p:cNvPr>
            <p:cNvGrpSpPr>
              <a:grpSpLocks/>
            </p:cNvGrpSpPr>
            <p:nvPr/>
          </p:nvGrpSpPr>
          <p:grpSpPr bwMode="auto">
            <a:xfrm>
              <a:off x="4749" y="668"/>
              <a:ext cx="581" cy="145"/>
              <a:chOff x="614" y="2568"/>
              <a:chExt cx="725" cy="139"/>
            </a:xfrm>
          </p:grpSpPr>
          <p:sp>
            <p:nvSpPr>
              <p:cNvPr id="57" name="AutoShape 54">
                <a:extLst>
                  <a:ext uri="{FF2B5EF4-FFF2-40B4-BE49-F238E27FC236}">
                    <a16:creationId xmlns:a16="http://schemas.microsoft.com/office/drawing/2014/main" id="{4CB48C03-464D-0344-AF93-DBB0CF131319}"/>
                  </a:ext>
                </a:extLst>
              </p:cNvPr>
              <p:cNvSpPr>
                <a:spLocks noChangeArrowheads="1"/>
              </p:cNvSpPr>
              <p:nvPr/>
            </p:nvSpPr>
            <p:spPr bwMode="auto">
              <a:xfrm>
                <a:off x="613" y="2569"/>
                <a:ext cx="727" cy="13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8" name="AutoShape 55">
                <a:extLst>
                  <a:ext uri="{FF2B5EF4-FFF2-40B4-BE49-F238E27FC236}">
                    <a16:creationId xmlns:a16="http://schemas.microsoft.com/office/drawing/2014/main" id="{9545D198-3BD7-694B-B5DC-4ED4C79FCEE0}"/>
                  </a:ext>
                </a:extLst>
              </p:cNvPr>
              <p:cNvSpPr>
                <a:spLocks noChangeArrowheads="1"/>
              </p:cNvSpPr>
              <p:nvPr/>
            </p:nvSpPr>
            <p:spPr bwMode="auto">
              <a:xfrm>
                <a:off x="629" y="2586"/>
                <a:ext cx="694" cy="9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3" name="Rectangle 56">
              <a:extLst>
                <a:ext uri="{FF2B5EF4-FFF2-40B4-BE49-F238E27FC236}">
                  <a16:creationId xmlns:a16="http://schemas.microsoft.com/office/drawing/2014/main" id="{BB7A1A44-103A-4142-BB05-0C014EC72C83}"/>
                </a:ext>
              </a:extLst>
            </p:cNvPr>
            <p:cNvSpPr>
              <a:spLocks noChangeArrowheads="1"/>
            </p:cNvSpPr>
            <p:nvPr/>
          </p:nvSpPr>
          <p:spPr bwMode="auto">
            <a:xfrm>
              <a:off x="4225" y="1019"/>
              <a:ext cx="595" cy="47"/>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4" name="Group 57">
              <a:extLst>
                <a:ext uri="{FF2B5EF4-FFF2-40B4-BE49-F238E27FC236}">
                  <a16:creationId xmlns:a16="http://schemas.microsoft.com/office/drawing/2014/main" id="{A7308D7F-AFED-CA43-852A-E750251C679D}"/>
                </a:ext>
              </a:extLst>
            </p:cNvPr>
            <p:cNvGrpSpPr>
              <a:grpSpLocks/>
            </p:cNvGrpSpPr>
            <p:nvPr/>
          </p:nvGrpSpPr>
          <p:grpSpPr bwMode="auto">
            <a:xfrm>
              <a:off x="4747" y="994"/>
              <a:ext cx="581" cy="134"/>
              <a:chOff x="614" y="2568"/>
              <a:chExt cx="725" cy="139"/>
            </a:xfrm>
          </p:grpSpPr>
          <p:sp>
            <p:nvSpPr>
              <p:cNvPr id="55" name="AutoShape 58">
                <a:extLst>
                  <a:ext uri="{FF2B5EF4-FFF2-40B4-BE49-F238E27FC236}">
                    <a16:creationId xmlns:a16="http://schemas.microsoft.com/office/drawing/2014/main" id="{72E4409D-5ADE-A147-AA65-DA449963160A}"/>
                  </a:ext>
                </a:extLst>
              </p:cNvPr>
              <p:cNvSpPr>
                <a:spLocks noChangeArrowheads="1"/>
              </p:cNvSpPr>
              <p:nvPr/>
            </p:nvSpPr>
            <p:spPr bwMode="auto">
              <a:xfrm>
                <a:off x="616" y="2569"/>
                <a:ext cx="723" cy="138"/>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6" name="AutoShape 59">
                <a:extLst>
                  <a:ext uri="{FF2B5EF4-FFF2-40B4-BE49-F238E27FC236}">
                    <a16:creationId xmlns:a16="http://schemas.microsoft.com/office/drawing/2014/main" id="{B7CA2B3C-6AEB-7A43-B3B4-4DF7057698E6}"/>
                  </a:ext>
                </a:extLst>
              </p:cNvPr>
              <p:cNvSpPr>
                <a:spLocks noChangeArrowheads="1"/>
              </p:cNvSpPr>
              <p:nvPr/>
            </p:nvSpPr>
            <p:spPr bwMode="auto">
              <a:xfrm>
                <a:off x="632" y="2588"/>
                <a:ext cx="690" cy="102"/>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5" name="Rectangle 60">
              <a:extLst>
                <a:ext uri="{FF2B5EF4-FFF2-40B4-BE49-F238E27FC236}">
                  <a16:creationId xmlns:a16="http://schemas.microsoft.com/office/drawing/2014/main" id="{BA20BEBE-68B5-1249-B593-1C7CD6B37989}"/>
                </a:ext>
              </a:extLst>
            </p:cNvPr>
            <p:cNvSpPr>
              <a:spLocks noChangeArrowheads="1"/>
            </p:cNvSpPr>
            <p:nvPr/>
          </p:nvSpPr>
          <p:spPr bwMode="auto">
            <a:xfrm>
              <a:off x="4218" y="1357"/>
              <a:ext cx="595" cy="47"/>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 name="Rectangle 61">
              <a:extLst>
                <a:ext uri="{FF2B5EF4-FFF2-40B4-BE49-F238E27FC236}">
                  <a16:creationId xmlns:a16="http://schemas.microsoft.com/office/drawing/2014/main" id="{E5963EC5-6FAF-A14D-AB16-7FE0DA31DBE8}"/>
                </a:ext>
              </a:extLst>
            </p:cNvPr>
            <p:cNvSpPr>
              <a:spLocks noChangeArrowheads="1"/>
            </p:cNvSpPr>
            <p:nvPr/>
          </p:nvSpPr>
          <p:spPr bwMode="auto">
            <a:xfrm>
              <a:off x="4228" y="1654"/>
              <a:ext cx="595" cy="47"/>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7" name="Group 62">
              <a:extLst>
                <a:ext uri="{FF2B5EF4-FFF2-40B4-BE49-F238E27FC236}">
                  <a16:creationId xmlns:a16="http://schemas.microsoft.com/office/drawing/2014/main" id="{A8DEC631-5A58-7849-9209-1EB5AB569523}"/>
                </a:ext>
              </a:extLst>
            </p:cNvPr>
            <p:cNvGrpSpPr>
              <a:grpSpLocks/>
            </p:cNvGrpSpPr>
            <p:nvPr/>
          </p:nvGrpSpPr>
          <p:grpSpPr bwMode="auto">
            <a:xfrm>
              <a:off x="4735" y="1627"/>
              <a:ext cx="582" cy="151"/>
              <a:chOff x="614" y="2568"/>
              <a:chExt cx="725" cy="139"/>
            </a:xfrm>
          </p:grpSpPr>
          <p:sp>
            <p:nvSpPr>
              <p:cNvPr id="53" name="AutoShape 63">
                <a:extLst>
                  <a:ext uri="{FF2B5EF4-FFF2-40B4-BE49-F238E27FC236}">
                    <a16:creationId xmlns:a16="http://schemas.microsoft.com/office/drawing/2014/main" id="{6FBD34E3-C5B6-E944-B4E7-984347F693AD}"/>
                  </a:ext>
                </a:extLst>
              </p:cNvPr>
              <p:cNvSpPr>
                <a:spLocks noChangeArrowheads="1"/>
              </p:cNvSpPr>
              <p:nvPr/>
            </p:nvSpPr>
            <p:spPr bwMode="auto">
              <a:xfrm>
                <a:off x="614" y="2568"/>
                <a:ext cx="725"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4" name="AutoShape 64">
                <a:extLst>
                  <a:ext uri="{FF2B5EF4-FFF2-40B4-BE49-F238E27FC236}">
                    <a16:creationId xmlns:a16="http://schemas.microsoft.com/office/drawing/2014/main" id="{444700C5-DD16-7045-A6DF-957B4E655DE6}"/>
                  </a:ext>
                </a:extLst>
              </p:cNvPr>
              <p:cNvSpPr>
                <a:spLocks noChangeArrowheads="1"/>
              </p:cNvSpPr>
              <p:nvPr/>
            </p:nvSpPr>
            <p:spPr bwMode="auto">
              <a:xfrm>
                <a:off x="631" y="2584"/>
                <a:ext cx="693"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8" name="Freeform 65">
              <a:extLst>
                <a:ext uri="{FF2B5EF4-FFF2-40B4-BE49-F238E27FC236}">
                  <a16:creationId xmlns:a16="http://schemas.microsoft.com/office/drawing/2014/main" id="{210F459F-9F66-B847-B785-6AE02157E12F}"/>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9" name="Group 66">
              <a:extLst>
                <a:ext uri="{FF2B5EF4-FFF2-40B4-BE49-F238E27FC236}">
                  <a16:creationId xmlns:a16="http://schemas.microsoft.com/office/drawing/2014/main" id="{07904654-EF90-4B4C-B348-E6F299ADAFC1}"/>
                </a:ext>
              </a:extLst>
            </p:cNvPr>
            <p:cNvGrpSpPr>
              <a:grpSpLocks/>
            </p:cNvGrpSpPr>
            <p:nvPr/>
          </p:nvGrpSpPr>
          <p:grpSpPr bwMode="auto">
            <a:xfrm>
              <a:off x="4739" y="1327"/>
              <a:ext cx="582" cy="139"/>
              <a:chOff x="614" y="2568"/>
              <a:chExt cx="725" cy="139"/>
            </a:xfrm>
          </p:grpSpPr>
          <p:sp>
            <p:nvSpPr>
              <p:cNvPr id="51" name="AutoShape 67">
                <a:extLst>
                  <a:ext uri="{FF2B5EF4-FFF2-40B4-BE49-F238E27FC236}">
                    <a16:creationId xmlns:a16="http://schemas.microsoft.com/office/drawing/2014/main" id="{927A6F56-7195-2A4B-A9FF-BD73015A7667}"/>
                  </a:ext>
                </a:extLst>
              </p:cNvPr>
              <p:cNvSpPr>
                <a:spLocks noChangeArrowheads="1"/>
              </p:cNvSpPr>
              <p:nvPr/>
            </p:nvSpPr>
            <p:spPr bwMode="auto">
              <a:xfrm>
                <a:off x="614" y="2568"/>
                <a:ext cx="725"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2" name="AutoShape 68">
                <a:extLst>
                  <a:ext uri="{FF2B5EF4-FFF2-40B4-BE49-F238E27FC236}">
                    <a16:creationId xmlns:a16="http://schemas.microsoft.com/office/drawing/2014/main" id="{AE3156D8-7946-6043-B3B8-2B13B72930EB}"/>
                  </a:ext>
                </a:extLst>
              </p:cNvPr>
              <p:cNvSpPr>
                <a:spLocks noChangeArrowheads="1"/>
              </p:cNvSpPr>
              <p:nvPr/>
            </p:nvSpPr>
            <p:spPr bwMode="auto">
              <a:xfrm>
                <a:off x="630" y="2583"/>
                <a:ext cx="693"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0" name="Rectangle 69">
              <a:extLst>
                <a:ext uri="{FF2B5EF4-FFF2-40B4-BE49-F238E27FC236}">
                  <a16:creationId xmlns:a16="http://schemas.microsoft.com/office/drawing/2014/main" id="{CE18F5A0-5742-0B4F-982F-6BC169203DB9}"/>
                </a:ext>
              </a:extLst>
            </p:cNvPr>
            <p:cNvSpPr>
              <a:spLocks noChangeArrowheads="1"/>
            </p:cNvSpPr>
            <p:nvPr/>
          </p:nvSpPr>
          <p:spPr bwMode="auto">
            <a:xfrm>
              <a:off x="5249" y="432"/>
              <a:ext cx="68" cy="2286"/>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1" name="Freeform 70">
              <a:extLst>
                <a:ext uri="{FF2B5EF4-FFF2-40B4-BE49-F238E27FC236}">
                  <a16:creationId xmlns:a16="http://schemas.microsoft.com/office/drawing/2014/main" id="{2BD50CD9-1EF1-ED4C-AFCE-14AD1B90C3BA}"/>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2" name="Freeform 71">
              <a:extLst>
                <a:ext uri="{FF2B5EF4-FFF2-40B4-BE49-F238E27FC236}">
                  <a16:creationId xmlns:a16="http://schemas.microsoft.com/office/drawing/2014/main" id="{577EA932-97EB-4149-8C8C-9011420A3E5E}"/>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3" name="Oval 72">
              <a:extLst>
                <a:ext uri="{FF2B5EF4-FFF2-40B4-BE49-F238E27FC236}">
                  <a16:creationId xmlns:a16="http://schemas.microsoft.com/office/drawing/2014/main" id="{49966F96-01DC-0A43-BCBA-D06A3569E54F}"/>
                </a:ext>
              </a:extLst>
            </p:cNvPr>
            <p:cNvSpPr>
              <a:spLocks noChangeArrowheads="1"/>
            </p:cNvSpPr>
            <p:nvPr/>
          </p:nvSpPr>
          <p:spPr bwMode="auto">
            <a:xfrm>
              <a:off x="5516" y="2611"/>
              <a:ext cx="49"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4" name="Freeform 73">
              <a:extLst>
                <a:ext uri="{FF2B5EF4-FFF2-40B4-BE49-F238E27FC236}">
                  <a16:creationId xmlns:a16="http://schemas.microsoft.com/office/drawing/2014/main" id="{F1C686DE-B7D5-2148-BCC7-2FAC2C010BAE}"/>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5" name="AutoShape 74">
              <a:extLst>
                <a:ext uri="{FF2B5EF4-FFF2-40B4-BE49-F238E27FC236}">
                  <a16:creationId xmlns:a16="http://schemas.microsoft.com/office/drawing/2014/main" id="{F82F43AD-BE0F-344E-BEE9-58D59D825684}"/>
                </a:ext>
              </a:extLst>
            </p:cNvPr>
            <p:cNvSpPr>
              <a:spLocks noChangeArrowheads="1"/>
            </p:cNvSpPr>
            <p:nvPr/>
          </p:nvSpPr>
          <p:spPr bwMode="auto">
            <a:xfrm>
              <a:off x="4140" y="2677"/>
              <a:ext cx="1201" cy="148"/>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6" name="AutoShape 75">
              <a:extLst>
                <a:ext uri="{FF2B5EF4-FFF2-40B4-BE49-F238E27FC236}">
                  <a16:creationId xmlns:a16="http://schemas.microsoft.com/office/drawing/2014/main" id="{50B859D7-FD53-4C47-95AC-855D1B2F398F}"/>
                </a:ext>
              </a:extLst>
            </p:cNvPr>
            <p:cNvSpPr>
              <a:spLocks noChangeArrowheads="1"/>
            </p:cNvSpPr>
            <p:nvPr/>
          </p:nvSpPr>
          <p:spPr bwMode="auto">
            <a:xfrm>
              <a:off x="4205" y="2712"/>
              <a:ext cx="1070" cy="80"/>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7" name="Oval 76">
              <a:extLst>
                <a:ext uri="{FF2B5EF4-FFF2-40B4-BE49-F238E27FC236}">
                  <a16:creationId xmlns:a16="http://schemas.microsoft.com/office/drawing/2014/main" id="{83896475-9FE1-9143-9428-50459AAB83ED}"/>
                </a:ext>
              </a:extLst>
            </p:cNvPr>
            <p:cNvSpPr>
              <a:spLocks noChangeArrowheads="1"/>
            </p:cNvSpPr>
            <p:nvPr/>
          </p:nvSpPr>
          <p:spPr bwMode="auto">
            <a:xfrm>
              <a:off x="4309" y="2383"/>
              <a:ext cx="156"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8" name="Oval 77">
              <a:extLst>
                <a:ext uri="{FF2B5EF4-FFF2-40B4-BE49-F238E27FC236}">
                  <a16:creationId xmlns:a16="http://schemas.microsoft.com/office/drawing/2014/main" id="{10EA96BE-EF36-2B49-A03B-AEC865105807}"/>
                </a:ext>
              </a:extLst>
            </p:cNvPr>
            <p:cNvSpPr>
              <a:spLocks noChangeArrowheads="1"/>
            </p:cNvSpPr>
            <p:nvPr/>
          </p:nvSpPr>
          <p:spPr bwMode="auto">
            <a:xfrm>
              <a:off x="4485" y="2383"/>
              <a:ext cx="163" cy="145"/>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49" name="Oval 78">
              <a:extLst>
                <a:ext uri="{FF2B5EF4-FFF2-40B4-BE49-F238E27FC236}">
                  <a16:creationId xmlns:a16="http://schemas.microsoft.com/office/drawing/2014/main" id="{BE8642C4-0C45-D94F-821D-2190EC5469F2}"/>
                </a:ext>
              </a:extLst>
            </p:cNvPr>
            <p:cNvSpPr>
              <a:spLocks noChangeArrowheads="1"/>
            </p:cNvSpPr>
            <p:nvPr/>
          </p:nvSpPr>
          <p:spPr bwMode="auto">
            <a:xfrm>
              <a:off x="4661" y="2380"/>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0" name="Rectangle 79">
              <a:extLst>
                <a:ext uri="{FF2B5EF4-FFF2-40B4-BE49-F238E27FC236}">
                  <a16:creationId xmlns:a16="http://schemas.microsoft.com/office/drawing/2014/main" id="{C9A770C5-A3F8-D845-B1BA-3D43D933CB1A}"/>
                </a:ext>
              </a:extLst>
            </p:cNvPr>
            <p:cNvSpPr>
              <a:spLocks noChangeArrowheads="1"/>
            </p:cNvSpPr>
            <p:nvPr/>
          </p:nvSpPr>
          <p:spPr bwMode="auto">
            <a:xfrm>
              <a:off x="5061" y="1835"/>
              <a:ext cx="88" cy="762"/>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59" name="Rectangle 6">
            <a:extLst>
              <a:ext uri="{FF2B5EF4-FFF2-40B4-BE49-F238E27FC236}">
                <a16:creationId xmlns:a16="http://schemas.microsoft.com/office/drawing/2014/main" id="{F5ECC14E-6AC7-4243-86F2-25BD5F2B8464}"/>
              </a:ext>
            </a:extLst>
          </p:cNvPr>
          <p:cNvSpPr txBox="1">
            <a:spLocks noChangeArrowheads="1"/>
          </p:cNvSpPr>
          <p:nvPr/>
        </p:nvSpPr>
        <p:spPr>
          <a:xfrm>
            <a:off x="798691" y="3200188"/>
            <a:ext cx="5085273" cy="2010122"/>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2800" b="0" i="0" u="none" strike="noStrike" kern="1200" cap="none" spc="0" normalizeH="0" baseline="0" noProof="0" dirty="0">
                <a:ln>
                  <a:noFill/>
                </a:ln>
                <a:solidFill>
                  <a:srgbClr val="CC0000"/>
                </a:solidFill>
                <a:effectLst/>
                <a:uLnTx/>
                <a:uFillTx/>
                <a:latin typeface="Calibri"/>
                <a:ea typeface="ＭＳ Ｐゴシック" panose="020B0600070205080204" pitchFamily="34" charset="-128"/>
                <a:cs typeface="+mn-cs"/>
              </a:rPr>
              <a:t>5</a:t>
            </a:r>
            <a:r>
              <a:rPr kumimoji="0" lang="en-US" altLang="en-US" sz="2400" b="0" i="0" u="none" strike="noStrike" kern="1200" cap="none" spc="0" normalizeH="0" baseline="0" noProof="0" dirty="0">
                <a:ln>
                  <a:noFill/>
                </a:ln>
                <a:solidFill>
                  <a:srgbClr val="CC0000"/>
                </a:solidFill>
                <a:effectLst/>
                <a:uLnTx/>
                <a:uFillTx/>
                <a:latin typeface="Calibri"/>
                <a:ea typeface="ＭＳ Ｐゴシック" panose="020B0600070205080204" pitchFamily="34" charset="-128"/>
                <a:cs typeface="+mn-cs"/>
              </a:rPr>
              <a:t>.</a:t>
            </a:r>
            <a:r>
              <a:rPr kumimoji="0" lang="en-US" altLang="en-US" sz="24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 HTTP client receives response message containing html file, displays html.  Parsing html file, finds 10 referenced jpeg  objects</a:t>
            </a:r>
            <a:endPar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60" name="Rectangle 7">
            <a:extLst>
              <a:ext uri="{FF2B5EF4-FFF2-40B4-BE49-F238E27FC236}">
                <a16:creationId xmlns:a16="http://schemas.microsoft.com/office/drawing/2014/main" id="{D3260771-3905-E24E-8B12-64D566C6B98F}"/>
              </a:ext>
            </a:extLst>
          </p:cNvPr>
          <p:cNvSpPr>
            <a:spLocks noChangeArrowheads="1"/>
          </p:cNvSpPr>
          <p:nvPr/>
        </p:nvSpPr>
        <p:spPr bwMode="auto">
          <a:xfrm>
            <a:off x="970480" y="4851930"/>
            <a:ext cx="3810000" cy="666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2400" b="0" i="0" u="none" strike="noStrike" kern="1200" cap="none" spc="0" normalizeH="0" baseline="0" noProof="0" dirty="0">
                <a:ln>
                  <a:noFill/>
                </a:ln>
                <a:solidFill>
                  <a:srgbClr val="CC0000"/>
                </a:solidFill>
                <a:effectLst/>
                <a:uLnTx/>
                <a:uFillTx/>
                <a:latin typeface="Calibri"/>
                <a:ea typeface="ＭＳ Ｐゴシック" panose="020B0600070205080204" pitchFamily="34" charset="-128"/>
                <a:cs typeface="+mn-cs"/>
              </a:rPr>
              <a:t>6.</a:t>
            </a:r>
            <a:r>
              <a:rPr kumimoji="0" lang="en-US" altLang="en-US" sz="24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 Steps 1-5 repeated for each of 10 jpeg objects</a:t>
            </a:r>
          </a:p>
        </p:txBody>
      </p:sp>
      <p:sp>
        <p:nvSpPr>
          <p:cNvPr id="61" name="Rectangle 8">
            <a:extLst>
              <a:ext uri="{FF2B5EF4-FFF2-40B4-BE49-F238E27FC236}">
                <a16:creationId xmlns:a16="http://schemas.microsoft.com/office/drawing/2014/main" id="{9E1B76BD-C8EB-7245-9B75-E2D499F3E682}"/>
              </a:ext>
            </a:extLst>
          </p:cNvPr>
          <p:cNvSpPr>
            <a:spLocks noChangeArrowheads="1"/>
          </p:cNvSpPr>
          <p:nvPr/>
        </p:nvSpPr>
        <p:spPr bwMode="auto">
          <a:xfrm>
            <a:off x="6706580" y="2782360"/>
            <a:ext cx="3810000" cy="733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2400" b="0" i="0" u="none" strike="noStrike" kern="1200" cap="none" spc="0" normalizeH="0" baseline="0" noProof="0" dirty="0">
                <a:ln>
                  <a:noFill/>
                </a:ln>
                <a:solidFill>
                  <a:srgbClr val="CC0000"/>
                </a:solidFill>
                <a:effectLst/>
                <a:uLnTx/>
                <a:uFillTx/>
                <a:latin typeface="Calibri"/>
                <a:ea typeface="ＭＳ Ｐゴシック" panose="020B0600070205080204" pitchFamily="34" charset="-128"/>
                <a:cs typeface="+mn-cs"/>
              </a:rPr>
              <a:t>4.</a:t>
            </a:r>
            <a:r>
              <a:rPr kumimoji="0" lang="en-US" altLang="en-US" sz="24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 HTTP server closes TCP connection. </a:t>
            </a:r>
          </a:p>
        </p:txBody>
      </p:sp>
      <p:sp>
        <p:nvSpPr>
          <p:cNvPr id="65" name="Line 17">
            <a:extLst>
              <a:ext uri="{FF2B5EF4-FFF2-40B4-BE49-F238E27FC236}">
                <a16:creationId xmlns:a16="http://schemas.microsoft.com/office/drawing/2014/main" id="{4F85C1F3-F91B-C04C-B746-8E5570895A91}"/>
              </a:ext>
            </a:extLst>
          </p:cNvPr>
          <p:cNvSpPr>
            <a:spLocks noChangeShapeType="1"/>
          </p:cNvSpPr>
          <p:nvPr/>
        </p:nvSpPr>
        <p:spPr bwMode="auto">
          <a:xfrm flipH="1">
            <a:off x="5587465" y="3200187"/>
            <a:ext cx="1095375" cy="523875"/>
          </a:xfrm>
          <a:prstGeom prst="line">
            <a:avLst/>
          </a:prstGeom>
          <a:noFill/>
          <a:ln w="38100">
            <a:solidFill>
              <a:srgbClr val="CC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a:ea typeface="+mn-ea"/>
              <a:cs typeface="+mn-cs"/>
            </a:endParaRPr>
          </a:p>
        </p:txBody>
      </p:sp>
      <p:sp>
        <p:nvSpPr>
          <p:cNvPr id="66" name="Line 11">
            <a:extLst>
              <a:ext uri="{FF2B5EF4-FFF2-40B4-BE49-F238E27FC236}">
                <a16:creationId xmlns:a16="http://schemas.microsoft.com/office/drawing/2014/main" id="{F8CE636E-DC4B-BA4E-A771-E70EE904FB25}"/>
              </a:ext>
            </a:extLst>
          </p:cNvPr>
          <p:cNvSpPr>
            <a:spLocks noChangeShapeType="1"/>
          </p:cNvSpPr>
          <p:nvPr/>
        </p:nvSpPr>
        <p:spPr bwMode="auto">
          <a:xfrm>
            <a:off x="798691" y="2868166"/>
            <a:ext cx="10658" cy="3480471"/>
          </a:xfrm>
          <a:prstGeom prst="line">
            <a:avLst/>
          </a:prstGeom>
          <a:noFill/>
          <a:ln w="19050">
            <a:solidFill>
              <a:schemeClr val="bg1">
                <a:lumMod val="65000"/>
              </a:schemeClr>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67" name="Rectangle 13">
            <a:extLst>
              <a:ext uri="{FF2B5EF4-FFF2-40B4-BE49-F238E27FC236}">
                <a16:creationId xmlns:a16="http://schemas.microsoft.com/office/drawing/2014/main" id="{3787AF32-7BD3-C144-BD02-222C4290083B}"/>
              </a:ext>
            </a:extLst>
          </p:cNvPr>
          <p:cNvSpPr>
            <a:spLocks noChangeArrowheads="1"/>
          </p:cNvSpPr>
          <p:nvPr/>
        </p:nvSpPr>
        <p:spPr bwMode="auto">
          <a:xfrm>
            <a:off x="490358" y="5641558"/>
            <a:ext cx="657225" cy="2952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68" name="Text Box 12">
            <a:extLst>
              <a:ext uri="{FF2B5EF4-FFF2-40B4-BE49-F238E27FC236}">
                <a16:creationId xmlns:a16="http://schemas.microsoft.com/office/drawing/2014/main" id="{B3CFBAD8-5CBD-8B48-A941-3E86D5E65FF6}"/>
              </a:ext>
            </a:extLst>
          </p:cNvPr>
          <p:cNvSpPr txBox="1">
            <a:spLocks noChangeArrowheads="1"/>
          </p:cNvSpPr>
          <p:nvPr/>
        </p:nvSpPr>
        <p:spPr bwMode="auto">
          <a:xfrm>
            <a:off x="499883" y="5563771"/>
            <a:ext cx="673100" cy="406400"/>
          </a:xfrm>
          <a:prstGeom prst="rect">
            <a:avLst/>
          </a:prstGeom>
          <a:noFill/>
          <a:ln w="9525">
            <a:solidFill>
              <a:schemeClr val="bg1"/>
            </a:solidFill>
            <a:miter lim="800000"/>
            <a:headEnd/>
            <a:tailEnd/>
          </a:ln>
          <a:extLst>
            <a:ext uri="{909E8E84-426E-40DD-AFC4-6F175D3DCCD1}">
              <a14:hiddenFill xmlns:a14="http://schemas.microsoft.com/office/drawing/2010/main">
                <a:solidFill>
                  <a:srgbClr val="FFFFFF"/>
                </a:solidFill>
              </a14:hiddenFill>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2000" b="0" i="0" u="none" strike="noStrike" kern="1200" cap="none" spc="0" normalizeH="0" baseline="0" noProof="0" dirty="0">
                <a:ln>
                  <a:noFill/>
                </a:ln>
                <a:solidFill>
                  <a:prstClr val="white">
                    <a:lumMod val="65000"/>
                  </a:prstClr>
                </a:solidFill>
                <a:effectLst/>
                <a:uLnTx/>
                <a:uFillTx/>
                <a:latin typeface="Calibri"/>
                <a:ea typeface="ＭＳ Ｐゴシック" panose="020B0600070205080204" pitchFamily="34" charset="-128"/>
                <a:cs typeface="+mn-cs"/>
              </a:rPr>
              <a:t>time</a:t>
            </a:r>
          </a:p>
        </p:txBody>
      </p:sp>
      <p:sp>
        <p:nvSpPr>
          <p:cNvPr id="62" name="Slide Number Placeholder 2">
            <a:extLst>
              <a:ext uri="{FF2B5EF4-FFF2-40B4-BE49-F238E27FC236}">
                <a16:creationId xmlns:a16="http://schemas.microsoft.com/office/drawing/2014/main" id="{805F15D5-7E9E-E54C-BDFB-FEFBBAA1DBA2}"/>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a:ea typeface="+mn-ea"/>
                <a:cs typeface="+mn-cs"/>
              </a:rPr>
              <a:t>Application Layer: 2-</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23</a:t>
            </a:fld>
            <a:endParaRPr kumimoji="0" lang="en-US" sz="1100" b="0" i="0" u="none" strike="noStrike" kern="1200" cap="none" spc="0" normalizeH="0" baseline="0" noProof="0" dirty="0">
              <a:ln>
                <a:noFill/>
              </a:ln>
              <a:solidFill>
                <a:prstClr val="white">
                  <a:lumMod val="50000"/>
                </a:prstClr>
              </a:solidFill>
              <a:effectLst/>
              <a:uLnTx/>
              <a:uFillTx/>
              <a:latin typeface="Calibri"/>
              <a:ea typeface="+mn-ea"/>
              <a:cs typeface="+mn-cs"/>
            </a:endParaRPr>
          </a:p>
        </p:txBody>
      </p:sp>
    </p:spTree>
    <p:extLst>
      <p:ext uri="{BB962C8B-B14F-4D97-AF65-F5344CB8AC3E}">
        <p14:creationId xmlns:p14="http://schemas.microsoft.com/office/powerpoint/2010/main" val="21632664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61"/>
                                        </p:tgtEl>
                                        <p:attrNameLst>
                                          <p:attrName>style.visibility</p:attrName>
                                        </p:attrNameLst>
                                      </p:cBhvr>
                                      <p:to>
                                        <p:strVal val="visible"/>
                                      </p:to>
                                    </p:set>
                                    <p:animEffect transition="in" filter="dissolve">
                                      <p:cBhvr>
                                        <p:cTn id="7" dur="500"/>
                                        <p:tgtEl>
                                          <p:spTgt spid="61"/>
                                        </p:tgtEl>
                                      </p:cBhvr>
                                    </p:animEffect>
                                  </p:childTnLst>
                                </p:cTn>
                              </p:par>
                            </p:childTnLst>
                          </p:cTn>
                        </p:par>
                        <p:par>
                          <p:cTn id="8" fill="hold">
                            <p:stCondLst>
                              <p:cond delay="500"/>
                            </p:stCondLst>
                            <p:childTnLst>
                              <p:par>
                                <p:cTn id="9" presetID="22" presetClass="entr" presetSubtype="2" fill="hold" nodeType="afterEffect">
                                  <p:stCondLst>
                                    <p:cond delay="0"/>
                                  </p:stCondLst>
                                  <p:childTnLst>
                                    <p:set>
                                      <p:cBhvr>
                                        <p:cTn id="10" dur="1" fill="hold">
                                          <p:stCondLst>
                                            <p:cond delay="0"/>
                                          </p:stCondLst>
                                        </p:cTn>
                                        <p:tgtEl>
                                          <p:spTgt spid="65"/>
                                        </p:tgtEl>
                                        <p:attrNameLst>
                                          <p:attrName>style.visibility</p:attrName>
                                        </p:attrNameLst>
                                      </p:cBhvr>
                                      <p:to>
                                        <p:strVal val="visible"/>
                                      </p:to>
                                    </p:set>
                                    <p:animEffect transition="in" filter="wipe(right)">
                                      <p:cBhvr>
                                        <p:cTn id="11" dur="500"/>
                                        <p:tgtEl>
                                          <p:spTgt spid="65"/>
                                        </p:tgtEl>
                                      </p:cBhvr>
                                    </p:animEffect>
                                  </p:childTnLst>
                                </p:cTn>
                              </p:par>
                            </p:childTnLst>
                          </p:cTn>
                        </p:par>
                        <p:par>
                          <p:cTn id="12" fill="hold">
                            <p:stCondLst>
                              <p:cond delay="1000"/>
                            </p:stCondLst>
                            <p:childTnLst>
                              <p:par>
                                <p:cTn id="13" presetID="9" presetClass="entr" presetSubtype="0" fill="hold" grpId="0" nodeType="afterEffect">
                                  <p:stCondLst>
                                    <p:cond delay="0"/>
                                  </p:stCondLst>
                                  <p:childTnLst>
                                    <p:set>
                                      <p:cBhvr>
                                        <p:cTn id="14" dur="1" fill="hold">
                                          <p:stCondLst>
                                            <p:cond delay="0"/>
                                          </p:stCondLst>
                                        </p:cTn>
                                        <p:tgtEl>
                                          <p:spTgt spid="59">
                                            <p:txEl>
                                              <p:pRg st="0" end="0"/>
                                            </p:txEl>
                                          </p:spTgt>
                                        </p:tgtEl>
                                        <p:attrNameLst>
                                          <p:attrName>style.visibility</p:attrName>
                                        </p:attrNameLst>
                                      </p:cBhvr>
                                      <p:to>
                                        <p:strVal val="visible"/>
                                      </p:to>
                                    </p:set>
                                    <p:animEffect transition="in" filter="dissolve">
                                      <p:cBhvr>
                                        <p:cTn id="15" dur="500"/>
                                        <p:tgtEl>
                                          <p:spTgt spid="59">
                                            <p:txEl>
                                              <p:pRg st="0" end="0"/>
                                            </p:txEl>
                                          </p:spTgt>
                                        </p:tgtEl>
                                      </p:cBhvr>
                                    </p:animEffect>
                                  </p:childTnLst>
                                </p:cTn>
                              </p:par>
                            </p:childTnLst>
                          </p:cTn>
                        </p:par>
                      </p:childTnLst>
                    </p:cTn>
                  </p:par>
                  <p:par>
                    <p:cTn id="16" fill="hold">
                      <p:stCondLst>
                        <p:cond delay="indefinite"/>
                      </p:stCondLst>
                      <p:childTnLst>
                        <p:par>
                          <p:cTn id="17" fill="hold">
                            <p:stCondLst>
                              <p:cond delay="0"/>
                            </p:stCondLst>
                            <p:childTnLst>
                              <p:par>
                                <p:cTn id="18" presetID="9" presetClass="entr" presetSubtype="0" fill="hold" nodeType="clickEffect">
                                  <p:stCondLst>
                                    <p:cond delay="0"/>
                                  </p:stCondLst>
                                  <p:childTnLst>
                                    <p:set>
                                      <p:cBhvr>
                                        <p:cTn id="19" dur="1" fill="hold">
                                          <p:stCondLst>
                                            <p:cond delay="0"/>
                                          </p:stCondLst>
                                        </p:cTn>
                                        <p:tgtEl>
                                          <p:spTgt spid="60">
                                            <p:txEl>
                                              <p:pRg st="0" end="0"/>
                                            </p:txEl>
                                          </p:spTgt>
                                        </p:tgtEl>
                                        <p:attrNameLst>
                                          <p:attrName>style.visibility</p:attrName>
                                        </p:attrNameLst>
                                      </p:cBhvr>
                                      <p:to>
                                        <p:strVal val="visible"/>
                                      </p:to>
                                    </p:set>
                                    <p:animEffect transition="in" filter="dissolve">
                                      <p:cBhvr>
                                        <p:cTn id="20" dur="500"/>
                                        <p:tgtEl>
                                          <p:spTgt spid="60">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9" grpId="0" build="p"/>
      <p:bldP spid="61" grpId="0"/>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430001"/>
            <a:ext cx="10515600" cy="894622"/>
          </a:xfrm>
        </p:spPr>
        <p:txBody>
          <a:bodyPr>
            <a:normAutofit/>
          </a:bodyPr>
          <a:lstStyle/>
          <a:p>
            <a:r>
              <a:rPr lang="en-US" altLang="en-US" sz="4400" dirty="0">
                <a:cs typeface="Calibri" panose="020F0502020204030204" pitchFamily="34" charset="0"/>
              </a:rPr>
              <a:t>Non-persistent HTTP: response time</a:t>
            </a:r>
            <a:endParaRPr lang="en-US" sz="4400" dirty="0"/>
          </a:p>
        </p:txBody>
      </p:sp>
      <p:sp>
        <p:nvSpPr>
          <p:cNvPr id="62" name="Rectangle 3">
            <a:extLst>
              <a:ext uri="{FF2B5EF4-FFF2-40B4-BE49-F238E27FC236}">
                <a16:creationId xmlns:a16="http://schemas.microsoft.com/office/drawing/2014/main" id="{6FDB6615-546D-6440-BBC8-3C06990BF0E4}"/>
              </a:ext>
            </a:extLst>
          </p:cNvPr>
          <p:cNvSpPr txBox="1">
            <a:spLocks noChangeArrowheads="1"/>
          </p:cNvSpPr>
          <p:nvPr/>
        </p:nvSpPr>
        <p:spPr>
          <a:xfrm>
            <a:off x="736393" y="1919178"/>
            <a:ext cx="5683502" cy="3337334"/>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2800" b="0" i="0" u="none" strike="noStrike" kern="1200" cap="none" spc="0" normalizeH="0" baseline="0" noProof="0" dirty="0">
                <a:ln>
                  <a:noFill/>
                </a:ln>
                <a:solidFill>
                  <a:srgbClr val="CC0000"/>
                </a:solidFill>
                <a:effectLst/>
                <a:uLnTx/>
                <a:uFillTx/>
                <a:latin typeface="Calibri"/>
                <a:ea typeface="ＭＳ Ｐゴシック" panose="020B0600070205080204" pitchFamily="34" charset="-128"/>
                <a:cs typeface="+mn-cs"/>
              </a:rPr>
              <a:t>RTT (definition):</a:t>
            </a:r>
            <a:r>
              <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 time for a small packet to travel from client to server and back</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2800" b="0" i="0" u="none" strike="noStrike" kern="1200" cap="none" spc="0" normalizeH="0" baseline="0" noProof="0" dirty="0">
                <a:ln>
                  <a:noFill/>
                </a:ln>
                <a:solidFill>
                  <a:srgbClr val="CC0000"/>
                </a:solidFill>
                <a:effectLst/>
                <a:uLnTx/>
                <a:uFillTx/>
                <a:latin typeface="Calibri"/>
                <a:ea typeface="ＭＳ Ｐゴシック" panose="020B0600070205080204" pitchFamily="34" charset="-128"/>
                <a:cs typeface="+mn-cs"/>
              </a:rPr>
              <a:t>HTTP response time (per object):</a:t>
            </a:r>
          </a:p>
          <a:p>
            <a:pPr marL="460375" marR="0" lvl="0" indent="-215900" algn="l" defTabSz="914400" rtl="0" eaLnBrk="1" fontAlgn="auto" latinLnBrk="0" hangingPunct="1">
              <a:lnSpc>
                <a:spcPct val="90000"/>
              </a:lnSpc>
              <a:spcBef>
                <a:spcPts val="400"/>
              </a:spcBef>
              <a:spcAft>
                <a:spcPts val="0"/>
              </a:spcAft>
              <a:buClr>
                <a:srgbClr val="0000A3"/>
              </a:buClr>
              <a:buSzTx/>
              <a:buFont typeface="Wingdings" pitchFamily="2" charset="2"/>
              <a:buChar char="§"/>
              <a:tabLst/>
              <a:defRPr/>
            </a:pPr>
            <a:r>
              <a:rPr kumimoji="0" lang="en-US" altLang="en-US" sz="24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one RTT to initiate TCP connection</a:t>
            </a:r>
          </a:p>
          <a:p>
            <a:pPr marL="460375" marR="0" lvl="0" indent="-215900" algn="l" defTabSz="914400" rtl="0" eaLnBrk="1" fontAlgn="auto" latinLnBrk="0" hangingPunct="1">
              <a:lnSpc>
                <a:spcPct val="90000"/>
              </a:lnSpc>
              <a:spcBef>
                <a:spcPts val="400"/>
              </a:spcBef>
              <a:spcAft>
                <a:spcPts val="0"/>
              </a:spcAft>
              <a:buClr>
                <a:srgbClr val="0000A3"/>
              </a:buClr>
              <a:buSzTx/>
              <a:buFont typeface="Wingdings" pitchFamily="2" charset="2"/>
              <a:buChar char="§"/>
              <a:tabLst/>
              <a:defRPr/>
            </a:pPr>
            <a:r>
              <a:rPr kumimoji="0" lang="en-US" altLang="en-US" sz="24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one RTT for HTTP request and first few bytes of HTTP response to return</a:t>
            </a:r>
          </a:p>
          <a:p>
            <a:pPr marL="460375" marR="0" lvl="0" indent="-215900" algn="l" defTabSz="914400" rtl="0" eaLnBrk="1" fontAlgn="auto" latinLnBrk="0" hangingPunct="1">
              <a:lnSpc>
                <a:spcPct val="90000"/>
              </a:lnSpc>
              <a:spcBef>
                <a:spcPts val="400"/>
              </a:spcBef>
              <a:spcAft>
                <a:spcPts val="0"/>
              </a:spcAft>
              <a:buClr>
                <a:srgbClr val="0000A3"/>
              </a:buClr>
              <a:buSzTx/>
              <a:buFont typeface="Wingdings" pitchFamily="2" charset="2"/>
              <a:buChar char="§"/>
              <a:tabLst/>
              <a:defRPr/>
            </a:pPr>
            <a:r>
              <a:rPr kumimoji="0" lang="en-US" altLang="en-US" sz="24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object/file transmission time</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endParaRPr kumimoji="0" lang="en-US" altLang="en-US" sz="24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63" name="Line 15">
            <a:extLst>
              <a:ext uri="{FF2B5EF4-FFF2-40B4-BE49-F238E27FC236}">
                <a16:creationId xmlns:a16="http://schemas.microsoft.com/office/drawing/2014/main" id="{4929D219-0DD0-EE4D-B40F-3D0B3F80F653}"/>
              </a:ext>
            </a:extLst>
          </p:cNvPr>
          <p:cNvSpPr>
            <a:spLocks noChangeShapeType="1"/>
          </p:cNvSpPr>
          <p:nvPr/>
        </p:nvSpPr>
        <p:spPr bwMode="auto">
          <a:xfrm>
            <a:off x="8197229" y="2671284"/>
            <a:ext cx="0" cy="2832100"/>
          </a:xfrm>
          <a:prstGeom prst="line">
            <a:avLst/>
          </a:prstGeom>
          <a:noFill/>
          <a:ln w="9525">
            <a:solidFill>
              <a:srgbClr val="FF0000"/>
            </a:solidFill>
            <a:prstDash val="sysDot"/>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a:ea typeface="+mn-ea"/>
              <a:cs typeface="+mn-cs"/>
            </a:endParaRPr>
          </a:p>
        </p:txBody>
      </p:sp>
      <p:sp>
        <p:nvSpPr>
          <p:cNvPr id="64" name="Line 16">
            <a:extLst>
              <a:ext uri="{FF2B5EF4-FFF2-40B4-BE49-F238E27FC236}">
                <a16:creationId xmlns:a16="http://schemas.microsoft.com/office/drawing/2014/main" id="{8CAAC30A-AACE-CA43-94F8-6356C7DBF909}"/>
              </a:ext>
            </a:extLst>
          </p:cNvPr>
          <p:cNvSpPr>
            <a:spLocks noChangeShapeType="1"/>
          </p:cNvSpPr>
          <p:nvPr/>
        </p:nvSpPr>
        <p:spPr bwMode="auto">
          <a:xfrm>
            <a:off x="9887916" y="2664934"/>
            <a:ext cx="0" cy="2881312"/>
          </a:xfrm>
          <a:prstGeom prst="line">
            <a:avLst/>
          </a:prstGeom>
          <a:noFill/>
          <a:ln w="9525">
            <a:solidFill>
              <a:srgbClr val="FF0000"/>
            </a:solidFill>
            <a:prstDash val="sysDot"/>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a:ea typeface="+mn-ea"/>
              <a:cs typeface="+mn-cs"/>
            </a:endParaRPr>
          </a:p>
        </p:txBody>
      </p:sp>
      <p:sp>
        <p:nvSpPr>
          <p:cNvPr id="69" name="Line 17">
            <a:extLst>
              <a:ext uri="{FF2B5EF4-FFF2-40B4-BE49-F238E27FC236}">
                <a16:creationId xmlns:a16="http://schemas.microsoft.com/office/drawing/2014/main" id="{AF42B5BB-493F-1A4F-A479-A45F6B47212F}"/>
              </a:ext>
            </a:extLst>
          </p:cNvPr>
          <p:cNvSpPr>
            <a:spLocks noChangeShapeType="1"/>
          </p:cNvSpPr>
          <p:nvPr/>
        </p:nvSpPr>
        <p:spPr bwMode="auto">
          <a:xfrm>
            <a:off x="8211516" y="2903059"/>
            <a:ext cx="1684338" cy="390525"/>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a:ea typeface="+mn-ea"/>
              <a:cs typeface="+mn-cs"/>
            </a:endParaRPr>
          </a:p>
        </p:txBody>
      </p:sp>
      <p:sp>
        <p:nvSpPr>
          <p:cNvPr id="70" name="Line 18">
            <a:extLst>
              <a:ext uri="{FF2B5EF4-FFF2-40B4-BE49-F238E27FC236}">
                <a16:creationId xmlns:a16="http://schemas.microsoft.com/office/drawing/2014/main" id="{C9AE042D-B868-CC49-B9F2-374B1A84C6CD}"/>
              </a:ext>
            </a:extLst>
          </p:cNvPr>
          <p:cNvSpPr>
            <a:spLocks noChangeShapeType="1"/>
          </p:cNvSpPr>
          <p:nvPr/>
        </p:nvSpPr>
        <p:spPr bwMode="auto">
          <a:xfrm flipH="1">
            <a:off x="8197229" y="3341209"/>
            <a:ext cx="1673225" cy="403225"/>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a:ea typeface="+mn-ea"/>
              <a:cs typeface="+mn-cs"/>
            </a:endParaRPr>
          </a:p>
        </p:txBody>
      </p:sp>
      <p:sp>
        <p:nvSpPr>
          <p:cNvPr id="71" name="Line 19">
            <a:extLst>
              <a:ext uri="{FF2B5EF4-FFF2-40B4-BE49-F238E27FC236}">
                <a16:creationId xmlns:a16="http://schemas.microsoft.com/office/drawing/2014/main" id="{99C22C7D-D82A-5C41-99D1-EA13F124371E}"/>
              </a:ext>
            </a:extLst>
          </p:cNvPr>
          <p:cNvSpPr>
            <a:spLocks noChangeShapeType="1"/>
          </p:cNvSpPr>
          <p:nvPr/>
        </p:nvSpPr>
        <p:spPr bwMode="auto">
          <a:xfrm>
            <a:off x="8205166" y="3849209"/>
            <a:ext cx="1684338" cy="390525"/>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a:ea typeface="+mn-ea"/>
              <a:cs typeface="+mn-cs"/>
            </a:endParaRPr>
          </a:p>
        </p:txBody>
      </p:sp>
      <p:sp>
        <p:nvSpPr>
          <p:cNvPr id="73" name="AutoShape 21">
            <a:extLst>
              <a:ext uri="{FF2B5EF4-FFF2-40B4-BE49-F238E27FC236}">
                <a16:creationId xmlns:a16="http://schemas.microsoft.com/office/drawing/2014/main" id="{DD02DF36-65CF-F14E-88DF-53BB17EBFDA7}"/>
              </a:ext>
            </a:extLst>
          </p:cNvPr>
          <p:cNvSpPr>
            <a:spLocks/>
          </p:cNvSpPr>
          <p:nvPr/>
        </p:nvSpPr>
        <p:spPr bwMode="auto">
          <a:xfrm>
            <a:off x="9903942" y="4249143"/>
            <a:ext cx="99857" cy="161739"/>
          </a:xfrm>
          <a:prstGeom prst="rightBrace">
            <a:avLst>
              <a:gd name="adj1" fmla="val 20390"/>
              <a:gd name="adj2" fmla="val 50000"/>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32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74" name="Text Box 22">
            <a:extLst>
              <a:ext uri="{FF2B5EF4-FFF2-40B4-BE49-F238E27FC236}">
                <a16:creationId xmlns:a16="http://schemas.microsoft.com/office/drawing/2014/main" id="{CCB0A876-D266-4A45-A302-8A1ECD42C715}"/>
              </a:ext>
            </a:extLst>
          </p:cNvPr>
          <p:cNvSpPr txBox="1">
            <a:spLocks noChangeArrowheads="1"/>
          </p:cNvSpPr>
          <p:nvPr/>
        </p:nvSpPr>
        <p:spPr bwMode="auto">
          <a:xfrm>
            <a:off x="9997454" y="3944459"/>
            <a:ext cx="1123577" cy="8794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85000"/>
              </a:lnSpc>
              <a:spcBef>
                <a:spcPct val="0"/>
              </a:spcBef>
              <a:spcAft>
                <a:spcPts val="0"/>
              </a:spcAft>
              <a:buClrTx/>
              <a:buSzTx/>
              <a:buFontTx/>
              <a:buNone/>
              <a:tabLst/>
              <a:defRPr/>
            </a:pPr>
            <a:r>
              <a:rPr kumimoji="0" lang="en-US" altLang="en-US" sz="2000" b="0" i="0" u="none" strike="noStrike" kern="1200" cap="none" spc="0" normalizeH="0" baseline="0" noProof="0" dirty="0">
                <a:ln>
                  <a:noFill/>
                </a:ln>
                <a:solidFill>
                  <a:srgbClr val="CC0000"/>
                </a:solidFill>
                <a:effectLst/>
                <a:uLnTx/>
                <a:uFillTx/>
                <a:latin typeface="Calibri"/>
                <a:ea typeface="ＭＳ Ｐゴシック" panose="020B0600070205080204" pitchFamily="34" charset="-128"/>
                <a:cs typeface="+mn-cs"/>
              </a:rPr>
              <a:t>time to </a:t>
            </a:r>
          </a:p>
          <a:p>
            <a:pPr marL="0" marR="0" lvl="0" indent="0" algn="l" defTabSz="914400" rtl="0" eaLnBrk="1" fontAlgn="auto" latinLnBrk="0" hangingPunct="1">
              <a:lnSpc>
                <a:spcPct val="85000"/>
              </a:lnSpc>
              <a:spcBef>
                <a:spcPct val="0"/>
              </a:spcBef>
              <a:spcAft>
                <a:spcPts val="0"/>
              </a:spcAft>
              <a:buClrTx/>
              <a:buSzTx/>
              <a:buFontTx/>
              <a:buNone/>
              <a:tabLst/>
              <a:defRPr/>
            </a:pPr>
            <a:r>
              <a:rPr kumimoji="0" lang="en-US" altLang="en-US" sz="2000" b="0" i="0" u="none" strike="noStrike" kern="1200" cap="none" spc="0" normalizeH="0" baseline="0" noProof="0" dirty="0">
                <a:ln>
                  <a:noFill/>
                </a:ln>
                <a:solidFill>
                  <a:srgbClr val="CC0000"/>
                </a:solidFill>
                <a:effectLst/>
                <a:uLnTx/>
                <a:uFillTx/>
                <a:latin typeface="Calibri"/>
                <a:ea typeface="ＭＳ Ｐゴシック" panose="020B0600070205080204" pitchFamily="34" charset="-128"/>
                <a:cs typeface="+mn-cs"/>
              </a:rPr>
              <a:t>transmit </a:t>
            </a:r>
          </a:p>
          <a:p>
            <a:pPr marL="0" marR="0" lvl="0" indent="0" algn="l" defTabSz="914400" rtl="0" eaLnBrk="1" fontAlgn="auto" latinLnBrk="0" hangingPunct="1">
              <a:lnSpc>
                <a:spcPct val="85000"/>
              </a:lnSpc>
              <a:spcBef>
                <a:spcPct val="0"/>
              </a:spcBef>
              <a:spcAft>
                <a:spcPts val="0"/>
              </a:spcAft>
              <a:buClrTx/>
              <a:buSzTx/>
              <a:buFontTx/>
              <a:buNone/>
              <a:tabLst/>
              <a:defRPr/>
            </a:pPr>
            <a:r>
              <a:rPr kumimoji="0" lang="en-US" altLang="en-US" sz="2000" b="0" i="0" u="none" strike="noStrike" kern="1200" cap="none" spc="0" normalizeH="0" baseline="0" noProof="0" dirty="0">
                <a:ln>
                  <a:noFill/>
                </a:ln>
                <a:solidFill>
                  <a:srgbClr val="CC0000"/>
                </a:solidFill>
                <a:effectLst/>
                <a:uLnTx/>
                <a:uFillTx/>
                <a:latin typeface="Calibri"/>
                <a:ea typeface="ＭＳ Ｐゴシック" panose="020B0600070205080204" pitchFamily="34" charset="-128"/>
                <a:cs typeface="+mn-cs"/>
              </a:rPr>
              <a:t>file</a:t>
            </a:r>
          </a:p>
        </p:txBody>
      </p:sp>
      <p:sp>
        <p:nvSpPr>
          <p:cNvPr id="75" name="Line 23">
            <a:extLst>
              <a:ext uri="{FF2B5EF4-FFF2-40B4-BE49-F238E27FC236}">
                <a16:creationId xmlns:a16="http://schemas.microsoft.com/office/drawing/2014/main" id="{5718D752-EA30-EF40-828E-5D0FFEB1DBD8}"/>
              </a:ext>
            </a:extLst>
          </p:cNvPr>
          <p:cNvSpPr>
            <a:spLocks noChangeShapeType="1"/>
          </p:cNvSpPr>
          <p:nvPr/>
        </p:nvSpPr>
        <p:spPr bwMode="auto">
          <a:xfrm>
            <a:off x="7806704" y="2877659"/>
            <a:ext cx="390525" cy="1587"/>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a:ea typeface="+mn-ea"/>
              <a:cs typeface="+mn-cs"/>
            </a:endParaRPr>
          </a:p>
        </p:txBody>
      </p:sp>
      <p:sp>
        <p:nvSpPr>
          <p:cNvPr id="76" name="Text Box 24">
            <a:extLst>
              <a:ext uri="{FF2B5EF4-FFF2-40B4-BE49-F238E27FC236}">
                <a16:creationId xmlns:a16="http://schemas.microsoft.com/office/drawing/2014/main" id="{8BC58F30-FF48-FF4E-819B-1E40B909576D}"/>
              </a:ext>
            </a:extLst>
          </p:cNvPr>
          <p:cNvSpPr txBox="1">
            <a:spLocks noChangeArrowheads="1"/>
          </p:cNvSpPr>
          <p:nvPr/>
        </p:nvSpPr>
        <p:spPr bwMode="auto">
          <a:xfrm>
            <a:off x="6516660" y="2563010"/>
            <a:ext cx="1363707" cy="6178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85000"/>
              </a:lnSpc>
              <a:spcBef>
                <a:spcPct val="0"/>
              </a:spcBef>
              <a:spcAft>
                <a:spcPts val="0"/>
              </a:spcAft>
              <a:buClrTx/>
              <a:buSzTx/>
              <a:buFontTx/>
              <a:buNone/>
              <a:tabLst/>
              <a:defRPr/>
            </a:pPr>
            <a:r>
              <a:rPr kumimoji="0" lang="en-US" altLang="en-US" sz="2000" b="0" i="0" u="none" strike="noStrike" kern="1200" cap="none" spc="0" normalizeH="0" baseline="0" noProof="0" dirty="0">
                <a:ln>
                  <a:noFill/>
                </a:ln>
                <a:solidFill>
                  <a:srgbClr val="CC0000"/>
                </a:solidFill>
                <a:effectLst/>
                <a:uLnTx/>
                <a:uFillTx/>
                <a:latin typeface="Calibri"/>
                <a:ea typeface="ＭＳ Ｐゴシック" panose="020B0600070205080204" pitchFamily="34" charset="-128"/>
                <a:cs typeface="+mn-cs"/>
              </a:rPr>
              <a:t>initiate TCP</a:t>
            </a:r>
          </a:p>
          <a:p>
            <a:pPr marL="0" marR="0" lvl="0" indent="0" algn="l" defTabSz="914400" rtl="0" eaLnBrk="1" fontAlgn="auto" latinLnBrk="0" hangingPunct="1">
              <a:lnSpc>
                <a:spcPct val="85000"/>
              </a:lnSpc>
              <a:spcBef>
                <a:spcPct val="0"/>
              </a:spcBef>
              <a:spcAft>
                <a:spcPts val="0"/>
              </a:spcAft>
              <a:buClrTx/>
              <a:buSzTx/>
              <a:buFontTx/>
              <a:buNone/>
              <a:tabLst/>
              <a:defRPr/>
            </a:pPr>
            <a:r>
              <a:rPr kumimoji="0" lang="en-US" altLang="en-US" sz="2000" b="0" i="0" u="none" strike="noStrike" kern="1200" cap="none" spc="0" normalizeH="0" baseline="0" noProof="0" dirty="0">
                <a:ln>
                  <a:noFill/>
                </a:ln>
                <a:solidFill>
                  <a:srgbClr val="CC0000"/>
                </a:solidFill>
                <a:effectLst/>
                <a:uLnTx/>
                <a:uFillTx/>
                <a:latin typeface="Calibri"/>
                <a:ea typeface="ＭＳ Ｐゴシック" panose="020B0600070205080204" pitchFamily="34" charset="-128"/>
                <a:cs typeface="+mn-cs"/>
              </a:rPr>
              <a:t>connection</a:t>
            </a:r>
          </a:p>
        </p:txBody>
      </p:sp>
      <p:sp>
        <p:nvSpPr>
          <p:cNvPr id="77" name="AutoShape 25">
            <a:extLst>
              <a:ext uri="{FF2B5EF4-FFF2-40B4-BE49-F238E27FC236}">
                <a16:creationId xmlns:a16="http://schemas.microsoft.com/office/drawing/2014/main" id="{1676996C-B2C6-6440-BDFC-70D850B75C3C}"/>
              </a:ext>
            </a:extLst>
          </p:cNvPr>
          <p:cNvSpPr>
            <a:spLocks/>
          </p:cNvSpPr>
          <p:nvPr/>
        </p:nvSpPr>
        <p:spPr bwMode="auto">
          <a:xfrm>
            <a:off x="7941641" y="2928459"/>
            <a:ext cx="128588" cy="803275"/>
          </a:xfrm>
          <a:prstGeom prst="leftBrace">
            <a:avLst>
              <a:gd name="adj1" fmla="val 52057"/>
              <a:gd name="adj2" fmla="val 50000"/>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85000"/>
              </a:lnSpc>
              <a:spcBef>
                <a:spcPts val="0"/>
              </a:spcBef>
              <a:spcAft>
                <a:spcPts val="0"/>
              </a:spcAft>
              <a:buClrTx/>
              <a:buSzTx/>
              <a:buFontTx/>
              <a:buNone/>
              <a:tabLst/>
              <a:defRPr/>
            </a:pPr>
            <a:endParaRPr kumimoji="0" lang="en-US" altLang="en-US" sz="32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78" name="Text Box 26">
            <a:extLst>
              <a:ext uri="{FF2B5EF4-FFF2-40B4-BE49-F238E27FC236}">
                <a16:creationId xmlns:a16="http://schemas.microsoft.com/office/drawing/2014/main" id="{86DB8643-EF07-8F4F-9625-5A4CA4A150AE}"/>
              </a:ext>
            </a:extLst>
          </p:cNvPr>
          <p:cNvSpPr txBox="1">
            <a:spLocks noChangeArrowheads="1"/>
          </p:cNvSpPr>
          <p:nvPr/>
        </p:nvSpPr>
        <p:spPr bwMode="auto">
          <a:xfrm>
            <a:off x="7459041" y="3139596"/>
            <a:ext cx="575222" cy="3562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85000"/>
              </a:lnSpc>
              <a:spcBef>
                <a:spcPct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RTT</a:t>
            </a:r>
          </a:p>
        </p:txBody>
      </p:sp>
      <p:sp>
        <p:nvSpPr>
          <p:cNvPr id="79" name="Line 27">
            <a:extLst>
              <a:ext uri="{FF2B5EF4-FFF2-40B4-BE49-F238E27FC236}">
                <a16:creationId xmlns:a16="http://schemas.microsoft.com/office/drawing/2014/main" id="{981309A0-6209-8843-8011-139102021A78}"/>
              </a:ext>
            </a:extLst>
          </p:cNvPr>
          <p:cNvSpPr>
            <a:spLocks noChangeShapeType="1"/>
          </p:cNvSpPr>
          <p:nvPr/>
        </p:nvSpPr>
        <p:spPr bwMode="auto">
          <a:xfrm>
            <a:off x="7855916" y="3782534"/>
            <a:ext cx="354013"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a:ea typeface="+mn-ea"/>
              <a:cs typeface="+mn-cs"/>
            </a:endParaRPr>
          </a:p>
        </p:txBody>
      </p:sp>
      <p:sp>
        <p:nvSpPr>
          <p:cNvPr id="80" name="Text Box 28">
            <a:extLst>
              <a:ext uri="{FF2B5EF4-FFF2-40B4-BE49-F238E27FC236}">
                <a16:creationId xmlns:a16="http://schemas.microsoft.com/office/drawing/2014/main" id="{F8F4F9A2-8F8A-0A49-A582-7B28C50C8027}"/>
              </a:ext>
            </a:extLst>
          </p:cNvPr>
          <p:cNvSpPr txBox="1">
            <a:spLocks noChangeArrowheads="1"/>
          </p:cNvSpPr>
          <p:nvPr/>
        </p:nvSpPr>
        <p:spPr bwMode="auto">
          <a:xfrm>
            <a:off x="6493113" y="3589815"/>
            <a:ext cx="1969956" cy="3562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85000"/>
              </a:lnSpc>
              <a:spcBef>
                <a:spcPct val="0"/>
              </a:spcBef>
              <a:spcAft>
                <a:spcPts val="0"/>
              </a:spcAft>
              <a:buClrTx/>
              <a:buSzTx/>
              <a:buFontTx/>
              <a:buNone/>
              <a:tabLst/>
              <a:defRPr/>
            </a:pPr>
            <a:r>
              <a:rPr kumimoji="0" lang="en-US" altLang="en-US" sz="2000" b="0" i="0" u="none" strike="noStrike" kern="1200" cap="none" spc="0" normalizeH="0" baseline="0" noProof="0" dirty="0">
                <a:ln>
                  <a:noFill/>
                </a:ln>
                <a:solidFill>
                  <a:srgbClr val="CC0000"/>
                </a:solidFill>
                <a:effectLst/>
                <a:uLnTx/>
                <a:uFillTx/>
                <a:latin typeface="Calibri"/>
                <a:ea typeface="ＭＳ Ｐゴシック" panose="020B0600070205080204" pitchFamily="34" charset="-128"/>
                <a:cs typeface="+mn-cs"/>
              </a:rPr>
              <a:t>request file</a:t>
            </a:r>
          </a:p>
        </p:txBody>
      </p:sp>
      <p:sp>
        <p:nvSpPr>
          <p:cNvPr id="81" name="AutoShape 29">
            <a:extLst>
              <a:ext uri="{FF2B5EF4-FFF2-40B4-BE49-F238E27FC236}">
                <a16:creationId xmlns:a16="http://schemas.microsoft.com/office/drawing/2014/main" id="{38B5D7F5-BB3A-C042-A65C-E340A56B8131}"/>
              </a:ext>
            </a:extLst>
          </p:cNvPr>
          <p:cNvSpPr>
            <a:spLocks/>
          </p:cNvSpPr>
          <p:nvPr/>
        </p:nvSpPr>
        <p:spPr bwMode="auto">
          <a:xfrm>
            <a:off x="7947991" y="3838096"/>
            <a:ext cx="128588" cy="803275"/>
          </a:xfrm>
          <a:prstGeom prst="leftBrace">
            <a:avLst>
              <a:gd name="adj1" fmla="val 52057"/>
              <a:gd name="adj2" fmla="val 50000"/>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85000"/>
              </a:lnSpc>
              <a:spcBef>
                <a:spcPts val="0"/>
              </a:spcBef>
              <a:spcAft>
                <a:spcPts val="0"/>
              </a:spcAft>
              <a:buClrTx/>
              <a:buSzTx/>
              <a:buFontTx/>
              <a:buNone/>
              <a:tabLst/>
              <a:defRPr/>
            </a:pPr>
            <a:endParaRPr kumimoji="0" lang="en-US" altLang="en-US" sz="32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82" name="Text Box 30">
            <a:extLst>
              <a:ext uri="{FF2B5EF4-FFF2-40B4-BE49-F238E27FC236}">
                <a16:creationId xmlns:a16="http://schemas.microsoft.com/office/drawing/2014/main" id="{F6FF37B4-B442-4047-946B-77B07E91C983}"/>
              </a:ext>
            </a:extLst>
          </p:cNvPr>
          <p:cNvSpPr txBox="1">
            <a:spLocks noChangeArrowheads="1"/>
          </p:cNvSpPr>
          <p:nvPr/>
        </p:nvSpPr>
        <p:spPr bwMode="auto">
          <a:xfrm>
            <a:off x="7478091" y="4061934"/>
            <a:ext cx="575222" cy="3562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85000"/>
              </a:lnSpc>
              <a:spcBef>
                <a:spcPct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RTT</a:t>
            </a:r>
          </a:p>
        </p:txBody>
      </p:sp>
      <p:sp>
        <p:nvSpPr>
          <p:cNvPr id="83" name="Line 35">
            <a:extLst>
              <a:ext uri="{FF2B5EF4-FFF2-40B4-BE49-F238E27FC236}">
                <a16:creationId xmlns:a16="http://schemas.microsoft.com/office/drawing/2014/main" id="{1D97958B-3B35-E742-B7C6-848FC7C172D7}"/>
              </a:ext>
            </a:extLst>
          </p:cNvPr>
          <p:cNvSpPr>
            <a:spLocks noChangeShapeType="1"/>
          </p:cNvSpPr>
          <p:nvPr/>
        </p:nvSpPr>
        <p:spPr bwMode="auto">
          <a:xfrm flipH="1">
            <a:off x="7818988" y="4805006"/>
            <a:ext cx="361323" cy="2238"/>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a:ea typeface="+mn-ea"/>
              <a:cs typeface="+mn-cs"/>
            </a:endParaRPr>
          </a:p>
        </p:txBody>
      </p:sp>
      <p:sp>
        <p:nvSpPr>
          <p:cNvPr id="84" name="Text Box 36">
            <a:extLst>
              <a:ext uri="{FF2B5EF4-FFF2-40B4-BE49-F238E27FC236}">
                <a16:creationId xmlns:a16="http://schemas.microsoft.com/office/drawing/2014/main" id="{24A3B2D9-8989-434A-9FC2-223A7BF47D9C}"/>
              </a:ext>
            </a:extLst>
          </p:cNvPr>
          <p:cNvSpPr txBox="1">
            <a:spLocks noChangeArrowheads="1"/>
          </p:cNvSpPr>
          <p:nvPr/>
        </p:nvSpPr>
        <p:spPr bwMode="auto">
          <a:xfrm>
            <a:off x="6405684" y="4617233"/>
            <a:ext cx="1647627" cy="3562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85000"/>
              </a:lnSpc>
              <a:spcBef>
                <a:spcPct val="0"/>
              </a:spcBef>
              <a:spcAft>
                <a:spcPts val="0"/>
              </a:spcAft>
              <a:buClrTx/>
              <a:buSzTx/>
              <a:buFontTx/>
              <a:buNone/>
              <a:tabLst/>
              <a:defRPr/>
            </a:pPr>
            <a:r>
              <a:rPr kumimoji="0" lang="en-US" altLang="en-US" sz="2000" b="0" i="0" u="none" strike="noStrike" kern="1200" cap="none" spc="0" normalizeH="0" baseline="0" noProof="0" dirty="0">
                <a:ln>
                  <a:noFill/>
                </a:ln>
                <a:solidFill>
                  <a:srgbClr val="CC0000"/>
                </a:solidFill>
                <a:effectLst/>
                <a:uLnTx/>
                <a:uFillTx/>
                <a:latin typeface="Calibri"/>
                <a:ea typeface="ＭＳ Ｐゴシック" panose="020B0600070205080204" pitchFamily="34" charset="-128"/>
                <a:cs typeface="+mn-cs"/>
              </a:rPr>
              <a:t>file received</a:t>
            </a:r>
          </a:p>
        </p:txBody>
      </p:sp>
      <p:sp>
        <p:nvSpPr>
          <p:cNvPr id="85" name="Text Box 37">
            <a:extLst>
              <a:ext uri="{FF2B5EF4-FFF2-40B4-BE49-F238E27FC236}">
                <a16:creationId xmlns:a16="http://schemas.microsoft.com/office/drawing/2014/main" id="{5F7EC06B-E293-DF46-888B-439F61ED3140}"/>
              </a:ext>
            </a:extLst>
          </p:cNvPr>
          <p:cNvSpPr txBox="1">
            <a:spLocks noChangeArrowheads="1"/>
          </p:cNvSpPr>
          <p:nvPr/>
        </p:nvSpPr>
        <p:spPr bwMode="auto">
          <a:xfrm>
            <a:off x="7971804" y="5517671"/>
            <a:ext cx="663964" cy="3562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85000"/>
              </a:lnSpc>
              <a:spcBef>
                <a:spcPct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time</a:t>
            </a:r>
          </a:p>
        </p:txBody>
      </p:sp>
      <p:sp>
        <p:nvSpPr>
          <p:cNvPr id="86" name="Text Box 38">
            <a:extLst>
              <a:ext uri="{FF2B5EF4-FFF2-40B4-BE49-F238E27FC236}">
                <a16:creationId xmlns:a16="http://schemas.microsoft.com/office/drawing/2014/main" id="{29F1D00D-DC1A-684B-8E6D-3829DD416398}"/>
              </a:ext>
            </a:extLst>
          </p:cNvPr>
          <p:cNvSpPr txBox="1">
            <a:spLocks noChangeArrowheads="1"/>
          </p:cNvSpPr>
          <p:nvPr/>
        </p:nvSpPr>
        <p:spPr bwMode="auto">
          <a:xfrm>
            <a:off x="9649791" y="5500209"/>
            <a:ext cx="663964"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time</a:t>
            </a:r>
          </a:p>
        </p:txBody>
      </p:sp>
      <p:grpSp>
        <p:nvGrpSpPr>
          <p:cNvPr id="87" name="Group 43">
            <a:extLst>
              <a:ext uri="{FF2B5EF4-FFF2-40B4-BE49-F238E27FC236}">
                <a16:creationId xmlns:a16="http://schemas.microsoft.com/office/drawing/2014/main" id="{541F6086-47C8-874D-8AA5-F7E42EE4D031}"/>
              </a:ext>
            </a:extLst>
          </p:cNvPr>
          <p:cNvGrpSpPr>
            <a:grpSpLocks/>
          </p:cNvGrpSpPr>
          <p:nvPr/>
        </p:nvGrpSpPr>
        <p:grpSpPr bwMode="auto">
          <a:xfrm>
            <a:off x="9687891" y="1898171"/>
            <a:ext cx="423863" cy="684213"/>
            <a:chOff x="4140" y="429"/>
            <a:chExt cx="1425" cy="2396"/>
          </a:xfrm>
        </p:grpSpPr>
        <p:sp>
          <p:nvSpPr>
            <p:cNvPr id="88" name="Freeform 44">
              <a:extLst>
                <a:ext uri="{FF2B5EF4-FFF2-40B4-BE49-F238E27FC236}">
                  <a16:creationId xmlns:a16="http://schemas.microsoft.com/office/drawing/2014/main" id="{6DAF6B62-B819-F74E-96B5-613320600221}"/>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a:ea typeface="+mn-ea"/>
                <a:cs typeface="+mn-cs"/>
              </a:endParaRPr>
            </a:p>
          </p:txBody>
        </p:sp>
        <p:sp>
          <p:nvSpPr>
            <p:cNvPr id="89" name="Rectangle 45">
              <a:extLst>
                <a:ext uri="{FF2B5EF4-FFF2-40B4-BE49-F238E27FC236}">
                  <a16:creationId xmlns:a16="http://schemas.microsoft.com/office/drawing/2014/main" id="{50F7D37B-F313-5C49-8576-42FF33D8D98D}"/>
                </a:ext>
              </a:extLst>
            </p:cNvPr>
            <p:cNvSpPr>
              <a:spLocks noChangeArrowheads="1"/>
            </p:cNvSpPr>
            <p:nvPr/>
          </p:nvSpPr>
          <p:spPr bwMode="auto">
            <a:xfrm>
              <a:off x="4204" y="429"/>
              <a:ext cx="1051"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90" name="Freeform 46">
              <a:extLst>
                <a:ext uri="{FF2B5EF4-FFF2-40B4-BE49-F238E27FC236}">
                  <a16:creationId xmlns:a16="http://schemas.microsoft.com/office/drawing/2014/main" id="{87E40F45-93DC-2B4E-ADDC-55D37D40B972}"/>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a:ea typeface="+mn-ea"/>
                <a:cs typeface="+mn-cs"/>
              </a:endParaRPr>
            </a:p>
          </p:txBody>
        </p:sp>
        <p:sp>
          <p:nvSpPr>
            <p:cNvPr id="91" name="Freeform 47">
              <a:extLst>
                <a:ext uri="{FF2B5EF4-FFF2-40B4-BE49-F238E27FC236}">
                  <a16:creationId xmlns:a16="http://schemas.microsoft.com/office/drawing/2014/main" id="{7B112D55-79F9-1F4D-B446-8C88751FFECB}"/>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a:ea typeface="+mn-ea"/>
                <a:cs typeface="+mn-cs"/>
              </a:endParaRPr>
            </a:p>
          </p:txBody>
        </p:sp>
        <p:sp>
          <p:nvSpPr>
            <p:cNvPr id="92" name="Rectangle 48">
              <a:extLst>
                <a:ext uri="{FF2B5EF4-FFF2-40B4-BE49-F238E27FC236}">
                  <a16:creationId xmlns:a16="http://schemas.microsoft.com/office/drawing/2014/main" id="{956D8EF0-FF87-9E4B-887E-2B313EF776BD}"/>
                </a:ext>
              </a:extLst>
            </p:cNvPr>
            <p:cNvSpPr>
              <a:spLocks noChangeArrowheads="1"/>
            </p:cNvSpPr>
            <p:nvPr/>
          </p:nvSpPr>
          <p:spPr bwMode="auto">
            <a:xfrm>
              <a:off x="4209" y="690"/>
              <a:ext cx="598" cy="50"/>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grpSp>
          <p:nvGrpSpPr>
            <p:cNvPr id="93" name="Group 49">
              <a:extLst>
                <a:ext uri="{FF2B5EF4-FFF2-40B4-BE49-F238E27FC236}">
                  <a16:creationId xmlns:a16="http://schemas.microsoft.com/office/drawing/2014/main" id="{66F581E1-4301-C04A-BC92-0FE36983E299}"/>
                </a:ext>
              </a:extLst>
            </p:cNvPr>
            <p:cNvGrpSpPr>
              <a:grpSpLocks/>
            </p:cNvGrpSpPr>
            <p:nvPr/>
          </p:nvGrpSpPr>
          <p:grpSpPr bwMode="auto">
            <a:xfrm>
              <a:off x="4749" y="668"/>
              <a:ext cx="581" cy="145"/>
              <a:chOff x="614" y="2568"/>
              <a:chExt cx="725" cy="139"/>
            </a:xfrm>
          </p:grpSpPr>
          <p:sp>
            <p:nvSpPr>
              <p:cNvPr id="118" name="AutoShape 50">
                <a:extLst>
                  <a:ext uri="{FF2B5EF4-FFF2-40B4-BE49-F238E27FC236}">
                    <a16:creationId xmlns:a16="http://schemas.microsoft.com/office/drawing/2014/main" id="{060EE10F-40BB-F147-A18B-D592D49006F2}"/>
                  </a:ext>
                </a:extLst>
              </p:cNvPr>
              <p:cNvSpPr>
                <a:spLocks noChangeArrowheads="1"/>
              </p:cNvSpPr>
              <p:nvPr/>
            </p:nvSpPr>
            <p:spPr bwMode="auto">
              <a:xfrm>
                <a:off x="613" y="2568"/>
                <a:ext cx="726"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119" name="AutoShape 51">
                <a:extLst>
                  <a:ext uri="{FF2B5EF4-FFF2-40B4-BE49-F238E27FC236}">
                    <a16:creationId xmlns:a16="http://schemas.microsoft.com/office/drawing/2014/main" id="{964C81AE-2600-6248-820C-48DB107C0AC0}"/>
                  </a:ext>
                </a:extLst>
              </p:cNvPr>
              <p:cNvSpPr>
                <a:spLocks noChangeArrowheads="1"/>
              </p:cNvSpPr>
              <p:nvPr/>
            </p:nvSpPr>
            <p:spPr bwMode="auto">
              <a:xfrm>
                <a:off x="627" y="2584"/>
                <a:ext cx="693"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grpSp>
        <p:sp>
          <p:nvSpPr>
            <p:cNvPr id="94" name="Rectangle 52">
              <a:extLst>
                <a:ext uri="{FF2B5EF4-FFF2-40B4-BE49-F238E27FC236}">
                  <a16:creationId xmlns:a16="http://schemas.microsoft.com/office/drawing/2014/main" id="{0B3B5D85-0106-D947-B9AB-3DEF402BDE7F}"/>
                </a:ext>
              </a:extLst>
            </p:cNvPr>
            <p:cNvSpPr>
              <a:spLocks noChangeArrowheads="1"/>
            </p:cNvSpPr>
            <p:nvPr/>
          </p:nvSpPr>
          <p:spPr bwMode="auto">
            <a:xfrm>
              <a:off x="4225" y="1018"/>
              <a:ext cx="592" cy="50"/>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grpSp>
          <p:nvGrpSpPr>
            <p:cNvPr id="95" name="Group 53">
              <a:extLst>
                <a:ext uri="{FF2B5EF4-FFF2-40B4-BE49-F238E27FC236}">
                  <a16:creationId xmlns:a16="http://schemas.microsoft.com/office/drawing/2014/main" id="{21E327E2-0D3F-BB45-88FA-94BE82472324}"/>
                </a:ext>
              </a:extLst>
            </p:cNvPr>
            <p:cNvGrpSpPr>
              <a:grpSpLocks/>
            </p:cNvGrpSpPr>
            <p:nvPr/>
          </p:nvGrpSpPr>
          <p:grpSpPr bwMode="auto">
            <a:xfrm>
              <a:off x="4747" y="994"/>
              <a:ext cx="581" cy="134"/>
              <a:chOff x="614" y="2568"/>
              <a:chExt cx="725" cy="139"/>
            </a:xfrm>
          </p:grpSpPr>
          <p:sp>
            <p:nvSpPr>
              <p:cNvPr id="116" name="AutoShape 54">
                <a:extLst>
                  <a:ext uri="{FF2B5EF4-FFF2-40B4-BE49-F238E27FC236}">
                    <a16:creationId xmlns:a16="http://schemas.microsoft.com/office/drawing/2014/main" id="{A09779CB-5E1C-FF46-9276-B827DEE6BD99}"/>
                  </a:ext>
                </a:extLst>
              </p:cNvPr>
              <p:cNvSpPr>
                <a:spLocks noChangeArrowheads="1"/>
              </p:cNvSpPr>
              <p:nvPr/>
            </p:nvSpPr>
            <p:spPr bwMode="auto">
              <a:xfrm>
                <a:off x="616" y="2570"/>
                <a:ext cx="726" cy="138"/>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117" name="AutoShape 55">
                <a:extLst>
                  <a:ext uri="{FF2B5EF4-FFF2-40B4-BE49-F238E27FC236}">
                    <a16:creationId xmlns:a16="http://schemas.microsoft.com/office/drawing/2014/main" id="{67162A33-48AB-8447-8BA1-9899B1EFA707}"/>
                  </a:ext>
                </a:extLst>
              </p:cNvPr>
              <p:cNvSpPr>
                <a:spLocks noChangeArrowheads="1"/>
              </p:cNvSpPr>
              <p:nvPr/>
            </p:nvSpPr>
            <p:spPr bwMode="auto">
              <a:xfrm>
                <a:off x="629" y="2587"/>
                <a:ext cx="693" cy="10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grpSp>
        <p:sp>
          <p:nvSpPr>
            <p:cNvPr id="96" name="Rectangle 56">
              <a:extLst>
                <a:ext uri="{FF2B5EF4-FFF2-40B4-BE49-F238E27FC236}">
                  <a16:creationId xmlns:a16="http://schemas.microsoft.com/office/drawing/2014/main" id="{C0727CA6-9309-D04B-829F-614EF5BEA353}"/>
                </a:ext>
              </a:extLst>
            </p:cNvPr>
            <p:cNvSpPr>
              <a:spLocks noChangeArrowheads="1"/>
            </p:cNvSpPr>
            <p:nvPr/>
          </p:nvSpPr>
          <p:spPr bwMode="auto">
            <a:xfrm>
              <a:off x="4215" y="1357"/>
              <a:ext cx="598" cy="44"/>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97" name="Rectangle 57">
              <a:extLst>
                <a:ext uri="{FF2B5EF4-FFF2-40B4-BE49-F238E27FC236}">
                  <a16:creationId xmlns:a16="http://schemas.microsoft.com/office/drawing/2014/main" id="{17B7496E-619F-B745-A3B6-4EDDE39B5208}"/>
                </a:ext>
              </a:extLst>
            </p:cNvPr>
            <p:cNvSpPr>
              <a:spLocks noChangeArrowheads="1"/>
            </p:cNvSpPr>
            <p:nvPr/>
          </p:nvSpPr>
          <p:spPr bwMode="auto">
            <a:xfrm>
              <a:off x="4225" y="1658"/>
              <a:ext cx="598" cy="44"/>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grpSp>
          <p:nvGrpSpPr>
            <p:cNvPr id="98" name="Group 58">
              <a:extLst>
                <a:ext uri="{FF2B5EF4-FFF2-40B4-BE49-F238E27FC236}">
                  <a16:creationId xmlns:a16="http://schemas.microsoft.com/office/drawing/2014/main" id="{B3F5CCBA-FB37-F741-A1BE-6A326312ABBC}"/>
                </a:ext>
              </a:extLst>
            </p:cNvPr>
            <p:cNvGrpSpPr>
              <a:grpSpLocks/>
            </p:cNvGrpSpPr>
            <p:nvPr/>
          </p:nvGrpSpPr>
          <p:grpSpPr bwMode="auto">
            <a:xfrm>
              <a:off x="4735" y="1627"/>
              <a:ext cx="582" cy="151"/>
              <a:chOff x="614" y="2568"/>
              <a:chExt cx="725" cy="139"/>
            </a:xfrm>
          </p:grpSpPr>
          <p:sp>
            <p:nvSpPr>
              <p:cNvPr id="114" name="AutoShape 59">
                <a:extLst>
                  <a:ext uri="{FF2B5EF4-FFF2-40B4-BE49-F238E27FC236}">
                    <a16:creationId xmlns:a16="http://schemas.microsoft.com/office/drawing/2014/main" id="{DEAAF06F-764B-A04C-A4F4-4AF808C89F06}"/>
                  </a:ext>
                </a:extLst>
              </p:cNvPr>
              <p:cNvSpPr>
                <a:spLocks noChangeArrowheads="1"/>
              </p:cNvSpPr>
              <p:nvPr/>
            </p:nvSpPr>
            <p:spPr bwMode="auto">
              <a:xfrm>
                <a:off x="611" y="2581"/>
                <a:ext cx="731" cy="128"/>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115" name="AutoShape 60">
                <a:extLst>
                  <a:ext uri="{FF2B5EF4-FFF2-40B4-BE49-F238E27FC236}">
                    <a16:creationId xmlns:a16="http://schemas.microsoft.com/office/drawing/2014/main" id="{73A61CB6-ED08-FD4B-8F83-3336B8F8272F}"/>
                  </a:ext>
                </a:extLst>
              </p:cNvPr>
              <p:cNvSpPr>
                <a:spLocks noChangeArrowheads="1"/>
              </p:cNvSpPr>
              <p:nvPr/>
            </p:nvSpPr>
            <p:spPr bwMode="auto">
              <a:xfrm>
                <a:off x="624" y="2586"/>
                <a:ext cx="698"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grpSp>
        <p:sp>
          <p:nvSpPr>
            <p:cNvPr id="99" name="Freeform 61">
              <a:extLst>
                <a:ext uri="{FF2B5EF4-FFF2-40B4-BE49-F238E27FC236}">
                  <a16:creationId xmlns:a16="http://schemas.microsoft.com/office/drawing/2014/main" id="{1AB063BC-5497-FD41-9B58-4C27970B62EB}"/>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a:ea typeface="+mn-ea"/>
                <a:cs typeface="+mn-cs"/>
              </a:endParaRPr>
            </a:p>
          </p:txBody>
        </p:sp>
        <p:grpSp>
          <p:nvGrpSpPr>
            <p:cNvPr id="100" name="Group 62">
              <a:extLst>
                <a:ext uri="{FF2B5EF4-FFF2-40B4-BE49-F238E27FC236}">
                  <a16:creationId xmlns:a16="http://schemas.microsoft.com/office/drawing/2014/main" id="{20634D40-DCFD-8449-B684-70B31A9B350D}"/>
                </a:ext>
              </a:extLst>
            </p:cNvPr>
            <p:cNvGrpSpPr>
              <a:grpSpLocks/>
            </p:cNvGrpSpPr>
            <p:nvPr/>
          </p:nvGrpSpPr>
          <p:grpSpPr bwMode="auto">
            <a:xfrm>
              <a:off x="4739" y="1327"/>
              <a:ext cx="582" cy="139"/>
              <a:chOff x="614" y="2568"/>
              <a:chExt cx="725" cy="139"/>
            </a:xfrm>
          </p:grpSpPr>
          <p:sp>
            <p:nvSpPr>
              <p:cNvPr id="112" name="AutoShape 63">
                <a:extLst>
                  <a:ext uri="{FF2B5EF4-FFF2-40B4-BE49-F238E27FC236}">
                    <a16:creationId xmlns:a16="http://schemas.microsoft.com/office/drawing/2014/main" id="{F58EC583-5702-1E4B-A6F2-1309BD877BAA}"/>
                  </a:ext>
                </a:extLst>
              </p:cNvPr>
              <p:cNvSpPr>
                <a:spLocks noChangeArrowheads="1"/>
              </p:cNvSpPr>
              <p:nvPr/>
            </p:nvSpPr>
            <p:spPr bwMode="auto">
              <a:xfrm>
                <a:off x="612" y="2576"/>
                <a:ext cx="725"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113" name="AutoShape 64">
                <a:extLst>
                  <a:ext uri="{FF2B5EF4-FFF2-40B4-BE49-F238E27FC236}">
                    <a16:creationId xmlns:a16="http://schemas.microsoft.com/office/drawing/2014/main" id="{DB3DA62B-8007-4E4C-93B9-0F102F104C19}"/>
                  </a:ext>
                </a:extLst>
              </p:cNvPr>
              <p:cNvSpPr>
                <a:spLocks noChangeArrowheads="1"/>
              </p:cNvSpPr>
              <p:nvPr/>
            </p:nvSpPr>
            <p:spPr bwMode="auto">
              <a:xfrm>
                <a:off x="626" y="2587"/>
                <a:ext cx="691"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grpSp>
        <p:sp>
          <p:nvSpPr>
            <p:cNvPr id="101" name="Rectangle 65">
              <a:extLst>
                <a:ext uri="{FF2B5EF4-FFF2-40B4-BE49-F238E27FC236}">
                  <a16:creationId xmlns:a16="http://schemas.microsoft.com/office/drawing/2014/main" id="{C31A2516-63E0-E740-AE1D-B59F6C976999}"/>
                </a:ext>
              </a:extLst>
            </p:cNvPr>
            <p:cNvSpPr>
              <a:spLocks noChangeArrowheads="1"/>
            </p:cNvSpPr>
            <p:nvPr/>
          </p:nvSpPr>
          <p:spPr bwMode="auto">
            <a:xfrm>
              <a:off x="5250" y="429"/>
              <a:ext cx="69" cy="2290"/>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102" name="Freeform 66">
              <a:extLst>
                <a:ext uri="{FF2B5EF4-FFF2-40B4-BE49-F238E27FC236}">
                  <a16:creationId xmlns:a16="http://schemas.microsoft.com/office/drawing/2014/main" id="{B8246D8C-6855-C044-A8BA-8F170062CBC1}"/>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a:ea typeface="+mn-ea"/>
                <a:cs typeface="+mn-cs"/>
              </a:endParaRPr>
            </a:p>
          </p:txBody>
        </p:sp>
        <p:sp>
          <p:nvSpPr>
            <p:cNvPr id="103" name="Freeform 67">
              <a:extLst>
                <a:ext uri="{FF2B5EF4-FFF2-40B4-BE49-F238E27FC236}">
                  <a16:creationId xmlns:a16="http://schemas.microsoft.com/office/drawing/2014/main" id="{924E847A-F4E0-DA4B-8D4E-A56FEAA6913D}"/>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a:ea typeface="+mn-ea"/>
                <a:cs typeface="+mn-cs"/>
              </a:endParaRPr>
            </a:p>
          </p:txBody>
        </p:sp>
        <p:sp>
          <p:nvSpPr>
            <p:cNvPr id="104" name="Oval 68">
              <a:extLst>
                <a:ext uri="{FF2B5EF4-FFF2-40B4-BE49-F238E27FC236}">
                  <a16:creationId xmlns:a16="http://schemas.microsoft.com/office/drawing/2014/main" id="{8CAE9087-3C8E-F24B-A512-CEB1940F02B6}"/>
                </a:ext>
              </a:extLst>
            </p:cNvPr>
            <p:cNvSpPr>
              <a:spLocks noChangeArrowheads="1"/>
            </p:cNvSpPr>
            <p:nvPr/>
          </p:nvSpPr>
          <p:spPr bwMode="auto">
            <a:xfrm>
              <a:off x="5517" y="2614"/>
              <a:ext cx="48"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105" name="Freeform 69">
              <a:extLst>
                <a:ext uri="{FF2B5EF4-FFF2-40B4-BE49-F238E27FC236}">
                  <a16:creationId xmlns:a16="http://schemas.microsoft.com/office/drawing/2014/main" id="{2AB5FE84-419E-EB41-B46F-B90EA8215F8C}"/>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a:ea typeface="+mn-ea"/>
                <a:cs typeface="+mn-cs"/>
              </a:endParaRPr>
            </a:p>
          </p:txBody>
        </p:sp>
        <p:sp>
          <p:nvSpPr>
            <p:cNvPr id="106" name="AutoShape 70">
              <a:extLst>
                <a:ext uri="{FF2B5EF4-FFF2-40B4-BE49-F238E27FC236}">
                  <a16:creationId xmlns:a16="http://schemas.microsoft.com/office/drawing/2014/main" id="{5044997C-6434-1F4E-951A-58848E528421}"/>
                </a:ext>
              </a:extLst>
            </p:cNvPr>
            <p:cNvSpPr>
              <a:spLocks noChangeArrowheads="1"/>
            </p:cNvSpPr>
            <p:nvPr/>
          </p:nvSpPr>
          <p:spPr bwMode="auto">
            <a:xfrm>
              <a:off x="4140" y="2680"/>
              <a:ext cx="1201" cy="145"/>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107" name="AutoShape 71">
              <a:extLst>
                <a:ext uri="{FF2B5EF4-FFF2-40B4-BE49-F238E27FC236}">
                  <a16:creationId xmlns:a16="http://schemas.microsoft.com/office/drawing/2014/main" id="{E0E22BAF-7B23-B44C-827B-153E00211A92}"/>
                </a:ext>
              </a:extLst>
            </p:cNvPr>
            <p:cNvSpPr>
              <a:spLocks noChangeArrowheads="1"/>
            </p:cNvSpPr>
            <p:nvPr/>
          </p:nvSpPr>
          <p:spPr bwMode="auto">
            <a:xfrm>
              <a:off x="4204" y="2708"/>
              <a:ext cx="1073" cy="83"/>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108" name="Oval 72">
              <a:extLst>
                <a:ext uri="{FF2B5EF4-FFF2-40B4-BE49-F238E27FC236}">
                  <a16:creationId xmlns:a16="http://schemas.microsoft.com/office/drawing/2014/main" id="{E772A220-7A72-DF4C-B4F3-72E6DDF1F7AC}"/>
                </a:ext>
              </a:extLst>
            </p:cNvPr>
            <p:cNvSpPr>
              <a:spLocks noChangeArrowheads="1"/>
            </p:cNvSpPr>
            <p:nvPr/>
          </p:nvSpPr>
          <p:spPr bwMode="auto">
            <a:xfrm>
              <a:off x="4305" y="2380"/>
              <a:ext cx="160" cy="145"/>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109" name="Oval 73">
              <a:extLst>
                <a:ext uri="{FF2B5EF4-FFF2-40B4-BE49-F238E27FC236}">
                  <a16:creationId xmlns:a16="http://schemas.microsoft.com/office/drawing/2014/main" id="{E52F28FE-19A0-E943-AE0B-DEEA922220F8}"/>
                </a:ext>
              </a:extLst>
            </p:cNvPr>
            <p:cNvSpPr>
              <a:spLocks noChangeArrowheads="1"/>
            </p:cNvSpPr>
            <p:nvPr/>
          </p:nvSpPr>
          <p:spPr bwMode="auto">
            <a:xfrm>
              <a:off x="4487" y="2386"/>
              <a:ext cx="160" cy="139"/>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FF0000"/>
                </a:solidFill>
                <a:effectLst/>
                <a:uLnTx/>
                <a:uFillTx/>
                <a:latin typeface="Calibri"/>
                <a:ea typeface="ＭＳ Ｐゴシック" panose="020B0600070205080204" pitchFamily="34" charset="-128"/>
                <a:cs typeface="Arial" panose="020B0604020202020204" pitchFamily="34" charset="0"/>
              </a:endParaRPr>
            </a:p>
          </p:txBody>
        </p:sp>
        <p:sp>
          <p:nvSpPr>
            <p:cNvPr id="110" name="Oval 74">
              <a:extLst>
                <a:ext uri="{FF2B5EF4-FFF2-40B4-BE49-F238E27FC236}">
                  <a16:creationId xmlns:a16="http://schemas.microsoft.com/office/drawing/2014/main" id="{679A21A4-960E-C240-991F-7A91E9D33D9E}"/>
                </a:ext>
              </a:extLst>
            </p:cNvPr>
            <p:cNvSpPr>
              <a:spLocks noChangeArrowheads="1"/>
            </p:cNvSpPr>
            <p:nvPr/>
          </p:nvSpPr>
          <p:spPr bwMode="auto">
            <a:xfrm>
              <a:off x="4663" y="2380"/>
              <a:ext cx="155" cy="139"/>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111" name="Rectangle 75">
              <a:extLst>
                <a:ext uri="{FF2B5EF4-FFF2-40B4-BE49-F238E27FC236}">
                  <a16:creationId xmlns:a16="http://schemas.microsoft.com/office/drawing/2014/main" id="{5FE7BC29-1F3A-FC4D-B0A8-E7C985E2199F}"/>
                </a:ext>
              </a:extLst>
            </p:cNvPr>
            <p:cNvSpPr>
              <a:spLocks noChangeArrowheads="1"/>
            </p:cNvSpPr>
            <p:nvPr/>
          </p:nvSpPr>
          <p:spPr bwMode="auto">
            <a:xfrm>
              <a:off x="5063" y="1835"/>
              <a:ext cx="85" cy="762"/>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grpSp>
      <p:grpSp>
        <p:nvGrpSpPr>
          <p:cNvPr id="120" name="Group 76">
            <a:extLst>
              <a:ext uri="{FF2B5EF4-FFF2-40B4-BE49-F238E27FC236}">
                <a16:creationId xmlns:a16="http://schemas.microsoft.com/office/drawing/2014/main" id="{ACB35F9B-E584-6A4C-A928-821626F2884C}"/>
              </a:ext>
            </a:extLst>
          </p:cNvPr>
          <p:cNvGrpSpPr>
            <a:grpSpLocks/>
          </p:cNvGrpSpPr>
          <p:nvPr/>
        </p:nvGrpSpPr>
        <p:grpSpPr bwMode="auto">
          <a:xfrm>
            <a:off x="7686054" y="1920396"/>
            <a:ext cx="698500" cy="709613"/>
            <a:chOff x="-44" y="1473"/>
            <a:chExt cx="981" cy="1105"/>
          </a:xfrm>
        </p:grpSpPr>
        <p:pic>
          <p:nvPicPr>
            <p:cNvPr id="121" name="Picture 77" descr="desktop_computer_stylized_medium">
              <a:extLst>
                <a:ext uri="{FF2B5EF4-FFF2-40B4-BE49-F238E27FC236}">
                  <a16:creationId xmlns:a16="http://schemas.microsoft.com/office/drawing/2014/main" id="{C2C6AD66-1148-CD4D-99F7-5C6A689E282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2" name="Freeform 78">
              <a:extLst>
                <a:ext uri="{FF2B5EF4-FFF2-40B4-BE49-F238E27FC236}">
                  <a16:creationId xmlns:a16="http://schemas.microsoft.com/office/drawing/2014/main" id="{40C43405-EE8F-6348-9658-64CCF319FF43}"/>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a:ea typeface="+mn-ea"/>
                <a:cs typeface="+mn-cs"/>
              </a:endParaRPr>
            </a:p>
          </p:txBody>
        </p:sp>
      </p:grpSp>
      <p:sp>
        <p:nvSpPr>
          <p:cNvPr id="2" name="Freeform 1">
            <a:extLst>
              <a:ext uri="{FF2B5EF4-FFF2-40B4-BE49-F238E27FC236}">
                <a16:creationId xmlns:a16="http://schemas.microsoft.com/office/drawing/2014/main" id="{2D3ED81E-7823-0B47-8E02-97411E72ACFD}"/>
              </a:ext>
            </a:extLst>
          </p:cNvPr>
          <p:cNvSpPr/>
          <p:nvPr/>
        </p:nvSpPr>
        <p:spPr>
          <a:xfrm>
            <a:off x="8188984" y="4246818"/>
            <a:ext cx="1700270" cy="558188"/>
          </a:xfrm>
          <a:custGeom>
            <a:avLst/>
            <a:gdLst>
              <a:gd name="connsiteX0" fmla="*/ 0 w 1700270"/>
              <a:gd name="connsiteY0" fmla="*/ 389262 h 543498"/>
              <a:gd name="connsiteX1" fmla="*/ 1700270 w 1700270"/>
              <a:gd name="connsiteY1" fmla="*/ 0 h 543498"/>
              <a:gd name="connsiteX2" fmla="*/ 1696598 w 1700270"/>
              <a:gd name="connsiteY2" fmla="*/ 176269 h 543498"/>
              <a:gd name="connsiteX3" fmla="*/ 0 w 1700270"/>
              <a:gd name="connsiteY3" fmla="*/ 543498 h 543498"/>
              <a:gd name="connsiteX4" fmla="*/ 0 w 1700270"/>
              <a:gd name="connsiteY4" fmla="*/ 389262 h 543498"/>
              <a:gd name="connsiteX0" fmla="*/ 0 w 1700270"/>
              <a:gd name="connsiteY0" fmla="*/ 389262 h 558188"/>
              <a:gd name="connsiteX1" fmla="*/ 1700270 w 1700270"/>
              <a:gd name="connsiteY1" fmla="*/ 0 h 558188"/>
              <a:gd name="connsiteX2" fmla="*/ 1696598 w 1700270"/>
              <a:gd name="connsiteY2" fmla="*/ 176269 h 558188"/>
              <a:gd name="connsiteX3" fmla="*/ 7344 w 1700270"/>
              <a:gd name="connsiteY3" fmla="*/ 558188 h 558188"/>
              <a:gd name="connsiteX4" fmla="*/ 0 w 1700270"/>
              <a:gd name="connsiteY4" fmla="*/ 389262 h 5581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00270" h="558188">
                <a:moveTo>
                  <a:pt x="0" y="389262"/>
                </a:moveTo>
                <a:lnTo>
                  <a:pt x="1700270" y="0"/>
                </a:lnTo>
                <a:lnTo>
                  <a:pt x="1696598" y="176269"/>
                </a:lnTo>
                <a:lnTo>
                  <a:pt x="7344" y="558188"/>
                </a:lnTo>
                <a:lnTo>
                  <a:pt x="0" y="389262"/>
                </a:lnTo>
                <a:close/>
              </a:path>
            </a:pathLst>
          </a:custGeom>
          <a:solidFill>
            <a:srgbClr val="0000A8"/>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23" name="AutoShape 21">
            <a:extLst>
              <a:ext uri="{FF2B5EF4-FFF2-40B4-BE49-F238E27FC236}">
                <a16:creationId xmlns:a16="http://schemas.microsoft.com/office/drawing/2014/main" id="{B46E8531-A1AB-F94F-83A6-88018FC274AE}"/>
              </a:ext>
            </a:extLst>
          </p:cNvPr>
          <p:cNvSpPr>
            <a:spLocks/>
          </p:cNvSpPr>
          <p:nvPr/>
        </p:nvSpPr>
        <p:spPr bwMode="auto">
          <a:xfrm flipH="1" flipV="1">
            <a:off x="8069711" y="4643267"/>
            <a:ext cx="99857" cy="161739"/>
          </a:xfrm>
          <a:prstGeom prst="rightBrace">
            <a:avLst>
              <a:gd name="adj1" fmla="val 20390"/>
              <a:gd name="adj2" fmla="val 50000"/>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32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4" name="TextBox 3">
            <a:extLst>
              <a:ext uri="{FF2B5EF4-FFF2-40B4-BE49-F238E27FC236}">
                <a16:creationId xmlns:a16="http://schemas.microsoft.com/office/drawing/2014/main" id="{C4BF7570-9992-2546-969B-3F60B086818E}"/>
              </a:ext>
            </a:extLst>
          </p:cNvPr>
          <p:cNvSpPr txBox="1"/>
          <p:nvPr/>
        </p:nvSpPr>
        <p:spPr>
          <a:xfrm>
            <a:off x="1056514" y="5919854"/>
            <a:ext cx="9257241" cy="73866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400" b="0" i="1"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Non-persistent HTTP response time =  2RTT+ file transmission  time</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65" name="Slide Number Placeholder 2">
            <a:extLst>
              <a:ext uri="{FF2B5EF4-FFF2-40B4-BE49-F238E27FC236}">
                <a16:creationId xmlns:a16="http://schemas.microsoft.com/office/drawing/2014/main" id="{7E482904-1521-274F-AE73-DF7E96ACE75C}"/>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a:ea typeface="+mn-ea"/>
                <a:cs typeface="+mn-cs"/>
              </a:rPr>
              <a:t>Application Layer: 2-</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24</a:t>
            </a:fld>
            <a:endParaRPr kumimoji="0" lang="en-US" sz="1100" b="0" i="0" u="none" strike="noStrike" kern="1200" cap="none" spc="0" normalizeH="0" baseline="0" noProof="0" dirty="0">
              <a:ln>
                <a:noFill/>
              </a:ln>
              <a:solidFill>
                <a:prstClr val="white">
                  <a:lumMod val="50000"/>
                </a:prstClr>
              </a:solidFill>
              <a:effectLst/>
              <a:uLnTx/>
              <a:uFillTx/>
              <a:latin typeface="Calibri"/>
              <a:ea typeface="+mn-ea"/>
              <a:cs typeface="+mn-cs"/>
            </a:endParaRPr>
          </a:p>
        </p:txBody>
      </p:sp>
    </p:spTree>
    <p:extLst>
      <p:ext uri="{BB962C8B-B14F-4D97-AF65-F5344CB8AC3E}">
        <p14:creationId xmlns:p14="http://schemas.microsoft.com/office/powerpoint/2010/main" val="287471205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62">
                                            <p:txEl>
                                              <p:pRg st="1" end="1"/>
                                            </p:txEl>
                                          </p:spTgt>
                                        </p:tgtEl>
                                        <p:attrNameLst>
                                          <p:attrName>style.visibility</p:attrName>
                                        </p:attrNameLst>
                                      </p:cBhvr>
                                      <p:to>
                                        <p:strVal val="visible"/>
                                      </p:to>
                                    </p:set>
                                    <p:animEffect transition="in" filter="dissolve">
                                      <p:cBhvr>
                                        <p:cTn id="7" dur="500"/>
                                        <p:tgtEl>
                                          <p:spTgt spid="62">
                                            <p:txEl>
                                              <p:pRg st="1" end="1"/>
                                            </p:txEl>
                                          </p:spTgt>
                                        </p:tgtEl>
                                      </p:cBhvr>
                                    </p:animEffect>
                                  </p:childTnLst>
                                </p:cTn>
                              </p:par>
                              <p:par>
                                <p:cTn id="8" presetID="9" presetClass="entr" presetSubtype="0" fill="hold" nodeType="withEffect">
                                  <p:stCondLst>
                                    <p:cond delay="0"/>
                                  </p:stCondLst>
                                  <p:childTnLst>
                                    <p:set>
                                      <p:cBhvr>
                                        <p:cTn id="9" dur="1" fill="hold">
                                          <p:stCondLst>
                                            <p:cond delay="0"/>
                                          </p:stCondLst>
                                        </p:cTn>
                                        <p:tgtEl>
                                          <p:spTgt spid="62">
                                            <p:txEl>
                                              <p:pRg st="2" end="2"/>
                                            </p:txEl>
                                          </p:spTgt>
                                        </p:tgtEl>
                                        <p:attrNameLst>
                                          <p:attrName>style.visibility</p:attrName>
                                        </p:attrNameLst>
                                      </p:cBhvr>
                                      <p:to>
                                        <p:strVal val="visible"/>
                                      </p:to>
                                    </p:set>
                                    <p:animEffect transition="in" filter="dissolve">
                                      <p:cBhvr>
                                        <p:cTn id="10" dur="500"/>
                                        <p:tgtEl>
                                          <p:spTgt spid="62">
                                            <p:txEl>
                                              <p:pRg st="2" end="2"/>
                                            </p:txEl>
                                          </p:spTgt>
                                        </p:tgtEl>
                                      </p:cBhvr>
                                    </p:animEffect>
                                  </p:childTnLst>
                                </p:cTn>
                              </p:par>
                              <p:par>
                                <p:cTn id="11" presetID="9" presetClass="entr" presetSubtype="0" fill="hold" nodeType="withEffect">
                                  <p:stCondLst>
                                    <p:cond delay="0"/>
                                  </p:stCondLst>
                                  <p:childTnLst>
                                    <p:set>
                                      <p:cBhvr>
                                        <p:cTn id="12" dur="1" fill="hold">
                                          <p:stCondLst>
                                            <p:cond delay="0"/>
                                          </p:stCondLst>
                                        </p:cTn>
                                        <p:tgtEl>
                                          <p:spTgt spid="62">
                                            <p:txEl>
                                              <p:pRg st="3" end="3"/>
                                            </p:txEl>
                                          </p:spTgt>
                                        </p:tgtEl>
                                        <p:attrNameLst>
                                          <p:attrName>style.visibility</p:attrName>
                                        </p:attrNameLst>
                                      </p:cBhvr>
                                      <p:to>
                                        <p:strVal val="visible"/>
                                      </p:to>
                                    </p:set>
                                    <p:animEffect transition="in" filter="dissolve">
                                      <p:cBhvr>
                                        <p:cTn id="13" dur="500"/>
                                        <p:tgtEl>
                                          <p:spTgt spid="62">
                                            <p:txEl>
                                              <p:pRg st="3" end="3"/>
                                            </p:txEl>
                                          </p:spTgt>
                                        </p:tgtEl>
                                      </p:cBhvr>
                                    </p:animEffect>
                                  </p:childTnLst>
                                </p:cTn>
                              </p:par>
                              <p:par>
                                <p:cTn id="14" presetID="9" presetClass="entr" presetSubtype="0" fill="hold" nodeType="withEffect">
                                  <p:stCondLst>
                                    <p:cond delay="0"/>
                                  </p:stCondLst>
                                  <p:childTnLst>
                                    <p:set>
                                      <p:cBhvr>
                                        <p:cTn id="15" dur="1" fill="hold">
                                          <p:stCondLst>
                                            <p:cond delay="0"/>
                                          </p:stCondLst>
                                        </p:cTn>
                                        <p:tgtEl>
                                          <p:spTgt spid="62">
                                            <p:txEl>
                                              <p:pRg st="4" end="4"/>
                                            </p:txEl>
                                          </p:spTgt>
                                        </p:tgtEl>
                                        <p:attrNameLst>
                                          <p:attrName>style.visibility</p:attrName>
                                        </p:attrNameLst>
                                      </p:cBhvr>
                                      <p:to>
                                        <p:strVal val="visible"/>
                                      </p:to>
                                    </p:set>
                                    <p:animEffect transition="in" filter="dissolve">
                                      <p:cBhvr>
                                        <p:cTn id="16" dur="500"/>
                                        <p:tgtEl>
                                          <p:spTgt spid="62">
                                            <p:txEl>
                                              <p:pRg st="4" end="4"/>
                                            </p:txEl>
                                          </p:spTgt>
                                        </p:tgtEl>
                                      </p:cBhvr>
                                    </p:animEffect>
                                  </p:childTnLst>
                                </p:cTn>
                              </p:par>
                            </p:childTnLst>
                          </p:cTn>
                        </p:par>
                      </p:childTnLst>
                    </p:cTn>
                  </p:par>
                  <p:par>
                    <p:cTn id="17" fill="hold">
                      <p:stCondLst>
                        <p:cond delay="indefinite"/>
                      </p:stCondLst>
                      <p:childTnLst>
                        <p:par>
                          <p:cTn id="18" fill="hold">
                            <p:stCondLst>
                              <p:cond delay="0"/>
                            </p:stCondLst>
                            <p:childTnLst>
                              <p:par>
                                <p:cTn id="19" presetID="9" presetClass="entr" presetSubtype="0" fill="hold" grpId="0" nodeType="clickEffect">
                                  <p:stCondLst>
                                    <p:cond delay="0"/>
                                  </p:stCondLst>
                                  <p:childTnLst>
                                    <p:set>
                                      <p:cBhvr>
                                        <p:cTn id="20" dur="1" fill="hold">
                                          <p:stCondLst>
                                            <p:cond delay="0"/>
                                          </p:stCondLst>
                                        </p:cTn>
                                        <p:tgtEl>
                                          <p:spTgt spid="4"/>
                                        </p:tgtEl>
                                        <p:attrNameLst>
                                          <p:attrName>style.visibility</p:attrName>
                                        </p:attrNameLst>
                                      </p:cBhvr>
                                      <p:to>
                                        <p:strVal val="visible"/>
                                      </p:to>
                                    </p:set>
                                    <p:animEffect transition="in" filter="dissolve">
                                      <p:cBhvr>
                                        <p:cTn id="21"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430001"/>
            <a:ext cx="10515600" cy="894622"/>
          </a:xfrm>
        </p:spPr>
        <p:txBody>
          <a:bodyPr>
            <a:normAutofit/>
          </a:bodyPr>
          <a:lstStyle/>
          <a:p>
            <a:r>
              <a:rPr lang="en-US" altLang="en-US" sz="4400" dirty="0">
                <a:cs typeface="Calibri" panose="020F0502020204030204" pitchFamily="34" charset="0"/>
              </a:rPr>
              <a:t>Persistent HTTP </a:t>
            </a:r>
            <a:r>
              <a:rPr lang="en-US" altLang="en-US" sz="3200" dirty="0">
                <a:cs typeface="Calibri" panose="020F0502020204030204" pitchFamily="34" charset="0"/>
              </a:rPr>
              <a:t>(HTTP 1.1)</a:t>
            </a:r>
            <a:endParaRPr lang="en-US" sz="4400" dirty="0"/>
          </a:p>
        </p:txBody>
      </p:sp>
      <p:sp>
        <p:nvSpPr>
          <p:cNvPr id="6" name="Rectangle 3">
            <a:extLst>
              <a:ext uri="{FF2B5EF4-FFF2-40B4-BE49-F238E27FC236}">
                <a16:creationId xmlns:a16="http://schemas.microsoft.com/office/drawing/2014/main" id="{FB14C937-79C9-6642-8B0C-15F130B4AF98}"/>
              </a:ext>
            </a:extLst>
          </p:cNvPr>
          <p:cNvSpPr txBox="1">
            <a:spLocks noChangeArrowheads="1"/>
          </p:cNvSpPr>
          <p:nvPr/>
        </p:nvSpPr>
        <p:spPr>
          <a:xfrm>
            <a:off x="798691" y="1401764"/>
            <a:ext cx="5165547" cy="4648200"/>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30188" marR="0" lvl="0" indent="-21590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3200" b="0" i="1" u="none" strike="noStrike" kern="1200" cap="none" spc="0" normalizeH="0" baseline="0" noProof="0" dirty="0">
                <a:ln>
                  <a:noFill/>
                </a:ln>
                <a:solidFill>
                  <a:srgbClr val="CC0000"/>
                </a:solidFill>
                <a:effectLst/>
                <a:uLnTx/>
                <a:uFillTx/>
                <a:latin typeface="Calibri"/>
                <a:ea typeface="+mn-ea"/>
                <a:cs typeface="+mn-cs"/>
              </a:rPr>
              <a:t>Non-persistent HTTP issues:</a:t>
            </a:r>
          </a:p>
          <a:p>
            <a:pPr marL="346075" marR="0" lvl="0" indent="-217488"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a:ea typeface="+mn-ea"/>
                <a:cs typeface="+mn-cs"/>
              </a:rPr>
              <a:t>requires 2 RTTs per object</a:t>
            </a:r>
          </a:p>
          <a:p>
            <a:pPr marL="346075" marR="0" lvl="0" indent="-217488"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a:ea typeface="+mn-ea"/>
                <a:cs typeface="+mn-cs"/>
              </a:rPr>
              <a:t>OS overhead for </a:t>
            </a:r>
            <a:r>
              <a:rPr kumimoji="0" lang="en-US" sz="2800" b="0" i="1" u="none" strike="noStrike" kern="1200" cap="none" spc="0" normalizeH="0" baseline="0" noProof="0" dirty="0">
                <a:ln>
                  <a:noFill/>
                </a:ln>
                <a:solidFill>
                  <a:prstClr val="black"/>
                </a:solidFill>
                <a:effectLst/>
                <a:uLnTx/>
                <a:uFillTx/>
                <a:latin typeface="Calibri"/>
                <a:ea typeface="+mn-ea"/>
                <a:cs typeface="+mn-cs"/>
              </a:rPr>
              <a:t>each</a:t>
            </a:r>
            <a:r>
              <a:rPr kumimoji="0" lang="en-US" sz="2800" b="0" i="0" u="none" strike="noStrike" kern="1200" cap="none" spc="0" normalizeH="0" baseline="0" noProof="0" dirty="0">
                <a:ln>
                  <a:noFill/>
                </a:ln>
                <a:solidFill>
                  <a:prstClr val="black"/>
                </a:solidFill>
                <a:effectLst/>
                <a:uLnTx/>
                <a:uFillTx/>
                <a:latin typeface="Calibri"/>
                <a:ea typeface="+mn-ea"/>
                <a:cs typeface="+mn-cs"/>
              </a:rPr>
              <a:t> TCP connection</a:t>
            </a:r>
          </a:p>
          <a:p>
            <a:pPr marL="346075" marR="0" lvl="0" indent="-217488"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a:ea typeface="+mn-ea"/>
                <a:cs typeface="+mn-cs"/>
              </a:rPr>
              <a:t>browsers often open multiple parallel TCP connections to fetch referenced objects in parallel</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0"/>
              <a:buNone/>
              <a:tabLst/>
              <a:defRPr/>
            </a:pPr>
            <a:endParaRPr kumimoji="0" lang="en-US" sz="2400" b="0" i="0" u="none" strike="noStrike" kern="1200" cap="none" spc="0" normalizeH="0" baseline="0" noProof="0" dirty="0">
              <a:ln>
                <a:noFill/>
              </a:ln>
              <a:solidFill>
                <a:prstClr val="black"/>
              </a:solidFill>
              <a:effectLst/>
              <a:uLnTx/>
              <a:uFillTx/>
              <a:latin typeface="Calibri"/>
              <a:ea typeface="+mn-ea"/>
              <a:cs typeface="+mn-cs"/>
            </a:endParaRP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endParaRPr kumimoji="0" lang="en-US" sz="2000" b="0" i="0" u="none" strike="noStrike" kern="1200" cap="none" spc="0" normalizeH="0" baseline="0" noProof="0" dirty="0">
              <a:ln>
                <a:noFill/>
              </a:ln>
              <a:solidFill>
                <a:prstClr val="black"/>
              </a:solidFill>
              <a:effectLst/>
              <a:uLnTx/>
              <a:uFillTx/>
              <a:latin typeface="Calibri"/>
              <a:ea typeface="+mn-ea"/>
              <a:cs typeface="+mn-cs"/>
            </a:endParaRP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endParaRPr kumimoji="0" lang="en-US" sz="2000" b="0" i="0" u="none" strike="noStrike" kern="1200" cap="none" spc="0" normalizeH="0" baseline="0" noProof="0" dirty="0">
              <a:ln>
                <a:noFill/>
              </a:ln>
              <a:solidFill>
                <a:prstClr val="black"/>
              </a:solidFill>
              <a:effectLst/>
              <a:uLnTx/>
              <a:uFillTx/>
              <a:latin typeface="Calibri"/>
              <a:ea typeface="+mn-ea"/>
              <a:cs typeface="+mn-cs"/>
            </a:endParaRPr>
          </a:p>
        </p:txBody>
      </p:sp>
      <p:sp>
        <p:nvSpPr>
          <p:cNvPr id="7" name="Rectangle 10">
            <a:extLst>
              <a:ext uri="{FF2B5EF4-FFF2-40B4-BE49-F238E27FC236}">
                <a16:creationId xmlns:a16="http://schemas.microsoft.com/office/drawing/2014/main" id="{996C596E-CBDC-1641-AE54-06AC7ADF3759}"/>
              </a:ext>
            </a:extLst>
          </p:cNvPr>
          <p:cNvSpPr txBox="1">
            <a:spLocks noChangeArrowheads="1"/>
          </p:cNvSpPr>
          <p:nvPr/>
        </p:nvSpPr>
        <p:spPr>
          <a:xfrm>
            <a:off x="6227762" y="1414463"/>
            <a:ext cx="5735053" cy="4648200"/>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30188" marR="0" lvl="0" indent="-21590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3200" b="0" i="1" u="none" strike="noStrike" kern="1200" cap="none" spc="0" normalizeH="0" baseline="0" noProof="0" dirty="0">
                <a:ln>
                  <a:noFill/>
                </a:ln>
                <a:solidFill>
                  <a:srgbClr val="CC0000"/>
                </a:solidFill>
                <a:effectLst/>
                <a:uLnTx/>
                <a:uFillTx/>
                <a:latin typeface="Calibri"/>
                <a:ea typeface="+mn-ea"/>
                <a:cs typeface="+mn-cs"/>
              </a:rPr>
              <a:t>Persistent  HTTP </a:t>
            </a:r>
            <a:r>
              <a:rPr kumimoji="0" lang="en-US" sz="2400" b="0" i="1" u="none" strike="noStrike" kern="1200" cap="none" spc="0" normalizeH="0" baseline="0" noProof="0" dirty="0">
                <a:ln>
                  <a:noFill/>
                </a:ln>
                <a:solidFill>
                  <a:srgbClr val="CC0000"/>
                </a:solidFill>
                <a:effectLst/>
                <a:uLnTx/>
                <a:uFillTx/>
                <a:latin typeface="Calibri"/>
                <a:ea typeface="+mn-ea"/>
                <a:cs typeface="+mn-cs"/>
              </a:rPr>
              <a:t>(HTTP1.1):</a:t>
            </a:r>
            <a:endParaRPr kumimoji="0" lang="en-US" sz="3200" b="0" i="1" u="none" strike="noStrike" kern="1200" cap="none" spc="0" normalizeH="0" baseline="0" noProof="0" dirty="0">
              <a:ln>
                <a:noFill/>
              </a:ln>
              <a:solidFill>
                <a:srgbClr val="CC0000"/>
              </a:solidFill>
              <a:effectLst/>
              <a:uLnTx/>
              <a:uFillTx/>
              <a:latin typeface="Calibri"/>
              <a:ea typeface="+mn-ea"/>
              <a:cs typeface="+mn-cs"/>
            </a:endParaRPr>
          </a:p>
          <a:p>
            <a:pPr marL="346075" marR="0" lvl="0" indent="-217488"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a:ea typeface="+mn-ea"/>
                <a:cs typeface="+mn-cs"/>
              </a:rPr>
              <a:t>server leaves connection open after sending response</a:t>
            </a:r>
          </a:p>
          <a:p>
            <a:pPr marL="346075" marR="0" lvl="0" indent="-217488"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a:ea typeface="+mn-ea"/>
                <a:cs typeface="+mn-cs"/>
              </a:rPr>
              <a:t>subsequent HTTP messages  between same client/server sent over open connection</a:t>
            </a:r>
          </a:p>
          <a:p>
            <a:pPr marL="346075" marR="0" lvl="0" indent="-217488"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a:ea typeface="+mn-ea"/>
                <a:cs typeface="+mn-cs"/>
              </a:rPr>
              <a:t>client sends requests as soon as it encounters a referenced object</a:t>
            </a:r>
          </a:p>
          <a:p>
            <a:pPr marL="346075" marR="0" lvl="0" indent="-217488"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a:ea typeface="+mn-ea"/>
                <a:cs typeface="+mn-cs"/>
              </a:rPr>
              <a:t>as little as one RTT for all the referenced objects (cutting response time in half)</a:t>
            </a:r>
          </a:p>
        </p:txBody>
      </p:sp>
      <p:sp>
        <p:nvSpPr>
          <p:cNvPr id="5" name="Slide Number Placeholder 2">
            <a:extLst>
              <a:ext uri="{FF2B5EF4-FFF2-40B4-BE49-F238E27FC236}">
                <a16:creationId xmlns:a16="http://schemas.microsoft.com/office/drawing/2014/main" id="{2C9DB959-15FC-7A47-B54E-965B407AAA51}"/>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a:ea typeface="+mn-ea"/>
                <a:cs typeface="+mn-cs"/>
              </a:rPr>
              <a:t>Application Layer: 2-</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25</a:t>
            </a:fld>
            <a:endParaRPr kumimoji="0" lang="en-US" sz="1100" b="0" i="0" u="none" strike="noStrike" kern="1200" cap="none" spc="0" normalizeH="0" baseline="0" noProof="0" dirty="0">
              <a:ln>
                <a:noFill/>
              </a:ln>
              <a:solidFill>
                <a:prstClr val="white">
                  <a:lumMod val="50000"/>
                </a:prstClr>
              </a:solidFill>
              <a:effectLst/>
              <a:uLnTx/>
              <a:uFillTx/>
              <a:latin typeface="Calibri"/>
              <a:ea typeface="+mn-ea"/>
              <a:cs typeface="+mn-cs"/>
            </a:endParaRPr>
          </a:p>
        </p:txBody>
      </p:sp>
    </p:spTree>
    <p:extLst>
      <p:ext uri="{BB962C8B-B14F-4D97-AF65-F5344CB8AC3E}">
        <p14:creationId xmlns:p14="http://schemas.microsoft.com/office/powerpoint/2010/main" val="42625965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dissolve">
                                      <p:cBhvr>
                                        <p:cTn id="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430001"/>
            <a:ext cx="10515600" cy="894622"/>
          </a:xfrm>
        </p:spPr>
        <p:txBody>
          <a:bodyPr>
            <a:normAutofit/>
          </a:bodyPr>
          <a:lstStyle/>
          <a:p>
            <a:r>
              <a:rPr lang="en-US" altLang="en-US" sz="4400" dirty="0">
                <a:cs typeface="Calibri" panose="020F0502020204030204" pitchFamily="34" charset="0"/>
              </a:rPr>
              <a:t>HTTP request </a:t>
            </a:r>
            <a:r>
              <a:rPr lang="en-US" altLang="en-US" dirty="0">
                <a:cs typeface="Calibri" panose="020F0502020204030204" pitchFamily="34" charset="0"/>
              </a:rPr>
              <a:t>m</a:t>
            </a:r>
            <a:r>
              <a:rPr lang="en-US" altLang="en-US" sz="4400" dirty="0">
                <a:cs typeface="Calibri" panose="020F0502020204030204" pitchFamily="34" charset="0"/>
              </a:rPr>
              <a:t>essage</a:t>
            </a:r>
            <a:endParaRPr lang="en-US" sz="4400" dirty="0"/>
          </a:p>
        </p:txBody>
      </p:sp>
      <p:sp>
        <p:nvSpPr>
          <p:cNvPr id="8" name="Rectangle 3">
            <a:extLst>
              <a:ext uri="{FF2B5EF4-FFF2-40B4-BE49-F238E27FC236}">
                <a16:creationId xmlns:a16="http://schemas.microsoft.com/office/drawing/2014/main" id="{321ECE79-BBE4-B646-A84C-F451AD02B983}"/>
              </a:ext>
            </a:extLst>
          </p:cNvPr>
          <p:cNvSpPr txBox="1">
            <a:spLocks noChangeArrowheads="1"/>
          </p:cNvSpPr>
          <p:nvPr/>
        </p:nvSpPr>
        <p:spPr>
          <a:xfrm>
            <a:off x="533400" y="1444625"/>
            <a:ext cx="11658600" cy="1429204"/>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33363" marR="0" lvl="0" indent="-233363"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two types of HTTP messages: </a:t>
            </a:r>
            <a:r>
              <a:rPr kumimoji="0" lang="en-US" altLang="en-US" sz="2800" b="0" i="1" u="none" strike="noStrike" kern="1200" cap="none" spc="0" normalizeH="0" baseline="0" noProof="0" dirty="0">
                <a:ln>
                  <a:noFill/>
                </a:ln>
                <a:solidFill>
                  <a:srgbClr val="CC0000"/>
                </a:solidFill>
                <a:effectLst/>
                <a:uLnTx/>
                <a:uFillTx/>
                <a:latin typeface="Calibri"/>
                <a:ea typeface="ＭＳ Ｐゴシック" panose="020B0600070205080204" pitchFamily="34" charset="-128"/>
                <a:cs typeface="+mn-cs"/>
              </a:rPr>
              <a:t>request</a:t>
            </a:r>
            <a:r>
              <a:rPr kumimoji="0" lang="en-US" altLang="en-US" sz="2800" b="0" i="0" u="none" strike="noStrike" kern="1200" cap="none" spc="0" normalizeH="0" baseline="0" noProof="0" dirty="0">
                <a:ln>
                  <a:noFill/>
                </a:ln>
                <a:solidFill>
                  <a:srgbClr val="CC0000"/>
                </a:solidFill>
                <a:effectLst/>
                <a:uLnTx/>
                <a:uFillTx/>
                <a:latin typeface="Calibri"/>
                <a:ea typeface="ＭＳ Ｐゴシック" panose="020B0600070205080204" pitchFamily="34" charset="-128"/>
                <a:cs typeface="+mn-cs"/>
              </a:rPr>
              <a:t>, </a:t>
            </a:r>
            <a:r>
              <a:rPr kumimoji="0" lang="en-US" altLang="en-US" sz="2800" b="0" i="1" u="none" strike="noStrike" kern="1200" cap="none" spc="0" normalizeH="0" baseline="0" noProof="0" dirty="0">
                <a:ln>
                  <a:noFill/>
                </a:ln>
                <a:solidFill>
                  <a:srgbClr val="CC0000"/>
                </a:solidFill>
                <a:effectLst/>
                <a:uLnTx/>
                <a:uFillTx/>
                <a:latin typeface="Calibri"/>
                <a:ea typeface="ＭＳ Ｐゴシック" panose="020B0600070205080204" pitchFamily="34" charset="-128"/>
                <a:cs typeface="+mn-cs"/>
              </a:rPr>
              <a:t>response</a:t>
            </a:r>
          </a:p>
          <a:p>
            <a:pPr marL="233363" marR="0" lvl="0" indent="-233363"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srgbClr val="CC0000"/>
                </a:solidFill>
                <a:effectLst/>
                <a:uLnTx/>
                <a:uFillTx/>
                <a:latin typeface="Calibri"/>
                <a:ea typeface="ＭＳ Ｐゴシック" panose="020B0600070205080204" pitchFamily="34" charset="-128"/>
                <a:cs typeface="+mn-cs"/>
              </a:rPr>
              <a:t>HTTP request message:</a:t>
            </a:r>
          </a:p>
          <a:p>
            <a:pPr marL="685800" marR="0" lvl="1" indent="-228600"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ASCII (human-readable format)</a:t>
            </a:r>
            <a:endParaRPr kumimoji="0" lang="en-US" altLang="en-US" sz="2400" b="0" i="0" u="none" strike="noStrike" kern="1200" cap="none" spc="0" normalizeH="0" baseline="0" noProof="0" dirty="0">
              <a:ln>
                <a:noFill/>
              </a:ln>
              <a:solidFill>
                <a:srgbClr val="ED7D31"/>
              </a:solidFill>
              <a:effectLst/>
              <a:uLnTx/>
              <a:uFillTx/>
              <a:latin typeface="Calibri"/>
              <a:ea typeface="ＭＳ Ｐゴシック" panose="020B0600070205080204" pitchFamily="34" charset="-128"/>
              <a:cs typeface="+mn-cs"/>
            </a:endParaRPr>
          </a:p>
        </p:txBody>
      </p:sp>
      <p:sp>
        <p:nvSpPr>
          <p:cNvPr id="13" name="Text Box 8">
            <a:extLst>
              <a:ext uri="{FF2B5EF4-FFF2-40B4-BE49-F238E27FC236}">
                <a16:creationId xmlns:a16="http://schemas.microsoft.com/office/drawing/2014/main" id="{9D189007-4005-564E-B421-909E89E9EF1D}"/>
              </a:ext>
            </a:extLst>
          </p:cNvPr>
          <p:cNvSpPr txBox="1">
            <a:spLocks noChangeArrowheads="1"/>
          </p:cNvSpPr>
          <p:nvPr/>
        </p:nvSpPr>
        <p:spPr bwMode="auto">
          <a:xfrm>
            <a:off x="2771677" y="4189643"/>
            <a:ext cx="1071127" cy="7571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auto" latinLnBrk="0" hangingPunct="1">
              <a:lnSpc>
                <a:spcPct val="90000"/>
              </a:lnSpc>
              <a:spcBef>
                <a:spcPct val="0"/>
              </a:spcBef>
              <a:spcAft>
                <a:spcPts val="0"/>
              </a:spcAft>
              <a:buClrTx/>
              <a:buSzTx/>
              <a:buFontTx/>
              <a:buNone/>
              <a:tabLst/>
              <a:defRPr/>
            </a:pPr>
            <a:r>
              <a:rPr kumimoji="0" lang="en-US" altLang="en-US" sz="2400" b="0" i="0" u="none" strike="noStrike" kern="1200" cap="none" spc="0" normalizeH="0" baseline="0" noProof="0" dirty="0">
                <a:ln>
                  <a:noFill/>
                </a:ln>
                <a:solidFill>
                  <a:srgbClr val="000099"/>
                </a:solidFill>
                <a:effectLst/>
                <a:uLnTx/>
                <a:uFillTx/>
                <a:latin typeface="Calibri"/>
                <a:ea typeface="ＭＳ Ｐゴシック" panose="020B0600070205080204" pitchFamily="34" charset="-128"/>
                <a:cs typeface="+mn-cs"/>
              </a:rPr>
              <a:t>header</a:t>
            </a:r>
          </a:p>
          <a:p>
            <a:pPr marL="0" marR="0" lvl="0" indent="0" algn="r" defTabSz="914400" rtl="0" eaLnBrk="1" fontAlgn="auto" latinLnBrk="0" hangingPunct="1">
              <a:lnSpc>
                <a:spcPct val="90000"/>
              </a:lnSpc>
              <a:spcBef>
                <a:spcPct val="0"/>
              </a:spcBef>
              <a:spcAft>
                <a:spcPts val="0"/>
              </a:spcAft>
              <a:buClrTx/>
              <a:buSzTx/>
              <a:buFontTx/>
              <a:buNone/>
              <a:tabLst/>
              <a:defRPr/>
            </a:pPr>
            <a:r>
              <a:rPr kumimoji="0" lang="en-US" altLang="en-US" sz="2400" b="0" i="0" u="none" strike="noStrike" kern="1200" cap="none" spc="0" normalizeH="0" baseline="0" noProof="0" dirty="0">
                <a:ln>
                  <a:noFill/>
                </a:ln>
                <a:solidFill>
                  <a:srgbClr val="000099"/>
                </a:solidFill>
                <a:effectLst/>
                <a:uLnTx/>
                <a:uFillTx/>
                <a:latin typeface="Calibri"/>
                <a:ea typeface="ＭＳ Ｐゴシック" panose="020B0600070205080204" pitchFamily="34" charset="-128"/>
                <a:cs typeface="+mn-cs"/>
              </a:rPr>
              <a:t> lines</a:t>
            </a:r>
            <a:endParaRPr kumimoji="0" lang="en-US" altLang="en-US" sz="2800" b="0" i="0" u="none" strike="noStrike" kern="1200" cap="none" spc="0" normalizeH="0" baseline="0" noProof="0" dirty="0">
              <a:ln>
                <a:noFill/>
              </a:ln>
              <a:solidFill>
                <a:srgbClr val="000099"/>
              </a:solidFill>
              <a:effectLst/>
              <a:uLnTx/>
              <a:uFillTx/>
              <a:latin typeface="Calibri"/>
              <a:ea typeface="ＭＳ Ｐゴシック" panose="020B0600070205080204" pitchFamily="34" charset="-128"/>
              <a:cs typeface="+mn-cs"/>
            </a:endParaRPr>
          </a:p>
        </p:txBody>
      </p:sp>
      <p:sp>
        <p:nvSpPr>
          <p:cNvPr id="16" name="Text Box 16">
            <a:extLst>
              <a:ext uri="{FF2B5EF4-FFF2-40B4-BE49-F238E27FC236}">
                <a16:creationId xmlns:a16="http://schemas.microsoft.com/office/drawing/2014/main" id="{BFD47085-0DF5-F849-923F-6D72DB7EBE3F}"/>
              </a:ext>
            </a:extLst>
          </p:cNvPr>
          <p:cNvSpPr txBox="1">
            <a:spLocks noChangeArrowheads="1"/>
          </p:cNvSpPr>
          <p:nvPr/>
        </p:nvSpPr>
        <p:spPr bwMode="auto">
          <a:xfrm>
            <a:off x="4000046" y="3323999"/>
            <a:ext cx="7921878" cy="23429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90000"/>
              </a:lnSpc>
              <a:spcBef>
                <a:spcPct val="0"/>
              </a:spcBef>
              <a:spcAft>
                <a:spcPts val="0"/>
              </a:spcAft>
              <a:buClrTx/>
              <a:buSzTx/>
              <a:buFontTx/>
              <a:buNone/>
              <a:tabLst/>
              <a:defRPr/>
            </a:pPr>
            <a:r>
              <a:rPr kumimoji="0" lang="en-US" altLang="en-US" sz="1800" b="1"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rPr>
              <a:t>GET /index.html HTTP/1.1\r\n</a:t>
            </a:r>
          </a:p>
          <a:p>
            <a:pPr marL="342900" marR="0" lvl="0" indent="-342900" algn="l" defTabSz="914400" rtl="0" eaLnBrk="1" fontAlgn="auto" latinLnBrk="0" hangingPunct="1">
              <a:lnSpc>
                <a:spcPct val="90000"/>
              </a:lnSpc>
              <a:spcBef>
                <a:spcPct val="0"/>
              </a:spcBef>
              <a:spcAft>
                <a:spcPts val="0"/>
              </a:spcAft>
              <a:buClrTx/>
              <a:buSzTx/>
              <a:buFontTx/>
              <a:buNone/>
              <a:tabLst/>
              <a:defRPr/>
            </a:pPr>
            <a:r>
              <a:rPr kumimoji="0" lang="en-US" altLang="en-US" sz="1800" b="1"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rPr>
              <a:t>Host: www-net.cs.umass.edu\r\n</a:t>
            </a:r>
          </a:p>
          <a:p>
            <a:pPr marL="342900" marR="0" lvl="0" indent="-342900" algn="l" defTabSz="914400" rtl="0" eaLnBrk="1" fontAlgn="auto" latinLnBrk="0" hangingPunct="1">
              <a:lnSpc>
                <a:spcPct val="90000"/>
              </a:lnSpc>
              <a:spcBef>
                <a:spcPct val="0"/>
              </a:spcBef>
              <a:spcAft>
                <a:spcPts val="0"/>
              </a:spcAft>
              <a:buClrTx/>
              <a:buSzTx/>
              <a:buFontTx/>
              <a:buNone/>
              <a:tabLst/>
              <a:defRPr/>
            </a:pPr>
            <a:r>
              <a:rPr kumimoji="0" lang="en-US" altLang="en-US" sz="1800" b="1"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rPr>
              <a:t>User-Agent: Mozilla/5.0 (Macintosh; Intel Mac OS X 10.15; rv:80.0) Gecko/20100101 Firefox/80.0 \r\n</a:t>
            </a:r>
          </a:p>
          <a:p>
            <a:pPr marL="342900" marR="0" lvl="0" indent="-342900" algn="l" defTabSz="914400" rtl="0" eaLnBrk="1" fontAlgn="auto" latinLnBrk="0" hangingPunct="1">
              <a:lnSpc>
                <a:spcPct val="90000"/>
              </a:lnSpc>
              <a:spcBef>
                <a:spcPct val="0"/>
              </a:spcBef>
              <a:spcAft>
                <a:spcPts val="0"/>
              </a:spcAft>
              <a:buClrTx/>
              <a:buSzTx/>
              <a:buFontTx/>
              <a:buNone/>
              <a:tabLst/>
              <a:defRPr/>
            </a:pPr>
            <a:r>
              <a:rPr kumimoji="0" lang="en-US" altLang="en-US" sz="1800" b="1"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rPr>
              <a:t>Accept: text/html,application/xhtml+xml\r\n</a:t>
            </a:r>
          </a:p>
          <a:p>
            <a:pPr marL="342900" marR="0" lvl="0" indent="-342900" algn="l" defTabSz="914400" rtl="0" eaLnBrk="1" fontAlgn="auto" latinLnBrk="0" hangingPunct="1">
              <a:lnSpc>
                <a:spcPct val="90000"/>
              </a:lnSpc>
              <a:spcBef>
                <a:spcPct val="0"/>
              </a:spcBef>
              <a:spcAft>
                <a:spcPts val="0"/>
              </a:spcAft>
              <a:buClrTx/>
              <a:buSzTx/>
              <a:buFontTx/>
              <a:buNone/>
              <a:tabLst/>
              <a:defRPr/>
            </a:pPr>
            <a:r>
              <a:rPr kumimoji="0" lang="en-US" altLang="en-US" sz="1800" b="1"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rPr>
              <a:t>Accept-Language: en-us,en;q=0.5\r\n</a:t>
            </a:r>
          </a:p>
          <a:p>
            <a:pPr marL="342900" marR="0" lvl="0" indent="-342900" algn="l" defTabSz="914400" rtl="0" eaLnBrk="1" fontAlgn="auto" latinLnBrk="0" hangingPunct="1">
              <a:lnSpc>
                <a:spcPct val="90000"/>
              </a:lnSpc>
              <a:spcBef>
                <a:spcPct val="0"/>
              </a:spcBef>
              <a:spcAft>
                <a:spcPts val="0"/>
              </a:spcAft>
              <a:buClrTx/>
              <a:buSzTx/>
              <a:buFontTx/>
              <a:buNone/>
              <a:tabLst/>
              <a:defRPr/>
            </a:pPr>
            <a:r>
              <a:rPr kumimoji="0" lang="en-US" altLang="en-US" sz="1800" b="1"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rPr>
              <a:t>Accept-Encoding: gzip,deflate\r\n</a:t>
            </a:r>
          </a:p>
          <a:p>
            <a:pPr marL="342900" marR="0" lvl="0" indent="-342900" algn="l" defTabSz="914400" rtl="0" eaLnBrk="1" fontAlgn="auto" latinLnBrk="0" hangingPunct="1">
              <a:lnSpc>
                <a:spcPct val="90000"/>
              </a:lnSpc>
              <a:spcBef>
                <a:spcPct val="0"/>
              </a:spcBef>
              <a:spcAft>
                <a:spcPts val="0"/>
              </a:spcAft>
              <a:buClrTx/>
              <a:buSzTx/>
              <a:buFontTx/>
              <a:buNone/>
              <a:tabLst/>
              <a:defRPr/>
            </a:pPr>
            <a:r>
              <a:rPr kumimoji="0" lang="en-US" altLang="en-US" sz="1800" b="1"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rPr>
              <a:t>Connection: keep-alive\r\n</a:t>
            </a:r>
          </a:p>
          <a:p>
            <a:pPr marL="342900" marR="0" lvl="0" indent="-342900" algn="l" defTabSz="914400" rtl="0" eaLnBrk="1" fontAlgn="auto" latinLnBrk="0" hangingPunct="1">
              <a:lnSpc>
                <a:spcPct val="90000"/>
              </a:lnSpc>
              <a:spcBef>
                <a:spcPct val="0"/>
              </a:spcBef>
              <a:spcAft>
                <a:spcPts val="0"/>
              </a:spcAft>
              <a:buClrTx/>
              <a:buSzTx/>
              <a:buFontTx/>
              <a:buNone/>
              <a:tabLst/>
              <a:defRPr/>
            </a:pPr>
            <a:r>
              <a:rPr kumimoji="0" lang="en-US" altLang="en-US" sz="1800" b="1"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rPr>
              <a:t>\r\n</a:t>
            </a:r>
          </a:p>
        </p:txBody>
      </p:sp>
      <p:grpSp>
        <p:nvGrpSpPr>
          <p:cNvPr id="7" name="Group 6">
            <a:extLst>
              <a:ext uri="{FF2B5EF4-FFF2-40B4-BE49-F238E27FC236}">
                <a16:creationId xmlns:a16="http://schemas.microsoft.com/office/drawing/2014/main" id="{75C8212B-5FF3-1B41-8A79-6C4F774EA6B6}"/>
              </a:ext>
            </a:extLst>
          </p:cNvPr>
          <p:cNvGrpSpPr/>
          <p:nvPr/>
        </p:nvGrpSpPr>
        <p:grpSpPr>
          <a:xfrm>
            <a:off x="7524296" y="2623511"/>
            <a:ext cx="2834575" cy="849313"/>
            <a:chOff x="7524296" y="2554061"/>
            <a:chExt cx="2834575" cy="849313"/>
          </a:xfrm>
        </p:grpSpPr>
        <p:sp>
          <p:nvSpPr>
            <p:cNvPr id="17" name="Line 17">
              <a:extLst>
                <a:ext uri="{FF2B5EF4-FFF2-40B4-BE49-F238E27FC236}">
                  <a16:creationId xmlns:a16="http://schemas.microsoft.com/office/drawing/2014/main" id="{3F48C300-763A-B54F-B0A7-01186DC913C8}"/>
                </a:ext>
              </a:extLst>
            </p:cNvPr>
            <p:cNvSpPr>
              <a:spLocks noChangeShapeType="1"/>
            </p:cNvSpPr>
            <p:nvPr/>
          </p:nvSpPr>
          <p:spPr bwMode="auto">
            <a:xfrm flipH="1">
              <a:off x="7524296" y="2841399"/>
              <a:ext cx="166688" cy="514350"/>
            </a:xfrm>
            <a:prstGeom prst="line">
              <a:avLst/>
            </a:prstGeom>
            <a:noFill/>
            <a:ln w="9525">
              <a:solidFill>
                <a:srgbClr val="000099"/>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8" name="Text Box 18">
              <a:extLst>
                <a:ext uri="{FF2B5EF4-FFF2-40B4-BE49-F238E27FC236}">
                  <a16:creationId xmlns:a16="http://schemas.microsoft.com/office/drawing/2014/main" id="{6AE4689D-D5B0-114C-898E-652FE1146212}"/>
                </a:ext>
              </a:extLst>
            </p:cNvPr>
            <p:cNvSpPr txBox="1">
              <a:spLocks noChangeArrowheads="1"/>
            </p:cNvSpPr>
            <p:nvPr/>
          </p:nvSpPr>
          <p:spPr bwMode="auto">
            <a:xfrm>
              <a:off x="7575096" y="2554061"/>
              <a:ext cx="2783775"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carriage return character</a:t>
              </a:r>
            </a:p>
          </p:txBody>
        </p:sp>
        <p:sp>
          <p:nvSpPr>
            <p:cNvPr id="19" name="Text Box 19">
              <a:extLst>
                <a:ext uri="{FF2B5EF4-FFF2-40B4-BE49-F238E27FC236}">
                  <a16:creationId xmlns:a16="http://schemas.microsoft.com/office/drawing/2014/main" id="{BF17A6F8-488B-914D-8FD5-D0101F59C47F}"/>
                </a:ext>
              </a:extLst>
            </p:cNvPr>
            <p:cNvSpPr txBox="1">
              <a:spLocks noChangeArrowheads="1"/>
            </p:cNvSpPr>
            <p:nvPr/>
          </p:nvSpPr>
          <p:spPr bwMode="auto">
            <a:xfrm>
              <a:off x="7727496" y="2850924"/>
              <a:ext cx="2149306"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line-feed character</a:t>
              </a:r>
            </a:p>
          </p:txBody>
        </p:sp>
        <p:sp>
          <p:nvSpPr>
            <p:cNvPr id="20" name="Line 20">
              <a:extLst>
                <a:ext uri="{FF2B5EF4-FFF2-40B4-BE49-F238E27FC236}">
                  <a16:creationId xmlns:a16="http://schemas.microsoft.com/office/drawing/2014/main" id="{36550CDC-D06A-104F-8EAA-1F14B32B7AF9}"/>
                </a:ext>
              </a:extLst>
            </p:cNvPr>
            <p:cNvSpPr>
              <a:spLocks noChangeShapeType="1"/>
            </p:cNvSpPr>
            <p:nvPr/>
          </p:nvSpPr>
          <p:spPr bwMode="auto">
            <a:xfrm flipH="1">
              <a:off x="7805284" y="3150961"/>
              <a:ext cx="80962" cy="252413"/>
            </a:xfrm>
            <a:prstGeom prst="line">
              <a:avLst/>
            </a:prstGeom>
            <a:noFill/>
            <a:ln w="9525">
              <a:solidFill>
                <a:srgbClr val="000099"/>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grpSp>
        <p:nvGrpSpPr>
          <p:cNvPr id="3" name="Group 2">
            <a:extLst>
              <a:ext uri="{FF2B5EF4-FFF2-40B4-BE49-F238E27FC236}">
                <a16:creationId xmlns:a16="http://schemas.microsoft.com/office/drawing/2014/main" id="{7D1DA586-D2C5-594D-BC4F-D63F85BDFA27}"/>
              </a:ext>
            </a:extLst>
          </p:cNvPr>
          <p:cNvGrpSpPr/>
          <p:nvPr/>
        </p:nvGrpSpPr>
        <p:grpSpPr>
          <a:xfrm>
            <a:off x="304572" y="3050979"/>
            <a:ext cx="3691165" cy="830997"/>
            <a:chOff x="304572" y="3050979"/>
            <a:chExt cx="3691165" cy="830997"/>
          </a:xfrm>
        </p:grpSpPr>
        <p:sp>
          <p:nvSpPr>
            <p:cNvPr id="10" name="Text Box 5">
              <a:extLst>
                <a:ext uri="{FF2B5EF4-FFF2-40B4-BE49-F238E27FC236}">
                  <a16:creationId xmlns:a16="http://schemas.microsoft.com/office/drawing/2014/main" id="{B6C3DB56-846D-8E43-9453-A014201ECCAE}"/>
                </a:ext>
              </a:extLst>
            </p:cNvPr>
            <p:cNvSpPr txBox="1">
              <a:spLocks noChangeArrowheads="1"/>
            </p:cNvSpPr>
            <p:nvPr/>
          </p:nvSpPr>
          <p:spPr bwMode="auto">
            <a:xfrm>
              <a:off x="304572" y="3050979"/>
              <a:ext cx="3163155"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2400" b="0" i="0" u="none" strike="noStrike" kern="1200" cap="none" spc="0" normalizeH="0" baseline="0" noProof="0" dirty="0">
                  <a:ln>
                    <a:noFill/>
                  </a:ln>
                  <a:solidFill>
                    <a:srgbClr val="000099"/>
                  </a:solidFill>
                  <a:effectLst/>
                  <a:uLnTx/>
                  <a:uFillTx/>
                  <a:latin typeface="Calibri"/>
                  <a:ea typeface="ＭＳ Ｐゴシック" panose="020B0600070205080204" pitchFamily="34" charset="-128"/>
                  <a:cs typeface="+mn-cs"/>
                </a:rPr>
                <a:t>request line (GET, POST, </a:t>
              </a:r>
            </a:p>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2400" b="0" i="0" u="none" strike="noStrike" kern="1200" cap="none" spc="0" normalizeH="0" baseline="0" noProof="0" dirty="0">
                  <a:ln>
                    <a:noFill/>
                  </a:ln>
                  <a:solidFill>
                    <a:srgbClr val="000099"/>
                  </a:solidFill>
                  <a:effectLst/>
                  <a:uLnTx/>
                  <a:uFillTx/>
                  <a:latin typeface="Calibri"/>
                  <a:ea typeface="ＭＳ Ｐゴシック" panose="020B0600070205080204" pitchFamily="34" charset="-128"/>
                  <a:cs typeface="+mn-cs"/>
                </a:rPr>
                <a:t>HEAD commands)</a:t>
              </a:r>
              <a:endParaRPr kumimoji="0" lang="en-US" altLang="en-US" sz="2800" b="0" i="0" u="none" strike="noStrike" kern="1200" cap="none" spc="0" normalizeH="0" baseline="0" noProof="0" dirty="0">
                <a:ln>
                  <a:noFill/>
                </a:ln>
                <a:solidFill>
                  <a:srgbClr val="000099"/>
                </a:solidFill>
                <a:effectLst/>
                <a:uLnTx/>
                <a:uFillTx/>
                <a:latin typeface="Calibri"/>
                <a:ea typeface="ＭＳ Ｐゴシック" panose="020B0600070205080204" pitchFamily="34" charset="-128"/>
                <a:cs typeface="+mn-cs"/>
              </a:endParaRPr>
            </a:p>
          </p:txBody>
        </p:sp>
        <p:cxnSp>
          <p:nvCxnSpPr>
            <p:cNvPr id="4" name="Straight Arrow Connector 3">
              <a:extLst>
                <a:ext uri="{FF2B5EF4-FFF2-40B4-BE49-F238E27FC236}">
                  <a16:creationId xmlns:a16="http://schemas.microsoft.com/office/drawing/2014/main" id="{1EF472D7-7102-3D4F-8FB9-8F68234EDD8D}"/>
                </a:ext>
              </a:extLst>
            </p:cNvPr>
            <p:cNvCxnSpPr>
              <a:cxnSpLocks/>
            </p:cNvCxnSpPr>
            <p:nvPr/>
          </p:nvCxnSpPr>
          <p:spPr>
            <a:xfrm>
              <a:off x="2558822" y="3471412"/>
              <a:ext cx="1436915" cy="0"/>
            </a:xfrm>
            <a:prstGeom prst="straightConnector1">
              <a:avLst/>
            </a:prstGeom>
            <a:ln w="19050">
              <a:solidFill>
                <a:srgbClr val="0000A8"/>
              </a:solidFill>
              <a:tailEnd type="triangle"/>
            </a:ln>
          </p:spPr>
          <p:style>
            <a:lnRef idx="1">
              <a:schemeClr val="accent1"/>
            </a:lnRef>
            <a:fillRef idx="0">
              <a:schemeClr val="accent1"/>
            </a:fillRef>
            <a:effectRef idx="0">
              <a:schemeClr val="accent1"/>
            </a:effectRef>
            <a:fontRef idx="minor">
              <a:schemeClr val="tx1"/>
            </a:fontRef>
          </p:style>
        </p:cxnSp>
      </p:grpSp>
      <p:grpSp>
        <p:nvGrpSpPr>
          <p:cNvPr id="11" name="Group 10">
            <a:extLst>
              <a:ext uri="{FF2B5EF4-FFF2-40B4-BE49-F238E27FC236}">
                <a16:creationId xmlns:a16="http://schemas.microsoft.com/office/drawing/2014/main" id="{A7CEE239-9E6A-4845-9F03-74B240F246F8}"/>
              </a:ext>
            </a:extLst>
          </p:cNvPr>
          <p:cNvGrpSpPr/>
          <p:nvPr/>
        </p:nvGrpSpPr>
        <p:grpSpPr>
          <a:xfrm>
            <a:off x="743905" y="5548787"/>
            <a:ext cx="7763054" cy="1145473"/>
            <a:chOff x="743905" y="5548787"/>
            <a:chExt cx="7763054" cy="1145473"/>
          </a:xfrm>
        </p:grpSpPr>
        <p:sp>
          <p:nvSpPr>
            <p:cNvPr id="14" name="Line 10">
              <a:extLst>
                <a:ext uri="{FF2B5EF4-FFF2-40B4-BE49-F238E27FC236}">
                  <a16:creationId xmlns:a16="http://schemas.microsoft.com/office/drawing/2014/main" id="{6CA9B985-18B2-6347-8689-E6656C025475}"/>
                </a:ext>
              </a:extLst>
            </p:cNvPr>
            <p:cNvSpPr>
              <a:spLocks noChangeShapeType="1"/>
            </p:cNvSpPr>
            <p:nvPr/>
          </p:nvSpPr>
          <p:spPr bwMode="auto">
            <a:xfrm>
              <a:off x="3499984" y="5710011"/>
              <a:ext cx="511175" cy="0"/>
            </a:xfrm>
            <a:prstGeom prst="line">
              <a:avLst/>
            </a:prstGeom>
            <a:noFill/>
            <a:ln w="19050">
              <a:solidFill>
                <a:srgbClr val="000099"/>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5" name="Text Box 11">
              <a:extLst>
                <a:ext uri="{FF2B5EF4-FFF2-40B4-BE49-F238E27FC236}">
                  <a16:creationId xmlns:a16="http://schemas.microsoft.com/office/drawing/2014/main" id="{DED6E2F1-61E7-E241-8E2D-ADEC5E8A8091}"/>
                </a:ext>
              </a:extLst>
            </p:cNvPr>
            <p:cNvSpPr txBox="1">
              <a:spLocks noChangeArrowheads="1"/>
            </p:cNvSpPr>
            <p:nvPr/>
          </p:nvSpPr>
          <p:spPr bwMode="auto">
            <a:xfrm>
              <a:off x="743905" y="5548787"/>
              <a:ext cx="2771636" cy="923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n-US" altLang="en-US" sz="2000" b="0" i="0" u="none" strike="noStrike" kern="1200" cap="none" spc="0" normalizeH="0" baseline="0" noProof="0" dirty="0">
                  <a:ln>
                    <a:noFill/>
                  </a:ln>
                  <a:solidFill>
                    <a:srgbClr val="000099"/>
                  </a:solidFill>
                  <a:effectLst/>
                  <a:uLnTx/>
                  <a:uFillTx/>
                  <a:latin typeface="Calibri"/>
                  <a:ea typeface="ＭＳ Ｐゴシック" panose="020B0600070205080204" pitchFamily="34" charset="-128"/>
                  <a:cs typeface="+mn-cs"/>
                </a:rPr>
                <a:t>carriage return, line feed at start of line indicates end of header lines</a:t>
              </a:r>
              <a:endParaRPr kumimoji="0" lang="en-US" altLang="en-US" sz="2400" b="0" i="0" u="none" strike="noStrike" kern="1200" cap="none" spc="0" normalizeH="0" baseline="0" noProof="0" dirty="0">
                <a:ln>
                  <a:noFill/>
                </a:ln>
                <a:solidFill>
                  <a:srgbClr val="000099"/>
                </a:solidFill>
                <a:effectLst/>
                <a:uLnTx/>
                <a:uFillTx/>
                <a:latin typeface="Calibri"/>
                <a:ea typeface="ＭＳ Ｐゴシック" panose="020B0600070205080204" pitchFamily="34" charset="-128"/>
                <a:cs typeface="+mn-cs"/>
              </a:endParaRPr>
            </a:p>
          </p:txBody>
        </p:sp>
        <p:sp>
          <p:nvSpPr>
            <p:cNvPr id="21" name="TextBox 1">
              <a:extLst>
                <a:ext uri="{FF2B5EF4-FFF2-40B4-BE49-F238E27FC236}">
                  <a16:creationId xmlns:a16="http://schemas.microsoft.com/office/drawing/2014/main" id="{EF5DEF07-DC95-F343-B9CA-F9BD40638A1C}"/>
                </a:ext>
              </a:extLst>
            </p:cNvPr>
            <p:cNvSpPr txBox="1">
              <a:spLocks noChangeArrowheads="1"/>
            </p:cNvSpPr>
            <p:nvPr/>
          </p:nvSpPr>
          <p:spPr bwMode="auto">
            <a:xfrm>
              <a:off x="4000046" y="6171973"/>
              <a:ext cx="4506913" cy="522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 Check out the online interactive exercises for more examples: h</a:t>
              </a:r>
              <a:r>
                <a:rPr kumimoji="0" lang="en-US" altLang="en-US" sz="12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ttp://gaia.cs.umass.edu/kurose_ross/interactive/</a:t>
              </a:r>
            </a:p>
          </p:txBody>
        </p:sp>
      </p:grpSp>
      <p:sp>
        <p:nvSpPr>
          <p:cNvPr id="5" name="Left Brace 4">
            <a:extLst>
              <a:ext uri="{FF2B5EF4-FFF2-40B4-BE49-F238E27FC236}">
                <a16:creationId xmlns:a16="http://schemas.microsoft.com/office/drawing/2014/main" id="{36B9FB67-1AD8-6146-8926-BFEB803718A3}"/>
              </a:ext>
            </a:extLst>
          </p:cNvPr>
          <p:cNvSpPr/>
          <p:nvPr/>
        </p:nvSpPr>
        <p:spPr>
          <a:xfrm>
            <a:off x="3812583" y="3704095"/>
            <a:ext cx="217442" cy="1797803"/>
          </a:xfrm>
          <a:prstGeom prst="leftBrace">
            <a:avLst/>
          </a:prstGeom>
          <a:ln w="19050">
            <a:solidFill>
              <a:srgbClr val="0000A3"/>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 name="Rectangle 1">
            <a:extLst>
              <a:ext uri="{FF2B5EF4-FFF2-40B4-BE49-F238E27FC236}">
                <a16:creationId xmlns:a16="http://schemas.microsoft.com/office/drawing/2014/main" id="{5F809E13-4068-2140-8EEF-80CD03B5F69C}"/>
              </a:ext>
            </a:extLst>
          </p:cNvPr>
          <p:cNvSpPr/>
          <p:nvPr/>
        </p:nvSpPr>
        <p:spPr>
          <a:xfrm>
            <a:off x="4019515" y="3331027"/>
            <a:ext cx="6620718" cy="30218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24" name="Rectangle 23">
            <a:extLst>
              <a:ext uri="{FF2B5EF4-FFF2-40B4-BE49-F238E27FC236}">
                <a16:creationId xmlns:a16="http://schemas.microsoft.com/office/drawing/2014/main" id="{95D7502B-9EA4-9D49-A251-DB91BDC6BB3C}"/>
              </a:ext>
            </a:extLst>
          </p:cNvPr>
          <p:cNvSpPr/>
          <p:nvPr/>
        </p:nvSpPr>
        <p:spPr>
          <a:xfrm>
            <a:off x="2726871" y="3599519"/>
            <a:ext cx="8392886" cy="196852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22" name="Slide Number Placeholder 2">
            <a:extLst>
              <a:ext uri="{FF2B5EF4-FFF2-40B4-BE49-F238E27FC236}">
                <a16:creationId xmlns:a16="http://schemas.microsoft.com/office/drawing/2014/main" id="{C3381709-4DCC-204B-A742-66F4884C7AF0}"/>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a:ea typeface="+mn-ea"/>
                <a:cs typeface="+mn-cs"/>
              </a:rPr>
              <a:t>Application Layer: 2-</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26</a:t>
            </a:fld>
            <a:endParaRPr kumimoji="0" lang="en-US" sz="1100" b="0" i="0" u="none" strike="noStrike" kern="1200" cap="none" spc="0" normalizeH="0" baseline="0" noProof="0" dirty="0">
              <a:ln>
                <a:noFill/>
              </a:ln>
              <a:solidFill>
                <a:prstClr val="white">
                  <a:lumMod val="50000"/>
                </a:prstClr>
              </a:solidFill>
              <a:effectLst/>
              <a:uLnTx/>
              <a:uFillTx/>
              <a:latin typeface="Calibri"/>
              <a:ea typeface="+mn-ea"/>
              <a:cs typeface="+mn-cs"/>
            </a:endParaRPr>
          </a:p>
        </p:txBody>
      </p:sp>
    </p:spTree>
    <p:extLst>
      <p:ext uri="{BB962C8B-B14F-4D97-AF65-F5344CB8AC3E}">
        <p14:creationId xmlns:p14="http://schemas.microsoft.com/office/powerpoint/2010/main" val="19585847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dissolve">
                                      <p:cBhvr>
                                        <p:cTn id="7" dur="500"/>
                                        <p:tgtEl>
                                          <p:spTgt spid="7"/>
                                        </p:tgtEl>
                                      </p:cBhvr>
                                    </p:animEffect>
                                  </p:childTnLst>
                                </p:cTn>
                              </p:par>
                              <p:par>
                                <p:cTn id="8" presetID="9" presetClass="entr" presetSubtype="0" fill="hold" nodeType="withEffect">
                                  <p:stCondLst>
                                    <p:cond delay="0"/>
                                  </p:stCondLst>
                                  <p:childTnLst>
                                    <p:set>
                                      <p:cBhvr>
                                        <p:cTn id="9" dur="1" fill="hold">
                                          <p:stCondLst>
                                            <p:cond delay="0"/>
                                          </p:stCondLst>
                                        </p:cTn>
                                        <p:tgtEl>
                                          <p:spTgt spid="3"/>
                                        </p:tgtEl>
                                        <p:attrNameLst>
                                          <p:attrName>style.visibility</p:attrName>
                                        </p:attrNameLst>
                                      </p:cBhvr>
                                      <p:to>
                                        <p:strVal val="visible"/>
                                      </p:to>
                                    </p:set>
                                    <p:animEffect transition="in" filter="dissolve">
                                      <p:cBhvr>
                                        <p:cTn id="10" dur="500"/>
                                        <p:tgtEl>
                                          <p:spTgt spid="3"/>
                                        </p:tgtEl>
                                      </p:cBhvr>
                                    </p:animEffect>
                                  </p:childTnLst>
                                </p:cTn>
                              </p:par>
                              <p:par>
                                <p:cTn id="11" presetID="9" presetClass="exit" presetSubtype="0" fill="hold" grpId="0" nodeType="withEffect">
                                  <p:stCondLst>
                                    <p:cond delay="0"/>
                                  </p:stCondLst>
                                  <p:childTnLst>
                                    <p:animEffect transition="out" filter="dissolve">
                                      <p:cBhvr>
                                        <p:cTn id="12" dur="500"/>
                                        <p:tgtEl>
                                          <p:spTgt spid="2"/>
                                        </p:tgtEl>
                                      </p:cBhvr>
                                    </p:animEffect>
                                    <p:set>
                                      <p:cBhvr>
                                        <p:cTn id="13" dur="1" fill="hold">
                                          <p:stCondLst>
                                            <p:cond delay="499"/>
                                          </p:stCondLst>
                                        </p:cTn>
                                        <p:tgtEl>
                                          <p:spTgt spid="2"/>
                                        </p:tgtEl>
                                        <p:attrNameLst>
                                          <p:attrName>style.visibility</p:attrName>
                                        </p:attrNameLst>
                                      </p:cBhvr>
                                      <p:to>
                                        <p:strVal val="hidden"/>
                                      </p:to>
                                    </p:set>
                                  </p:childTnLst>
                                </p:cTn>
                              </p:par>
                            </p:childTnLst>
                          </p:cTn>
                        </p:par>
                      </p:childTnLst>
                    </p:cTn>
                  </p:par>
                  <p:par>
                    <p:cTn id="14" fill="hold">
                      <p:stCondLst>
                        <p:cond delay="indefinite"/>
                      </p:stCondLst>
                      <p:childTnLst>
                        <p:par>
                          <p:cTn id="15" fill="hold">
                            <p:stCondLst>
                              <p:cond delay="0"/>
                            </p:stCondLst>
                            <p:childTnLst>
                              <p:par>
                                <p:cTn id="16" presetID="9" presetClass="exit" presetSubtype="0" fill="hold" grpId="0" nodeType="clickEffect">
                                  <p:stCondLst>
                                    <p:cond delay="0"/>
                                  </p:stCondLst>
                                  <p:childTnLst>
                                    <p:animEffect transition="out" filter="dissolve">
                                      <p:cBhvr>
                                        <p:cTn id="17" dur="500"/>
                                        <p:tgtEl>
                                          <p:spTgt spid="24"/>
                                        </p:tgtEl>
                                      </p:cBhvr>
                                    </p:animEffect>
                                    <p:set>
                                      <p:cBhvr>
                                        <p:cTn id="18" dur="1" fill="hold">
                                          <p:stCondLst>
                                            <p:cond delay="499"/>
                                          </p:stCondLst>
                                        </p:cTn>
                                        <p:tgtEl>
                                          <p:spTgt spid="24"/>
                                        </p:tgtEl>
                                        <p:attrNameLst>
                                          <p:attrName>style.visibility</p:attrName>
                                        </p:attrNameLst>
                                      </p:cBhvr>
                                      <p:to>
                                        <p:strVal val="hidden"/>
                                      </p:to>
                                    </p:set>
                                  </p:childTnLst>
                                </p:cTn>
                              </p:par>
                              <p:par>
                                <p:cTn id="19" presetID="9" presetClass="entr" presetSubtype="0" fill="hold" nodeType="withEffect">
                                  <p:stCondLst>
                                    <p:cond delay="0"/>
                                  </p:stCondLst>
                                  <p:childTnLst>
                                    <p:set>
                                      <p:cBhvr>
                                        <p:cTn id="20" dur="1" fill="hold">
                                          <p:stCondLst>
                                            <p:cond delay="0"/>
                                          </p:stCondLst>
                                        </p:cTn>
                                        <p:tgtEl>
                                          <p:spTgt spid="11"/>
                                        </p:tgtEl>
                                        <p:attrNameLst>
                                          <p:attrName>style.visibility</p:attrName>
                                        </p:attrNameLst>
                                      </p:cBhvr>
                                      <p:to>
                                        <p:strVal val="visible"/>
                                      </p:to>
                                    </p:set>
                                    <p:animEffect transition="in" filter="dissolve">
                                      <p:cBhvr>
                                        <p:cTn id="21"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24" grpId="0" animBg="1"/>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430001"/>
            <a:ext cx="10515600" cy="894622"/>
          </a:xfrm>
        </p:spPr>
        <p:txBody>
          <a:bodyPr>
            <a:normAutofit/>
          </a:bodyPr>
          <a:lstStyle/>
          <a:p>
            <a:r>
              <a:rPr lang="en-US" altLang="en-US" sz="4400" dirty="0">
                <a:ea typeface="ＭＳ Ｐゴシック" panose="020B0600070205080204" pitchFamily="34" charset="-128"/>
              </a:rPr>
              <a:t>HTTP request message: general format</a:t>
            </a:r>
            <a:endParaRPr lang="en-US" sz="4400" dirty="0"/>
          </a:p>
        </p:txBody>
      </p:sp>
      <p:sp>
        <p:nvSpPr>
          <p:cNvPr id="22" name="Text Box 9">
            <a:extLst>
              <a:ext uri="{FF2B5EF4-FFF2-40B4-BE49-F238E27FC236}">
                <a16:creationId xmlns:a16="http://schemas.microsoft.com/office/drawing/2014/main" id="{CAB95007-032C-1849-B460-3E4D669013E8}"/>
              </a:ext>
            </a:extLst>
          </p:cNvPr>
          <p:cNvSpPr txBox="1">
            <a:spLocks noChangeArrowheads="1"/>
          </p:cNvSpPr>
          <p:nvPr/>
        </p:nvSpPr>
        <p:spPr bwMode="auto">
          <a:xfrm>
            <a:off x="8704472" y="1752600"/>
            <a:ext cx="1030287" cy="64135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90000"/>
              </a:lnSpc>
              <a:spcBef>
                <a:spcPct val="0"/>
              </a:spcBef>
              <a:spcAft>
                <a:spcPts val="0"/>
              </a:spcAft>
              <a:buClrTx/>
              <a:buSzTx/>
              <a:buFontTx/>
              <a:buNone/>
              <a:tabLst/>
              <a:defRPr/>
            </a:pPr>
            <a:r>
              <a:rPr kumimoji="0" lang="en-US" altLang="en-US" sz="2000" b="0" i="0"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request</a:t>
            </a:r>
          </a:p>
          <a:p>
            <a:pPr marL="342900" marR="0" lvl="0" indent="-342900" algn="l" defTabSz="914400" rtl="0" eaLnBrk="1" fontAlgn="auto" latinLnBrk="0" hangingPunct="1">
              <a:lnSpc>
                <a:spcPct val="90000"/>
              </a:lnSpc>
              <a:spcBef>
                <a:spcPct val="0"/>
              </a:spcBef>
              <a:spcAft>
                <a:spcPts val="0"/>
              </a:spcAft>
              <a:buClrTx/>
              <a:buSzTx/>
              <a:buFontTx/>
              <a:buNone/>
              <a:tabLst/>
              <a:defRPr/>
            </a:pPr>
            <a:r>
              <a:rPr kumimoji="0" lang="en-US" altLang="en-US" sz="2000" b="0" i="0"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line</a:t>
            </a:r>
          </a:p>
        </p:txBody>
      </p:sp>
      <p:sp>
        <p:nvSpPr>
          <p:cNvPr id="23" name="Text Box 11">
            <a:extLst>
              <a:ext uri="{FF2B5EF4-FFF2-40B4-BE49-F238E27FC236}">
                <a16:creationId xmlns:a16="http://schemas.microsoft.com/office/drawing/2014/main" id="{0CB38CB5-45F7-C847-AE71-4F4C5B6FDC22}"/>
              </a:ext>
            </a:extLst>
          </p:cNvPr>
          <p:cNvSpPr txBox="1">
            <a:spLocks noChangeArrowheads="1"/>
          </p:cNvSpPr>
          <p:nvPr/>
        </p:nvSpPr>
        <p:spPr bwMode="auto">
          <a:xfrm>
            <a:off x="8699709" y="2768600"/>
            <a:ext cx="974725" cy="64135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90000"/>
              </a:lnSpc>
              <a:spcBef>
                <a:spcPct val="0"/>
              </a:spcBef>
              <a:spcAft>
                <a:spcPts val="0"/>
              </a:spcAft>
              <a:buClrTx/>
              <a:buSzTx/>
              <a:buFontTx/>
              <a:buNone/>
              <a:tabLst/>
              <a:defRPr/>
            </a:pPr>
            <a:r>
              <a:rPr kumimoji="0" lang="en-US" altLang="en-US" sz="2000" b="0" i="0"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header</a:t>
            </a:r>
          </a:p>
          <a:p>
            <a:pPr marL="342900" marR="0" lvl="0" indent="-342900" algn="l" defTabSz="914400" rtl="0" eaLnBrk="1" fontAlgn="auto" latinLnBrk="0" hangingPunct="1">
              <a:lnSpc>
                <a:spcPct val="90000"/>
              </a:lnSpc>
              <a:spcBef>
                <a:spcPct val="0"/>
              </a:spcBef>
              <a:spcAft>
                <a:spcPts val="0"/>
              </a:spcAft>
              <a:buClrTx/>
              <a:buSzTx/>
              <a:buFontTx/>
              <a:buNone/>
              <a:tabLst/>
              <a:defRPr/>
            </a:pPr>
            <a:r>
              <a:rPr kumimoji="0" lang="en-US" altLang="en-US" sz="2000" b="0" i="0"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lines</a:t>
            </a:r>
          </a:p>
        </p:txBody>
      </p:sp>
      <p:sp>
        <p:nvSpPr>
          <p:cNvPr id="24" name="Rectangle 12">
            <a:extLst>
              <a:ext uri="{FF2B5EF4-FFF2-40B4-BE49-F238E27FC236}">
                <a16:creationId xmlns:a16="http://schemas.microsoft.com/office/drawing/2014/main" id="{E645219C-0302-5E46-AE15-64BD65153E7E}"/>
              </a:ext>
            </a:extLst>
          </p:cNvPr>
          <p:cNvSpPr>
            <a:spLocks noChangeArrowheads="1"/>
          </p:cNvSpPr>
          <p:nvPr/>
        </p:nvSpPr>
        <p:spPr bwMode="auto">
          <a:xfrm>
            <a:off x="8315534" y="2338387"/>
            <a:ext cx="346075" cy="1819275"/>
          </a:xfrm>
          <a:prstGeom prst="rect">
            <a:avLst/>
          </a:prstGeom>
          <a:noFill/>
          <a:ln w="19050">
            <a:solidFill>
              <a:srgbClr val="CC00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5" name="Rectangle 13">
            <a:extLst>
              <a:ext uri="{FF2B5EF4-FFF2-40B4-BE49-F238E27FC236}">
                <a16:creationId xmlns:a16="http://schemas.microsoft.com/office/drawing/2014/main" id="{CAFB1EEC-4EBF-6E41-B9CB-E4B01F156EAB}"/>
              </a:ext>
            </a:extLst>
          </p:cNvPr>
          <p:cNvSpPr>
            <a:spLocks noChangeArrowheads="1"/>
          </p:cNvSpPr>
          <p:nvPr/>
        </p:nvSpPr>
        <p:spPr bwMode="auto">
          <a:xfrm>
            <a:off x="8182184" y="2287587"/>
            <a:ext cx="290513" cy="2017713"/>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6" name="Rectangle 15">
            <a:extLst>
              <a:ext uri="{FF2B5EF4-FFF2-40B4-BE49-F238E27FC236}">
                <a16:creationId xmlns:a16="http://schemas.microsoft.com/office/drawing/2014/main" id="{009CBE09-CA75-A245-B675-9042959F169C}"/>
              </a:ext>
            </a:extLst>
          </p:cNvPr>
          <p:cNvSpPr>
            <a:spLocks noChangeArrowheads="1"/>
          </p:cNvSpPr>
          <p:nvPr/>
        </p:nvSpPr>
        <p:spPr bwMode="auto">
          <a:xfrm>
            <a:off x="8550484" y="4394200"/>
            <a:ext cx="712788" cy="121602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7" name="Text Box 16">
            <a:extLst>
              <a:ext uri="{FF2B5EF4-FFF2-40B4-BE49-F238E27FC236}">
                <a16:creationId xmlns:a16="http://schemas.microsoft.com/office/drawing/2014/main" id="{548D8BC5-234B-1340-9AE4-2B7B4CCDF55A}"/>
              </a:ext>
            </a:extLst>
          </p:cNvPr>
          <p:cNvSpPr txBox="1">
            <a:spLocks noChangeArrowheads="1"/>
          </p:cNvSpPr>
          <p:nvPr/>
        </p:nvSpPr>
        <p:spPr bwMode="auto">
          <a:xfrm>
            <a:off x="8701297" y="4959350"/>
            <a:ext cx="735012" cy="366712"/>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90000"/>
              </a:lnSpc>
              <a:spcBef>
                <a:spcPct val="0"/>
              </a:spcBef>
              <a:spcAft>
                <a:spcPts val="0"/>
              </a:spcAft>
              <a:buClrTx/>
              <a:buSzTx/>
              <a:buFontTx/>
              <a:buNone/>
              <a:tabLst/>
              <a:defRPr/>
            </a:pPr>
            <a:r>
              <a:rPr kumimoji="0" lang="en-US" altLang="en-US" sz="2000" b="0" i="0"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body</a:t>
            </a:r>
          </a:p>
        </p:txBody>
      </p:sp>
      <p:sp>
        <p:nvSpPr>
          <p:cNvPr id="28" name="Rectangle 20">
            <a:extLst>
              <a:ext uri="{FF2B5EF4-FFF2-40B4-BE49-F238E27FC236}">
                <a16:creationId xmlns:a16="http://schemas.microsoft.com/office/drawing/2014/main" id="{8BE22D39-29E3-DB4E-8BB7-B366225B441F}"/>
              </a:ext>
            </a:extLst>
          </p:cNvPr>
          <p:cNvSpPr>
            <a:spLocks noChangeArrowheads="1"/>
          </p:cNvSpPr>
          <p:nvPr/>
        </p:nvSpPr>
        <p:spPr bwMode="auto">
          <a:xfrm>
            <a:off x="2879934" y="1789112"/>
            <a:ext cx="5638800" cy="446088"/>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9" name="Line 22">
            <a:extLst>
              <a:ext uri="{FF2B5EF4-FFF2-40B4-BE49-F238E27FC236}">
                <a16:creationId xmlns:a16="http://schemas.microsoft.com/office/drawing/2014/main" id="{E517253E-A702-9F4B-B692-C2D297AE8C56}"/>
              </a:ext>
            </a:extLst>
          </p:cNvPr>
          <p:cNvSpPr>
            <a:spLocks noChangeShapeType="1"/>
          </p:cNvSpPr>
          <p:nvPr/>
        </p:nvSpPr>
        <p:spPr bwMode="auto">
          <a:xfrm>
            <a:off x="4188034" y="1792287"/>
            <a:ext cx="0" cy="4381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30" name="Line 23">
            <a:extLst>
              <a:ext uri="{FF2B5EF4-FFF2-40B4-BE49-F238E27FC236}">
                <a16:creationId xmlns:a16="http://schemas.microsoft.com/office/drawing/2014/main" id="{9A3ED2FB-B252-C14F-B645-419D36E7F292}"/>
              </a:ext>
            </a:extLst>
          </p:cNvPr>
          <p:cNvSpPr>
            <a:spLocks noChangeShapeType="1"/>
          </p:cNvSpPr>
          <p:nvPr/>
        </p:nvSpPr>
        <p:spPr bwMode="auto">
          <a:xfrm>
            <a:off x="4632534" y="1792287"/>
            <a:ext cx="0" cy="4381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31" name="Line 24">
            <a:extLst>
              <a:ext uri="{FF2B5EF4-FFF2-40B4-BE49-F238E27FC236}">
                <a16:creationId xmlns:a16="http://schemas.microsoft.com/office/drawing/2014/main" id="{B2B62443-11E1-2B43-9DCA-4AE37C7E4636}"/>
              </a:ext>
            </a:extLst>
          </p:cNvPr>
          <p:cNvSpPr>
            <a:spLocks noChangeShapeType="1"/>
          </p:cNvSpPr>
          <p:nvPr/>
        </p:nvSpPr>
        <p:spPr bwMode="auto">
          <a:xfrm>
            <a:off x="5940634" y="1792287"/>
            <a:ext cx="0" cy="4381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32" name="Line 25">
            <a:extLst>
              <a:ext uri="{FF2B5EF4-FFF2-40B4-BE49-F238E27FC236}">
                <a16:creationId xmlns:a16="http://schemas.microsoft.com/office/drawing/2014/main" id="{04CD6AC7-3A8A-D448-ACDB-A1CAAAE45847}"/>
              </a:ext>
            </a:extLst>
          </p:cNvPr>
          <p:cNvSpPr>
            <a:spLocks noChangeShapeType="1"/>
          </p:cNvSpPr>
          <p:nvPr/>
        </p:nvSpPr>
        <p:spPr bwMode="auto">
          <a:xfrm>
            <a:off x="6366084" y="1785937"/>
            <a:ext cx="0" cy="4381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33" name="Line 26">
            <a:extLst>
              <a:ext uri="{FF2B5EF4-FFF2-40B4-BE49-F238E27FC236}">
                <a16:creationId xmlns:a16="http://schemas.microsoft.com/office/drawing/2014/main" id="{116D6361-9C6F-384A-940A-DBEE668B1738}"/>
              </a:ext>
            </a:extLst>
          </p:cNvPr>
          <p:cNvSpPr>
            <a:spLocks noChangeShapeType="1"/>
          </p:cNvSpPr>
          <p:nvPr/>
        </p:nvSpPr>
        <p:spPr bwMode="auto">
          <a:xfrm>
            <a:off x="7667834" y="1792287"/>
            <a:ext cx="0" cy="4381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34" name="Line 27">
            <a:extLst>
              <a:ext uri="{FF2B5EF4-FFF2-40B4-BE49-F238E27FC236}">
                <a16:creationId xmlns:a16="http://schemas.microsoft.com/office/drawing/2014/main" id="{66F44111-14E6-9047-91A5-35A207202184}"/>
              </a:ext>
            </a:extLst>
          </p:cNvPr>
          <p:cNvSpPr>
            <a:spLocks noChangeShapeType="1"/>
          </p:cNvSpPr>
          <p:nvPr/>
        </p:nvSpPr>
        <p:spPr bwMode="auto">
          <a:xfrm>
            <a:off x="8105984" y="1792287"/>
            <a:ext cx="0" cy="4381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35" name="Text Box 28">
            <a:extLst>
              <a:ext uri="{FF2B5EF4-FFF2-40B4-BE49-F238E27FC236}">
                <a16:creationId xmlns:a16="http://schemas.microsoft.com/office/drawing/2014/main" id="{101CD148-0CB6-B64C-B622-686BDB7E0577}"/>
              </a:ext>
            </a:extLst>
          </p:cNvPr>
          <p:cNvSpPr txBox="1">
            <a:spLocks noChangeArrowheads="1"/>
          </p:cNvSpPr>
          <p:nvPr/>
        </p:nvSpPr>
        <p:spPr bwMode="auto">
          <a:xfrm>
            <a:off x="3003759" y="1816100"/>
            <a:ext cx="1030288"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srgbClr val="000099"/>
                </a:solidFill>
                <a:effectLst/>
                <a:uLnTx/>
                <a:uFillTx/>
                <a:latin typeface="Arial" panose="020B0604020202020204" pitchFamily="34" charset="0"/>
                <a:ea typeface="ＭＳ Ｐゴシック" panose="020B0600070205080204" pitchFamily="34" charset="-128"/>
                <a:cs typeface="+mn-cs"/>
              </a:rPr>
              <a:t>method</a:t>
            </a:r>
          </a:p>
        </p:txBody>
      </p:sp>
      <p:sp>
        <p:nvSpPr>
          <p:cNvPr id="36" name="Text Box 29">
            <a:extLst>
              <a:ext uri="{FF2B5EF4-FFF2-40B4-BE49-F238E27FC236}">
                <a16:creationId xmlns:a16="http://schemas.microsoft.com/office/drawing/2014/main" id="{803519B0-4DBB-0446-BBAE-FAAA993CE334}"/>
              </a:ext>
            </a:extLst>
          </p:cNvPr>
          <p:cNvSpPr txBox="1">
            <a:spLocks noChangeArrowheads="1"/>
          </p:cNvSpPr>
          <p:nvPr/>
        </p:nvSpPr>
        <p:spPr bwMode="auto">
          <a:xfrm>
            <a:off x="4165809" y="1797050"/>
            <a:ext cx="452438"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sp</a:t>
            </a:r>
          </a:p>
        </p:txBody>
      </p:sp>
      <p:sp>
        <p:nvSpPr>
          <p:cNvPr id="37" name="Text Box 30">
            <a:extLst>
              <a:ext uri="{FF2B5EF4-FFF2-40B4-BE49-F238E27FC236}">
                <a16:creationId xmlns:a16="http://schemas.microsoft.com/office/drawing/2014/main" id="{2AE14B96-40BF-C44D-B226-47487039EDC0}"/>
              </a:ext>
            </a:extLst>
          </p:cNvPr>
          <p:cNvSpPr txBox="1">
            <a:spLocks noChangeArrowheads="1"/>
          </p:cNvSpPr>
          <p:nvPr/>
        </p:nvSpPr>
        <p:spPr bwMode="auto">
          <a:xfrm>
            <a:off x="5931109" y="1803400"/>
            <a:ext cx="452438"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sp</a:t>
            </a:r>
          </a:p>
        </p:txBody>
      </p:sp>
      <p:sp>
        <p:nvSpPr>
          <p:cNvPr id="38" name="Text Box 31">
            <a:extLst>
              <a:ext uri="{FF2B5EF4-FFF2-40B4-BE49-F238E27FC236}">
                <a16:creationId xmlns:a16="http://schemas.microsoft.com/office/drawing/2014/main" id="{499F11E0-2AAF-FC46-939A-844BDA8F36F0}"/>
              </a:ext>
            </a:extLst>
          </p:cNvPr>
          <p:cNvSpPr txBox="1">
            <a:spLocks noChangeArrowheads="1"/>
          </p:cNvSpPr>
          <p:nvPr/>
        </p:nvSpPr>
        <p:spPr bwMode="auto">
          <a:xfrm>
            <a:off x="7683709" y="1809750"/>
            <a:ext cx="40322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cr</a:t>
            </a:r>
          </a:p>
        </p:txBody>
      </p:sp>
      <p:sp>
        <p:nvSpPr>
          <p:cNvPr id="39" name="Text Box 32">
            <a:extLst>
              <a:ext uri="{FF2B5EF4-FFF2-40B4-BE49-F238E27FC236}">
                <a16:creationId xmlns:a16="http://schemas.microsoft.com/office/drawing/2014/main" id="{74D4C75B-57F6-FC40-A95F-1EA89717E27F}"/>
              </a:ext>
            </a:extLst>
          </p:cNvPr>
          <p:cNvSpPr txBox="1">
            <a:spLocks noChangeArrowheads="1"/>
          </p:cNvSpPr>
          <p:nvPr/>
        </p:nvSpPr>
        <p:spPr bwMode="auto">
          <a:xfrm>
            <a:off x="8153609" y="1820862"/>
            <a:ext cx="3111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lf</a:t>
            </a:r>
          </a:p>
        </p:txBody>
      </p:sp>
      <p:sp>
        <p:nvSpPr>
          <p:cNvPr id="40" name="Text Box 33">
            <a:extLst>
              <a:ext uri="{FF2B5EF4-FFF2-40B4-BE49-F238E27FC236}">
                <a16:creationId xmlns:a16="http://schemas.microsoft.com/office/drawing/2014/main" id="{D3CF33E6-800C-C34A-9A2F-34E6C60D755D}"/>
              </a:ext>
            </a:extLst>
          </p:cNvPr>
          <p:cNvSpPr txBox="1">
            <a:spLocks noChangeArrowheads="1"/>
          </p:cNvSpPr>
          <p:nvPr/>
        </p:nvSpPr>
        <p:spPr bwMode="auto">
          <a:xfrm>
            <a:off x="6521659" y="1803400"/>
            <a:ext cx="10033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srgbClr val="000099"/>
                </a:solidFill>
                <a:effectLst/>
                <a:uLnTx/>
                <a:uFillTx/>
                <a:latin typeface="Arial" panose="020B0604020202020204" pitchFamily="34" charset="0"/>
                <a:ea typeface="ＭＳ Ｐゴシック" panose="020B0600070205080204" pitchFamily="34" charset="-128"/>
                <a:cs typeface="+mn-cs"/>
              </a:rPr>
              <a:t>version</a:t>
            </a:r>
          </a:p>
        </p:txBody>
      </p:sp>
      <p:sp>
        <p:nvSpPr>
          <p:cNvPr id="41" name="Text Box 34">
            <a:extLst>
              <a:ext uri="{FF2B5EF4-FFF2-40B4-BE49-F238E27FC236}">
                <a16:creationId xmlns:a16="http://schemas.microsoft.com/office/drawing/2014/main" id="{064EF9BF-C55B-3041-B970-830A38934793}"/>
              </a:ext>
            </a:extLst>
          </p:cNvPr>
          <p:cNvSpPr txBox="1">
            <a:spLocks noChangeArrowheads="1"/>
          </p:cNvSpPr>
          <p:nvPr/>
        </p:nvSpPr>
        <p:spPr bwMode="auto">
          <a:xfrm>
            <a:off x="4896059" y="1816100"/>
            <a:ext cx="693738"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srgbClr val="000099"/>
                </a:solidFill>
                <a:effectLst/>
                <a:uLnTx/>
                <a:uFillTx/>
                <a:latin typeface="Arial" panose="020B0604020202020204" pitchFamily="34" charset="0"/>
                <a:ea typeface="ＭＳ Ｐゴシック" panose="020B0600070205080204" pitchFamily="34" charset="-128"/>
                <a:cs typeface="+mn-cs"/>
              </a:rPr>
              <a:t>URL</a:t>
            </a:r>
          </a:p>
        </p:txBody>
      </p:sp>
      <p:grpSp>
        <p:nvGrpSpPr>
          <p:cNvPr id="42" name="Group 45">
            <a:extLst>
              <a:ext uri="{FF2B5EF4-FFF2-40B4-BE49-F238E27FC236}">
                <a16:creationId xmlns:a16="http://schemas.microsoft.com/office/drawing/2014/main" id="{BF6F8085-A891-0844-94E6-578F3AFB50F3}"/>
              </a:ext>
            </a:extLst>
          </p:cNvPr>
          <p:cNvGrpSpPr>
            <a:grpSpLocks/>
          </p:cNvGrpSpPr>
          <p:nvPr/>
        </p:nvGrpSpPr>
        <p:grpSpPr bwMode="auto">
          <a:xfrm>
            <a:off x="2879934" y="2233612"/>
            <a:ext cx="4565650" cy="446088"/>
            <a:chOff x="192" y="1894"/>
            <a:chExt cx="2876" cy="281"/>
          </a:xfrm>
        </p:grpSpPr>
        <p:sp>
          <p:nvSpPr>
            <p:cNvPr id="43" name="Rectangle 35">
              <a:extLst>
                <a:ext uri="{FF2B5EF4-FFF2-40B4-BE49-F238E27FC236}">
                  <a16:creationId xmlns:a16="http://schemas.microsoft.com/office/drawing/2014/main" id="{37CAD855-2626-9B4A-87B5-BBFB2178C732}"/>
                </a:ext>
              </a:extLst>
            </p:cNvPr>
            <p:cNvSpPr>
              <a:spLocks noChangeArrowheads="1"/>
            </p:cNvSpPr>
            <p:nvPr/>
          </p:nvSpPr>
          <p:spPr bwMode="auto">
            <a:xfrm>
              <a:off x="192" y="1894"/>
              <a:ext cx="2876" cy="281"/>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44" name="Line 36">
              <a:extLst>
                <a:ext uri="{FF2B5EF4-FFF2-40B4-BE49-F238E27FC236}">
                  <a16:creationId xmlns:a16="http://schemas.microsoft.com/office/drawing/2014/main" id="{3882514C-0ADC-584D-AAA4-E4882A2DEA38}"/>
                </a:ext>
              </a:extLst>
            </p:cNvPr>
            <p:cNvSpPr>
              <a:spLocks noChangeShapeType="1"/>
            </p:cNvSpPr>
            <p:nvPr/>
          </p:nvSpPr>
          <p:spPr bwMode="auto">
            <a:xfrm>
              <a:off x="1700" y="1896"/>
              <a:ext cx="0" cy="27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45" name="Line 37">
              <a:extLst>
                <a:ext uri="{FF2B5EF4-FFF2-40B4-BE49-F238E27FC236}">
                  <a16:creationId xmlns:a16="http://schemas.microsoft.com/office/drawing/2014/main" id="{688D6AB7-0894-2D4A-9EE3-CF8BFFA30627}"/>
                </a:ext>
              </a:extLst>
            </p:cNvPr>
            <p:cNvSpPr>
              <a:spLocks noChangeShapeType="1"/>
            </p:cNvSpPr>
            <p:nvPr/>
          </p:nvSpPr>
          <p:spPr bwMode="auto">
            <a:xfrm>
              <a:off x="1832" y="1896"/>
              <a:ext cx="0" cy="27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46" name="Line 39">
              <a:extLst>
                <a:ext uri="{FF2B5EF4-FFF2-40B4-BE49-F238E27FC236}">
                  <a16:creationId xmlns:a16="http://schemas.microsoft.com/office/drawing/2014/main" id="{8B2EC183-EB51-C64D-B126-461EEABB1EBF}"/>
                </a:ext>
              </a:extLst>
            </p:cNvPr>
            <p:cNvSpPr>
              <a:spLocks noChangeShapeType="1"/>
            </p:cNvSpPr>
            <p:nvPr/>
          </p:nvSpPr>
          <p:spPr bwMode="auto">
            <a:xfrm>
              <a:off x="2528" y="1896"/>
              <a:ext cx="0" cy="27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47" name="Line 40">
              <a:extLst>
                <a:ext uri="{FF2B5EF4-FFF2-40B4-BE49-F238E27FC236}">
                  <a16:creationId xmlns:a16="http://schemas.microsoft.com/office/drawing/2014/main" id="{4DE50D57-00F5-134E-8F40-FDF96483157C}"/>
                </a:ext>
              </a:extLst>
            </p:cNvPr>
            <p:cNvSpPr>
              <a:spLocks noChangeShapeType="1"/>
            </p:cNvSpPr>
            <p:nvPr/>
          </p:nvSpPr>
          <p:spPr bwMode="auto">
            <a:xfrm>
              <a:off x="2804" y="1896"/>
              <a:ext cx="0" cy="27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48" name="Text Box 41">
              <a:extLst>
                <a:ext uri="{FF2B5EF4-FFF2-40B4-BE49-F238E27FC236}">
                  <a16:creationId xmlns:a16="http://schemas.microsoft.com/office/drawing/2014/main" id="{54D07A27-F429-7046-9310-3A09B05FC60A}"/>
                </a:ext>
              </a:extLst>
            </p:cNvPr>
            <p:cNvSpPr txBox="1">
              <a:spLocks noChangeArrowheads="1"/>
            </p:cNvSpPr>
            <p:nvPr/>
          </p:nvSpPr>
          <p:spPr bwMode="auto">
            <a:xfrm>
              <a:off x="2538" y="1907"/>
              <a:ext cx="254" cy="2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cr</a:t>
              </a:r>
            </a:p>
          </p:txBody>
        </p:sp>
        <p:sp>
          <p:nvSpPr>
            <p:cNvPr id="49" name="Text Box 42">
              <a:extLst>
                <a:ext uri="{FF2B5EF4-FFF2-40B4-BE49-F238E27FC236}">
                  <a16:creationId xmlns:a16="http://schemas.microsoft.com/office/drawing/2014/main" id="{C2EDB89B-2549-D34E-89E0-D083A1B07D60}"/>
                </a:ext>
              </a:extLst>
            </p:cNvPr>
            <p:cNvSpPr txBox="1">
              <a:spLocks noChangeArrowheads="1"/>
            </p:cNvSpPr>
            <p:nvPr/>
          </p:nvSpPr>
          <p:spPr bwMode="auto">
            <a:xfrm>
              <a:off x="2834" y="1914"/>
              <a:ext cx="196"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lf</a:t>
              </a:r>
            </a:p>
          </p:txBody>
        </p:sp>
        <p:sp>
          <p:nvSpPr>
            <p:cNvPr id="50" name="Text Box 43">
              <a:extLst>
                <a:ext uri="{FF2B5EF4-FFF2-40B4-BE49-F238E27FC236}">
                  <a16:creationId xmlns:a16="http://schemas.microsoft.com/office/drawing/2014/main" id="{C7C20190-6015-D24C-8172-D12AE7AC2A4E}"/>
                </a:ext>
              </a:extLst>
            </p:cNvPr>
            <p:cNvSpPr txBox="1">
              <a:spLocks noChangeArrowheads="1"/>
            </p:cNvSpPr>
            <p:nvPr/>
          </p:nvSpPr>
          <p:spPr bwMode="auto">
            <a:xfrm>
              <a:off x="1922" y="1895"/>
              <a:ext cx="499"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srgbClr val="000099"/>
                  </a:solidFill>
                  <a:effectLst/>
                  <a:uLnTx/>
                  <a:uFillTx/>
                  <a:latin typeface="Arial" panose="020B0604020202020204" pitchFamily="34" charset="0"/>
                  <a:ea typeface="ＭＳ Ｐゴシック" panose="020B0600070205080204" pitchFamily="34" charset="-128"/>
                  <a:cs typeface="+mn-cs"/>
                </a:rPr>
                <a:t>value</a:t>
              </a:r>
            </a:p>
          </p:txBody>
        </p:sp>
        <p:sp>
          <p:nvSpPr>
            <p:cNvPr id="51" name="Text Box 44">
              <a:extLst>
                <a:ext uri="{FF2B5EF4-FFF2-40B4-BE49-F238E27FC236}">
                  <a16:creationId xmlns:a16="http://schemas.microsoft.com/office/drawing/2014/main" id="{9D74CC94-6309-9D4E-AC17-7834303D292A}"/>
                </a:ext>
              </a:extLst>
            </p:cNvPr>
            <p:cNvSpPr txBox="1">
              <a:spLocks noChangeArrowheads="1"/>
            </p:cNvSpPr>
            <p:nvPr/>
          </p:nvSpPr>
          <p:spPr bwMode="auto">
            <a:xfrm>
              <a:off x="246" y="1903"/>
              <a:ext cx="1396"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srgbClr val="000099"/>
                  </a:solidFill>
                  <a:effectLst/>
                  <a:uLnTx/>
                  <a:uFillTx/>
                  <a:latin typeface="Arial" panose="020B0604020202020204" pitchFamily="34" charset="0"/>
                  <a:ea typeface="ＭＳ Ｐゴシック" panose="020B0600070205080204" pitchFamily="34" charset="-128"/>
                  <a:cs typeface="+mn-cs"/>
                </a:rPr>
                <a:t>header field name</a:t>
              </a:r>
            </a:p>
          </p:txBody>
        </p:sp>
      </p:grpSp>
      <p:grpSp>
        <p:nvGrpSpPr>
          <p:cNvPr id="52" name="Group 46">
            <a:extLst>
              <a:ext uri="{FF2B5EF4-FFF2-40B4-BE49-F238E27FC236}">
                <a16:creationId xmlns:a16="http://schemas.microsoft.com/office/drawing/2014/main" id="{F763EEE1-8E7B-574B-9B12-C02141AD6CEE}"/>
              </a:ext>
            </a:extLst>
          </p:cNvPr>
          <p:cNvGrpSpPr>
            <a:grpSpLocks/>
          </p:cNvGrpSpPr>
          <p:nvPr/>
        </p:nvGrpSpPr>
        <p:grpSpPr bwMode="auto">
          <a:xfrm>
            <a:off x="2876759" y="3709987"/>
            <a:ext cx="4565650" cy="446088"/>
            <a:chOff x="192" y="1894"/>
            <a:chExt cx="2876" cy="281"/>
          </a:xfrm>
        </p:grpSpPr>
        <p:sp>
          <p:nvSpPr>
            <p:cNvPr id="53" name="Rectangle 47">
              <a:extLst>
                <a:ext uri="{FF2B5EF4-FFF2-40B4-BE49-F238E27FC236}">
                  <a16:creationId xmlns:a16="http://schemas.microsoft.com/office/drawing/2014/main" id="{03037660-A975-AC41-9666-AFCCB3A0B935}"/>
                </a:ext>
              </a:extLst>
            </p:cNvPr>
            <p:cNvSpPr>
              <a:spLocks noChangeArrowheads="1"/>
            </p:cNvSpPr>
            <p:nvPr/>
          </p:nvSpPr>
          <p:spPr bwMode="auto">
            <a:xfrm>
              <a:off x="192" y="1894"/>
              <a:ext cx="2876" cy="281"/>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54" name="Line 48">
              <a:extLst>
                <a:ext uri="{FF2B5EF4-FFF2-40B4-BE49-F238E27FC236}">
                  <a16:creationId xmlns:a16="http://schemas.microsoft.com/office/drawing/2014/main" id="{7DAB01D5-4A4C-0848-8E97-EACA6A36C3AD}"/>
                </a:ext>
              </a:extLst>
            </p:cNvPr>
            <p:cNvSpPr>
              <a:spLocks noChangeShapeType="1"/>
            </p:cNvSpPr>
            <p:nvPr/>
          </p:nvSpPr>
          <p:spPr bwMode="auto">
            <a:xfrm>
              <a:off x="1700" y="1896"/>
              <a:ext cx="0" cy="27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55" name="Line 49">
              <a:extLst>
                <a:ext uri="{FF2B5EF4-FFF2-40B4-BE49-F238E27FC236}">
                  <a16:creationId xmlns:a16="http://schemas.microsoft.com/office/drawing/2014/main" id="{12F13F26-AF12-FB44-9B51-D0B6944C6D9C}"/>
                </a:ext>
              </a:extLst>
            </p:cNvPr>
            <p:cNvSpPr>
              <a:spLocks noChangeShapeType="1"/>
            </p:cNvSpPr>
            <p:nvPr/>
          </p:nvSpPr>
          <p:spPr bwMode="auto">
            <a:xfrm>
              <a:off x="1832" y="1896"/>
              <a:ext cx="0" cy="27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56" name="Line 50">
              <a:extLst>
                <a:ext uri="{FF2B5EF4-FFF2-40B4-BE49-F238E27FC236}">
                  <a16:creationId xmlns:a16="http://schemas.microsoft.com/office/drawing/2014/main" id="{781CA89B-E86B-F843-A1BF-431E5679227B}"/>
                </a:ext>
              </a:extLst>
            </p:cNvPr>
            <p:cNvSpPr>
              <a:spLocks noChangeShapeType="1"/>
            </p:cNvSpPr>
            <p:nvPr/>
          </p:nvSpPr>
          <p:spPr bwMode="auto">
            <a:xfrm>
              <a:off x="2528" y="1896"/>
              <a:ext cx="0" cy="27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57" name="Line 51">
              <a:extLst>
                <a:ext uri="{FF2B5EF4-FFF2-40B4-BE49-F238E27FC236}">
                  <a16:creationId xmlns:a16="http://schemas.microsoft.com/office/drawing/2014/main" id="{74911CA3-EBEB-B142-B4CE-F45E577120E5}"/>
                </a:ext>
              </a:extLst>
            </p:cNvPr>
            <p:cNvSpPr>
              <a:spLocks noChangeShapeType="1"/>
            </p:cNvSpPr>
            <p:nvPr/>
          </p:nvSpPr>
          <p:spPr bwMode="auto">
            <a:xfrm>
              <a:off x="2804" y="1896"/>
              <a:ext cx="0" cy="27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58" name="Text Box 52">
              <a:extLst>
                <a:ext uri="{FF2B5EF4-FFF2-40B4-BE49-F238E27FC236}">
                  <a16:creationId xmlns:a16="http://schemas.microsoft.com/office/drawing/2014/main" id="{D0CB791B-5400-C244-A515-F158CF9A23BC}"/>
                </a:ext>
              </a:extLst>
            </p:cNvPr>
            <p:cNvSpPr txBox="1">
              <a:spLocks noChangeArrowheads="1"/>
            </p:cNvSpPr>
            <p:nvPr/>
          </p:nvSpPr>
          <p:spPr bwMode="auto">
            <a:xfrm>
              <a:off x="2538" y="1907"/>
              <a:ext cx="254" cy="2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cr</a:t>
              </a:r>
            </a:p>
          </p:txBody>
        </p:sp>
        <p:sp>
          <p:nvSpPr>
            <p:cNvPr id="59" name="Text Box 53">
              <a:extLst>
                <a:ext uri="{FF2B5EF4-FFF2-40B4-BE49-F238E27FC236}">
                  <a16:creationId xmlns:a16="http://schemas.microsoft.com/office/drawing/2014/main" id="{E5D6E821-F80C-7046-BF97-7FA229C97D7C}"/>
                </a:ext>
              </a:extLst>
            </p:cNvPr>
            <p:cNvSpPr txBox="1">
              <a:spLocks noChangeArrowheads="1"/>
            </p:cNvSpPr>
            <p:nvPr/>
          </p:nvSpPr>
          <p:spPr bwMode="auto">
            <a:xfrm>
              <a:off x="2834" y="1914"/>
              <a:ext cx="196"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lf</a:t>
              </a:r>
            </a:p>
          </p:txBody>
        </p:sp>
        <p:sp>
          <p:nvSpPr>
            <p:cNvPr id="60" name="Text Box 54">
              <a:extLst>
                <a:ext uri="{FF2B5EF4-FFF2-40B4-BE49-F238E27FC236}">
                  <a16:creationId xmlns:a16="http://schemas.microsoft.com/office/drawing/2014/main" id="{5F6B0327-AD11-4545-B4F6-735084B855B5}"/>
                </a:ext>
              </a:extLst>
            </p:cNvPr>
            <p:cNvSpPr txBox="1">
              <a:spLocks noChangeArrowheads="1"/>
            </p:cNvSpPr>
            <p:nvPr/>
          </p:nvSpPr>
          <p:spPr bwMode="auto">
            <a:xfrm>
              <a:off x="1922" y="1895"/>
              <a:ext cx="499"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srgbClr val="000099"/>
                  </a:solidFill>
                  <a:effectLst/>
                  <a:uLnTx/>
                  <a:uFillTx/>
                  <a:latin typeface="Arial" panose="020B0604020202020204" pitchFamily="34" charset="0"/>
                  <a:ea typeface="ＭＳ Ｐゴシック" panose="020B0600070205080204" pitchFamily="34" charset="-128"/>
                  <a:cs typeface="+mn-cs"/>
                </a:rPr>
                <a:t>value</a:t>
              </a:r>
            </a:p>
          </p:txBody>
        </p:sp>
        <p:sp>
          <p:nvSpPr>
            <p:cNvPr id="61" name="Text Box 55">
              <a:extLst>
                <a:ext uri="{FF2B5EF4-FFF2-40B4-BE49-F238E27FC236}">
                  <a16:creationId xmlns:a16="http://schemas.microsoft.com/office/drawing/2014/main" id="{95580CF6-5A42-2640-82F1-B4775A0714B8}"/>
                </a:ext>
              </a:extLst>
            </p:cNvPr>
            <p:cNvSpPr txBox="1">
              <a:spLocks noChangeArrowheads="1"/>
            </p:cNvSpPr>
            <p:nvPr/>
          </p:nvSpPr>
          <p:spPr bwMode="auto">
            <a:xfrm>
              <a:off x="246" y="1903"/>
              <a:ext cx="1396"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srgbClr val="000099"/>
                  </a:solidFill>
                  <a:effectLst/>
                  <a:uLnTx/>
                  <a:uFillTx/>
                  <a:latin typeface="Arial" panose="020B0604020202020204" pitchFamily="34" charset="0"/>
                  <a:ea typeface="ＭＳ Ｐゴシック" panose="020B0600070205080204" pitchFamily="34" charset="-128"/>
                  <a:cs typeface="+mn-cs"/>
                </a:rPr>
                <a:t>header field name</a:t>
              </a:r>
            </a:p>
          </p:txBody>
        </p:sp>
      </p:grpSp>
      <p:sp>
        <p:nvSpPr>
          <p:cNvPr id="62" name="Line 56">
            <a:extLst>
              <a:ext uri="{FF2B5EF4-FFF2-40B4-BE49-F238E27FC236}">
                <a16:creationId xmlns:a16="http://schemas.microsoft.com/office/drawing/2014/main" id="{923CEA11-D6DF-1C46-A3A4-FD9F81E7CBE9}"/>
              </a:ext>
            </a:extLst>
          </p:cNvPr>
          <p:cNvSpPr>
            <a:spLocks noChangeShapeType="1"/>
          </p:cNvSpPr>
          <p:nvPr/>
        </p:nvSpPr>
        <p:spPr bwMode="auto">
          <a:xfrm>
            <a:off x="2879934" y="2681287"/>
            <a:ext cx="0" cy="104140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nvGrpSpPr>
          <p:cNvPr id="63" name="Group 61">
            <a:extLst>
              <a:ext uri="{FF2B5EF4-FFF2-40B4-BE49-F238E27FC236}">
                <a16:creationId xmlns:a16="http://schemas.microsoft.com/office/drawing/2014/main" id="{331FDA17-3586-0A4D-9D97-B7C360855EC7}"/>
              </a:ext>
            </a:extLst>
          </p:cNvPr>
          <p:cNvGrpSpPr>
            <a:grpSpLocks/>
          </p:cNvGrpSpPr>
          <p:nvPr/>
        </p:nvGrpSpPr>
        <p:grpSpPr bwMode="auto">
          <a:xfrm>
            <a:off x="2711659" y="2905125"/>
            <a:ext cx="331788" cy="461962"/>
            <a:chOff x="462" y="1727"/>
            <a:chExt cx="209" cy="291"/>
          </a:xfrm>
        </p:grpSpPr>
        <p:sp>
          <p:nvSpPr>
            <p:cNvPr id="64" name="Rectangle 59">
              <a:extLst>
                <a:ext uri="{FF2B5EF4-FFF2-40B4-BE49-F238E27FC236}">
                  <a16:creationId xmlns:a16="http://schemas.microsoft.com/office/drawing/2014/main" id="{C1850415-E4E6-744B-A59A-4CBBE0004E2D}"/>
                </a:ext>
              </a:extLst>
            </p:cNvPr>
            <p:cNvSpPr>
              <a:spLocks noChangeArrowheads="1"/>
            </p:cNvSpPr>
            <p:nvPr/>
          </p:nvSpPr>
          <p:spPr bwMode="auto">
            <a:xfrm>
              <a:off x="534" y="1854"/>
              <a:ext cx="56" cy="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65" name="Text Box 57">
              <a:extLst>
                <a:ext uri="{FF2B5EF4-FFF2-40B4-BE49-F238E27FC236}">
                  <a16:creationId xmlns:a16="http://schemas.microsoft.com/office/drawing/2014/main" id="{26A802CD-661F-6548-9B20-03447D673761}"/>
                </a:ext>
              </a:extLst>
            </p:cNvPr>
            <p:cNvSpPr txBox="1">
              <a:spLocks noChangeArrowheads="1"/>
            </p:cNvSpPr>
            <p:nvPr/>
          </p:nvSpPr>
          <p:spPr bwMode="auto">
            <a:xfrm>
              <a:off x="462" y="1727"/>
              <a:ext cx="209"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
              </a:r>
            </a:p>
          </p:txBody>
        </p:sp>
        <p:sp>
          <p:nvSpPr>
            <p:cNvPr id="66" name="Text Box 58">
              <a:extLst>
                <a:ext uri="{FF2B5EF4-FFF2-40B4-BE49-F238E27FC236}">
                  <a16:creationId xmlns:a16="http://schemas.microsoft.com/office/drawing/2014/main" id="{5857CADE-C5FA-4D45-86A4-A527BB0999C5}"/>
                </a:ext>
              </a:extLst>
            </p:cNvPr>
            <p:cNvSpPr txBox="1">
              <a:spLocks noChangeArrowheads="1"/>
            </p:cNvSpPr>
            <p:nvPr/>
          </p:nvSpPr>
          <p:spPr bwMode="auto">
            <a:xfrm>
              <a:off x="462" y="1768"/>
              <a:ext cx="209"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
              </a:r>
            </a:p>
          </p:txBody>
        </p:sp>
      </p:grpSp>
      <p:sp>
        <p:nvSpPr>
          <p:cNvPr id="67" name="Line 62">
            <a:extLst>
              <a:ext uri="{FF2B5EF4-FFF2-40B4-BE49-F238E27FC236}">
                <a16:creationId xmlns:a16="http://schemas.microsoft.com/office/drawing/2014/main" id="{4AD99966-51D9-144F-843E-CA57BB5A97E5}"/>
              </a:ext>
            </a:extLst>
          </p:cNvPr>
          <p:cNvSpPr>
            <a:spLocks noChangeShapeType="1"/>
          </p:cNvSpPr>
          <p:nvPr/>
        </p:nvSpPr>
        <p:spPr bwMode="auto">
          <a:xfrm>
            <a:off x="7443997" y="2668587"/>
            <a:ext cx="0" cy="104140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nvGrpSpPr>
          <p:cNvPr id="68" name="Group 63">
            <a:extLst>
              <a:ext uri="{FF2B5EF4-FFF2-40B4-BE49-F238E27FC236}">
                <a16:creationId xmlns:a16="http://schemas.microsoft.com/office/drawing/2014/main" id="{21BE7B05-C0E3-2847-AA19-1D559561D8E0}"/>
              </a:ext>
            </a:extLst>
          </p:cNvPr>
          <p:cNvGrpSpPr>
            <a:grpSpLocks/>
          </p:cNvGrpSpPr>
          <p:nvPr/>
        </p:nvGrpSpPr>
        <p:grpSpPr bwMode="auto">
          <a:xfrm>
            <a:off x="7275722" y="2892425"/>
            <a:ext cx="331787" cy="461962"/>
            <a:chOff x="462" y="1727"/>
            <a:chExt cx="209" cy="291"/>
          </a:xfrm>
        </p:grpSpPr>
        <p:sp>
          <p:nvSpPr>
            <p:cNvPr id="69" name="Rectangle 64">
              <a:extLst>
                <a:ext uri="{FF2B5EF4-FFF2-40B4-BE49-F238E27FC236}">
                  <a16:creationId xmlns:a16="http://schemas.microsoft.com/office/drawing/2014/main" id="{1068B7F8-AE57-0A4E-92E6-32182A78CA31}"/>
                </a:ext>
              </a:extLst>
            </p:cNvPr>
            <p:cNvSpPr>
              <a:spLocks noChangeArrowheads="1"/>
            </p:cNvSpPr>
            <p:nvPr/>
          </p:nvSpPr>
          <p:spPr bwMode="auto">
            <a:xfrm>
              <a:off x="534" y="1854"/>
              <a:ext cx="56" cy="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70" name="Text Box 65">
              <a:extLst>
                <a:ext uri="{FF2B5EF4-FFF2-40B4-BE49-F238E27FC236}">
                  <a16:creationId xmlns:a16="http://schemas.microsoft.com/office/drawing/2014/main" id="{304BAA75-EDF9-3049-8146-D4E3B77D4E55}"/>
                </a:ext>
              </a:extLst>
            </p:cNvPr>
            <p:cNvSpPr txBox="1">
              <a:spLocks noChangeArrowheads="1"/>
            </p:cNvSpPr>
            <p:nvPr/>
          </p:nvSpPr>
          <p:spPr bwMode="auto">
            <a:xfrm>
              <a:off x="462" y="1727"/>
              <a:ext cx="209"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
              </a:r>
            </a:p>
          </p:txBody>
        </p:sp>
        <p:sp>
          <p:nvSpPr>
            <p:cNvPr id="71" name="Text Box 66">
              <a:extLst>
                <a:ext uri="{FF2B5EF4-FFF2-40B4-BE49-F238E27FC236}">
                  <a16:creationId xmlns:a16="http://schemas.microsoft.com/office/drawing/2014/main" id="{7B98EC85-B737-7A4A-B367-0CDBC6B02392}"/>
                </a:ext>
              </a:extLst>
            </p:cNvPr>
            <p:cNvSpPr txBox="1">
              <a:spLocks noChangeArrowheads="1"/>
            </p:cNvSpPr>
            <p:nvPr/>
          </p:nvSpPr>
          <p:spPr bwMode="auto">
            <a:xfrm>
              <a:off x="462" y="1768"/>
              <a:ext cx="209"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
              </a:r>
            </a:p>
          </p:txBody>
        </p:sp>
      </p:grpSp>
      <p:grpSp>
        <p:nvGrpSpPr>
          <p:cNvPr id="72" name="Group 77">
            <a:extLst>
              <a:ext uri="{FF2B5EF4-FFF2-40B4-BE49-F238E27FC236}">
                <a16:creationId xmlns:a16="http://schemas.microsoft.com/office/drawing/2014/main" id="{3F072947-4F12-CC4D-A114-F6AA680D477F}"/>
              </a:ext>
            </a:extLst>
          </p:cNvPr>
          <p:cNvGrpSpPr>
            <a:grpSpLocks/>
          </p:cNvGrpSpPr>
          <p:nvPr/>
        </p:nvGrpSpPr>
        <p:grpSpPr bwMode="auto">
          <a:xfrm>
            <a:off x="2875172" y="4156075"/>
            <a:ext cx="963612" cy="446087"/>
            <a:chOff x="3105" y="2650"/>
            <a:chExt cx="607" cy="281"/>
          </a:xfrm>
        </p:grpSpPr>
        <p:sp>
          <p:nvSpPr>
            <p:cNvPr id="73" name="Rectangle 68">
              <a:extLst>
                <a:ext uri="{FF2B5EF4-FFF2-40B4-BE49-F238E27FC236}">
                  <a16:creationId xmlns:a16="http://schemas.microsoft.com/office/drawing/2014/main" id="{B30322FD-E3EE-8748-B949-5646BF3FDFC8}"/>
                </a:ext>
              </a:extLst>
            </p:cNvPr>
            <p:cNvSpPr>
              <a:spLocks noChangeArrowheads="1"/>
            </p:cNvSpPr>
            <p:nvPr/>
          </p:nvSpPr>
          <p:spPr bwMode="auto">
            <a:xfrm>
              <a:off x="3105" y="2650"/>
              <a:ext cx="607" cy="281"/>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74" name="Line 72">
              <a:extLst>
                <a:ext uri="{FF2B5EF4-FFF2-40B4-BE49-F238E27FC236}">
                  <a16:creationId xmlns:a16="http://schemas.microsoft.com/office/drawing/2014/main" id="{48E1F9CF-9FEF-5347-B932-F18E52F7D062}"/>
                </a:ext>
              </a:extLst>
            </p:cNvPr>
            <p:cNvSpPr>
              <a:spLocks noChangeShapeType="1"/>
            </p:cNvSpPr>
            <p:nvPr/>
          </p:nvSpPr>
          <p:spPr bwMode="auto">
            <a:xfrm>
              <a:off x="3406" y="2652"/>
              <a:ext cx="0" cy="27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75" name="Text Box 73">
              <a:extLst>
                <a:ext uri="{FF2B5EF4-FFF2-40B4-BE49-F238E27FC236}">
                  <a16:creationId xmlns:a16="http://schemas.microsoft.com/office/drawing/2014/main" id="{3F1DCBAA-5080-0B49-ADD4-12FFFAF8A808}"/>
                </a:ext>
              </a:extLst>
            </p:cNvPr>
            <p:cNvSpPr txBox="1">
              <a:spLocks noChangeArrowheads="1"/>
            </p:cNvSpPr>
            <p:nvPr/>
          </p:nvSpPr>
          <p:spPr bwMode="auto">
            <a:xfrm>
              <a:off x="3140" y="2663"/>
              <a:ext cx="254" cy="2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cr</a:t>
              </a:r>
            </a:p>
          </p:txBody>
        </p:sp>
        <p:sp>
          <p:nvSpPr>
            <p:cNvPr id="76" name="Text Box 74">
              <a:extLst>
                <a:ext uri="{FF2B5EF4-FFF2-40B4-BE49-F238E27FC236}">
                  <a16:creationId xmlns:a16="http://schemas.microsoft.com/office/drawing/2014/main" id="{30F8DE49-8702-8242-B74B-8F1C10B8D2BE}"/>
                </a:ext>
              </a:extLst>
            </p:cNvPr>
            <p:cNvSpPr txBox="1">
              <a:spLocks noChangeArrowheads="1"/>
            </p:cNvSpPr>
            <p:nvPr/>
          </p:nvSpPr>
          <p:spPr bwMode="auto">
            <a:xfrm>
              <a:off x="3436" y="2670"/>
              <a:ext cx="196"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lf</a:t>
              </a:r>
            </a:p>
          </p:txBody>
        </p:sp>
      </p:grpSp>
      <p:sp>
        <p:nvSpPr>
          <p:cNvPr id="77" name="Rectangle 78">
            <a:extLst>
              <a:ext uri="{FF2B5EF4-FFF2-40B4-BE49-F238E27FC236}">
                <a16:creationId xmlns:a16="http://schemas.microsoft.com/office/drawing/2014/main" id="{6229F0FB-98BB-B944-85C4-25A52FBA6CCF}"/>
              </a:ext>
            </a:extLst>
          </p:cNvPr>
          <p:cNvSpPr>
            <a:spLocks noChangeArrowheads="1"/>
          </p:cNvSpPr>
          <p:nvPr/>
        </p:nvSpPr>
        <p:spPr bwMode="auto">
          <a:xfrm>
            <a:off x="2875172" y="4603750"/>
            <a:ext cx="5170487" cy="1120775"/>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78" name="Text Box 80">
            <a:extLst>
              <a:ext uri="{FF2B5EF4-FFF2-40B4-BE49-F238E27FC236}">
                <a16:creationId xmlns:a16="http://schemas.microsoft.com/office/drawing/2014/main" id="{15C2EA86-0F4F-3247-A569-CE038874C470}"/>
              </a:ext>
            </a:extLst>
          </p:cNvPr>
          <p:cNvSpPr txBox="1">
            <a:spLocks noChangeArrowheads="1"/>
          </p:cNvSpPr>
          <p:nvPr/>
        </p:nvSpPr>
        <p:spPr bwMode="auto">
          <a:xfrm>
            <a:off x="4811922" y="4927600"/>
            <a:ext cx="1411287"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srgbClr val="000099"/>
                </a:solidFill>
                <a:effectLst/>
                <a:uLnTx/>
                <a:uFillTx/>
                <a:latin typeface="Arial" panose="020B0604020202020204" pitchFamily="34" charset="0"/>
                <a:ea typeface="ＭＳ Ｐゴシック" panose="020B0600070205080204" pitchFamily="34" charset="-128"/>
                <a:cs typeface="+mn-cs"/>
              </a:rPr>
              <a:t>entity body</a:t>
            </a:r>
          </a:p>
        </p:txBody>
      </p:sp>
      <p:grpSp>
        <p:nvGrpSpPr>
          <p:cNvPr id="79" name="Group 81">
            <a:extLst>
              <a:ext uri="{FF2B5EF4-FFF2-40B4-BE49-F238E27FC236}">
                <a16:creationId xmlns:a16="http://schemas.microsoft.com/office/drawing/2014/main" id="{FBD71B37-ADDE-7A46-9420-5D7F558DE36A}"/>
              </a:ext>
            </a:extLst>
          </p:cNvPr>
          <p:cNvGrpSpPr>
            <a:grpSpLocks/>
          </p:cNvGrpSpPr>
          <p:nvPr/>
        </p:nvGrpSpPr>
        <p:grpSpPr bwMode="auto">
          <a:xfrm>
            <a:off x="2711659" y="4941887"/>
            <a:ext cx="331788" cy="461963"/>
            <a:chOff x="462" y="1727"/>
            <a:chExt cx="209" cy="291"/>
          </a:xfrm>
        </p:grpSpPr>
        <p:sp>
          <p:nvSpPr>
            <p:cNvPr id="80" name="Rectangle 82">
              <a:extLst>
                <a:ext uri="{FF2B5EF4-FFF2-40B4-BE49-F238E27FC236}">
                  <a16:creationId xmlns:a16="http://schemas.microsoft.com/office/drawing/2014/main" id="{EB685F5D-49A7-714D-B0CE-A681FE471FBF}"/>
                </a:ext>
              </a:extLst>
            </p:cNvPr>
            <p:cNvSpPr>
              <a:spLocks noChangeArrowheads="1"/>
            </p:cNvSpPr>
            <p:nvPr/>
          </p:nvSpPr>
          <p:spPr bwMode="auto">
            <a:xfrm>
              <a:off x="534" y="1854"/>
              <a:ext cx="56" cy="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81" name="Text Box 83">
              <a:extLst>
                <a:ext uri="{FF2B5EF4-FFF2-40B4-BE49-F238E27FC236}">
                  <a16:creationId xmlns:a16="http://schemas.microsoft.com/office/drawing/2014/main" id="{F39503FA-5AF7-1343-97ED-74063A1F12A0}"/>
                </a:ext>
              </a:extLst>
            </p:cNvPr>
            <p:cNvSpPr txBox="1">
              <a:spLocks noChangeArrowheads="1"/>
            </p:cNvSpPr>
            <p:nvPr/>
          </p:nvSpPr>
          <p:spPr bwMode="auto">
            <a:xfrm>
              <a:off x="462" y="1727"/>
              <a:ext cx="209"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
              </a:r>
            </a:p>
          </p:txBody>
        </p:sp>
        <p:sp>
          <p:nvSpPr>
            <p:cNvPr id="82" name="Text Box 84">
              <a:extLst>
                <a:ext uri="{FF2B5EF4-FFF2-40B4-BE49-F238E27FC236}">
                  <a16:creationId xmlns:a16="http://schemas.microsoft.com/office/drawing/2014/main" id="{65445F71-0392-1545-8E73-EFFA475F7631}"/>
                </a:ext>
              </a:extLst>
            </p:cNvPr>
            <p:cNvSpPr txBox="1">
              <a:spLocks noChangeArrowheads="1"/>
            </p:cNvSpPr>
            <p:nvPr/>
          </p:nvSpPr>
          <p:spPr bwMode="auto">
            <a:xfrm>
              <a:off x="462" y="1768"/>
              <a:ext cx="209"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
              </a:r>
            </a:p>
          </p:txBody>
        </p:sp>
      </p:grpSp>
      <p:grpSp>
        <p:nvGrpSpPr>
          <p:cNvPr id="83" name="Group 85">
            <a:extLst>
              <a:ext uri="{FF2B5EF4-FFF2-40B4-BE49-F238E27FC236}">
                <a16:creationId xmlns:a16="http://schemas.microsoft.com/office/drawing/2014/main" id="{948FB213-CBD1-754F-9A31-92B73ABB091D}"/>
              </a:ext>
            </a:extLst>
          </p:cNvPr>
          <p:cNvGrpSpPr>
            <a:grpSpLocks/>
          </p:cNvGrpSpPr>
          <p:nvPr/>
        </p:nvGrpSpPr>
        <p:grpSpPr bwMode="auto">
          <a:xfrm>
            <a:off x="7871034" y="4932362"/>
            <a:ext cx="331788" cy="461963"/>
            <a:chOff x="462" y="1727"/>
            <a:chExt cx="209" cy="291"/>
          </a:xfrm>
        </p:grpSpPr>
        <p:sp>
          <p:nvSpPr>
            <p:cNvPr id="84" name="Rectangle 86">
              <a:extLst>
                <a:ext uri="{FF2B5EF4-FFF2-40B4-BE49-F238E27FC236}">
                  <a16:creationId xmlns:a16="http://schemas.microsoft.com/office/drawing/2014/main" id="{2099BE28-2CBD-FA47-A576-86B1CF474263}"/>
                </a:ext>
              </a:extLst>
            </p:cNvPr>
            <p:cNvSpPr>
              <a:spLocks noChangeArrowheads="1"/>
            </p:cNvSpPr>
            <p:nvPr/>
          </p:nvSpPr>
          <p:spPr bwMode="auto">
            <a:xfrm>
              <a:off x="534" y="1854"/>
              <a:ext cx="56" cy="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85" name="Text Box 87">
              <a:extLst>
                <a:ext uri="{FF2B5EF4-FFF2-40B4-BE49-F238E27FC236}">
                  <a16:creationId xmlns:a16="http://schemas.microsoft.com/office/drawing/2014/main" id="{94AB5515-CA17-A64C-8C42-F0741024357D}"/>
                </a:ext>
              </a:extLst>
            </p:cNvPr>
            <p:cNvSpPr txBox="1">
              <a:spLocks noChangeArrowheads="1"/>
            </p:cNvSpPr>
            <p:nvPr/>
          </p:nvSpPr>
          <p:spPr bwMode="auto">
            <a:xfrm>
              <a:off x="462" y="1727"/>
              <a:ext cx="209"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
              </a:r>
            </a:p>
          </p:txBody>
        </p:sp>
        <p:sp>
          <p:nvSpPr>
            <p:cNvPr id="86" name="Text Box 88">
              <a:extLst>
                <a:ext uri="{FF2B5EF4-FFF2-40B4-BE49-F238E27FC236}">
                  <a16:creationId xmlns:a16="http://schemas.microsoft.com/office/drawing/2014/main" id="{157CE15D-905D-5B44-91B2-249371FA4B11}"/>
                </a:ext>
              </a:extLst>
            </p:cNvPr>
            <p:cNvSpPr txBox="1">
              <a:spLocks noChangeArrowheads="1"/>
            </p:cNvSpPr>
            <p:nvPr/>
          </p:nvSpPr>
          <p:spPr bwMode="auto">
            <a:xfrm>
              <a:off x="462" y="1768"/>
              <a:ext cx="209"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
              </a:r>
            </a:p>
          </p:txBody>
        </p:sp>
      </p:grpSp>
      <p:sp>
        <p:nvSpPr>
          <p:cNvPr id="87" name="Slide Number Placeholder 2">
            <a:extLst>
              <a:ext uri="{FF2B5EF4-FFF2-40B4-BE49-F238E27FC236}">
                <a16:creationId xmlns:a16="http://schemas.microsoft.com/office/drawing/2014/main" id="{09896B4E-767E-074F-8EDA-CDA62F290479}"/>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a:ea typeface="+mn-ea"/>
                <a:cs typeface="+mn-cs"/>
              </a:rPr>
              <a:t>Application Layer: 2-</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27</a:t>
            </a:fld>
            <a:endParaRPr kumimoji="0" lang="en-US" sz="1100" b="0" i="0" u="none" strike="noStrike" kern="1200" cap="none" spc="0" normalizeH="0" baseline="0" noProof="0" dirty="0">
              <a:ln>
                <a:noFill/>
              </a:ln>
              <a:solidFill>
                <a:prstClr val="white">
                  <a:lumMod val="50000"/>
                </a:prstClr>
              </a:solidFill>
              <a:effectLst/>
              <a:uLnTx/>
              <a:uFillTx/>
              <a:latin typeface="Calibri"/>
              <a:ea typeface="+mn-ea"/>
              <a:cs typeface="+mn-cs"/>
            </a:endParaRPr>
          </a:p>
        </p:txBody>
      </p:sp>
    </p:spTree>
    <p:extLst>
      <p:ext uri="{BB962C8B-B14F-4D97-AF65-F5344CB8AC3E}">
        <p14:creationId xmlns:p14="http://schemas.microsoft.com/office/powerpoint/2010/main" val="3719365902"/>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430001"/>
            <a:ext cx="10515600" cy="894622"/>
          </a:xfrm>
        </p:spPr>
        <p:txBody>
          <a:bodyPr>
            <a:normAutofit/>
          </a:bodyPr>
          <a:lstStyle/>
          <a:p>
            <a:r>
              <a:rPr lang="en-US" altLang="en-US" sz="4400" dirty="0">
                <a:ea typeface="ＭＳ Ｐゴシック" panose="020B0600070205080204" pitchFamily="34" charset="-128"/>
              </a:rPr>
              <a:t>Other HTTP request </a:t>
            </a:r>
            <a:r>
              <a:rPr lang="en-US" altLang="en-US" dirty="0">
                <a:ea typeface="ＭＳ Ｐゴシック" panose="020B0600070205080204" pitchFamily="34" charset="-128"/>
              </a:rPr>
              <a:t>m</a:t>
            </a:r>
            <a:r>
              <a:rPr lang="en-US" altLang="en-US" sz="4400" dirty="0">
                <a:ea typeface="ＭＳ Ｐゴシック" panose="020B0600070205080204" pitchFamily="34" charset="-128"/>
              </a:rPr>
              <a:t>essages</a:t>
            </a:r>
            <a:endParaRPr lang="en-US" sz="4400" dirty="0"/>
          </a:p>
        </p:txBody>
      </p:sp>
      <p:sp>
        <p:nvSpPr>
          <p:cNvPr id="87" name="Rectangle 3">
            <a:extLst>
              <a:ext uri="{FF2B5EF4-FFF2-40B4-BE49-F238E27FC236}">
                <a16:creationId xmlns:a16="http://schemas.microsoft.com/office/drawing/2014/main" id="{25316CA5-99B5-7F45-AFB7-B3A2CBFABDDC}"/>
              </a:ext>
            </a:extLst>
          </p:cNvPr>
          <p:cNvSpPr txBox="1">
            <a:spLocks noChangeArrowheads="1"/>
          </p:cNvSpPr>
          <p:nvPr/>
        </p:nvSpPr>
        <p:spPr>
          <a:xfrm>
            <a:off x="685573" y="1727394"/>
            <a:ext cx="4684713" cy="1701606"/>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4288" marR="0" lvl="0" indent="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2800" b="0" i="0" u="sng" strike="noStrike" kern="1200" cap="none" spc="0" normalizeH="0" baseline="0" noProof="0" dirty="0">
                <a:ln>
                  <a:noFill/>
                </a:ln>
                <a:solidFill>
                  <a:srgbClr val="CC0000"/>
                </a:solidFill>
                <a:effectLst/>
                <a:uLnTx/>
                <a:uFillTx/>
                <a:latin typeface="Calibri"/>
                <a:ea typeface="+mn-ea"/>
                <a:cs typeface="+mn-cs"/>
              </a:rPr>
              <a:t>POST method:</a:t>
            </a:r>
          </a:p>
          <a:p>
            <a:pPr marL="233363" marR="0" lvl="0" indent="-233363" algn="l" defTabSz="914400" rtl="0" eaLnBrk="1" fontAlgn="auto" latinLnBrk="0" hangingPunct="1">
              <a:lnSpc>
                <a:spcPct val="90000"/>
              </a:lnSpc>
              <a:spcBef>
                <a:spcPts val="400"/>
              </a:spcBef>
              <a:spcAft>
                <a:spcPts val="0"/>
              </a:spcAft>
              <a:buClr>
                <a:srgbClr val="0000A3"/>
              </a:buClr>
              <a:buSzTx/>
              <a:buFont typeface="Wingdings" charset="2"/>
              <a:buChar char="§"/>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web page often includes form input</a:t>
            </a:r>
          </a:p>
          <a:p>
            <a:pPr marL="233363" marR="0" lvl="0" indent="-233363" algn="l" defTabSz="914400" rtl="0" eaLnBrk="1" fontAlgn="auto" latinLnBrk="0" hangingPunct="1">
              <a:lnSpc>
                <a:spcPct val="90000"/>
              </a:lnSpc>
              <a:spcBef>
                <a:spcPts val="400"/>
              </a:spcBef>
              <a:spcAft>
                <a:spcPts val="0"/>
              </a:spcAft>
              <a:buClr>
                <a:srgbClr val="0000A3"/>
              </a:buClr>
              <a:buSzTx/>
              <a:buFont typeface="Wingdings" charset="2"/>
              <a:buChar char="§"/>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user input sent from client to server in entity body of HTTP POST request message</a:t>
            </a:r>
          </a:p>
        </p:txBody>
      </p:sp>
      <p:sp>
        <p:nvSpPr>
          <p:cNvPr id="88" name="Rectangle 3">
            <a:extLst>
              <a:ext uri="{FF2B5EF4-FFF2-40B4-BE49-F238E27FC236}">
                <a16:creationId xmlns:a16="http://schemas.microsoft.com/office/drawing/2014/main" id="{EC7D421B-4EDF-C343-AB2D-4624467F5415}"/>
              </a:ext>
            </a:extLst>
          </p:cNvPr>
          <p:cNvSpPr txBox="1">
            <a:spLocks noChangeArrowheads="1"/>
          </p:cNvSpPr>
          <p:nvPr/>
        </p:nvSpPr>
        <p:spPr>
          <a:xfrm>
            <a:off x="685573" y="4466964"/>
            <a:ext cx="5541055" cy="1701606"/>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4288" marR="0" lvl="0" indent="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2800" b="0" i="0" u="sng" strike="noStrike" kern="1200" cap="none" spc="0" normalizeH="0" baseline="0" noProof="0" dirty="0">
                <a:ln>
                  <a:noFill/>
                </a:ln>
                <a:solidFill>
                  <a:srgbClr val="CC0000"/>
                </a:solidFill>
                <a:effectLst/>
                <a:uLnTx/>
                <a:uFillTx/>
                <a:latin typeface="Calibri"/>
                <a:ea typeface="+mn-ea"/>
                <a:cs typeface="+mn-cs"/>
              </a:rPr>
              <a:t>GET method </a:t>
            </a:r>
            <a:r>
              <a:rPr kumimoji="0" lang="en-US" sz="2400" b="0" i="0" u="none" strike="noStrike" kern="1200" cap="none" spc="0" normalizeH="0" baseline="0" noProof="0" dirty="0">
                <a:ln>
                  <a:noFill/>
                </a:ln>
                <a:solidFill>
                  <a:prstClr val="black"/>
                </a:solidFill>
                <a:effectLst/>
                <a:uLnTx/>
                <a:uFillTx/>
                <a:latin typeface="Calibri"/>
                <a:ea typeface="+mn-ea"/>
                <a:cs typeface="+mn-cs"/>
              </a:rPr>
              <a:t>(for sending data to server):</a:t>
            </a:r>
            <a:endParaRPr kumimoji="0" lang="en-US" sz="2800" b="0" i="0" u="none" strike="noStrike" kern="1200" cap="none" spc="0" normalizeH="0" baseline="0" noProof="0" dirty="0">
              <a:ln>
                <a:noFill/>
              </a:ln>
              <a:solidFill>
                <a:prstClr val="black"/>
              </a:solidFill>
              <a:effectLst/>
              <a:uLnTx/>
              <a:uFillTx/>
              <a:latin typeface="Calibri"/>
              <a:ea typeface="+mn-ea"/>
              <a:cs typeface="+mn-cs"/>
            </a:endParaRPr>
          </a:p>
          <a:p>
            <a:pPr marL="233363" marR="0" lvl="0" indent="-233363"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include user data in URL field of HTTP GET request message (following a ‘?’):</a:t>
            </a:r>
          </a:p>
        </p:txBody>
      </p:sp>
      <p:sp>
        <p:nvSpPr>
          <p:cNvPr id="89" name="Text Box 5">
            <a:extLst>
              <a:ext uri="{FF2B5EF4-FFF2-40B4-BE49-F238E27FC236}">
                <a16:creationId xmlns:a16="http://schemas.microsoft.com/office/drawing/2014/main" id="{B785588B-2DEA-474F-89CA-2613413F7528}"/>
              </a:ext>
            </a:extLst>
          </p:cNvPr>
          <p:cNvSpPr txBox="1">
            <a:spLocks noChangeArrowheads="1"/>
          </p:cNvSpPr>
          <p:nvPr/>
        </p:nvSpPr>
        <p:spPr bwMode="auto">
          <a:xfrm>
            <a:off x="798692" y="5806133"/>
            <a:ext cx="6280150"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1800" b="1"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rPr>
              <a:t>www.somesite.com/animalsearch?monkeys&amp;banana</a:t>
            </a:r>
          </a:p>
        </p:txBody>
      </p:sp>
      <p:sp>
        <p:nvSpPr>
          <p:cNvPr id="90" name="Rectangle 3">
            <a:extLst>
              <a:ext uri="{FF2B5EF4-FFF2-40B4-BE49-F238E27FC236}">
                <a16:creationId xmlns:a16="http://schemas.microsoft.com/office/drawing/2014/main" id="{F9FB5262-4D63-A149-A391-3CDD424427AC}"/>
              </a:ext>
            </a:extLst>
          </p:cNvPr>
          <p:cNvSpPr txBox="1">
            <a:spLocks noChangeArrowheads="1"/>
          </p:cNvSpPr>
          <p:nvPr/>
        </p:nvSpPr>
        <p:spPr>
          <a:xfrm>
            <a:off x="6991758" y="1752600"/>
            <a:ext cx="4684713" cy="1701606"/>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4288" marR="0" lvl="0" indent="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2800" b="0" i="0" u="sng" strike="noStrike" kern="1200" cap="none" spc="0" normalizeH="0" baseline="0" noProof="0" dirty="0">
                <a:ln>
                  <a:noFill/>
                </a:ln>
                <a:solidFill>
                  <a:srgbClr val="CC0000"/>
                </a:solidFill>
                <a:effectLst/>
                <a:uLnTx/>
                <a:uFillTx/>
                <a:latin typeface="Calibri"/>
                <a:ea typeface="+mn-ea"/>
                <a:cs typeface="+mn-cs"/>
              </a:rPr>
              <a:t>HEAD method:</a:t>
            </a:r>
          </a:p>
          <a:p>
            <a:pPr marL="233363" marR="0" lvl="0" indent="-233363" algn="l" defTabSz="914400" rtl="0" eaLnBrk="1" fontAlgn="auto" latinLnBrk="0" hangingPunct="1">
              <a:lnSpc>
                <a:spcPct val="90000"/>
              </a:lnSpc>
              <a:spcBef>
                <a:spcPts val="400"/>
              </a:spcBef>
              <a:spcAft>
                <a:spcPts val="0"/>
              </a:spcAft>
              <a:buClr>
                <a:srgbClr val="0000A3"/>
              </a:buClr>
              <a:buSzTx/>
              <a:buFont typeface="Wingdings" charset="2"/>
              <a:buChar char="§"/>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requests headers (only) that would be returned</a:t>
            </a:r>
            <a:r>
              <a:rPr kumimoji="0" lang="en-US" sz="2400" b="0" i="1" u="none" strike="noStrike" kern="1200" cap="none" spc="0" normalizeH="0" baseline="0" noProof="0" dirty="0">
                <a:ln>
                  <a:noFill/>
                </a:ln>
                <a:solidFill>
                  <a:prstClr val="black"/>
                </a:solidFill>
                <a:effectLst/>
                <a:uLnTx/>
                <a:uFillTx/>
                <a:latin typeface="Calibri"/>
                <a:ea typeface="+mn-ea"/>
                <a:cs typeface="+mn-cs"/>
              </a:rPr>
              <a:t> if </a:t>
            </a:r>
            <a:r>
              <a:rPr kumimoji="0" lang="en-US" sz="2400" b="0" i="0" u="none" strike="noStrike" kern="1200" cap="none" spc="0" normalizeH="0" baseline="0" noProof="0" dirty="0">
                <a:ln>
                  <a:noFill/>
                </a:ln>
                <a:solidFill>
                  <a:prstClr val="black"/>
                </a:solidFill>
                <a:effectLst/>
                <a:uLnTx/>
                <a:uFillTx/>
                <a:latin typeface="Calibri"/>
                <a:ea typeface="+mn-ea"/>
                <a:cs typeface="+mn-cs"/>
              </a:rPr>
              <a:t>specified URL were requested  with an HTTP GET method. </a:t>
            </a:r>
          </a:p>
        </p:txBody>
      </p:sp>
      <p:sp>
        <p:nvSpPr>
          <p:cNvPr id="91" name="Rectangle 3">
            <a:extLst>
              <a:ext uri="{FF2B5EF4-FFF2-40B4-BE49-F238E27FC236}">
                <a16:creationId xmlns:a16="http://schemas.microsoft.com/office/drawing/2014/main" id="{2D3C6453-B336-C04B-8A91-4E7D3B632FEB}"/>
              </a:ext>
            </a:extLst>
          </p:cNvPr>
          <p:cNvSpPr txBox="1">
            <a:spLocks noChangeArrowheads="1"/>
          </p:cNvSpPr>
          <p:nvPr/>
        </p:nvSpPr>
        <p:spPr>
          <a:xfrm>
            <a:off x="6993371" y="3839527"/>
            <a:ext cx="4684713" cy="1701606"/>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4288" marR="0" lvl="0" indent="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2800" b="0" i="0" u="sng" strike="noStrike" kern="1200" cap="none" spc="0" normalizeH="0" baseline="0" noProof="0" dirty="0">
                <a:ln>
                  <a:noFill/>
                </a:ln>
                <a:solidFill>
                  <a:srgbClr val="CC0000"/>
                </a:solidFill>
                <a:effectLst/>
                <a:uLnTx/>
                <a:uFillTx/>
                <a:latin typeface="Calibri"/>
                <a:ea typeface="+mn-ea"/>
                <a:cs typeface="+mn-cs"/>
              </a:rPr>
              <a:t>PUT method:</a:t>
            </a:r>
          </a:p>
          <a:p>
            <a:pPr marL="233363" marR="0" lvl="0" indent="-233363" algn="l" defTabSz="914400" rtl="0" eaLnBrk="1" fontAlgn="auto" latinLnBrk="0" hangingPunct="1">
              <a:lnSpc>
                <a:spcPct val="90000"/>
              </a:lnSpc>
              <a:spcBef>
                <a:spcPts val="400"/>
              </a:spcBef>
              <a:spcAft>
                <a:spcPts val="0"/>
              </a:spcAft>
              <a:buClr>
                <a:srgbClr val="0000A3"/>
              </a:buClr>
              <a:buSzTx/>
              <a:buFont typeface="Wingdings" charset="2"/>
              <a:buChar char="§"/>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uploads new file (object) to server</a:t>
            </a:r>
          </a:p>
          <a:p>
            <a:pPr marL="233363" marR="0" lvl="0" indent="-233363" algn="l" defTabSz="914400" rtl="0" eaLnBrk="1" fontAlgn="auto" latinLnBrk="0" hangingPunct="1">
              <a:lnSpc>
                <a:spcPct val="90000"/>
              </a:lnSpc>
              <a:spcBef>
                <a:spcPts val="400"/>
              </a:spcBef>
              <a:spcAft>
                <a:spcPts val="0"/>
              </a:spcAft>
              <a:buClr>
                <a:srgbClr val="0000A3"/>
              </a:buClr>
              <a:buSzTx/>
              <a:buFont typeface="Wingdings" charset="2"/>
              <a:buChar char="§"/>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completely replaces file that exists at specified URL with content in entity body of POST HTTP request message</a:t>
            </a:r>
          </a:p>
        </p:txBody>
      </p:sp>
      <p:sp>
        <p:nvSpPr>
          <p:cNvPr id="8" name="Slide Number Placeholder 2">
            <a:extLst>
              <a:ext uri="{FF2B5EF4-FFF2-40B4-BE49-F238E27FC236}">
                <a16:creationId xmlns:a16="http://schemas.microsoft.com/office/drawing/2014/main" id="{40C538BA-1C71-0F4D-B753-A7D597D981F9}"/>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a:ea typeface="+mn-ea"/>
                <a:cs typeface="+mn-cs"/>
              </a:rPr>
              <a:t>Application Layer: 2-</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28</a:t>
            </a:fld>
            <a:endParaRPr kumimoji="0" lang="en-US" sz="1100" b="0" i="0" u="none" strike="noStrike" kern="1200" cap="none" spc="0" normalizeH="0" baseline="0" noProof="0" dirty="0">
              <a:ln>
                <a:noFill/>
              </a:ln>
              <a:solidFill>
                <a:prstClr val="white">
                  <a:lumMod val="50000"/>
                </a:prstClr>
              </a:solidFill>
              <a:effectLst/>
              <a:uLnTx/>
              <a:uFillTx/>
              <a:latin typeface="Calibri"/>
              <a:ea typeface="+mn-ea"/>
              <a:cs typeface="+mn-cs"/>
            </a:endParaRPr>
          </a:p>
        </p:txBody>
      </p:sp>
    </p:spTree>
    <p:extLst>
      <p:ext uri="{BB962C8B-B14F-4D97-AF65-F5344CB8AC3E}">
        <p14:creationId xmlns:p14="http://schemas.microsoft.com/office/powerpoint/2010/main" val="369124816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91"/>
                                        </p:tgtEl>
                                        <p:attrNameLst>
                                          <p:attrName>style.visibility</p:attrName>
                                        </p:attrNameLst>
                                      </p:cBhvr>
                                      <p:to>
                                        <p:strVal val="visible"/>
                                      </p:to>
                                    </p:set>
                                    <p:animEffect transition="in" filter="dissolve">
                                      <p:cBhvr>
                                        <p:cTn id="7" dur="500"/>
                                        <p:tgtEl>
                                          <p:spTgt spid="91"/>
                                        </p:tgtEl>
                                      </p:cBhvr>
                                    </p:animEffect>
                                  </p:childTnLst>
                                </p:cTn>
                              </p:par>
                              <p:par>
                                <p:cTn id="8" presetID="9" presetClass="entr" presetSubtype="0" fill="hold" grpId="0" nodeType="withEffect">
                                  <p:stCondLst>
                                    <p:cond delay="0"/>
                                  </p:stCondLst>
                                  <p:childTnLst>
                                    <p:set>
                                      <p:cBhvr>
                                        <p:cTn id="9" dur="1" fill="hold">
                                          <p:stCondLst>
                                            <p:cond delay="0"/>
                                          </p:stCondLst>
                                        </p:cTn>
                                        <p:tgtEl>
                                          <p:spTgt spid="90"/>
                                        </p:tgtEl>
                                        <p:attrNameLst>
                                          <p:attrName>style.visibility</p:attrName>
                                        </p:attrNameLst>
                                      </p:cBhvr>
                                      <p:to>
                                        <p:strVal val="visible"/>
                                      </p:to>
                                    </p:set>
                                    <p:animEffect transition="in" filter="dissolve">
                                      <p:cBhvr>
                                        <p:cTn id="10" dur="500"/>
                                        <p:tgtEl>
                                          <p:spTgt spid="9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0" grpId="0"/>
      <p:bldP spid="91" grpId="0"/>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430001"/>
            <a:ext cx="10515600" cy="894622"/>
          </a:xfrm>
        </p:spPr>
        <p:txBody>
          <a:bodyPr>
            <a:normAutofit/>
          </a:bodyPr>
          <a:lstStyle/>
          <a:p>
            <a:r>
              <a:rPr lang="en-US" altLang="en-US" sz="4400" dirty="0">
                <a:ea typeface="ＭＳ Ｐゴシック" panose="020B0600070205080204" pitchFamily="34" charset="-128"/>
              </a:rPr>
              <a:t>HTTP response </a:t>
            </a:r>
            <a:r>
              <a:rPr lang="en-US" altLang="en-US" dirty="0">
                <a:ea typeface="ＭＳ Ｐゴシック" panose="020B0600070205080204" pitchFamily="34" charset="-128"/>
              </a:rPr>
              <a:t>m</a:t>
            </a:r>
            <a:r>
              <a:rPr lang="en-US" altLang="en-US" sz="4400" dirty="0">
                <a:ea typeface="ＭＳ Ｐゴシック" panose="020B0600070205080204" pitchFamily="34" charset="-128"/>
              </a:rPr>
              <a:t>essage</a:t>
            </a:r>
            <a:endParaRPr lang="en-US" sz="4400" dirty="0"/>
          </a:p>
        </p:txBody>
      </p:sp>
      <p:sp>
        <p:nvSpPr>
          <p:cNvPr id="87" name="Text Box 5">
            <a:extLst>
              <a:ext uri="{FF2B5EF4-FFF2-40B4-BE49-F238E27FC236}">
                <a16:creationId xmlns:a16="http://schemas.microsoft.com/office/drawing/2014/main" id="{A994AECC-DC16-7847-B8EE-F2F612ABB287}"/>
              </a:ext>
            </a:extLst>
          </p:cNvPr>
          <p:cNvSpPr txBox="1">
            <a:spLocks noChangeArrowheads="1"/>
          </p:cNvSpPr>
          <p:nvPr/>
        </p:nvSpPr>
        <p:spPr bwMode="auto">
          <a:xfrm>
            <a:off x="889630" y="1555730"/>
            <a:ext cx="4056113"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2400" b="0" i="0" u="none" strike="noStrike" kern="1200" cap="none" spc="0" normalizeH="0" baseline="0" noProof="0" dirty="0">
                <a:ln>
                  <a:noFill/>
                </a:ln>
                <a:solidFill>
                  <a:srgbClr val="0000A3"/>
                </a:solidFill>
                <a:effectLst/>
                <a:uLnTx/>
                <a:uFillTx/>
                <a:latin typeface="Calibri"/>
                <a:ea typeface="ＭＳ Ｐゴシック" panose="020B0600070205080204" pitchFamily="34" charset="-128"/>
                <a:cs typeface="+mn-cs"/>
              </a:rPr>
              <a:t>status line (protocol</a:t>
            </a:r>
          </a:p>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2400" b="0" i="0" u="none" strike="noStrike" kern="1200" cap="none" spc="0" normalizeH="0" baseline="0" noProof="0" dirty="0">
                <a:ln>
                  <a:noFill/>
                </a:ln>
                <a:solidFill>
                  <a:srgbClr val="0000A3"/>
                </a:solidFill>
                <a:effectLst/>
                <a:uLnTx/>
                <a:uFillTx/>
                <a:latin typeface="Calibri"/>
                <a:ea typeface="ＭＳ Ｐゴシック" panose="020B0600070205080204" pitchFamily="34" charset="-128"/>
                <a:cs typeface="+mn-cs"/>
              </a:rPr>
              <a:t>status code status phrase)</a:t>
            </a:r>
            <a:endParaRPr kumimoji="0" lang="en-US" altLang="en-US" sz="2800" b="0" i="0" u="none" strike="noStrike" kern="1200" cap="none" spc="0" normalizeH="0" baseline="0" noProof="0" dirty="0">
              <a:ln>
                <a:noFill/>
              </a:ln>
              <a:solidFill>
                <a:srgbClr val="0000A3"/>
              </a:solidFill>
              <a:effectLst/>
              <a:uLnTx/>
              <a:uFillTx/>
              <a:latin typeface="Calibri"/>
              <a:ea typeface="ＭＳ Ｐゴシック" panose="020B0600070205080204" pitchFamily="34" charset="-128"/>
              <a:cs typeface="+mn-cs"/>
            </a:endParaRPr>
          </a:p>
        </p:txBody>
      </p:sp>
      <p:sp>
        <p:nvSpPr>
          <p:cNvPr id="90" name="Text Box 8">
            <a:extLst>
              <a:ext uri="{FF2B5EF4-FFF2-40B4-BE49-F238E27FC236}">
                <a16:creationId xmlns:a16="http://schemas.microsoft.com/office/drawing/2014/main" id="{9695B2A1-768B-CE41-87A1-8D564F953877}"/>
              </a:ext>
            </a:extLst>
          </p:cNvPr>
          <p:cNvSpPr txBox="1">
            <a:spLocks noChangeArrowheads="1"/>
          </p:cNvSpPr>
          <p:nvPr/>
        </p:nvSpPr>
        <p:spPr bwMode="auto">
          <a:xfrm>
            <a:off x="3979618" y="2984961"/>
            <a:ext cx="1071127"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auto" latinLnBrk="0" hangingPunct="1">
              <a:lnSpc>
                <a:spcPct val="100000"/>
              </a:lnSpc>
              <a:spcBef>
                <a:spcPct val="0"/>
              </a:spcBef>
              <a:spcAft>
                <a:spcPts val="0"/>
              </a:spcAft>
              <a:buClrTx/>
              <a:buSzTx/>
              <a:buFontTx/>
              <a:buNone/>
              <a:tabLst/>
              <a:defRPr/>
            </a:pPr>
            <a:r>
              <a:rPr kumimoji="0" lang="en-US" altLang="en-US" sz="2400" b="0" i="0" u="none" strike="noStrike" kern="1200" cap="none" spc="0" normalizeH="0" baseline="0" noProof="0" dirty="0">
                <a:ln>
                  <a:noFill/>
                </a:ln>
                <a:solidFill>
                  <a:srgbClr val="0000A3"/>
                </a:solidFill>
                <a:effectLst/>
                <a:uLnTx/>
                <a:uFillTx/>
                <a:latin typeface="Calibri"/>
                <a:ea typeface="ＭＳ Ｐゴシック" panose="020B0600070205080204" pitchFamily="34" charset="-128"/>
                <a:cs typeface="+mn-cs"/>
              </a:rPr>
              <a:t>header</a:t>
            </a:r>
          </a:p>
          <a:p>
            <a:pPr marL="0" marR="0" lvl="0" indent="0" algn="r" defTabSz="914400" rtl="0" eaLnBrk="1" fontAlgn="auto" latinLnBrk="0" hangingPunct="1">
              <a:lnSpc>
                <a:spcPct val="100000"/>
              </a:lnSpc>
              <a:spcBef>
                <a:spcPct val="0"/>
              </a:spcBef>
              <a:spcAft>
                <a:spcPts val="0"/>
              </a:spcAft>
              <a:buClrTx/>
              <a:buSzTx/>
              <a:buFontTx/>
              <a:buNone/>
              <a:tabLst/>
              <a:defRPr/>
            </a:pPr>
            <a:r>
              <a:rPr kumimoji="0" lang="en-US" altLang="en-US" sz="2400" b="0" i="0" u="none" strike="noStrike" kern="1200" cap="none" spc="0" normalizeH="0" baseline="0" noProof="0" dirty="0">
                <a:ln>
                  <a:noFill/>
                </a:ln>
                <a:solidFill>
                  <a:srgbClr val="0000A3"/>
                </a:solidFill>
                <a:effectLst/>
                <a:uLnTx/>
                <a:uFillTx/>
                <a:latin typeface="Calibri"/>
                <a:ea typeface="ＭＳ Ｐゴシック" panose="020B0600070205080204" pitchFamily="34" charset="-128"/>
                <a:cs typeface="+mn-cs"/>
              </a:rPr>
              <a:t> lines</a:t>
            </a:r>
            <a:endParaRPr kumimoji="0" lang="en-US" altLang="en-US" sz="2800" b="0" i="0" u="none" strike="noStrike" kern="1200" cap="none" spc="0" normalizeH="0" baseline="0" noProof="0" dirty="0">
              <a:ln>
                <a:noFill/>
              </a:ln>
              <a:solidFill>
                <a:srgbClr val="0000A3"/>
              </a:solidFill>
              <a:effectLst/>
              <a:uLnTx/>
              <a:uFillTx/>
              <a:latin typeface="Calibri"/>
              <a:ea typeface="ＭＳ Ｐゴシック" panose="020B0600070205080204" pitchFamily="34" charset="-128"/>
              <a:cs typeface="+mn-cs"/>
            </a:endParaRPr>
          </a:p>
        </p:txBody>
      </p:sp>
      <p:sp>
        <p:nvSpPr>
          <p:cNvPr id="92" name="Text Box 10">
            <a:extLst>
              <a:ext uri="{FF2B5EF4-FFF2-40B4-BE49-F238E27FC236}">
                <a16:creationId xmlns:a16="http://schemas.microsoft.com/office/drawing/2014/main" id="{71D3CD43-9088-2144-992C-3A77F783A6D7}"/>
              </a:ext>
            </a:extLst>
          </p:cNvPr>
          <p:cNvSpPr txBox="1">
            <a:spLocks noChangeArrowheads="1"/>
          </p:cNvSpPr>
          <p:nvPr/>
        </p:nvSpPr>
        <p:spPr bwMode="auto">
          <a:xfrm>
            <a:off x="828397" y="4607159"/>
            <a:ext cx="3602888"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2400" b="0" i="0" u="none" strike="noStrike" kern="1200" cap="none" spc="0" normalizeH="0" baseline="0" noProof="0" dirty="0">
                <a:ln>
                  <a:noFill/>
                </a:ln>
                <a:solidFill>
                  <a:srgbClr val="0000A3"/>
                </a:solidFill>
                <a:effectLst/>
                <a:uLnTx/>
                <a:uFillTx/>
                <a:latin typeface="Calibri"/>
                <a:ea typeface="ＭＳ Ｐゴシック" panose="020B0600070205080204" pitchFamily="34" charset="-128"/>
                <a:cs typeface="+mn-cs"/>
              </a:rPr>
              <a:t>data, e.g.,  requested</a:t>
            </a:r>
          </a:p>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2400" b="0" i="0" u="none" strike="noStrike" kern="1200" cap="none" spc="0" normalizeH="0" baseline="0" noProof="0" dirty="0">
                <a:ln>
                  <a:noFill/>
                </a:ln>
                <a:solidFill>
                  <a:srgbClr val="0000A3"/>
                </a:solidFill>
                <a:effectLst/>
                <a:uLnTx/>
                <a:uFillTx/>
                <a:latin typeface="Calibri"/>
                <a:ea typeface="ＭＳ Ｐゴシック" panose="020B0600070205080204" pitchFamily="34" charset="-128"/>
                <a:cs typeface="+mn-cs"/>
              </a:rPr>
              <a:t>HTML file</a:t>
            </a:r>
            <a:endParaRPr kumimoji="0" lang="en-US" altLang="en-US" sz="2800" b="0" i="0" u="none" strike="noStrike" kern="1200" cap="none" spc="0" normalizeH="0" baseline="0" noProof="0" dirty="0">
              <a:ln>
                <a:noFill/>
              </a:ln>
              <a:solidFill>
                <a:srgbClr val="0000A3"/>
              </a:solidFill>
              <a:effectLst/>
              <a:uLnTx/>
              <a:uFillTx/>
              <a:latin typeface="Calibri"/>
              <a:ea typeface="ＭＳ Ｐゴシック" panose="020B0600070205080204" pitchFamily="34" charset="-128"/>
              <a:cs typeface="+mn-cs"/>
            </a:endParaRPr>
          </a:p>
        </p:txBody>
      </p:sp>
      <p:sp>
        <p:nvSpPr>
          <p:cNvPr id="93" name="Rectangle 15">
            <a:extLst>
              <a:ext uri="{FF2B5EF4-FFF2-40B4-BE49-F238E27FC236}">
                <a16:creationId xmlns:a16="http://schemas.microsoft.com/office/drawing/2014/main" id="{AE1D96B5-48F4-B842-9424-43BC570F6345}"/>
              </a:ext>
            </a:extLst>
          </p:cNvPr>
          <p:cNvSpPr>
            <a:spLocks noChangeArrowheads="1"/>
          </p:cNvSpPr>
          <p:nvPr/>
        </p:nvSpPr>
        <p:spPr bwMode="auto">
          <a:xfrm>
            <a:off x="5131481" y="1710879"/>
            <a:ext cx="6311900" cy="34909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prstClr val="black"/>
                </a:solidFill>
                <a:effectLst/>
                <a:uLnTx/>
                <a:uFillTx/>
                <a:latin typeface="Courier" pitchFamily="2" charset="0"/>
                <a:ea typeface="ＭＳ Ｐゴシック" panose="020B0600070205080204" pitchFamily="34" charset="-128"/>
                <a:cs typeface="Courier New" panose="02070309020205020404" pitchFamily="49" charset="0"/>
              </a:rPr>
              <a:t>HTTP/1.1 200 OK</a:t>
            </a:r>
          </a:p>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prstClr val="black"/>
                </a:solidFill>
                <a:effectLst/>
                <a:uLnTx/>
                <a:uFillTx/>
                <a:latin typeface="Courier" pitchFamily="2" charset="0"/>
                <a:ea typeface="ＭＳ Ｐゴシック" panose="020B0600070205080204" pitchFamily="34" charset="-128"/>
                <a:cs typeface="Courier New" panose="02070309020205020404" pitchFamily="49" charset="0"/>
              </a:rPr>
              <a:t>Date: Tue, 08 Sep 2020 00:53:20 GMT</a:t>
            </a:r>
          </a:p>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prstClr val="black"/>
                </a:solidFill>
                <a:effectLst/>
                <a:uLnTx/>
                <a:uFillTx/>
                <a:latin typeface="Courier" pitchFamily="2" charset="0"/>
                <a:ea typeface="ＭＳ Ｐゴシック" panose="020B0600070205080204" pitchFamily="34" charset="-128"/>
                <a:cs typeface="Courier New" panose="02070309020205020404" pitchFamily="49" charset="0"/>
              </a:rPr>
              <a:t>Server: Apache/2.4.6 (CentOS) OpenSSL/1.0.2k-fips PHP/7.4.9 mod_perl/2.0.11 Perl/v5.16.3</a:t>
            </a:r>
          </a:p>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prstClr val="black"/>
                </a:solidFill>
                <a:effectLst/>
                <a:uLnTx/>
                <a:uFillTx/>
                <a:latin typeface="Courier" pitchFamily="2" charset="0"/>
                <a:ea typeface="ＭＳ Ｐゴシック" panose="020B0600070205080204" pitchFamily="34" charset="-128"/>
                <a:cs typeface="Courier New" panose="02070309020205020404" pitchFamily="49" charset="0"/>
              </a:rPr>
              <a:t>Last-Modified: Tue, 01 Mar 2016 18:57:50 GMT</a:t>
            </a:r>
          </a:p>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prstClr val="black"/>
                </a:solidFill>
                <a:effectLst/>
                <a:uLnTx/>
                <a:uFillTx/>
                <a:latin typeface="Courier" pitchFamily="2" charset="0"/>
                <a:ea typeface="ＭＳ Ｐゴシック" panose="020B0600070205080204" pitchFamily="34" charset="-128"/>
                <a:cs typeface="Courier New" panose="02070309020205020404" pitchFamily="49" charset="0"/>
              </a:rPr>
              <a:t>ETag: "a5b-52d015789ee9e"</a:t>
            </a:r>
          </a:p>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prstClr val="black"/>
                </a:solidFill>
                <a:effectLst/>
                <a:uLnTx/>
                <a:uFillTx/>
                <a:latin typeface="Courier" pitchFamily="2" charset="0"/>
                <a:ea typeface="ＭＳ Ｐゴシック" panose="020B0600070205080204" pitchFamily="34" charset="-128"/>
                <a:cs typeface="Courier New" panose="02070309020205020404" pitchFamily="49" charset="0"/>
              </a:rPr>
              <a:t>Accept-Ranges: bytes</a:t>
            </a:r>
          </a:p>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prstClr val="black"/>
                </a:solidFill>
                <a:effectLst/>
                <a:uLnTx/>
                <a:uFillTx/>
                <a:latin typeface="Courier" pitchFamily="2" charset="0"/>
                <a:ea typeface="ＭＳ Ｐゴシック" panose="020B0600070205080204" pitchFamily="34" charset="-128"/>
                <a:cs typeface="Courier New" panose="02070309020205020404" pitchFamily="49" charset="0"/>
              </a:rPr>
              <a:t>Content-Length: 2651</a:t>
            </a:r>
          </a:p>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prstClr val="black"/>
                </a:solidFill>
                <a:effectLst/>
                <a:uLnTx/>
                <a:uFillTx/>
                <a:latin typeface="Courier" pitchFamily="2" charset="0"/>
                <a:ea typeface="ＭＳ Ｐゴシック" panose="020B0600070205080204" pitchFamily="34" charset="-128"/>
                <a:cs typeface="Courier New" panose="02070309020205020404" pitchFamily="49" charset="0"/>
              </a:rPr>
              <a:t>Content-Type: text/html; charset=UTF-8</a:t>
            </a:r>
          </a:p>
          <a:p>
            <a:pPr marL="342900" marR="0" lvl="0" indent="-342900" algn="l" defTabSz="914400" rtl="0" eaLnBrk="1" fontAlgn="auto" latinLnBrk="0" hangingPunct="1">
              <a:lnSpc>
                <a:spcPct val="90000"/>
              </a:lnSpc>
              <a:spcBef>
                <a:spcPct val="0"/>
              </a:spcBef>
              <a:spcAft>
                <a:spcPts val="0"/>
              </a:spcAft>
              <a:buClrTx/>
              <a:buSzTx/>
              <a:buFontTx/>
              <a:buNone/>
              <a:tabLst/>
              <a:defRPr/>
            </a:pPr>
            <a:r>
              <a:rPr kumimoji="0" lang="en-US" altLang="en-US" sz="1800" b="1"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rPr>
              <a:t>\r\n</a:t>
            </a:r>
          </a:p>
          <a:p>
            <a:pPr marL="342900" marR="0" lvl="0" indent="-342900" algn="l" defTabSz="914400" rtl="0" eaLnBrk="1" fontAlgn="auto" latinLnBrk="0" hangingPunct="1">
              <a:lnSpc>
                <a:spcPct val="90000"/>
              </a:lnSpc>
              <a:spcBef>
                <a:spcPct val="0"/>
              </a:spcBef>
              <a:spcAft>
                <a:spcPts val="0"/>
              </a:spcAft>
              <a:buClrTx/>
              <a:buSzTx/>
              <a:buFontTx/>
              <a:buNone/>
              <a:tabLst/>
              <a:defRPr/>
            </a:pPr>
            <a:r>
              <a:rPr kumimoji="0" lang="it-IT" altLang="en-US" sz="1800" b="1"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rPr>
              <a:t>data data data data data ... </a:t>
            </a:r>
            <a:endParaRPr kumimoji="0" lang="en-US" altLang="en-US" sz="1800" b="1"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endParaRPr>
          </a:p>
        </p:txBody>
      </p:sp>
      <p:cxnSp>
        <p:nvCxnSpPr>
          <p:cNvPr id="94" name="Straight Arrow Connector 93">
            <a:extLst>
              <a:ext uri="{FF2B5EF4-FFF2-40B4-BE49-F238E27FC236}">
                <a16:creationId xmlns:a16="http://schemas.microsoft.com/office/drawing/2014/main" id="{81248C33-8978-FA4A-B68D-07F7345C9C4D}"/>
              </a:ext>
            </a:extLst>
          </p:cNvPr>
          <p:cNvCxnSpPr>
            <a:cxnSpLocks/>
          </p:cNvCxnSpPr>
          <p:nvPr/>
        </p:nvCxnSpPr>
        <p:spPr>
          <a:xfrm>
            <a:off x="3593872" y="1845820"/>
            <a:ext cx="1436915" cy="0"/>
          </a:xfrm>
          <a:prstGeom prst="straightConnector1">
            <a:avLst/>
          </a:prstGeom>
          <a:ln w="19050">
            <a:solidFill>
              <a:srgbClr val="0000A8"/>
            </a:solidFill>
            <a:tailEnd type="triangle"/>
          </a:ln>
        </p:spPr>
        <p:style>
          <a:lnRef idx="1">
            <a:schemeClr val="accent1"/>
          </a:lnRef>
          <a:fillRef idx="0">
            <a:schemeClr val="accent1"/>
          </a:fillRef>
          <a:effectRef idx="0">
            <a:schemeClr val="accent1"/>
          </a:effectRef>
          <a:fontRef idx="minor">
            <a:schemeClr val="tx1"/>
          </a:fontRef>
        </p:style>
      </p:cxnSp>
      <p:cxnSp>
        <p:nvCxnSpPr>
          <p:cNvPr id="95" name="Straight Arrow Connector 94">
            <a:extLst>
              <a:ext uri="{FF2B5EF4-FFF2-40B4-BE49-F238E27FC236}">
                <a16:creationId xmlns:a16="http://schemas.microsoft.com/office/drawing/2014/main" id="{A1C1D39C-E830-C840-962A-5EF5A5C89548}"/>
              </a:ext>
            </a:extLst>
          </p:cNvPr>
          <p:cNvCxnSpPr>
            <a:cxnSpLocks/>
          </p:cNvCxnSpPr>
          <p:nvPr/>
        </p:nvCxnSpPr>
        <p:spPr>
          <a:xfrm>
            <a:off x="3642857" y="4850277"/>
            <a:ext cx="1436915" cy="0"/>
          </a:xfrm>
          <a:prstGeom prst="straightConnector1">
            <a:avLst/>
          </a:prstGeom>
          <a:ln w="19050">
            <a:solidFill>
              <a:srgbClr val="0000A8"/>
            </a:solidFill>
            <a:tailEnd type="triangle"/>
          </a:ln>
        </p:spPr>
        <p:style>
          <a:lnRef idx="1">
            <a:schemeClr val="accent1"/>
          </a:lnRef>
          <a:fillRef idx="0">
            <a:schemeClr val="accent1"/>
          </a:fillRef>
          <a:effectRef idx="0">
            <a:schemeClr val="accent1"/>
          </a:effectRef>
          <a:fontRef idx="minor">
            <a:schemeClr val="tx1"/>
          </a:fontRef>
        </p:style>
      </p:cxnSp>
      <p:sp>
        <p:nvSpPr>
          <p:cNvPr id="96" name="TextBox 1">
            <a:extLst>
              <a:ext uri="{FF2B5EF4-FFF2-40B4-BE49-F238E27FC236}">
                <a16:creationId xmlns:a16="http://schemas.microsoft.com/office/drawing/2014/main" id="{2551C779-9290-AD4E-91BD-E60A7E927A95}"/>
              </a:ext>
            </a:extLst>
          </p:cNvPr>
          <p:cNvSpPr txBox="1">
            <a:spLocks noChangeArrowheads="1"/>
          </p:cNvSpPr>
          <p:nvPr/>
        </p:nvSpPr>
        <p:spPr bwMode="auto">
          <a:xfrm>
            <a:off x="889630" y="6155251"/>
            <a:ext cx="9521372"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 Check out the online interactive exercises for more examples: h</a:t>
            </a:r>
            <a:r>
              <a:rPr kumimoji="0" lang="en-US" altLang="en-US" sz="12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ttp://gaia.cs.umass.edu/kurose_ross/interactive/</a:t>
            </a:r>
          </a:p>
        </p:txBody>
      </p:sp>
      <p:sp>
        <p:nvSpPr>
          <p:cNvPr id="12" name="Rectangle 11">
            <a:extLst>
              <a:ext uri="{FF2B5EF4-FFF2-40B4-BE49-F238E27FC236}">
                <a16:creationId xmlns:a16="http://schemas.microsoft.com/office/drawing/2014/main" id="{C9A44120-8306-2742-A6C5-833CF39C2053}"/>
              </a:ext>
            </a:extLst>
          </p:cNvPr>
          <p:cNvSpPr/>
          <p:nvPr/>
        </p:nvSpPr>
        <p:spPr>
          <a:xfrm>
            <a:off x="506185" y="4724398"/>
            <a:ext cx="10733315" cy="189411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3" name="Left Brace 2">
            <a:extLst>
              <a:ext uri="{FF2B5EF4-FFF2-40B4-BE49-F238E27FC236}">
                <a16:creationId xmlns:a16="http://schemas.microsoft.com/office/drawing/2014/main" id="{7B4A04F6-6325-3B46-B996-B1257F5CC1D8}"/>
              </a:ext>
            </a:extLst>
          </p:cNvPr>
          <p:cNvSpPr/>
          <p:nvPr/>
        </p:nvSpPr>
        <p:spPr>
          <a:xfrm>
            <a:off x="4963885" y="2057400"/>
            <a:ext cx="261258" cy="2694214"/>
          </a:xfrm>
          <a:prstGeom prst="leftBrace">
            <a:avLst/>
          </a:prstGeom>
          <a:ln w="22225">
            <a:solidFill>
              <a:srgbClr val="0000A3"/>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4" name="Rectangle 13">
            <a:extLst>
              <a:ext uri="{FF2B5EF4-FFF2-40B4-BE49-F238E27FC236}">
                <a16:creationId xmlns:a16="http://schemas.microsoft.com/office/drawing/2014/main" id="{73B0BCB5-3B5E-AE49-AE9B-AE6FFB902BA8}"/>
              </a:ext>
            </a:extLst>
          </p:cNvPr>
          <p:cNvSpPr/>
          <p:nvPr/>
        </p:nvSpPr>
        <p:spPr>
          <a:xfrm>
            <a:off x="4359729" y="2041072"/>
            <a:ext cx="7151914" cy="298268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5" name="Rectangle 14">
            <a:extLst>
              <a:ext uri="{FF2B5EF4-FFF2-40B4-BE49-F238E27FC236}">
                <a16:creationId xmlns:a16="http://schemas.microsoft.com/office/drawing/2014/main" id="{DB7232E2-6D04-AD43-8E7F-3073A3A01F08}"/>
              </a:ext>
            </a:extLst>
          </p:cNvPr>
          <p:cNvSpPr/>
          <p:nvPr/>
        </p:nvSpPr>
        <p:spPr>
          <a:xfrm>
            <a:off x="3858986" y="2939143"/>
            <a:ext cx="7151914" cy="135527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6" name="Slide Number Placeholder 2">
            <a:extLst>
              <a:ext uri="{FF2B5EF4-FFF2-40B4-BE49-F238E27FC236}">
                <a16:creationId xmlns:a16="http://schemas.microsoft.com/office/drawing/2014/main" id="{1A72BEEE-6164-8340-B1FC-05E6C79CF76A}"/>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a:ea typeface="+mn-ea"/>
                <a:cs typeface="+mn-cs"/>
              </a:rPr>
              <a:t>Application Layer: 2-</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29</a:t>
            </a:fld>
            <a:endParaRPr kumimoji="0" lang="en-US" sz="1100" b="0" i="0" u="none" strike="noStrike" kern="1200" cap="none" spc="0" normalizeH="0" baseline="0" noProof="0" dirty="0">
              <a:ln>
                <a:noFill/>
              </a:ln>
              <a:solidFill>
                <a:prstClr val="white">
                  <a:lumMod val="50000"/>
                </a:prstClr>
              </a:solidFill>
              <a:effectLst/>
              <a:uLnTx/>
              <a:uFillTx/>
              <a:latin typeface="Calibri"/>
              <a:ea typeface="+mn-ea"/>
              <a:cs typeface="+mn-cs"/>
            </a:endParaRPr>
          </a:p>
        </p:txBody>
      </p:sp>
    </p:spTree>
    <p:extLst>
      <p:ext uri="{BB962C8B-B14F-4D97-AF65-F5344CB8AC3E}">
        <p14:creationId xmlns:p14="http://schemas.microsoft.com/office/powerpoint/2010/main" val="71689001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xit" presetSubtype="0" fill="hold" grpId="0" nodeType="clickEffect">
                                  <p:stCondLst>
                                    <p:cond delay="0"/>
                                  </p:stCondLst>
                                  <p:childTnLst>
                                    <p:animEffect transition="out" filter="dissolve">
                                      <p:cBhvr>
                                        <p:cTn id="6" dur="500"/>
                                        <p:tgtEl>
                                          <p:spTgt spid="14"/>
                                        </p:tgtEl>
                                      </p:cBhvr>
                                    </p:animEffect>
                                    <p:set>
                                      <p:cBhvr>
                                        <p:cTn id="7" dur="1" fill="hold">
                                          <p:stCondLst>
                                            <p:cond delay="499"/>
                                          </p:stCondLst>
                                        </p:cTn>
                                        <p:tgtEl>
                                          <p:spTgt spid="14"/>
                                        </p:tgtEl>
                                        <p:attrNameLst>
                                          <p:attrName>style.visibility</p:attrName>
                                        </p:attrNameLst>
                                      </p:cBhvr>
                                      <p:to>
                                        <p:strVal val="hidden"/>
                                      </p:to>
                                    </p:set>
                                  </p:childTnLst>
                                </p:cTn>
                              </p:par>
                              <p:par>
                                <p:cTn id="8" presetID="9" presetClass="exit" presetSubtype="0" fill="hold" grpId="0" nodeType="withEffect">
                                  <p:stCondLst>
                                    <p:cond delay="0"/>
                                  </p:stCondLst>
                                  <p:childTnLst>
                                    <p:animEffect transition="out" filter="dissolve">
                                      <p:cBhvr>
                                        <p:cTn id="9" dur="500"/>
                                        <p:tgtEl>
                                          <p:spTgt spid="15"/>
                                        </p:tgtEl>
                                      </p:cBhvr>
                                    </p:animEffect>
                                    <p:set>
                                      <p:cBhvr>
                                        <p:cTn id="10" dur="1" fill="hold">
                                          <p:stCondLst>
                                            <p:cond delay="499"/>
                                          </p:stCondLst>
                                        </p:cTn>
                                        <p:tgtEl>
                                          <p:spTgt spid="15"/>
                                        </p:tgtEl>
                                        <p:attrNameLst>
                                          <p:attrName>style.visibility</p:attrName>
                                        </p:attrNameLst>
                                      </p:cBhvr>
                                      <p:to>
                                        <p:strVal val="hidden"/>
                                      </p:to>
                                    </p:set>
                                  </p:childTnLst>
                                </p:cTn>
                              </p:par>
                            </p:childTnLst>
                          </p:cTn>
                        </p:par>
                      </p:childTnLst>
                    </p:cTn>
                  </p:par>
                  <p:par>
                    <p:cTn id="11" fill="hold">
                      <p:stCondLst>
                        <p:cond delay="indefinite"/>
                      </p:stCondLst>
                      <p:childTnLst>
                        <p:par>
                          <p:cTn id="12" fill="hold">
                            <p:stCondLst>
                              <p:cond delay="0"/>
                            </p:stCondLst>
                            <p:childTnLst>
                              <p:par>
                                <p:cTn id="13" presetID="9" presetClass="exit" presetSubtype="0" fill="hold" grpId="0" nodeType="clickEffect">
                                  <p:stCondLst>
                                    <p:cond delay="0"/>
                                  </p:stCondLst>
                                  <p:childTnLst>
                                    <p:animEffect transition="out" filter="dissolve">
                                      <p:cBhvr>
                                        <p:cTn id="14" dur="500"/>
                                        <p:tgtEl>
                                          <p:spTgt spid="12"/>
                                        </p:tgtEl>
                                      </p:cBhvr>
                                    </p:animEffect>
                                    <p:set>
                                      <p:cBhvr>
                                        <p:cTn id="15" dur="1" fill="hold">
                                          <p:stCondLst>
                                            <p:cond delay="499"/>
                                          </p:stCondLst>
                                        </p:cTn>
                                        <p:tgtEl>
                                          <p:spTgt spid="12"/>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4" grpId="0" animBg="1"/>
      <p:bldP spid="15" grpId="0" animBg="1"/>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289325"/>
            <a:ext cx="10515600" cy="894622"/>
          </a:xfrm>
        </p:spPr>
        <p:txBody>
          <a:bodyPr>
            <a:normAutofit/>
          </a:bodyPr>
          <a:lstStyle/>
          <a:p>
            <a:r>
              <a:rPr lang="en-US" altLang="en-US" sz="4400" dirty="0">
                <a:cs typeface="Calibri" panose="020F0502020204030204" pitchFamily="34" charset="0"/>
              </a:rPr>
              <a:t>Application </a:t>
            </a:r>
            <a:r>
              <a:rPr lang="en-US" altLang="en-US" dirty="0">
                <a:cs typeface="Calibri" panose="020F0502020204030204" pitchFamily="34" charset="0"/>
              </a:rPr>
              <a:t>l</a:t>
            </a:r>
            <a:r>
              <a:rPr lang="en-US" altLang="en-US" sz="4400" dirty="0">
                <a:cs typeface="Calibri" panose="020F0502020204030204" pitchFamily="34" charset="0"/>
              </a:rPr>
              <a:t>ayer: overview</a:t>
            </a:r>
            <a:endParaRPr lang="en-US" sz="4400" dirty="0"/>
          </a:p>
        </p:txBody>
      </p:sp>
      <p:sp>
        <p:nvSpPr>
          <p:cNvPr id="10" name="Content Placeholder 3">
            <a:extLst>
              <a:ext uri="{FF2B5EF4-FFF2-40B4-BE49-F238E27FC236}">
                <a16:creationId xmlns:a16="http://schemas.microsoft.com/office/drawing/2014/main" id="{80CCA17D-ECA8-CE46-82AC-A0AF8C3B62BD}"/>
              </a:ext>
            </a:extLst>
          </p:cNvPr>
          <p:cNvSpPr txBox="1">
            <a:spLocks/>
          </p:cNvSpPr>
          <p:nvPr/>
        </p:nvSpPr>
        <p:spPr>
          <a:xfrm>
            <a:off x="747307" y="1406319"/>
            <a:ext cx="5309184" cy="4351338"/>
          </a:xfrm>
          <a:prstGeom prst="rect">
            <a:avLst/>
          </a:prstGeom>
        </p:spPr>
        <p:txBody>
          <a:bodyPr>
            <a:no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2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Our goals: </a:t>
            </a:r>
          </a:p>
          <a:p>
            <a:pPr marL="460375" marR="0" lvl="0" indent="-346075"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conceptual </a:t>
            </a:r>
            <a:r>
              <a:rPr kumimoji="0" lang="en-US" altLang="en-US" sz="32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and</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implementation aspects of application-layer protocols</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transport-layer service models</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client-server paradigm</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peer-to-peer paradigm</a:t>
            </a: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endParaRPr kumimoji="0" lang="en-US" sz="36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1" name="Rectangle 4">
            <a:extLst>
              <a:ext uri="{FF2B5EF4-FFF2-40B4-BE49-F238E27FC236}">
                <a16:creationId xmlns:a16="http://schemas.microsoft.com/office/drawing/2014/main" id="{5FE695BD-369F-8C4A-ACAD-42671E1C0719}"/>
              </a:ext>
            </a:extLst>
          </p:cNvPr>
          <p:cNvSpPr txBox="1">
            <a:spLocks noChangeArrowheads="1"/>
          </p:cNvSpPr>
          <p:nvPr/>
        </p:nvSpPr>
        <p:spPr>
          <a:xfrm>
            <a:off x="6516985" y="1399497"/>
            <a:ext cx="5405262" cy="4799013"/>
          </a:xfrm>
          <a:prstGeom prst="rect">
            <a:avLst/>
          </a:prstGeom>
        </p:spPr>
        <p:txBody>
          <a:bodyPr>
            <a:normAutofit lnSpcReduction="100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49250" marR="0" lvl="0" indent="-349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learn about protocols by examining popular application-layer protocols and infrastructure</a:t>
            </a:r>
          </a:p>
          <a:p>
            <a:pPr marL="692150" marR="0" lvl="1" indent="-349250"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HTTP</a:t>
            </a:r>
          </a:p>
          <a:p>
            <a:pPr marL="692150" marR="0" lvl="1" indent="-349250"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SMTP, IMAP</a:t>
            </a:r>
          </a:p>
          <a:p>
            <a:pPr marL="692150" marR="0" lvl="1" indent="-349250"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DNS</a:t>
            </a:r>
          </a:p>
          <a:p>
            <a:pPr marL="692150" marR="0" lvl="1" indent="-349250"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video streaming systems, CDNs</a:t>
            </a:r>
          </a:p>
          <a:p>
            <a:pPr marL="349250" marR="0" lvl="0" indent="-349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programming network applications</a:t>
            </a:r>
          </a:p>
          <a:p>
            <a:pPr marL="692150" marR="0" lvl="1" indent="-349250"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socket API</a:t>
            </a:r>
            <a:endParaRPr kumimoji="0" lang="en-US" altLang="en-US" sz="2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 name="Slide Number Placeholder 2">
            <a:extLst>
              <a:ext uri="{FF2B5EF4-FFF2-40B4-BE49-F238E27FC236}">
                <a16:creationId xmlns:a16="http://schemas.microsoft.com/office/drawing/2014/main" id="{995738BC-ECEC-DD4F-BBFF-ED532C8518FC}"/>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Application Layer: 2-</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3285185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10">
                                            <p:txEl>
                                              <p:pRg st="2" end="2"/>
                                            </p:txEl>
                                          </p:spTgt>
                                        </p:tgtEl>
                                        <p:attrNameLst>
                                          <p:attrName>style.visibility</p:attrName>
                                        </p:attrNameLst>
                                      </p:cBhvr>
                                      <p:to>
                                        <p:strVal val="visible"/>
                                      </p:to>
                                    </p:set>
                                    <p:animEffect transition="in" filter="dissolve">
                                      <p:cBhvr>
                                        <p:cTn id="7" dur="500"/>
                                        <p:tgtEl>
                                          <p:spTgt spid="10">
                                            <p:txEl>
                                              <p:pRg st="2" end="2"/>
                                            </p:txEl>
                                          </p:spTgt>
                                        </p:tgtEl>
                                      </p:cBhvr>
                                    </p:animEffect>
                                  </p:childTnLst>
                                </p:cTn>
                              </p:par>
                              <p:par>
                                <p:cTn id="8" presetID="9" presetClass="entr" presetSubtype="0" fill="hold" nodeType="withEffect">
                                  <p:stCondLst>
                                    <p:cond delay="0"/>
                                  </p:stCondLst>
                                  <p:childTnLst>
                                    <p:set>
                                      <p:cBhvr>
                                        <p:cTn id="9" dur="1" fill="hold">
                                          <p:stCondLst>
                                            <p:cond delay="0"/>
                                          </p:stCondLst>
                                        </p:cTn>
                                        <p:tgtEl>
                                          <p:spTgt spid="10">
                                            <p:txEl>
                                              <p:pRg st="3" end="3"/>
                                            </p:txEl>
                                          </p:spTgt>
                                        </p:tgtEl>
                                        <p:attrNameLst>
                                          <p:attrName>style.visibility</p:attrName>
                                        </p:attrNameLst>
                                      </p:cBhvr>
                                      <p:to>
                                        <p:strVal val="visible"/>
                                      </p:to>
                                    </p:set>
                                    <p:animEffect transition="in" filter="dissolve">
                                      <p:cBhvr>
                                        <p:cTn id="10" dur="500"/>
                                        <p:tgtEl>
                                          <p:spTgt spid="10">
                                            <p:txEl>
                                              <p:pRg st="3" end="3"/>
                                            </p:txEl>
                                          </p:spTgt>
                                        </p:tgtEl>
                                      </p:cBhvr>
                                    </p:animEffect>
                                  </p:childTnLst>
                                </p:cTn>
                              </p:par>
                              <p:par>
                                <p:cTn id="11" presetID="9" presetClass="entr" presetSubtype="0" fill="hold" nodeType="withEffect">
                                  <p:stCondLst>
                                    <p:cond delay="0"/>
                                  </p:stCondLst>
                                  <p:childTnLst>
                                    <p:set>
                                      <p:cBhvr>
                                        <p:cTn id="12" dur="1" fill="hold">
                                          <p:stCondLst>
                                            <p:cond delay="0"/>
                                          </p:stCondLst>
                                        </p:cTn>
                                        <p:tgtEl>
                                          <p:spTgt spid="10">
                                            <p:txEl>
                                              <p:pRg st="4" end="4"/>
                                            </p:txEl>
                                          </p:spTgt>
                                        </p:tgtEl>
                                        <p:attrNameLst>
                                          <p:attrName>style.visibility</p:attrName>
                                        </p:attrNameLst>
                                      </p:cBhvr>
                                      <p:to>
                                        <p:strVal val="visible"/>
                                      </p:to>
                                    </p:set>
                                    <p:animEffect transition="in" filter="dissolve">
                                      <p:cBhvr>
                                        <p:cTn id="13" dur="500"/>
                                        <p:tgtEl>
                                          <p:spTgt spid="10">
                                            <p:txEl>
                                              <p:pRg st="4" end="4"/>
                                            </p:txEl>
                                          </p:spTgt>
                                        </p:tgtEl>
                                      </p:cBhvr>
                                    </p:animEffect>
                                  </p:childTnLst>
                                </p:cTn>
                              </p:par>
                            </p:childTnLst>
                          </p:cTn>
                        </p:par>
                      </p:childTnLst>
                    </p:cTn>
                  </p:par>
                  <p:par>
                    <p:cTn id="14" fill="hold">
                      <p:stCondLst>
                        <p:cond delay="indefinite"/>
                      </p:stCondLst>
                      <p:childTnLst>
                        <p:par>
                          <p:cTn id="15" fill="hold">
                            <p:stCondLst>
                              <p:cond delay="0"/>
                            </p:stCondLst>
                            <p:childTnLst>
                              <p:par>
                                <p:cTn id="16" presetID="9" presetClass="entr" presetSubtype="0" fill="hold" nodeType="clickEffect">
                                  <p:stCondLst>
                                    <p:cond delay="0"/>
                                  </p:stCondLst>
                                  <p:childTnLst>
                                    <p:set>
                                      <p:cBhvr>
                                        <p:cTn id="17" dur="1" fill="hold">
                                          <p:stCondLst>
                                            <p:cond delay="0"/>
                                          </p:stCondLst>
                                        </p:cTn>
                                        <p:tgtEl>
                                          <p:spTgt spid="11">
                                            <p:txEl>
                                              <p:pRg st="0" end="0"/>
                                            </p:txEl>
                                          </p:spTgt>
                                        </p:tgtEl>
                                        <p:attrNameLst>
                                          <p:attrName>style.visibility</p:attrName>
                                        </p:attrNameLst>
                                      </p:cBhvr>
                                      <p:to>
                                        <p:strVal val="visible"/>
                                      </p:to>
                                    </p:set>
                                    <p:animEffect transition="in" filter="dissolve">
                                      <p:cBhvr>
                                        <p:cTn id="18" dur="500"/>
                                        <p:tgtEl>
                                          <p:spTgt spid="11">
                                            <p:txEl>
                                              <p:pRg st="0" end="0"/>
                                            </p:txEl>
                                          </p:spTgt>
                                        </p:tgtEl>
                                      </p:cBhvr>
                                    </p:animEffect>
                                  </p:childTnLst>
                                </p:cTn>
                              </p:par>
                              <p:par>
                                <p:cTn id="19" presetID="9" presetClass="entr" presetSubtype="0" fill="hold" nodeType="withEffect">
                                  <p:stCondLst>
                                    <p:cond delay="0"/>
                                  </p:stCondLst>
                                  <p:childTnLst>
                                    <p:set>
                                      <p:cBhvr>
                                        <p:cTn id="20" dur="1" fill="hold">
                                          <p:stCondLst>
                                            <p:cond delay="0"/>
                                          </p:stCondLst>
                                        </p:cTn>
                                        <p:tgtEl>
                                          <p:spTgt spid="11">
                                            <p:txEl>
                                              <p:pRg st="1" end="1"/>
                                            </p:txEl>
                                          </p:spTgt>
                                        </p:tgtEl>
                                        <p:attrNameLst>
                                          <p:attrName>style.visibility</p:attrName>
                                        </p:attrNameLst>
                                      </p:cBhvr>
                                      <p:to>
                                        <p:strVal val="visible"/>
                                      </p:to>
                                    </p:set>
                                    <p:animEffect transition="in" filter="dissolve">
                                      <p:cBhvr>
                                        <p:cTn id="21" dur="500"/>
                                        <p:tgtEl>
                                          <p:spTgt spid="11">
                                            <p:txEl>
                                              <p:pRg st="1" end="1"/>
                                            </p:txEl>
                                          </p:spTgt>
                                        </p:tgtEl>
                                      </p:cBhvr>
                                    </p:animEffect>
                                  </p:childTnLst>
                                </p:cTn>
                              </p:par>
                              <p:par>
                                <p:cTn id="22" presetID="9" presetClass="entr" presetSubtype="0" fill="hold" nodeType="withEffect">
                                  <p:stCondLst>
                                    <p:cond delay="0"/>
                                  </p:stCondLst>
                                  <p:childTnLst>
                                    <p:set>
                                      <p:cBhvr>
                                        <p:cTn id="23" dur="1" fill="hold">
                                          <p:stCondLst>
                                            <p:cond delay="0"/>
                                          </p:stCondLst>
                                        </p:cTn>
                                        <p:tgtEl>
                                          <p:spTgt spid="11">
                                            <p:txEl>
                                              <p:pRg st="2" end="2"/>
                                            </p:txEl>
                                          </p:spTgt>
                                        </p:tgtEl>
                                        <p:attrNameLst>
                                          <p:attrName>style.visibility</p:attrName>
                                        </p:attrNameLst>
                                      </p:cBhvr>
                                      <p:to>
                                        <p:strVal val="visible"/>
                                      </p:to>
                                    </p:set>
                                    <p:animEffect transition="in" filter="dissolve">
                                      <p:cBhvr>
                                        <p:cTn id="24" dur="500"/>
                                        <p:tgtEl>
                                          <p:spTgt spid="11">
                                            <p:txEl>
                                              <p:pRg st="2" end="2"/>
                                            </p:txEl>
                                          </p:spTgt>
                                        </p:tgtEl>
                                      </p:cBhvr>
                                    </p:animEffect>
                                  </p:childTnLst>
                                </p:cTn>
                              </p:par>
                              <p:par>
                                <p:cTn id="25" presetID="9" presetClass="entr" presetSubtype="0" fill="hold" nodeType="withEffect">
                                  <p:stCondLst>
                                    <p:cond delay="0"/>
                                  </p:stCondLst>
                                  <p:childTnLst>
                                    <p:set>
                                      <p:cBhvr>
                                        <p:cTn id="26" dur="1" fill="hold">
                                          <p:stCondLst>
                                            <p:cond delay="0"/>
                                          </p:stCondLst>
                                        </p:cTn>
                                        <p:tgtEl>
                                          <p:spTgt spid="11">
                                            <p:txEl>
                                              <p:pRg st="3" end="3"/>
                                            </p:txEl>
                                          </p:spTgt>
                                        </p:tgtEl>
                                        <p:attrNameLst>
                                          <p:attrName>style.visibility</p:attrName>
                                        </p:attrNameLst>
                                      </p:cBhvr>
                                      <p:to>
                                        <p:strVal val="visible"/>
                                      </p:to>
                                    </p:set>
                                    <p:animEffect transition="in" filter="dissolve">
                                      <p:cBhvr>
                                        <p:cTn id="27" dur="500"/>
                                        <p:tgtEl>
                                          <p:spTgt spid="11">
                                            <p:txEl>
                                              <p:pRg st="3" end="3"/>
                                            </p:txEl>
                                          </p:spTgt>
                                        </p:tgtEl>
                                      </p:cBhvr>
                                    </p:animEffect>
                                  </p:childTnLst>
                                </p:cTn>
                              </p:par>
                              <p:par>
                                <p:cTn id="28" presetID="9" presetClass="entr" presetSubtype="0" fill="hold" nodeType="withEffect">
                                  <p:stCondLst>
                                    <p:cond delay="0"/>
                                  </p:stCondLst>
                                  <p:childTnLst>
                                    <p:set>
                                      <p:cBhvr>
                                        <p:cTn id="29" dur="1" fill="hold">
                                          <p:stCondLst>
                                            <p:cond delay="0"/>
                                          </p:stCondLst>
                                        </p:cTn>
                                        <p:tgtEl>
                                          <p:spTgt spid="11">
                                            <p:txEl>
                                              <p:pRg st="4" end="4"/>
                                            </p:txEl>
                                          </p:spTgt>
                                        </p:tgtEl>
                                        <p:attrNameLst>
                                          <p:attrName>style.visibility</p:attrName>
                                        </p:attrNameLst>
                                      </p:cBhvr>
                                      <p:to>
                                        <p:strVal val="visible"/>
                                      </p:to>
                                    </p:set>
                                    <p:animEffect transition="in" filter="dissolve">
                                      <p:cBhvr>
                                        <p:cTn id="30" dur="500"/>
                                        <p:tgtEl>
                                          <p:spTgt spid="11">
                                            <p:txEl>
                                              <p:pRg st="4" end="4"/>
                                            </p:txEl>
                                          </p:spTgt>
                                        </p:tgtEl>
                                      </p:cBhvr>
                                    </p:animEffect>
                                  </p:childTnLst>
                                </p:cTn>
                              </p:par>
                            </p:childTnLst>
                          </p:cTn>
                        </p:par>
                      </p:childTnLst>
                    </p:cTn>
                  </p:par>
                  <p:par>
                    <p:cTn id="31" fill="hold">
                      <p:stCondLst>
                        <p:cond delay="indefinite"/>
                      </p:stCondLst>
                      <p:childTnLst>
                        <p:par>
                          <p:cTn id="32" fill="hold">
                            <p:stCondLst>
                              <p:cond delay="0"/>
                            </p:stCondLst>
                            <p:childTnLst>
                              <p:par>
                                <p:cTn id="33" presetID="9" presetClass="entr" presetSubtype="0" fill="hold" nodeType="clickEffect">
                                  <p:stCondLst>
                                    <p:cond delay="0"/>
                                  </p:stCondLst>
                                  <p:childTnLst>
                                    <p:set>
                                      <p:cBhvr>
                                        <p:cTn id="34" dur="1" fill="hold">
                                          <p:stCondLst>
                                            <p:cond delay="0"/>
                                          </p:stCondLst>
                                        </p:cTn>
                                        <p:tgtEl>
                                          <p:spTgt spid="11">
                                            <p:txEl>
                                              <p:pRg st="5" end="5"/>
                                            </p:txEl>
                                          </p:spTgt>
                                        </p:tgtEl>
                                        <p:attrNameLst>
                                          <p:attrName>style.visibility</p:attrName>
                                        </p:attrNameLst>
                                      </p:cBhvr>
                                      <p:to>
                                        <p:strVal val="visible"/>
                                      </p:to>
                                    </p:set>
                                    <p:animEffect transition="in" filter="dissolve">
                                      <p:cBhvr>
                                        <p:cTn id="35" dur="500"/>
                                        <p:tgtEl>
                                          <p:spTgt spid="11">
                                            <p:txEl>
                                              <p:pRg st="5" end="5"/>
                                            </p:txEl>
                                          </p:spTgt>
                                        </p:tgtEl>
                                      </p:cBhvr>
                                    </p:animEffect>
                                  </p:childTnLst>
                                </p:cTn>
                              </p:par>
                              <p:par>
                                <p:cTn id="36" presetID="9" presetClass="entr" presetSubtype="0" fill="hold" nodeType="withEffect">
                                  <p:stCondLst>
                                    <p:cond delay="0"/>
                                  </p:stCondLst>
                                  <p:childTnLst>
                                    <p:set>
                                      <p:cBhvr>
                                        <p:cTn id="37" dur="1" fill="hold">
                                          <p:stCondLst>
                                            <p:cond delay="0"/>
                                          </p:stCondLst>
                                        </p:cTn>
                                        <p:tgtEl>
                                          <p:spTgt spid="11">
                                            <p:txEl>
                                              <p:pRg st="6" end="6"/>
                                            </p:txEl>
                                          </p:spTgt>
                                        </p:tgtEl>
                                        <p:attrNameLst>
                                          <p:attrName>style.visibility</p:attrName>
                                        </p:attrNameLst>
                                      </p:cBhvr>
                                      <p:to>
                                        <p:strVal val="visible"/>
                                      </p:to>
                                    </p:set>
                                    <p:animEffect transition="in" filter="dissolve">
                                      <p:cBhvr>
                                        <p:cTn id="38" dur="500"/>
                                        <p:tgtEl>
                                          <p:spTgt spid="11">
                                            <p:txEl>
                                              <p:pRg st="6" end="6"/>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430001"/>
            <a:ext cx="10515600" cy="894622"/>
          </a:xfrm>
        </p:spPr>
        <p:txBody>
          <a:bodyPr>
            <a:normAutofit/>
          </a:bodyPr>
          <a:lstStyle/>
          <a:p>
            <a:r>
              <a:rPr lang="en-US" altLang="en-US" sz="4400" dirty="0">
                <a:ea typeface="ＭＳ Ｐゴシック" panose="020B0600070205080204" pitchFamily="34" charset="-128"/>
              </a:rPr>
              <a:t>HTTP response </a:t>
            </a:r>
            <a:r>
              <a:rPr lang="en-US" altLang="en-US" dirty="0">
                <a:ea typeface="ＭＳ Ｐゴシック" panose="020B0600070205080204" pitchFamily="34" charset="-128"/>
              </a:rPr>
              <a:t>s</a:t>
            </a:r>
            <a:r>
              <a:rPr lang="en-US" altLang="en-US" sz="4400" dirty="0">
                <a:ea typeface="ＭＳ Ｐゴシック" panose="020B0600070205080204" pitchFamily="34" charset="-128"/>
              </a:rPr>
              <a:t>tatus </a:t>
            </a:r>
            <a:r>
              <a:rPr lang="en-US" altLang="en-US" dirty="0">
                <a:ea typeface="ＭＳ Ｐゴシック" panose="020B0600070205080204" pitchFamily="34" charset="-128"/>
              </a:rPr>
              <a:t>c</a:t>
            </a:r>
            <a:r>
              <a:rPr lang="en-US" altLang="en-US" sz="4400" dirty="0">
                <a:ea typeface="ＭＳ Ｐゴシック" panose="020B0600070205080204" pitchFamily="34" charset="-128"/>
              </a:rPr>
              <a:t>odes</a:t>
            </a:r>
            <a:endParaRPr lang="en-US" sz="4400" dirty="0"/>
          </a:p>
        </p:txBody>
      </p:sp>
      <p:sp>
        <p:nvSpPr>
          <p:cNvPr id="12" name="Rectangle 3">
            <a:extLst>
              <a:ext uri="{FF2B5EF4-FFF2-40B4-BE49-F238E27FC236}">
                <a16:creationId xmlns:a16="http://schemas.microsoft.com/office/drawing/2014/main" id="{D7D9FAF8-ACB6-2648-AF49-4F1CA2DD361E}"/>
              </a:ext>
            </a:extLst>
          </p:cNvPr>
          <p:cNvSpPr txBox="1">
            <a:spLocks noChangeArrowheads="1"/>
          </p:cNvSpPr>
          <p:nvPr/>
        </p:nvSpPr>
        <p:spPr>
          <a:xfrm>
            <a:off x="1179871" y="2274314"/>
            <a:ext cx="10678300" cy="4168775"/>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5000"/>
              </a:lnSpc>
              <a:spcBef>
                <a:spcPts val="400"/>
              </a:spcBef>
              <a:spcAft>
                <a:spcPts val="0"/>
              </a:spcAft>
              <a:buClr>
                <a:srgbClr val="0000A3"/>
              </a:buClr>
              <a:buSzTx/>
              <a:buFont typeface="Wingdings" pitchFamily="2" charset="2"/>
              <a:buNone/>
              <a:tabLst/>
              <a:defRPr/>
            </a:pPr>
            <a:r>
              <a:rPr kumimoji="0" lang="en-US" altLang="en-US" sz="2800" b="0" i="0" u="none" strike="noStrike" kern="1200" cap="none" spc="0" normalizeH="0" baseline="0" noProof="0" dirty="0">
                <a:ln>
                  <a:noFill/>
                </a:ln>
                <a:solidFill>
                  <a:srgbClr val="CC0000"/>
                </a:solidFill>
                <a:effectLst/>
                <a:uLnTx/>
                <a:uFillTx/>
                <a:latin typeface="Calibri"/>
                <a:ea typeface="ＭＳ Ｐゴシック" panose="020B0600070205080204" pitchFamily="34" charset="-128"/>
                <a:cs typeface="+mn-cs"/>
              </a:rPr>
              <a:t>200 OK</a:t>
            </a:r>
          </a:p>
          <a:p>
            <a:pPr marL="695325" marR="0" lvl="1" indent="-231775" algn="l" defTabSz="914400" rtl="0" eaLnBrk="1" fontAlgn="auto" latinLnBrk="0" hangingPunct="1">
              <a:lnSpc>
                <a:spcPct val="95000"/>
              </a:lnSpc>
              <a:spcBef>
                <a:spcPts val="4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request succeeded, requested object later in this message</a:t>
            </a:r>
          </a:p>
          <a:p>
            <a:pPr marL="352425" marR="0" lvl="0" indent="-222250" algn="l" defTabSz="914400" rtl="0" eaLnBrk="1" fontAlgn="auto" latinLnBrk="0" hangingPunct="1">
              <a:lnSpc>
                <a:spcPct val="95000"/>
              </a:lnSpc>
              <a:spcBef>
                <a:spcPts val="400"/>
              </a:spcBef>
              <a:spcAft>
                <a:spcPts val="0"/>
              </a:spcAft>
              <a:buClr>
                <a:srgbClr val="0000A3"/>
              </a:buClr>
              <a:buSzTx/>
              <a:buFont typeface="Wingdings" pitchFamily="2" charset="2"/>
              <a:buNone/>
              <a:tabLst/>
              <a:defRPr/>
            </a:pPr>
            <a:r>
              <a:rPr kumimoji="0" lang="en-US" altLang="en-US" sz="2800" b="0" i="0" u="none" strike="noStrike" kern="1200" cap="none" spc="0" normalizeH="0" baseline="0" noProof="0" dirty="0">
                <a:ln>
                  <a:noFill/>
                </a:ln>
                <a:solidFill>
                  <a:srgbClr val="CC0000"/>
                </a:solidFill>
                <a:effectLst/>
                <a:uLnTx/>
                <a:uFillTx/>
                <a:latin typeface="Calibri"/>
                <a:ea typeface="ＭＳ Ｐゴシック" panose="020B0600070205080204" pitchFamily="34" charset="-128"/>
                <a:cs typeface="+mn-cs"/>
              </a:rPr>
              <a:t>301 Moved Permanently</a:t>
            </a:r>
          </a:p>
          <a:p>
            <a:pPr marL="695325" marR="0" lvl="1" indent="-231775" algn="l" defTabSz="914400" rtl="0" eaLnBrk="1" fontAlgn="auto" latinLnBrk="0" hangingPunct="1">
              <a:lnSpc>
                <a:spcPct val="95000"/>
              </a:lnSpc>
              <a:spcBef>
                <a:spcPts val="4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requested object moved, new location specified later in this message (in Location: field)</a:t>
            </a:r>
          </a:p>
          <a:p>
            <a:pPr marL="352425" marR="0" lvl="0" indent="-222250" algn="l" defTabSz="914400" rtl="0" eaLnBrk="1" fontAlgn="auto" latinLnBrk="0" hangingPunct="1">
              <a:lnSpc>
                <a:spcPct val="95000"/>
              </a:lnSpc>
              <a:spcBef>
                <a:spcPts val="400"/>
              </a:spcBef>
              <a:spcAft>
                <a:spcPts val="0"/>
              </a:spcAft>
              <a:buClr>
                <a:srgbClr val="0000A3"/>
              </a:buClr>
              <a:buSzTx/>
              <a:buFont typeface="Wingdings" pitchFamily="2" charset="2"/>
              <a:buNone/>
              <a:tabLst/>
              <a:defRPr/>
            </a:pPr>
            <a:r>
              <a:rPr kumimoji="0" lang="en-US" altLang="en-US" sz="2800" b="0" i="0" u="none" strike="noStrike" kern="1200" cap="none" spc="0" normalizeH="0" baseline="0" noProof="0" dirty="0">
                <a:ln>
                  <a:noFill/>
                </a:ln>
                <a:solidFill>
                  <a:srgbClr val="CC0000"/>
                </a:solidFill>
                <a:effectLst/>
                <a:uLnTx/>
                <a:uFillTx/>
                <a:latin typeface="Calibri"/>
                <a:ea typeface="ＭＳ Ｐゴシック" panose="020B0600070205080204" pitchFamily="34" charset="-128"/>
                <a:cs typeface="+mn-cs"/>
              </a:rPr>
              <a:t>400 Bad Request</a:t>
            </a:r>
          </a:p>
          <a:p>
            <a:pPr marL="695325" marR="0" lvl="1" indent="-231775" algn="l" defTabSz="914400" rtl="0" eaLnBrk="1" fontAlgn="auto" latinLnBrk="0" hangingPunct="1">
              <a:lnSpc>
                <a:spcPct val="95000"/>
              </a:lnSpc>
              <a:spcBef>
                <a:spcPts val="4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request msg not understood by server</a:t>
            </a:r>
          </a:p>
          <a:p>
            <a:pPr marL="352425" marR="0" lvl="0" indent="-222250" algn="l" defTabSz="914400" rtl="0" eaLnBrk="1" fontAlgn="auto" latinLnBrk="0" hangingPunct="1">
              <a:lnSpc>
                <a:spcPct val="95000"/>
              </a:lnSpc>
              <a:spcBef>
                <a:spcPts val="400"/>
              </a:spcBef>
              <a:spcAft>
                <a:spcPts val="0"/>
              </a:spcAft>
              <a:buClr>
                <a:srgbClr val="0000A3"/>
              </a:buClr>
              <a:buSzTx/>
              <a:buFont typeface="Wingdings" pitchFamily="2" charset="2"/>
              <a:buNone/>
              <a:tabLst/>
              <a:defRPr/>
            </a:pPr>
            <a:r>
              <a:rPr kumimoji="0" lang="en-US" altLang="en-US" sz="2800" b="0" i="0" u="none" strike="noStrike" kern="1200" cap="none" spc="0" normalizeH="0" baseline="0" noProof="0" dirty="0">
                <a:ln>
                  <a:noFill/>
                </a:ln>
                <a:solidFill>
                  <a:srgbClr val="CC0000"/>
                </a:solidFill>
                <a:effectLst/>
                <a:uLnTx/>
                <a:uFillTx/>
                <a:latin typeface="Calibri"/>
                <a:ea typeface="ＭＳ Ｐゴシック" panose="020B0600070205080204" pitchFamily="34" charset="-128"/>
                <a:cs typeface="+mn-cs"/>
              </a:rPr>
              <a:t>404 Not Found</a:t>
            </a:r>
          </a:p>
          <a:p>
            <a:pPr marL="695325" marR="0" lvl="1" indent="-231775" algn="l" defTabSz="914400" rtl="0" eaLnBrk="1" fontAlgn="auto" latinLnBrk="0" hangingPunct="1">
              <a:lnSpc>
                <a:spcPct val="95000"/>
              </a:lnSpc>
              <a:spcBef>
                <a:spcPts val="4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requested document not found on this server</a:t>
            </a:r>
          </a:p>
          <a:p>
            <a:pPr marL="352425" marR="0" lvl="0" indent="-222250" algn="l" defTabSz="914400" rtl="0" eaLnBrk="1" fontAlgn="auto" latinLnBrk="0" hangingPunct="1">
              <a:lnSpc>
                <a:spcPct val="95000"/>
              </a:lnSpc>
              <a:spcBef>
                <a:spcPts val="400"/>
              </a:spcBef>
              <a:spcAft>
                <a:spcPts val="0"/>
              </a:spcAft>
              <a:buClr>
                <a:srgbClr val="0000A3"/>
              </a:buClr>
              <a:buSzTx/>
              <a:buFont typeface="Wingdings" pitchFamily="2" charset="2"/>
              <a:buNone/>
              <a:tabLst/>
              <a:defRPr/>
            </a:pPr>
            <a:r>
              <a:rPr kumimoji="0" lang="en-US" altLang="en-US" sz="2800" b="0" i="0" u="none" strike="noStrike" kern="1200" cap="none" spc="0" normalizeH="0" baseline="0" noProof="0" dirty="0">
                <a:ln>
                  <a:noFill/>
                </a:ln>
                <a:solidFill>
                  <a:srgbClr val="CC0000"/>
                </a:solidFill>
                <a:effectLst/>
                <a:uLnTx/>
                <a:uFillTx/>
                <a:latin typeface="Calibri"/>
                <a:ea typeface="ＭＳ Ｐゴシック" panose="020B0600070205080204" pitchFamily="34" charset="-128"/>
                <a:cs typeface="+mn-cs"/>
              </a:rPr>
              <a:t>505 HTTP Version Not Supported</a:t>
            </a:r>
          </a:p>
        </p:txBody>
      </p:sp>
      <p:sp>
        <p:nvSpPr>
          <p:cNvPr id="13" name="Rectangle 5">
            <a:extLst>
              <a:ext uri="{FF2B5EF4-FFF2-40B4-BE49-F238E27FC236}">
                <a16:creationId xmlns:a16="http://schemas.microsoft.com/office/drawing/2014/main" id="{8C98F9E3-E57A-7844-89F3-A6331B046576}"/>
              </a:ext>
            </a:extLst>
          </p:cNvPr>
          <p:cNvSpPr>
            <a:spLocks noChangeArrowheads="1"/>
          </p:cNvSpPr>
          <p:nvPr/>
        </p:nvSpPr>
        <p:spPr bwMode="auto">
          <a:xfrm>
            <a:off x="798691" y="1325562"/>
            <a:ext cx="10856280" cy="514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50838" indent="-350838">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50838" marR="0" lvl="0" indent="-350838" algn="l" defTabSz="914400" rtl="0" eaLnBrk="1" fontAlgn="auto" latinLnBrk="0" hangingPunct="1">
              <a:lnSpc>
                <a:spcPct val="90000"/>
              </a:lnSpc>
              <a:spcBef>
                <a:spcPts val="0"/>
              </a:spcBef>
              <a:spcAft>
                <a:spcPts val="0"/>
              </a:spcAft>
              <a:buClr>
                <a:srgbClr val="000099"/>
              </a:buClr>
              <a:buSzPct val="100000"/>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status code appears in 1st line in server-to-client response message.</a:t>
            </a:r>
          </a:p>
          <a:p>
            <a:pPr marL="350838" marR="0" lvl="0" indent="-350838" algn="l" defTabSz="914400" rtl="0" eaLnBrk="1" fontAlgn="auto" latinLnBrk="0" hangingPunct="1">
              <a:lnSpc>
                <a:spcPct val="100000"/>
              </a:lnSpc>
              <a:spcBef>
                <a:spcPts val="0"/>
              </a:spcBef>
              <a:spcAft>
                <a:spcPts val="0"/>
              </a:spcAft>
              <a:buClr>
                <a:srgbClr val="000099"/>
              </a:buClr>
              <a:buSzPct val="100000"/>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some sample codes</a:t>
            </a:r>
            <a:r>
              <a:rPr kumimoji="0" lang="en-US" altLang="en-US" sz="24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a:t>
            </a:r>
          </a:p>
        </p:txBody>
      </p:sp>
      <p:sp>
        <p:nvSpPr>
          <p:cNvPr id="5" name="Slide Number Placeholder 2">
            <a:extLst>
              <a:ext uri="{FF2B5EF4-FFF2-40B4-BE49-F238E27FC236}">
                <a16:creationId xmlns:a16="http://schemas.microsoft.com/office/drawing/2014/main" id="{2F3EBF3D-1991-B942-BC94-7A161F52592B}"/>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a:ea typeface="+mn-ea"/>
                <a:cs typeface="+mn-cs"/>
              </a:rPr>
              <a:t>Application Layer: 2-</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30</a:t>
            </a:fld>
            <a:endParaRPr kumimoji="0" lang="en-US" sz="1100" b="0" i="0" u="none" strike="noStrike" kern="1200" cap="none" spc="0" normalizeH="0" baseline="0" noProof="0" dirty="0">
              <a:ln>
                <a:noFill/>
              </a:ln>
              <a:solidFill>
                <a:prstClr val="white">
                  <a:lumMod val="50000"/>
                </a:prstClr>
              </a:solidFill>
              <a:effectLst/>
              <a:uLnTx/>
              <a:uFillTx/>
              <a:latin typeface="Calibri"/>
              <a:ea typeface="+mn-ea"/>
              <a:cs typeface="+mn-cs"/>
            </a:endParaRPr>
          </a:p>
        </p:txBody>
      </p:sp>
    </p:spTree>
    <p:extLst>
      <p:ext uri="{BB962C8B-B14F-4D97-AF65-F5344CB8AC3E}">
        <p14:creationId xmlns:p14="http://schemas.microsoft.com/office/powerpoint/2010/main" val="4206515814"/>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379879"/>
            <a:ext cx="10515600" cy="894622"/>
          </a:xfrm>
        </p:spPr>
        <p:txBody>
          <a:bodyPr>
            <a:normAutofit/>
          </a:bodyPr>
          <a:lstStyle/>
          <a:p>
            <a:r>
              <a:rPr lang="en-US" altLang="en-US" sz="4400" dirty="0">
                <a:ea typeface="ＭＳ Ｐゴシック" panose="020B0600070205080204" pitchFamily="34" charset="-128"/>
              </a:rPr>
              <a:t>Trying out HTTP (client side) for yourself</a:t>
            </a:r>
            <a:endParaRPr lang="en-US" sz="4400" dirty="0"/>
          </a:p>
        </p:txBody>
      </p:sp>
      <p:sp>
        <p:nvSpPr>
          <p:cNvPr id="6" name="Rectangle 3">
            <a:extLst>
              <a:ext uri="{FF2B5EF4-FFF2-40B4-BE49-F238E27FC236}">
                <a16:creationId xmlns:a16="http://schemas.microsoft.com/office/drawing/2014/main" id="{54162CB5-536A-4D40-94FC-6A99B52D37CF}"/>
              </a:ext>
            </a:extLst>
          </p:cNvPr>
          <p:cNvSpPr txBox="1">
            <a:spLocks noChangeArrowheads="1"/>
          </p:cNvSpPr>
          <p:nvPr/>
        </p:nvSpPr>
        <p:spPr>
          <a:xfrm>
            <a:off x="579438" y="1474924"/>
            <a:ext cx="8096250" cy="466725"/>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1. netcat to your favorite Web server:</a:t>
            </a:r>
          </a:p>
          <a:p>
            <a:pPr marL="1143000" marR="0" lvl="2" indent="-228600" algn="l" defTabSz="914400" rtl="0" eaLnBrk="1" fontAlgn="auto" latinLnBrk="0" hangingPunct="1">
              <a:lnSpc>
                <a:spcPct val="90000"/>
              </a:lnSpc>
              <a:spcBef>
                <a:spcPts val="50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7" name="Text Box 5">
            <a:extLst>
              <a:ext uri="{FF2B5EF4-FFF2-40B4-BE49-F238E27FC236}">
                <a16:creationId xmlns:a16="http://schemas.microsoft.com/office/drawing/2014/main" id="{5AD8FC5E-7EF6-5D4A-947A-76F9FAC50B5A}"/>
              </a:ext>
            </a:extLst>
          </p:cNvPr>
          <p:cNvSpPr txBox="1">
            <a:spLocks noChangeArrowheads="1"/>
          </p:cNvSpPr>
          <p:nvPr/>
        </p:nvSpPr>
        <p:spPr bwMode="auto">
          <a:xfrm>
            <a:off x="6101461" y="1932221"/>
            <a:ext cx="5852372" cy="14003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238125" marR="0" lvl="0" indent="-238125" algn="l" defTabSz="914400" rtl="0" eaLnBrk="1" fontAlgn="auto" latinLnBrk="0" hangingPunct="1">
              <a:lnSpc>
                <a:spcPct val="100000"/>
              </a:lnSpc>
              <a:spcBef>
                <a:spcPts val="600"/>
              </a:spcBef>
              <a:spcAft>
                <a:spcPts val="0"/>
              </a:spcAft>
              <a:buClr>
                <a:srgbClr val="0000A3"/>
              </a:buClr>
              <a:buSzTx/>
              <a:buFont typeface="Wingdings" pitchFamily="2" charset="2"/>
              <a:buChar char="§"/>
              <a:defRPr/>
            </a:pPr>
            <a:r>
              <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opens TCP connection to port 80 (default HTTP server port)  at gaia.cs.umass.edu.</a:t>
            </a:r>
          </a:p>
          <a:p>
            <a:pPr marL="238125" marR="0" lvl="0" indent="-238125" algn="l" defTabSz="914400" rtl="0" eaLnBrk="1" fontAlgn="auto" latinLnBrk="0" hangingPunct="1">
              <a:lnSpc>
                <a:spcPct val="100000"/>
              </a:lnSpc>
              <a:spcBef>
                <a:spcPts val="600"/>
              </a:spcBef>
              <a:spcAft>
                <a:spcPts val="0"/>
              </a:spcAft>
              <a:buClr>
                <a:srgbClr val="0000A3"/>
              </a:buClr>
              <a:buSzTx/>
              <a:buFont typeface="Wingdings" pitchFamily="2" charset="2"/>
              <a:buChar char="§"/>
              <a:defRPr/>
            </a:pPr>
            <a:r>
              <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anything typed in will be sent  to port 80 at gaia.cs.umass.edu</a:t>
            </a:r>
            <a:endPar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grpSp>
        <p:nvGrpSpPr>
          <p:cNvPr id="4" name="Group 3">
            <a:extLst>
              <a:ext uri="{FF2B5EF4-FFF2-40B4-BE49-F238E27FC236}">
                <a16:creationId xmlns:a16="http://schemas.microsoft.com/office/drawing/2014/main" id="{28AAC288-3206-534D-929C-FFD2305EC27E}"/>
              </a:ext>
            </a:extLst>
          </p:cNvPr>
          <p:cNvGrpSpPr/>
          <p:nvPr/>
        </p:nvGrpSpPr>
        <p:grpSpPr>
          <a:xfrm>
            <a:off x="711200" y="5286696"/>
            <a:ext cx="8289126" cy="996484"/>
            <a:chOff x="711200" y="5286696"/>
            <a:chExt cx="8289126" cy="996484"/>
          </a:xfrm>
        </p:grpSpPr>
        <p:sp>
          <p:nvSpPr>
            <p:cNvPr id="15" name="Rectangle 14">
              <a:extLst>
                <a:ext uri="{FF2B5EF4-FFF2-40B4-BE49-F238E27FC236}">
                  <a16:creationId xmlns:a16="http://schemas.microsoft.com/office/drawing/2014/main" id="{D06E2A86-603C-764E-9AF8-0B2F20CD26BD}"/>
                </a:ext>
              </a:extLst>
            </p:cNvPr>
            <p:cNvSpPr>
              <a:spLocks noChangeArrowheads="1"/>
            </p:cNvSpPr>
            <p:nvPr/>
          </p:nvSpPr>
          <p:spPr bwMode="auto">
            <a:xfrm>
              <a:off x="711200" y="5286696"/>
              <a:ext cx="8096250" cy="466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3. look at response message sent by HTTP server!</a:t>
              </a:r>
            </a:p>
          </p:txBody>
        </p:sp>
        <p:sp>
          <p:nvSpPr>
            <p:cNvPr id="16" name="Text Box 17">
              <a:extLst>
                <a:ext uri="{FF2B5EF4-FFF2-40B4-BE49-F238E27FC236}">
                  <a16:creationId xmlns:a16="http://schemas.microsoft.com/office/drawing/2014/main" id="{A3659547-E754-6B44-903F-76BD7A3006F6}"/>
                </a:ext>
              </a:extLst>
            </p:cNvPr>
            <p:cNvSpPr txBox="1">
              <a:spLocks noChangeArrowheads="1"/>
            </p:cNvSpPr>
            <p:nvPr/>
          </p:nvSpPr>
          <p:spPr bwMode="auto">
            <a:xfrm>
              <a:off x="1066295" y="5821515"/>
              <a:ext cx="7934031"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24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(or use Wireshark to look at captured HTTP request/response)</a:t>
              </a:r>
            </a:p>
          </p:txBody>
        </p:sp>
      </p:grpSp>
      <p:grpSp>
        <p:nvGrpSpPr>
          <p:cNvPr id="2" name="Group 1">
            <a:extLst>
              <a:ext uri="{FF2B5EF4-FFF2-40B4-BE49-F238E27FC236}">
                <a16:creationId xmlns:a16="http://schemas.microsoft.com/office/drawing/2014/main" id="{26E12EFF-E52A-B84D-934A-7405FA201329}"/>
              </a:ext>
            </a:extLst>
          </p:cNvPr>
          <p:cNvGrpSpPr/>
          <p:nvPr/>
        </p:nvGrpSpPr>
        <p:grpSpPr>
          <a:xfrm>
            <a:off x="727530" y="3145663"/>
            <a:ext cx="10979788" cy="2045073"/>
            <a:chOff x="727530" y="3145663"/>
            <a:chExt cx="10979788" cy="2045073"/>
          </a:xfrm>
        </p:grpSpPr>
        <p:sp>
          <p:nvSpPr>
            <p:cNvPr id="10" name="Rectangle 7">
              <a:extLst>
                <a:ext uri="{FF2B5EF4-FFF2-40B4-BE49-F238E27FC236}">
                  <a16:creationId xmlns:a16="http://schemas.microsoft.com/office/drawing/2014/main" id="{CF530C45-E591-C948-8561-E3D1A663C89A}"/>
                </a:ext>
              </a:extLst>
            </p:cNvPr>
            <p:cNvSpPr>
              <a:spLocks noChangeArrowheads="1"/>
            </p:cNvSpPr>
            <p:nvPr/>
          </p:nvSpPr>
          <p:spPr bwMode="auto">
            <a:xfrm>
              <a:off x="727530" y="3145663"/>
              <a:ext cx="8096250" cy="466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2. type in a GET HTTP request:</a:t>
              </a:r>
            </a:p>
            <a:p>
              <a:pPr marL="1143000" marR="0" lvl="2" indent="-22860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Comic Sans MS" panose="030F0902030302020204" pitchFamily="66" charset="0"/>
                <a:ea typeface="ＭＳ Ｐゴシック" panose="020B0600070205080204" pitchFamily="34" charset="-128"/>
                <a:cs typeface="+mn-cs"/>
              </a:endParaRPr>
            </a:p>
          </p:txBody>
        </p:sp>
        <p:sp>
          <p:nvSpPr>
            <p:cNvPr id="11" name="Text Box 8">
              <a:extLst>
                <a:ext uri="{FF2B5EF4-FFF2-40B4-BE49-F238E27FC236}">
                  <a16:creationId xmlns:a16="http://schemas.microsoft.com/office/drawing/2014/main" id="{44F32261-DA96-6645-A103-A806625BC498}"/>
                </a:ext>
              </a:extLst>
            </p:cNvPr>
            <p:cNvSpPr txBox="1">
              <a:spLocks noChangeArrowheads="1"/>
            </p:cNvSpPr>
            <p:nvPr/>
          </p:nvSpPr>
          <p:spPr bwMode="auto">
            <a:xfrm>
              <a:off x="1258273" y="3748006"/>
              <a:ext cx="7417415"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2000" b="1" i="0" u="none" strike="noStrike" kern="1200" cap="none" spc="0" normalizeH="0" baseline="0" noProof="0" dirty="0">
                  <a:ln>
                    <a:noFill/>
                  </a:ln>
                  <a:solidFill>
                    <a:srgbClr val="CC0000"/>
                  </a:solidFill>
                  <a:effectLst/>
                  <a:uLnTx/>
                  <a:uFillTx/>
                  <a:latin typeface="Courier New" panose="02070309020205020404" pitchFamily="49" charset="0"/>
                  <a:ea typeface="ＭＳ Ｐゴシック" panose="020B0600070205080204" pitchFamily="34" charset="-128"/>
                  <a:cs typeface="+mn-cs"/>
                </a:rPr>
                <a:t>GET /kurose_ross/interactive/index.php HTTP/1.1</a:t>
              </a:r>
            </a:p>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2000" b="1" i="0" u="none" strike="noStrike" kern="1200" cap="none" spc="0" normalizeH="0" baseline="0" noProof="0" dirty="0">
                  <a:ln>
                    <a:noFill/>
                  </a:ln>
                  <a:solidFill>
                    <a:srgbClr val="CC0000"/>
                  </a:solidFill>
                  <a:effectLst/>
                  <a:uLnTx/>
                  <a:uFillTx/>
                  <a:latin typeface="Courier New" panose="02070309020205020404" pitchFamily="49" charset="0"/>
                  <a:ea typeface="ＭＳ Ｐゴシック" panose="020B0600070205080204" pitchFamily="34" charset="-128"/>
                  <a:cs typeface="+mn-cs"/>
                </a:rPr>
                <a:t>Host: gaia.cs.umass.edu</a:t>
              </a:r>
            </a:p>
          </p:txBody>
        </p:sp>
        <p:sp>
          <p:nvSpPr>
            <p:cNvPr id="19" name="Text Box 5">
              <a:extLst>
                <a:ext uri="{FF2B5EF4-FFF2-40B4-BE49-F238E27FC236}">
                  <a16:creationId xmlns:a16="http://schemas.microsoft.com/office/drawing/2014/main" id="{A5628D90-F44C-0944-B370-D91518878697}"/>
                </a:ext>
              </a:extLst>
            </p:cNvPr>
            <p:cNvSpPr txBox="1">
              <a:spLocks noChangeArrowheads="1"/>
            </p:cNvSpPr>
            <p:nvPr/>
          </p:nvSpPr>
          <p:spPr bwMode="auto">
            <a:xfrm>
              <a:off x="6163577" y="4175073"/>
              <a:ext cx="5543741" cy="1015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238125" marR="0" lvl="0" indent="-238125" algn="l" defTabSz="914400" rtl="0" eaLnBrk="1" fontAlgn="auto" latinLnBrk="0" hangingPunct="1">
                <a:lnSpc>
                  <a:spcPct val="100000"/>
                </a:lnSpc>
                <a:spcBef>
                  <a:spcPct val="0"/>
                </a:spcBef>
                <a:spcAft>
                  <a:spcPts val="0"/>
                </a:spcAft>
                <a:buClr>
                  <a:srgbClr val="0000A3"/>
                </a:buClr>
                <a:buSzTx/>
                <a:buFont typeface="Wingdings" pitchFamily="2" charset="2"/>
                <a:buChar char="§"/>
                <a:defRPr/>
              </a:pPr>
              <a:r>
                <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by typing this in (hit carriage return twice), you send this minimal (but complete)  GET request to HTTP server</a:t>
              </a:r>
            </a:p>
          </p:txBody>
        </p:sp>
      </p:grpSp>
      <p:sp>
        <p:nvSpPr>
          <p:cNvPr id="13" name="Slide Number Placeholder 2">
            <a:extLst>
              <a:ext uri="{FF2B5EF4-FFF2-40B4-BE49-F238E27FC236}">
                <a16:creationId xmlns:a16="http://schemas.microsoft.com/office/drawing/2014/main" id="{C4905279-7B20-4F4C-AC34-18EB5C18F599}"/>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a:ea typeface="+mn-ea"/>
                <a:cs typeface="+mn-cs"/>
              </a:rPr>
              <a:t>Application Layer: 2-</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31</a:t>
            </a:fld>
            <a:endParaRPr kumimoji="0" lang="en-US" sz="1100" b="0" i="0" u="none" strike="noStrike" kern="1200" cap="none" spc="0" normalizeH="0" baseline="0" noProof="0" dirty="0">
              <a:ln>
                <a:noFill/>
              </a:ln>
              <a:solidFill>
                <a:prstClr val="white">
                  <a:lumMod val="50000"/>
                </a:prstClr>
              </a:solidFill>
              <a:effectLst/>
              <a:uLnTx/>
              <a:uFillTx/>
              <a:latin typeface="Calibri"/>
              <a:ea typeface="+mn-ea"/>
              <a:cs typeface="+mn-cs"/>
            </a:endParaRPr>
          </a:p>
        </p:txBody>
      </p:sp>
      <p:sp>
        <p:nvSpPr>
          <p:cNvPr id="3" name="Text Box 6">
            <a:extLst>
              <a:ext uri="{FF2B5EF4-FFF2-40B4-BE49-F238E27FC236}">
                <a16:creationId xmlns:a16="http://schemas.microsoft.com/office/drawing/2014/main" id="{72EC16EB-48D6-6F60-9003-B5E809F4522A}"/>
              </a:ext>
            </a:extLst>
          </p:cNvPr>
          <p:cNvSpPr txBox="1">
            <a:spLocks noChangeArrowheads="1"/>
          </p:cNvSpPr>
          <p:nvPr/>
        </p:nvSpPr>
        <p:spPr bwMode="auto">
          <a:xfrm>
            <a:off x="1258273" y="2039943"/>
            <a:ext cx="4887620" cy="8617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120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Calibri" panose="020F0502020204030204" pitchFamily="34" charset="0"/>
              </a:rPr>
              <a:t>% nc -c -v gaia.cs.umass.edu 80 (for Mac)</a:t>
            </a:r>
            <a:endParaRPr lang="en-US" dirty="0">
              <a:solidFill>
                <a:prstClr val="black"/>
              </a:solidFill>
              <a:latin typeface="Calibri" panose="020F0502020204030204" pitchFamily="34" charset="0"/>
              <a:ea typeface="Calibri" panose="020F0502020204030204" pitchFamily="34" charset="0"/>
              <a:cs typeface="Calibri" panose="020F0502020204030204" pitchFamily="34" charset="0"/>
            </a:endParaRPr>
          </a:p>
          <a:p>
            <a:pPr marL="0" marR="0" lvl="0" indent="0" algn="l" defTabSz="914400" rtl="0" eaLnBrk="1" fontAlgn="auto" latinLnBrk="0" hangingPunct="1">
              <a:lnSpc>
                <a:spcPct val="100000"/>
              </a:lnSpc>
              <a:spcBef>
                <a:spcPts val="1200"/>
              </a:spcBef>
              <a:spcAft>
                <a:spcPts val="0"/>
              </a:spcAft>
              <a:buClrTx/>
              <a:buSzTx/>
              <a:buFontTx/>
              <a:buNone/>
              <a:tabLst/>
              <a:defRPr/>
            </a:pPr>
            <a:r>
              <a:rPr lang="en-US" dirty="0">
                <a:solidFill>
                  <a:prstClr val="black"/>
                </a:solidFill>
                <a:latin typeface="Calibri" panose="020F0502020204030204" pitchFamily="34" charset="0"/>
                <a:ea typeface="Calibri" panose="020F0502020204030204" pitchFamily="34" charset="0"/>
                <a:cs typeface="Calibri" panose="020F0502020204030204" pitchFamily="34" charset="0"/>
              </a:rPr>
              <a:t>&gt;n</a:t>
            </a:r>
            <a:r>
              <a:rPr kumimoji="0" lang="en-US" sz="20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Calibri" panose="020F0502020204030204" pitchFamily="34" charset="0"/>
              </a:rPr>
              <a:t>cat –C gaia.cs.umass.edu 80 (for Windows)</a:t>
            </a:r>
          </a:p>
        </p:txBody>
      </p:sp>
    </p:spTree>
    <p:extLst>
      <p:ext uri="{BB962C8B-B14F-4D97-AF65-F5344CB8AC3E}">
        <p14:creationId xmlns:p14="http://schemas.microsoft.com/office/powerpoint/2010/main" val="33134241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dissolve">
                                      <p:cBhvr>
                                        <p:cTn id="7" dur="5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dissolve">
                                      <p:cBhvr>
                                        <p:cTn id="12"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379879"/>
            <a:ext cx="10515600" cy="894622"/>
          </a:xfrm>
        </p:spPr>
        <p:txBody>
          <a:bodyPr>
            <a:normAutofit/>
          </a:bodyPr>
          <a:lstStyle/>
          <a:p>
            <a:r>
              <a:rPr lang="en-US" altLang="en-US" sz="4400" dirty="0">
                <a:ea typeface="ＭＳ Ｐゴシック" panose="020B0600070205080204" pitchFamily="34" charset="-128"/>
              </a:rPr>
              <a:t>Maintaining user/server state: cookies</a:t>
            </a:r>
            <a:endParaRPr lang="en-US" sz="4400" dirty="0"/>
          </a:p>
        </p:txBody>
      </p:sp>
      <p:sp>
        <p:nvSpPr>
          <p:cNvPr id="12" name="Rectangle 3">
            <a:extLst>
              <a:ext uri="{FF2B5EF4-FFF2-40B4-BE49-F238E27FC236}">
                <a16:creationId xmlns:a16="http://schemas.microsoft.com/office/drawing/2014/main" id="{3635EFC9-A521-0240-B257-CD458B330808}"/>
              </a:ext>
            </a:extLst>
          </p:cNvPr>
          <p:cNvSpPr txBox="1">
            <a:spLocks noChangeArrowheads="1"/>
          </p:cNvSpPr>
          <p:nvPr/>
        </p:nvSpPr>
        <p:spPr>
          <a:xfrm>
            <a:off x="751523" y="1368109"/>
            <a:ext cx="5877880" cy="4836748"/>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2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Recall:  HTTP GET/response interaction is </a:t>
            </a:r>
            <a:r>
              <a:rPr kumimoji="0" lang="en-US" altLang="en-US" sz="3200" b="0" i="1" u="none" strike="noStrike" kern="1200" cap="none" spc="0" normalizeH="0" baseline="0" noProof="0" dirty="0">
                <a:ln>
                  <a:noFill/>
                </a:ln>
                <a:solidFill>
                  <a:srgbClr val="C00000"/>
                </a:solidFill>
                <a:effectLst/>
                <a:uLnTx/>
                <a:uFillTx/>
                <a:latin typeface="Calibri"/>
                <a:ea typeface="ＭＳ Ｐゴシック" panose="020B0600070205080204" pitchFamily="34" charset="-128"/>
                <a:cs typeface="+mn-cs"/>
              </a:rPr>
              <a:t>stateless</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no notion of multi-step exchanges of HTTP messages to complete a Web “transaction” </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no need for client/server to track “state” of multi-step exchange</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all HTTP requests are independent of each other</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no need for client/server to “recover” from a partially-completed-but-never-completely-completed transaction</a:t>
            </a:r>
          </a:p>
        </p:txBody>
      </p:sp>
      <p:sp>
        <p:nvSpPr>
          <p:cNvPr id="2" name="TextBox 1">
            <a:extLst>
              <a:ext uri="{FF2B5EF4-FFF2-40B4-BE49-F238E27FC236}">
                <a16:creationId xmlns:a16="http://schemas.microsoft.com/office/drawing/2014/main" id="{F81F961A-6387-0345-9591-6D8E9EDB9801}"/>
              </a:ext>
            </a:extLst>
          </p:cNvPr>
          <p:cNvSpPr txBox="1"/>
          <p:nvPr/>
        </p:nvSpPr>
        <p:spPr>
          <a:xfrm>
            <a:off x="7777183" y="1266045"/>
            <a:ext cx="3347349" cy="64633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A3"/>
                </a:solidFill>
                <a:effectLst/>
                <a:uLnTx/>
                <a:uFillTx/>
                <a:latin typeface="Calibri"/>
                <a:ea typeface="+mn-ea"/>
                <a:cs typeface="+mn-cs"/>
              </a:rPr>
              <a:t>a stateful protocol: </a:t>
            </a:r>
            <a:r>
              <a:rPr kumimoji="0" lang="en-US" sz="1800" b="0" i="0" u="none" strike="noStrike" kern="1200" cap="none" spc="0" normalizeH="0" baseline="0" noProof="0" dirty="0">
                <a:ln>
                  <a:noFill/>
                </a:ln>
                <a:solidFill>
                  <a:prstClr val="black"/>
                </a:solidFill>
                <a:effectLst/>
                <a:uLnTx/>
                <a:uFillTx/>
                <a:latin typeface="Calibri"/>
                <a:ea typeface="+mn-ea"/>
                <a:cs typeface="+mn-cs"/>
              </a:rPr>
              <a:t>client makes two changes to X, or none at all</a:t>
            </a:r>
          </a:p>
        </p:txBody>
      </p:sp>
      <p:sp>
        <p:nvSpPr>
          <p:cNvPr id="14" name="Line 15">
            <a:extLst>
              <a:ext uri="{FF2B5EF4-FFF2-40B4-BE49-F238E27FC236}">
                <a16:creationId xmlns:a16="http://schemas.microsoft.com/office/drawing/2014/main" id="{E1896121-77D8-FD42-BC74-F51FD18D8659}"/>
              </a:ext>
            </a:extLst>
          </p:cNvPr>
          <p:cNvSpPr>
            <a:spLocks noChangeShapeType="1"/>
          </p:cNvSpPr>
          <p:nvPr/>
        </p:nvSpPr>
        <p:spPr bwMode="auto">
          <a:xfrm>
            <a:off x="8211743" y="2818375"/>
            <a:ext cx="0" cy="2832100"/>
          </a:xfrm>
          <a:prstGeom prst="line">
            <a:avLst/>
          </a:prstGeom>
          <a:noFill/>
          <a:ln w="9525">
            <a:solidFill>
              <a:srgbClr val="FF0000"/>
            </a:solidFill>
            <a:prstDash val="sysDot"/>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a:ea typeface="+mn-ea"/>
              <a:cs typeface="+mn-cs"/>
            </a:endParaRPr>
          </a:p>
        </p:txBody>
      </p:sp>
      <p:sp>
        <p:nvSpPr>
          <p:cNvPr id="17" name="Line 16">
            <a:extLst>
              <a:ext uri="{FF2B5EF4-FFF2-40B4-BE49-F238E27FC236}">
                <a16:creationId xmlns:a16="http://schemas.microsoft.com/office/drawing/2014/main" id="{7668C468-5627-F641-A1D5-CCCD71D47636}"/>
              </a:ext>
            </a:extLst>
          </p:cNvPr>
          <p:cNvSpPr>
            <a:spLocks noChangeShapeType="1"/>
          </p:cNvSpPr>
          <p:nvPr/>
        </p:nvSpPr>
        <p:spPr bwMode="auto">
          <a:xfrm>
            <a:off x="9902430" y="2812025"/>
            <a:ext cx="0" cy="2881312"/>
          </a:xfrm>
          <a:prstGeom prst="line">
            <a:avLst/>
          </a:prstGeom>
          <a:noFill/>
          <a:ln w="9525">
            <a:solidFill>
              <a:srgbClr val="FF0000"/>
            </a:solidFill>
            <a:prstDash val="sysDot"/>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a:ea typeface="+mn-ea"/>
              <a:cs typeface="+mn-cs"/>
            </a:endParaRPr>
          </a:p>
        </p:txBody>
      </p:sp>
      <p:sp>
        <p:nvSpPr>
          <p:cNvPr id="34" name="Text Box 37">
            <a:extLst>
              <a:ext uri="{FF2B5EF4-FFF2-40B4-BE49-F238E27FC236}">
                <a16:creationId xmlns:a16="http://schemas.microsoft.com/office/drawing/2014/main" id="{4D29A06D-1A18-BA46-8999-A8C319B0650D}"/>
              </a:ext>
            </a:extLst>
          </p:cNvPr>
          <p:cNvSpPr txBox="1">
            <a:spLocks noChangeArrowheads="1"/>
          </p:cNvSpPr>
          <p:nvPr/>
        </p:nvSpPr>
        <p:spPr bwMode="auto">
          <a:xfrm>
            <a:off x="7986318" y="5664762"/>
            <a:ext cx="519694"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85000"/>
              </a:lnSpc>
              <a:spcBef>
                <a:spcPct val="0"/>
              </a:spcBef>
              <a:spcAft>
                <a:spcPts val="0"/>
              </a:spcAft>
              <a:buClrTx/>
              <a:buSzTx/>
              <a:buFontTx/>
              <a:buNone/>
              <a:tabLst/>
              <a:defRPr/>
            </a:pPr>
            <a:r>
              <a:rPr kumimoji="0" lang="en-US" altLang="en-US" sz="1400" b="0" i="0" u="none" strike="noStrike" kern="1200" cap="none" spc="0" normalizeH="0" baseline="0" noProof="0" dirty="0">
                <a:ln>
                  <a:noFill/>
                </a:ln>
                <a:solidFill>
                  <a:prstClr val="white">
                    <a:lumMod val="65000"/>
                  </a:prstClr>
                </a:solidFill>
                <a:effectLst/>
                <a:uLnTx/>
                <a:uFillTx/>
                <a:latin typeface="Calibri"/>
                <a:ea typeface="ＭＳ Ｐゴシック" panose="020B0600070205080204" pitchFamily="34" charset="-128"/>
                <a:cs typeface="+mn-cs"/>
              </a:rPr>
              <a:t>time</a:t>
            </a:r>
          </a:p>
        </p:txBody>
      </p:sp>
      <p:sp>
        <p:nvSpPr>
          <p:cNvPr id="35" name="Text Box 38">
            <a:extLst>
              <a:ext uri="{FF2B5EF4-FFF2-40B4-BE49-F238E27FC236}">
                <a16:creationId xmlns:a16="http://schemas.microsoft.com/office/drawing/2014/main" id="{27466D26-729A-A04F-8FFC-34F73F8EF342}"/>
              </a:ext>
            </a:extLst>
          </p:cNvPr>
          <p:cNvSpPr txBox="1">
            <a:spLocks noChangeArrowheads="1"/>
          </p:cNvSpPr>
          <p:nvPr/>
        </p:nvSpPr>
        <p:spPr bwMode="auto">
          <a:xfrm>
            <a:off x="9664305" y="5647300"/>
            <a:ext cx="519694"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1400" b="0" i="0" u="none" strike="noStrike" kern="1200" cap="none" spc="0" normalizeH="0" baseline="0" noProof="0" dirty="0">
                <a:ln>
                  <a:noFill/>
                </a:ln>
                <a:solidFill>
                  <a:prstClr val="white">
                    <a:lumMod val="65000"/>
                  </a:prstClr>
                </a:solidFill>
                <a:effectLst/>
                <a:uLnTx/>
                <a:uFillTx/>
                <a:latin typeface="Calibri"/>
                <a:ea typeface="ＭＳ Ｐゴシック" panose="020B0600070205080204" pitchFamily="34" charset="-128"/>
                <a:cs typeface="+mn-cs"/>
              </a:rPr>
              <a:t>time</a:t>
            </a:r>
          </a:p>
        </p:txBody>
      </p:sp>
      <p:grpSp>
        <p:nvGrpSpPr>
          <p:cNvPr id="36" name="Group 43">
            <a:extLst>
              <a:ext uri="{FF2B5EF4-FFF2-40B4-BE49-F238E27FC236}">
                <a16:creationId xmlns:a16="http://schemas.microsoft.com/office/drawing/2014/main" id="{FAE9785A-4169-E940-B94F-671A4AB9F406}"/>
              </a:ext>
            </a:extLst>
          </p:cNvPr>
          <p:cNvGrpSpPr>
            <a:grpSpLocks/>
          </p:cNvGrpSpPr>
          <p:nvPr/>
        </p:nvGrpSpPr>
        <p:grpSpPr bwMode="auto">
          <a:xfrm>
            <a:off x="9702405" y="2045262"/>
            <a:ext cx="423863" cy="684213"/>
            <a:chOff x="4140" y="429"/>
            <a:chExt cx="1425" cy="2396"/>
          </a:xfrm>
        </p:grpSpPr>
        <p:sp>
          <p:nvSpPr>
            <p:cNvPr id="37" name="Freeform 44">
              <a:extLst>
                <a:ext uri="{FF2B5EF4-FFF2-40B4-BE49-F238E27FC236}">
                  <a16:creationId xmlns:a16="http://schemas.microsoft.com/office/drawing/2014/main" id="{6CED6B20-429D-A742-A5A8-C560D22732CD}"/>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a:ea typeface="+mn-ea"/>
                <a:cs typeface="+mn-cs"/>
              </a:endParaRPr>
            </a:p>
          </p:txBody>
        </p:sp>
        <p:sp>
          <p:nvSpPr>
            <p:cNvPr id="38" name="Rectangle 45">
              <a:extLst>
                <a:ext uri="{FF2B5EF4-FFF2-40B4-BE49-F238E27FC236}">
                  <a16:creationId xmlns:a16="http://schemas.microsoft.com/office/drawing/2014/main" id="{3217673F-28F2-7F49-B23F-A3ED64A0570B}"/>
                </a:ext>
              </a:extLst>
            </p:cNvPr>
            <p:cNvSpPr>
              <a:spLocks noChangeArrowheads="1"/>
            </p:cNvSpPr>
            <p:nvPr/>
          </p:nvSpPr>
          <p:spPr bwMode="auto">
            <a:xfrm>
              <a:off x="4204" y="429"/>
              <a:ext cx="1051"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39" name="Freeform 46">
              <a:extLst>
                <a:ext uri="{FF2B5EF4-FFF2-40B4-BE49-F238E27FC236}">
                  <a16:creationId xmlns:a16="http://schemas.microsoft.com/office/drawing/2014/main" id="{2C8F4947-7476-8140-9308-A091DA12515A}"/>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a:ea typeface="+mn-ea"/>
                <a:cs typeface="+mn-cs"/>
              </a:endParaRPr>
            </a:p>
          </p:txBody>
        </p:sp>
        <p:sp>
          <p:nvSpPr>
            <p:cNvPr id="40" name="Freeform 47">
              <a:extLst>
                <a:ext uri="{FF2B5EF4-FFF2-40B4-BE49-F238E27FC236}">
                  <a16:creationId xmlns:a16="http://schemas.microsoft.com/office/drawing/2014/main" id="{C324215D-D2F8-D640-866A-AD06AEA388E7}"/>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a:ea typeface="+mn-ea"/>
                <a:cs typeface="+mn-cs"/>
              </a:endParaRPr>
            </a:p>
          </p:txBody>
        </p:sp>
        <p:sp>
          <p:nvSpPr>
            <p:cNvPr id="41" name="Rectangle 48">
              <a:extLst>
                <a:ext uri="{FF2B5EF4-FFF2-40B4-BE49-F238E27FC236}">
                  <a16:creationId xmlns:a16="http://schemas.microsoft.com/office/drawing/2014/main" id="{AF16B93D-625D-BF47-B9C3-3122406F6C90}"/>
                </a:ext>
              </a:extLst>
            </p:cNvPr>
            <p:cNvSpPr>
              <a:spLocks noChangeArrowheads="1"/>
            </p:cNvSpPr>
            <p:nvPr/>
          </p:nvSpPr>
          <p:spPr bwMode="auto">
            <a:xfrm>
              <a:off x="4209" y="690"/>
              <a:ext cx="598" cy="50"/>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grpSp>
          <p:nvGrpSpPr>
            <p:cNvPr id="42" name="Group 49">
              <a:extLst>
                <a:ext uri="{FF2B5EF4-FFF2-40B4-BE49-F238E27FC236}">
                  <a16:creationId xmlns:a16="http://schemas.microsoft.com/office/drawing/2014/main" id="{E5823F1D-E46B-E542-BA9A-BE7B2ADB2B86}"/>
                </a:ext>
              </a:extLst>
            </p:cNvPr>
            <p:cNvGrpSpPr>
              <a:grpSpLocks/>
            </p:cNvGrpSpPr>
            <p:nvPr/>
          </p:nvGrpSpPr>
          <p:grpSpPr bwMode="auto">
            <a:xfrm>
              <a:off x="4749" y="668"/>
              <a:ext cx="581" cy="145"/>
              <a:chOff x="614" y="2568"/>
              <a:chExt cx="725" cy="139"/>
            </a:xfrm>
          </p:grpSpPr>
          <p:sp>
            <p:nvSpPr>
              <p:cNvPr id="67" name="AutoShape 50">
                <a:extLst>
                  <a:ext uri="{FF2B5EF4-FFF2-40B4-BE49-F238E27FC236}">
                    <a16:creationId xmlns:a16="http://schemas.microsoft.com/office/drawing/2014/main" id="{5EDFB4BA-9ECC-1D4B-9DE1-6892D81BDDEF}"/>
                  </a:ext>
                </a:extLst>
              </p:cNvPr>
              <p:cNvSpPr>
                <a:spLocks noChangeArrowheads="1"/>
              </p:cNvSpPr>
              <p:nvPr/>
            </p:nvSpPr>
            <p:spPr bwMode="auto">
              <a:xfrm>
                <a:off x="613" y="2568"/>
                <a:ext cx="726"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68" name="AutoShape 51">
                <a:extLst>
                  <a:ext uri="{FF2B5EF4-FFF2-40B4-BE49-F238E27FC236}">
                    <a16:creationId xmlns:a16="http://schemas.microsoft.com/office/drawing/2014/main" id="{322B0365-5AB5-FB41-8CFB-D0A89CDC6CD0}"/>
                  </a:ext>
                </a:extLst>
              </p:cNvPr>
              <p:cNvSpPr>
                <a:spLocks noChangeArrowheads="1"/>
              </p:cNvSpPr>
              <p:nvPr/>
            </p:nvSpPr>
            <p:spPr bwMode="auto">
              <a:xfrm>
                <a:off x="627" y="2584"/>
                <a:ext cx="693"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grpSp>
        <p:sp>
          <p:nvSpPr>
            <p:cNvPr id="43" name="Rectangle 52">
              <a:extLst>
                <a:ext uri="{FF2B5EF4-FFF2-40B4-BE49-F238E27FC236}">
                  <a16:creationId xmlns:a16="http://schemas.microsoft.com/office/drawing/2014/main" id="{29C26A51-8119-1C45-B765-0A6FDC420497}"/>
                </a:ext>
              </a:extLst>
            </p:cNvPr>
            <p:cNvSpPr>
              <a:spLocks noChangeArrowheads="1"/>
            </p:cNvSpPr>
            <p:nvPr/>
          </p:nvSpPr>
          <p:spPr bwMode="auto">
            <a:xfrm>
              <a:off x="4225" y="1018"/>
              <a:ext cx="592" cy="50"/>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grpSp>
          <p:nvGrpSpPr>
            <p:cNvPr id="44" name="Group 53">
              <a:extLst>
                <a:ext uri="{FF2B5EF4-FFF2-40B4-BE49-F238E27FC236}">
                  <a16:creationId xmlns:a16="http://schemas.microsoft.com/office/drawing/2014/main" id="{A0E07450-02B5-944A-993E-ED4E720D6C10}"/>
                </a:ext>
              </a:extLst>
            </p:cNvPr>
            <p:cNvGrpSpPr>
              <a:grpSpLocks/>
            </p:cNvGrpSpPr>
            <p:nvPr/>
          </p:nvGrpSpPr>
          <p:grpSpPr bwMode="auto">
            <a:xfrm>
              <a:off x="4747" y="994"/>
              <a:ext cx="581" cy="134"/>
              <a:chOff x="614" y="2568"/>
              <a:chExt cx="725" cy="139"/>
            </a:xfrm>
          </p:grpSpPr>
          <p:sp>
            <p:nvSpPr>
              <p:cNvPr id="65" name="AutoShape 54">
                <a:extLst>
                  <a:ext uri="{FF2B5EF4-FFF2-40B4-BE49-F238E27FC236}">
                    <a16:creationId xmlns:a16="http://schemas.microsoft.com/office/drawing/2014/main" id="{B895EECE-8814-364B-ABEF-BDFDB5B6907F}"/>
                  </a:ext>
                </a:extLst>
              </p:cNvPr>
              <p:cNvSpPr>
                <a:spLocks noChangeArrowheads="1"/>
              </p:cNvSpPr>
              <p:nvPr/>
            </p:nvSpPr>
            <p:spPr bwMode="auto">
              <a:xfrm>
                <a:off x="616" y="2570"/>
                <a:ext cx="726" cy="138"/>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66" name="AutoShape 55">
                <a:extLst>
                  <a:ext uri="{FF2B5EF4-FFF2-40B4-BE49-F238E27FC236}">
                    <a16:creationId xmlns:a16="http://schemas.microsoft.com/office/drawing/2014/main" id="{19862CEA-43CD-F949-9939-14C77DA0F5D1}"/>
                  </a:ext>
                </a:extLst>
              </p:cNvPr>
              <p:cNvSpPr>
                <a:spLocks noChangeArrowheads="1"/>
              </p:cNvSpPr>
              <p:nvPr/>
            </p:nvSpPr>
            <p:spPr bwMode="auto">
              <a:xfrm>
                <a:off x="629" y="2587"/>
                <a:ext cx="693" cy="10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grpSp>
        <p:sp>
          <p:nvSpPr>
            <p:cNvPr id="45" name="Rectangle 56">
              <a:extLst>
                <a:ext uri="{FF2B5EF4-FFF2-40B4-BE49-F238E27FC236}">
                  <a16:creationId xmlns:a16="http://schemas.microsoft.com/office/drawing/2014/main" id="{AF3B098B-3C77-8047-942A-938B768ECD31}"/>
                </a:ext>
              </a:extLst>
            </p:cNvPr>
            <p:cNvSpPr>
              <a:spLocks noChangeArrowheads="1"/>
            </p:cNvSpPr>
            <p:nvPr/>
          </p:nvSpPr>
          <p:spPr bwMode="auto">
            <a:xfrm>
              <a:off x="4215" y="1357"/>
              <a:ext cx="598" cy="44"/>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46" name="Rectangle 57">
              <a:extLst>
                <a:ext uri="{FF2B5EF4-FFF2-40B4-BE49-F238E27FC236}">
                  <a16:creationId xmlns:a16="http://schemas.microsoft.com/office/drawing/2014/main" id="{B55EF1A5-9C91-874D-A21C-9283813B9454}"/>
                </a:ext>
              </a:extLst>
            </p:cNvPr>
            <p:cNvSpPr>
              <a:spLocks noChangeArrowheads="1"/>
            </p:cNvSpPr>
            <p:nvPr/>
          </p:nvSpPr>
          <p:spPr bwMode="auto">
            <a:xfrm>
              <a:off x="4225" y="1658"/>
              <a:ext cx="598" cy="44"/>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grpSp>
          <p:nvGrpSpPr>
            <p:cNvPr id="47" name="Group 58">
              <a:extLst>
                <a:ext uri="{FF2B5EF4-FFF2-40B4-BE49-F238E27FC236}">
                  <a16:creationId xmlns:a16="http://schemas.microsoft.com/office/drawing/2014/main" id="{4BE447F1-4065-604D-9C52-935316AF9073}"/>
                </a:ext>
              </a:extLst>
            </p:cNvPr>
            <p:cNvGrpSpPr>
              <a:grpSpLocks/>
            </p:cNvGrpSpPr>
            <p:nvPr/>
          </p:nvGrpSpPr>
          <p:grpSpPr bwMode="auto">
            <a:xfrm>
              <a:off x="4735" y="1627"/>
              <a:ext cx="582" cy="151"/>
              <a:chOff x="614" y="2568"/>
              <a:chExt cx="725" cy="139"/>
            </a:xfrm>
          </p:grpSpPr>
          <p:sp>
            <p:nvSpPr>
              <p:cNvPr id="63" name="AutoShape 59">
                <a:extLst>
                  <a:ext uri="{FF2B5EF4-FFF2-40B4-BE49-F238E27FC236}">
                    <a16:creationId xmlns:a16="http://schemas.microsoft.com/office/drawing/2014/main" id="{B6AF28E0-3DFD-B648-BA8B-C954368CED3E}"/>
                  </a:ext>
                </a:extLst>
              </p:cNvPr>
              <p:cNvSpPr>
                <a:spLocks noChangeArrowheads="1"/>
              </p:cNvSpPr>
              <p:nvPr/>
            </p:nvSpPr>
            <p:spPr bwMode="auto">
              <a:xfrm>
                <a:off x="611" y="2581"/>
                <a:ext cx="731" cy="128"/>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64" name="AutoShape 60">
                <a:extLst>
                  <a:ext uri="{FF2B5EF4-FFF2-40B4-BE49-F238E27FC236}">
                    <a16:creationId xmlns:a16="http://schemas.microsoft.com/office/drawing/2014/main" id="{CD352178-7C9F-9247-ADEE-3A9C5EEDD12B}"/>
                  </a:ext>
                </a:extLst>
              </p:cNvPr>
              <p:cNvSpPr>
                <a:spLocks noChangeArrowheads="1"/>
              </p:cNvSpPr>
              <p:nvPr/>
            </p:nvSpPr>
            <p:spPr bwMode="auto">
              <a:xfrm>
                <a:off x="624" y="2586"/>
                <a:ext cx="698"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grpSp>
        <p:sp>
          <p:nvSpPr>
            <p:cNvPr id="48" name="Freeform 61">
              <a:extLst>
                <a:ext uri="{FF2B5EF4-FFF2-40B4-BE49-F238E27FC236}">
                  <a16:creationId xmlns:a16="http://schemas.microsoft.com/office/drawing/2014/main" id="{167E2C73-34F7-5443-B80D-3E31BC266850}"/>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a:ea typeface="+mn-ea"/>
                <a:cs typeface="+mn-cs"/>
              </a:endParaRPr>
            </a:p>
          </p:txBody>
        </p:sp>
        <p:grpSp>
          <p:nvGrpSpPr>
            <p:cNvPr id="49" name="Group 62">
              <a:extLst>
                <a:ext uri="{FF2B5EF4-FFF2-40B4-BE49-F238E27FC236}">
                  <a16:creationId xmlns:a16="http://schemas.microsoft.com/office/drawing/2014/main" id="{FD3C1C1A-4BE2-8A4D-B7D1-6FE82CCD5E7C}"/>
                </a:ext>
              </a:extLst>
            </p:cNvPr>
            <p:cNvGrpSpPr>
              <a:grpSpLocks/>
            </p:cNvGrpSpPr>
            <p:nvPr/>
          </p:nvGrpSpPr>
          <p:grpSpPr bwMode="auto">
            <a:xfrm>
              <a:off x="4739" y="1327"/>
              <a:ext cx="582" cy="139"/>
              <a:chOff x="614" y="2568"/>
              <a:chExt cx="725" cy="139"/>
            </a:xfrm>
          </p:grpSpPr>
          <p:sp>
            <p:nvSpPr>
              <p:cNvPr id="61" name="AutoShape 63">
                <a:extLst>
                  <a:ext uri="{FF2B5EF4-FFF2-40B4-BE49-F238E27FC236}">
                    <a16:creationId xmlns:a16="http://schemas.microsoft.com/office/drawing/2014/main" id="{37F891D2-79F1-BA40-9E94-2CB7F92C3A86}"/>
                  </a:ext>
                </a:extLst>
              </p:cNvPr>
              <p:cNvSpPr>
                <a:spLocks noChangeArrowheads="1"/>
              </p:cNvSpPr>
              <p:nvPr/>
            </p:nvSpPr>
            <p:spPr bwMode="auto">
              <a:xfrm>
                <a:off x="612" y="2576"/>
                <a:ext cx="725"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62" name="AutoShape 64">
                <a:extLst>
                  <a:ext uri="{FF2B5EF4-FFF2-40B4-BE49-F238E27FC236}">
                    <a16:creationId xmlns:a16="http://schemas.microsoft.com/office/drawing/2014/main" id="{A6F14F93-50F0-1D44-A328-C58C4810E50F}"/>
                  </a:ext>
                </a:extLst>
              </p:cNvPr>
              <p:cNvSpPr>
                <a:spLocks noChangeArrowheads="1"/>
              </p:cNvSpPr>
              <p:nvPr/>
            </p:nvSpPr>
            <p:spPr bwMode="auto">
              <a:xfrm>
                <a:off x="626" y="2587"/>
                <a:ext cx="691"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grpSp>
        <p:sp>
          <p:nvSpPr>
            <p:cNvPr id="50" name="Rectangle 65">
              <a:extLst>
                <a:ext uri="{FF2B5EF4-FFF2-40B4-BE49-F238E27FC236}">
                  <a16:creationId xmlns:a16="http://schemas.microsoft.com/office/drawing/2014/main" id="{002C4B61-E0A4-9947-A2B8-C5E4A183D589}"/>
                </a:ext>
              </a:extLst>
            </p:cNvPr>
            <p:cNvSpPr>
              <a:spLocks noChangeArrowheads="1"/>
            </p:cNvSpPr>
            <p:nvPr/>
          </p:nvSpPr>
          <p:spPr bwMode="auto">
            <a:xfrm>
              <a:off x="5250" y="429"/>
              <a:ext cx="69" cy="2290"/>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51" name="Freeform 66">
              <a:extLst>
                <a:ext uri="{FF2B5EF4-FFF2-40B4-BE49-F238E27FC236}">
                  <a16:creationId xmlns:a16="http://schemas.microsoft.com/office/drawing/2014/main" id="{03750C04-4651-264E-A820-846CC991E1DC}"/>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a:ea typeface="+mn-ea"/>
                <a:cs typeface="+mn-cs"/>
              </a:endParaRPr>
            </a:p>
          </p:txBody>
        </p:sp>
        <p:sp>
          <p:nvSpPr>
            <p:cNvPr id="52" name="Freeform 67">
              <a:extLst>
                <a:ext uri="{FF2B5EF4-FFF2-40B4-BE49-F238E27FC236}">
                  <a16:creationId xmlns:a16="http://schemas.microsoft.com/office/drawing/2014/main" id="{8FAC3F30-F8EF-E042-AB16-84DEBD8CDD05}"/>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a:ea typeface="+mn-ea"/>
                <a:cs typeface="+mn-cs"/>
              </a:endParaRPr>
            </a:p>
          </p:txBody>
        </p:sp>
        <p:sp>
          <p:nvSpPr>
            <p:cNvPr id="53" name="Oval 68">
              <a:extLst>
                <a:ext uri="{FF2B5EF4-FFF2-40B4-BE49-F238E27FC236}">
                  <a16:creationId xmlns:a16="http://schemas.microsoft.com/office/drawing/2014/main" id="{0AC7D83A-6568-AE4B-9387-52663F18F9CB}"/>
                </a:ext>
              </a:extLst>
            </p:cNvPr>
            <p:cNvSpPr>
              <a:spLocks noChangeArrowheads="1"/>
            </p:cNvSpPr>
            <p:nvPr/>
          </p:nvSpPr>
          <p:spPr bwMode="auto">
            <a:xfrm>
              <a:off x="5517" y="2614"/>
              <a:ext cx="48"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54" name="Freeform 69">
              <a:extLst>
                <a:ext uri="{FF2B5EF4-FFF2-40B4-BE49-F238E27FC236}">
                  <a16:creationId xmlns:a16="http://schemas.microsoft.com/office/drawing/2014/main" id="{1F36BF90-AD45-4E43-863B-F70935197C48}"/>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a:ea typeface="+mn-ea"/>
                <a:cs typeface="+mn-cs"/>
              </a:endParaRPr>
            </a:p>
          </p:txBody>
        </p:sp>
        <p:sp>
          <p:nvSpPr>
            <p:cNvPr id="55" name="AutoShape 70">
              <a:extLst>
                <a:ext uri="{FF2B5EF4-FFF2-40B4-BE49-F238E27FC236}">
                  <a16:creationId xmlns:a16="http://schemas.microsoft.com/office/drawing/2014/main" id="{F5B54DD4-D0E2-AF41-9405-9DCDB2D7E8B8}"/>
                </a:ext>
              </a:extLst>
            </p:cNvPr>
            <p:cNvSpPr>
              <a:spLocks noChangeArrowheads="1"/>
            </p:cNvSpPr>
            <p:nvPr/>
          </p:nvSpPr>
          <p:spPr bwMode="auto">
            <a:xfrm>
              <a:off x="4140" y="2680"/>
              <a:ext cx="1201" cy="145"/>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56" name="AutoShape 71">
              <a:extLst>
                <a:ext uri="{FF2B5EF4-FFF2-40B4-BE49-F238E27FC236}">
                  <a16:creationId xmlns:a16="http://schemas.microsoft.com/office/drawing/2014/main" id="{23D73537-49F7-C342-B924-696A08B3BDD9}"/>
                </a:ext>
              </a:extLst>
            </p:cNvPr>
            <p:cNvSpPr>
              <a:spLocks noChangeArrowheads="1"/>
            </p:cNvSpPr>
            <p:nvPr/>
          </p:nvSpPr>
          <p:spPr bwMode="auto">
            <a:xfrm>
              <a:off x="4204" y="2708"/>
              <a:ext cx="1073" cy="83"/>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57" name="Oval 72">
              <a:extLst>
                <a:ext uri="{FF2B5EF4-FFF2-40B4-BE49-F238E27FC236}">
                  <a16:creationId xmlns:a16="http://schemas.microsoft.com/office/drawing/2014/main" id="{BC45042D-B8F2-A44D-9D8F-FC3BBA5D975A}"/>
                </a:ext>
              </a:extLst>
            </p:cNvPr>
            <p:cNvSpPr>
              <a:spLocks noChangeArrowheads="1"/>
            </p:cNvSpPr>
            <p:nvPr/>
          </p:nvSpPr>
          <p:spPr bwMode="auto">
            <a:xfrm>
              <a:off x="4305" y="2380"/>
              <a:ext cx="160" cy="145"/>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58" name="Oval 73">
              <a:extLst>
                <a:ext uri="{FF2B5EF4-FFF2-40B4-BE49-F238E27FC236}">
                  <a16:creationId xmlns:a16="http://schemas.microsoft.com/office/drawing/2014/main" id="{B9F22805-FC3E-6544-AABA-20E89AF95906}"/>
                </a:ext>
              </a:extLst>
            </p:cNvPr>
            <p:cNvSpPr>
              <a:spLocks noChangeArrowheads="1"/>
            </p:cNvSpPr>
            <p:nvPr/>
          </p:nvSpPr>
          <p:spPr bwMode="auto">
            <a:xfrm>
              <a:off x="4487" y="2386"/>
              <a:ext cx="160" cy="139"/>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FF0000"/>
                </a:solidFill>
                <a:effectLst/>
                <a:uLnTx/>
                <a:uFillTx/>
                <a:latin typeface="Calibri"/>
                <a:ea typeface="ＭＳ Ｐゴシック" panose="020B0600070205080204" pitchFamily="34" charset="-128"/>
                <a:cs typeface="Arial" panose="020B0604020202020204" pitchFamily="34" charset="0"/>
              </a:endParaRPr>
            </a:p>
          </p:txBody>
        </p:sp>
        <p:sp>
          <p:nvSpPr>
            <p:cNvPr id="59" name="Oval 74">
              <a:extLst>
                <a:ext uri="{FF2B5EF4-FFF2-40B4-BE49-F238E27FC236}">
                  <a16:creationId xmlns:a16="http://schemas.microsoft.com/office/drawing/2014/main" id="{EB68854B-BAC2-D941-B3A2-A5819DC3E9EC}"/>
                </a:ext>
              </a:extLst>
            </p:cNvPr>
            <p:cNvSpPr>
              <a:spLocks noChangeArrowheads="1"/>
            </p:cNvSpPr>
            <p:nvPr/>
          </p:nvSpPr>
          <p:spPr bwMode="auto">
            <a:xfrm>
              <a:off x="4663" y="2380"/>
              <a:ext cx="155" cy="139"/>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60" name="Rectangle 75">
              <a:extLst>
                <a:ext uri="{FF2B5EF4-FFF2-40B4-BE49-F238E27FC236}">
                  <a16:creationId xmlns:a16="http://schemas.microsoft.com/office/drawing/2014/main" id="{D02DEB6D-1661-D243-AA4D-D82ACE64AE4F}"/>
                </a:ext>
              </a:extLst>
            </p:cNvPr>
            <p:cNvSpPr>
              <a:spLocks noChangeArrowheads="1"/>
            </p:cNvSpPr>
            <p:nvPr/>
          </p:nvSpPr>
          <p:spPr bwMode="auto">
            <a:xfrm>
              <a:off x="5063" y="1835"/>
              <a:ext cx="85" cy="762"/>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grpSp>
      <p:grpSp>
        <p:nvGrpSpPr>
          <p:cNvPr id="69" name="Group 76">
            <a:extLst>
              <a:ext uri="{FF2B5EF4-FFF2-40B4-BE49-F238E27FC236}">
                <a16:creationId xmlns:a16="http://schemas.microsoft.com/office/drawing/2014/main" id="{DCF55C78-47F8-BB4D-B7DC-932793317724}"/>
              </a:ext>
            </a:extLst>
          </p:cNvPr>
          <p:cNvGrpSpPr>
            <a:grpSpLocks/>
          </p:cNvGrpSpPr>
          <p:nvPr/>
        </p:nvGrpSpPr>
        <p:grpSpPr bwMode="auto">
          <a:xfrm>
            <a:off x="7700568" y="2067487"/>
            <a:ext cx="698500" cy="709613"/>
            <a:chOff x="-44" y="1473"/>
            <a:chExt cx="981" cy="1105"/>
          </a:xfrm>
        </p:grpSpPr>
        <p:pic>
          <p:nvPicPr>
            <p:cNvPr id="70" name="Picture 77" descr="desktop_computer_stylized_medium">
              <a:extLst>
                <a:ext uri="{FF2B5EF4-FFF2-40B4-BE49-F238E27FC236}">
                  <a16:creationId xmlns:a16="http://schemas.microsoft.com/office/drawing/2014/main" id="{DA88C7F5-3379-274A-B44E-AF12E56C274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1" name="Freeform 78">
              <a:extLst>
                <a:ext uri="{FF2B5EF4-FFF2-40B4-BE49-F238E27FC236}">
                  <a16:creationId xmlns:a16="http://schemas.microsoft.com/office/drawing/2014/main" id="{FAA003F1-DCEB-8040-A71C-4C8DD7155DD5}"/>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a:ea typeface="+mn-ea"/>
                <a:cs typeface="+mn-cs"/>
              </a:endParaRPr>
            </a:p>
          </p:txBody>
        </p:sp>
      </p:grpSp>
      <p:grpSp>
        <p:nvGrpSpPr>
          <p:cNvPr id="125" name="Group 124">
            <a:extLst>
              <a:ext uri="{FF2B5EF4-FFF2-40B4-BE49-F238E27FC236}">
                <a16:creationId xmlns:a16="http://schemas.microsoft.com/office/drawing/2014/main" id="{E2F7DE24-824D-8B4E-BB5F-5FEDF024EC8E}"/>
              </a:ext>
            </a:extLst>
          </p:cNvPr>
          <p:cNvGrpSpPr/>
          <p:nvPr/>
        </p:nvGrpSpPr>
        <p:grpSpPr>
          <a:xfrm>
            <a:off x="8211743" y="3942941"/>
            <a:ext cx="1673225" cy="337184"/>
            <a:chOff x="8211743" y="3942941"/>
            <a:chExt cx="1673225" cy="337184"/>
          </a:xfrm>
        </p:grpSpPr>
        <p:sp>
          <p:nvSpPr>
            <p:cNvPr id="77" name="Line 18">
              <a:extLst>
                <a:ext uri="{FF2B5EF4-FFF2-40B4-BE49-F238E27FC236}">
                  <a16:creationId xmlns:a16="http://schemas.microsoft.com/office/drawing/2014/main" id="{3D07B504-4294-484D-A15A-873F55BFA7A5}"/>
                </a:ext>
              </a:extLst>
            </p:cNvPr>
            <p:cNvSpPr>
              <a:spLocks noChangeShapeType="1"/>
            </p:cNvSpPr>
            <p:nvPr/>
          </p:nvSpPr>
          <p:spPr bwMode="auto">
            <a:xfrm flipH="1">
              <a:off x="8211743" y="3942941"/>
              <a:ext cx="1673225" cy="242211"/>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a:ea typeface="+mn-ea"/>
                <a:cs typeface="+mn-cs"/>
              </a:endParaRPr>
            </a:p>
          </p:txBody>
        </p:sp>
        <p:sp>
          <p:nvSpPr>
            <p:cNvPr id="78" name="TextBox 77">
              <a:extLst>
                <a:ext uri="{FF2B5EF4-FFF2-40B4-BE49-F238E27FC236}">
                  <a16:creationId xmlns:a16="http://schemas.microsoft.com/office/drawing/2014/main" id="{DC44DF33-D418-CB41-BFC5-96705F979CCC}"/>
                </a:ext>
              </a:extLst>
            </p:cNvPr>
            <p:cNvSpPr txBox="1"/>
            <p:nvPr/>
          </p:nvSpPr>
          <p:spPr>
            <a:xfrm rot="21106037">
              <a:off x="9382305" y="3972348"/>
              <a:ext cx="462053"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a:ea typeface="+mn-ea"/>
                  <a:cs typeface="+mn-cs"/>
                </a:rPr>
                <a:t>OK</a:t>
              </a:r>
              <a:endParaRPr kumimoji="0" lang="en-US" sz="1400" b="0" i="1" u="none" strike="noStrike" kern="1200" cap="none" spc="0" normalizeH="0" baseline="0" noProof="0" dirty="0">
                <a:ln>
                  <a:noFill/>
                </a:ln>
                <a:solidFill>
                  <a:prstClr val="black"/>
                </a:solidFill>
                <a:effectLst/>
                <a:uLnTx/>
                <a:uFillTx/>
                <a:latin typeface="Calibri"/>
                <a:ea typeface="+mn-ea"/>
                <a:cs typeface="+mn-cs"/>
              </a:endParaRPr>
            </a:p>
          </p:txBody>
        </p:sp>
      </p:grpSp>
      <p:grpSp>
        <p:nvGrpSpPr>
          <p:cNvPr id="127" name="Group 126">
            <a:extLst>
              <a:ext uri="{FF2B5EF4-FFF2-40B4-BE49-F238E27FC236}">
                <a16:creationId xmlns:a16="http://schemas.microsoft.com/office/drawing/2014/main" id="{9C6582D8-E5C3-E94C-91FA-DD082657187F}"/>
              </a:ext>
            </a:extLst>
          </p:cNvPr>
          <p:cNvGrpSpPr/>
          <p:nvPr/>
        </p:nvGrpSpPr>
        <p:grpSpPr>
          <a:xfrm>
            <a:off x="8220565" y="4654247"/>
            <a:ext cx="1673225" cy="307777"/>
            <a:chOff x="8220565" y="4654247"/>
            <a:chExt cx="1673225" cy="307777"/>
          </a:xfrm>
        </p:grpSpPr>
        <p:sp>
          <p:nvSpPr>
            <p:cNvPr id="82" name="Line 18">
              <a:extLst>
                <a:ext uri="{FF2B5EF4-FFF2-40B4-BE49-F238E27FC236}">
                  <a16:creationId xmlns:a16="http://schemas.microsoft.com/office/drawing/2014/main" id="{4C9BF12C-724F-3C4B-9FC7-C0EB27409192}"/>
                </a:ext>
              </a:extLst>
            </p:cNvPr>
            <p:cNvSpPr>
              <a:spLocks noChangeShapeType="1"/>
            </p:cNvSpPr>
            <p:nvPr/>
          </p:nvSpPr>
          <p:spPr bwMode="auto">
            <a:xfrm flipH="1">
              <a:off x="8220565" y="4655320"/>
              <a:ext cx="1673225" cy="242211"/>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a:ea typeface="+mn-ea"/>
                <a:cs typeface="+mn-cs"/>
              </a:endParaRPr>
            </a:p>
          </p:txBody>
        </p:sp>
        <p:sp>
          <p:nvSpPr>
            <p:cNvPr id="83" name="TextBox 82">
              <a:extLst>
                <a:ext uri="{FF2B5EF4-FFF2-40B4-BE49-F238E27FC236}">
                  <a16:creationId xmlns:a16="http://schemas.microsoft.com/office/drawing/2014/main" id="{DF7DB85B-1569-344D-AC0D-B969F2CD0B87}"/>
                </a:ext>
              </a:extLst>
            </p:cNvPr>
            <p:cNvSpPr txBox="1"/>
            <p:nvPr/>
          </p:nvSpPr>
          <p:spPr>
            <a:xfrm rot="21106037">
              <a:off x="9360647" y="4654247"/>
              <a:ext cx="462053"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a:ea typeface="+mn-ea"/>
                  <a:cs typeface="+mn-cs"/>
                </a:rPr>
                <a:t>OK</a:t>
              </a:r>
              <a:endParaRPr kumimoji="0" lang="en-US" sz="1400" b="0" i="1" u="none" strike="noStrike" kern="1200" cap="none" spc="0" normalizeH="0" baseline="0" noProof="0" dirty="0">
                <a:ln>
                  <a:noFill/>
                </a:ln>
                <a:solidFill>
                  <a:prstClr val="black"/>
                </a:solidFill>
                <a:effectLst/>
                <a:uLnTx/>
                <a:uFillTx/>
                <a:latin typeface="Calibri"/>
                <a:ea typeface="+mn-ea"/>
                <a:cs typeface="+mn-cs"/>
              </a:endParaRPr>
            </a:p>
          </p:txBody>
        </p:sp>
      </p:grpSp>
      <p:grpSp>
        <p:nvGrpSpPr>
          <p:cNvPr id="128" name="Group 127">
            <a:extLst>
              <a:ext uri="{FF2B5EF4-FFF2-40B4-BE49-F238E27FC236}">
                <a16:creationId xmlns:a16="http://schemas.microsoft.com/office/drawing/2014/main" id="{6AAF2513-9DD5-1A4B-B41D-1AFE8BDB247D}"/>
              </a:ext>
            </a:extLst>
          </p:cNvPr>
          <p:cNvGrpSpPr/>
          <p:nvPr/>
        </p:nvGrpSpPr>
        <p:grpSpPr>
          <a:xfrm>
            <a:off x="8226030" y="4881121"/>
            <a:ext cx="1684338" cy="344172"/>
            <a:chOff x="8226030" y="4881121"/>
            <a:chExt cx="1684338" cy="344172"/>
          </a:xfrm>
        </p:grpSpPr>
        <p:sp>
          <p:nvSpPr>
            <p:cNvPr id="86" name="Line 17">
              <a:extLst>
                <a:ext uri="{FF2B5EF4-FFF2-40B4-BE49-F238E27FC236}">
                  <a16:creationId xmlns:a16="http://schemas.microsoft.com/office/drawing/2014/main" id="{33143F67-A599-EE4C-988D-1E52584BCBD9}"/>
                </a:ext>
              </a:extLst>
            </p:cNvPr>
            <p:cNvSpPr>
              <a:spLocks noChangeShapeType="1"/>
            </p:cNvSpPr>
            <p:nvPr/>
          </p:nvSpPr>
          <p:spPr bwMode="auto">
            <a:xfrm>
              <a:off x="8226030" y="4990711"/>
              <a:ext cx="1684338" cy="234582"/>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a:ea typeface="+mn-ea"/>
                <a:cs typeface="+mn-cs"/>
              </a:endParaRPr>
            </a:p>
          </p:txBody>
        </p:sp>
        <p:sp>
          <p:nvSpPr>
            <p:cNvPr id="88" name="TextBox 87">
              <a:extLst>
                <a:ext uri="{FF2B5EF4-FFF2-40B4-BE49-F238E27FC236}">
                  <a16:creationId xmlns:a16="http://schemas.microsoft.com/office/drawing/2014/main" id="{6F421034-4844-1843-9EDF-80D2D2191FFC}"/>
                </a:ext>
              </a:extLst>
            </p:cNvPr>
            <p:cNvSpPr txBox="1"/>
            <p:nvPr/>
          </p:nvSpPr>
          <p:spPr>
            <a:xfrm rot="460210">
              <a:off x="8601378" y="4881121"/>
              <a:ext cx="1126989"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a:ea typeface="+mn-ea"/>
                  <a:cs typeface="+mn-cs"/>
                </a:rPr>
                <a:t>unlock </a:t>
              </a:r>
              <a:r>
                <a:rPr kumimoji="0" lang="en-US" sz="1400" b="0" i="1" u="none" strike="noStrike" kern="1200" cap="none" spc="0" normalizeH="0" baseline="0" noProof="0" dirty="0">
                  <a:ln>
                    <a:noFill/>
                  </a:ln>
                  <a:solidFill>
                    <a:prstClr val="black"/>
                  </a:solidFill>
                  <a:effectLst/>
                  <a:uLnTx/>
                  <a:uFillTx/>
                  <a:latin typeface="Calibri"/>
                  <a:ea typeface="+mn-ea"/>
                  <a:cs typeface="+mn-cs"/>
                </a:rPr>
                <a:t>X</a:t>
              </a:r>
            </a:p>
          </p:txBody>
        </p:sp>
      </p:grpSp>
      <p:grpSp>
        <p:nvGrpSpPr>
          <p:cNvPr id="129" name="Group 128">
            <a:extLst>
              <a:ext uri="{FF2B5EF4-FFF2-40B4-BE49-F238E27FC236}">
                <a16:creationId xmlns:a16="http://schemas.microsoft.com/office/drawing/2014/main" id="{02E6B42D-EC51-CD42-8E76-639F17FF9C82}"/>
              </a:ext>
            </a:extLst>
          </p:cNvPr>
          <p:cNvGrpSpPr/>
          <p:nvPr/>
        </p:nvGrpSpPr>
        <p:grpSpPr>
          <a:xfrm>
            <a:off x="8211743" y="5253900"/>
            <a:ext cx="1673225" cy="336684"/>
            <a:chOff x="8211743" y="5253900"/>
            <a:chExt cx="1673225" cy="336684"/>
          </a:xfrm>
        </p:grpSpPr>
        <p:sp>
          <p:nvSpPr>
            <p:cNvPr id="87" name="Line 18">
              <a:extLst>
                <a:ext uri="{FF2B5EF4-FFF2-40B4-BE49-F238E27FC236}">
                  <a16:creationId xmlns:a16="http://schemas.microsoft.com/office/drawing/2014/main" id="{981C6A97-493C-1541-8F46-FB6401EE6D04}"/>
                </a:ext>
              </a:extLst>
            </p:cNvPr>
            <p:cNvSpPr>
              <a:spLocks noChangeShapeType="1"/>
            </p:cNvSpPr>
            <p:nvPr/>
          </p:nvSpPr>
          <p:spPr bwMode="auto">
            <a:xfrm flipH="1">
              <a:off x="8211743" y="5253900"/>
              <a:ext cx="1673225" cy="242211"/>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a:ea typeface="+mn-ea"/>
                <a:cs typeface="+mn-cs"/>
              </a:endParaRPr>
            </a:p>
          </p:txBody>
        </p:sp>
        <p:sp>
          <p:nvSpPr>
            <p:cNvPr id="89" name="TextBox 88">
              <a:extLst>
                <a:ext uri="{FF2B5EF4-FFF2-40B4-BE49-F238E27FC236}">
                  <a16:creationId xmlns:a16="http://schemas.microsoft.com/office/drawing/2014/main" id="{4E6BC057-143C-EA4C-9758-617A540239BE}"/>
                </a:ext>
              </a:extLst>
            </p:cNvPr>
            <p:cNvSpPr txBox="1"/>
            <p:nvPr/>
          </p:nvSpPr>
          <p:spPr>
            <a:xfrm rot="21106037">
              <a:off x="9373746" y="5282807"/>
              <a:ext cx="462053"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a:ea typeface="+mn-ea"/>
                  <a:cs typeface="+mn-cs"/>
                </a:rPr>
                <a:t>OK</a:t>
              </a:r>
              <a:endParaRPr kumimoji="0" lang="en-US" sz="1400" b="0" i="1" u="none" strike="noStrike" kern="1200" cap="none" spc="0" normalizeH="0" baseline="0" noProof="0" dirty="0">
                <a:ln>
                  <a:noFill/>
                </a:ln>
                <a:solidFill>
                  <a:prstClr val="black"/>
                </a:solidFill>
                <a:effectLst/>
                <a:uLnTx/>
                <a:uFillTx/>
                <a:latin typeface="Calibri"/>
                <a:ea typeface="+mn-ea"/>
                <a:cs typeface="+mn-cs"/>
              </a:endParaRPr>
            </a:p>
          </p:txBody>
        </p:sp>
      </p:grpSp>
      <p:grpSp>
        <p:nvGrpSpPr>
          <p:cNvPr id="130" name="Group 129">
            <a:extLst>
              <a:ext uri="{FF2B5EF4-FFF2-40B4-BE49-F238E27FC236}">
                <a16:creationId xmlns:a16="http://schemas.microsoft.com/office/drawing/2014/main" id="{812585BB-270F-6343-8338-140BA89C7E52}"/>
              </a:ext>
            </a:extLst>
          </p:cNvPr>
          <p:cNvGrpSpPr/>
          <p:nvPr/>
        </p:nvGrpSpPr>
        <p:grpSpPr>
          <a:xfrm>
            <a:off x="8226030" y="3575737"/>
            <a:ext cx="1696234" cy="338597"/>
            <a:chOff x="8226030" y="3575737"/>
            <a:chExt cx="1696234" cy="338597"/>
          </a:xfrm>
        </p:grpSpPr>
        <p:sp>
          <p:nvSpPr>
            <p:cNvPr id="76" name="Line 17">
              <a:extLst>
                <a:ext uri="{FF2B5EF4-FFF2-40B4-BE49-F238E27FC236}">
                  <a16:creationId xmlns:a16="http://schemas.microsoft.com/office/drawing/2014/main" id="{06976B72-BDF3-7C48-82E3-924EF74F53B8}"/>
                </a:ext>
              </a:extLst>
            </p:cNvPr>
            <p:cNvSpPr>
              <a:spLocks noChangeShapeType="1"/>
            </p:cNvSpPr>
            <p:nvPr/>
          </p:nvSpPr>
          <p:spPr bwMode="auto">
            <a:xfrm>
              <a:off x="8226030" y="3679752"/>
              <a:ext cx="1684338" cy="234582"/>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a:ea typeface="+mn-ea"/>
                <a:cs typeface="+mn-cs"/>
              </a:endParaRPr>
            </a:p>
          </p:txBody>
        </p:sp>
        <p:sp>
          <p:nvSpPr>
            <p:cNvPr id="79" name="TextBox 78">
              <a:extLst>
                <a:ext uri="{FF2B5EF4-FFF2-40B4-BE49-F238E27FC236}">
                  <a16:creationId xmlns:a16="http://schemas.microsoft.com/office/drawing/2014/main" id="{A7D38CDC-448B-6D46-8D67-92FCAC24452A}"/>
                </a:ext>
              </a:extLst>
            </p:cNvPr>
            <p:cNvSpPr txBox="1"/>
            <p:nvPr/>
          </p:nvSpPr>
          <p:spPr>
            <a:xfrm rot="460210">
              <a:off x="8589335" y="3575737"/>
              <a:ext cx="1332929"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a:ea typeface="+mn-ea"/>
                  <a:cs typeface="+mn-cs"/>
                </a:rPr>
                <a:t>update </a:t>
              </a:r>
              <a:r>
                <a:rPr kumimoji="0" lang="en-US" sz="1400" b="0" i="1" u="none" strike="noStrike" kern="1200" cap="none" spc="0" normalizeH="0" baseline="0" noProof="0" dirty="0">
                  <a:ln>
                    <a:noFill/>
                  </a:ln>
                  <a:solidFill>
                    <a:prstClr val="black"/>
                  </a:solidFill>
                  <a:effectLst/>
                  <a:uLnTx/>
                  <a:uFillTx/>
                  <a:latin typeface="Calibri"/>
                  <a:ea typeface="+mn-ea"/>
                  <a:cs typeface="+mn-cs"/>
                </a:rPr>
                <a:t>X      X’</a:t>
              </a:r>
            </a:p>
          </p:txBody>
        </p:sp>
        <p:cxnSp>
          <p:nvCxnSpPr>
            <p:cNvPr id="92" name="Straight Arrow Connector 91">
              <a:extLst>
                <a:ext uri="{FF2B5EF4-FFF2-40B4-BE49-F238E27FC236}">
                  <a16:creationId xmlns:a16="http://schemas.microsoft.com/office/drawing/2014/main" id="{196C1467-1B22-FD48-8EA3-AAA9DBA798B4}"/>
                </a:ext>
              </a:extLst>
            </p:cNvPr>
            <p:cNvCxnSpPr>
              <a:cxnSpLocks/>
            </p:cNvCxnSpPr>
            <p:nvPr/>
          </p:nvCxnSpPr>
          <p:spPr>
            <a:xfrm flipH="1" flipV="1">
              <a:off x="9331367" y="3750644"/>
              <a:ext cx="221806" cy="28115"/>
            </a:xfrm>
            <a:prstGeom prst="straightConnector1">
              <a:avLst/>
            </a:prstGeom>
            <a:ln w="12700">
              <a:solidFill>
                <a:schemeClr val="tx1"/>
              </a:solidFill>
              <a:tailEnd type="triangle"/>
            </a:ln>
          </p:spPr>
          <p:style>
            <a:lnRef idx="1">
              <a:schemeClr val="accent1"/>
            </a:lnRef>
            <a:fillRef idx="0">
              <a:schemeClr val="accent1"/>
            </a:fillRef>
            <a:effectRef idx="0">
              <a:schemeClr val="accent1"/>
            </a:effectRef>
            <a:fontRef idx="minor">
              <a:schemeClr val="tx1"/>
            </a:fontRef>
          </p:style>
        </p:cxnSp>
      </p:grpSp>
      <p:grpSp>
        <p:nvGrpSpPr>
          <p:cNvPr id="131" name="Group 130">
            <a:extLst>
              <a:ext uri="{FF2B5EF4-FFF2-40B4-BE49-F238E27FC236}">
                <a16:creationId xmlns:a16="http://schemas.microsoft.com/office/drawing/2014/main" id="{0BE549BD-AAEC-8444-851F-3374194952CD}"/>
              </a:ext>
            </a:extLst>
          </p:cNvPr>
          <p:cNvGrpSpPr/>
          <p:nvPr/>
        </p:nvGrpSpPr>
        <p:grpSpPr>
          <a:xfrm>
            <a:off x="8234852" y="4259764"/>
            <a:ext cx="1684338" cy="366949"/>
            <a:chOff x="8234852" y="4259764"/>
            <a:chExt cx="1684338" cy="366949"/>
          </a:xfrm>
        </p:grpSpPr>
        <p:sp>
          <p:nvSpPr>
            <p:cNvPr id="81" name="Line 17">
              <a:extLst>
                <a:ext uri="{FF2B5EF4-FFF2-40B4-BE49-F238E27FC236}">
                  <a16:creationId xmlns:a16="http://schemas.microsoft.com/office/drawing/2014/main" id="{BD9CD2B5-5BAD-F64E-ABCA-CBF632B90A4C}"/>
                </a:ext>
              </a:extLst>
            </p:cNvPr>
            <p:cNvSpPr>
              <a:spLocks noChangeShapeType="1"/>
            </p:cNvSpPr>
            <p:nvPr/>
          </p:nvSpPr>
          <p:spPr bwMode="auto">
            <a:xfrm>
              <a:off x="8234852" y="4392131"/>
              <a:ext cx="1684338" cy="234582"/>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a:ea typeface="+mn-ea"/>
                <a:cs typeface="+mn-cs"/>
              </a:endParaRPr>
            </a:p>
          </p:txBody>
        </p:sp>
        <p:sp>
          <p:nvSpPr>
            <p:cNvPr id="84" name="TextBox 83">
              <a:extLst>
                <a:ext uri="{FF2B5EF4-FFF2-40B4-BE49-F238E27FC236}">
                  <a16:creationId xmlns:a16="http://schemas.microsoft.com/office/drawing/2014/main" id="{9C94E783-4022-4840-9168-04845DD3C6E1}"/>
                </a:ext>
              </a:extLst>
            </p:cNvPr>
            <p:cNvSpPr txBox="1"/>
            <p:nvPr/>
          </p:nvSpPr>
          <p:spPr>
            <a:xfrm rot="460210">
              <a:off x="8600615" y="4259764"/>
              <a:ext cx="1257041"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a:ea typeface="+mn-ea"/>
                  <a:cs typeface="+mn-cs"/>
                </a:rPr>
                <a:t>update </a:t>
              </a:r>
              <a:r>
                <a:rPr kumimoji="0" lang="en-US" sz="1400" b="0" i="1" u="none" strike="noStrike" kern="1200" cap="none" spc="0" normalizeH="0" baseline="0" noProof="0" dirty="0">
                  <a:ln>
                    <a:noFill/>
                  </a:ln>
                  <a:solidFill>
                    <a:prstClr val="black"/>
                  </a:solidFill>
                  <a:effectLst/>
                  <a:uLnTx/>
                  <a:uFillTx/>
                  <a:latin typeface="Calibri"/>
                  <a:ea typeface="+mn-ea"/>
                  <a:cs typeface="+mn-cs"/>
                </a:rPr>
                <a:t>X      X’’</a:t>
              </a:r>
            </a:p>
          </p:txBody>
        </p:sp>
        <p:cxnSp>
          <p:nvCxnSpPr>
            <p:cNvPr id="96" name="Straight Arrow Connector 95">
              <a:extLst>
                <a:ext uri="{FF2B5EF4-FFF2-40B4-BE49-F238E27FC236}">
                  <a16:creationId xmlns:a16="http://schemas.microsoft.com/office/drawing/2014/main" id="{E91273DD-2DB7-7D46-A38E-BB2C165693F5}"/>
                </a:ext>
              </a:extLst>
            </p:cNvPr>
            <p:cNvCxnSpPr>
              <a:cxnSpLocks/>
            </p:cNvCxnSpPr>
            <p:nvPr/>
          </p:nvCxnSpPr>
          <p:spPr>
            <a:xfrm flipH="1" flipV="1">
              <a:off x="9339955" y="4436145"/>
              <a:ext cx="221806" cy="28115"/>
            </a:xfrm>
            <a:prstGeom prst="straightConnector1">
              <a:avLst/>
            </a:prstGeom>
            <a:ln w="12700">
              <a:solidFill>
                <a:schemeClr val="tx1"/>
              </a:solidFill>
              <a:tailEnd type="triangle"/>
            </a:ln>
          </p:spPr>
          <p:style>
            <a:lnRef idx="1">
              <a:schemeClr val="accent1"/>
            </a:lnRef>
            <a:fillRef idx="0">
              <a:schemeClr val="accent1"/>
            </a:fillRef>
            <a:effectRef idx="0">
              <a:schemeClr val="accent1"/>
            </a:effectRef>
            <a:fontRef idx="minor">
              <a:schemeClr val="tx1"/>
            </a:fontRef>
          </p:style>
        </p:cxnSp>
      </p:grpSp>
      <p:grpSp>
        <p:nvGrpSpPr>
          <p:cNvPr id="121" name="Group 120">
            <a:extLst>
              <a:ext uri="{FF2B5EF4-FFF2-40B4-BE49-F238E27FC236}">
                <a16:creationId xmlns:a16="http://schemas.microsoft.com/office/drawing/2014/main" id="{67AF7376-17A3-D741-91E5-0D8534607D08}"/>
              </a:ext>
            </a:extLst>
          </p:cNvPr>
          <p:cNvGrpSpPr/>
          <p:nvPr/>
        </p:nvGrpSpPr>
        <p:grpSpPr>
          <a:xfrm>
            <a:off x="8226030" y="2820539"/>
            <a:ext cx="1684338" cy="362594"/>
            <a:chOff x="8226030" y="2820539"/>
            <a:chExt cx="1684338" cy="362594"/>
          </a:xfrm>
        </p:grpSpPr>
        <p:sp>
          <p:nvSpPr>
            <p:cNvPr id="5" name="TextBox 4">
              <a:extLst>
                <a:ext uri="{FF2B5EF4-FFF2-40B4-BE49-F238E27FC236}">
                  <a16:creationId xmlns:a16="http://schemas.microsoft.com/office/drawing/2014/main" id="{0770E437-30BF-E34D-A36A-B1465B8979C1}"/>
                </a:ext>
              </a:extLst>
            </p:cNvPr>
            <p:cNvSpPr txBox="1"/>
            <p:nvPr/>
          </p:nvSpPr>
          <p:spPr>
            <a:xfrm rot="460210">
              <a:off x="8283881" y="2820539"/>
              <a:ext cx="1560697"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a:ea typeface="+mn-ea"/>
                  <a:cs typeface="+mn-cs"/>
                </a:rPr>
                <a:t>lock data record </a:t>
              </a:r>
              <a:r>
                <a:rPr kumimoji="0" lang="en-US" sz="1400" b="0" i="1" u="none" strike="noStrike" kern="1200" cap="none" spc="0" normalizeH="0" baseline="0" noProof="0" dirty="0">
                  <a:ln>
                    <a:noFill/>
                  </a:ln>
                  <a:solidFill>
                    <a:prstClr val="black"/>
                  </a:solidFill>
                  <a:effectLst/>
                  <a:uLnTx/>
                  <a:uFillTx/>
                  <a:latin typeface="Calibri"/>
                  <a:ea typeface="+mn-ea"/>
                  <a:cs typeface="+mn-cs"/>
                </a:rPr>
                <a:t>X</a:t>
              </a:r>
            </a:p>
          </p:txBody>
        </p:sp>
        <p:sp>
          <p:nvSpPr>
            <p:cNvPr id="18" name="Line 17">
              <a:extLst>
                <a:ext uri="{FF2B5EF4-FFF2-40B4-BE49-F238E27FC236}">
                  <a16:creationId xmlns:a16="http://schemas.microsoft.com/office/drawing/2014/main" id="{226EF0C1-2237-8E46-AB56-8D689EE5CD53}"/>
                </a:ext>
              </a:extLst>
            </p:cNvPr>
            <p:cNvSpPr>
              <a:spLocks noChangeShapeType="1"/>
            </p:cNvSpPr>
            <p:nvPr/>
          </p:nvSpPr>
          <p:spPr bwMode="auto">
            <a:xfrm>
              <a:off x="8226030" y="2948551"/>
              <a:ext cx="1684338" cy="234582"/>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a:ea typeface="+mn-ea"/>
                <a:cs typeface="+mn-cs"/>
              </a:endParaRPr>
            </a:p>
          </p:txBody>
        </p:sp>
      </p:grpSp>
      <p:grpSp>
        <p:nvGrpSpPr>
          <p:cNvPr id="123" name="Group 122">
            <a:extLst>
              <a:ext uri="{FF2B5EF4-FFF2-40B4-BE49-F238E27FC236}">
                <a16:creationId xmlns:a16="http://schemas.microsoft.com/office/drawing/2014/main" id="{6D140EC4-5DA8-F040-BC23-C3A90A90AE49}"/>
              </a:ext>
            </a:extLst>
          </p:cNvPr>
          <p:cNvGrpSpPr/>
          <p:nvPr/>
        </p:nvGrpSpPr>
        <p:grpSpPr>
          <a:xfrm>
            <a:off x="8211743" y="3211740"/>
            <a:ext cx="1673225" cy="326272"/>
            <a:chOff x="8211743" y="3211740"/>
            <a:chExt cx="1673225" cy="326272"/>
          </a:xfrm>
        </p:grpSpPr>
        <p:sp>
          <p:nvSpPr>
            <p:cNvPr id="20" name="Line 18">
              <a:extLst>
                <a:ext uri="{FF2B5EF4-FFF2-40B4-BE49-F238E27FC236}">
                  <a16:creationId xmlns:a16="http://schemas.microsoft.com/office/drawing/2014/main" id="{C78912E7-84E1-824B-B855-60DAC36E529C}"/>
                </a:ext>
              </a:extLst>
            </p:cNvPr>
            <p:cNvSpPr>
              <a:spLocks noChangeShapeType="1"/>
            </p:cNvSpPr>
            <p:nvPr/>
          </p:nvSpPr>
          <p:spPr bwMode="auto">
            <a:xfrm flipH="1">
              <a:off x="8211743" y="3211740"/>
              <a:ext cx="1673225" cy="242211"/>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a:ea typeface="+mn-ea"/>
                <a:cs typeface="+mn-cs"/>
              </a:endParaRPr>
            </a:p>
          </p:txBody>
        </p:sp>
        <p:sp>
          <p:nvSpPr>
            <p:cNvPr id="74" name="TextBox 73">
              <a:extLst>
                <a:ext uri="{FF2B5EF4-FFF2-40B4-BE49-F238E27FC236}">
                  <a16:creationId xmlns:a16="http://schemas.microsoft.com/office/drawing/2014/main" id="{839CDE70-7C81-BB40-B7E7-D376841A3505}"/>
                </a:ext>
              </a:extLst>
            </p:cNvPr>
            <p:cNvSpPr txBox="1"/>
            <p:nvPr/>
          </p:nvSpPr>
          <p:spPr>
            <a:xfrm rot="21106037">
              <a:off x="9368027" y="3230235"/>
              <a:ext cx="462053"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a:ea typeface="+mn-ea"/>
                  <a:cs typeface="+mn-cs"/>
                </a:rPr>
                <a:t>OK</a:t>
              </a:r>
              <a:endParaRPr kumimoji="0" lang="en-US" sz="1400" b="0" i="1" u="none" strike="noStrike" kern="1200" cap="none" spc="0" normalizeH="0" baseline="0" noProof="0" dirty="0">
                <a:ln>
                  <a:noFill/>
                </a:ln>
                <a:solidFill>
                  <a:prstClr val="black"/>
                </a:solidFill>
                <a:effectLst/>
                <a:uLnTx/>
                <a:uFillTx/>
                <a:latin typeface="Calibri"/>
                <a:ea typeface="+mn-ea"/>
                <a:cs typeface="+mn-cs"/>
              </a:endParaRPr>
            </a:p>
          </p:txBody>
        </p:sp>
      </p:grpSp>
      <p:grpSp>
        <p:nvGrpSpPr>
          <p:cNvPr id="122" name="Group 121">
            <a:extLst>
              <a:ext uri="{FF2B5EF4-FFF2-40B4-BE49-F238E27FC236}">
                <a16:creationId xmlns:a16="http://schemas.microsoft.com/office/drawing/2014/main" id="{3FE3FF41-4F60-4C4F-85AB-4CC4494FF63A}"/>
              </a:ext>
            </a:extLst>
          </p:cNvPr>
          <p:cNvGrpSpPr/>
          <p:nvPr/>
        </p:nvGrpSpPr>
        <p:grpSpPr>
          <a:xfrm>
            <a:off x="10136156" y="2957082"/>
            <a:ext cx="522425" cy="400110"/>
            <a:chOff x="10136156" y="2957082"/>
            <a:chExt cx="522425" cy="400110"/>
          </a:xfrm>
        </p:grpSpPr>
        <p:sp>
          <p:nvSpPr>
            <p:cNvPr id="91" name="AutoShape 327">
              <a:extLst>
                <a:ext uri="{FF2B5EF4-FFF2-40B4-BE49-F238E27FC236}">
                  <a16:creationId xmlns:a16="http://schemas.microsoft.com/office/drawing/2014/main" id="{819E3430-D00B-DE4A-BF76-DA4F707FA9D4}"/>
                </a:ext>
              </a:extLst>
            </p:cNvPr>
            <p:cNvSpPr>
              <a:spLocks noChangeArrowheads="1"/>
            </p:cNvSpPr>
            <p:nvPr/>
          </p:nvSpPr>
          <p:spPr bwMode="auto">
            <a:xfrm>
              <a:off x="10138333" y="2957082"/>
              <a:ext cx="510086" cy="400110"/>
            </a:xfrm>
            <a:prstGeom prst="can">
              <a:avLst>
                <a:gd name="adj" fmla="val 31004"/>
              </a:avLst>
            </a:prstGeom>
            <a:gradFill rotWithShape="1">
              <a:gsLst>
                <a:gs pos="0">
                  <a:schemeClr val="accent5">
                    <a:lumMod val="75000"/>
                  </a:schemeClr>
                </a:gs>
                <a:gs pos="100000">
                  <a:srgbClr val="FFFFFF"/>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Arial" panose="020B0604020202020204" pitchFamily="34" charset="0"/>
              </a:endParaRPr>
            </a:p>
          </p:txBody>
        </p:sp>
        <p:sp>
          <p:nvSpPr>
            <p:cNvPr id="97" name="TextBox 96">
              <a:extLst>
                <a:ext uri="{FF2B5EF4-FFF2-40B4-BE49-F238E27FC236}">
                  <a16:creationId xmlns:a16="http://schemas.microsoft.com/office/drawing/2014/main" id="{9A7AE3A8-B4B7-5D45-9040-2EECD223536E}"/>
                </a:ext>
              </a:extLst>
            </p:cNvPr>
            <p:cNvSpPr txBox="1"/>
            <p:nvPr/>
          </p:nvSpPr>
          <p:spPr>
            <a:xfrm>
              <a:off x="10364121" y="3049415"/>
              <a:ext cx="294460"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1" u="none" strike="noStrike" kern="1200" cap="none" spc="0" normalizeH="0" baseline="0" noProof="0" dirty="0">
                  <a:ln>
                    <a:noFill/>
                  </a:ln>
                  <a:solidFill>
                    <a:prstClr val="black"/>
                  </a:solidFill>
                  <a:effectLst/>
                  <a:uLnTx/>
                  <a:uFillTx/>
                  <a:latin typeface="Calibri"/>
                  <a:ea typeface="+mn-ea"/>
                  <a:cs typeface="+mn-cs"/>
                </a:rPr>
                <a:t>X</a:t>
              </a:r>
            </a:p>
          </p:txBody>
        </p:sp>
        <p:pic>
          <p:nvPicPr>
            <p:cNvPr id="101" name="Picture 100">
              <a:extLst>
                <a:ext uri="{FF2B5EF4-FFF2-40B4-BE49-F238E27FC236}">
                  <a16:creationId xmlns:a16="http://schemas.microsoft.com/office/drawing/2014/main" id="{E64171ED-8243-0748-A18D-E9E66AB8CC64}"/>
                </a:ext>
              </a:extLst>
            </p:cNvPr>
            <p:cNvPicPr>
              <a:picLocks noChangeAspect="1"/>
            </p:cNvPicPr>
            <p:nvPr/>
          </p:nvPicPr>
          <p:blipFill>
            <a:blip r:embed="rId4"/>
            <a:stretch>
              <a:fillRect/>
            </a:stretch>
          </p:blipFill>
          <p:spPr>
            <a:xfrm>
              <a:off x="10136156" y="2995160"/>
              <a:ext cx="307778" cy="307778"/>
            </a:xfrm>
            <a:prstGeom prst="rect">
              <a:avLst/>
            </a:prstGeom>
          </p:spPr>
        </p:pic>
      </p:grpSp>
      <p:sp>
        <p:nvSpPr>
          <p:cNvPr id="102" name="AutoShape 327">
            <a:extLst>
              <a:ext uri="{FF2B5EF4-FFF2-40B4-BE49-F238E27FC236}">
                <a16:creationId xmlns:a16="http://schemas.microsoft.com/office/drawing/2014/main" id="{94D2C5FA-36D2-234A-8CDE-D9DE43DC6B37}"/>
              </a:ext>
            </a:extLst>
          </p:cNvPr>
          <p:cNvSpPr>
            <a:spLocks noChangeArrowheads="1"/>
          </p:cNvSpPr>
          <p:nvPr/>
        </p:nvSpPr>
        <p:spPr bwMode="auto">
          <a:xfrm>
            <a:off x="10157378" y="2195369"/>
            <a:ext cx="510086" cy="400110"/>
          </a:xfrm>
          <a:prstGeom prst="can">
            <a:avLst>
              <a:gd name="adj" fmla="val 31004"/>
            </a:avLst>
          </a:prstGeom>
          <a:gradFill rotWithShape="1">
            <a:gsLst>
              <a:gs pos="0">
                <a:schemeClr val="accent5">
                  <a:lumMod val="75000"/>
                </a:schemeClr>
              </a:gs>
              <a:gs pos="100000">
                <a:srgbClr val="FFFFFF"/>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Arial" panose="020B0604020202020204" pitchFamily="34" charset="0"/>
            </a:endParaRPr>
          </a:p>
        </p:txBody>
      </p:sp>
      <p:sp>
        <p:nvSpPr>
          <p:cNvPr id="103" name="TextBox 102">
            <a:extLst>
              <a:ext uri="{FF2B5EF4-FFF2-40B4-BE49-F238E27FC236}">
                <a16:creationId xmlns:a16="http://schemas.microsoft.com/office/drawing/2014/main" id="{0E67923B-2554-D94F-98BF-5970F66E0A80}"/>
              </a:ext>
            </a:extLst>
          </p:cNvPr>
          <p:cNvSpPr txBox="1"/>
          <p:nvPr/>
        </p:nvSpPr>
        <p:spPr>
          <a:xfrm>
            <a:off x="10383166" y="2287702"/>
            <a:ext cx="294460"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1" u="none" strike="noStrike" kern="1200" cap="none" spc="0" normalizeH="0" baseline="0" noProof="0" dirty="0">
                <a:ln>
                  <a:noFill/>
                </a:ln>
                <a:solidFill>
                  <a:prstClr val="black"/>
                </a:solidFill>
                <a:effectLst/>
                <a:uLnTx/>
                <a:uFillTx/>
                <a:latin typeface="Calibri"/>
                <a:ea typeface="+mn-ea"/>
                <a:cs typeface="+mn-cs"/>
              </a:rPr>
              <a:t>X</a:t>
            </a:r>
          </a:p>
        </p:txBody>
      </p:sp>
      <p:grpSp>
        <p:nvGrpSpPr>
          <p:cNvPr id="106" name="Group 105">
            <a:extLst>
              <a:ext uri="{FF2B5EF4-FFF2-40B4-BE49-F238E27FC236}">
                <a16:creationId xmlns:a16="http://schemas.microsoft.com/office/drawing/2014/main" id="{2B5B74FE-39C8-5B43-9432-6DE5518154FD}"/>
              </a:ext>
            </a:extLst>
          </p:cNvPr>
          <p:cNvGrpSpPr/>
          <p:nvPr/>
        </p:nvGrpSpPr>
        <p:grpSpPr>
          <a:xfrm>
            <a:off x="10132163" y="3702128"/>
            <a:ext cx="592569" cy="400110"/>
            <a:chOff x="10136156" y="2957082"/>
            <a:chExt cx="592569" cy="400110"/>
          </a:xfrm>
        </p:grpSpPr>
        <p:sp>
          <p:nvSpPr>
            <p:cNvPr id="107" name="AutoShape 327">
              <a:extLst>
                <a:ext uri="{FF2B5EF4-FFF2-40B4-BE49-F238E27FC236}">
                  <a16:creationId xmlns:a16="http://schemas.microsoft.com/office/drawing/2014/main" id="{8B16F450-5DEA-8B45-B210-945CA6750CB0}"/>
                </a:ext>
              </a:extLst>
            </p:cNvPr>
            <p:cNvSpPr>
              <a:spLocks noChangeArrowheads="1"/>
            </p:cNvSpPr>
            <p:nvPr/>
          </p:nvSpPr>
          <p:spPr bwMode="auto">
            <a:xfrm>
              <a:off x="10138333" y="2957082"/>
              <a:ext cx="510086" cy="400110"/>
            </a:xfrm>
            <a:prstGeom prst="can">
              <a:avLst>
                <a:gd name="adj" fmla="val 31004"/>
              </a:avLst>
            </a:prstGeom>
            <a:gradFill rotWithShape="1">
              <a:gsLst>
                <a:gs pos="0">
                  <a:schemeClr val="accent5">
                    <a:lumMod val="75000"/>
                  </a:schemeClr>
                </a:gs>
                <a:gs pos="100000">
                  <a:srgbClr val="FFFFFF"/>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Arial" panose="020B0604020202020204" pitchFamily="34" charset="0"/>
              </a:endParaRPr>
            </a:p>
          </p:txBody>
        </p:sp>
        <p:sp>
          <p:nvSpPr>
            <p:cNvPr id="108" name="TextBox 107">
              <a:extLst>
                <a:ext uri="{FF2B5EF4-FFF2-40B4-BE49-F238E27FC236}">
                  <a16:creationId xmlns:a16="http://schemas.microsoft.com/office/drawing/2014/main" id="{72167ECA-B9B2-4E40-82B0-9F43976F24FE}"/>
                </a:ext>
              </a:extLst>
            </p:cNvPr>
            <p:cNvSpPr txBox="1"/>
            <p:nvPr/>
          </p:nvSpPr>
          <p:spPr>
            <a:xfrm>
              <a:off x="10364121" y="3049415"/>
              <a:ext cx="364604"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1" u="none" strike="noStrike" kern="1200" cap="none" spc="0" normalizeH="0" baseline="0" noProof="0" dirty="0">
                  <a:ln>
                    <a:noFill/>
                  </a:ln>
                  <a:solidFill>
                    <a:prstClr val="black"/>
                  </a:solidFill>
                  <a:effectLst/>
                  <a:uLnTx/>
                  <a:uFillTx/>
                  <a:latin typeface="Calibri"/>
                  <a:ea typeface="+mn-ea"/>
                  <a:cs typeface="+mn-cs"/>
                </a:rPr>
                <a:t>X’</a:t>
              </a:r>
            </a:p>
          </p:txBody>
        </p:sp>
        <p:pic>
          <p:nvPicPr>
            <p:cNvPr id="109" name="Picture 108">
              <a:extLst>
                <a:ext uri="{FF2B5EF4-FFF2-40B4-BE49-F238E27FC236}">
                  <a16:creationId xmlns:a16="http://schemas.microsoft.com/office/drawing/2014/main" id="{06DE726C-08C5-5346-B762-9B140BCB8885}"/>
                </a:ext>
              </a:extLst>
            </p:cNvPr>
            <p:cNvPicPr>
              <a:picLocks noChangeAspect="1"/>
            </p:cNvPicPr>
            <p:nvPr/>
          </p:nvPicPr>
          <p:blipFill>
            <a:blip r:embed="rId4"/>
            <a:stretch>
              <a:fillRect/>
            </a:stretch>
          </p:blipFill>
          <p:spPr>
            <a:xfrm>
              <a:off x="10136156" y="2995160"/>
              <a:ext cx="307778" cy="307778"/>
            </a:xfrm>
            <a:prstGeom prst="rect">
              <a:avLst/>
            </a:prstGeom>
          </p:spPr>
        </p:pic>
      </p:grpSp>
      <p:grpSp>
        <p:nvGrpSpPr>
          <p:cNvPr id="110" name="Group 109">
            <a:extLst>
              <a:ext uri="{FF2B5EF4-FFF2-40B4-BE49-F238E27FC236}">
                <a16:creationId xmlns:a16="http://schemas.microsoft.com/office/drawing/2014/main" id="{6E55A0D6-71A5-1D45-8A52-331867F92A1A}"/>
              </a:ext>
            </a:extLst>
          </p:cNvPr>
          <p:cNvGrpSpPr/>
          <p:nvPr/>
        </p:nvGrpSpPr>
        <p:grpSpPr>
          <a:xfrm>
            <a:off x="10128170" y="4447174"/>
            <a:ext cx="592569" cy="400110"/>
            <a:chOff x="10136156" y="2957082"/>
            <a:chExt cx="592569" cy="400110"/>
          </a:xfrm>
        </p:grpSpPr>
        <p:sp>
          <p:nvSpPr>
            <p:cNvPr id="111" name="AutoShape 327">
              <a:extLst>
                <a:ext uri="{FF2B5EF4-FFF2-40B4-BE49-F238E27FC236}">
                  <a16:creationId xmlns:a16="http://schemas.microsoft.com/office/drawing/2014/main" id="{AD90F81E-B5AA-6341-8460-5E051080AABB}"/>
                </a:ext>
              </a:extLst>
            </p:cNvPr>
            <p:cNvSpPr>
              <a:spLocks noChangeArrowheads="1"/>
            </p:cNvSpPr>
            <p:nvPr/>
          </p:nvSpPr>
          <p:spPr bwMode="auto">
            <a:xfrm>
              <a:off x="10138333" y="2957082"/>
              <a:ext cx="510086" cy="400110"/>
            </a:xfrm>
            <a:prstGeom prst="can">
              <a:avLst>
                <a:gd name="adj" fmla="val 31004"/>
              </a:avLst>
            </a:prstGeom>
            <a:gradFill rotWithShape="1">
              <a:gsLst>
                <a:gs pos="0">
                  <a:schemeClr val="accent5">
                    <a:lumMod val="75000"/>
                  </a:schemeClr>
                </a:gs>
                <a:gs pos="100000">
                  <a:srgbClr val="FFFFFF"/>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Arial" panose="020B0604020202020204" pitchFamily="34" charset="0"/>
              </a:endParaRPr>
            </a:p>
          </p:txBody>
        </p:sp>
        <p:sp>
          <p:nvSpPr>
            <p:cNvPr id="112" name="TextBox 111">
              <a:extLst>
                <a:ext uri="{FF2B5EF4-FFF2-40B4-BE49-F238E27FC236}">
                  <a16:creationId xmlns:a16="http://schemas.microsoft.com/office/drawing/2014/main" id="{C02956FF-BB8D-6149-9012-24692DD7049D}"/>
                </a:ext>
              </a:extLst>
            </p:cNvPr>
            <p:cNvSpPr txBox="1"/>
            <p:nvPr/>
          </p:nvSpPr>
          <p:spPr>
            <a:xfrm>
              <a:off x="10364121" y="3049415"/>
              <a:ext cx="364604"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1" u="none" strike="noStrike" kern="1200" cap="none" spc="0" normalizeH="0" baseline="0" noProof="0" dirty="0">
                  <a:ln>
                    <a:noFill/>
                  </a:ln>
                  <a:solidFill>
                    <a:prstClr val="black"/>
                  </a:solidFill>
                  <a:effectLst/>
                  <a:uLnTx/>
                  <a:uFillTx/>
                  <a:latin typeface="Calibri"/>
                  <a:ea typeface="+mn-ea"/>
                  <a:cs typeface="+mn-cs"/>
                </a:rPr>
                <a:t>X’’</a:t>
              </a:r>
            </a:p>
          </p:txBody>
        </p:sp>
        <p:pic>
          <p:nvPicPr>
            <p:cNvPr id="113" name="Picture 112">
              <a:extLst>
                <a:ext uri="{FF2B5EF4-FFF2-40B4-BE49-F238E27FC236}">
                  <a16:creationId xmlns:a16="http://schemas.microsoft.com/office/drawing/2014/main" id="{7E37BA2D-D932-D14B-9FD2-5FE1BA0B7217}"/>
                </a:ext>
              </a:extLst>
            </p:cNvPr>
            <p:cNvPicPr>
              <a:picLocks noChangeAspect="1"/>
            </p:cNvPicPr>
            <p:nvPr/>
          </p:nvPicPr>
          <p:blipFill>
            <a:blip r:embed="rId4"/>
            <a:stretch>
              <a:fillRect/>
            </a:stretch>
          </p:blipFill>
          <p:spPr>
            <a:xfrm>
              <a:off x="10136156" y="2995160"/>
              <a:ext cx="307778" cy="307778"/>
            </a:xfrm>
            <a:prstGeom prst="rect">
              <a:avLst/>
            </a:prstGeom>
          </p:spPr>
        </p:pic>
      </p:grpSp>
      <p:grpSp>
        <p:nvGrpSpPr>
          <p:cNvPr id="114" name="Group 113">
            <a:extLst>
              <a:ext uri="{FF2B5EF4-FFF2-40B4-BE49-F238E27FC236}">
                <a16:creationId xmlns:a16="http://schemas.microsoft.com/office/drawing/2014/main" id="{CEB7CAB0-F376-054D-A184-1987E69E5578}"/>
              </a:ext>
            </a:extLst>
          </p:cNvPr>
          <p:cNvGrpSpPr/>
          <p:nvPr/>
        </p:nvGrpSpPr>
        <p:grpSpPr>
          <a:xfrm>
            <a:off x="10126354" y="5192220"/>
            <a:ext cx="726072" cy="400110"/>
            <a:chOff x="10138333" y="2957082"/>
            <a:chExt cx="726072" cy="400110"/>
          </a:xfrm>
        </p:grpSpPr>
        <p:sp>
          <p:nvSpPr>
            <p:cNvPr id="115" name="AutoShape 327">
              <a:extLst>
                <a:ext uri="{FF2B5EF4-FFF2-40B4-BE49-F238E27FC236}">
                  <a16:creationId xmlns:a16="http://schemas.microsoft.com/office/drawing/2014/main" id="{0D7E10F2-D009-F14B-82D2-F08AB22187D5}"/>
                </a:ext>
              </a:extLst>
            </p:cNvPr>
            <p:cNvSpPr>
              <a:spLocks noChangeArrowheads="1"/>
            </p:cNvSpPr>
            <p:nvPr/>
          </p:nvSpPr>
          <p:spPr bwMode="auto">
            <a:xfrm>
              <a:off x="10138333" y="2957082"/>
              <a:ext cx="510086" cy="400110"/>
            </a:xfrm>
            <a:prstGeom prst="can">
              <a:avLst>
                <a:gd name="adj" fmla="val 31004"/>
              </a:avLst>
            </a:prstGeom>
            <a:gradFill rotWithShape="1">
              <a:gsLst>
                <a:gs pos="0">
                  <a:schemeClr val="accent5">
                    <a:lumMod val="75000"/>
                  </a:schemeClr>
                </a:gs>
                <a:gs pos="100000">
                  <a:srgbClr val="FFFFFF"/>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Arial" panose="020B0604020202020204" pitchFamily="34" charset="0"/>
              </a:endParaRPr>
            </a:p>
          </p:txBody>
        </p:sp>
        <p:sp>
          <p:nvSpPr>
            <p:cNvPr id="116" name="TextBox 115">
              <a:extLst>
                <a:ext uri="{FF2B5EF4-FFF2-40B4-BE49-F238E27FC236}">
                  <a16:creationId xmlns:a16="http://schemas.microsoft.com/office/drawing/2014/main" id="{87935EAA-1BE1-5D4A-BB6F-A7C69F071ADD}"/>
                </a:ext>
              </a:extLst>
            </p:cNvPr>
            <p:cNvSpPr txBox="1"/>
            <p:nvPr/>
          </p:nvSpPr>
          <p:spPr>
            <a:xfrm>
              <a:off x="10364121" y="3049415"/>
              <a:ext cx="500284"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1" u="none" strike="noStrike" kern="1200" cap="none" spc="0" normalizeH="0" baseline="0" noProof="0" dirty="0">
                  <a:ln>
                    <a:noFill/>
                  </a:ln>
                  <a:solidFill>
                    <a:prstClr val="black"/>
                  </a:solidFill>
                  <a:effectLst/>
                  <a:uLnTx/>
                  <a:uFillTx/>
                  <a:latin typeface="Calibri"/>
                  <a:ea typeface="+mn-ea"/>
                  <a:cs typeface="+mn-cs"/>
                </a:rPr>
                <a:t>X’’</a:t>
              </a:r>
            </a:p>
          </p:txBody>
        </p:sp>
      </p:grpSp>
      <p:sp>
        <p:nvSpPr>
          <p:cNvPr id="118" name="TextBox 117">
            <a:extLst>
              <a:ext uri="{FF2B5EF4-FFF2-40B4-BE49-F238E27FC236}">
                <a16:creationId xmlns:a16="http://schemas.microsoft.com/office/drawing/2014/main" id="{6F306746-EF4C-B446-9F1D-1D85D8A99FAC}"/>
              </a:ext>
            </a:extLst>
          </p:cNvPr>
          <p:cNvSpPr txBox="1"/>
          <p:nvPr/>
        </p:nvSpPr>
        <p:spPr>
          <a:xfrm>
            <a:off x="7895870" y="4140346"/>
            <a:ext cx="414291"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1" u="none" strike="noStrike" kern="1200" cap="none" spc="0" normalizeH="0" baseline="0" noProof="0" dirty="0">
                <a:ln>
                  <a:noFill/>
                </a:ln>
                <a:solidFill>
                  <a:srgbClr val="0000A3"/>
                </a:solidFill>
                <a:effectLst/>
                <a:uLnTx/>
                <a:uFillTx/>
                <a:latin typeface="Calibri"/>
                <a:ea typeface="+mn-ea"/>
                <a:cs typeface="+mn-cs"/>
              </a:rPr>
              <a:t>t’</a:t>
            </a:r>
            <a:endParaRPr kumimoji="0" lang="en-US" sz="1600" b="0" i="1" u="none" strike="noStrike" kern="1200" cap="none" spc="0" normalizeH="0" baseline="0" noProof="0" dirty="0">
              <a:ln>
                <a:noFill/>
              </a:ln>
              <a:solidFill>
                <a:prstClr val="black"/>
              </a:solidFill>
              <a:effectLst/>
              <a:uLnTx/>
              <a:uFillTx/>
              <a:latin typeface="Calibri"/>
              <a:ea typeface="+mn-ea"/>
              <a:cs typeface="+mn-cs"/>
            </a:endParaRPr>
          </a:p>
        </p:txBody>
      </p:sp>
      <p:sp>
        <p:nvSpPr>
          <p:cNvPr id="119" name="TextBox 118">
            <a:extLst>
              <a:ext uri="{FF2B5EF4-FFF2-40B4-BE49-F238E27FC236}">
                <a16:creationId xmlns:a16="http://schemas.microsoft.com/office/drawing/2014/main" id="{80C0AC55-7635-2346-85C0-10B75BF4C445}"/>
              </a:ext>
            </a:extLst>
          </p:cNvPr>
          <p:cNvSpPr txBox="1"/>
          <p:nvPr/>
        </p:nvSpPr>
        <p:spPr>
          <a:xfrm>
            <a:off x="7384517" y="5969340"/>
            <a:ext cx="4115505" cy="58477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1" u="none" strike="noStrike" kern="1200" cap="none" spc="0" normalizeH="0" baseline="0" noProof="0" dirty="0">
                <a:ln>
                  <a:noFill/>
                </a:ln>
                <a:solidFill>
                  <a:srgbClr val="C00000"/>
                </a:solidFill>
                <a:effectLst/>
                <a:uLnTx/>
                <a:uFillTx/>
                <a:latin typeface="Calibri"/>
                <a:ea typeface="+mn-ea"/>
                <a:cs typeface="+mn-cs"/>
              </a:rPr>
              <a:t>Q: </a:t>
            </a:r>
            <a:r>
              <a:rPr kumimoji="0" lang="en-US" sz="1600" b="0" i="0" u="none" strike="noStrike" kern="1200" cap="none" spc="0" normalizeH="0" baseline="0" noProof="0" dirty="0">
                <a:ln>
                  <a:noFill/>
                </a:ln>
                <a:solidFill>
                  <a:prstClr val="black"/>
                </a:solidFill>
                <a:effectLst/>
                <a:uLnTx/>
                <a:uFillTx/>
                <a:latin typeface="Calibri"/>
                <a:ea typeface="+mn-ea"/>
                <a:cs typeface="+mn-cs"/>
              </a:rPr>
              <a:t>what happens if network connection or client crashes at </a:t>
            </a:r>
            <a:r>
              <a:rPr kumimoji="0" lang="en-US" sz="1600" b="0" i="1" u="none" strike="noStrike" kern="1200" cap="none" spc="0" normalizeH="0" baseline="0" noProof="0" dirty="0">
                <a:ln>
                  <a:noFill/>
                </a:ln>
                <a:solidFill>
                  <a:prstClr val="black"/>
                </a:solidFill>
                <a:effectLst/>
                <a:uLnTx/>
                <a:uFillTx/>
                <a:latin typeface="Calibri"/>
                <a:ea typeface="+mn-ea"/>
                <a:cs typeface="+mn-cs"/>
              </a:rPr>
              <a:t>t’ </a:t>
            </a:r>
            <a:r>
              <a:rPr kumimoji="0" lang="en-US" sz="1600" b="0" i="0" u="none" strike="noStrike" kern="1200" cap="none" spc="0" normalizeH="0" baseline="0" noProof="0" dirty="0">
                <a:ln>
                  <a:noFill/>
                </a:ln>
                <a:solidFill>
                  <a:prstClr val="black"/>
                </a:solidFill>
                <a:effectLst/>
                <a:uLnTx/>
                <a:uFillTx/>
                <a:latin typeface="Calibri"/>
                <a:ea typeface="+mn-ea"/>
                <a:cs typeface="+mn-cs"/>
              </a:rPr>
              <a:t>?</a:t>
            </a:r>
          </a:p>
        </p:txBody>
      </p:sp>
      <p:sp>
        <p:nvSpPr>
          <p:cNvPr id="90" name="Slide Number Placeholder 2">
            <a:extLst>
              <a:ext uri="{FF2B5EF4-FFF2-40B4-BE49-F238E27FC236}">
                <a16:creationId xmlns:a16="http://schemas.microsoft.com/office/drawing/2014/main" id="{FF729FF4-43F7-A040-B78F-BE4EC8E9855E}"/>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a:ea typeface="+mn-ea"/>
                <a:cs typeface="+mn-cs"/>
              </a:rPr>
              <a:t>Application Layer: 2-</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32</a:t>
            </a:fld>
            <a:endParaRPr kumimoji="0" lang="en-US" sz="1100" b="0" i="0" u="none" strike="noStrike" kern="1200" cap="none" spc="0" normalizeH="0" baseline="0" noProof="0" dirty="0">
              <a:ln>
                <a:noFill/>
              </a:ln>
              <a:solidFill>
                <a:prstClr val="white">
                  <a:lumMod val="50000"/>
                </a:prstClr>
              </a:solidFill>
              <a:effectLst/>
              <a:uLnTx/>
              <a:uFillTx/>
              <a:latin typeface="Calibri"/>
              <a:ea typeface="+mn-ea"/>
              <a:cs typeface="+mn-cs"/>
            </a:endParaRPr>
          </a:p>
        </p:txBody>
      </p:sp>
    </p:spTree>
    <p:extLst>
      <p:ext uri="{BB962C8B-B14F-4D97-AF65-F5344CB8AC3E}">
        <p14:creationId xmlns:p14="http://schemas.microsoft.com/office/powerpoint/2010/main" val="264591193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121"/>
                                        </p:tgtEl>
                                        <p:attrNameLst>
                                          <p:attrName>style.visibility</p:attrName>
                                        </p:attrNameLst>
                                      </p:cBhvr>
                                      <p:to>
                                        <p:strVal val="visible"/>
                                      </p:to>
                                    </p:set>
                                    <p:animEffect transition="in" filter="wipe(left)">
                                      <p:cBhvr>
                                        <p:cTn id="7" dur="500"/>
                                        <p:tgtEl>
                                          <p:spTgt spid="121"/>
                                        </p:tgtEl>
                                      </p:cBhvr>
                                    </p:animEffect>
                                  </p:childTnLst>
                                </p:cTn>
                              </p:par>
                            </p:childTnLst>
                          </p:cTn>
                        </p:par>
                        <p:par>
                          <p:cTn id="8" fill="hold">
                            <p:stCondLst>
                              <p:cond delay="500"/>
                            </p:stCondLst>
                            <p:childTnLst>
                              <p:par>
                                <p:cTn id="9" presetID="9" presetClass="entr" presetSubtype="0" fill="hold" nodeType="afterEffect">
                                  <p:stCondLst>
                                    <p:cond delay="0"/>
                                  </p:stCondLst>
                                  <p:childTnLst>
                                    <p:set>
                                      <p:cBhvr>
                                        <p:cTn id="10" dur="1" fill="hold">
                                          <p:stCondLst>
                                            <p:cond delay="0"/>
                                          </p:stCondLst>
                                        </p:cTn>
                                        <p:tgtEl>
                                          <p:spTgt spid="122"/>
                                        </p:tgtEl>
                                        <p:attrNameLst>
                                          <p:attrName>style.visibility</p:attrName>
                                        </p:attrNameLst>
                                      </p:cBhvr>
                                      <p:to>
                                        <p:strVal val="visible"/>
                                      </p:to>
                                    </p:set>
                                    <p:animEffect transition="in" filter="dissolve">
                                      <p:cBhvr>
                                        <p:cTn id="11" dur="500"/>
                                        <p:tgtEl>
                                          <p:spTgt spid="122"/>
                                        </p:tgtEl>
                                      </p:cBhvr>
                                    </p:animEffect>
                                  </p:childTnLst>
                                </p:cTn>
                              </p:par>
                            </p:childTnLst>
                          </p:cTn>
                        </p:par>
                        <p:par>
                          <p:cTn id="12" fill="hold">
                            <p:stCondLst>
                              <p:cond delay="1000"/>
                            </p:stCondLst>
                            <p:childTnLst>
                              <p:par>
                                <p:cTn id="13" presetID="22" presetClass="entr" presetSubtype="2" fill="hold" nodeType="afterEffect">
                                  <p:stCondLst>
                                    <p:cond delay="0"/>
                                  </p:stCondLst>
                                  <p:childTnLst>
                                    <p:set>
                                      <p:cBhvr>
                                        <p:cTn id="14" dur="1" fill="hold">
                                          <p:stCondLst>
                                            <p:cond delay="0"/>
                                          </p:stCondLst>
                                        </p:cTn>
                                        <p:tgtEl>
                                          <p:spTgt spid="123"/>
                                        </p:tgtEl>
                                        <p:attrNameLst>
                                          <p:attrName>style.visibility</p:attrName>
                                        </p:attrNameLst>
                                      </p:cBhvr>
                                      <p:to>
                                        <p:strVal val="visible"/>
                                      </p:to>
                                    </p:set>
                                    <p:animEffect transition="in" filter="wipe(right)">
                                      <p:cBhvr>
                                        <p:cTn id="15" dur="500"/>
                                        <p:tgtEl>
                                          <p:spTgt spid="123"/>
                                        </p:tgtEl>
                                      </p:cBhvr>
                                    </p:animEffect>
                                  </p:childTnLst>
                                </p:cTn>
                              </p:par>
                            </p:childTnLst>
                          </p:cTn>
                        </p:par>
                      </p:childTnLst>
                    </p:cTn>
                  </p:par>
                  <p:par>
                    <p:cTn id="16" fill="hold">
                      <p:stCondLst>
                        <p:cond delay="indefinite"/>
                      </p:stCondLst>
                      <p:childTnLst>
                        <p:par>
                          <p:cTn id="17" fill="hold">
                            <p:stCondLst>
                              <p:cond delay="0"/>
                            </p:stCondLst>
                            <p:childTnLst>
                              <p:par>
                                <p:cTn id="18" presetID="22" presetClass="entr" presetSubtype="8" fill="hold" nodeType="clickEffect">
                                  <p:stCondLst>
                                    <p:cond delay="0"/>
                                  </p:stCondLst>
                                  <p:childTnLst>
                                    <p:set>
                                      <p:cBhvr>
                                        <p:cTn id="19" dur="1" fill="hold">
                                          <p:stCondLst>
                                            <p:cond delay="0"/>
                                          </p:stCondLst>
                                        </p:cTn>
                                        <p:tgtEl>
                                          <p:spTgt spid="130"/>
                                        </p:tgtEl>
                                        <p:attrNameLst>
                                          <p:attrName>style.visibility</p:attrName>
                                        </p:attrNameLst>
                                      </p:cBhvr>
                                      <p:to>
                                        <p:strVal val="visible"/>
                                      </p:to>
                                    </p:set>
                                    <p:animEffect transition="in" filter="wipe(left)">
                                      <p:cBhvr>
                                        <p:cTn id="20" dur="500"/>
                                        <p:tgtEl>
                                          <p:spTgt spid="130"/>
                                        </p:tgtEl>
                                      </p:cBhvr>
                                    </p:animEffect>
                                  </p:childTnLst>
                                </p:cTn>
                              </p:par>
                            </p:childTnLst>
                          </p:cTn>
                        </p:par>
                        <p:par>
                          <p:cTn id="21" fill="hold">
                            <p:stCondLst>
                              <p:cond delay="500"/>
                            </p:stCondLst>
                            <p:childTnLst>
                              <p:par>
                                <p:cTn id="22" presetID="9" presetClass="entr" presetSubtype="0" fill="hold" nodeType="afterEffect">
                                  <p:stCondLst>
                                    <p:cond delay="0"/>
                                  </p:stCondLst>
                                  <p:childTnLst>
                                    <p:set>
                                      <p:cBhvr>
                                        <p:cTn id="23" dur="1" fill="hold">
                                          <p:stCondLst>
                                            <p:cond delay="0"/>
                                          </p:stCondLst>
                                        </p:cTn>
                                        <p:tgtEl>
                                          <p:spTgt spid="106"/>
                                        </p:tgtEl>
                                        <p:attrNameLst>
                                          <p:attrName>style.visibility</p:attrName>
                                        </p:attrNameLst>
                                      </p:cBhvr>
                                      <p:to>
                                        <p:strVal val="visible"/>
                                      </p:to>
                                    </p:set>
                                    <p:animEffect transition="in" filter="dissolve">
                                      <p:cBhvr>
                                        <p:cTn id="24" dur="500"/>
                                        <p:tgtEl>
                                          <p:spTgt spid="106"/>
                                        </p:tgtEl>
                                      </p:cBhvr>
                                    </p:animEffect>
                                  </p:childTnLst>
                                </p:cTn>
                              </p:par>
                            </p:childTnLst>
                          </p:cTn>
                        </p:par>
                        <p:par>
                          <p:cTn id="25" fill="hold">
                            <p:stCondLst>
                              <p:cond delay="1000"/>
                            </p:stCondLst>
                            <p:childTnLst>
                              <p:par>
                                <p:cTn id="26" presetID="22" presetClass="entr" presetSubtype="2" fill="hold" nodeType="afterEffect">
                                  <p:stCondLst>
                                    <p:cond delay="0"/>
                                  </p:stCondLst>
                                  <p:childTnLst>
                                    <p:set>
                                      <p:cBhvr>
                                        <p:cTn id="27" dur="1" fill="hold">
                                          <p:stCondLst>
                                            <p:cond delay="0"/>
                                          </p:stCondLst>
                                        </p:cTn>
                                        <p:tgtEl>
                                          <p:spTgt spid="125"/>
                                        </p:tgtEl>
                                        <p:attrNameLst>
                                          <p:attrName>style.visibility</p:attrName>
                                        </p:attrNameLst>
                                      </p:cBhvr>
                                      <p:to>
                                        <p:strVal val="visible"/>
                                      </p:to>
                                    </p:set>
                                    <p:animEffect transition="in" filter="wipe(right)">
                                      <p:cBhvr>
                                        <p:cTn id="28" dur="500"/>
                                        <p:tgtEl>
                                          <p:spTgt spid="125"/>
                                        </p:tgtEl>
                                      </p:cBhvr>
                                    </p:animEffect>
                                  </p:childTnLst>
                                </p:cTn>
                              </p:par>
                            </p:childTnLst>
                          </p:cTn>
                        </p:par>
                        <p:par>
                          <p:cTn id="29" fill="hold">
                            <p:stCondLst>
                              <p:cond delay="1500"/>
                            </p:stCondLst>
                            <p:childTnLst>
                              <p:par>
                                <p:cTn id="30" presetID="22" presetClass="entr" presetSubtype="8" fill="hold" nodeType="afterEffect">
                                  <p:stCondLst>
                                    <p:cond delay="0"/>
                                  </p:stCondLst>
                                  <p:childTnLst>
                                    <p:set>
                                      <p:cBhvr>
                                        <p:cTn id="31" dur="1" fill="hold">
                                          <p:stCondLst>
                                            <p:cond delay="0"/>
                                          </p:stCondLst>
                                        </p:cTn>
                                        <p:tgtEl>
                                          <p:spTgt spid="131"/>
                                        </p:tgtEl>
                                        <p:attrNameLst>
                                          <p:attrName>style.visibility</p:attrName>
                                        </p:attrNameLst>
                                      </p:cBhvr>
                                      <p:to>
                                        <p:strVal val="visible"/>
                                      </p:to>
                                    </p:set>
                                    <p:animEffect transition="in" filter="wipe(left)">
                                      <p:cBhvr>
                                        <p:cTn id="32" dur="500"/>
                                        <p:tgtEl>
                                          <p:spTgt spid="131"/>
                                        </p:tgtEl>
                                      </p:cBhvr>
                                    </p:animEffect>
                                  </p:childTnLst>
                                </p:cTn>
                              </p:par>
                            </p:childTnLst>
                          </p:cTn>
                        </p:par>
                        <p:par>
                          <p:cTn id="33" fill="hold">
                            <p:stCondLst>
                              <p:cond delay="2000"/>
                            </p:stCondLst>
                            <p:childTnLst>
                              <p:par>
                                <p:cTn id="34" presetID="9" presetClass="entr" presetSubtype="0" fill="hold" nodeType="afterEffect">
                                  <p:stCondLst>
                                    <p:cond delay="0"/>
                                  </p:stCondLst>
                                  <p:childTnLst>
                                    <p:set>
                                      <p:cBhvr>
                                        <p:cTn id="35" dur="1" fill="hold">
                                          <p:stCondLst>
                                            <p:cond delay="0"/>
                                          </p:stCondLst>
                                        </p:cTn>
                                        <p:tgtEl>
                                          <p:spTgt spid="110"/>
                                        </p:tgtEl>
                                        <p:attrNameLst>
                                          <p:attrName>style.visibility</p:attrName>
                                        </p:attrNameLst>
                                      </p:cBhvr>
                                      <p:to>
                                        <p:strVal val="visible"/>
                                      </p:to>
                                    </p:set>
                                    <p:animEffect transition="in" filter="dissolve">
                                      <p:cBhvr>
                                        <p:cTn id="36" dur="500"/>
                                        <p:tgtEl>
                                          <p:spTgt spid="110"/>
                                        </p:tgtEl>
                                      </p:cBhvr>
                                    </p:animEffect>
                                  </p:childTnLst>
                                </p:cTn>
                              </p:par>
                            </p:childTnLst>
                          </p:cTn>
                        </p:par>
                        <p:par>
                          <p:cTn id="37" fill="hold">
                            <p:stCondLst>
                              <p:cond delay="2500"/>
                            </p:stCondLst>
                            <p:childTnLst>
                              <p:par>
                                <p:cTn id="38" presetID="22" presetClass="entr" presetSubtype="2" fill="hold" nodeType="afterEffect">
                                  <p:stCondLst>
                                    <p:cond delay="0"/>
                                  </p:stCondLst>
                                  <p:childTnLst>
                                    <p:set>
                                      <p:cBhvr>
                                        <p:cTn id="39" dur="1" fill="hold">
                                          <p:stCondLst>
                                            <p:cond delay="0"/>
                                          </p:stCondLst>
                                        </p:cTn>
                                        <p:tgtEl>
                                          <p:spTgt spid="127"/>
                                        </p:tgtEl>
                                        <p:attrNameLst>
                                          <p:attrName>style.visibility</p:attrName>
                                        </p:attrNameLst>
                                      </p:cBhvr>
                                      <p:to>
                                        <p:strVal val="visible"/>
                                      </p:to>
                                    </p:set>
                                    <p:animEffect transition="in" filter="wipe(right)">
                                      <p:cBhvr>
                                        <p:cTn id="40" dur="500"/>
                                        <p:tgtEl>
                                          <p:spTgt spid="127"/>
                                        </p:tgtEl>
                                      </p:cBhvr>
                                    </p:animEffect>
                                  </p:childTnLst>
                                </p:cTn>
                              </p:par>
                            </p:childTnLst>
                          </p:cTn>
                        </p:par>
                      </p:childTnLst>
                    </p:cTn>
                  </p:par>
                  <p:par>
                    <p:cTn id="41" fill="hold">
                      <p:stCondLst>
                        <p:cond delay="indefinite"/>
                      </p:stCondLst>
                      <p:childTnLst>
                        <p:par>
                          <p:cTn id="42" fill="hold">
                            <p:stCondLst>
                              <p:cond delay="0"/>
                            </p:stCondLst>
                            <p:childTnLst>
                              <p:par>
                                <p:cTn id="43" presetID="22" presetClass="entr" presetSubtype="8" fill="hold" nodeType="clickEffect">
                                  <p:stCondLst>
                                    <p:cond delay="0"/>
                                  </p:stCondLst>
                                  <p:childTnLst>
                                    <p:set>
                                      <p:cBhvr>
                                        <p:cTn id="44" dur="1" fill="hold">
                                          <p:stCondLst>
                                            <p:cond delay="0"/>
                                          </p:stCondLst>
                                        </p:cTn>
                                        <p:tgtEl>
                                          <p:spTgt spid="128"/>
                                        </p:tgtEl>
                                        <p:attrNameLst>
                                          <p:attrName>style.visibility</p:attrName>
                                        </p:attrNameLst>
                                      </p:cBhvr>
                                      <p:to>
                                        <p:strVal val="visible"/>
                                      </p:to>
                                    </p:set>
                                    <p:animEffect transition="in" filter="wipe(left)">
                                      <p:cBhvr>
                                        <p:cTn id="45" dur="500"/>
                                        <p:tgtEl>
                                          <p:spTgt spid="128"/>
                                        </p:tgtEl>
                                      </p:cBhvr>
                                    </p:animEffect>
                                  </p:childTnLst>
                                </p:cTn>
                              </p:par>
                            </p:childTnLst>
                          </p:cTn>
                        </p:par>
                        <p:par>
                          <p:cTn id="46" fill="hold">
                            <p:stCondLst>
                              <p:cond delay="500"/>
                            </p:stCondLst>
                            <p:childTnLst>
                              <p:par>
                                <p:cTn id="47" presetID="9" presetClass="entr" presetSubtype="0" fill="hold" nodeType="afterEffect">
                                  <p:stCondLst>
                                    <p:cond delay="0"/>
                                  </p:stCondLst>
                                  <p:childTnLst>
                                    <p:set>
                                      <p:cBhvr>
                                        <p:cTn id="48" dur="1" fill="hold">
                                          <p:stCondLst>
                                            <p:cond delay="0"/>
                                          </p:stCondLst>
                                        </p:cTn>
                                        <p:tgtEl>
                                          <p:spTgt spid="114"/>
                                        </p:tgtEl>
                                        <p:attrNameLst>
                                          <p:attrName>style.visibility</p:attrName>
                                        </p:attrNameLst>
                                      </p:cBhvr>
                                      <p:to>
                                        <p:strVal val="visible"/>
                                      </p:to>
                                    </p:set>
                                    <p:animEffect transition="in" filter="dissolve">
                                      <p:cBhvr>
                                        <p:cTn id="49" dur="500"/>
                                        <p:tgtEl>
                                          <p:spTgt spid="114"/>
                                        </p:tgtEl>
                                      </p:cBhvr>
                                    </p:animEffect>
                                  </p:childTnLst>
                                </p:cTn>
                              </p:par>
                            </p:childTnLst>
                          </p:cTn>
                        </p:par>
                        <p:par>
                          <p:cTn id="50" fill="hold">
                            <p:stCondLst>
                              <p:cond delay="1000"/>
                            </p:stCondLst>
                            <p:childTnLst>
                              <p:par>
                                <p:cTn id="51" presetID="22" presetClass="entr" presetSubtype="2" fill="hold" nodeType="afterEffect">
                                  <p:stCondLst>
                                    <p:cond delay="0"/>
                                  </p:stCondLst>
                                  <p:childTnLst>
                                    <p:set>
                                      <p:cBhvr>
                                        <p:cTn id="52" dur="1" fill="hold">
                                          <p:stCondLst>
                                            <p:cond delay="0"/>
                                          </p:stCondLst>
                                        </p:cTn>
                                        <p:tgtEl>
                                          <p:spTgt spid="129"/>
                                        </p:tgtEl>
                                        <p:attrNameLst>
                                          <p:attrName>style.visibility</p:attrName>
                                        </p:attrNameLst>
                                      </p:cBhvr>
                                      <p:to>
                                        <p:strVal val="visible"/>
                                      </p:to>
                                    </p:set>
                                    <p:animEffect transition="in" filter="wipe(right)">
                                      <p:cBhvr>
                                        <p:cTn id="53" dur="500"/>
                                        <p:tgtEl>
                                          <p:spTgt spid="129"/>
                                        </p:tgtEl>
                                      </p:cBhvr>
                                    </p:animEffect>
                                  </p:childTnLst>
                                </p:cTn>
                              </p:par>
                            </p:childTnLst>
                          </p:cTn>
                        </p:par>
                      </p:childTnLst>
                    </p:cTn>
                  </p:par>
                  <p:par>
                    <p:cTn id="54" fill="hold">
                      <p:stCondLst>
                        <p:cond delay="indefinite"/>
                      </p:stCondLst>
                      <p:childTnLst>
                        <p:par>
                          <p:cTn id="55" fill="hold">
                            <p:stCondLst>
                              <p:cond delay="0"/>
                            </p:stCondLst>
                            <p:childTnLst>
                              <p:par>
                                <p:cTn id="56" presetID="9" presetClass="entr" presetSubtype="0" fill="hold" grpId="0" nodeType="clickEffect">
                                  <p:stCondLst>
                                    <p:cond delay="0"/>
                                  </p:stCondLst>
                                  <p:childTnLst>
                                    <p:set>
                                      <p:cBhvr>
                                        <p:cTn id="57" dur="1" fill="hold">
                                          <p:stCondLst>
                                            <p:cond delay="0"/>
                                          </p:stCondLst>
                                        </p:cTn>
                                        <p:tgtEl>
                                          <p:spTgt spid="119"/>
                                        </p:tgtEl>
                                        <p:attrNameLst>
                                          <p:attrName>style.visibility</p:attrName>
                                        </p:attrNameLst>
                                      </p:cBhvr>
                                      <p:to>
                                        <p:strVal val="visible"/>
                                      </p:to>
                                    </p:set>
                                    <p:animEffect transition="in" filter="dissolve">
                                      <p:cBhvr>
                                        <p:cTn id="58" dur="500"/>
                                        <p:tgtEl>
                                          <p:spTgt spid="119"/>
                                        </p:tgtEl>
                                      </p:cBhvr>
                                    </p:animEffect>
                                  </p:childTnLst>
                                </p:cTn>
                              </p:par>
                            </p:childTnLst>
                          </p:cTn>
                        </p:par>
                      </p:childTnLst>
                    </p:cTn>
                  </p:par>
                  <p:par>
                    <p:cTn id="59" fill="hold">
                      <p:stCondLst>
                        <p:cond delay="indefinite"/>
                      </p:stCondLst>
                      <p:childTnLst>
                        <p:par>
                          <p:cTn id="60" fill="hold">
                            <p:stCondLst>
                              <p:cond delay="0"/>
                            </p:stCondLst>
                            <p:childTnLst>
                              <p:par>
                                <p:cTn id="61" presetID="9" presetClass="entr" presetSubtype="0" fill="hold" nodeType="clickEffect">
                                  <p:stCondLst>
                                    <p:cond delay="0"/>
                                  </p:stCondLst>
                                  <p:childTnLst>
                                    <p:set>
                                      <p:cBhvr>
                                        <p:cTn id="62" dur="1" fill="hold">
                                          <p:stCondLst>
                                            <p:cond delay="0"/>
                                          </p:stCondLst>
                                        </p:cTn>
                                        <p:tgtEl>
                                          <p:spTgt spid="12">
                                            <p:txEl>
                                              <p:pRg st="2" end="2"/>
                                            </p:txEl>
                                          </p:spTgt>
                                        </p:tgtEl>
                                        <p:attrNameLst>
                                          <p:attrName>style.visibility</p:attrName>
                                        </p:attrNameLst>
                                      </p:cBhvr>
                                      <p:to>
                                        <p:strVal val="visible"/>
                                      </p:to>
                                    </p:set>
                                    <p:animEffect transition="in" filter="dissolve">
                                      <p:cBhvr>
                                        <p:cTn id="63" dur="500"/>
                                        <p:tgtEl>
                                          <p:spTgt spid="12">
                                            <p:txEl>
                                              <p:pRg st="2" end="2"/>
                                            </p:txEl>
                                          </p:spTgt>
                                        </p:tgtEl>
                                      </p:cBhvr>
                                    </p:animEffect>
                                  </p:childTnLst>
                                </p:cTn>
                              </p:par>
                            </p:childTnLst>
                          </p:cTn>
                        </p:par>
                      </p:childTnLst>
                    </p:cTn>
                  </p:par>
                  <p:par>
                    <p:cTn id="64" fill="hold">
                      <p:stCondLst>
                        <p:cond delay="indefinite"/>
                      </p:stCondLst>
                      <p:childTnLst>
                        <p:par>
                          <p:cTn id="65" fill="hold">
                            <p:stCondLst>
                              <p:cond delay="0"/>
                            </p:stCondLst>
                            <p:childTnLst>
                              <p:par>
                                <p:cTn id="66" presetID="9" presetClass="entr" presetSubtype="0" fill="hold" nodeType="clickEffect">
                                  <p:stCondLst>
                                    <p:cond delay="0"/>
                                  </p:stCondLst>
                                  <p:childTnLst>
                                    <p:set>
                                      <p:cBhvr>
                                        <p:cTn id="67" dur="1" fill="hold">
                                          <p:stCondLst>
                                            <p:cond delay="0"/>
                                          </p:stCondLst>
                                        </p:cTn>
                                        <p:tgtEl>
                                          <p:spTgt spid="12">
                                            <p:txEl>
                                              <p:pRg st="3" end="3"/>
                                            </p:txEl>
                                          </p:spTgt>
                                        </p:tgtEl>
                                        <p:attrNameLst>
                                          <p:attrName>style.visibility</p:attrName>
                                        </p:attrNameLst>
                                      </p:cBhvr>
                                      <p:to>
                                        <p:strVal val="visible"/>
                                      </p:to>
                                    </p:set>
                                    <p:animEffect transition="in" filter="dissolve">
                                      <p:cBhvr>
                                        <p:cTn id="68" dur="500"/>
                                        <p:tgtEl>
                                          <p:spTgt spid="12">
                                            <p:txEl>
                                              <p:pRg st="3" end="3"/>
                                            </p:txEl>
                                          </p:spTgt>
                                        </p:tgtEl>
                                      </p:cBhvr>
                                    </p:animEffect>
                                  </p:childTnLst>
                                </p:cTn>
                              </p:par>
                            </p:childTnLst>
                          </p:cTn>
                        </p:par>
                      </p:childTnLst>
                    </p:cTn>
                  </p:par>
                  <p:par>
                    <p:cTn id="69" fill="hold">
                      <p:stCondLst>
                        <p:cond delay="indefinite"/>
                      </p:stCondLst>
                      <p:childTnLst>
                        <p:par>
                          <p:cTn id="70" fill="hold">
                            <p:stCondLst>
                              <p:cond delay="0"/>
                            </p:stCondLst>
                            <p:childTnLst>
                              <p:par>
                                <p:cTn id="71" presetID="9" presetClass="entr" presetSubtype="0" fill="hold" nodeType="clickEffect">
                                  <p:stCondLst>
                                    <p:cond delay="0"/>
                                  </p:stCondLst>
                                  <p:childTnLst>
                                    <p:set>
                                      <p:cBhvr>
                                        <p:cTn id="72" dur="1" fill="hold">
                                          <p:stCondLst>
                                            <p:cond delay="0"/>
                                          </p:stCondLst>
                                        </p:cTn>
                                        <p:tgtEl>
                                          <p:spTgt spid="12">
                                            <p:txEl>
                                              <p:pRg st="4" end="4"/>
                                            </p:txEl>
                                          </p:spTgt>
                                        </p:tgtEl>
                                        <p:attrNameLst>
                                          <p:attrName>style.visibility</p:attrName>
                                        </p:attrNameLst>
                                      </p:cBhvr>
                                      <p:to>
                                        <p:strVal val="visible"/>
                                      </p:to>
                                    </p:set>
                                    <p:animEffect transition="in" filter="dissolve">
                                      <p:cBhvr>
                                        <p:cTn id="73" dur="500"/>
                                        <p:tgtEl>
                                          <p:spTgt spid="12">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9" grpId="0"/>
    </p:bld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379879"/>
            <a:ext cx="10515600" cy="894622"/>
          </a:xfrm>
        </p:spPr>
        <p:txBody>
          <a:bodyPr>
            <a:normAutofit/>
          </a:bodyPr>
          <a:lstStyle/>
          <a:p>
            <a:r>
              <a:rPr lang="en-US" altLang="en-US" sz="4400" dirty="0">
                <a:ea typeface="ＭＳ Ｐゴシック" panose="020B0600070205080204" pitchFamily="34" charset="-128"/>
              </a:rPr>
              <a:t>Maintaining user/server state: cookies</a:t>
            </a:r>
            <a:endParaRPr lang="en-US" sz="4400" dirty="0"/>
          </a:p>
        </p:txBody>
      </p:sp>
      <p:sp>
        <p:nvSpPr>
          <p:cNvPr id="93" name="Rectangle 3">
            <a:extLst>
              <a:ext uri="{FF2B5EF4-FFF2-40B4-BE49-F238E27FC236}">
                <a16:creationId xmlns:a16="http://schemas.microsoft.com/office/drawing/2014/main" id="{044314F4-5E29-A342-9469-ED1D194C2BEE}"/>
              </a:ext>
            </a:extLst>
          </p:cNvPr>
          <p:cNvSpPr txBox="1">
            <a:spLocks noChangeArrowheads="1"/>
          </p:cNvSpPr>
          <p:nvPr/>
        </p:nvSpPr>
        <p:spPr>
          <a:xfrm>
            <a:off x="622608" y="1452389"/>
            <a:ext cx="6335547" cy="4887912"/>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2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Web sites and client browser  use </a:t>
            </a:r>
            <a:r>
              <a:rPr kumimoji="0" lang="en-US" altLang="en-US" sz="3200" b="0" i="1" u="none" strike="noStrike" kern="1200" cap="none" spc="0" normalizeH="0" baseline="0" noProof="0" dirty="0">
                <a:ln>
                  <a:noFill/>
                </a:ln>
                <a:solidFill>
                  <a:srgbClr val="C00000"/>
                </a:solidFill>
                <a:effectLst/>
                <a:uLnTx/>
                <a:uFillTx/>
                <a:latin typeface="Calibri"/>
                <a:ea typeface="ＭＳ Ｐゴシック" panose="020B0600070205080204" pitchFamily="34" charset="-128"/>
                <a:cs typeface="+mn-cs"/>
              </a:rPr>
              <a:t>cookies</a:t>
            </a:r>
            <a:r>
              <a:rPr kumimoji="0" lang="en-US" altLang="en-US" sz="32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 to maintain some state between transactions</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200" b="0" i="1" u="none" strike="noStrike" kern="1200" cap="none" spc="0" normalizeH="0" baseline="0" noProof="0" dirty="0">
                <a:ln>
                  <a:noFill/>
                </a:ln>
                <a:solidFill>
                  <a:srgbClr val="0000A3"/>
                </a:solidFill>
                <a:effectLst/>
                <a:uLnTx/>
                <a:uFillTx/>
                <a:latin typeface="Calibri"/>
                <a:ea typeface="ＭＳ Ｐゴシック" panose="020B0600070205080204" pitchFamily="34" charset="-128"/>
                <a:cs typeface="+mn-cs"/>
              </a:rPr>
              <a:t>four components:</a:t>
            </a:r>
          </a:p>
          <a:p>
            <a:pPr marL="695325" marR="0" lvl="1" indent="-231775" algn="l" defTabSz="914400" rtl="0" eaLnBrk="1" fontAlgn="auto" latinLnBrk="0" hangingPunct="1">
              <a:lnSpc>
                <a:spcPct val="90000"/>
              </a:lnSpc>
              <a:spcBef>
                <a:spcPts val="500"/>
              </a:spcBef>
              <a:spcAft>
                <a:spcPts val="0"/>
              </a:spcAft>
              <a:buClr>
                <a:srgbClr val="0000A8"/>
              </a:buClr>
              <a:buSzTx/>
              <a:buFont typeface="Wingdings" pitchFamily="2" charset="2"/>
              <a:buNone/>
              <a:tabLst/>
              <a:defRPr/>
            </a:pPr>
            <a:r>
              <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1) cookie header line of HTTP </a:t>
            </a:r>
            <a:r>
              <a:rPr kumimoji="0" lang="en-US" altLang="en-US" sz="2800" b="0" i="1"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response</a:t>
            </a:r>
            <a:r>
              <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 message</a:t>
            </a:r>
          </a:p>
          <a:p>
            <a:pPr marL="695325" marR="0" lvl="1" indent="-231775" algn="l" defTabSz="914400" rtl="0" eaLnBrk="1" fontAlgn="auto" latinLnBrk="0" hangingPunct="1">
              <a:lnSpc>
                <a:spcPct val="90000"/>
              </a:lnSpc>
              <a:spcBef>
                <a:spcPts val="500"/>
              </a:spcBef>
              <a:spcAft>
                <a:spcPts val="0"/>
              </a:spcAft>
              <a:buClr>
                <a:srgbClr val="0000A8"/>
              </a:buClr>
              <a:buSzTx/>
              <a:buFont typeface="Wingdings" pitchFamily="2" charset="2"/>
              <a:buNone/>
              <a:tabLst/>
              <a:defRPr/>
            </a:pPr>
            <a:r>
              <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2) cookie header line in next HTTP </a:t>
            </a:r>
            <a:r>
              <a:rPr kumimoji="0" lang="en-US" altLang="en-US" sz="2800" b="0" i="1"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request</a:t>
            </a:r>
            <a:r>
              <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 message</a:t>
            </a:r>
          </a:p>
          <a:p>
            <a:pPr marL="695325" marR="0" lvl="1" indent="-231775" algn="l" defTabSz="914400" rtl="0" eaLnBrk="1" fontAlgn="auto" latinLnBrk="0" hangingPunct="1">
              <a:lnSpc>
                <a:spcPct val="90000"/>
              </a:lnSpc>
              <a:spcBef>
                <a:spcPts val="500"/>
              </a:spcBef>
              <a:spcAft>
                <a:spcPts val="0"/>
              </a:spcAft>
              <a:buClr>
                <a:srgbClr val="0000A8"/>
              </a:buClr>
              <a:buSzTx/>
              <a:buFont typeface="Wingdings" pitchFamily="2" charset="2"/>
              <a:buNone/>
              <a:tabLst/>
              <a:defRPr/>
            </a:pPr>
            <a:r>
              <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3) cookie file kept on user</a:t>
            </a:r>
            <a:r>
              <a:rPr kumimoji="0" lang="ja-JP" altLang="en-US" sz="28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rPr>
              <a:t>’</a:t>
            </a:r>
            <a:r>
              <a:rPr kumimoji="0" lang="en-US" altLang="ja-JP"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s host, managed by user</a:t>
            </a:r>
            <a:r>
              <a:rPr kumimoji="0" lang="ja-JP" altLang="en-US" sz="28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rPr>
              <a:t>’</a:t>
            </a:r>
            <a:r>
              <a:rPr kumimoji="0" lang="en-US" altLang="ja-JP"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s browser</a:t>
            </a:r>
          </a:p>
          <a:p>
            <a:pPr marL="695325" marR="0" lvl="1" indent="-231775" algn="l" defTabSz="914400" rtl="0" eaLnBrk="1" fontAlgn="auto" latinLnBrk="0" hangingPunct="1">
              <a:lnSpc>
                <a:spcPct val="90000"/>
              </a:lnSpc>
              <a:spcBef>
                <a:spcPts val="500"/>
              </a:spcBef>
              <a:spcAft>
                <a:spcPts val="0"/>
              </a:spcAft>
              <a:buClr>
                <a:srgbClr val="0000A8"/>
              </a:buClr>
              <a:buSzTx/>
              <a:buFont typeface="Wingdings" pitchFamily="2" charset="2"/>
              <a:buNone/>
              <a:tabLst/>
              <a:defRPr/>
            </a:pPr>
            <a:r>
              <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4) back-end database at Web site</a:t>
            </a:r>
          </a:p>
        </p:txBody>
      </p:sp>
      <p:sp>
        <p:nvSpPr>
          <p:cNvPr id="94" name="Rectangle 4">
            <a:extLst>
              <a:ext uri="{FF2B5EF4-FFF2-40B4-BE49-F238E27FC236}">
                <a16:creationId xmlns:a16="http://schemas.microsoft.com/office/drawing/2014/main" id="{26408C84-4366-9C43-B55D-97AC8C9FA33A}"/>
              </a:ext>
            </a:extLst>
          </p:cNvPr>
          <p:cNvSpPr txBox="1">
            <a:spLocks noChangeArrowheads="1"/>
          </p:cNvSpPr>
          <p:nvPr/>
        </p:nvSpPr>
        <p:spPr>
          <a:xfrm>
            <a:off x="7599363" y="1452389"/>
            <a:ext cx="4363453" cy="5025732"/>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9525" marR="0" lvl="0" indent="11113"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2800" b="0" i="0" u="none" strike="noStrike" kern="1200" cap="none" spc="0" normalizeH="0" baseline="0" noProof="0" dirty="0">
                <a:ln>
                  <a:noFill/>
                </a:ln>
                <a:solidFill>
                  <a:srgbClr val="0000A3"/>
                </a:solidFill>
                <a:effectLst/>
                <a:uLnTx/>
                <a:uFillTx/>
                <a:latin typeface="Calibri"/>
                <a:ea typeface="+mn-ea"/>
                <a:cs typeface="+mn-cs"/>
              </a:rPr>
              <a:t>Example:</a:t>
            </a:r>
          </a:p>
          <a:p>
            <a:pPr marL="233363" marR="0" lvl="0" indent="-233363" algn="l" defTabSz="914400" rtl="0" eaLnBrk="1" fontAlgn="auto" latinLnBrk="0" hangingPunct="1">
              <a:lnSpc>
                <a:spcPct val="90000"/>
              </a:lnSpc>
              <a:spcBef>
                <a:spcPts val="600"/>
              </a:spcBef>
              <a:spcAft>
                <a:spcPts val="0"/>
              </a:spcAft>
              <a:buClr>
                <a:srgbClr val="0000A3"/>
              </a:buClr>
              <a:buSzTx/>
              <a:buFont typeface="Wingdings" charset="2"/>
              <a:buChar char="§"/>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Susan uses browser on laptop, visits specific e-commerce site for first time</a:t>
            </a:r>
          </a:p>
          <a:p>
            <a:pPr marL="233363" marR="0" lvl="0" indent="-233363" algn="l" defTabSz="914400" rtl="0" eaLnBrk="1" fontAlgn="auto" latinLnBrk="0" hangingPunct="1">
              <a:lnSpc>
                <a:spcPct val="90000"/>
              </a:lnSpc>
              <a:spcBef>
                <a:spcPts val="600"/>
              </a:spcBef>
              <a:spcAft>
                <a:spcPts val="0"/>
              </a:spcAft>
              <a:buClr>
                <a:srgbClr val="0000A3"/>
              </a:buClr>
              <a:buSzTx/>
              <a:buFont typeface="Wingdings" charset="2"/>
              <a:buChar char="§"/>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when initial HTTP requests arrives at site, site creates: </a:t>
            </a:r>
          </a:p>
          <a:p>
            <a:pPr marL="685800" marR="0" lvl="1" indent="-228600" algn="l" defTabSz="914400" rtl="0" eaLnBrk="1" fontAlgn="auto" latinLnBrk="0" hangingPunct="1">
              <a:lnSpc>
                <a:spcPct val="90000"/>
              </a:lnSpc>
              <a:spcBef>
                <a:spcPts val="600"/>
              </a:spcBef>
              <a:spcAft>
                <a:spcPts val="0"/>
              </a:spcAft>
              <a:buClr>
                <a:srgbClr val="0000A8"/>
              </a:buClr>
              <a:buSzTx/>
              <a:buFont typeface="Arial"/>
              <a:buChar char="•"/>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unique ID (aka “cookie”)</a:t>
            </a:r>
          </a:p>
          <a:p>
            <a:pPr marL="685800" marR="0" lvl="1" indent="-228600" algn="l" defTabSz="914400" rtl="0" eaLnBrk="1" fontAlgn="auto" latinLnBrk="0" hangingPunct="1">
              <a:lnSpc>
                <a:spcPct val="90000"/>
              </a:lnSpc>
              <a:spcBef>
                <a:spcPts val="600"/>
              </a:spcBef>
              <a:spcAft>
                <a:spcPts val="0"/>
              </a:spcAft>
              <a:buClr>
                <a:srgbClr val="0000A8"/>
              </a:buClr>
              <a:buSzTx/>
              <a:buFont typeface="Arial"/>
              <a:buChar char="•"/>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entry in backend database for ID</a:t>
            </a:r>
          </a:p>
          <a:p>
            <a:pPr marL="342900" marR="0" lvl="0" indent="-228600" algn="l" defTabSz="914400" rtl="0" eaLnBrk="1" fontAlgn="auto" latinLnBrk="0" hangingPunct="1">
              <a:lnSpc>
                <a:spcPct val="90000"/>
              </a:lnSpc>
              <a:spcBef>
                <a:spcPts val="600"/>
              </a:spcBef>
              <a:spcAft>
                <a:spcPts val="0"/>
              </a:spcAft>
              <a:buClr>
                <a:srgbClr val="0000A3"/>
              </a:buClr>
              <a:buSzTx/>
              <a:buFont typeface="Arial"/>
              <a:buChar char="•"/>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subsequent HTTP requests from Susan to this site will contain cookie ID value, allowing site to “identify” Susan</a:t>
            </a:r>
          </a:p>
        </p:txBody>
      </p:sp>
      <p:sp>
        <p:nvSpPr>
          <p:cNvPr id="5" name="Slide Number Placeholder 2">
            <a:extLst>
              <a:ext uri="{FF2B5EF4-FFF2-40B4-BE49-F238E27FC236}">
                <a16:creationId xmlns:a16="http://schemas.microsoft.com/office/drawing/2014/main" id="{A52BCA24-99F8-C342-B95E-EB6833D8CAE2}"/>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a:ea typeface="+mn-ea"/>
                <a:cs typeface="+mn-cs"/>
              </a:rPr>
              <a:t>Application Layer: 2-</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33</a:t>
            </a:fld>
            <a:endParaRPr kumimoji="0" lang="en-US" sz="1100" b="0" i="0" u="none" strike="noStrike" kern="1200" cap="none" spc="0" normalizeH="0" baseline="0" noProof="0" dirty="0">
              <a:ln>
                <a:noFill/>
              </a:ln>
              <a:solidFill>
                <a:prstClr val="white">
                  <a:lumMod val="50000"/>
                </a:prstClr>
              </a:solidFill>
              <a:effectLst/>
              <a:uLnTx/>
              <a:uFillTx/>
              <a:latin typeface="Calibri"/>
              <a:ea typeface="+mn-ea"/>
              <a:cs typeface="+mn-cs"/>
            </a:endParaRPr>
          </a:p>
        </p:txBody>
      </p:sp>
    </p:spTree>
    <p:extLst>
      <p:ext uri="{BB962C8B-B14F-4D97-AF65-F5344CB8AC3E}">
        <p14:creationId xmlns:p14="http://schemas.microsoft.com/office/powerpoint/2010/main" val="14758499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93">
                                            <p:txEl>
                                              <p:pRg st="2" end="2"/>
                                            </p:txEl>
                                          </p:spTgt>
                                        </p:tgtEl>
                                        <p:attrNameLst>
                                          <p:attrName>style.visibility</p:attrName>
                                        </p:attrNameLst>
                                      </p:cBhvr>
                                      <p:to>
                                        <p:strVal val="visible"/>
                                      </p:to>
                                    </p:set>
                                    <p:animEffect transition="in" filter="dissolve">
                                      <p:cBhvr>
                                        <p:cTn id="7" dur="500"/>
                                        <p:tgtEl>
                                          <p:spTgt spid="93">
                                            <p:txEl>
                                              <p:pRg st="2" end="2"/>
                                            </p:txEl>
                                          </p:spTgt>
                                        </p:tgtEl>
                                      </p:cBhvr>
                                    </p:animEffect>
                                  </p:childTnLst>
                                </p:cTn>
                              </p:par>
                              <p:par>
                                <p:cTn id="8" presetID="9" presetClass="entr" presetSubtype="0" fill="hold" nodeType="withEffect">
                                  <p:stCondLst>
                                    <p:cond delay="0"/>
                                  </p:stCondLst>
                                  <p:childTnLst>
                                    <p:set>
                                      <p:cBhvr>
                                        <p:cTn id="9" dur="1" fill="hold">
                                          <p:stCondLst>
                                            <p:cond delay="0"/>
                                          </p:stCondLst>
                                        </p:cTn>
                                        <p:tgtEl>
                                          <p:spTgt spid="93">
                                            <p:txEl>
                                              <p:pRg st="3" end="3"/>
                                            </p:txEl>
                                          </p:spTgt>
                                        </p:tgtEl>
                                        <p:attrNameLst>
                                          <p:attrName>style.visibility</p:attrName>
                                        </p:attrNameLst>
                                      </p:cBhvr>
                                      <p:to>
                                        <p:strVal val="visible"/>
                                      </p:to>
                                    </p:set>
                                    <p:animEffect transition="in" filter="dissolve">
                                      <p:cBhvr>
                                        <p:cTn id="10" dur="500"/>
                                        <p:tgtEl>
                                          <p:spTgt spid="93">
                                            <p:txEl>
                                              <p:pRg st="3" end="3"/>
                                            </p:txEl>
                                          </p:spTgt>
                                        </p:tgtEl>
                                      </p:cBhvr>
                                    </p:animEffect>
                                  </p:childTnLst>
                                </p:cTn>
                              </p:par>
                              <p:par>
                                <p:cTn id="11" presetID="9" presetClass="entr" presetSubtype="0" fill="hold" nodeType="withEffect">
                                  <p:stCondLst>
                                    <p:cond delay="0"/>
                                  </p:stCondLst>
                                  <p:childTnLst>
                                    <p:set>
                                      <p:cBhvr>
                                        <p:cTn id="12" dur="1" fill="hold">
                                          <p:stCondLst>
                                            <p:cond delay="0"/>
                                          </p:stCondLst>
                                        </p:cTn>
                                        <p:tgtEl>
                                          <p:spTgt spid="93">
                                            <p:txEl>
                                              <p:pRg st="4" end="4"/>
                                            </p:txEl>
                                          </p:spTgt>
                                        </p:tgtEl>
                                        <p:attrNameLst>
                                          <p:attrName>style.visibility</p:attrName>
                                        </p:attrNameLst>
                                      </p:cBhvr>
                                      <p:to>
                                        <p:strVal val="visible"/>
                                      </p:to>
                                    </p:set>
                                    <p:animEffect transition="in" filter="dissolve">
                                      <p:cBhvr>
                                        <p:cTn id="13" dur="500"/>
                                        <p:tgtEl>
                                          <p:spTgt spid="93">
                                            <p:txEl>
                                              <p:pRg st="4" end="4"/>
                                            </p:txEl>
                                          </p:spTgt>
                                        </p:tgtEl>
                                      </p:cBhvr>
                                    </p:animEffect>
                                  </p:childTnLst>
                                </p:cTn>
                              </p:par>
                              <p:par>
                                <p:cTn id="14" presetID="9" presetClass="entr" presetSubtype="0" fill="hold" nodeType="withEffect">
                                  <p:stCondLst>
                                    <p:cond delay="0"/>
                                  </p:stCondLst>
                                  <p:childTnLst>
                                    <p:set>
                                      <p:cBhvr>
                                        <p:cTn id="15" dur="1" fill="hold">
                                          <p:stCondLst>
                                            <p:cond delay="0"/>
                                          </p:stCondLst>
                                        </p:cTn>
                                        <p:tgtEl>
                                          <p:spTgt spid="93">
                                            <p:txEl>
                                              <p:pRg st="5" end="5"/>
                                            </p:txEl>
                                          </p:spTgt>
                                        </p:tgtEl>
                                        <p:attrNameLst>
                                          <p:attrName>style.visibility</p:attrName>
                                        </p:attrNameLst>
                                      </p:cBhvr>
                                      <p:to>
                                        <p:strVal val="visible"/>
                                      </p:to>
                                    </p:set>
                                    <p:animEffect transition="in" filter="dissolve">
                                      <p:cBhvr>
                                        <p:cTn id="16" dur="500"/>
                                        <p:tgtEl>
                                          <p:spTgt spid="93">
                                            <p:txEl>
                                              <p:pRg st="5" end="5"/>
                                            </p:txEl>
                                          </p:spTgt>
                                        </p:tgtEl>
                                      </p:cBhvr>
                                    </p:animEffect>
                                  </p:childTnLst>
                                </p:cTn>
                              </p:par>
                            </p:childTnLst>
                          </p:cTn>
                        </p:par>
                      </p:childTnLst>
                    </p:cTn>
                  </p:par>
                  <p:par>
                    <p:cTn id="17" fill="hold">
                      <p:stCondLst>
                        <p:cond delay="indefinite"/>
                      </p:stCondLst>
                      <p:childTnLst>
                        <p:par>
                          <p:cTn id="18" fill="hold">
                            <p:stCondLst>
                              <p:cond delay="0"/>
                            </p:stCondLst>
                            <p:childTnLst>
                              <p:par>
                                <p:cTn id="19" presetID="9" presetClass="entr" presetSubtype="0" fill="hold" grpId="0" nodeType="clickEffect">
                                  <p:stCondLst>
                                    <p:cond delay="0"/>
                                  </p:stCondLst>
                                  <p:childTnLst>
                                    <p:set>
                                      <p:cBhvr>
                                        <p:cTn id="20" dur="1" fill="hold">
                                          <p:stCondLst>
                                            <p:cond delay="0"/>
                                          </p:stCondLst>
                                        </p:cTn>
                                        <p:tgtEl>
                                          <p:spTgt spid="94"/>
                                        </p:tgtEl>
                                        <p:attrNameLst>
                                          <p:attrName>style.visibility</p:attrName>
                                        </p:attrNameLst>
                                      </p:cBhvr>
                                      <p:to>
                                        <p:strVal val="visible"/>
                                      </p:to>
                                    </p:set>
                                    <p:animEffect transition="in" filter="dissolve">
                                      <p:cBhvr>
                                        <p:cTn id="21" dur="500"/>
                                        <p:tgtEl>
                                          <p:spTgt spid="9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4" grpId="0"/>
    </p:bld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379879"/>
            <a:ext cx="10515600" cy="894622"/>
          </a:xfrm>
        </p:spPr>
        <p:txBody>
          <a:bodyPr>
            <a:normAutofit/>
          </a:bodyPr>
          <a:lstStyle/>
          <a:p>
            <a:r>
              <a:rPr lang="en-US" altLang="en-US" sz="4400" dirty="0">
                <a:ea typeface="ＭＳ Ｐゴシック" panose="020B0600070205080204" pitchFamily="34" charset="-128"/>
              </a:rPr>
              <a:t>Maintaining user/server state: cookies</a:t>
            </a:r>
            <a:endParaRPr lang="en-US" sz="4400" dirty="0"/>
          </a:p>
        </p:txBody>
      </p:sp>
      <p:sp>
        <p:nvSpPr>
          <p:cNvPr id="96" name="Text Box 5">
            <a:extLst>
              <a:ext uri="{FF2B5EF4-FFF2-40B4-BE49-F238E27FC236}">
                <a16:creationId xmlns:a16="http://schemas.microsoft.com/office/drawing/2014/main" id="{BDD58876-57D5-6242-A5A0-1F4F57BBD486}"/>
              </a:ext>
            </a:extLst>
          </p:cNvPr>
          <p:cNvSpPr txBox="1">
            <a:spLocks noChangeArrowheads="1"/>
          </p:cNvSpPr>
          <p:nvPr/>
        </p:nvSpPr>
        <p:spPr bwMode="auto">
          <a:xfrm>
            <a:off x="2092674" y="1266659"/>
            <a:ext cx="873957"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400" b="0" i="0" u="none" strike="noStrike" kern="0" cap="none" spc="0" normalizeH="0" baseline="0" noProof="0" dirty="0">
                <a:ln>
                  <a:noFill/>
                </a:ln>
                <a:solidFill>
                  <a:srgbClr val="CC0000"/>
                </a:solidFill>
                <a:effectLst/>
                <a:uLnTx/>
                <a:uFillTx/>
                <a:latin typeface="Calibri"/>
                <a:ea typeface="ＭＳ Ｐゴシック" panose="020B0600070205080204" pitchFamily="34" charset="-128"/>
                <a:cs typeface="+mn-cs"/>
              </a:rPr>
              <a:t>client</a:t>
            </a:r>
          </a:p>
        </p:txBody>
      </p:sp>
      <p:sp>
        <p:nvSpPr>
          <p:cNvPr id="97" name="Text Box 6">
            <a:extLst>
              <a:ext uri="{FF2B5EF4-FFF2-40B4-BE49-F238E27FC236}">
                <a16:creationId xmlns:a16="http://schemas.microsoft.com/office/drawing/2014/main" id="{2C7DB634-32FD-8242-867E-9B9E0867E967}"/>
              </a:ext>
            </a:extLst>
          </p:cNvPr>
          <p:cNvSpPr txBox="1">
            <a:spLocks noChangeArrowheads="1"/>
          </p:cNvSpPr>
          <p:nvPr/>
        </p:nvSpPr>
        <p:spPr bwMode="auto">
          <a:xfrm>
            <a:off x="7045557" y="1520844"/>
            <a:ext cx="2052165"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400" b="0" i="0" u="none" strike="noStrike" kern="0" cap="none" spc="0" normalizeH="0" baseline="0" noProof="0" dirty="0">
                <a:ln>
                  <a:noFill/>
                </a:ln>
                <a:solidFill>
                  <a:srgbClr val="CC0000"/>
                </a:solidFill>
                <a:effectLst/>
                <a:uLnTx/>
                <a:uFillTx/>
                <a:latin typeface="Calibri"/>
                <a:ea typeface="ＭＳ Ｐゴシック" panose="020B0600070205080204" pitchFamily="34" charset="-128"/>
                <a:cs typeface="+mn-cs"/>
              </a:rPr>
              <a:t>Amazon server</a:t>
            </a:r>
          </a:p>
        </p:txBody>
      </p:sp>
      <p:grpSp>
        <p:nvGrpSpPr>
          <p:cNvPr id="98" name="Group 90">
            <a:extLst>
              <a:ext uri="{FF2B5EF4-FFF2-40B4-BE49-F238E27FC236}">
                <a16:creationId xmlns:a16="http://schemas.microsoft.com/office/drawing/2014/main" id="{94011BFB-FD4F-E449-8218-8F0FBC795682}"/>
              </a:ext>
            </a:extLst>
          </p:cNvPr>
          <p:cNvGrpSpPr>
            <a:grpSpLocks/>
          </p:cNvGrpSpPr>
          <p:nvPr/>
        </p:nvGrpSpPr>
        <p:grpSpPr bwMode="auto">
          <a:xfrm>
            <a:off x="2996806" y="4057653"/>
            <a:ext cx="3873500" cy="458788"/>
            <a:chOff x="1414" y="2657"/>
            <a:chExt cx="2440" cy="289"/>
          </a:xfrm>
        </p:grpSpPr>
        <p:sp>
          <p:nvSpPr>
            <p:cNvPr id="99" name="Line 16">
              <a:extLst>
                <a:ext uri="{FF2B5EF4-FFF2-40B4-BE49-F238E27FC236}">
                  <a16:creationId xmlns:a16="http://schemas.microsoft.com/office/drawing/2014/main" id="{88BDB1BC-CF22-D740-8FD0-3286D32A2A6C}"/>
                </a:ext>
              </a:extLst>
            </p:cNvPr>
            <p:cNvSpPr>
              <a:spLocks noChangeShapeType="1"/>
            </p:cNvSpPr>
            <p:nvPr/>
          </p:nvSpPr>
          <p:spPr bwMode="auto">
            <a:xfrm flipH="1">
              <a:off x="1414" y="2657"/>
              <a:ext cx="2440" cy="249"/>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a:ea typeface="ＭＳ Ｐゴシック" panose="020B0600070205080204" pitchFamily="34" charset="-128"/>
                <a:cs typeface="+mn-cs"/>
              </a:endParaRPr>
            </a:p>
          </p:txBody>
        </p:sp>
        <p:grpSp>
          <p:nvGrpSpPr>
            <p:cNvPr id="100" name="Group 17">
              <a:extLst>
                <a:ext uri="{FF2B5EF4-FFF2-40B4-BE49-F238E27FC236}">
                  <a16:creationId xmlns:a16="http://schemas.microsoft.com/office/drawing/2014/main" id="{1663D802-36E9-1C4C-BFE3-BD3D0033505C}"/>
                </a:ext>
              </a:extLst>
            </p:cNvPr>
            <p:cNvGrpSpPr>
              <a:grpSpLocks/>
            </p:cNvGrpSpPr>
            <p:nvPr/>
          </p:nvGrpSpPr>
          <p:grpSpPr bwMode="auto">
            <a:xfrm>
              <a:off x="1553" y="2694"/>
              <a:ext cx="1897" cy="252"/>
              <a:chOff x="3268" y="2846"/>
              <a:chExt cx="1897" cy="252"/>
            </a:xfrm>
          </p:grpSpPr>
          <p:sp>
            <p:nvSpPr>
              <p:cNvPr id="101" name="Rectangle 18">
                <a:extLst>
                  <a:ext uri="{FF2B5EF4-FFF2-40B4-BE49-F238E27FC236}">
                    <a16:creationId xmlns:a16="http://schemas.microsoft.com/office/drawing/2014/main" id="{F3795387-184E-6040-B5E5-4A94444CF86C}"/>
                  </a:ext>
                </a:extLst>
              </p:cNvPr>
              <p:cNvSpPr>
                <a:spLocks noChangeArrowheads="1"/>
              </p:cNvSpPr>
              <p:nvPr/>
            </p:nvSpPr>
            <p:spPr bwMode="auto">
              <a:xfrm>
                <a:off x="3282" y="2856"/>
                <a:ext cx="1692" cy="198"/>
              </a:xfrm>
              <a:prstGeom prst="rect">
                <a:avLst/>
              </a:prstGeom>
              <a:solidFill>
                <a:srgbClr val="FFFFFF"/>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dirty="0">
                  <a:ln>
                    <a:noFill/>
                  </a:ln>
                  <a:solidFill>
                    <a:srgbClr val="000000"/>
                  </a:solidFill>
                  <a:effectLst/>
                  <a:uLnTx/>
                  <a:uFillTx/>
                  <a:latin typeface="Calibri"/>
                  <a:ea typeface="ＭＳ Ｐゴシック" panose="020B0600070205080204" pitchFamily="34" charset="-128"/>
                  <a:cs typeface="+mn-cs"/>
                </a:endParaRPr>
              </a:p>
            </p:txBody>
          </p:sp>
          <p:sp>
            <p:nvSpPr>
              <p:cNvPr id="102" name="Text Box 19">
                <a:extLst>
                  <a:ext uri="{FF2B5EF4-FFF2-40B4-BE49-F238E27FC236}">
                    <a16:creationId xmlns:a16="http://schemas.microsoft.com/office/drawing/2014/main" id="{1E8E6531-8FF1-1C40-8C70-630F4E1475AD}"/>
                  </a:ext>
                </a:extLst>
              </p:cNvPr>
              <p:cNvSpPr txBox="1">
                <a:spLocks noChangeArrowheads="1"/>
              </p:cNvSpPr>
              <p:nvPr/>
            </p:nvSpPr>
            <p:spPr bwMode="auto">
              <a:xfrm>
                <a:off x="3268" y="2846"/>
                <a:ext cx="1897" cy="252"/>
              </a:xfrm>
              <a:prstGeom prst="rect">
                <a:avLst/>
              </a:prstGeom>
              <a:solidFill>
                <a:srgbClr val="FFFFFF"/>
              </a:solidFill>
              <a:ln w="9525">
                <a:solidFill>
                  <a:srgbClr val="000000"/>
                </a:solidFill>
                <a:miter lim="800000"/>
                <a:headEnd/>
                <a:tailEnd/>
              </a:ln>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Calibri"/>
                    <a:ea typeface="ＭＳ Ｐゴシック" panose="020B0600070205080204" pitchFamily="34" charset="-128"/>
                    <a:cs typeface="+mn-cs"/>
                  </a:rPr>
                  <a:t>usual HTTP response msg</a:t>
                </a:r>
                <a:endParaRPr kumimoji="0" lang="en-US" altLang="en-US" sz="2800" b="0" i="0" u="none" strike="noStrike" kern="0" cap="none" spc="0" normalizeH="0" baseline="0" noProof="0" dirty="0">
                  <a:ln>
                    <a:noFill/>
                  </a:ln>
                  <a:solidFill>
                    <a:srgbClr val="000000"/>
                  </a:solidFill>
                  <a:effectLst/>
                  <a:uLnTx/>
                  <a:uFillTx/>
                  <a:latin typeface="Calibri"/>
                  <a:ea typeface="ＭＳ Ｐゴシック" panose="020B0600070205080204" pitchFamily="34" charset="-128"/>
                  <a:cs typeface="+mn-cs"/>
                </a:endParaRPr>
              </a:p>
            </p:txBody>
          </p:sp>
        </p:grpSp>
      </p:grpSp>
      <p:grpSp>
        <p:nvGrpSpPr>
          <p:cNvPr id="103" name="Group 94">
            <a:extLst>
              <a:ext uri="{FF2B5EF4-FFF2-40B4-BE49-F238E27FC236}">
                <a16:creationId xmlns:a16="http://schemas.microsoft.com/office/drawing/2014/main" id="{A02DFDF0-ACF5-0944-BB01-BEA857B2408F}"/>
              </a:ext>
            </a:extLst>
          </p:cNvPr>
          <p:cNvGrpSpPr>
            <a:grpSpLocks/>
          </p:cNvGrpSpPr>
          <p:nvPr/>
        </p:nvGrpSpPr>
        <p:grpSpPr bwMode="auto">
          <a:xfrm>
            <a:off x="3002432" y="5867498"/>
            <a:ext cx="3859213" cy="463549"/>
            <a:chOff x="1392" y="3579"/>
            <a:chExt cx="2431" cy="292"/>
          </a:xfrm>
        </p:grpSpPr>
        <p:sp>
          <p:nvSpPr>
            <p:cNvPr id="104" name="Line 24">
              <a:extLst>
                <a:ext uri="{FF2B5EF4-FFF2-40B4-BE49-F238E27FC236}">
                  <a16:creationId xmlns:a16="http://schemas.microsoft.com/office/drawing/2014/main" id="{EEB16C5E-89E3-9248-A0E9-068D3F51C40E}"/>
                </a:ext>
              </a:extLst>
            </p:cNvPr>
            <p:cNvSpPr>
              <a:spLocks noChangeShapeType="1"/>
            </p:cNvSpPr>
            <p:nvPr/>
          </p:nvSpPr>
          <p:spPr bwMode="auto">
            <a:xfrm flipH="1">
              <a:off x="1392" y="3579"/>
              <a:ext cx="2431" cy="266"/>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a:ea typeface="ＭＳ Ｐゴシック" panose="020B0600070205080204" pitchFamily="34" charset="-128"/>
                <a:cs typeface="+mn-cs"/>
              </a:endParaRPr>
            </a:p>
          </p:txBody>
        </p:sp>
        <p:sp>
          <p:nvSpPr>
            <p:cNvPr id="107" name="Text Box 27">
              <a:extLst>
                <a:ext uri="{FF2B5EF4-FFF2-40B4-BE49-F238E27FC236}">
                  <a16:creationId xmlns:a16="http://schemas.microsoft.com/office/drawing/2014/main" id="{474B7C25-022E-B449-BFB7-79520686A1C4}"/>
                </a:ext>
              </a:extLst>
            </p:cNvPr>
            <p:cNvSpPr txBox="1">
              <a:spLocks noChangeArrowheads="1"/>
            </p:cNvSpPr>
            <p:nvPr/>
          </p:nvSpPr>
          <p:spPr bwMode="auto">
            <a:xfrm>
              <a:off x="1598" y="3619"/>
              <a:ext cx="1852" cy="252"/>
            </a:xfrm>
            <a:prstGeom prst="rect">
              <a:avLst/>
            </a:prstGeom>
            <a:solidFill>
              <a:srgbClr val="FFFFFF"/>
            </a:solidFill>
            <a:ln w="9525">
              <a:solidFill>
                <a:srgbClr val="000000"/>
              </a:solidFill>
              <a:miter lim="800000"/>
              <a:headEnd/>
              <a:tailEnd/>
            </a:ln>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Calibri"/>
                  <a:ea typeface="ＭＳ Ｐゴシック" panose="020B0600070205080204" pitchFamily="34" charset="-128"/>
                  <a:cs typeface="+mn-cs"/>
                </a:rPr>
                <a:t>usual HTTP response msg</a:t>
              </a:r>
              <a:endParaRPr kumimoji="0" lang="en-US" altLang="en-US" sz="2800" b="0" i="0" u="none" strike="noStrike" kern="0" cap="none" spc="0" normalizeH="0" baseline="0" noProof="0" dirty="0">
                <a:ln>
                  <a:noFill/>
                </a:ln>
                <a:solidFill>
                  <a:srgbClr val="000000"/>
                </a:solidFill>
                <a:effectLst/>
                <a:uLnTx/>
                <a:uFillTx/>
                <a:latin typeface="Calibri"/>
                <a:ea typeface="ＭＳ Ｐゴシック" panose="020B0600070205080204" pitchFamily="34" charset="-128"/>
                <a:cs typeface="+mn-cs"/>
              </a:endParaRPr>
            </a:p>
          </p:txBody>
        </p:sp>
      </p:grpSp>
      <p:sp>
        <p:nvSpPr>
          <p:cNvPr id="108" name="Text Box 59">
            <a:extLst>
              <a:ext uri="{FF2B5EF4-FFF2-40B4-BE49-F238E27FC236}">
                <a16:creationId xmlns:a16="http://schemas.microsoft.com/office/drawing/2014/main" id="{8FCE1392-BEBB-7649-A72C-5DBA317615AC}"/>
              </a:ext>
            </a:extLst>
          </p:cNvPr>
          <p:cNvSpPr txBox="1">
            <a:spLocks noChangeArrowheads="1"/>
          </p:cNvSpPr>
          <p:nvPr/>
        </p:nvSpPr>
        <p:spPr bwMode="auto">
          <a:xfrm>
            <a:off x="1733156" y="2293935"/>
            <a:ext cx="1787525"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Calibri"/>
                <a:ea typeface="ＭＳ Ｐゴシック" panose="020B0600070205080204" pitchFamily="34" charset="-128"/>
                <a:cs typeface="+mn-cs"/>
              </a:rPr>
              <a:t>cookie file</a:t>
            </a:r>
          </a:p>
        </p:txBody>
      </p:sp>
      <p:sp>
        <p:nvSpPr>
          <p:cNvPr id="109" name="Text Box 66">
            <a:extLst>
              <a:ext uri="{FF2B5EF4-FFF2-40B4-BE49-F238E27FC236}">
                <a16:creationId xmlns:a16="http://schemas.microsoft.com/office/drawing/2014/main" id="{0A6A1E02-F6BE-5D46-AD20-D1F7027FB454}"/>
              </a:ext>
            </a:extLst>
          </p:cNvPr>
          <p:cNvSpPr txBox="1">
            <a:spLocks noChangeArrowheads="1"/>
          </p:cNvSpPr>
          <p:nvPr/>
        </p:nvSpPr>
        <p:spPr bwMode="auto">
          <a:xfrm>
            <a:off x="1550772" y="4672055"/>
            <a:ext cx="1810111"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0" b="0" i="1" u="none" strike="noStrike" kern="0" cap="none" spc="0" normalizeH="0" baseline="0" noProof="0" dirty="0">
                <a:ln>
                  <a:noFill/>
                </a:ln>
                <a:solidFill>
                  <a:srgbClr val="000000"/>
                </a:solidFill>
                <a:effectLst/>
                <a:uLnTx/>
                <a:uFillTx/>
                <a:latin typeface="Calibri"/>
                <a:ea typeface="ＭＳ Ｐゴシック" panose="020B0600070205080204" pitchFamily="34" charset="-128"/>
                <a:cs typeface="+mn-cs"/>
              </a:rPr>
              <a:t>one week later:</a:t>
            </a:r>
          </a:p>
        </p:txBody>
      </p:sp>
      <p:grpSp>
        <p:nvGrpSpPr>
          <p:cNvPr id="110" name="Group 89">
            <a:extLst>
              <a:ext uri="{FF2B5EF4-FFF2-40B4-BE49-F238E27FC236}">
                <a16:creationId xmlns:a16="http://schemas.microsoft.com/office/drawing/2014/main" id="{40D8E44C-8C6C-D542-9BE7-10406B51CDF5}"/>
              </a:ext>
            </a:extLst>
          </p:cNvPr>
          <p:cNvGrpSpPr>
            <a:grpSpLocks/>
          </p:cNvGrpSpPr>
          <p:nvPr/>
        </p:nvGrpSpPr>
        <p:grpSpPr bwMode="auto">
          <a:xfrm>
            <a:off x="2998327" y="3429000"/>
            <a:ext cx="6777024" cy="1128713"/>
            <a:chOff x="1411" y="2261"/>
            <a:chExt cx="3533" cy="711"/>
          </a:xfrm>
        </p:grpSpPr>
        <p:sp>
          <p:nvSpPr>
            <p:cNvPr id="111" name="Line 12">
              <a:extLst>
                <a:ext uri="{FF2B5EF4-FFF2-40B4-BE49-F238E27FC236}">
                  <a16:creationId xmlns:a16="http://schemas.microsoft.com/office/drawing/2014/main" id="{153DBCD9-AEFE-0D4C-84B4-A29E1AAACC2D}"/>
                </a:ext>
              </a:extLst>
            </p:cNvPr>
            <p:cNvSpPr>
              <a:spLocks noChangeShapeType="1"/>
            </p:cNvSpPr>
            <p:nvPr/>
          </p:nvSpPr>
          <p:spPr bwMode="auto">
            <a:xfrm>
              <a:off x="1411" y="2361"/>
              <a:ext cx="2016" cy="240"/>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a:ea typeface="ＭＳ Ｐゴシック" panose="020B0600070205080204" pitchFamily="34" charset="-128"/>
                <a:cs typeface="+mn-cs"/>
              </a:endParaRPr>
            </a:p>
          </p:txBody>
        </p:sp>
        <p:sp>
          <p:nvSpPr>
            <p:cNvPr id="112" name="Text Box 15">
              <a:extLst>
                <a:ext uri="{FF2B5EF4-FFF2-40B4-BE49-F238E27FC236}">
                  <a16:creationId xmlns:a16="http://schemas.microsoft.com/office/drawing/2014/main" id="{B4EE3ACA-27BC-0046-99A0-E10CEAF86486}"/>
                </a:ext>
              </a:extLst>
            </p:cNvPr>
            <p:cNvSpPr txBox="1">
              <a:spLocks noChangeArrowheads="1"/>
            </p:cNvSpPr>
            <p:nvPr/>
          </p:nvSpPr>
          <p:spPr bwMode="auto">
            <a:xfrm>
              <a:off x="1548" y="2261"/>
              <a:ext cx="1689" cy="404"/>
            </a:xfrm>
            <a:prstGeom prst="rect">
              <a:avLst/>
            </a:prstGeom>
            <a:solidFill>
              <a:srgbClr val="FFFFFF"/>
            </a:solidFill>
            <a:ln w="9525">
              <a:solidFill>
                <a:srgbClr val="000000"/>
              </a:solidFill>
              <a:miter lim="800000"/>
              <a:headEnd/>
              <a:tailEnd/>
            </a:ln>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8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Calibri"/>
                  <a:ea typeface="ＭＳ Ｐゴシック" panose="020B0600070205080204" pitchFamily="34" charset="-128"/>
                  <a:cs typeface="+mn-cs"/>
                </a:rPr>
                <a:t>usual HTTP request msg</a:t>
              </a:r>
            </a:p>
            <a:p>
              <a:pPr marL="0" marR="0" lvl="0" indent="0" algn="ctr" defTabSz="914400" rtl="0" eaLnBrk="0" fontAlgn="base" latinLnBrk="0" hangingPunct="0">
                <a:lnSpc>
                  <a:spcPct val="80000"/>
                </a:lnSpc>
                <a:spcBef>
                  <a:spcPct val="0"/>
                </a:spcBef>
                <a:spcAft>
                  <a:spcPct val="0"/>
                </a:spcAft>
                <a:buClrTx/>
                <a:buSzTx/>
                <a:buFontTx/>
                <a:buNone/>
                <a:tabLst/>
                <a:defRPr/>
              </a:pPr>
              <a:r>
                <a:rPr kumimoji="0" lang="en-US" altLang="en-US" sz="2400" b="1" i="0" u="none" strike="noStrike" kern="0" cap="none" spc="0" normalizeH="0" baseline="0" noProof="0" dirty="0">
                  <a:ln>
                    <a:noFill/>
                  </a:ln>
                  <a:solidFill>
                    <a:srgbClr val="000000"/>
                  </a:solidFill>
                  <a:effectLst/>
                  <a:uLnTx/>
                  <a:uFillTx/>
                  <a:latin typeface="Calibri"/>
                  <a:ea typeface="ＭＳ Ｐゴシック" panose="020B0600070205080204" pitchFamily="34" charset="-128"/>
                  <a:cs typeface="+mn-cs"/>
                </a:rPr>
                <a:t>cookie: 1678</a:t>
              </a:r>
            </a:p>
          </p:txBody>
        </p:sp>
        <p:sp>
          <p:nvSpPr>
            <p:cNvPr id="113" name="Text Box 28">
              <a:extLst>
                <a:ext uri="{FF2B5EF4-FFF2-40B4-BE49-F238E27FC236}">
                  <a16:creationId xmlns:a16="http://schemas.microsoft.com/office/drawing/2014/main" id="{E0C8E058-016B-9643-8EC4-38404A2A2EE1}"/>
                </a:ext>
              </a:extLst>
            </p:cNvPr>
            <p:cNvSpPr txBox="1">
              <a:spLocks noChangeArrowheads="1"/>
            </p:cNvSpPr>
            <p:nvPr/>
          </p:nvSpPr>
          <p:spPr bwMode="auto">
            <a:xfrm>
              <a:off x="3549" y="2332"/>
              <a:ext cx="607" cy="6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99"/>
                  </a:solidFill>
                  <a:effectLst/>
                  <a:uLnTx/>
                  <a:uFillTx/>
                  <a:latin typeface="Calibri"/>
                  <a:ea typeface="ＭＳ Ｐゴシック" panose="020B0600070205080204" pitchFamily="34" charset="-128"/>
                  <a:cs typeface="+mn-cs"/>
                </a:rPr>
                <a:t>cookie-</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99"/>
                  </a:solidFill>
                  <a:effectLst/>
                  <a:uLnTx/>
                  <a:uFillTx/>
                  <a:latin typeface="Calibri"/>
                  <a:ea typeface="ＭＳ Ｐゴシック" panose="020B0600070205080204" pitchFamily="34" charset="-128"/>
                  <a:cs typeface="+mn-cs"/>
                </a:rPr>
                <a:t>specific</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99"/>
                  </a:solidFill>
                  <a:effectLst/>
                  <a:uLnTx/>
                  <a:uFillTx/>
                  <a:latin typeface="Calibri"/>
                  <a:ea typeface="ＭＳ Ｐゴシック" panose="020B0600070205080204" pitchFamily="34" charset="-128"/>
                  <a:cs typeface="+mn-cs"/>
                </a:rPr>
                <a:t>action</a:t>
              </a:r>
            </a:p>
          </p:txBody>
        </p:sp>
        <p:sp>
          <p:nvSpPr>
            <p:cNvPr id="114" name="Line 42">
              <a:extLst>
                <a:ext uri="{FF2B5EF4-FFF2-40B4-BE49-F238E27FC236}">
                  <a16:creationId xmlns:a16="http://schemas.microsoft.com/office/drawing/2014/main" id="{AEE1E959-6738-514B-BC11-A0C6268B0814}"/>
                </a:ext>
              </a:extLst>
            </p:cNvPr>
            <p:cNvSpPr>
              <a:spLocks noChangeShapeType="1"/>
            </p:cNvSpPr>
            <p:nvPr/>
          </p:nvSpPr>
          <p:spPr bwMode="auto">
            <a:xfrm flipV="1">
              <a:off x="4252" y="2367"/>
              <a:ext cx="692" cy="269"/>
            </a:xfrm>
            <a:prstGeom prst="line">
              <a:avLst/>
            </a:prstGeom>
            <a:noFill/>
            <a:ln w="9525">
              <a:solidFill>
                <a:srgbClr val="000000"/>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a:ea typeface="ＭＳ Ｐゴシック" panose="020B0600070205080204" pitchFamily="34" charset="-128"/>
                <a:cs typeface="+mn-cs"/>
              </a:endParaRPr>
            </a:p>
          </p:txBody>
        </p:sp>
        <p:grpSp>
          <p:nvGrpSpPr>
            <p:cNvPr id="115" name="Group 83">
              <a:extLst>
                <a:ext uri="{FF2B5EF4-FFF2-40B4-BE49-F238E27FC236}">
                  <a16:creationId xmlns:a16="http://schemas.microsoft.com/office/drawing/2014/main" id="{B7857F88-08E3-E240-A20C-5162D296902E}"/>
                </a:ext>
              </a:extLst>
            </p:cNvPr>
            <p:cNvGrpSpPr>
              <a:grpSpLocks/>
            </p:cNvGrpSpPr>
            <p:nvPr/>
          </p:nvGrpSpPr>
          <p:grpSpPr bwMode="auto">
            <a:xfrm>
              <a:off x="4306" y="2363"/>
              <a:ext cx="539" cy="252"/>
              <a:chOff x="4306" y="2273"/>
              <a:chExt cx="539" cy="252"/>
            </a:xfrm>
          </p:grpSpPr>
          <p:sp>
            <p:nvSpPr>
              <p:cNvPr id="116" name="Rectangle 72">
                <a:extLst>
                  <a:ext uri="{FF2B5EF4-FFF2-40B4-BE49-F238E27FC236}">
                    <a16:creationId xmlns:a16="http://schemas.microsoft.com/office/drawing/2014/main" id="{597ACCEC-4FF2-6B40-8454-C2F1F6A7C109}"/>
                  </a:ext>
                </a:extLst>
              </p:cNvPr>
              <p:cNvSpPr>
                <a:spLocks noChangeArrowheads="1"/>
              </p:cNvSpPr>
              <p:nvPr/>
            </p:nvSpPr>
            <p:spPr bwMode="auto">
              <a:xfrm>
                <a:off x="4409" y="2365"/>
                <a:ext cx="384" cy="9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dirty="0">
                  <a:ln>
                    <a:noFill/>
                  </a:ln>
                  <a:solidFill>
                    <a:srgbClr val="000000"/>
                  </a:solidFill>
                  <a:effectLst/>
                  <a:uLnTx/>
                  <a:uFillTx/>
                  <a:latin typeface="Calibri"/>
                  <a:ea typeface="ＭＳ Ｐゴシック" panose="020B0600070205080204" pitchFamily="34" charset="-128"/>
                  <a:cs typeface="+mn-cs"/>
                </a:endParaRPr>
              </a:p>
            </p:txBody>
          </p:sp>
          <p:sp>
            <p:nvSpPr>
              <p:cNvPr id="117" name="Text Box 43">
                <a:extLst>
                  <a:ext uri="{FF2B5EF4-FFF2-40B4-BE49-F238E27FC236}">
                    <a16:creationId xmlns:a16="http://schemas.microsoft.com/office/drawing/2014/main" id="{361D7D30-A4D4-5C44-878A-9FE3CEA44145}"/>
                  </a:ext>
                </a:extLst>
              </p:cNvPr>
              <p:cNvSpPr txBox="1">
                <a:spLocks noChangeArrowheads="1"/>
              </p:cNvSpPr>
              <p:nvPr/>
            </p:nvSpPr>
            <p:spPr bwMode="auto">
              <a:xfrm>
                <a:off x="4306" y="2273"/>
                <a:ext cx="539" cy="2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Calibri"/>
                    <a:ea typeface="ＭＳ Ｐゴシック" panose="020B0600070205080204" pitchFamily="34" charset="-128"/>
                    <a:cs typeface="+mn-cs"/>
                  </a:rPr>
                  <a:t>access</a:t>
                </a:r>
              </a:p>
            </p:txBody>
          </p:sp>
        </p:grpSp>
      </p:grpSp>
      <p:grpSp>
        <p:nvGrpSpPr>
          <p:cNvPr id="118" name="Group 81">
            <a:extLst>
              <a:ext uri="{FF2B5EF4-FFF2-40B4-BE49-F238E27FC236}">
                <a16:creationId xmlns:a16="http://schemas.microsoft.com/office/drawing/2014/main" id="{CCEC4E82-EFC9-4646-BCEE-C0B8C7E94B5A}"/>
              </a:ext>
            </a:extLst>
          </p:cNvPr>
          <p:cNvGrpSpPr>
            <a:grpSpLocks/>
          </p:cNvGrpSpPr>
          <p:nvPr/>
        </p:nvGrpSpPr>
        <p:grpSpPr bwMode="auto">
          <a:xfrm>
            <a:off x="1704581" y="1762123"/>
            <a:ext cx="1066800" cy="565150"/>
            <a:chOff x="527" y="1047"/>
            <a:chExt cx="855" cy="486"/>
          </a:xfrm>
        </p:grpSpPr>
        <p:sp>
          <p:nvSpPr>
            <p:cNvPr id="119" name="AutoShape 67">
              <a:extLst>
                <a:ext uri="{FF2B5EF4-FFF2-40B4-BE49-F238E27FC236}">
                  <a16:creationId xmlns:a16="http://schemas.microsoft.com/office/drawing/2014/main" id="{3FF0F743-E4ED-2B41-96D3-06A33C2442CD}"/>
                </a:ext>
              </a:extLst>
            </p:cNvPr>
            <p:cNvSpPr>
              <a:spLocks noChangeArrowheads="1"/>
            </p:cNvSpPr>
            <p:nvPr/>
          </p:nvSpPr>
          <p:spPr bwMode="auto">
            <a:xfrm>
              <a:off x="527" y="1047"/>
              <a:ext cx="855" cy="486"/>
            </a:xfrm>
            <a:prstGeom prst="can">
              <a:avLst>
                <a:gd name="adj" fmla="val 25000"/>
              </a:avLst>
            </a:prstGeom>
            <a:solidFill>
              <a:srgbClr val="3333CC"/>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dirty="0">
                <a:ln>
                  <a:noFill/>
                </a:ln>
                <a:solidFill>
                  <a:srgbClr val="000000"/>
                </a:solidFill>
                <a:effectLst/>
                <a:uLnTx/>
                <a:uFillTx/>
                <a:latin typeface="Calibri"/>
                <a:ea typeface="ＭＳ Ｐゴシック" panose="020B0600070205080204" pitchFamily="34" charset="-128"/>
                <a:cs typeface="+mn-cs"/>
              </a:endParaRPr>
            </a:p>
          </p:txBody>
        </p:sp>
        <p:sp>
          <p:nvSpPr>
            <p:cNvPr id="120" name="Text Box 60">
              <a:extLst>
                <a:ext uri="{FF2B5EF4-FFF2-40B4-BE49-F238E27FC236}">
                  <a16:creationId xmlns:a16="http://schemas.microsoft.com/office/drawing/2014/main" id="{6117DA15-C6DD-B847-B11A-0D6EFDBC12FE}"/>
                </a:ext>
              </a:extLst>
            </p:cNvPr>
            <p:cNvSpPr txBox="1">
              <a:spLocks noChangeArrowheads="1"/>
            </p:cNvSpPr>
            <p:nvPr/>
          </p:nvSpPr>
          <p:spPr bwMode="auto">
            <a:xfrm>
              <a:off x="552" y="1193"/>
              <a:ext cx="805" cy="2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1" i="0" u="none" strike="noStrike" kern="0" cap="none" spc="0" normalizeH="0" baseline="0" noProof="0" dirty="0">
                  <a:ln>
                    <a:noFill/>
                  </a:ln>
                  <a:solidFill>
                    <a:srgbClr val="FFFFFF"/>
                  </a:solidFill>
                  <a:effectLst/>
                  <a:uLnTx/>
                  <a:uFillTx/>
                  <a:latin typeface="Calibri"/>
                  <a:ea typeface="ＭＳ Ｐゴシック" panose="020B0600070205080204" pitchFamily="34" charset="-128"/>
                  <a:cs typeface="+mn-cs"/>
                </a:rPr>
                <a:t>ebay 8734</a:t>
              </a:r>
            </a:p>
          </p:txBody>
        </p:sp>
      </p:grpSp>
      <p:grpSp>
        <p:nvGrpSpPr>
          <p:cNvPr id="121" name="Group 95">
            <a:extLst>
              <a:ext uri="{FF2B5EF4-FFF2-40B4-BE49-F238E27FC236}">
                <a16:creationId xmlns:a16="http://schemas.microsoft.com/office/drawing/2014/main" id="{6419469C-19C4-3947-B461-0398BDE5A56E}"/>
              </a:ext>
            </a:extLst>
          </p:cNvPr>
          <p:cNvGrpSpPr>
            <a:grpSpLocks/>
          </p:cNvGrpSpPr>
          <p:nvPr/>
        </p:nvGrpSpPr>
        <p:grpSpPr bwMode="auto">
          <a:xfrm>
            <a:off x="2952356" y="1946272"/>
            <a:ext cx="6972540" cy="1301749"/>
            <a:chOff x="1386" y="1327"/>
            <a:chExt cx="3730" cy="820"/>
          </a:xfrm>
        </p:grpSpPr>
        <p:sp>
          <p:nvSpPr>
            <p:cNvPr id="122" name="Line 4">
              <a:extLst>
                <a:ext uri="{FF2B5EF4-FFF2-40B4-BE49-F238E27FC236}">
                  <a16:creationId xmlns:a16="http://schemas.microsoft.com/office/drawing/2014/main" id="{53358BBA-04B8-9D40-89A7-C1749138D109}"/>
                </a:ext>
              </a:extLst>
            </p:cNvPr>
            <p:cNvSpPr>
              <a:spLocks noChangeShapeType="1"/>
            </p:cNvSpPr>
            <p:nvPr/>
          </p:nvSpPr>
          <p:spPr bwMode="auto">
            <a:xfrm>
              <a:off x="1386" y="1355"/>
              <a:ext cx="2082" cy="240"/>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a:ea typeface="ＭＳ Ｐゴシック" panose="020B0600070205080204" pitchFamily="34" charset="-128"/>
                <a:cs typeface="+mn-cs"/>
              </a:endParaRPr>
            </a:p>
          </p:txBody>
        </p:sp>
        <p:sp>
          <p:nvSpPr>
            <p:cNvPr id="123" name="Text Box 8">
              <a:extLst>
                <a:ext uri="{FF2B5EF4-FFF2-40B4-BE49-F238E27FC236}">
                  <a16:creationId xmlns:a16="http://schemas.microsoft.com/office/drawing/2014/main" id="{437463ED-2B74-A04D-85BF-36A6CD1ADBE8}"/>
                </a:ext>
              </a:extLst>
            </p:cNvPr>
            <p:cNvSpPr txBox="1">
              <a:spLocks noChangeArrowheads="1"/>
            </p:cNvSpPr>
            <p:nvPr/>
          </p:nvSpPr>
          <p:spPr bwMode="auto">
            <a:xfrm>
              <a:off x="1554" y="1327"/>
              <a:ext cx="1689" cy="252"/>
            </a:xfrm>
            <a:prstGeom prst="rect">
              <a:avLst/>
            </a:prstGeom>
            <a:solidFill>
              <a:srgbClr val="FFFFFF"/>
            </a:solidFill>
            <a:ln w="9525">
              <a:solidFill>
                <a:srgbClr val="000000"/>
              </a:solidFill>
              <a:miter lim="800000"/>
              <a:headEnd/>
              <a:tailEnd/>
            </a:ln>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Calibri"/>
                  <a:ea typeface="ＭＳ Ｐゴシック" panose="020B0600070205080204" pitchFamily="34" charset="-128"/>
                  <a:cs typeface="+mn-cs"/>
                </a:rPr>
                <a:t>usual HTTP request msg</a:t>
              </a:r>
            </a:p>
          </p:txBody>
        </p:sp>
        <p:sp>
          <p:nvSpPr>
            <p:cNvPr id="124" name="Text Box 31">
              <a:extLst>
                <a:ext uri="{FF2B5EF4-FFF2-40B4-BE49-F238E27FC236}">
                  <a16:creationId xmlns:a16="http://schemas.microsoft.com/office/drawing/2014/main" id="{8689192D-F56C-1640-861C-3C443D419F8C}"/>
                </a:ext>
              </a:extLst>
            </p:cNvPr>
            <p:cNvSpPr txBox="1">
              <a:spLocks noChangeArrowheads="1"/>
            </p:cNvSpPr>
            <p:nvPr/>
          </p:nvSpPr>
          <p:spPr bwMode="auto">
            <a:xfrm>
              <a:off x="3460" y="1390"/>
              <a:ext cx="848" cy="5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99"/>
                  </a:solidFill>
                  <a:effectLst/>
                  <a:uLnTx/>
                  <a:uFillTx/>
                  <a:latin typeface="Calibri"/>
                  <a:ea typeface="ＭＳ Ｐゴシック" panose="020B0600070205080204" pitchFamily="34" charset="-128"/>
                  <a:cs typeface="+mn-cs"/>
                </a:rPr>
                <a:t>Amazon server</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99"/>
                  </a:solidFill>
                  <a:effectLst/>
                  <a:uLnTx/>
                  <a:uFillTx/>
                  <a:latin typeface="Calibri"/>
                  <a:ea typeface="ＭＳ Ｐゴシック" panose="020B0600070205080204" pitchFamily="34" charset="-128"/>
                  <a:cs typeface="+mn-cs"/>
                </a:rPr>
                <a:t>creates ID</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99"/>
                  </a:solidFill>
                  <a:effectLst/>
                  <a:uLnTx/>
                  <a:uFillTx/>
                  <a:latin typeface="Calibri"/>
                  <a:ea typeface="ＭＳ Ｐゴシック" panose="020B0600070205080204" pitchFamily="34" charset="-128"/>
                  <a:cs typeface="+mn-cs"/>
                </a:rPr>
                <a:t>1678 for user</a:t>
              </a:r>
              <a:endParaRPr kumimoji="0" lang="en-US" altLang="en-US" sz="2000" b="0" i="0" u="none" strike="noStrike" kern="0" cap="none" spc="0" normalizeH="0" baseline="0" noProof="0" dirty="0">
                <a:ln>
                  <a:noFill/>
                </a:ln>
                <a:solidFill>
                  <a:srgbClr val="000099"/>
                </a:solidFill>
                <a:effectLst/>
                <a:uLnTx/>
                <a:uFillTx/>
                <a:latin typeface="Calibri"/>
                <a:ea typeface="ＭＳ Ｐゴシック" panose="020B0600070205080204" pitchFamily="34" charset="-128"/>
                <a:cs typeface="+mn-cs"/>
              </a:endParaRPr>
            </a:p>
          </p:txBody>
        </p:sp>
        <p:grpSp>
          <p:nvGrpSpPr>
            <p:cNvPr id="125" name="Group 82">
              <a:extLst>
                <a:ext uri="{FF2B5EF4-FFF2-40B4-BE49-F238E27FC236}">
                  <a16:creationId xmlns:a16="http://schemas.microsoft.com/office/drawing/2014/main" id="{03DF1B1A-A9A9-854D-8891-346BB0DBAA8C}"/>
                </a:ext>
              </a:extLst>
            </p:cNvPr>
            <p:cNvGrpSpPr>
              <a:grpSpLocks/>
            </p:cNvGrpSpPr>
            <p:nvPr/>
          </p:nvGrpSpPr>
          <p:grpSpPr bwMode="auto">
            <a:xfrm>
              <a:off x="4377" y="1730"/>
              <a:ext cx="739" cy="417"/>
              <a:chOff x="4377" y="1640"/>
              <a:chExt cx="739" cy="417"/>
            </a:xfrm>
          </p:grpSpPr>
          <p:sp>
            <p:nvSpPr>
              <p:cNvPr id="126" name="Line 40">
                <a:extLst>
                  <a:ext uri="{FF2B5EF4-FFF2-40B4-BE49-F238E27FC236}">
                    <a16:creationId xmlns:a16="http://schemas.microsoft.com/office/drawing/2014/main" id="{52C051AD-65C2-504B-9A70-F8E72303C4F6}"/>
                  </a:ext>
                </a:extLst>
              </p:cNvPr>
              <p:cNvSpPr>
                <a:spLocks noChangeShapeType="1"/>
              </p:cNvSpPr>
              <p:nvPr/>
            </p:nvSpPr>
            <p:spPr bwMode="auto">
              <a:xfrm>
                <a:off x="4377" y="1640"/>
                <a:ext cx="659" cy="414"/>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a:ea typeface="ＭＳ Ｐゴシック" panose="020B0600070205080204" pitchFamily="34" charset="-128"/>
                  <a:cs typeface="+mn-cs"/>
                </a:endParaRPr>
              </a:p>
            </p:txBody>
          </p:sp>
          <p:sp>
            <p:nvSpPr>
              <p:cNvPr id="127" name="Rectangle 73">
                <a:extLst>
                  <a:ext uri="{FF2B5EF4-FFF2-40B4-BE49-F238E27FC236}">
                    <a16:creationId xmlns:a16="http://schemas.microsoft.com/office/drawing/2014/main" id="{7F34673E-5298-3241-9317-86EC3DD70F2D}"/>
                  </a:ext>
                </a:extLst>
              </p:cNvPr>
              <p:cNvSpPr>
                <a:spLocks noChangeArrowheads="1"/>
              </p:cNvSpPr>
              <p:nvPr/>
            </p:nvSpPr>
            <p:spPr bwMode="auto">
              <a:xfrm>
                <a:off x="4470" y="1729"/>
                <a:ext cx="602" cy="24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dirty="0">
                  <a:ln>
                    <a:noFill/>
                  </a:ln>
                  <a:solidFill>
                    <a:srgbClr val="000000"/>
                  </a:solidFill>
                  <a:effectLst/>
                  <a:uLnTx/>
                  <a:uFillTx/>
                  <a:latin typeface="Calibri"/>
                  <a:ea typeface="ＭＳ Ｐゴシック" panose="020B0600070205080204" pitchFamily="34" charset="-128"/>
                  <a:cs typeface="+mn-cs"/>
                </a:endParaRPr>
              </a:p>
            </p:txBody>
          </p:sp>
          <p:sp>
            <p:nvSpPr>
              <p:cNvPr id="128" name="Text Box 41">
                <a:extLst>
                  <a:ext uri="{FF2B5EF4-FFF2-40B4-BE49-F238E27FC236}">
                    <a16:creationId xmlns:a16="http://schemas.microsoft.com/office/drawing/2014/main" id="{F17F9C36-958E-4C47-BE78-4A1A5F072669}"/>
                  </a:ext>
                </a:extLst>
              </p:cNvPr>
              <p:cNvSpPr txBox="1">
                <a:spLocks noChangeArrowheads="1"/>
              </p:cNvSpPr>
              <p:nvPr/>
            </p:nvSpPr>
            <p:spPr bwMode="auto">
              <a:xfrm>
                <a:off x="4381" y="1702"/>
                <a:ext cx="735" cy="3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75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Calibri"/>
                    <a:ea typeface="ＭＳ Ｐゴシック" panose="020B0600070205080204" pitchFamily="34" charset="-128"/>
                    <a:cs typeface="+mn-cs"/>
                  </a:rPr>
                  <a:t>create</a:t>
                </a:r>
              </a:p>
              <a:p>
                <a:pPr marL="0" marR="0" lvl="0" indent="0" algn="l" defTabSz="914400" rtl="0" eaLnBrk="0" fontAlgn="base" latinLnBrk="0" hangingPunct="0">
                  <a:lnSpc>
                    <a:spcPct val="75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Calibri"/>
                    <a:ea typeface="ＭＳ Ｐゴシック" panose="020B0600070205080204" pitchFamily="34" charset="-128"/>
                    <a:cs typeface="+mn-cs"/>
                  </a:rPr>
                  <a:t>    entry</a:t>
                </a:r>
              </a:p>
            </p:txBody>
          </p:sp>
        </p:grpSp>
      </p:grpSp>
      <p:grpSp>
        <p:nvGrpSpPr>
          <p:cNvPr id="129" name="Group 88">
            <a:extLst>
              <a:ext uri="{FF2B5EF4-FFF2-40B4-BE49-F238E27FC236}">
                <a16:creationId xmlns:a16="http://schemas.microsoft.com/office/drawing/2014/main" id="{7A1CD3F5-FA12-5E48-9AC5-0FFB79FB2A15}"/>
              </a:ext>
            </a:extLst>
          </p:cNvPr>
          <p:cNvGrpSpPr>
            <a:grpSpLocks/>
          </p:cNvGrpSpPr>
          <p:nvPr/>
        </p:nvGrpSpPr>
        <p:grpSpPr bwMode="auto">
          <a:xfrm>
            <a:off x="1675603" y="2474086"/>
            <a:ext cx="5151555" cy="890270"/>
            <a:chOff x="462" y="1603"/>
            <a:chExt cx="3550" cy="719"/>
          </a:xfrm>
        </p:grpSpPr>
        <p:sp>
          <p:nvSpPr>
            <p:cNvPr id="130" name="Line 9">
              <a:extLst>
                <a:ext uri="{FF2B5EF4-FFF2-40B4-BE49-F238E27FC236}">
                  <a16:creationId xmlns:a16="http://schemas.microsoft.com/office/drawing/2014/main" id="{34D0E0B7-0FCE-BB41-80D4-74036A27503A}"/>
                </a:ext>
              </a:extLst>
            </p:cNvPr>
            <p:cNvSpPr>
              <a:spLocks noChangeShapeType="1"/>
            </p:cNvSpPr>
            <p:nvPr/>
          </p:nvSpPr>
          <p:spPr bwMode="auto">
            <a:xfrm flipH="1">
              <a:off x="1404" y="1603"/>
              <a:ext cx="2608" cy="274"/>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a:ea typeface="ＭＳ Ｐゴシック" panose="020B0600070205080204" pitchFamily="34" charset="-128"/>
                <a:cs typeface="+mn-cs"/>
              </a:endParaRPr>
            </a:p>
          </p:txBody>
        </p:sp>
        <p:sp>
          <p:nvSpPr>
            <p:cNvPr id="131" name="Text Box 11">
              <a:extLst>
                <a:ext uri="{FF2B5EF4-FFF2-40B4-BE49-F238E27FC236}">
                  <a16:creationId xmlns:a16="http://schemas.microsoft.com/office/drawing/2014/main" id="{C2A582BF-35AD-EC42-8C5E-BCF7C4420C15}"/>
                </a:ext>
              </a:extLst>
            </p:cNvPr>
            <p:cNvSpPr txBox="1">
              <a:spLocks noChangeArrowheads="1"/>
            </p:cNvSpPr>
            <p:nvPr/>
          </p:nvSpPr>
          <p:spPr bwMode="auto">
            <a:xfrm>
              <a:off x="1552" y="1650"/>
              <a:ext cx="1665" cy="518"/>
            </a:xfrm>
            <a:prstGeom prst="rect">
              <a:avLst/>
            </a:prstGeom>
            <a:solidFill>
              <a:srgbClr val="FFFFFF"/>
            </a:solidFill>
            <a:ln w="9525">
              <a:solidFill>
                <a:srgbClr val="000000"/>
              </a:solidFill>
              <a:miter lim="800000"/>
              <a:headEnd/>
              <a:tailEnd/>
            </a:ln>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8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Calibri"/>
                  <a:ea typeface="ＭＳ Ｐゴシック" panose="020B0600070205080204" pitchFamily="34" charset="-128"/>
                  <a:cs typeface="+mn-cs"/>
                </a:rPr>
                <a:t>usual HTTP response </a:t>
              </a:r>
            </a:p>
            <a:p>
              <a:pPr marL="0" marR="0" lvl="0" indent="0" algn="ctr" defTabSz="914400" rtl="0" eaLnBrk="0" fontAlgn="base" latinLnBrk="0" hangingPunct="0">
                <a:lnSpc>
                  <a:spcPct val="80000"/>
                </a:lnSpc>
                <a:spcBef>
                  <a:spcPct val="0"/>
                </a:spcBef>
                <a:spcAft>
                  <a:spcPct val="0"/>
                </a:spcAft>
                <a:buClrTx/>
                <a:buSzTx/>
                <a:buFontTx/>
                <a:buNone/>
                <a:tabLst/>
                <a:defRPr/>
              </a:pPr>
              <a:r>
                <a:rPr kumimoji="0" lang="en-US" altLang="en-US" sz="2400" b="1" i="0" u="none" strike="noStrike" kern="0" cap="none" spc="0" normalizeH="0" baseline="0" noProof="0" dirty="0">
                  <a:ln>
                    <a:noFill/>
                  </a:ln>
                  <a:solidFill>
                    <a:srgbClr val="000000"/>
                  </a:solidFill>
                  <a:effectLst/>
                  <a:uLnTx/>
                  <a:uFillTx/>
                  <a:latin typeface="Calibri"/>
                  <a:ea typeface="ＭＳ Ｐゴシック" panose="020B0600070205080204" pitchFamily="34" charset="-128"/>
                  <a:cs typeface="+mn-cs"/>
                </a:rPr>
                <a:t>set-cookie: 1678 </a:t>
              </a:r>
            </a:p>
          </p:txBody>
        </p:sp>
        <p:grpSp>
          <p:nvGrpSpPr>
            <p:cNvPr id="132" name="Group 76">
              <a:extLst>
                <a:ext uri="{FF2B5EF4-FFF2-40B4-BE49-F238E27FC236}">
                  <a16:creationId xmlns:a16="http://schemas.microsoft.com/office/drawing/2014/main" id="{9B50E41F-6BE8-5B41-B57A-83E988A059B1}"/>
                </a:ext>
              </a:extLst>
            </p:cNvPr>
            <p:cNvGrpSpPr>
              <a:grpSpLocks/>
            </p:cNvGrpSpPr>
            <p:nvPr/>
          </p:nvGrpSpPr>
          <p:grpSpPr bwMode="auto">
            <a:xfrm>
              <a:off x="462" y="1836"/>
              <a:ext cx="1004" cy="486"/>
              <a:chOff x="687" y="1746"/>
              <a:chExt cx="1004" cy="486"/>
            </a:xfrm>
          </p:grpSpPr>
          <p:sp>
            <p:nvSpPr>
              <p:cNvPr id="133" name="AutoShape 74">
                <a:extLst>
                  <a:ext uri="{FF2B5EF4-FFF2-40B4-BE49-F238E27FC236}">
                    <a16:creationId xmlns:a16="http://schemas.microsoft.com/office/drawing/2014/main" id="{0B53BA64-2104-564F-AC68-42F70CD1847E}"/>
                  </a:ext>
                </a:extLst>
              </p:cNvPr>
              <p:cNvSpPr>
                <a:spLocks noChangeArrowheads="1"/>
              </p:cNvSpPr>
              <p:nvPr/>
            </p:nvSpPr>
            <p:spPr bwMode="auto">
              <a:xfrm>
                <a:off x="702" y="1746"/>
                <a:ext cx="735" cy="486"/>
              </a:xfrm>
              <a:prstGeom prst="can">
                <a:avLst>
                  <a:gd name="adj" fmla="val 25000"/>
                </a:avLst>
              </a:prstGeom>
              <a:solidFill>
                <a:srgbClr val="3333CC"/>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dirty="0">
                  <a:ln>
                    <a:noFill/>
                  </a:ln>
                  <a:solidFill>
                    <a:srgbClr val="000000"/>
                  </a:solidFill>
                  <a:effectLst/>
                  <a:uLnTx/>
                  <a:uFillTx/>
                  <a:latin typeface="Calibri"/>
                  <a:ea typeface="ＭＳ Ｐゴシック" panose="020B0600070205080204" pitchFamily="34" charset="-128"/>
                  <a:cs typeface="+mn-cs"/>
                </a:endParaRPr>
              </a:p>
            </p:txBody>
          </p:sp>
          <p:sp>
            <p:nvSpPr>
              <p:cNvPr id="134" name="Text Box 75">
                <a:extLst>
                  <a:ext uri="{FF2B5EF4-FFF2-40B4-BE49-F238E27FC236}">
                    <a16:creationId xmlns:a16="http://schemas.microsoft.com/office/drawing/2014/main" id="{40EF6721-60A7-E646-8306-ACE2C580AA17}"/>
                  </a:ext>
                </a:extLst>
              </p:cNvPr>
              <p:cNvSpPr txBox="1">
                <a:spLocks noChangeArrowheads="1"/>
              </p:cNvSpPr>
              <p:nvPr/>
            </p:nvSpPr>
            <p:spPr bwMode="auto">
              <a:xfrm>
                <a:off x="687" y="1836"/>
                <a:ext cx="1004" cy="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90000"/>
                  </a:lnSpc>
                  <a:spcBef>
                    <a:spcPct val="0"/>
                  </a:spcBef>
                  <a:spcAft>
                    <a:spcPct val="0"/>
                  </a:spcAft>
                  <a:buClrTx/>
                  <a:buSzTx/>
                  <a:buFontTx/>
                  <a:buNone/>
                  <a:tabLst/>
                  <a:defRPr/>
                </a:pPr>
                <a:r>
                  <a:rPr kumimoji="0" lang="en-US" altLang="en-US" sz="1400" b="1" i="0" u="none" strike="noStrike" kern="0" cap="none" spc="0" normalizeH="0" baseline="0" noProof="0" dirty="0">
                    <a:ln>
                      <a:noFill/>
                    </a:ln>
                    <a:solidFill>
                      <a:srgbClr val="FFFFFF"/>
                    </a:solidFill>
                    <a:effectLst/>
                    <a:uLnTx/>
                    <a:uFillTx/>
                    <a:latin typeface="Calibri"/>
                    <a:ea typeface="ＭＳ Ｐゴシック" panose="020B0600070205080204" pitchFamily="34" charset="-128"/>
                    <a:cs typeface="+mn-cs"/>
                  </a:rPr>
                  <a:t>ebay 8734</a:t>
                </a:r>
              </a:p>
              <a:p>
                <a:pPr marL="0" marR="0" lvl="0" indent="0" algn="l" defTabSz="914400" rtl="0" eaLnBrk="0" fontAlgn="base" latinLnBrk="0" hangingPunct="0">
                  <a:lnSpc>
                    <a:spcPct val="90000"/>
                  </a:lnSpc>
                  <a:spcBef>
                    <a:spcPct val="0"/>
                  </a:spcBef>
                  <a:spcAft>
                    <a:spcPct val="0"/>
                  </a:spcAft>
                  <a:buClrTx/>
                  <a:buSzTx/>
                  <a:buFontTx/>
                  <a:buNone/>
                  <a:tabLst/>
                  <a:defRPr/>
                </a:pPr>
                <a:r>
                  <a:rPr kumimoji="0" lang="en-US" altLang="en-US" sz="1400" b="1" i="0" u="none" strike="noStrike" kern="0" cap="none" spc="0" normalizeH="0" baseline="0" noProof="0" dirty="0">
                    <a:ln>
                      <a:noFill/>
                    </a:ln>
                    <a:solidFill>
                      <a:srgbClr val="FFFFFF"/>
                    </a:solidFill>
                    <a:effectLst/>
                    <a:uLnTx/>
                    <a:uFillTx/>
                    <a:latin typeface="Calibri"/>
                    <a:ea typeface="ＭＳ Ｐゴシック" panose="020B0600070205080204" pitchFamily="34" charset="-128"/>
                    <a:cs typeface="+mn-cs"/>
                  </a:rPr>
                  <a:t>amazon 1678</a:t>
                </a:r>
              </a:p>
            </p:txBody>
          </p:sp>
        </p:grpSp>
      </p:grpSp>
      <p:grpSp>
        <p:nvGrpSpPr>
          <p:cNvPr id="135" name="Group 93">
            <a:extLst>
              <a:ext uri="{FF2B5EF4-FFF2-40B4-BE49-F238E27FC236}">
                <a16:creationId xmlns:a16="http://schemas.microsoft.com/office/drawing/2014/main" id="{3301D1A0-4332-D44D-9339-6985DCD61D45}"/>
              </a:ext>
            </a:extLst>
          </p:cNvPr>
          <p:cNvGrpSpPr>
            <a:grpSpLocks/>
          </p:cNvGrpSpPr>
          <p:nvPr/>
        </p:nvGrpSpPr>
        <p:grpSpPr bwMode="auto">
          <a:xfrm>
            <a:off x="2994226" y="4365354"/>
            <a:ext cx="6781125" cy="2001838"/>
            <a:chOff x="1406" y="2641"/>
            <a:chExt cx="3562" cy="1261"/>
          </a:xfrm>
        </p:grpSpPr>
        <p:sp>
          <p:nvSpPr>
            <p:cNvPr id="136" name="Line 20">
              <a:extLst>
                <a:ext uri="{FF2B5EF4-FFF2-40B4-BE49-F238E27FC236}">
                  <a16:creationId xmlns:a16="http://schemas.microsoft.com/office/drawing/2014/main" id="{27A08B61-84D4-974B-B631-032C83422CF0}"/>
                </a:ext>
              </a:extLst>
            </p:cNvPr>
            <p:cNvSpPr>
              <a:spLocks noChangeShapeType="1"/>
            </p:cNvSpPr>
            <p:nvPr/>
          </p:nvSpPr>
          <p:spPr bwMode="auto">
            <a:xfrm>
              <a:off x="1406" y="3293"/>
              <a:ext cx="2032" cy="242"/>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a:ea typeface="ＭＳ Ｐゴシック" panose="020B0600070205080204" pitchFamily="34" charset="-128"/>
                <a:cs typeface="+mn-cs"/>
              </a:endParaRPr>
            </a:p>
          </p:txBody>
        </p:sp>
        <p:sp>
          <p:nvSpPr>
            <p:cNvPr id="137" name="Text Box 23">
              <a:extLst>
                <a:ext uri="{FF2B5EF4-FFF2-40B4-BE49-F238E27FC236}">
                  <a16:creationId xmlns:a16="http://schemas.microsoft.com/office/drawing/2014/main" id="{C0FE6E20-0831-D147-9963-B3CABC0FF1A0}"/>
                </a:ext>
              </a:extLst>
            </p:cNvPr>
            <p:cNvSpPr txBox="1">
              <a:spLocks noChangeArrowheads="1"/>
            </p:cNvSpPr>
            <p:nvPr/>
          </p:nvSpPr>
          <p:spPr bwMode="auto">
            <a:xfrm>
              <a:off x="1561" y="3171"/>
              <a:ext cx="1689" cy="404"/>
            </a:xfrm>
            <a:prstGeom prst="rect">
              <a:avLst/>
            </a:prstGeom>
            <a:solidFill>
              <a:srgbClr val="FFFFFF"/>
            </a:solidFill>
            <a:ln w="9525">
              <a:solidFill>
                <a:srgbClr val="000000"/>
              </a:solidFill>
              <a:miter lim="800000"/>
              <a:headEnd/>
              <a:tailEnd/>
            </a:ln>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8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Calibri"/>
                  <a:ea typeface="ＭＳ Ｐゴシック" panose="020B0600070205080204" pitchFamily="34" charset="-128"/>
                  <a:cs typeface="+mn-cs"/>
                </a:rPr>
                <a:t>usual HTTP request msg</a:t>
              </a:r>
            </a:p>
            <a:p>
              <a:pPr marL="0" marR="0" lvl="0" indent="0" algn="ctr" defTabSz="914400" rtl="0" eaLnBrk="0" fontAlgn="base" latinLnBrk="0" hangingPunct="0">
                <a:lnSpc>
                  <a:spcPct val="80000"/>
                </a:lnSpc>
                <a:spcBef>
                  <a:spcPct val="0"/>
                </a:spcBef>
                <a:spcAft>
                  <a:spcPct val="0"/>
                </a:spcAft>
                <a:buClrTx/>
                <a:buSzTx/>
                <a:buFontTx/>
                <a:buNone/>
                <a:tabLst/>
                <a:defRPr/>
              </a:pPr>
              <a:r>
                <a:rPr kumimoji="0" lang="en-US" altLang="en-US" sz="2400" b="1" i="0" u="none" strike="noStrike" kern="0" cap="none" spc="0" normalizeH="0" baseline="0" noProof="0" dirty="0">
                  <a:ln>
                    <a:noFill/>
                  </a:ln>
                  <a:solidFill>
                    <a:srgbClr val="000000"/>
                  </a:solidFill>
                  <a:effectLst/>
                  <a:uLnTx/>
                  <a:uFillTx/>
                  <a:latin typeface="Calibri"/>
                  <a:ea typeface="ＭＳ Ｐゴシック" panose="020B0600070205080204" pitchFamily="34" charset="-128"/>
                  <a:cs typeface="+mn-cs"/>
                </a:rPr>
                <a:t>cookie: 1678</a:t>
              </a:r>
            </a:p>
          </p:txBody>
        </p:sp>
        <p:sp>
          <p:nvSpPr>
            <p:cNvPr id="138" name="Text Box 29">
              <a:extLst>
                <a:ext uri="{FF2B5EF4-FFF2-40B4-BE49-F238E27FC236}">
                  <a16:creationId xmlns:a16="http://schemas.microsoft.com/office/drawing/2014/main" id="{8241B379-77A9-114B-8D91-05EAB5E6DC9B}"/>
                </a:ext>
              </a:extLst>
            </p:cNvPr>
            <p:cNvSpPr txBox="1">
              <a:spLocks noChangeArrowheads="1"/>
            </p:cNvSpPr>
            <p:nvPr/>
          </p:nvSpPr>
          <p:spPr bwMode="auto">
            <a:xfrm>
              <a:off x="3579" y="3262"/>
              <a:ext cx="607" cy="6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99"/>
                  </a:solidFill>
                  <a:effectLst/>
                  <a:uLnTx/>
                  <a:uFillTx/>
                  <a:latin typeface="Calibri"/>
                  <a:ea typeface="ＭＳ Ｐゴシック" panose="020B0600070205080204" pitchFamily="34" charset="-128"/>
                  <a:cs typeface="+mn-cs"/>
                </a:rPr>
                <a:t>cookie-</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99"/>
                  </a:solidFill>
                  <a:effectLst/>
                  <a:uLnTx/>
                  <a:uFillTx/>
                  <a:latin typeface="Calibri"/>
                  <a:ea typeface="ＭＳ Ｐゴシック" panose="020B0600070205080204" pitchFamily="34" charset="-128"/>
                  <a:cs typeface="+mn-cs"/>
                </a:rPr>
                <a:t>specific</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99"/>
                  </a:solidFill>
                  <a:effectLst/>
                  <a:uLnTx/>
                  <a:uFillTx/>
                  <a:latin typeface="Calibri"/>
                  <a:ea typeface="ＭＳ Ｐゴシック" panose="020B0600070205080204" pitchFamily="34" charset="-128"/>
                  <a:cs typeface="+mn-cs"/>
                </a:rPr>
                <a:t>action</a:t>
              </a:r>
            </a:p>
          </p:txBody>
        </p:sp>
        <p:sp>
          <p:nvSpPr>
            <p:cNvPr id="139" name="Line 44">
              <a:extLst>
                <a:ext uri="{FF2B5EF4-FFF2-40B4-BE49-F238E27FC236}">
                  <a16:creationId xmlns:a16="http://schemas.microsoft.com/office/drawing/2014/main" id="{E200A986-F657-7343-BB4C-41C023FA5311}"/>
                </a:ext>
              </a:extLst>
            </p:cNvPr>
            <p:cNvSpPr>
              <a:spLocks noChangeShapeType="1"/>
            </p:cNvSpPr>
            <p:nvPr/>
          </p:nvSpPr>
          <p:spPr bwMode="auto">
            <a:xfrm flipV="1">
              <a:off x="4181" y="2641"/>
              <a:ext cx="787" cy="861"/>
            </a:xfrm>
            <a:prstGeom prst="line">
              <a:avLst/>
            </a:prstGeom>
            <a:noFill/>
            <a:ln w="9525">
              <a:solidFill>
                <a:srgbClr val="000000"/>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a:ea typeface="ＭＳ Ｐゴシック" panose="020B0600070205080204" pitchFamily="34" charset="-128"/>
                <a:cs typeface="+mn-cs"/>
              </a:endParaRPr>
            </a:p>
          </p:txBody>
        </p:sp>
        <p:sp>
          <p:nvSpPr>
            <p:cNvPr id="140" name="Text Box 71">
              <a:extLst>
                <a:ext uri="{FF2B5EF4-FFF2-40B4-BE49-F238E27FC236}">
                  <a16:creationId xmlns:a16="http://schemas.microsoft.com/office/drawing/2014/main" id="{CCBDD99D-1C5A-2749-9C7B-9D0A6E0A3C92}"/>
                </a:ext>
              </a:extLst>
            </p:cNvPr>
            <p:cNvSpPr txBox="1">
              <a:spLocks noChangeArrowheads="1"/>
            </p:cNvSpPr>
            <p:nvPr/>
          </p:nvSpPr>
          <p:spPr bwMode="auto">
            <a:xfrm>
              <a:off x="4287" y="2939"/>
              <a:ext cx="539" cy="25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Calibri"/>
                  <a:ea typeface="ＭＳ Ｐゴシック" panose="020B0600070205080204" pitchFamily="34" charset="-128"/>
                  <a:cs typeface="+mn-cs"/>
                </a:rPr>
                <a:t>access</a:t>
              </a:r>
            </a:p>
          </p:txBody>
        </p:sp>
      </p:grpSp>
      <p:grpSp>
        <p:nvGrpSpPr>
          <p:cNvPr id="141" name="Group 77">
            <a:extLst>
              <a:ext uri="{FF2B5EF4-FFF2-40B4-BE49-F238E27FC236}">
                <a16:creationId xmlns:a16="http://schemas.microsoft.com/office/drawing/2014/main" id="{147D74CA-2DA8-1241-A8E8-3EF2E932E88E}"/>
              </a:ext>
            </a:extLst>
          </p:cNvPr>
          <p:cNvGrpSpPr>
            <a:grpSpLocks/>
          </p:cNvGrpSpPr>
          <p:nvPr/>
        </p:nvGrpSpPr>
        <p:grpSpPr bwMode="auto">
          <a:xfrm>
            <a:off x="1655687" y="5113066"/>
            <a:ext cx="1389062" cy="633978"/>
            <a:chOff x="702" y="1746"/>
            <a:chExt cx="1004" cy="486"/>
          </a:xfrm>
        </p:grpSpPr>
        <p:sp>
          <p:nvSpPr>
            <p:cNvPr id="142" name="AutoShape 78">
              <a:extLst>
                <a:ext uri="{FF2B5EF4-FFF2-40B4-BE49-F238E27FC236}">
                  <a16:creationId xmlns:a16="http://schemas.microsoft.com/office/drawing/2014/main" id="{19C72BA2-8506-044E-A290-911BA7AE5D6E}"/>
                </a:ext>
              </a:extLst>
            </p:cNvPr>
            <p:cNvSpPr>
              <a:spLocks noChangeArrowheads="1"/>
            </p:cNvSpPr>
            <p:nvPr/>
          </p:nvSpPr>
          <p:spPr bwMode="auto">
            <a:xfrm>
              <a:off x="735" y="1746"/>
              <a:ext cx="773" cy="486"/>
            </a:xfrm>
            <a:prstGeom prst="can">
              <a:avLst>
                <a:gd name="adj" fmla="val 25000"/>
              </a:avLst>
            </a:prstGeom>
            <a:solidFill>
              <a:srgbClr val="3333CC"/>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dirty="0">
                <a:ln>
                  <a:noFill/>
                </a:ln>
                <a:solidFill>
                  <a:srgbClr val="000000"/>
                </a:solidFill>
                <a:effectLst/>
                <a:uLnTx/>
                <a:uFillTx/>
                <a:latin typeface="Calibri"/>
                <a:ea typeface="ＭＳ Ｐゴシック" panose="020B0600070205080204" pitchFamily="34" charset="-128"/>
                <a:cs typeface="+mn-cs"/>
              </a:endParaRPr>
            </a:p>
          </p:txBody>
        </p:sp>
        <p:sp>
          <p:nvSpPr>
            <p:cNvPr id="143" name="Text Box 79">
              <a:extLst>
                <a:ext uri="{FF2B5EF4-FFF2-40B4-BE49-F238E27FC236}">
                  <a16:creationId xmlns:a16="http://schemas.microsoft.com/office/drawing/2014/main" id="{DF0A1B9A-EFCF-7042-A14D-D22FE4D35A09}"/>
                </a:ext>
              </a:extLst>
            </p:cNvPr>
            <p:cNvSpPr txBox="1">
              <a:spLocks noChangeArrowheads="1"/>
            </p:cNvSpPr>
            <p:nvPr/>
          </p:nvSpPr>
          <p:spPr bwMode="auto">
            <a:xfrm>
              <a:off x="702" y="1851"/>
              <a:ext cx="1004" cy="3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90000"/>
                </a:lnSpc>
                <a:spcBef>
                  <a:spcPct val="0"/>
                </a:spcBef>
                <a:spcAft>
                  <a:spcPct val="0"/>
                </a:spcAft>
                <a:buClrTx/>
                <a:buSzTx/>
                <a:buFontTx/>
                <a:buNone/>
                <a:tabLst/>
                <a:defRPr/>
              </a:pPr>
              <a:r>
                <a:rPr kumimoji="0" lang="en-US" altLang="en-US" sz="1400" b="1" i="0" u="none" strike="noStrike" kern="0" cap="none" spc="0" normalizeH="0" baseline="0" noProof="0" dirty="0">
                  <a:ln>
                    <a:noFill/>
                  </a:ln>
                  <a:solidFill>
                    <a:srgbClr val="FFFFFF"/>
                  </a:solidFill>
                  <a:effectLst/>
                  <a:uLnTx/>
                  <a:uFillTx/>
                  <a:latin typeface="Calibri"/>
                  <a:ea typeface="ＭＳ Ｐゴシック" panose="020B0600070205080204" pitchFamily="34" charset="-128"/>
                  <a:cs typeface="+mn-cs"/>
                </a:rPr>
                <a:t>ebay 8734</a:t>
              </a:r>
            </a:p>
            <a:p>
              <a:pPr marL="0" marR="0" lvl="0" indent="0" algn="l" defTabSz="914400" rtl="0" eaLnBrk="0" fontAlgn="base" latinLnBrk="0" hangingPunct="0">
                <a:lnSpc>
                  <a:spcPct val="90000"/>
                </a:lnSpc>
                <a:spcBef>
                  <a:spcPct val="0"/>
                </a:spcBef>
                <a:spcAft>
                  <a:spcPct val="0"/>
                </a:spcAft>
                <a:buClrTx/>
                <a:buSzTx/>
                <a:buFontTx/>
                <a:buNone/>
                <a:tabLst/>
                <a:defRPr/>
              </a:pPr>
              <a:r>
                <a:rPr kumimoji="0" lang="en-US" altLang="en-US" sz="1400" b="1" i="0" u="none" strike="noStrike" kern="0" cap="none" spc="0" normalizeH="0" baseline="0" noProof="0" dirty="0">
                  <a:ln>
                    <a:noFill/>
                  </a:ln>
                  <a:solidFill>
                    <a:srgbClr val="FFFFFF"/>
                  </a:solidFill>
                  <a:effectLst/>
                  <a:uLnTx/>
                  <a:uFillTx/>
                  <a:latin typeface="Calibri"/>
                  <a:ea typeface="ＭＳ Ｐゴシック" panose="020B0600070205080204" pitchFamily="34" charset="-128"/>
                  <a:cs typeface="+mn-cs"/>
                </a:rPr>
                <a:t>amazon 1678</a:t>
              </a:r>
              <a:endParaRPr kumimoji="0" lang="en-US" altLang="en-US" sz="1600" b="1" i="0" u="none" strike="noStrike" kern="0" cap="none" spc="0" normalizeH="0" baseline="0" noProof="0" dirty="0">
                <a:ln>
                  <a:noFill/>
                </a:ln>
                <a:solidFill>
                  <a:srgbClr val="FFFFFF"/>
                </a:solidFill>
                <a:effectLst/>
                <a:uLnTx/>
                <a:uFillTx/>
                <a:latin typeface="Calibri"/>
                <a:ea typeface="ＭＳ Ｐゴシック" panose="020B0600070205080204" pitchFamily="34" charset="-128"/>
                <a:cs typeface="+mn-cs"/>
              </a:endParaRPr>
            </a:p>
          </p:txBody>
        </p:sp>
      </p:grpSp>
      <p:sp>
        <p:nvSpPr>
          <p:cNvPr id="144" name="Text Box 80">
            <a:extLst>
              <a:ext uri="{FF2B5EF4-FFF2-40B4-BE49-F238E27FC236}">
                <a16:creationId xmlns:a16="http://schemas.microsoft.com/office/drawing/2014/main" id="{EC583638-A99A-9144-B11A-E459DCDD4BA4}"/>
              </a:ext>
            </a:extLst>
          </p:cNvPr>
          <p:cNvSpPr txBox="1">
            <a:spLocks noChangeArrowheads="1"/>
          </p:cNvSpPr>
          <p:nvPr/>
        </p:nvSpPr>
        <p:spPr bwMode="auto">
          <a:xfrm>
            <a:off x="9834963" y="2582111"/>
            <a:ext cx="1140056"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CC0000"/>
                </a:solidFill>
                <a:effectLst/>
                <a:uLnTx/>
                <a:uFillTx/>
                <a:latin typeface="Calibri"/>
                <a:ea typeface="ＭＳ Ｐゴシック" panose="020B0600070205080204" pitchFamily="34" charset="-128"/>
                <a:cs typeface="+mn-cs"/>
              </a:rPr>
              <a:t>backend</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CC0000"/>
                </a:solidFill>
                <a:effectLst/>
                <a:uLnTx/>
                <a:uFillTx/>
                <a:latin typeface="Calibri"/>
                <a:ea typeface="ＭＳ Ｐゴシック" panose="020B0600070205080204" pitchFamily="34" charset="-128"/>
                <a:cs typeface="+mn-cs"/>
              </a:rPr>
              <a:t>database</a:t>
            </a:r>
          </a:p>
        </p:txBody>
      </p:sp>
      <p:sp>
        <p:nvSpPr>
          <p:cNvPr id="145" name="AutoShape 327">
            <a:extLst>
              <a:ext uri="{FF2B5EF4-FFF2-40B4-BE49-F238E27FC236}">
                <a16:creationId xmlns:a16="http://schemas.microsoft.com/office/drawing/2014/main" id="{774E3BE6-BFC9-C849-B588-B56E574DA6BE}"/>
              </a:ext>
            </a:extLst>
          </p:cNvPr>
          <p:cNvSpPr>
            <a:spLocks noChangeArrowheads="1"/>
          </p:cNvSpPr>
          <p:nvPr/>
        </p:nvSpPr>
        <p:spPr bwMode="auto">
          <a:xfrm>
            <a:off x="10104838" y="3202824"/>
            <a:ext cx="592138" cy="908050"/>
          </a:xfrm>
          <a:prstGeom prst="can">
            <a:avLst>
              <a:gd name="adj" fmla="val 31004"/>
            </a:avLst>
          </a:prstGeom>
          <a:gradFill rotWithShape="1">
            <a:gsLst>
              <a:gs pos="0">
                <a:srgbClr val="000099"/>
              </a:gs>
              <a:gs pos="100000">
                <a:srgbClr val="FFFFFF"/>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0" cap="none" spc="0" normalizeH="0" baseline="0" noProof="0" dirty="0">
              <a:ln>
                <a:noFill/>
              </a:ln>
              <a:solidFill>
                <a:srgbClr val="000000"/>
              </a:solidFill>
              <a:effectLst/>
              <a:uLnTx/>
              <a:uFillTx/>
              <a:latin typeface="Calibri"/>
              <a:ea typeface="ＭＳ Ｐゴシック" panose="020B0600070205080204" pitchFamily="34" charset="-128"/>
              <a:cs typeface="Arial" panose="020B0604020202020204" pitchFamily="34" charset="0"/>
            </a:endParaRPr>
          </a:p>
        </p:txBody>
      </p:sp>
      <p:grpSp>
        <p:nvGrpSpPr>
          <p:cNvPr id="146" name="Group 63">
            <a:extLst>
              <a:ext uri="{FF2B5EF4-FFF2-40B4-BE49-F238E27FC236}">
                <a16:creationId xmlns:a16="http://schemas.microsoft.com/office/drawing/2014/main" id="{1D650FE6-EFAF-DA42-B6C3-89E2D30D6710}"/>
              </a:ext>
            </a:extLst>
          </p:cNvPr>
          <p:cNvGrpSpPr>
            <a:grpSpLocks/>
          </p:cNvGrpSpPr>
          <p:nvPr/>
        </p:nvGrpSpPr>
        <p:grpSpPr bwMode="auto">
          <a:xfrm>
            <a:off x="6709231" y="1274501"/>
            <a:ext cx="351110" cy="610396"/>
            <a:chOff x="4140" y="429"/>
            <a:chExt cx="1425" cy="2396"/>
          </a:xfrm>
        </p:grpSpPr>
        <p:sp>
          <p:nvSpPr>
            <p:cNvPr id="147" name="Freeform 64">
              <a:extLst>
                <a:ext uri="{FF2B5EF4-FFF2-40B4-BE49-F238E27FC236}">
                  <a16:creationId xmlns:a16="http://schemas.microsoft.com/office/drawing/2014/main" id="{23F46B7A-88B4-C64E-A298-064AE8ED2082}"/>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a:ea typeface="ＭＳ Ｐゴシック" panose="020B0600070205080204" pitchFamily="34" charset="-128"/>
                <a:cs typeface="+mn-cs"/>
              </a:endParaRPr>
            </a:p>
          </p:txBody>
        </p:sp>
        <p:sp>
          <p:nvSpPr>
            <p:cNvPr id="148" name="Rectangle 65">
              <a:extLst>
                <a:ext uri="{FF2B5EF4-FFF2-40B4-BE49-F238E27FC236}">
                  <a16:creationId xmlns:a16="http://schemas.microsoft.com/office/drawing/2014/main" id="{932E7E2F-358A-204B-ACA1-ECA34C748CE3}"/>
                </a:ext>
              </a:extLst>
            </p:cNvPr>
            <p:cNvSpPr>
              <a:spLocks noChangeArrowheads="1"/>
            </p:cNvSpPr>
            <p:nvPr/>
          </p:nvSpPr>
          <p:spPr bwMode="auto">
            <a:xfrm>
              <a:off x="4206" y="429"/>
              <a:ext cx="1045" cy="2283"/>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a:ea typeface="ＭＳ Ｐゴシック" panose="020B0600070205080204" pitchFamily="34" charset="-128"/>
                <a:cs typeface="+mn-cs"/>
              </a:endParaRPr>
            </a:p>
          </p:txBody>
        </p:sp>
        <p:sp>
          <p:nvSpPr>
            <p:cNvPr id="149" name="Freeform 66">
              <a:extLst>
                <a:ext uri="{FF2B5EF4-FFF2-40B4-BE49-F238E27FC236}">
                  <a16:creationId xmlns:a16="http://schemas.microsoft.com/office/drawing/2014/main" id="{5AD2CC4E-2BC1-3742-B273-CCF9557498AC}"/>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a:ea typeface="ＭＳ Ｐゴシック" panose="020B0600070205080204" pitchFamily="34" charset="-128"/>
                <a:cs typeface="+mn-cs"/>
              </a:endParaRPr>
            </a:p>
          </p:txBody>
        </p:sp>
        <p:sp>
          <p:nvSpPr>
            <p:cNvPr id="150" name="Freeform 67">
              <a:extLst>
                <a:ext uri="{FF2B5EF4-FFF2-40B4-BE49-F238E27FC236}">
                  <a16:creationId xmlns:a16="http://schemas.microsoft.com/office/drawing/2014/main" id="{1DBFB074-4990-854E-B454-9FF52C6C403D}"/>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a:ea typeface="ＭＳ Ｐゴシック" panose="020B0600070205080204" pitchFamily="34" charset="-128"/>
                <a:cs typeface="+mn-cs"/>
              </a:endParaRPr>
            </a:p>
          </p:txBody>
        </p:sp>
        <p:sp>
          <p:nvSpPr>
            <p:cNvPr id="151" name="Rectangle 68">
              <a:extLst>
                <a:ext uri="{FF2B5EF4-FFF2-40B4-BE49-F238E27FC236}">
                  <a16:creationId xmlns:a16="http://schemas.microsoft.com/office/drawing/2014/main" id="{BE0EBEA8-CD1D-5047-B6F1-2FAA1FF32D21}"/>
                </a:ext>
              </a:extLst>
            </p:cNvPr>
            <p:cNvSpPr>
              <a:spLocks noChangeArrowheads="1"/>
            </p:cNvSpPr>
            <p:nvPr/>
          </p:nvSpPr>
          <p:spPr bwMode="auto">
            <a:xfrm>
              <a:off x="4212" y="695"/>
              <a:ext cx="594" cy="44"/>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a:ea typeface="ＭＳ Ｐゴシック" panose="020B0600070205080204" pitchFamily="34" charset="-128"/>
                <a:cs typeface="+mn-cs"/>
              </a:endParaRPr>
            </a:p>
          </p:txBody>
        </p:sp>
        <p:grpSp>
          <p:nvGrpSpPr>
            <p:cNvPr id="152" name="Group 69">
              <a:extLst>
                <a:ext uri="{FF2B5EF4-FFF2-40B4-BE49-F238E27FC236}">
                  <a16:creationId xmlns:a16="http://schemas.microsoft.com/office/drawing/2014/main" id="{FB3D83DD-33C0-D64F-AEA3-0EDE4789704D}"/>
                </a:ext>
              </a:extLst>
            </p:cNvPr>
            <p:cNvGrpSpPr>
              <a:grpSpLocks/>
            </p:cNvGrpSpPr>
            <p:nvPr/>
          </p:nvGrpSpPr>
          <p:grpSpPr bwMode="auto">
            <a:xfrm>
              <a:off x="4749" y="668"/>
              <a:ext cx="581" cy="145"/>
              <a:chOff x="614" y="2568"/>
              <a:chExt cx="725" cy="139"/>
            </a:xfrm>
          </p:grpSpPr>
          <p:sp>
            <p:nvSpPr>
              <p:cNvPr id="177" name="AutoShape 70">
                <a:extLst>
                  <a:ext uri="{FF2B5EF4-FFF2-40B4-BE49-F238E27FC236}">
                    <a16:creationId xmlns:a16="http://schemas.microsoft.com/office/drawing/2014/main" id="{9F58D14A-E308-6E43-8765-29117CEB2DCF}"/>
                  </a:ext>
                </a:extLst>
              </p:cNvPr>
              <p:cNvSpPr>
                <a:spLocks noChangeArrowheads="1"/>
              </p:cNvSpPr>
              <p:nvPr/>
            </p:nvSpPr>
            <p:spPr bwMode="auto">
              <a:xfrm>
                <a:off x="616" y="2566"/>
                <a:ext cx="721" cy="142"/>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a:ea typeface="ＭＳ Ｐゴシック" panose="020B0600070205080204" pitchFamily="34" charset="-128"/>
                  <a:cs typeface="+mn-cs"/>
                </a:endParaRPr>
              </a:p>
            </p:txBody>
          </p:sp>
          <p:sp>
            <p:nvSpPr>
              <p:cNvPr id="178" name="AutoShape 71">
                <a:extLst>
                  <a:ext uri="{FF2B5EF4-FFF2-40B4-BE49-F238E27FC236}">
                    <a16:creationId xmlns:a16="http://schemas.microsoft.com/office/drawing/2014/main" id="{990E0E9A-D7D4-F540-994A-F5A32D42A3A6}"/>
                  </a:ext>
                </a:extLst>
              </p:cNvPr>
              <p:cNvSpPr>
                <a:spLocks noChangeArrowheads="1"/>
              </p:cNvSpPr>
              <p:nvPr/>
            </p:nvSpPr>
            <p:spPr bwMode="auto">
              <a:xfrm>
                <a:off x="630" y="2580"/>
                <a:ext cx="687"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a:ea typeface="ＭＳ Ｐゴシック" panose="020B0600070205080204" pitchFamily="34" charset="-128"/>
                  <a:cs typeface="+mn-cs"/>
                </a:endParaRPr>
              </a:p>
            </p:txBody>
          </p:sp>
        </p:grpSp>
        <p:sp>
          <p:nvSpPr>
            <p:cNvPr id="153" name="Rectangle 72">
              <a:extLst>
                <a:ext uri="{FF2B5EF4-FFF2-40B4-BE49-F238E27FC236}">
                  <a16:creationId xmlns:a16="http://schemas.microsoft.com/office/drawing/2014/main" id="{914BF847-475C-7C47-96A4-CAFCCACEC2BC}"/>
                </a:ext>
              </a:extLst>
            </p:cNvPr>
            <p:cNvSpPr>
              <a:spLocks noChangeArrowheads="1"/>
            </p:cNvSpPr>
            <p:nvPr/>
          </p:nvSpPr>
          <p:spPr bwMode="auto">
            <a:xfrm>
              <a:off x="4223" y="1021"/>
              <a:ext cx="600" cy="44"/>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a:ea typeface="ＭＳ Ｐゴシック" panose="020B0600070205080204" pitchFamily="34" charset="-128"/>
                <a:cs typeface="+mn-cs"/>
              </a:endParaRPr>
            </a:p>
          </p:txBody>
        </p:sp>
        <p:grpSp>
          <p:nvGrpSpPr>
            <p:cNvPr id="154" name="Group 73">
              <a:extLst>
                <a:ext uri="{FF2B5EF4-FFF2-40B4-BE49-F238E27FC236}">
                  <a16:creationId xmlns:a16="http://schemas.microsoft.com/office/drawing/2014/main" id="{A276F146-AB6A-8C4E-BD8B-856A510CB009}"/>
                </a:ext>
              </a:extLst>
            </p:cNvPr>
            <p:cNvGrpSpPr>
              <a:grpSpLocks/>
            </p:cNvGrpSpPr>
            <p:nvPr/>
          </p:nvGrpSpPr>
          <p:grpSpPr bwMode="auto">
            <a:xfrm>
              <a:off x="4747" y="994"/>
              <a:ext cx="581" cy="134"/>
              <a:chOff x="614" y="2568"/>
              <a:chExt cx="725" cy="139"/>
            </a:xfrm>
          </p:grpSpPr>
          <p:sp>
            <p:nvSpPr>
              <p:cNvPr id="175" name="AutoShape 74">
                <a:extLst>
                  <a:ext uri="{FF2B5EF4-FFF2-40B4-BE49-F238E27FC236}">
                    <a16:creationId xmlns:a16="http://schemas.microsoft.com/office/drawing/2014/main" id="{FB783255-C8AF-CD4E-84DF-1573DF917DE7}"/>
                  </a:ext>
                </a:extLst>
              </p:cNvPr>
              <p:cNvSpPr>
                <a:spLocks noChangeArrowheads="1"/>
              </p:cNvSpPr>
              <p:nvPr/>
            </p:nvSpPr>
            <p:spPr bwMode="auto">
              <a:xfrm>
                <a:off x="612" y="2570"/>
                <a:ext cx="728" cy="138"/>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a:ea typeface="ＭＳ Ｐゴシック" panose="020B0600070205080204" pitchFamily="34" charset="-128"/>
                  <a:cs typeface="+mn-cs"/>
                </a:endParaRPr>
              </a:p>
            </p:txBody>
          </p:sp>
          <p:sp>
            <p:nvSpPr>
              <p:cNvPr id="176" name="AutoShape 75">
                <a:extLst>
                  <a:ext uri="{FF2B5EF4-FFF2-40B4-BE49-F238E27FC236}">
                    <a16:creationId xmlns:a16="http://schemas.microsoft.com/office/drawing/2014/main" id="{46E81119-BF44-D945-96D2-7A6A2F19ECA5}"/>
                  </a:ext>
                </a:extLst>
              </p:cNvPr>
              <p:cNvSpPr>
                <a:spLocks noChangeArrowheads="1"/>
              </p:cNvSpPr>
              <p:nvPr/>
            </p:nvSpPr>
            <p:spPr bwMode="auto">
              <a:xfrm>
                <a:off x="625" y="2585"/>
                <a:ext cx="693"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a:ea typeface="ＭＳ Ｐゴシック" panose="020B0600070205080204" pitchFamily="34" charset="-128"/>
                  <a:cs typeface="+mn-cs"/>
                </a:endParaRPr>
              </a:p>
            </p:txBody>
          </p:sp>
        </p:grpSp>
        <p:sp>
          <p:nvSpPr>
            <p:cNvPr id="155" name="Rectangle 76">
              <a:extLst>
                <a:ext uri="{FF2B5EF4-FFF2-40B4-BE49-F238E27FC236}">
                  <a16:creationId xmlns:a16="http://schemas.microsoft.com/office/drawing/2014/main" id="{823BB60D-416A-0746-BBEF-9DC4528B9F68}"/>
                </a:ext>
              </a:extLst>
            </p:cNvPr>
            <p:cNvSpPr>
              <a:spLocks noChangeArrowheads="1"/>
            </p:cNvSpPr>
            <p:nvPr/>
          </p:nvSpPr>
          <p:spPr bwMode="auto">
            <a:xfrm>
              <a:off x="4217" y="1356"/>
              <a:ext cx="594" cy="49"/>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a:ea typeface="ＭＳ Ｐゴシック" panose="020B0600070205080204" pitchFamily="34" charset="-128"/>
                <a:cs typeface="+mn-cs"/>
              </a:endParaRPr>
            </a:p>
          </p:txBody>
        </p:sp>
        <p:sp>
          <p:nvSpPr>
            <p:cNvPr id="156" name="Rectangle 77">
              <a:extLst>
                <a:ext uri="{FF2B5EF4-FFF2-40B4-BE49-F238E27FC236}">
                  <a16:creationId xmlns:a16="http://schemas.microsoft.com/office/drawing/2014/main" id="{500EA440-64F5-FE43-A9CD-EC38855A5BA4}"/>
                </a:ext>
              </a:extLst>
            </p:cNvPr>
            <p:cNvSpPr>
              <a:spLocks noChangeArrowheads="1"/>
            </p:cNvSpPr>
            <p:nvPr/>
          </p:nvSpPr>
          <p:spPr bwMode="auto">
            <a:xfrm>
              <a:off x="4228" y="1657"/>
              <a:ext cx="594" cy="44"/>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a:ea typeface="ＭＳ Ｐゴシック" panose="020B0600070205080204" pitchFamily="34" charset="-128"/>
                <a:cs typeface="+mn-cs"/>
              </a:endParaRPr>
            </a:p>
          </p:txBody>
        </p:sp>
        <p:grpSp>
          <p:nvGrpSpPr>
            <p:cNvPr id="157" name="Group 78">
              <a:extLst>
                <a:ext uri="{FF2B5EF4-FFF2-40B4-BE49-F238E27FC236}">
                  <a16:creationId xmlns:a16="http://schemas.microsoft.com/office/drawing/2014/main" id="{014CE493-B3CF-454F-97A3-BF80992E345C}"/>
                </a:ext>
              </a:extLst>
            </p:cNvPr>
            <p:cNvGrpSpPr>
              <a:grpSpLocks/>
            </p:cNvGrpSpPr>
            <p:nvPr/>
          </p:nvGrpSpPr>
          <p:grpSpPr bwMode="auto">
            <a:xfrm>
              <a:off x="4735" y="1627"/>
              <a:ext cx="582" cy="151"/>
              <a:chOff x="614" y="2568"/>
              <a:chExt cx="725" cy="139"/>
            </a:xfrm>
          </p:grpSpPr>
          <p:sp>
            <p:nvSpPr>
              <p:cNvPr id="173" name="AutoShape 79">
                <a:extLst>
                  <a:ext uri="{FF2B5EF4-FFF2-40B4-BE49-F238E27FC236}">
                    <a16:creationId xmlns:a16="http://schemas.microsoft.com/office/drawing/2014/main" id="{40259673-2628-3C41-9A32-A9512F4B2954}"/>
                  </a:ext>
                </a:extLst>
              </p:cNvPr>
              <p:cNvSpPr>
                <a:spLocks noChangeArrowheads="1"/>
              </p:cNvSpPr>
              <p:nvPr/>
            </p:nvSpPr>
            <p:spPr bwMode="auto">
              <a:xfrm>
                <a:off x="613" y="2568"/>
                <a:ext cx="727" cy="141"/>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a:ea typeface="ＭＳ Ｐゴシック" panose="020B0600070205080204" pitchFamily="34" charset="-128"/>
                  <a:cs typeface="+mn-cs"/>
                </a:endParaRPr>
              </a:p>
            </p:txBody>
          </p:sp>
          <p:sp>
            <p:nvSpPr>
              <p:cNvPr id="174" name="AutoShape 80">
                <a:extLst>
                  <a:ext uri="{FF2B5EF4-FFF2-40B4-BE49-F238E27FC236}">
                    <a16:creationId xmlns:a16="http://schemas.microsoft.com/office/drawing/2014/main" id="{F5B75204-14D3-4949-85E6-E03DC0637846}"/>
                  </a:ext>
                </a:extLst>
              </p:cNvPr>
              <p:cNvSpPr>
                <a:spLocks noChangeArrowheads="1"/>
              </p:cNvSpPr>
              <p:nvPr/>
            </p:nvSpPr>
            <p:spPr bwMode="auto">
              <a:xfrm>
                <a:off x="627" y="2586"/>
                <a:ext cx="692" cy="10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a:ea typeface="ＭＳ Ｐゴシック" panose="020B0600070205080204" pitchFamily="34" charset="-128"/>
                  <a:cs typeface="+mn-cs"/>
                </a:endParaRPr>
              </a:p>
            </p:txBody>
          </p:sp>
        </p:grpSp>
        <p:sp>
          <p:nvSpPr>
            <p:cNvPr id="158" name="Freeform 81">
              <a:extLst>
                <a:ext uri="{FF2B5EF4-FFF2-40B4-BE49-F238E27FC236}">
                  <a16:creationId xmlns:a16="http://schemas.microsoft.com/office/drawing/2014/main" id="{C088528D-4021-6642-8A80-03351DCF25F9}"/>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a:ea typeface="ＭＳ Ｐゴシック" panose="020B0600070205080204" pitchFamily="34" charset="-128"/>
                <a:cs typeface="+mn-cs"/>
              </a:endParaRPr>
            </a:p>
          </p:txBody>
        </p:sp>
        <p:grpSp>
          <p:nvGrpSpPr>
            <p:cNvPr id="159" name="Group 82">
              <a:extLst>
                <a:ext uri="{FF2B5EF4-FFF2-40B4-BE49-F238E27FC236}">
                  <a16:creationId xmlns:a16="http://schemas.microsoft.com/office/drawing/2014/main" id="{1859255F-C0C6-124B-9F92-5E236F8BD3AF}"/>
                </a:ext>
              </a:extLst>
            </p:cNvPr>
            <p:cNvGrpSpPr>
              <a:grpSpLocks/>
            </p:cNvGrpSpPr>
            <p:nvPr/>
          </p:nvGrpSpPr>
          <p:grpSpPr bwMode="auto">
            <a:xfrm>
              <a:off x="4739" y="1327"/>
              <a:ext cx="582" cy="139"/>
              <a:chOff x="614" y="2568"/>
              <a:chExt cx="725" cy="139"/>
            </a:xfrm>
          </p:grpSpPr>
          <p:sp>
            <p:nvSpPr>
              <p:cNvPr id="171" name="AutoShape 83">
                <a:extLst>
                  <a:ext uri="{FF2B5EF4-FFF2-40B4-BE49-F238E27FC236}">
                    <a16:creationId xmlns:a16="http://schemas.microsoft.com/office/drawing/2014/main" id="{C035ED52-DDB2-C843-9FFF-5BC45A6C065A}"/>
                  </a:ext>
                </a:extLst>
              </p:cNvPr>
              <p:cNvSpPr>
                <a:spLocks noChangeArrowheads="1"/>
              </p:cNvSpPr>
              <p:nvPr/>
            </p:nvSpPr>
            <p:spPr bwMode="auto">
              <a:xfrm>
                <a:off x="615" y="2567"/>
                <a:ext cx="727" cy="138"/>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a:ea typeface="ＭＳ Ｐゴシック" panose="020B0600070205080204" pitchFamily="34" charset="-128"/>
                  <a:cs typeface="+mn-cs"/>
                </a:endParaRPr>
              </a:p>
            </p:txBody>
          </p:sp>
          <p:sp>
            <p:nvSpPr>
              <p:cNvPr id="172" name="AutoShape 84">
                <a:extLst>
                  <a:ext uri="{FF2B5EF4-FFF2-40B4-BE49-F238E27FC236}">
                    <a16:creationId xmlns:a16="http://schemas.microsoft.com/office/drawing/2014/main" id="{E3C20259-037C-3641-A789-24D0DCCDCAB3}"/>
                  </a:ext>
                </a:extLst>
              </p:cNvPr>
              <p:cNvSpPr>
                <a:spLocks noChangeArrowheads="1"/>
              </p:cNvSpPr>
              <p:nvPr/>
            </p:nvSpPr>
            <p:spPr bwMode="auto">
              <a:xfrm>
                <a:off x="629" y="2582"/>
                <a:ext cx="692" cy="108"/>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a:ea typeface="ＭＳ Ｐゴシック" panose="020B0600070205080204" pitchFamily="34" charset="-128"/>
                  <a:cs typeface="+mn-cs"/>
                </a:endParaRPr>
              </a:p>
            </p:txBody>
          </p:sp>
        </p:grpSp>
        <p:sp>
          <p:nvSpPr>
            <p:cNvPr id="160" name="Rectangle 85">
              <a:extLst>
                <a:ext uri="{FF2B5EF4-FFF2-40B4-BE49-F238E27FC236}">
                  <a16:creationId xmlns:a16="http://schemas.microsoft.com/office/drawing/2014/main" id="{AAA45EA2-DB28-264A-8894-70368F48D2E2}"/>
                </a:ext>
              </a:extLst>
            </p:cNvPr>
            <p:cNvSpPr>
              <a:spLocks noChangeArrowheads="1"/>
            </p:cNvSpPr>
            <p:nvPr/>
          </p:nvSpPr>
          <p:spPr bwMode="auto">
            <a:xfrm>
              <a:off x="5251" y="429"/>
              <a:ext cx="66" cy="2288"/>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a:ea typeface="ＭＳ Ｐゴシック" panose="020B0600070205080204" pitchFamily="34" charset="-128"/>
                <a:cs typeface="+mn-cs"/>
              </a:endParaRPr>
            </a:p>
          </p:txBody>
        </p:sp>
        <p:sp>
          <p:nvSpPr>
            <p:cNvPr id="161" name="Freeform 86">
              <a:extLst>
                <a:ext uri="{FF2B5EF4-FFF2-40B4-BE49-F238E27FC236}">
                  <a16:creationId xmlns:a16="http://schemas.microsoft.com/office/drawing/2014/main" id="{056A9634-8A28-174F-BB52-3C9B4E9694A1}"/>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a:ea typeface="ＭＳ Ｐゴシック" panose="020B0600070205080204" pitchFamily="34" charset="-128"/>
                <a:cs typeface="+mn-cs"/>
              </a:endParaRPr>
            </a:p>
          </p:txBody>
        </p:sp>
        <p:sp>
          <p:nvSpPr>
            <p:cNvPr id="162" name="Freeform 87">
              <a:extLst>
                <a:ext uri="{FF2B5EF4-FFF2-40B4-BE49-F238E27FC236}">
                  <a16:creationId xmlns:a16="http://schemas.microsoft.com/office/drawing/2014/main" id="{28B4EE70-3F36-D84A-BBF7-26FCDCAB2CA7}"/>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a:ea typeface="ＭＳ Ｐゴシック" panose="020B0600070205080204" pitchFamily="34" charset="-128"/>
                <a:cs typeface="+mn-cs"/>
              </a:endParaRPr>
            </a:p>
          </p:txBody>
        </p:sp>
        <p:sp>
          <p:nvSpPr>
            <p:cNvPr id="163" name="Oval 88">
              <a:extLst>
                <a:ext uri="{FF2B5EF4-FFF2-40B4-BE49-F238E27FC236}">
                  <a16:creationId xmlns:a16="http://schemas.microsoft.com/office/drawing/2014/main" id="{AFA23CDD-2C19-364F-8CB6-E34A3A50AA96}"/>
                </a:ext>
              </a:extLst>
            </p:cNvPr>
            <p:cNvSpPr>
              <a:spLocks noChangeArrowheads="1"/>
            </p:cNvSpPr>
            <p:nvPr/>
          </p:nvSpPr>
          <p:spPr bwMode="auto">
            <a:xfrm>
              <a:off x="5515" y="2613"/>
              <a:ext cx="50" cy="94"/>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a:ea typeface="ＭＳ Ｐゴシック" panose="020B0600070205080204" pitchFamily="34" charset="-128"/>
                <a:cs typeface="+mn-cs"/>
              </a:endParaRPr>
            </a:p>
          </p:txBody>
        </p:sp>
        <p:sp>
          <p:nvSpPr>
            <p:cNvPr id="164" name="Freeform 89">
              <a:extLst>
                <a:ext uri="{FF2B5EF4-FFF2-40B4-BE49-F238E27FC236}">
                  <a16:creationId xmlns:a16="http://schemas.microsoft.com/office/drawing/2014/main" id="{C80FF08C-B05A-5742-B82B-9D6BFBFA2EF0}"/>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a:ea typeface="ＭＳ Ｐゴシック" panose="020B0600070205080204" pitchFamily="34" charset="-128"/>
                <a:cs typeface="+mn-cs"/>
              </a:endParaRPr>
            </a:p>
          </p:txBody>
        </p:sp>
        <p:sp>
          <p:nvSpPr>
            <p:cNvPr id="165" name="AutoShape 90">
              <a:extLst>
                <a:ext uri="{FF2B5EF4-FFF2-40B4-BE49-F238E27FC236}">
                  <a16:creationId xmlns:a16="http://schemas.microsoft.com/office/drawing/2014/main" id="{D46EF758-7531-924C-8A33-5AC571E08EE6}"/>
                </a:ext>
              </a:extLst>
            </p:cNvPr>
            <p:cNvSpPr>
              <a:spLocks noChangeArrowheads="1"/>
            </p:cNvSpPr>
            <p:nvPr/>
          </p:nvSpPr>
          <p:spPr bwMode="auto">
            <a:xfrm>
              <a:off x="4140" y="2677"/>
              <a:ext cx="1199" cy="148"/>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a:ea typeface="ＭＳ Ｐゴシック" panose="020B0600070205080204" pitchFamily="34" charset="-128"/>
                <a:cs typeface="+mn-cs"/>
              </a:endParaRPr>
            </a:p>
          </p:txBody>
        </p:sp>
        <p:sp>
          <p:nvSpPr>
            <p:cNvPr id="166" name="AutoShape 91">
              <a:extLst>
                <a:ext uri="{FF2B5EF4-FFF2-40B4-BE49-F238E27FC236}">
                  <a16:creationId xmlns:a16="http://schemas.microsoft.com/office/drawing/2014/main" id="{E252E208-3522-884B-9DE7-7EB157685A2F}"/>
                </a:ext>
              </a:extLst>
            </p:cNvPr>
            <p:cNvSpPr>
              <a:spLocks noChangeArrowheads="1"/>
            </p:cNvSpPr>
            <p:nvPr/>
          </p:nvSpPr>
          <p:spPr bwMode="auto">
            <a:xfrm>
              <a:off x="4206" y="2712"/>
              <a:ext cx="1067" cy="84"/>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a:ea typeface="ＭＳ Ｐゴシック" panose="020B0600070205080204" pitchFamily="34" charset="-128"/>
                <a:cs typeface="+mn-cs"/>
              </a:endParaRPr>
            </a:p>
          </p:txBody>
        </p:sp>
        <p:sp>
          <p:nvSpPr>
            <p:cNvPr id="167" name="Oval 92">
              <a:extLst>
                <a:ext uri="{FF2B5EF4-FFF2-40B4-BE49-F238E27FC236}">
                  <a16:creationId xmlns:a16="http://schemas.microsoft.com/office/drawing/2014/main" id="{957DD520-6280-3E4E-BAD7-651F51413973}"/>
                </a:ext>
              </a:extLst>
            </p:cNvPr>
            <p:cNvSpPr>
              <a:spLocks noChangeArrowheads="1"/>
            </p:cNvSpPr>
            <p:nvPr/>
          </p:nvSpPr>
          <p:spPr bwMode="auto">
            <a:xfrm>
              <a:off x="4311" y="2381"/>
              <a:ext cx="154" cy="143"/>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a:ea typeface="ＭＳ Ｐゴシック" panose="020B0600070205080204" pitchFamily="34" charset="-128"/>
                <a:cs typeface="+mn-cs"/>
              </a:endParaRPr>
            </a:p>
          </p:txBody>
        </p:sp>
        <p:sp>
          <p:nvSpPr>
            <p:cNvPr id="168" name="Oval 93">
              <a:extLst>
                <a:ext uri="{FF2B5EF4-FFF2-40B4-BE49-F238E27FC236}">
                  <a16:creationId xmlns:a16="http://schemas.microsoft.com/office/drawing/2014/main" id="{ECF80637-5F56-1F4E-A6A8-ED0FA8AC5356}"/>
                </a:ext>
              </a:extLst>
            </p:cNvPr>
            <p:cNvSpPr>
              <a:spLocks noChangeArrowheads="1"/>
            </p:cNvSpPr>
            <p:nvPr/>
          </p:nvSpPr>
          <p:spPr bwMode="auto">
            <a:xfrm>
              <a:off x="4487" y="2386"/>
              <a:ext cx="160" cy="143"/>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2000" b="0" i="0" u="none" strike="noStrike" kern="0" cap="none" spc="0" normalizeH="0" baseline="0" noProof="0" dirty="0">
                <a:ln>
                  <a:noFill/>
                </a:ln>
                <a:solidFill>
                  <a:srgbClr val="FF0000"/>
                </a:solidFill>
                <a:effectLst/>
                <a:uLnTx/>
                <a:uFillTx/>
                <a:latin typeface="Calibri"/>
                <a:ea typeface="ＭＳ Ｐゴシック" panose="020B0600070205080204" pitchFamily="34" charset="-128"/>
                <a:cs typeface="Arial" panose="020B0604020202020204" pitchFamily="34" charset="0"/>
              </a:endParaRPr>
            </a:p>
          </p:txBody>
        </p:sp>
        <p:sp>
          <p:nvSpPr>
            <p:cNvPr id="169" name="Oval 94">
              <a:extLst>
                <a:ext uri="{FF2B5EF4-FFF2-40B4-BE49-F238E27FC236}">
                  <a16:creationId xmlns:a16="http://schemas.microsoft.com/office/drawing/2014/main" id="{FFEB5237-B81D-9B45-A444-21BB499020C9}"/>
                </a:ext>
              </a:extLst>
            </p:cNvPr>
            <p:cNvSpPr>
              <a:spLocks noChangeArrowheads="1"/>
            </p:cNvSpPr>
            <p:nvPr/>
          </p:nvSpPr>
          <p:spPr bwMode="auto">
            <a:xfrm>
              <a:off x="4663" y="2381"/>
              <a:ext cx="160" cy="143"/>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a:ea typeface="ＭＳ Ｐゴシック" panose="020B0600070205080204" pitchFamily="34" charset="-128"/>
                <a:cs typeface="+mn-cs"/>
              </a:endParaRPr>
            </a:p>
          </p:txBody>
        </p:sp>
        <p:sp>
          <p:nvSpPr>
            <p:cNvPr id="170" name="Rectangle 95">
              <a:extLst>
                <a:ext uri="{FF2B5EF4-FFF2-40B4-BE49-F238E27FC236}">
                  <a16:creationId xmlns:a16="http://schemas.microsoft.com/office/drawing/2014/main" id="{8C2A523A-6ED6-094A-8260-B51956D795A7}"/>
                </a:ext>
              </a:extLst>
            </p:cNvPr>
            <p:cNvSpPr>
              <a:spLocks noChangeArrowheads="1"/>
            </p:cNvSpPr>
            <p:nvPr/>
          </p:nvSpPr>
          <p:spPr bwMode="auto">
            <a:xfrm>
              <a:off x="5064" y="1834"/>
              <a:ext cx="83" cy="764"/>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a:ea typeface="ＭＳ Ｐゴシック" panose="020B0600070205080204" pitchFamily="34" charset="-128"/>
                <a:cs typeface="+mn-cs"/>
              </a:endParaRPr>
            </a:p>
          </p:txBody>
        </p:sp>
      </p:grpSp>
      <p:grpSp>
        <p:nvGrpSpPr>
          <p:cNvPr id="179" name="Group 96">
            <a:extLst>
              <a:ext uri="{FF2B5EF4-FFF2-40B4-BE49-F238E27FC236}">
                <a16:creationId xmlns:a16="http://schemas.microsoft.com/office/drawing/2014/main" id="{079DFC6E-4E8A-7B4D-8113-190A0989D0FB}"/>
              </a:ext>
            </a:extLst>
          </p:cNvPr>
          <p:cNvGrpSpPr>
            <a:grpSpLocks/>
          </p:cNvGrpSpPr>
          <p:nvPr/>
        </p:nvGrpSpPr>
        <p:grpSpPr bwMode="auto">
          <a:xfrm>
            <a:off x="2734523" y="1369488"/>
            <a:ext cx="667783" cy="586047"/>
            <a:chOff x="-44" y="1473"/>
            <a:chExt cx="981" cy="1105"/>
          </a:xfrm>
        </p:grpSpPr>
        <p:pic>
          <p:nvPicPr>
            <p:cNvPr id="180" name="Picture 97" descr="desktop_computer_stylized_medium">
              <a:extLst>
                <a:ext uri="{FF2B5EF4-FFF2-40B4-BE49-F238E27FC236}">
                  <a16:creationId xmlns:a16="http://schemas.microsoft.com/office/drawing/2014/main" id="{FB14A9C2-A921-3747-8B81-81EE51820AB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81" name="Freeform 98">
              <a:extLst>
                <a:ext uri="{FF2B5EF4-FFF2-40B4-BE49-F238E27FC236}">
                  <a16:creationId xmlns:a16="http://schemas.microsoft.com/office/drawing/2014/main" id="{9C2960BD-B3C9-AE44-9E68-217EF326BFC6}"/>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a:ea typeface="ＭＳ Ｐゴシック" panose="020B0600070205080204" pitchFamily="34" charset="-128"/>
                <a:cs typeface="+mn-cs"/>
              </a:endParaRPr>
            </a:p>
          </p:txBody>
        </p:sp>
      </p:grpSp>
      <p:sp>
        <p:nvSpPr>
          <p:cNvPr id="88" name="Line 15">
            <a:extLst>
              <a:ext uri="{FF2B5EF4-FFF2-40B4-BE49-F238E27FC236}">
                <a16:creationId xmlns:a16="http://schemas.microsoft.com/office/drawing/2014/main" id="{9030FA43-2615-A74C-949D-871EDD5258E9}"/>
              </a:ext>
            </a:extLst>
          </p:cNvPr>
          <p:cNvSpPr>
            <a:spLocks noChangeShapeType="1"/>
          </p:cNvSpPr>
          <p:nvPr/>
        </p:nvSpPr>
        <p:spPr bwMode="auto">
          <a:xfrm flipH="1">
            <a:off x="2999897" y="1993139"/>
            <a:ext cx="510" cy="4465805"/>
          </a:xfrm>
          <a:prstGeom prst="line">
            <a:avLst/>
          </a:prstGeom>
          <a:noFill/>
          <a:ln w="9525">
            <a:solidFill>
              <a:srgbClr val="FF0000"/>
            </a:solidFill>
            <a:prstDash val="sysDot"/>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a:ea typeface="+mn-ea"/>
              <a:cs typeface="+mn-cs"/>
            </a:endParaRPr>
          </a:p>
        </p:txBody>
      </p:sp>
      <p:sp>
        <p:nvSpPr>
          <p:cNvPr id="89" name="Text Box 37">
            <a:extLst>
              <a:ext uri="{FF2B5EF4-FFF2-40B4-BE49-F238E27FC236}">
                <a16:creationId xmlns:a16="http://schemas.microsoft.com/office/drawing/2014/main" id="{7717F97B-37DE-2442-8F9E-81FB9F33AB23}"/>
              </a:ext>
            </a:extLst>
          </p:cNvPr>
          <p:cNvSpPr txBox="1">
            <a:spLocks noChangeArrowheads="1"/>
          </p:cNvSpPr>
          <p:nvPr/>
        </p:nvSpPr>
        <p:spPr bwMode="auto">
          <a:xfrm>
            <a:off x="2746707" y="6459827"/>
            <a:ext cx="519694"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85000"/>
              </a:lnSpc>
              <a:spcBef>
                <a:spcPct val="0"/>
              </a:spcBef>
              <a:spcAft>
                <a:spcPts val="0"/>
              </a:spcAft>
              <a:buClrTx/>
              <a:buSzTx/>
              <a:buFontTx/>
              <a:buNone/>
              <a:tabLst/>
              <a:defRPr/>
            </a:pPr>
            <a:r>
              <a:rPr kumimoji="0" lang="en-US" altLang="en-US" sz="1400" b="0" i="0" u="none" strike="noStrike" kern="1200" cap="none" spc="0" normalizeH="0" baseline="0" noProof="0" dirty="0">
                <a:ln>
                  <a:noFill/>
                </a:ln>
                <a:solidFill>
                  <a:prstClr val="white">
                    <a:lumMod val="65000"/>
                  </a:prstClr>
                </a:solidFill>
                <a:effectLst/>
                <a:uLnTx/>
                <a:uFillTx/>
                <a:latin typeface="Calibri"/>
                <a:ea typeface="ＭＳ Ｐゴシック" panose="020B0600070205080204" pitchFamily="34" charset="-128"/>
                <a:cs typeface="+mn-cs"/>
              </a:rPr>
              <a:t>time</a:t>
            </a:r>
          </a:p>
        </p:txBody>
      </p:sp>
      <p:sp>
        <p:nvSpPr>
          <p:cNvPr id="90" name="Line 15">
            <a:extLst>
              <a:ext uri="{FF2B5EF4-FFF2-40B4-BE49-F238E27FC236}">
                <a16:creationId xmlns:a16="http://schemas.microsoft.com/office/drawing/2014/main" id="{6E5A588C-0539-7140-B8E3-80735DCD2D47}"/>
              </a:ext>
            </a:extLst>
          </p:cNvPr>
          <p:cNvSpPr>
            <a:spLocks noChangeShapeType="1"/>
          </p:cNvSpPr>
          <p:nvPr/>
        </p:nvSpPr>
        <p:spPr bwMode="auto">
          <a:xfrm flipH="1">
            <a:off x="6867352" y="2001551"/>
            <a:ext cx="510" cy="4465805"/>
          </a:xfrm>
          <a:prstGeom prst="line">
            <a:avLst/>
          </a:prstGeom>
          <a:noFill/>
          <a:ln w="9525">
            <a:solidFill>
              <a:srgbClr val="FF0000"/>
            </a:solidFill>
            <a:prstDash val="sysDot"/>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a:ea typeface="+mn-ea"/>
              <a:cs typeface="+mn-cs"/>
            </a:endParaRPr>
          </a:p>
        </p:txBody>
      </p:sp>
      <p:sp>
        <p:nvSpPr>
          <p:cNvPr id="91" name="Text Box 37">
            <a:extLst>
              <a:ext uri="{FF2B5EF4-FFF2-40B4-BE49-F238E27FC236}">
                <a16:creationId xmlns:a16="http://schemas.microsoft.com/office/drawing/2014/main" id="{716E4165-7532-204E-993F-D649CD87137C}"/>
              </a:ext>
            </a:extLst>
          </p:cNvPr>
          <p:cNvSpPr txBox="1">
            <a:spLocks noChangeArrowheads="1"/>
          </p:cNvSpPr>
          <p:nvPr/>
        </p:nvSpPr>
        <p:spPr bwMode="auto">
          <a:xfrm>
            <a:off x="6614162" y="6468239"/>
            <a:ext cx="519694"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85000"/>
              </a:lnSpc>
              <a:spcBef>
                <a:spcPct val="0"/>
              </a:spcBef>
              <a:spcAft>
                <a:spcPts val="0"/>
              </a:spcAft>
              <a:buClrTx/>
              <a:buSzTx/>
              <a:buFontTx/>
              <a:buNone/>
              <a:tabLst/>
              <a:defRPr/>
            </a:pPr>
            <a:r>
              <a:rPr kumimoji="0" lang="en-US" altLang="en-US" sz="1400" b="0" i="0" u="none" strike="noStrike" kern="1200" cap="none" spc="0" normalizeH="0" baseline="0" noProof="0" dirty="0">
                <a:ln>
                  <a:noFill/>
                </a:ln>
                <a:solidFill>
                  <a:prstClr val="white">
                    <a:lumMod val="65000"/>
                  </a:prstClr>
                </a:solidFill>
                <a:effectLst/>
                <a:uLnTx/>
                <a:uFillTx/>
                <a:latin typeface="Calibri"/>
                <a:ea typeface="ＭＳ Ｐゴシック" panose="020B0600070205080204" pitchFamily="34" charset="-128"/>
                <a:cs typeface="+mn-cs"/>
              </a:rPr>
              <a:t>time</a:t>
            </a:r>
          </a:p>
        </p:txBody>
      </p:sp>
      <p:sp>
        <p:nvSpPr>
          <p:cNvPr id="92" name="Slide Number Placeholder 2">
            <a:extLst>
              <a:ext uri="{FF2B5EF4-FFF2-40B4-BE49-F238E27FC236}">
                <a16:creationId xmlns:a16="http://schemas.microsoft.com/office/drawing/2014/main" id="{5F971824-E93B-A24D-9AB3-D5859F34EEA6}"/>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a:ea typeface="+mn-ea"/>
                <a:cs typeface="+mn-cs"/>
              </a:rPr>
              <a:t>Application Layer: 2-</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34</a:t>
            </a:fld>
            <a:endParaRPr kumimoji="0" lang="en-US" sz="1100" b="0" i="0" u="none" strike="noStrike" kern="1200" cap="none" spc="0" normalizeH="0" baseline="0" noProof="0" dirty="0">
              <a:ln>
                <a:noFill/>
              </a:ln>
              <a:solidFill>
                <a:prstClr val="white">
                  <a:lumMod val="50000"/>
                </a:prstClr>
              </a:solidFill>
              <a:effectLst/>
              <a:uLnTx/>
              <a:uFillTx/>
              <a:latin typeface="Calibri"/>
              <a:ea typeface="+mn-ea"/>
              <a:cs typeface="+mn-cs"/>
            </a:endParaRPr>
          </a:p>
        </p:txBody>
      </p:sp>
    </p:spTree>
    <p:extLst>
      <p:ext uri="{BB962C8B-B14F-4D97-AF65-F5344CB8AC3E}">
        <p14:creationId xmlns:p14="http://schemas.microsoft.com/office/powerpoint/2010/main" val="268033194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xit" presetSubtype="0" fill="hold" grpId="0" nodeType="clickEffect">
                                  <p:stCondLst>
                                    <p:cond delay="0"/>
                                  </p:stCondLst>
                                  <p:childTnLst>
                                    <p:set>
                                      <p:cBhvr>
                                        <p:cTn id="6" dur="1" fill="hold">
                                          <p:stCondLst>
                                            <p:cond delay="0"/>
                                          </p:stCondLst>
                                        </p:cTn>
                                        <p:tgtEl>
                                          <p:spTgt spid="108"/>
                                        </p:tgtEl>
                                        <p:attrNameLst>
                                          <p:attrName>style.visibility</p:attrName>
                                        </p:attrNameLst>
                                      </p:cBhvr>
                                      <p:to>
                                        <p:strVal val="hidden"/>
                                      </p:to>
                                    </p:set>
                                  </p:childTnLst>
                                </p:cTn>
                              </p:par>
                              <p:par>
                                <p:cTn id="7" presetID="22" presetClass="entr" presetSubtype="8" fill="hold" nodeType="withEffect">
                                  <p:stCondLst>
                                    <p:cond delay="0"/>
                                  </p:stCondLst>
                                  <p:childTnLst>
                                    <p:set>
                                      <p:cBhvr>
                                        <p:cTn id="8" dur="1" fill="hold">
                                          <p:stCondLst>
                                            <p:cond delay="0"/>
                                          </p:stCondLst>
                                        </p:cTn>
                                        <p:tgtEl>
                                          <p:spTgt spid="121"/>
                                        </p:tgtEl>
                                        <p:attrNameLst>
                                          <p:attrName>style.visibility</p:attrName>
                                        </p:attrNameLst>
                                      </p:cBhvr>
                                      <p:to>
                                        <p:strVal val="visible"/>
                                      </p:to>
                                    </p:set>
                                    <p:animEffect transition="in" filter="wipe(left)">
                                      <p:cBhvr>
                                        <p:cTn id="9" dur="2000"/>
                                        <p:tgtEl>
                                          <p:spTgt spid="121"/>
                                        </p:tgtEl>
                                      </p:cBhvr>
                                    </p:animEffect>
                                  </p:childTnLst>
                                </p:cTn>
                              </p:par>
                            </p:childTnLst>
                          </p:cTn>
                        </p:par>
                      </p:childTnLst>
                    </p:cTn>
                  </p:par>
                  <p:par>
                    <p:cTn id="10" fill="hold">
                      <p:stCondLst>
                        <p:cond delay="indefinite"/>
                      </p:stCondLst>
                      <p:childTnLst>
                        <p:par>
                          <p:cTn id="11" fill="hold">
                            <p:stCondLst>
                              <p:cond delay="0"/>
                            </p:stCondLst>
                            <p:childTnLst>
                              <p:par>
                                <p:cTn id="12" presetID="22" presetClass="entr" presetSubtype="2" fill="hold" nodeType="clickEffect">
                                  <p:stCondLst>
                                    <p:cond delay="0"/>
                                  </p:stCondLst>
                                  <p:childTnLst>
                                    <p:set>
                                      <p:cBhvr>
                                        <p:cTn id="13" dur="1" fill="hold">
                                          <p:stCondLst>
                                            <p:cond delay="0"/>
                                          </p:stCondLst>
                                        </p:cTn>
                                        <p:tgtEl>
                                          <p:spTgt spid="129"/>
                                        </p:tgtEl>
                                        <p:attrNameLst>
                                          <p:attrName>style.visibility</p:attrName>
                                        </p:attrNameLst>
                                      </p:cBhvr>
                                      <p:to>
                                        <p:strVal val="visible"/>
                                      </p:to>
                                    </p:set>
                                    <p:animEffect transition="in" filter="wipe(right)">
                                      <p:cBhvr>
                                        <p:cTn id="14" dur="3000"/>
                                        <p:tgtEl>
                                          <p:spTgt spid="129"/>
                                        </p:tgtEl>
                                      </p:cBhvr>
                                    </p:animEffect>
                                  </p:childTnLst>
                                </p:cTn>
                              </p:par>
                            </p:childTnLst>
                          </p:cTn>
                        </p:par>
                      </p:childTnLst>
                    </p:cTn>
                  </p:par>
                  <p:par>
                    <p:cTn id="15" fill="hold">
                      <p:stCondLst>
                        <p:cond delay="indefinite"/>
                      </p:stCondLst>
                      <p:childTnLst>
                        <p:par>
                          <p:cTn id="16" fill="hold">
                            <p:stCondLst>
                              <p:cond delay="0"/>
                            </p:stCondLst>
                            <p:childTnLst>
                              <p:par>
                                <p:cTn id="17" presetID="22" presetClass="entr" presetSubtype="8" fill="hold" nodeType="clickEffect">
                                  <p:stCondLst>
                                    <p:cond delay="0"/>
                                  </p:stCondLst>
                                  <p:childTnLst>
                                    <p:set>
                                      <p:cBhvr>
                                        <p:cTn id="18" dur="1" fill="hold">
                                          <p:stCondLst>
                                            <p:cond delay="0"/>
                                          </p:stCondLst>
                                        </p:cTn>
                                        <p:tgtEl>
                                          <p:spTgt spid="110"/>
                                        </p:tgtEl>
                                        <p:attrNameLst>
                                          <p:attrName>style.visibility</p:attrName>
                                        </p:attrNameLst>
                                      </p:cBhvr>
                                      <p:to>
                                        <p:strVal val="visible"/>
                                      </p:to>
                                    </p:set>
                                    <p:animEffect transition="in" filter="wipe(left)">
                                      <p:cBhvr>
                                        <p:cTn id="19" dur="2000"/>
                                        <p:tgtEl>
                                          <p:spTgt spid="110"/>
                                        </p:tgtEl>
                                      </p:cBhvr>
                                    </p:animEffect>
                                  </p:childTnLst>
                                </p:cTn>
                              </p:par>
                            </p:childTnLst>
                          </p:cTn>
                        </p:par>
                        <p:par>
                          <p:cTn id="20" fill="hold">
                            <p:stCondLst>
                              <p:cond delay="2000"/>
                            </p:stCondLst>
                            <p:childTnLst>
                              <p:par>
                                <p:cTn id="21" presetID="22" presetClass="entr" presetSubtype="2" fill="hold" nodeType="afterEffect">
                                  <p:stCondLst>
                                    <p:cond delay="0"/>
                                  </p:stCondLst>
                                  <p:childTnLst>
                                    <p:set>
                                      <p:cBhvr>
                                        <p:cTn id="22" dur="1" fill="hold">
                                          <p:stCondLst>
                                            <p:cond delay="0"/>
                                          </p:stCondLst>
                                        </p:cTn>
                                        <p:tgtEl>
                                          <p:spTgt spid="98"/>
                                        </p:tgtEl>
                                        <p:attrNameLst>
                                          <p:attrName>style.visibility</p:attrName>
                                        </p:attrNameLst>
                                      </p:cBhvr>
                                      <p:to>
                                        <p:strVal val="visible"/>
                                      </p:to>
                                    </p:set>
                                    <p:animEffect transition="in" filter="wipe(right)">
                                      <p:cBhvr>
                                        <p:cTn id="23" dur="1000"/>
                                        <p:tgtEl>
                                          <p:spTgt spid="98"/>
                                        </p:tgtEl>
                                      </p:cBhvr>
                                    </p:animEffect>
                                  </p:childTnLst>
                                </p:cTn>
                              </p:par>
                            </p:childTnLst>
                          </p:cTn>
                        </p:par>
                      </p:childTnLst>
                    </p:cTn>
                  </p:par>
                  <p:par>
                    <p:cTn id="24" fill="hold">
                      <p:stCondLst>
                        <p:cond delay="indefinite"/>
                      </p:stCondLst>
                      <p:childTnLst>
                        <p:par>
                          <p:cTn id="25" fill="hold">
                            <p:stCondLst>
                              <p:cond delay="0"/>
                            </p:stCondLst>
                            <p:childTnLst>
                              <p:par>
                                <p:cTn id="26" presetID="1" presetClass="entr" presetSubtype="0" fill="hold" grpId="0" nodeType="clickEffect">
                                  <p:stCondLst>
                                    <p:cond delay="0"/>
                                  </p:stCondLst>
                                  <p:childTnLst>
                                    <p:set>
                                      <p:cBhvr>
                                        <p:cTn id="27" dur="1" fill="hold">
                                          <p:stCondLst>
                                            <p:cond delay="0"/>
                                          </p:stCondLst>
                                        </p:cTn>
                                        <p:tgtEl>
                                          <p:spTgt spid="109"/>
                                        </p:tgtEl>
                                        <p:attrNameLst>
                                          <p:attrName>style.visibility</p:attrName>
                                        </p:attrNameLst>
                                      </p:cBhvr>
                                      <p:to>
                                        <p:strVal val="visible"/>
                                      </p:to>
                                    </p:set>
                                  </p:childTnLst>
                                </p:cTn>
                              </p:par>
                              <p:par>
                                <p:cTn id="28" presetID="1" presetClass="entr" presetSubtype="0" fill="hold" nodeType="withEffect">
                                  <p:stCondLst>
                                    <p:cond delay="0"/>
                                  </p:stCondLst>
                                  <p:childTnLst>
                                    <p:set>
                                      <p:cBhvr>
                                        <p:cTn id="29" dur="1" fill="hold">
                                          <p:stCondLst>
                                            <p:cond delay="0"/>
                                          </p:stCondLst>
                                        </p:cTn>
                                        <p:tgtEl>
                                          <p:spTgt spid="141"/>
                                        </p:tgtEl>
                                        <p:attrNameLst>
                                          <p:attrName>style.visibility</p:attrName>
                                        </p:attrNameLst>
                                      </p:cBhvr>
                                      <p:to>
                                        <p:strVal val="visible"/>
                                      </p:to>
                                    </p:set>
                                  </p:childTnLst>
                                </p:cTn>
                              </p:par>
                            </p:childTnLst>
                          </p:cTn>
                        </p:par>
                      </p:childTnLst>
                    </p:cTn>
                  </p:par>
                  <p:par>
                    <p:cTn id="30" fill="hold">
                      <p:stCondLst>
                        <p:cond delay="indefinite"/>
                      </p:stCondLst>
                      <p:childTnLst>
                        <p:par>
                          <p:cTn id="31" fill="hold">
                            <p:stCondLst>
                              <p:cond delay="0"/>
                            </p:stCondLst>
                            <p:childTnLst>
                              <p:par>
                                <p:cTn id="32" presetID="22" presetClass="entr" presetSubtype="8" fill="hold" nodeType="clickEffect">
                                  <p:stCondLst>
                                    <p:cond delay="0"/>
                                  </p:stCondLst>
                                  <p:childTnLst>
                                    <p:set>
                                      <p:cBhvr>
                                        <p:cTn id="33" dur="1" fill="hold">
                                          <p:stCondLst>
                                            <p:cond delay="0"/>
                                          </p:stCondLst>
                                        </p:cTn>
                                        <p:tgtEl>
                                          <p:spTgt spid="135"/>
                                        </p:tgtEl>
                                        <p:attrNameLst>
                                          <p:attrName>style.visibility</p:attrName>
                                        </p:attrNameLst>
                                      </p:cBhvr>
                                      <p:to>
                                        <p:strVal val="visible"/>
                                      </p:to>
                                    </p:set>
                                    <p:animEffect transition="in" filter="wipe(left)">
                                      <p:cBhvr>
                                        <p:cTn id="34" dur="2000"/>
                                        <p:tgtEl>
                                          <p:spTgt spid="135"/>
                                        </p:tgtEl>
                                      </p:cBhvr>
                                    </p:animEffect>
                                  </p:childTnLst>
                                </p:cTn>
                              </p:par>
                            </p:childTnLst>
                          </p:cTn>
                        </p:par>
                        <p:par>
                          <p:cTn id="35" fill="hold">
                            <p:stCondLst>
                              <p:cond delay="2000"/>
                            </p:stCondLst>
                            <p:childTnLst>
                              <p:par>
                                <p:cTn id="36" presetID="22" presetClass="entr" presetSubtype="2" fill="hold" nodeType="afterEffect">
                                  <p:stCondLst>
                                    <p:cond delay="0"/>
                                  </p:stCondLst>
                                  <p:childTnLst>
                                    <p:set>
                                      <p:cBhvr>
                                        <p:cTn id="37" dur="1" fill="hold">
                                          <p:stCondLst>
                                            <p:cond delay="0"/>
                                          </p:stCondLst>
                                        </p:cTn>
                                        <p:tgtEl>
                                          <p:spTgt spid="103"/>
                                        </p:tgtEl>
                                        <p:attrNameLst>
                                          <p:attrName>style.visibility</p:attrName>
                                        </p:attrNameLst>
                                      </p:cBhvr>
                                      <p:to>
                                        <p:strVal val="visible"/>
                                      </p:to>
                                    </p:set>
                                    <p:animEffect transition="in" filter="wipe(right)">
                                      <p:cBhvr>
                                        <p:cTn id="38" dur="2000"/>
                                        <p:tgtEl>
                                          <p:spTgt spid="10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8" grpId="0"/>
      <p:bldP spid="109" grpId="0"/>
    </p:bld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379879"/>
            <a:ext cx="10515600" cy="894622"/>
          </a:xfrm>
        </p:spPr>
        <p:txBody>
          <a:bodyPr>
            <a:normAutofit/>
          </a:bodyPr>
          <a:lstStyle/>
          <a:p>
            <a:r>
              <a:rPr lang="en-US" sz="4400" dirty="0">
                <a:ea typeface="ＭＳ Ｐゴシック" panose="020B0600070205080204" pitchFamily="34" charset="-128"/>
              </a:rPr>
              <a:t>HTTP cookies: comments</a:t>
            </a:r>
            <a:endParaRPr lang="en-US" sz="4400" dirty="0"/>
          </a:p>
        </p:txBody>
      </p:sp>
      <p:sp>
        <p:nvSpPr>
          <p:cNvPr id="88" name="Rectangle 3">
            <a:extLst>
              <a:ext uri="{FF2B5EF4-FFF2-40B4-BE49-F238E27FC236}">
                <a16:creationId xmlns:a16="http://schemas.microsoft.com/office/drawing/2014/main" id="{7CD5F1C3-47BC-1645-A288-078B99127C22}"/>
              </a:ext>
            </a:extLst>
          </p:cNvPr>
          <p:cNvSpPr txBox="1">
            <a:spLocks noChangeArrowheads="1"/>
          </p:cNvSpPr>
          <p:nvPr/>
        </p:nvSpPr>
        <p:spPr>
          <a:xfrm>
            <a:off x="648049" y="1556443"/>
            <a:ext cx="6034668" cy="2641600"/>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75000"/>
              </a:lnSpc>
              <a:spcBef>
                <a:spcPts val="1000"/>
              </a:spcBef>
              <a:spcAft>
                <a:spcPts val="0"/>
              </a:spcAft>
              <a:buClr>
                <a:srgbClr val="0000A3"/>
              </a:buClr>
              <a:buSzTx/>
              <a:buFont typeface="Wingdings" pitchFamily="2" charset="2"/>
              <a:buNone/>
              <a:tabLst/>
              <a:defRPr/>
            </a:pPr>
            <a:r>
              <a:rPr kumimoji="0" lang="en-US" altLang="en-US" sz="3200" b="0" i="1" u="none" strike="noStrike" kern="1200" cap="none" spc="0" normalizeH="0" baseline="0" noProof="0" dirty="0">
                <a:ln>
                  <a:noFill/>
                </a:ln>
                <a:solidFill>
                  <a:srgbClr val="CC0000"/>
                </a:solidFill>
                <a:effectLst/>
                <a:uLnTx/>
                <a:uFillTx/>
                <a:latin typeface="Calibri"/>
                <a:ea typeface="ＭＳ Ｐゴシック" panose="020B0600070205080204" pitchFamily="34" charset="-128"/>
                <a:cs typeface="+mn-cs"/>
              </a:rPr>
              <a:t>What cookies can be used for</a:t>
            </a:r>
            <a:r>
              <a:rPr kumimoji="0" lang="en-US" altLang="en-US" sz="2800" b="0" i="1" u="none" strike="noStrike" kern="1200" cap="none" spc="0" normalizeH="0" baseline="0" noProof="0" dirty="0">
                <a:ln>
                  <a:noFill/>
                </a:ln>
                <a:solidFill>
                  <a:srgbClr val="CC0000"/>
                </a:solidFill>
                <a:effectLst/>
                <a:uLnTx/>
                <a:uFillTx/>
                <a:latin typeface="Calibri"/>
                <a:ea typeface="ＭＳ Ｐゴシック" panose="020B0600070205080204" pitchFamily="34" charset="-128"/>
                <a:cs typeface="+mn-cs"/>
              </a:rPr>
              <a:t>:</a:t>
            </a:r>
          </a:p>
          <a:p>
            <a:pPr marL="352425" marR="0" lvl="0" indent="-222250" algn="l" defTabSz="914400" rtl="0" eaLnBrk="1" fontAlgn="auto" latinLnBrk="0" hangingPunct="1">
              <a:lnSpc>
                <a:spcPct val="75000"/>
              </a:lnSpc>
              <a:spcBef>
                <a:spcPts val="1000"/>
              </a:spcBef>
              <a:spcAft>
                <a:spcPts val="0"/>
              </a:spcAft>
              <a:buClr>
                <a:srgbClr val="0000A3"/>
              </a:buClr>
              <a:buSzTx/>
              <a:buFont typeface="Wingdings" pitchFamily="2" charset="2"/>
              <a:buChar char="§"/>
              <a:tabLst/>
              <a:defRPr/>
            </a:pPr>
            <a:r>
              <a:rPr kumimoji="0" lang="en-US" altLang="en-US" sz="24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authorization</a:t>
            </a:r>
          </a:p>
          <a:p>
            <a:pPr marL="352425" marR="0" lvl="0" indent="-222250" algn="l" defTabSz="914400" rtl="0" eaLnBrk="1" fontAlgn="auto" latinLnBrk="0" hangingPunct="1">
              <a:lnSpc>
                <a:spcPct val="75000"/>
              </a:lnSpc>
              <a:spcBef>
                <a:spcPts val="1000"/>
              </a:spcBef>
              <a:spcAft>
                <a:spcPts val="0"/>
              </a:spcAft>
              <a:buClr>
                <a:srgbClr val="0000A3"/>
              </a:buClr>
              <a:buSzTx/>
              <a:buFont typeface="Wingdings" pitchFamily="2" charset="2"/>
              <a:buChar char="§"/>
              <a:tabLst/>
              <a:defRPr/>
            </a:pPr>
            <a:r>
              <a:rPr kumimoji="0" lang="en-US" altLang="en-US" sz="24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shopping carts</a:t>
            </a:r>
          </a:p>
          <a:p>
            <a:pPr marL="352425" marR="0" lvl="0" indent="-222250" algn="l" defTabSz="914400" rtl="0" eaLnBrk="1" fontAlgn="auto" latinLnBrk="0" hangingPunct="1">
              <a:lnSpc>
                <a:spcPct val="75000"/>
              </a:lnSpc>
              <a:spcBef>
                <a:spcPts val="1000"/>
              </a:spcBef>
              <a:spcAft>
                <a:spcPts val="0"/>
              </a:spcAft>
              <a:buClr>
                <a:srgbClr val="0000A3"/>
              </a:buClr>
              <a:buSzTx/>
              <a:buFont typeface="Wingdings" pitchFamily="2" charset="2"/>
              <a:buChar char="§"/>
              <a:tabLst/>
              <a:defRPr/>
            </a:pPr>
            <a:r>
              <a:rPr kumimoji="0" lang="en-US" altLang="en-US" sz="24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recommendations</a:t>
            </a:r>
          </a:p>
          <a:p>
            <a:pPr marL="352425" marR="0" lvl="0" indent="-222250" algn="l" defTabSz="914400" rtl="0" eaLnBrk="1" fontAlgn="auto" latinLnBrk="0" hangingPunct="1">
              <a:lnSpc>
                <a:spcPct val="75000"/>
              </a:lnSpc>
              <a:spcBef>
                <a:spcPts val="1000"/>
              </a:spcBef>
              <a:spcAft>
                <a:spcPts val="0"/>
              </a:spcAft>
              <a:buClr>
                <a:srgbClr val="0000A3"/>
              </a:buClr>
              <a:buSzTx/>
              <a:buFont typeface="Wingdings" pitchFamily="2" charset="2"/>
              <a:buChar char="§"/>
              <a:tabLst/>
              <a:defRPr/>
            </a:pPr>
            <a:r>
              <a:rPr kumimoji="0" lang="en-US" altLang="en-US" sz="24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user session state (Web e-mail)</a:t>
            </a:r>
          </a:p>
        </p:txBody>
      </p:sp>
      <p:sp>
        <p:nvSpPr>
          <p:cNvPr id="89" name="Rectangle 13">
            <a:extLst>
              <a:ext uri="{FF2B5EF4-FFF2-40B4-BE49-F238E27FC236}">
                <a16:creationId xmlns:a16="http://schemas.microsoft.com/office/drawing/2014/main" id="{BC2253F6-EA38-7C47-9CAD-4C2EC6BB22FB}"/>
              </a:ext>
            </a:extLst>
          </p:cNvPr>
          <p:cNvSpPr>
            <a:spLocks noChangeArrowheads="1"/>
          </p:cNvSpPr>
          <p:nvPr/>
        </p:nvSpPr>
        <p:spPr bwMode="auto">
          <a:xfrm>
            <a:off x="7504291" y="1568189"/>
            <a:ext cx="3810000" cy="3553646"/>
          </a:xfrm>
          <a:prstGeom prst="rect">
            <a:avLst/>
          </a:prstGeom>
          <a:noFill/>
          <a:ln w="19050">
            <a:solidFill>
              <a:srgbClr val="000099"/>
            </a:solidFill>
            <a:miter lim="800000"/>
            <a:headEnd/>
            <a:tailEnd/>
          </a:ln>
          <a:extLst>
            <a:ext uri="{909E8E84-426E-40DD-AFC4-6F175D3DCCD1}">
              <a14:hiddenFill xmlns:a14="http://schemas.microsoft.com/office/drawing/2010/main">
                <a:solidFill>
                  <a:srgbClr val="FFFFFF"/>
                </a:solidFill>
              </a14:hiddenFill>
            </a:ext>
          </a:extLst>
        </p:spPr>
        <p:txBody>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2400" b="0" i="1" u="none" strike="noStrike" kern="1200" cap="none" spc="0" normalizeH="0" baseline="0" noProof="0" dirty="0">
                <a:ln>
                  <a:noFill/>
                </a:ln>
                <a:solidFill>
                  <a:srgbClr val="CC0000"/>
                </a:solidFill>
                <a:effectLst/>
                <a:uLnTx/>
                <a:uFillTx/>
                <a:latin typeface="Calibri"/>
                <a:ea typeface="ＭＳ Ｐゴシック" panose="020B0600070205080204" pitchFamily="34" charset="-128"/>
                <a:cs typeface="+mn-cs"/>
              </a:rPr>
              <a:t>cookies and privacy:</a:t>
            </a:r>
          </a:p>
          <a:p>
            <a:pPr marL="342900" marR="0" lvl="0" indent="-342900" algn="l" defTabSz="914400" rtl="0" eaLnBrk="1" fontAlgn="auto" latinLnBrk="0" hangingPunct="1">
              <a:lnSpc>
                <a:spcPct val="90000"/>
              </a:lnSpc>
              <a:spcBef>
                <a:spcPts val="0"/>
              </a:spcBef>
              <a:spcAft>
                <a:spcPts val="0"/>
              </a:spcAft>
              <a:buClr>
                <a:srgbClr val="000099"/>
              </a:buClr>
              <a:buSzPct val="100000"/>
              <a:buFont typeface="Wingdings" pitchFamily="2" charset="2"/>
              <a:buChar char="§"/>
              <a:tabLst/>
              <a:defRPr/>
            </a:pPr>
            <a:r>
              <a:rPr kumimoji="0" lang="en-US" altLang="en-US" sz="24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cookies permit sites to </a:t>
            </a:r>
            <a:r>
              <a:rPr kumimoji="0" lang="en-US" altLang="en-US" sz="2400" b="0" i="1"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learn</a:t>
            </a:r>
            <a:r>
              <a:rPr kumimoji="0" lang="en-US" altLang="en-US" sz="24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 a lot about you on their site.</a:t>
            </a:r>
          </a:p>
          <a:p>
            <a:pPr marL="342900" marR="0" lvl="0" indent="-342900" algn="l" defTabSz="914400" rtl="0" eaLnBrk="1" fontAlgn="auto" latinLnBrk="0" hangingPunct="1">
              <a:lnSpc>
                <a:spcPct val="90000"/>
              </a:lnSpc>
              <a:spcBef>
                <a:spcPts val="0"/>
              </a:spcBef>
              <a:spcAft>
                <a:spcPts val="0"/>
              </a:spcAft>
              <a:buClr>
                <a:srgbClr val="000099"/>
              </a:buClr>
              <a:buSzPct val="100000"/>
              <a:buFont typeface="Wingdings" pitchFamily="2" charset="2"/>
              <a:buChar char="§"/>
              <a:tabLst/>
              <a:defRPr/>
            </a:pPr>
            <a:r>
              <a:rPr kumimoji="0" lang="en-US" altLang="en-US" sz="24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third party persistent cookies (tracking cookies) allow common identity (cookie value) to be tracked across multiple web sites</a:t>
            </a:r>
          </a:p>
        </p:txBody>
      </p:sp>
      <p:sp>
        <p:nvSpPr>
          <p:cNvPr id="90" name="Text Box 14">
            <a:extLst>
              <a:ext uri="{FF2B5EF4-FFF2-40B4-BE49-F238E27FC236}">
                <a16:creationId xmlns:a16="http://schemas.microsoft.com/office/drawing/2014/main" id="{D023EC46-D7D8-D04C-9048-D7EFE18FF312}"/>
              </a:ext>
            </a:extLst>
          </p:cNvPr>
          <p:cNvSpPr txBox="1">
            <a:spLocks noChangeArrowheads="1"/>
          </p:cNvSpPr>
          <p:nvPr/>
        </p:nvSpPr>
        <p:spPr bwMode="auto">
          <a:xfrm>
            <a:off x="10149568" y="1325611"/>
            <a:ext cx="838691" cy="46166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2400" b="0" i="0" u="none" strike="noStrike" kern="1200" cap="none" spc="0" normalizeH="0" baseline="0" noProof="0" dirty="0">
                <a:ln>
                  <a:noFill/>
                </a:ln>
                <a:solidFill>
                  <a:srgbClr val="000099"/>
                </a:solidFill>
                <a:effectLst/>
                <a:uLnTx/>
                <a:uFillTx/>
                <a:latin typeface="Calibri"/>
                <a:ea typeface="ＭＳ Ｐゴシック" panose="020B0600070205080204" pitchFamily="34" charset="-128"/>
                <a:cs typeface="+mn-cs"/>
              </a:rPr>
              <a:t>aside</a:t>
            </a:r>
          </a:p>
        </p:txBody>
      </p:sp>
      <p:sp>
        <p:nvSpPr>
          <p:cNvPr id="91" name="Rectangle 15">
            <a:extLst>
              <a:ext uri="{FF2B5EF4-FFF2-40B4-BE49-F238E27FC236}">
                <a16:creationId xmlns:a16="http://schemas.microsoft.com/office/drawing/2014/main" id="{2C2FE22D-B17F-7C44-AE2F-82497658660C}"/>
              </a:ext>
            </a:extLst>
          </p:cNvPr>
          <p:cNvSpPr>
            <a:spLocks noChangeArrowheads="1"/>
          </p:cNvSpPr>
          <p:nvPr/>
        </p:nvSpPr>
        <p:spPr bwMode="auto">
          <a:xfrm>
            <a:off x="721562" y="3980757"/>
            <a:ext cx="6267067" cy="2641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3200" b="0" i="1" u="none" strike="noStrike" kern="1200" cap="none" spc="0" normalizeH="0" baseline="0" noProof="0" dirty="0">
                <a:ln>
                  <a:noFill/>
                </a:ln>
                <a:solidFill>
                  <a:srgbClr val="CC0000"/>
                </a:solidFill>
                <a:effectLst/>
                <a:uLnTx/>
                <a:uFillTx/>
                <a:latin typeface="Calibri"/>
                <a:ea typeface="ＭＳ Ｐゴシック" panose="020B0600070205080204" pitchFamily="34" charset="-128"/>
                <a:cs typeface="+mn-cs"/>
              </a:rPr>
              <a:t>Challenge: How to keep </a:t>
            </a:r>
            <a:r>
              <a:rPr kumimoji="0" lang="en-US" altLang="ja-JP" sz="3200" b="0" i="1" u="none" strike="noStrike" kern="1200" cap="none" spc="0" normalizeH="0" baseline="0" noProof="0" dirty="0">
                <a:ln>
                  <a:noFill/>
                </a:ln>
                <a:solidFill>
                  <a:srgbClr val="CC0000"/>
                </a:solidFill>
                <a:effectLst/>
                <a:uLnTx/>
                <a:uFillTx/>
                <a:latin typeface="Calibri"/>
                <a:ea typeface="ＭＳ Ｐゴシック" panose="020B0600070205080204" pitchFamily="34" charset="-128"/>
                <a:cs typeface="+mn-cs"/>
              </a:rPr>
              <a:t>state?</a:t>
            </a:r>
          </a:p>
          <a:p>
            <a:pPr marL="342900" marR="0" lvl="0" indent="-342900" algn="l" defTabSz="914400" rtl="0" eaLnBrk="1" fontAlgn="auto" latinLnBrk="0" hangingPunct="1">
              <a:lnSpc>
                <a:spcPct val="90000"/>
              </a:lnSpc>
              <a:spcBef>
                <a:spcPts val="0"/>
              </a:spcBef>
              <a:spcAft>
                <a:spcPts val="0"/>
              </a:spcAft>
              <a:buClr>
                <a:srgbClr val="000099"/>
              </a:buClr>
              <a:buSzPct val="100000"/>
              <a:buFont typeface="Wingdings" pitchFamily="2" charset="2"/>
              <a:buChar char="§"/>
              <a:tabLst/>
              <a:defRPr/>
            </a:pPr>
            <a:r>
              <a:rPr kumimoji="0" lang="en-US" altLang="en-US" sz="2800" b="0" i="1" u="none" strike="noStrike" kern="1200" cap="none" spc="0" normalizeH="0" baseline="0" noProof="0" dirty="0">
                <a:ln>
                  <a:noFill/>
                </a:ln>
                <a:solidFill>
                  <a:srgbClr val="0000A3"/>
                </a:solidFill>
                <a:effectLst/>
                <a:uLnTx/>
                <a:uFillTx/>
                <a:latin typeface="Calibri"/>
                <a:ea typeface="ＭＳ Ｐゴシック" panose="020B0600070205080204" pitchFamily="34" charset="-128"/>
                <a:cs typeface="+mn-cs"/>
              </a:rPr>
              <a:t>at protocol endpoints: </a:t>
            </a:r>
            <a:r>
              <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maintain state at sender/receiver over multiple transactions</a:t>
            </a:r>
          </a:p>
          <a:p>
            <a:pPr marL="342900" marR="0" lvl="0" indent="-342900" algn="l" defTabSz="914400" rtl="0" eaLnBrk="1" fontAlgn="auto" latinLnBrk="0" hangingPunct="1">
              <a:lnSpc>
                <a:spcPct val="90000"/>
              </a:lnSpc>
              <a:spcBef>
                <a:spcPts val="0"/>
              </a:spcBef>
              <a:spcAft>
                <a:spcPts val="0"/>
              </a:spcAft>
              <a:buClr>
                <a:srgbClr val="000099"/>
              </a:buClr>
              <a:buSzPct val="100000"/>
              <a:buFont typeface="Wingdings" pitchFamily="2" charset="2"/>
              <a:buChar char="§"/>
              <a:tabLst/>
              <a:defRPr/>
            </a:pPr>
            <a:r>
              <a:rPr kumimoji="0" lang="en-US" altLang="en-US" sz="2800" b="0" i="1" u="none" strike="noStrike" kern="1200" cap="none" spc="0" normalizeH="0" baseline="0" noProof="0" dirty="0">
                <a:ln>
                  <a:noFill/>
                </a:ln>
                <a:solidFill>
                  <a:srgbClr val="0000A3"/>
                </a:solidFill>
                <a:effectLst/>
                <a:uLnTx/>
                <a:uFillTx/>
                <a:latin typeface="Calibri"/>
                <a:ea typeface="ＭＳ Ｐゴシック" panose="020B0600070205080204" pitchFamily="34" charset="-128"/>
                <a:cs typeface="+mn-cs"/>
              </a:rPr>
              <a:t>in messages: </a:t>
            </a:r>
            <a:r>
              <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cookies in HTTP messages carry state</a:t>
            </a:r>
          </a:p>
        </p:txBody>
      </p:sp>
      <p:sp>
        <p:nvSpPr>
          <p:cNvPr id="7" name="Slide Number Placeholder 2">
            <a:extLst>
              <a:ext uri="{FF2B5EF4-FFF2-40B4-BE49-F238E27FC236}">
                <a16:creationId xmlns:a16="http://schemas.microsoft.com/office/drawing/2014/main" id="{4CE1477A-D004-E440-8562-59DA6EAD8E69}"/>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a:ea typeface="+mn-ea"/>
                <a:cs typeface="+mn-cs"/>
              </a:rPr>
              <a:t>Application Layer: 2-</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35</a:t>
            </a:fld>
            <a:endParaRPr kumimoji="0" lang="en-US" sz="1100" b="0" i="0" u="none" strike="noStrike" kern="1200" cap="none" spc="0" normalizeH="0" baseline="0" noProof="0" dirty="0">
              <a:ln>
                <a:noFill/>
              </a:ln>
              <a:solidFill>
                <a:prstClr val="white">
                  <a:lumMod val="50000"/>
                </a:prstClr>
              </a:solidFill>
              <a:effectLst/>
              <a:uLnTx/>
              <a:uFillTx/>
              <a:latin typeface="Calibri"/>
              <a:ea typeface="+mn-ea"/>
              <a:cs typeface="+mn-cs"/>
            </a:endParaRPr>
          </a:p>
        </p:txBody>
      </p:sp>
    </p:spTree>
    <p:extLst>
      <p:ext uri="{BB962C8B-B14F-4D97-AF65-F5344CB8AC3E}">
        <p14:creationId xmlns:p14="http://schemas.microsoft.com/office/powerpoint/2010/main" val="269649807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91"/>
                                        </p:tgtEl>
                                        <p:attrNameLst>
                                          <p:attrName>style.visibility</p:attrName>
                                        </p:attrNameLst>
                                      </p:cBhvr>
                                      <p:to>
                                        <p:strVal val="visible"/>
                                      </p:to>
                                    </p:set>
                                    <p:animEffect transition="in" filter="dissolve">
                                      <p:cBhvr>
                                        <p:cTn id="7" dur="500"/>
                                        <p:tgtEl>
                                          <p:spTgt spid="91"/>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89"/>
                                        </p:tgtEl>
                                        <p:attrNameLst>
                                          <p:attrName>style.visibility</p:attrName>
                                        </p:attrNameLst>
                                      </p:cBhvr>
                                      <p:to>
                                        <p:strVal val="visible"/>
                                      </p:to>
                                    </p:set>
                                    <p:animEffect transition="in" filter="dissolve">
                                      <p:cBhvr>
                                        <p:cTn id="12" dur="500"/>
                                        <p:tgtEl>
                                          <p:spTgt spid="89"/>
                                        </p:tgtEl>
                                      </p:cBhvr>
                                    </p:animEffect>
                                  </p:childTnLst>
                                </p:cTn>
                              </p:par>
                              <p:par>
                                <p:cTn id="13" presetID="9" presetClass="entr" presetSubtype="0" fill="hold" grpId="0" nodeType="withEffect">
                                  <p:stCondLst>
                                    <p:cond delay="0"/>
                                  </p:stCondLst>
                                  <p:childTnLst>
                                    <p:set>
                                      <p:cBhvr>
                                        <p:cTn id="14" dur="1" fill="hold">
                                          <p:stCondLst>
                                            <p:cond delay="0"/>
                                          </p:stCondLst>
                                        </p:cTn>
                                        <p:tgtEl>
                                          <p:spTgt spid="90"/>
                                        </p:tgtEl>
                                        <p:attrNameLst>
                                          <p:attrName>style.visibility</p:attrName>
                                        </p:attrNameLst>
                                      </p:cBhvr>
                                      <p:to>
                                        <p:strVal val="visible"/>
                                      </p:to>
                                    </p:set>
                                    <p:animEffect transition="in" filter="dissolve">
                                      <p:cBhvr>
                                        <p:cTn id="15" dur="500"/>
                                        <p:tgtEl>
                                          <p:spTgt spid="9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9" grpId="0" animBg="1"/>
      <p:bldP spid="90" grpId="0" animBg="1"/>
      <p:bldP spid="91" grpId="0"/>
    </p:bld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6B051B04-ACBF-DB44-80A7-0D40AAB4EC53}"/>
              </a:ext>
            </a:extLst>
          </p:cNvPr>
          <p:cNvSpPr txBox="1"/>
          <p:nvPr/>
        </p:nvSpPr>
        <p:spPr>
          <a:xfrm>
            <a:off x="360491" y="261258"/>
            <a:ext cx="9806082" cy="76944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400" b="0" i="0" u="none" strike="noStrike" kern="1200" cap="none" spc="0" normalizeH="0" baseline="0" noProof="0" dirty="0">
                <a:ln>
                  <a:noFill/>
                </a:ln>
                <a:solidFill>
                  <a:srgbClr val="0E01A0"/>
                </a:solidFill>
                <a:effectLst/>
                <a:uLnTx/>
                <a:uFillTx/>
                <a:latin typeface="Calibri" panose="020F0502020204030204"/>
                <a:ea typeface="+mn-ea"/>
                <a:cs typeface="+mn-cs"/>
              </a:rPr>
              <a:t>Example:  displaying a NY Times web page</a:t>
            </a:r>
            <a:endParaRPr kumimoji="0" lang="en-US" sz="3600" b="0" i="0" u="none" strike="noStrike" kern="1200" cap="none" spc="0" normalizeH="0" baseline="0" noProof="0" dirty="0">
              <a:ln>
                <a:noFill/>
              </a:ln>
              <a:solidFill>
                <a:srgbClr val="0E01A0"/>
              </a:solidFill>
              <a:effectLst/>
              <a:uLnTx/>
              <a:uFillTx/>
              <a:latin typeface="Calibri" panose="020F0502020204030204"/>
              <a:ea typeface="+mn-ea"/>
              <a:cs typeface="+mn-cs"/>
            </a:endParaRPr>
          </a:p>
        </p:txBody>
      </p:sp>
      <p:grpSp>
        <p:nvGrpSpPr>
          <p:cNvPr id="13" name="Group 57">
            <a:extLst>
              <a:ext uri="{FF2B5EF4-FFF2-40B4-BE49-F238E27FC236}">
                <a16:creationId xmlns:a16="http://schemas.microsoft.com/office/drawing/2014/main" id="{C28FCCAF-E5F2-4945-8BC3-5A0D78DCA4B7}"/>
              </a:ext>
            </a:extLst>
          </p:cNvPr>
          <p:cNvGrpSpPr>
            <a:grpSpLocks/>
          </p:cNvGrpSpPr>
          <p:nvPr/>
        </p:nvGrpSpPr>
        <p:grpSpPr bwMode="auto">
          <a:xfrm>
            <a:off x="4421414" y="1364343"/>
            <a:ext cx="519313" cy="1096646"/>
            <a:chOff x="4140" y="429"/>
            <a:chExt cx="1425" cy="2396"/>
          </a:xfrm>
        </p:grpSpPr>
        <p:sp>
          <p:nvSpPr>
            <p:cNvPr id="14" name="Freeform 58">
              <a:extLst>
                <a:ext uri="{FF2B5EF4-FFF2-40B4-BE49-F238E27FC236}">
                  <a16:creationId xmlns:a16="http://schemas.microsoft.com/office/drawing/2014/main" id="{3E0ABDD2-372E-3E4A-B89E-371FFA05F26D}"/>
                </a:ext>
              </a:extLst>
            </p:cNvPr>
            <p:cNvSpPr>
              <a:spLocks/>
            </p:cNvSpPr>
            <p:nvPr/>
          </p:nvSpPr>
          <p:spPr bwMode="auto">
            <a:xfrm>
              <a:off x="5268" y="433"/>
              <a:ext cx="283" cy="2286"/>
            </a:xfrm>
            <a:custGeom>
              <a:avLst/>
              <a:gdLst>
                <a:gd name="T0" fmla="*/ 6 w 354"/>
                <a:gd name="T1" fmla="*/ 0 h 2742"/>
                <a:gd name="T2" fmla="*/ 30 w 354"/>
                <a:gd name="T3" fmla="*/ 46 h 2742"/>
                <a:gd name="T4" fmla="*/ 30 w 354"/>
                <a:gd name="T5" fmla="*/ 354 h 2742"/>
                <a:gd name="T6" fmla="*/ 0 w 354"/>
                <a:gd name="T7" fmla="*/ 371 h 2742"/>
                <a:gd name="T8" fmla="*/ 6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15" name="Rectangle 59">
              <a:extLst>
                <a:ext uri="{FF2B5EF4-FFF2-40B4-BE49-F238E27FC236}">
                  <a16:creationId xmlns:a16="http://schemas.microsoft.com/office/drawing/2014/main" id="{E0E6AB63-2D8D-FD4A-8D08-0DCE29453826}"/>
                </a:ext>
              </a:extLst>
            </p:cNvPr>
            <p:cNvSpPr>
              <a:spLocks noChangeArrowheads="1"/>
            </p:cNvSpPr>
            <p:nvPr/>
          </p:nvSpPr>
          <p:spPr bwMode="auto">
            <a:xfrm>
              <a:off x="4208" y="429"/>
              <a:ext cx="1043"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6" name="Freeform 60">
              <a:extLst>
                <a:ext uri="{FF2B5EF4-FFF2-40B4-BE49-F238E27FC236}">
                  <a16:creationId xmlns:a16="http://schemas.microsoft.com/office/drawing/2014/main" id="{F2DF5CCD-3A3D-8946-BB0F-B72F144D1304}"/>
                </a:ext>
              </a:extLst>
            </p:cNvPr>
            <p:cNvSpPr>
              <a:spLocks/>
            </p:cNvSpPr>
            <p:nvPr/>
          </p:nvSpPr>
          <p:spPr bwMode="auto">
            <a:xfrm>
              <a:off x="5321" y="570"/>
              <a:ext cx="169" cy="2115"/>
            </a:xfrm>
            <a:custGeom>
              <a:avLst/>
              <a:gdLst>
                <a:gd name="T0" fmla="*/ 2 w 211"/>
                <a:gd name="T1" fmla="*/ 0 h 2537"/>
                <a:gd name="T2" fmla="*/ 18 w 211"/>
                <a:gd name="T3" fmla="*/ 30 h 2537"/>
                <a:gd name="T4" fmla="*/ 2 w 211"/>
                <a:gd name="T5" fmla="*/ 338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17" name="Freeform 61">
              <a:extLst>
                <a:ext uri="{FF2B5EF4-FFF2-40B4-BE49-F238E27FC236}">
                  <a16:creationId xmlns:a16="http://schemas.microsoft.com/office/drawing/2014/main" id="{F4AF3F5F-1964-934E-A22C-CAAAC82B89FD}"/>
                </a:ext>
              </a:extLst>
            </p:cNvPr>
            <p:cNvSpPr>
              <a:spLocks/>
            </p:cNvSpPr>
            <p:nvPr/>
          </p:nvSpPr>
          <p:spPr bwMode="auto">
            <a:xfrm>
              <a:off x="5284" y="1640"/>
              <a:ext cx="263" cy="189"/>
            </a:xfrm>
            <a:custGeom>
              <a:avLst/>
              <a:gdLst>
                <a:gd name="T0" fmla="*/ 2 w 328"/>
                <a:gd name="T1" fmla="*/ 0 h 226"/>
                <a:gd name="T2" fmla="*/ 29 w 328"/>
                <a:gd name="T3" fmla="*/ 18 h 226"/>
                <a:gd name="T4" fmla="*/ 29 w 328"/>
                <a:gd name="T5" fmla="*/ 32 h 226"/>
                <a:gd name="T6" fmla="*/ 0 w 328"/>
                <a:gd name="T7" fmla="*/ 13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18" name="Rectangle 62">
              <a:extLst>
                <a:ext uri="{FF2B5EF4-FFF2-40B4-BE49-F238E27FC236}">
                  <a16:creationId xmlns:a16="http://schemas.microsoft.com/office/drawing/2014/main" id="{60DC56E6-B22B-2D4A-A532-797BE2BECEC2}"/>
                </a:ext>
              </a:extLst>
            </p:cNvPr>
            <p:cNvSpPr>
              <a:spLocks noChangeArrowheads="1"/>
            </p:cNvSpPr>
            <p:nvPr/>
          </p:nvSpPr>
          <p:spPr bwMode="auto">
            <a:xfrm>
              <a:off x="4213" y="691"/>
              <a:ext cx="597" cy="50"/>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nvGrpSpPr>
            <p:cNvPr id="19" name="Group 63">
              <a:extLst>
                <a:ext uri="{FF2B5EF4-FFF2-40B4-BE49-F238E27FC236}">
                  <a16:creationId xmlns:a16="http://schemas.microsoft.com/office/drawing/2014/main" id="{3F3ABA47-6EE0-1142-9310-EFA5245E70DB}"/>
                </a:ext>
              </a:extLst>
            </p:cNvPr>
            <p:cNvGrpSpPr>
              <a:grpSpLocks/>
            </p:cNvGrpSpPr>
            <p:nvPr/>
          </p:nvGrpSpPr>
          <p:grpSpPr bwMode="auto">
            <a:xfrm>
              <a:off x="4749" y="668"/>
              <a:ext cx="581" cy="145"/>
              <a:chOff x="614" y="2568"/>
              <a:chExt cx="725" cy="139"/>
            </a:xfrm>
          </p:grpSpPr>
          <p:sp>
            <p:nvSpPr>
              <p:cNvPr id="45" name="AutoShape 64">
                <a:extLst>
                  <a:ext uri="{FF2B5EF4-FFF2-40B4-BE49-F238E27FC236}">
                    <a16:creationId xmlns:a16="http://schemas.microsoft.com/office/drawing/2014/main" id="{3EFA4FBC-2313-4A44-9498-E5B0E1F1CB5C}"/>
                  </a:ext>
                </a:extLst>
              </p:cNvPr>
              <p:cNvSpPr>
                <a:spLocks noChangeArrowheads="1"/>
              </p:cNvSpPr>
              <p:nvPr/>
            </p:nvSpPr>
            <p:spPr bwMode="auto">
              <a:xfrm>
                <a:off x="612" y="2566"/>
                <a:ext cx="726" cy="140"/>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46" name="AutoShape 65">
                <a:extLst>
                  <a:ext uri="{FF2B5EF4-FFF2-40B4-BE49-F238E27FC236}">
                    <a16:creationId xmlns:a16="http://schemas.microsoft.com/office/drawing/2014/main" id="{53A490A2-F773-064D-9E4E-79006A985BFD}"/>
                  </a:ext>
                </a:extLst>
              </p:cNvPr>
              <p:cNvSpPr>
                <a:spLocks noChangeArrowheads="1"/>
              </p:cNvSpPr>
              <p:nvPr/>
            </p:nvSpPr>
            <p:spPr bwMode="auto">
              <a:xfrm>
                <a:off x="625" y="2580"/>
                <a:ext cx="693"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sp>
          <p:nvSpPr>
            <p:cNvPr id="21" name="Rectangle 66">
              <a:extLst>
                <a:ext uri="{FF2B5EF4-FFF2-40B4-BE49-F238E27FC236}">
                  <a16:creationId xmlns:a16="http://schemas.microsoft.com/office/drawing/2014/main" id="{9B1FF5E8-D30B-2443-8F1C-49E8171DBBA0}"/>
                </a:ext>
              </a:extLst>
            </p:cNvPr>
            <p:cNvSpPr>
              <a:spLocks noChangeArrowheads="1"/>
            </p:cNvSpPr>
            <p:nvPr/>
          </p:nvSpPr>
          <p:spPr bwMode="auto">
            <a:xfrm>
              <a:off x="4224" y="1018"/>
              <a:ext cx="597" cy="50"/>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nvGrpSpPr>
            <p:cNvPr id="22" name="Group 67">
              <a:extLst>
                <a:ext uri="{FF2B5EF4-FFF2-40B4-BE49-F238E27FC236}">
                  <a16:creationId xmlns:a16="http://schemas.microsoft.com/office/drawing/2014/main" id="{647CD9E2-B875-D040-B501-259F20276FEE}"/>
                </a:ext>
              </a:extLst>
            </p:cNvPr>
            <p:cNvGrpSpPr>
              <a:grpSpLocks/>
            </p:cNvGrpSpPr>
            <p:nvPr/>
          </p:nvGrpSpPr>
          <p:grpSpPr bwMode="auto">
            <a:xfrm>
              <a:off x="4747" y="994"/>
              <a:ext cx="581" cy="134"/>
              <a:chOff x="614" y="2568"/>
              <a:chExt cx="725" cy="139"/>
            </a:xfrm>
          </p:grpSpPr>
          <p:sp>
            <p:nvSpPr>
              <p:cNvPr id="43" name="AutoShape 68">
                <a:extLst>
                  <a:ext uri="{FF2B5EF4-FFF2-40B4-BE49-F238E27FC236}">
                    <a16:creationId xmlns:a16="http://schemas.microsoft.com/office/drawing/2014/main" id="{8B40E7A0-7F87-CB42-91AF-8495B15D1FEF}"/>
                  </a:ext>
                </a:extLst>
              </p:cNvPr>
              <p:cNvSpPr>
                <a:spLocks noChangeArrowheads="1"/>
              </p:cNvSpPr>
              <p:nvPr/>
            </p:nvSpPr>
            <p:spPr bwMode="auto">
              <a:xfrm>
                <a:off x="615" y="2567"/>
                <a:ext cx="726" cy="141"/>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44" name="AutoShape 69">
                <a:extLst>
                  <a:ext uri="{FF2B5EF4-FFF2-40B4-BE49-F238E27FC236}">
                    <a16:creationId xmlns:a16="http://schemas.microsoft.com/office/drawing/2014/main" id="{E1BA0D48-E378-0841-B21E-B216A3DEBC44}"/>
                  </a:ext>
                </a:extLst>
              </p:cNvPr>
              <p:cNvSpPr>
                <a:spLocks noChangeArrowheads="1"/>
              </p:cNvSpPr>
              <p:nvPr/>
            </p:nvSpPr>
            <p:spPr bwMode="auto">
              <a:xfrm>
                <a:off x="628" y="2582"/>
                <a:ext cx="693"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sp>
          <p:nvSpPr>
            <p:cNvPr id="23" name="Rectangle 70">
              <a:extLst>
                <a:ext uri="{FF2B5EF4-FFF2-40B4-BE49-F238E27FC236}">
                  <a16:creationId xmlns:a16="http://schemas.microsoft.com/office/drawing/2014/main" id="{A8FEB5CD-1C02-994C-9CD3-7210669BAB9C}"/>
                </a:ext>
              </a:extLst>
            </p:cNvPr>
            <p:cNvSpPr>
              <a:spLocks noChangeArrowheads="1"/>
            </p:cNvSpPr>
            <p:nvPr/>
          </p:nvSpPr>
          <p:spPr bwMode="auto">
            <a:xfrm>
              <a:off x="4219" y="1360"/>
              <a:ext cx="592" cy="45"/>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24" name="Rectangle 71">
              <a:extLst>
                <a:ext uri="{FF2B5EF4-FFF2-40B4-BE49-F238E27FC236}">
                  <a16:creationId xmlns:a16="http://schemas.microsoft.com/office/drawing/2014/main" id="{3F0453AB-5611-FD40-B862-F64CDAA10D8F}"/>
                </a:ext>
              </a:extLst>
            </p:cNvPr>
            <p:cNvSpPr>
              <a:spLocks noChangeArrowheads="1"/>
            </p:cNvSpPr>
            <p:nvPr/>
          </p:nvSpPr>
          <p:spPr bwMode="auto">
            <a:xfrm>
              <a:off x="4229" y="1657"/>
              <a:ext cx="597" cy="45"/>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nvGrpSpPr>
            <p:cNvPr id="25" name="Group 72">
              <a:extLst>
                <a:ext uri="{FF2B5EF4-FFF2-40B4-BE49-F238E27FC236}">
                  <a16:creationId xmlns:a16="http://schemas.microsoft.com/office/drawing/2014/main" id="{4E495B47-7D7F-AE48-BF68-5F048DC528DC}"/>
                </a:ext>
              </a:extLst>
            </p:cNvPr>
            <p:cNvGrpSpPr>
              <a:grpSpLocks/>
            </p:cNvGrpSpPr>
            <p:nvPr/>
          </p:nvGrpSpPr>
          <p:grpSpPr bwMode="auto">
            <a:xfrm>
              <a:off x="4735" y="1627"/>
              <a:ext cx="582" cy="151"/>
              <a:chOff x="614" y="2568"/>
              <a:chExt cx="725" cy="139"/>
            </a:xfrm>
          </p:grpSpPr>
          <p:sp>
            <p:nvSpPr>
              <p:cNvPr id="41" name="AutoShape 73">
                <a:extLst>
                  <a:ext uri="{FF2B5EF4-FFF2-40B4-BE49-F238E27FC236}">
                    <a16:creationId xmlns:a16="http://schemas.microsoft.com/office/drawing/2014/main" id="{52081D9E-64FD-9241-9EEA-BFC2848F38A4}"/>
                  </a:ext>
                </a:extLst>
              </p:cNvPr>
              <p:cNvSpPr>
                <a:spLocks noChangeArrowheads="1"/>
              </p:cNvSpPr>
              <p:nvPr/>
            </p:nvSpPr>
            <p:spPr bwMode="auto">
              <a:xfrm>
                <a:off x="617" y="2568"/>
                <a:ext cx="724"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42" name="AutoShape 74">
                <a:extLst>
                  <a:ext uri="{FF2B5EF4-FFF2-40B4-BE49-F238E27FC236}">
                    <a16:creationId xmlns:a16="http://schemas.microsoft.com/office/drawing/2014/main" id="{89B07DC2-8E24-B048-B84D-C525C9AA2868}"/>
                  </a:ext>
                </a:extLst>
              </p:cNvPr>
              <p:cNvSpPr>
                <a:spLocks noChangeArrowheads="1"/>
              </p:cNvSpPr>
              <p:nvPr/>
            </p:nvSpPr>
            <p:spPr bwMode="auto">
              <a:xfrm>
                <a:off x="630" y="2582"/>
                <a:ext cx="692"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sp>
          <p:nvSpPr>
            <p:cNvPr id="26" name="Freeform 75">
              <a:extLst>
                <a:ext uri="{FF2B5EF4-FFF2-40B4-BE49-F238E27FC236}">
                  <a16:creationId xmlns:a16="http://schemas.microsoft.com/office/drawing/2014/main" id="{00275AA5-20F4-4B40-8A7B-56C022B44C00}"/>
                </a:ext>
              </a:extLst>
            </p:cNvPr>
            <p:cNvSpPr>
              <a:spLocks/>
            </p:cNvSpPr>
            <p:nvPr/>
          </p:nvSpPr>
          <p:spPr bwMode="auto">
            <a:xfrm>
              <a:off x="5288" y="1354"/>
              <a:ext cx="263" cy="188"/>
            </a:xfrm>
            <a:custGeom>
              <a:avLst/>
              <a:gdLst>
                <a:gd name="T0" fmla="*/ 2 w 328"/>
                <a:gd name="T1" fmla="*/ 0 h 226"/>
                <a:gd name="T2" fmla="*/ 29 w 328"/>
                <a:gd name="T3" fmla="*/ 17 h 226"/>
                <a:gd name="T4" fmla="*/ 29 w 328"/>
                <a:gd name="T5" fmla="*/ 30 h 226"/>
                <a:gd name="T6" fmla="*/ 0 w 328"/>
                <a:gd name="T7" fmla="*/ 12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grpSp>
          <p:nvGrpSpPr>
            <p:cNvPr id="27" name="Group 76">
              <a:extLst>
                <a:ext uri="{FF2B5EF4-FFF2-40B4-BE49-F238E27FC236}">
                  <a16:creationId xmlns:a16="http://schemas.microsoft.com/office/drawing/2014/main" id="{E089CEBF-EE46-794F-82AC-9A6451034987}"/>
                </a:ext>
              </a:extLst>
            </p:cNvPr>
            <p:cNvGrpSpPr>
              <a:grpSpLocks/>
            </p:cNvGrpSpPr>
            <p:nvPr/>
          </p:nvGrpSpPr>
          <p:grpSpPr bwMode="auto">
            <a:xfrm>
              <a:off x="4739" y="1327"/>
              <a:ext cx="582" cy="139"/>
              <a:chOff x="614" y="2568"/>
              <a:chExt cx="725" cy="139"/>
            </a:xfrm>
          </p:grpSpPr>
          <p:sp>
            <p:nvSpPr>
              <p:cNvPr id="39" name="AutoShape 77">
                <a:extLst>
                  <a:ext uri="{FF2B5EF4-FFF2-40B4-BE49-F238E27FC236}">
                    <a16:creationId xmlns:a16="http://schemas.microsoft.com/office/drawing/2014/main" id="{4DB9DFE4-1869-F54F-9D86-B1C3308910DE}"/>
                  </a:ext>
                </a:extLst>
              </p:cNvPr>
              <p:cNvSpPr>
                <a:spLocks noChangeArrowheads="1"/>
              </p:cNvSpPr>
              <p:nvPr/>
            </p:nvSpPr>
            <p:spPr bwMode="auto">
              <a:xfrm>
                <a:off x="612" y="2566"/>
                <a:ext cx="724" cy="141"/>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40" name="AutoShape 78">
                <a:extLst>
                  <a:ext uri="{FF2B5EF4-FFF2-40B4-BE49-F238E27FC236}">
                    <a16:creationId xmlns:a16="http://schemas.microsoft.com/office/drawing/2014/main" id="{1D4272DE-9783-504C-B24E-985066EBD4C9}"/>
                  </a:ext>
                </a:extLst>
              </p:cNvPr>
              <p:cNvSpPr>
                <a:spLocks noChangeArrowheads="1"/>
              </p:cNvSpPr>
              <p:nvPr/>
            </p:nvSpPr>
            <p:spPr bwMode="auto">
              <a:xfrm>
                <a:off x="625" y="2581"/>
                <a:ext cx="692" cy="11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sp>
          <p:nvSpPr>
            <p:cNvPr id="28" name="Rectangle 79">
              <a:extLst>
                <a:ext uri="{FF2B5EF4-FFF2-40B4-BE49-F238E27FC236}">
                  <a16:creationId xmlns:a16="http://schemas.microsoft.com/office/drawing/2014/main" id="{5FE88211-5391-9B42-9155-73A19A273619}"/>
                </a:ext>
              </a:extLst>
            </p:cNvPr>
            <p:cNvSpPr>
              <a:spLocks noChangeArrowheads="1"/>
            </p:cNvSpPr>
            <p:nvPr/>
          </p:nvSpPr>
          <p:spPr bwMode="auto">
            <a:xfrm>
              <a:off x="5251" y="429"/>
              <a:ext cx="68" cy="2290"/>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29" name="Freeform 80">
              <a:extLst>
                <a:ext uri="{FF2B5EF4-FFF2-40B4-BE49-F238E27FC236}">
                  <a16:creationId xmlns:a16="http://schemas.microsoft.com/office/drawing/2014/main" id="{05E256D3-88AF-EE40-9D8D-E6162627B75A}"/>
                </a:ext>
              </a:extLst>
            </p:cNvPr>
            <p:cNvSpPr>
              <a:spLocks/>
            </p:cNvSpPr>
            <p:nvPr/>
          </p:nvSpPr>
          <p:spPr bwMode="auto">
            <a:xfrm>
              <a:off x="5312" y="1007"/>
              <a:ext cx="237" cy="213"/>
            </a:xfrm>
            <a:custGeom>
              <a:avLst/>
              <a:gdLst>
                <a:gd name="T0" fmla="*/ 2 w 296"/>
                <a:gd name="T1" fmla="*/ 0 h 256"/>
                <a:gd name="T2" fmla="*/ 26 w 296"/>
                <a:gd name="T3" fmla="*/ 18 h 256"/>
                <a:gd name="T4" fmla="*/ 26 w 296"/>
                <a:gd name="T5" fmla="*/ 34 h 256"/>
                <a:gd name="T6" fmla="*/ 0 w 296"/>
                <a:gd name="T7" fmla="*/ 12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30" name="Freeform 81">
              <a:extLst>
                <a:ext uri="{FF2B5EF4-FFF2-40B4-BE49-F238E27FC236}">
                  <a16:creationId xmlns:a16="http://schemas.microsoft.com/office/drawing/2014/main" id="{2B1E13A7-1340-1449-8740-70AFA3DE6C85}"/>
                </a:ext>
              </a:extLst>
            </p:cNvPr>
            <p:cNvSpPr>
              <a:spLocks/>
            </p:cNvSpPr>
            <p:nvPr/>
          </p:nvSpPr>
          <p:spPr bwMode="auto">
            <a:xfrm>
              <a:off x="5315" y="680"/>
              <a:ext cx="244" cy="240"/>
            </a:xfrm>
            <a:custGeom>
              <a:avLst/>
              <a:gdLst>
                <a:gd name="T0" fmla="*/ 0 w 304"/>
                <a:gd name="T1" fmla="*/ 0 h 288"/>
                <a:gd name="T2" fmla="*/ 27 w 304"/>
                <a:gd name="T3" fmla="*/ 23 h 288"/>
                <a:gd name="T4" fmla="*/ 25 w 304"/>
                <a:gd name="T5" fmla="*/ 39 h 288"/>
                <a:gd name="T6" fmla="*/ 2 w 304"/>
                <a:gd name="T7" fmla="*/ 17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31" name="Oval 82">
              <a:extLst>
                <a:ext uri="{FF2B5EF4-FFF2-40B4-BE49-F238E27FC236}">
                  <a16:creationId xmlns:a16="http://schemas.microsoft.com/office/drawing/2014/main" id="{DAC0CC86-045F-6F4E-9391-E07245D69893}"/>
                </a:ext>
              </a:extLst>
            </p:cNvPr>
            <p:cNvSpPr>
              <a:spLocks noChangeArrowheads="1"/>
            </p:cNvSpPr>
            <p:nvPr/>
          </p:nvSpPr>
          <p:spPr bwMode="auto">
            <a:xfrm>
              <a:off x="5518" y="2609"/>
              <a:ext cx="47" cy="101"/>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32" name="Freeform 83">
              <a:extLst>
                <a:ext uri="{FF2B5EF4-FFF2-40B4-BE49-F238E27FC236}">
                  <a16:creationId xmlns:a16="http://schemas.microsoft.com/office/drawing/2014/main" id="{A27EE01C-A7F3-EB4C-B539-16929E3E83A2}"/>
                </a:ext>
              </a:extLst>
            </p:cNvPr>
            <p:cNvSpPr>
              <a:spLocks/>
            </p:cNvSpPr>
            <p:nvPr/>
          </p:nvSpPr>
          <p:spPr bwMode="auto">
            <a:xfrm>
              <a:off x="5302" y="2614"/>
              <a:ext cx="245" cy="200"/>
            </a:xfrm>
            <a:custGeom>
              <a:avLst/>
              <a:gdLst>
                <a:gd name="T0" fmla="*/ 0 w 306"/>
                <a:gd name="T1" fmla="*/ 15 h 240"/>
                <a:gd name="T2" fmla="*/ 2 w 306"/>
                <a:gd name="T3" fmla="*/ 33 h 240"/>
                <a:gd name="T4" fmla="*/ 27 w 306"/>
                <a:gd name="T5" fmla="*/ 15 h 240"/>
                <a:gd name="T6" fmla="*/ 26 w 306"/>
                <a:gd name="T7" fmla="*/ 0 h 240"/>
                <a:gd name="T8" fmla="*/ 0 w 306"/>
                <a:gd name="T9" fmla="*/ 15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33" name="AutoShape 84">
              <a:extLst>
                <a:ext uri="{FF2B5EF4-FFF2-40B4-BE49-F238E27FC236}">
                  <a16:creationId xmlns:a16="http://schemas.microsoft.com/office/drawing/2014/main" id="{881A1C8F-54F2-8948-B760-2762B01F479A}"/>
                </a:ext>
              </a:extLst>
            </p:cNvPr>
            <p:cNvSpPr>
              <a:spLocks noChangeArrowheads="1"/>
            </p:cNvSpPr>
            <p:nvPr/>
          </p:nvSpPr>
          <p:spPr bwMode="auto">
            <a:xfrm>
              <a:off x="4140" y="2679"/>
              <a:ext cx="1200" cy="146"/>
            </a:xfrm>
            <a:prstGeom prst="roundRect">
              <a:avLst>
                <a:gd name="adj" fmla="val 50000"/>
              </a:avLst>
            </a:prstGeom>
            <a:solidFill>
              <a:srgbClr val="DDDDDD"/>
            </a:solidFill>
            <a:ln w="9525">
              <a:solidFill>
                <a:schemeClr val="tx1"/>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34" name="AutoShape 85">
              <a:extLst>
                <a:ext uri="{FF2B5EF4-FFF2-40B4-BE49-F238E27FC236}">
                  <a16:creationId xmlns:a16="http://schemas.microsoft.com/office/drawing/2014/main" id="{5AE8BE14-C3E6-D84F-A9AC-E4E0F707C933}"/>
                </a:ext>
              </a:extLst>
            </p:cNvPr>
            <p:cNvSpPr>
              <a:spLocks noChangeArrowheads="1"/>
            </p:cNvSpPr>
            <p:nvPr/>
          </p:nvSpPr>
          <p:spPr bwMode="auto">
            <a:xfrm>
              <a:off x="4208" y="2709"/>
              <a:ext cx="1069" cy="86"/>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35" name="Oval 86">
              <a:extLst>
                <a:ext uri="{FF2B5EF4-FFF2-40B4-BE49-F238E27FC236}">
                  <a16:creationId xmlns:a16="http://schemas.microsoft.com/office/drawing/2014/main" id="{FD11E9D2-4386-FF49-8E96-2E035F92F945}"/>
                </a:ext>
              </a:extLst>
            </p:cNvPr>
            <p:cNvSpPr>
              <a:spLocks noChangeArrowheads="1"/>
            </p:cNvSpPr>
            <p:nvPr/>
          </p:nvSpPr>
          <p:spPr bwMode="auto">
            <a:xfrm>
              <a:off x="4308" y="2382"/>
              <a:ext cx="157" cy="146"/>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36" name="Oval 87">
              <a:extLst>
                <a:ext uri="{FF2B5EF4-FFF2-40B4-BE49-F238E27FC236}">
                  <a16:creationId xmlns:a16="http://schemas.microsoft.com/office/drawing/2014/main" id="{A698DF12-44DE-B34A-9F3A-FC02DEBBF9F1}"/>
                </a:ext>
              </a:extLst>
            </p:cNvPr>
            <p:cNvSpPr>
              <a:spLocks noChangeArrowheads="1"/>
            </p:cNvSpPr>
            <p:nvPr/>
          </p:nvSpPr>
          <p:spPr bwMode="auto">
            <a:xfrm>
              <a:off x="4486" y="2382"/>
              <a:ext cx="162" cy="146"/>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37" name="Oval 88">
              <a:extLst>
                <a:ext uri="{FF2B5EF4-FFF2-40B4-BE49-F238E27FC236}">
                  <a16:creationId xmlns:a16="http://schemas.microsoft.com/office/drawing/2014/main" id="{C070DEEB-91AB-C142-9143-5974D8EB70A8}"/>
                </a:ext>
              </a:extLst>
            </p:cNvPr>
            <p:cNvSpPr>
              <a:spLocks noChangeArrowheads="1"/>
            </p:cNvSpPr>
            <p:nvPr/>
          </p:nvSpPr>
          <p:spPr bwMode="auto">
            <a:xfrm>
              <a:off x="4664" y="2382"/>
              <a:ext cx="157" cy="141"/>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38" name="Rectangle 89">
              <a:extLst>
                <a:ext uri="{FF2B5EF4-FFF2-40B4-BE49-F238E27FC236}">
                  <a16:creationId xmlns:a16="http://schemas.microsoft.com/office/drawing/2014/main" id="{73990BF0-CEC8-384B-BF26-4A0885AAFAC7}"/>
                </a:ext>
              </a:extLst>
            </p:cNvPr>
            <p:cNvSpPr>
              <a:spLocks noChangeArrowheads="1"/>
            </p:cNvSpPr>
            <p:nvPr/>
          </p:nvSpPr>
          <p:spPr bwMode="auto">
            <a:xfrm>
              <a:off x="5062" y="1833"/>
              <a:ext cx="84" cy="765"/>
            </a:xfrm>
            <a:prstGeom prst="rect">
              <a:avLst/>
            </a:prstGeom>
            <a:solidFill>
              <a:srgbClr val="292929"/>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pic>
        <p:nvPicPr>
          <p:cNvPr id="7" name="Picture 6">
            <a:extLst>
              <a:ext uri="{FF2B5EF4-FFF2-40B4-BE49-F238E27FC236}">
                <a16:creationId xmlns:a16="http://schemas.microsoft.com/office/drawing/2014/main" id="{AC613071-8BFC-5349-80C0-9020206375EE}"/>
              </a:ext>
            </a:extLst>
          </p:cNvPr>
          <p:cNvPicPr>
            <a:picLocks noChangeAspect="1"/>
          </p:cNvPicPr>
          <p:nvPr/>
        </p:nvPicPr>
        <p:blipFill>
          <a:blip r:embed="rId3"/>
          <a:stretch>
            <a:fillRect/>
          </a:stretch>
        </p:blipFill>
        <p:spPr>
          <a:xfrm>
            <a:off x="4987471" y="1230461"/>
            <a:ext cx="1797957" cy="1299560"/>
          </a:xfrm>
          <a:prstGeom prst="rect">
            <a:avLst/>
          </a:prstGeom>
        </p:spPr>
      </p:pic>
      <p:pic>
        <p:nvPicPr>
          <p:cNvPr id="9" name="Picture 8">
            <a:extLst>
              <a:ext uri="{FF2B5EF4-FFF2-40B4-BE49-F238E27FC236}">
                <a16:creationId xmlns:a16="http://schemas.microsoft.com/office/drawing/2014/main" id="{B1FB3A00-B2D9-7443-B666-0ABA7347B5CD}"/>
              </a:ext>
            </a:extLst>
          </p:cNvPr>
          <p:cNvPicPr>
            <a:picLocks noChangeAspect="1"/>
          </p:cNvPicPr>
          <p:nvPr/>
        </p:nvPicPr>
        <p:blipFill>
          <a:blip r:embed="rId4"/>
          <a:stretch>
            <a:fillRect/>
          </a:stretch>
        </p:blipFill>
        <p:spPr>
          <a:xfrm>
            <a:off x="8186057" y="4524829"/>
            <a:ext cx="1783443" cy="249682"/>
          </a:xfrm>
          <a:prstGeom prst="rect">
            <a:avLst/>
          </a:prstGeom>
        </p:spPr>
      </p:pic>
      <p:grpSp>
        <p:nvGrpSpPr>
          <p:cNvPr id="83" name="Group 57">
            <a:extLst>
              <a:ext uri="{FF2B5EF4-FFF2-40B4-BE49-F238E27FC236}">
                <a16:creationId xmlns:a16="http://schemas.microsoft.com/office/drawing/2014/main" id="{C5D7863B-AD69-FC47-BA2D-38FCE4992417}"/>
              </a:ext>
            </a:extLst>
          </p:cNvPr>
          <p:cNvGrpSpPr>
            <a:grpSpLocks/>
          </p:cNvGrpSpPr>
          <p:nvPr/>
        </p:nvGrpSpPr>
        <p:grpSpPr bwMode="auto">
          <a:xfrm>
            <a:off x="8178799" y="4820558"/>
            <a:ext cx="519313" cy="1096646"/>
            <a:chOff x="4140" y="429"/>
            <a:chExt cx="1425" cy="2396"/>
          </a:xfrm>
        </p:grpSpPr>
        <p:sp>
          <p:nvSpPr>
            <p:cNvPr id="84" name="Freeform 58">
              <a:extLst>
                <a:ext uri="{FF2B5EF4-FFF2-40B4-BE49-F238E27FC236}">
                  <a16:creationId xmlns:a16="http://schemas.microsoft.com/office/drawing/2014/main" id="{49D083FD-79A2-E74D-A776-974520EEA50C}"/>
                </a:ext>
              </a:extLst>
            </p:cNvPr>
            <p:cNvSpPr>
              <a:spLocks/>
            </p:cNvSpPr>
            <p:nvPr/>
          </p:nvSpPr>
          <p:spPr bwMode="auto">
            <a:xfrm>
              <a:off x="5268" y="433"/>
              <a:ext cx="283" cy="2286"/>
            </a:xfrm>
            <a:custGeom>
              <a:avLst/>
              <a:gdLst>
                <a:gd name="T0" fmla="*/ 6 w 354"/>
                <a:gd name="T1" fmla="*/ 0 h 2742"/>
                <a:gd name="T2" fmla="*/ 30 w 354"/>
                <a:gd name="T3" fmla="*/ 46 h 2742"/>
                <a:gd name="T4" fmla="*/ 30 w 354"/>
                <a:gd name="T5" fmla="*/ 354 h 2742"/>
                <a:gd name="T6" fmla="*/ 0 w 354"/>
                <a:gd name="T7" fmla="*/ 371 h 2742"/>
                <a:gd name="T8" fmla="*/ 6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85" name="Rectangle 59">
              <a:extLst>
                <a:ext uri="{FF2B5EF4-FFF2-40B4-BE49-F238E27FC236}">
                  <a16:creationId xmlns:a16="http://schemas.microsoft.com/office/drawing/2014/main" id="{C160A5F6-4243-0B4D-A694-687DE9C0BADD}"/>
                </a:ext>
              </a:extLst>
            </p:cNvPr>
            <p:cNvSpPr>
              <a:spLocks noChangeArrowheads="1"/>
            </p:cNvSpPr>
            <p:nvPr/>
          </p:nvSpPr>
          <p:spPr bwMode="auto">
            <a:xfrm>
              <a:off x="4208" y="429"/>
              <a:ext cx="1043"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86" name="Freeform 60">
              <a:extLst>
                <a:ext uri="{FF2B5EF4-FFF2-40B4-BE49-F238E27FC236}">
                  <a16:creationId xmlns:a16="http://schemas.microsoft.com/office/drawing/2014/main" id="{DCE1287F-730A-864C-AD9E-9FB460287141}"/>
                </a:ext>
              </a:extLst>
            </p:cNvPr>
            <p:cNvSpPr>
              <a:spLocks/>
            </p:cNvSpPr>
            <p:nvPr/>
          </p:nvSpPr>
          <p:spPr bwMode="auto">
            <a:xfrm>
              <a:off x="5321" y="570"/>
              <a:ext cx="169" cy="2115"/>
            </a:xfrm>
            <a:custGeom>
              <a:avLst/>
              <a:gdLst>
                <a:gd name="T0" fmla="*/ 2 w 211"/>
                <a:gd name="T1" fmla="*/ 0 h 2537"/>
                <a:gd name="T2" fmla="*/ 18 w 211"/>
                <a:gd name="T3" fmla="*/ 30 h 2537"/>
                <a:gd name="T4" fmla="*/ 2 w 211"/>
                <a:gd name="T5" fmla="*/ 338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87" name="Freeform 61">
              <a:extLst>
                <a:ext uri="{FF2B5EF4-FFF2-40B4-BE49-F238E27FC236}">
                  <a16:creationId xmlns:a16="http://schemas.microsoft.com/office/drawing/2014/main" id="{1A9CE9AE-3F0C-CB4A-AFB4-667C998F6D05}"/>
                </a:ext>
              </a:extLst>
            </p:cNvPr>
            <p:cNvSpPr>
              <a:spLocks/>
            </p:cNvSpPr>
            <p:nvPr/>
          </p:nvSpPr>
          <p:spPr bwMode="auto">
            <a:xfrm>
              <a:off x="5284" y="1640"/>
              <a:ext cx="263" cy="189"/>
            </a:xfrm>
            <a:custGeom>
              <a:avLst/>
              <a:gdLst>
                <a:gd name="T0" fmla="*/ 2 w 328"/>
                <a:gd name="T1" fmla="*/ 0 h 226"/>
                <a:gd name="T2" fmla="*/ 29 w 328"/>
                <a:gd name="T3" fmla="*/ 18 h 226"/>
                <a:gd name="T4" fmla="*/ 29 w 328"/>
                <a:gd name="T5" fmla="*/ 32 h 226"/>
                <a:gd name="T6" fmla="*/ 0 w 328"/>
                <a:gd name="T7" fmla="*/ 13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88" name="Rectangle 62">
              <a:extLst>
                <a:ext uri="{FF2B5EF4-FFF2-40B4-BE49-F238E27FC236}">
                  <a16:creationId xmlns:a16="http://schemas.microsoft.com/office/drawing/2014/main" id="{01EB0058-0984-934E-8EBD-78F44D93B785}"/>
                </a:ext>
              </a:extLst>
            </p:cNvPr>
            <p:cNvSpPr>
              <a:spLocks noChangeArrowheads="1"/>
            </p:cNvSpPr>
            <p:nvPr/>
          </p:nvSpPr>
          <p:spPr bwMode="auto">
            <a:xfrm>
              <a:off x="4213" y="691"/>
              <a:ext cx="597" cy="50"/>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nvGrpSpPr>
            <p:cNvPr id="89" name="Group 63">
              <a:extLst>
                <a:ext uri="{FF2B5EF4-FFF2-40B4-BE49-F238E27FC236}">
                  <a16:creationId xmlns:a16="http://schemas.microsoft.com/office/drawing/2014/main" id="{6DEFB971-8A0D-D54B-BB2F-A5A52EC70DDD}"/>
                </a:ext>
              </a:extLst>
            </p:cNvPr>
            <p:cNvGrpSpPr>
              <a:grpSpLocks/>
            </p:cNvGrpSpPr>
            <p:nvPr/>
          </p:nvGrpSpPr>
          <p:grpSpPr bwMode="auto">
            <a:xfrm>
              <a:off x="4749" y="668"/>
              <a:ext cx="581" cy="145"/>
              <a:chOff x="614" y="2568"/>
              <a:chExt cx="725" cy="139"/>
            </a:xfrm>
          </p:grpSpPr>
          <p:sp>
            <p:nvSpPr>
              <p:cNvPr id="114" name="AutoShape 64">
                <a:extLst>
                  <a:ext uri="{FF2B5EF4-FFF2-40B4-BE49-F238E27FC236}">
                    <a16:creationId xmlns:a16="http://schemas.microsoft.com/office/drawing/2014/main" id="{CB3AB1FF-68E6-B747-BBE7-AB752061332D}"/>
                  </a:ext>
                </a:extLst>
              </p:cNvPr>
              <p:cNvSpPr>
                <a:spLocks noChangeArrowheads="1"/>
              </p:cNvSpPr>
              <p:nvPr/>
            </p:nvSpPr>
            <p:spPr bwMode="auto">
              <a:xfrm>
                <a:off x="612" y="2566"/>
                <a:ext cx="726" cy="140"/>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15" name="AutoShape 65">
                <a:extLst>
                  <a:ext uri="{FF2B5EF4-FFF2-40B4-BE49-F238E27FC236}">
                    <a16:creationId xmlns:a16="http://schemas.microsoft.com/office/drawing/2014/main" id="{E93F508C-CA28-204B-8B27-C54D968A705A}"/>
                  </a:ext>
                </a:extLst>
              </p:cNvPr>
              <p:cNvSpPr>
                <a:spLocks noChangeArrowheads="1"/>
              </p:cNvSpPr>
              <p:nvPr/>
            </p:nvSpPr>
            <p:spPr bwMode="auto">
              <a:xfrm>
                <a:off x="625" y="2580"/>
                <a:ext cx="693"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sp>
          <p:nvSpPr>
            <p:cNvPr id="90" name="Rectangle 66">
              <a:extLst>
                <a:ext uri="{FF2B5EF4-FFF2-40B4-BE49-F238E27FC236}">
                  <a16:creationId xmlns:a16="http://schemas.microsoft.com/office/drawing/2014/main" id="{5B1AC563-B14E-A64A-B619-7D4BA2381730}"/>
                </a:ext>
              </a:extLst>
            </p:cNvPr>
            <p:cNvSpPr>
              <a:spLocks noChangeArrowheads="1"/>
            </p:cNvSpPr>
            <p:nvPr/>
          </p:nvSpPr>
          <p:spPr bwMode="auto">
            <a:xfrm>
              <a:off x="4224" y="1018"/>
              <a:ext cx="597" cy="50"/>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nvGrpSpPr>
            <p:cNvPr id="91" name="Group 67">
              <a:extLst>
                <a:ext uri="{FF2B5EF4-FFF2-40B4-BE49-F238E27FC236}">
                  <a16:creationId xmlns:a16="http://schemas.microsoft.com/office/drawing/2014/main" id="{48FCBC14-90E7-EB46-8ABD-7C73B7251493}"/>
                </a:ext>
              </a:extLst>
            </p:cNvPr>
            <p:cNvGrpSpPr>
              <a:grpSpLocks/>
            </p:cNvGrpSpPr>
            <p:nvPr/>
          </p:nvGrpSpPr>
          <p:grpSpPr bwMode="auto">
            <a:xfrm>
              <a:off x="4747" y="994"/>
              <a:ext cx="581" cy="134"/>
              <a:chOff x="614" y="2568"/>
              <a:chExt cx="725" cy="139"/>
            </a:xfrm>
          </p:grpSpPr>
          <p:sp>
            <p:nvSpPr>
              <p:cNvPr id="112" name="AutoShape 68">
                <a:extLst>
                  <a:ext uri="{FF2B5EF4-FFF2-40B4-BE49-F238E27FC236}">
                    <a16:creationId xmlns:a16="http://schemas.microsoft.com/office/drawing/2014/main" id="{A898FDCB-872C-6440-BCF5-39CC5BB4E22F}"/>
                  </a:ext>
                </a:extLst>
              </p:cNvPr>
              <p:cNvSpPr>
                <a:spLocks noChangeArrowheads="1"/>
              </p:cNvSpPr>
              <p:nvPr/>
            </p:nvSpPr>
            <p:spPr bwMode="auto">
              <a:xfrm>
                <a:off x="615" y="2567"/>
                <a:ext cx="726" cy="141"/>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13" name="AutoShape 69">
                <a:extLst>
                  <a:ext uri="{FF2B5EF4-FFF2-40B4-BE49-F238E27FC236}">
                    <a16:creationId xmlns:a16="http://schemas.microsoft.com/office/drawing/2014/main" id="{146DD0F8-ADA8-4F48-B1C0-6C48443ABC84}"/>
                  </a:ext>
                </a:extLst>
              </p:cNvPr>
              <p:cNvSpPr>
                <a:spLocks noChangeArrowheads="1"/>
              </p:cNvSpPr>
              <p:nvPr/>
            </p:nvSpPr>
            <p:spPr bwMode="auto">
              <a:xfrm>
                <a:off x="628" y="2582"/>
                <a:ext cx="693"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sp>
          <p:nvSpPr>
            <p:cNvPr id="92" name="Rectangle 70">
              <a:extLst>
                <a:ext uri="{FF2B5EF4-FFF2-40B4-BE49-F238E27FC236}">
                  <a16:creationId xmlns:a16="http://schemas.microsoft.com/office/drawing/2014/main" id="{AECADF08-F932-F64F-83DE-4FB9C1254041}"/>
                </a:ext>
              </a:extLst>
            </p:cNvPr>
            <p:cNvSpPr>
              <a:spLocks noChangeArrowheads="1"/>
            </p:cNvSpPr>
            <p:nvPr/>
          </p:nvSpPr>
          <p:spPr bwMode="auto">
            <a:xfrm>
              <a:off x="4219" y="1360"/>
              <a:ext cx="592" cy="45"/>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93" name="Rectangle 71">
              <a:extLst>
                <a:ext uri="{FF2B5EF4-FFF2-40B4-BE49-F238E27FC236}">
                  <a16:creationId xmlns:a16="http://schemas.microsoft.com/office/drawing/2014/main" id="{AAB7C3D1-8C2B-BE49-A8B9-C1F76FC88D66}"/>
                </a:ext>
              </a:extLst>
            </p:cNvPr>
            <p:cNvSpPr>
              <a:spLocks noChangeArrowheads="1"/>
            </p:cNvSpPr>
            <p:nvPr/>
          </p:nvSpPr>
          <p:spPr bwMode="auto">
            <a:xfrm>
              <a:off x="4229" y="1657"/>
              <a:ext cx="597" cy="45"/>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nvGrpSpPr>
            <p:cNvPr id="94" name="Group 72">
              <a:extLst>
                <a:ext uri="{FF2B5EF4-FFF2-40B4-BE49-F238E27FC236}">
                  <a16:creationId xmlns:a16="http://schemas.microsoft.com/office/drawing/2014/main" id="{3DEC4CAB-1840-6D4B-83A5-245A38500CEA}"/>
                </a:ext>
              </a:extLst>
            </p:cNvPr>
            <p:cNvGrpSpPr>
              <a:grpSpLocks/>
            </p:cNvGrpSpPr>
            <p:nvPr/>
          </p:nvGrpSpPr>
          <p:grpSpPr bwMode="auto">
            <a:xfrm>
              <a:off x="4735" y="1627"/>
              <a:ext cx="582" cy="151"/>
              <a:chOff x="614" y="2568"/>
              <a:chExt cx="725" cy="139"/>
            </a:xfrm>
          </p:grpSpPr>
          <p:sp>
            <p:nvSpPr>
              <p:cNvPr id="110" name="AutoShape 73">
                <a:extLst>
                  <a:ext uri="{FF2B5EF4-FFF2-40B4-BE49-F238E27FC236}">
                    <a16:creationId xmlns:a16="http://schemas.microsoft.com/office/drawing/2014/main" id="{A0F018FE-D678-C348-92C8-C541D45EC142}"/>
                  </a:ext>
                </a:extLst>
              </p:cNvPr>
              <p:cNvSpPr>
                <a:spLocks noChangeArrowheads="1"/>
              </p:cNvSpPr>
              <p:nvPr/>
            </p:nvSpPr>
            <p:spPr bwMode="auto">
              <a:xfrm>
                <a:off x="617" y="2568"/>
                <a:ext cx="724"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11" name="AutoShape 74">
                <a:extLst>
                  <a:ext uri="{FF2B5EF4-FFF2-40B4-BE49-F238E27FC236}">
                    <a16:creationId xmlns:a16="http://schemas.microsoft.com/office/drawing/2014/main" id="{438A18AE-96B9-634D-B0C6-94D6136C1BF3}"/>
                  </a:ext>
                </a:extLst>
              </p:cNvPr>
              <p:cNvSpPr>
                <a:spLocks noChangeArrowheads="1"/>
              </p:cNvSpPr>
              <p:nvPr/>
            </p:nvSpPr>
            <p:spPr bwMode="auto">
              <a:xfrm>
                <a:off x="630" y="2582"/>
                <a:ext cx="692"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sp>
          <p:nvSpPr>
            <p:cNvPr id="95" name="Freeform 75">
              <a:extLst>
                <a:ext uri="{FF2B5EF4-FFF2-40B4-BE49-F238E27FC236}">
                  <a16:creationId xmlns:a16="http://schemas.microsoft.com/office/drawing/2014/main" id="{D0CF0AA3-AC56-5B4A-AAB7-C4F4A10396F4}"/>
                </a:ext>
              </a:extLst>
            </p:cNvPr>
            <p:cNvSpPr>
              <a:spLocks/>
            </p:cNvSpPr>
            <p:nvPr/>
          </p:nvSpPr>
          <p:spPr bwMode="auto">
            <a:xfrm>
              <a:off x="5288" y="1354"/>
              <a:ext cx="263" cy="188"/>
            </a:xfrm>
            <a:custGeom>
              <a:avLst/>
              <a:gdLst>
                <a:gd name="T0" fmla="*/ 2 w 328"/>
                <a:gd name="T1" fmla="*/ 0 h 226"/>
                <a:gd name="T2" fmla="*/ 29 w 328"/>
                <a:gd name="T3" fmla="*/ 17 h 226"/>
                <a:gd name="T4" fmla="*/ 29 w 328"/>
                <a:gd name="T5" fmla="*/ 30 h 226"/>
                <a:gd name="T6" fmla="*/ 0 w 328"/>
                <a:gd name="T7" fmla="*/ 12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grpSp>
          <p:nvGrpSpPr>
            <p:cNvPr id="96" name="Group 76">
              <a:extLst>
                <a:ext uri="{FF2B5EF4-FFF2-40B4-BE49-F238E27FC236}">
                  <a16:creationId xmlns:a16="http://schemas.microsoft.com/office/drawing/2014/main" id="{2F69551B-EBA3-BF40-8C0D-28FC3540F9EA}"/>
                </a:ext>
              </a:extLst>
            </p:cNvPr>
            <p:cNvGrpSpPr>
              <a:grpSpLocks/>
            </p:cNvGrpSpPr>
            <p:nvPr/>
          </p:nvGrpSpPr>
          <p:grpSpPr bwMode="auto">
            <a:xfrm>
              <a:off x="4739" y="1327"/>
              <a:ext cx="582" cy="139"/>
              <a:chOff x="614" y="2568"/>
              <a:chExt cx="725" cy="139"/>
            </a:xfrm>
          </p:grpSpPr>
          <p:sp>
            <p:nvSpPr>
              <p:cNvPr id="108" name="AutoShape 77">
                <a:extLst>
                  <a:ext uri="{FF2B5EF4-FFF2-40B4-BE49-F238E27FC236}">
                    <a16:creationId xmlns:a16="http://schemas.microsoft.com/office/drawing/2014/main" id="{F24A03FE-CC74-2E4C-A1C8-914AEE73C263}"/>
                  </a:ext>
                </a:extLst>
              </p:cNvPr>
              <p:cNvSpPr>
                <a:spLocks noChangeArrowheads="1"/>
              </p:cNvSpPr>
              <p:nvPr/>
            </p:nvSpPr>
            <p:spPr bwMode="auto">
              <a:xfrm>
                <a:off x="612" y="2566"/>
                <a:ext cx="724" cy="141"/>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09" name="AutoShape 78">
                <a:extLst>
                  <a:ext uri="{FF2B5EF4-FFF2-40B4-BE49-F238E27FC236}">
                    <a16:creationId xmlns:a16="http://schemas.microsoft.com/office/drawing/2014/main" id="{1A088830-47CE-554E-891D-383BDC7C106C}"/>
                  </a:ext>
                </a:extLst>
              </p:cNvPr>
              <p:cNvSpPr>
                <a:spLocks noChangeArrowheads="1"/>
              </p:cNvSpPr>
              <p:nvPr/>
            </p:nvSpPr>
            <p:spPr bwMode="auto">
              <a:xfrm>
                <a:off x="625" y="2581"/>
                <a:ext cx="692" cy="11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sp>
          <p:nvSpPr>
            <p:cNvPr id="97" name="Rectangle 79">
              <a:extLst>
                <a:ext uri="{FF2B5EF4-FFF2-40B4-BE49-F238E27FC236}">
                  <a16:creationId xmlns:a16="http://schemas.microsoft.com/office/drawing/2014/main" id="{4B8B1DBC-053B-454B-AA6A-93DD7A17D908}"/>
                </a:ext>
              </a:extLst>
            </p:cNvPr>
            <p:cNvSpPr>
              <a:spLocks noChangeArrowheads="1"/>
            </p:cNvSpPr>
            <p:nvPr/>
          </p:nvSpPr>
          <p:spPr bwMode="auto">
            <a:xfrm>
              <a:off x="5251" y="429"/>
              <a:ext cx="68" cy="2290"/>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98" name="Freeform 80">
              <a:extLst>
                <a:ext uri="{FF2B5EF4-FFF2-40B4-BE49-F238E27FC236}">
                  <a16:creationId xmlns:a16="http://schemas.microsoft.com/office/drawing/2014/main" id="{0C9C506E-2927-3944-A4CD-50E996AE2C65}"/>
                </a:ext>
              </a:extLst>
            </p:cNvPr>
            <p:cNvSpPr>
              <a:spLocks/>
            </p:cNvSpPr>
            <p:nvPr/>
          </p:nvSpPr>
          <p:spPr bwMode="auto">
            <a:xfrm>
              <a:off x="5312" y="1007"/>
              <a:ext cx="237" cy="213"/>
            </a:xfrm>
            <a:custGeom>
              <a:avLst/>
              <a:gdLst>
                <a:gd name="T0" fmla="*/ 2 w 296"/>
                <a:gd name="T1" fmla="*/ 0 h 256"/>
                <a:gd name="T2" fmla="*/ 26 w 296"/>
                <a:gd name="T3" fmla="*/ 18 h 256"/>
                <a:gd name="T4" fmla="*/ 26 w 296"/>
                <a:gd name="T5" fmla="*/ 34 h 256"/>
                <a:gd name="T6" fmla="*/ 0 w 296"/>
                <a:gd name="T7" fmla="*/ 12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99" name="Freeform 81">
              <a:extLst>
                <a:ext uri="{FF2B5EF4-FFF2-40B4-BE49-F238E27FC236}">
                  <a16:creationId xmlns:a16="http://schemas.microsoft.com/office/drawing/2014/main" id="{EB949747-1183-E946-A591-654096BEA6F8}"/>
                </a:ext>
              </a:extLst>
            </p:cNvPr>
            <p:cNvSpPr>
              <a:spLocks/>
            </p:cNvSpPr>
            <p:nvPr/>
          </p:nvSpPr>
          <p:spPr bwMode="auto">
            <a:xfrm>
              <a:off x="5315" y="680"/>
              <a:ext cx="244" cy="240"/>
            </a:xfrm>
            <a:custGeom>
              <a:avLst/>
              <a:gdLst>
                <a:gd name="T0" fmla="*/ 0 w 304"/>
                <a:gd name="T1" fmla="*/ 0 h 288"/>
                <a:gd name="T2" fmla="*/ 27 w 304"/>
                <a:gd name="T3" fmla="*/ 23 h 288"/>
                <a:gd name="T4" fmla="*/ 25 w 304"/>
                <a:gd name="T5" fmla="*/ 39 h 288"/>
                <a:gd name="T6" fmla="*/ 2 w 304"/>
                <a:gd name="T7" fmla="*/ 17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100" name="Oval 82">
              <a:extLst>
                <a:ext uri="{FF2B5EF4-FFF2-40B4-BE49-F238E27FC236}">
                  <a16:creationId xmlns:a16="http://schemas.microsoft.com/office/drawing/2014/main" id="{568FECAB-8B6E-D148-BC17-44303ACE0E80}"/>
                </a:ext>
              </a:extLst>
            </p:cNvPr>
            <p:cNvSpPr>
              <a:spLocks noChangeArrowheads="1"/>
            </p:cNvSpPr>
            <p:nvPr/>
          </p:nvSpPr>
          <p:spPr bwMode="auto">
            <a:xfrm>
              <a:off x="5518" y="2609"/>
              <a:ext cx="47" cy="101"/>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01" name="Freeform 83">
              <a:extLst>
                <a:ext uri="{FF2B5EF4-FFF2-40B4-BE49-F238E27FC236}">
                  <a16:creationId xmlns:a16="http://schemas.microsoft.com/office/drawing/2014/main" id="{638205AE-B922-264E-A776-6C571A51D027}"/>
                </a:ext>
              </a:extLst>
            </p:cNvPr>
            <p:cNvSpPr>
              <a:spLocks/>
            </p:cNvSpPr>
            <p:nvPr/>
          </p:nvSpPr>
          <p:spPr bwMode="auto">
            <a:xfrm>
              <a:off x="5302" y="2614"/>
              <a:ext cx="245" cy="200"/>
            </a:xfrm>
            <a:custGeom>
              <a:avLst/>
              <a:gdLst>
                <a:gd name="T0" fmla="*/ 0 w 306"/>
                <a:gd name="T1" fmla="*/ 15 h 240"/>
                <a:gd name="T2" fmla="*/ 2 w 306"/>
                <a:gd name="T3" fmla="*/ 33 h 240"/>
                <a:gd name="T4" fmla="*/ 27 w 306"/>
                <a:gd name="T5" fmla="*/ 15 h 240"/>
                <a:gd name="T6" fmla="*/ 26 w 306"/>
                <a:gd name="T7" fmla="*/ 0 h 240"/>
                <a:gd name="T8" fmla="*/ 0 w 306"/>
                <a:gd name="T9" fmla="*/ 15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102" name="AutoShape 84">
              <a:extLst>
                <a:ext uri="{FF2B5EF4-FFF2-40B4-BE49-F238E27FC236}">
                  <a16:creationId xmlns:a16="http://schemas.microsoft.com/office/drawing/2014/main" id="{68D17880-2BFD-AB45-8EE6-655F1EE28CEE}"/>
                </a:ext>
              </a:extLst>
            </p:cNvPr>
            <p:cNvSpPr>
              <a:spLocks noChangeArrowheads="1"/>
            </p:cNvSpPr>
            <p:nvPr/>
          </p:nvSpPr>
          <p:spPr bwMode="auto">
            <a:xfrm>
              <a:off x="4140" y="2679"/>
              <a:ext cx="1200" cy="146"/>
            </a:xfrm>
            <a:prstGeom prst="roundRect">
              <a:avLst>
                <a:gd name="adj" fmla="val 50000"/>
              </a:avLst>
            </a:prstGeom>
            <a:solidFill>
              <a:srgbClr val="DDDDDD"/>
            </a:solidFill>
            <a:ln w="9525">
              <a:solidFill>
                <a:schemeClr val="tx1"/>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03" name="AutoShape 85">
              <a:extLst>
                <a:ext uri="{FF2B5EF4-FFF2-40B4-BE49-F238E27FC236}">
                  <a16:creationId xmlns:a16="http://schemas.microsoft.com/office/drawing/2014/main" id="{38FF6123-2AE5-0E4D-9C49-2AB92E459E5B}"/>
                </a:ext>
              </a:extLst>
            </p:cNvPr>
            <p:cNvSpPr>
              <a:spLocks noChangeArrowheads="1"/>
            </p:cNvSpPr>
            <p:nvPr/>
          </p:nvSpPr>
          <p:spPr bwMode="auto">
            <a:xfrm>
              <a:off x="4208" y="2709"/>
              <a:ext cx="1069" cy="86"/>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04" name="Oval 86">
              <a:extLst>
                <a:ext uri="{FF2B5EF4-FFF2-40B4-BE49-F238E27FC236}">
                  <a16:creationId xmlns:a16="http://schemas.microsoft.com/office/drawing/2014/main" id="{2620EC11-7D22-C94E-A6F0-0BB8CA9093E4}"/>
                </a:ext>
              </a:extLst>
            </p:cNvPr>
            <p:cNvSpPr>
              <a:spLocks noChangeArrowheads="1"/>
            </p:cNvSpPr>
            <p:nvPr/>
          </p:nvSpPr>
          <p:spPr bwMode="auto">
            <a:xfrm>
              <a:off x="4308" y="2382"/>
              <a:ext cx="157" cy="146"/>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05" name="Oval 87">
              <a:extLst>
                <a:ext uri="{FF2B5EF4-FFF2-40B4-BE49-F238E27FC236}">
                  <a16:creationId xmlns:a16="http://schemas.microsoft.com/office/drawing/2014/main" id="{DB036E28-4F88-C54A-8239-CB50D9884904}"/>
                </a:ext>
              </a:extLst>
            </p:cNvPr>
            <p:cNvSpPr>
              <a:spLocks noChangeArrowheads="1"/>
            </p:cNvSpPr>
            <p:nvPr/>
          </p:nvSpPr>
          <p:spPr bwMode="auto">
            <a:xfrm>
              <a:off x="4486" y="2382"/>
              <a:ext cx="162" cy="146"/>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06" name="Oval 88">
              <a:extLst>
                <a:ext uri="{FF2B5EF4-FFF2-40B4-BE49-F238E27FC236}">
                  <a16:creationId xmlns:a16="http://schemas.microsoft.com/office/drawing/2014/main" id="{B01647CB-6EC4-044F-915F-A65E26069E0E}"/>
                </a:ext>
              </a:extLst>
            </p:cNvPr>
            <p:cNvSpPr>
              <a:spLocks noChangeArrowheads="1"/>
            </p:cNvSpPr>
            <p:nvPr/>
          </p:nvSpPr>
          <p:spPr bwMode="auto">
            <a:xfrm>
              <a:off x="4664" y="2382"/>
              <a:ext cx="157" cy="141"/>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07" name="Rectangle 89">
              <a:extLst>
                <a:ext uri="{FF2B5EF4-FFF2-40B4-BE49-F238E27FC236}">
                  <a16:creationId xmlns:a16="http://schemas.microsoft.com/office/drawing/2014/main" id="{45BA2A5E-EE30-C54D-8CAD-2B96D86B04A1}"/>
                </a:ext>
              </a:extLst>
            </p:cNvPr>
            <p:cNvSpPr>
              <a:spLocks noChangeArrowheads="1"/>
            </p:cNvSpPr>
            <p:nvPr/>
          </p:nvSpPr>
          <p:spPr bwMode="auto">
            <a:xfrm>
              <a:off x="5062" y="1833"/>
              <a:ext cx="84" cy="765"/>
            </a:xfrm>
            <a:prstGeom prst="rect">
              <a:avLst/>
            </a:prstGeom>
            <a:solidFill>
              <a:srgbClr val="292929"/>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grpSp>
        <p:nvGrpSpPr>
          <p:cNvPr id="117" name="Group 116">
            <a:extLst>
              <a:ext uri="{FF2B5EF4-FFF2-40B4-BE49-F238E27FC236}">
                <a16:creationId xmlns:a16="http://schemas.microsoft.com/office/drawing/2014/main" id="{80AEB31E-EE76-584C-AA46-3C2461C3C346}"/>
              </a:ext>
            </a:extLst>
          </p:cNvPr>
          <p:cNvGrpSpPr/>
          <p:nvPr/>
        </p:nvGrpSpPr>
        <p:grpSpPr>
          <a:xfrm>
            <a:off x="3586046" y="4406221"/>
            <a:ext cx="1432267" cy="1301523"/>
            <a:chOff x="2718817" y="3255963"/>
            <a:chExt cx="1432267" cy="1301523"/>
          </a:xfrm>
        </p:grpSpPr>
        <p:grpSp>
          <p:nvGrpSpPr>
            <p:cNvPr id="47" name="Group 90">
              <a:extLst>
                <a:ext uri="{FF2B5EF4-FFF2-40B4-BE49-F238E27FC236}">
                  <a16:creationId xmlns:a16="http://schemas.microsoft.com/office/drawing/2014/main" id="{0E15E389-35EC-4248-8D1B-518B9EAA59B9}"/>
                </a:ext>
              </a:extLst>
            </p:cNvPr>
            <p:cNvGrpSpPr>
              <a:grpSpLocks/>
            </p:cNvGrpSpPr>
            <p:nvPr/>
          </p:nvGrpSpPr>
          <p:grpSpPr bwMode="auto">
            <a:xfrm>
              <a:off x="2718817" y="3255963"/>
              <a:ext cx="1432267" cy="1301523"/>
              <a:chOff x="-44" y="1473"/>
              <a:chExt cx="981" cy="1105"/>
            </a:xfrm>
          </p:grpSpPr>
          <p:pic>
            <p:nvPicPr>
              <p:cNvPr id="48" name="Picture 91" descr="desktop_computer_stylized_medium">
                <a:extLst>
                  <a:ext uri="{FF2B5EF4-FFF2-40B4-BE49-F238E27FC236}">
                    <a16:creationId xmlns:a16="http://schemas.microsoft.com/office/drawing/2014/main" id="{8461BC4D-1645-F749-AC4B-1926BA94D080}"/>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9" name="Freeform 92">
                <a:extLst>
                  <a:ext uri="{FF2B5EF4-FFF2-40B4-BE49-F238E27FC236}">
                    <a16:creationId xmlns:a16="http://schemas.microsoft.com/office/drawing/2014/main" id="{ECE33066-562B-D24D-90DD-9F2C4CD1BA2F}"/>
                  </a:ext>
                </a:extLst>
              </p:cNvPr>
              <p:cNvSpPr>
                <a:spLocks/>
              </p:cNvSpPr>
              <p:nvPr/>
            </p:nvSpPr>
            <p:spPr bwMode="auto">
              <a:xfrm flipH="1">
                <a:off x="374" y="1579"/>
                <a:ext cx="477" cy="506"/>
              </a:xfrm>
              <a:custGeom>
                <a:avLst/>
                <a:gdLst>
                  <a:gd name="T0" fmla="*/ 0 w 356"/>
                  <a:gd name="T1" fmla="*/ 0 h 368"/>
                  <a:gd name="T2" fmla="*/ 7497 w 356"/>
                  <a:gd name="T3" fmla="*/ 469 h 368"/>
                  <a:gd name="T4" fmla="*/ 8894 w 356"/>
                  <a:gd name="T5" fmla="*/ 9780 h 368"/>
                  <a:gd name="T6" fmla="*/ 1960 w 356"/>
                  <a:gd name="T7" fmla="*/ 1223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grpSp>
        <p:pic>
          <p:nvPicPr>
            <p:cNvPr id="116" name="Picture 115" descr="Icon&#10;&#10;Description automatically generated">
              <a:extLst>
                <a:ext uri="{FF2B5EF4-FFF2-40B4-BE49-F238E27FC236}">
                  <a16:creationId xmlns:a16="http://schemas.microsoft.com/office/drawing/2014/main" id="{34042089-BE33-B14C-9A59-7A6138E86181}"/>
                </a:ext>
              </a:extLst>
            </p:cNvPr>
            <p:cNvPicPr>
              <a:picLocks noChangeAspect="1"/>
            </p:cNvPicPr>
            <p:nvPr/>
          </p:nvPicPr>
          <p:blipFill>
            <a:blip r:embed="rId6"/>
            <a:stretch>
              <a:fillRect/>
            </a:stretch>
          </p:blipFill>
          <p:spPr>
            <a:xfrm>
              <a:off x="3251200" y="3436256"/>
              <a:ext cx="870857" cy="489857"/>
            </a:xfrm>
            <a:prstGeom prst="rect">
              <a:avLst/>
            </a:prstGeom>
          </p:spPr>
        </p:pic>
      </p:grpSp>
      <p:sp>
        <p:nvSpPr>
          <p:cNvPr id="118" name="TextBox 117">
            <a:extLst>
              <a:ext uri="{FF2B5EF4-FFF2-40B4-BE49-F238E27FC236}">
                <a16:creationId xmlns:a16="http://schemas.microsoft.com/office/drawing/2014/main" id="{9A847BB3-697B-8943-A0D3-E3C65DBA6F1C}"/>
              </a:ext>
            </a:extLst>
          </p:cNvPr>
          <p:cNvSpPr txBox="1"/>
          <p:nvPr/>
        </p:nvSpPr>
        <p:spPr>
          <a:xfrm>
            <a:off x="4352471" y="2398486"/>
            <a:ext cx="1798441" cy="52322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nytimes</a:t>
            </a: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.com</a:t>
            </a:r>
          </a:p>
        </p:txBody>
      </p:sp>
      <p:sp>
        <p:nvSpPr>
          <p:cNvPr id="119" name="TextBox 118">
            <a:extLst>
              <a:ext uri="{FF2B5EF4-FFF2-40B4-BE49-F238E27FC236}">
                <a16:creationId xmlns:a16="http://schemas.microsoft.com/office/drawing/2014/main" id="{58BE66CB-B4F9-CC49-A94F-C87C0E785DA3}"/>
              </a:ext>
            </a:extLst>
          </p:cNvPr>
          <p:cNvSpPr txBox="1"/>
          <p:nvPr/>
        </p:nvSpPr>
        <p:spPr>
          <a:xfrm>
            <a:off x="8095344" y="5878285"/>
            <a:ext cx="1227900" cy="52322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AdX</a:t>
            </a: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.com</a:t>
            </a:r>
          </a:p>
        </p:txBody>
      </p:sp>
      <p:pic>
        <p:nvPicPr>
          <p:cNvPr id="120" name="Picture 119">
            <a:extLst>
              <a:ext uri="{FF2B5EF4-FFF2-40B4-BE49-F238E27FC236}">
                <a16:creationId xmlns:a16="http://schemas.microsoft.com/office/drawing/2014/main" id="{34FE7BC9-B7EB-234C-A2F1-449565BB2E5C}"/>
              </a:ext>
            </a:extLst>
          </p:cNvPr>
          <p:cNvPicPr>
            <a:picLocks noChangeAspect="1"/>
          </p:cNvPicPr>
          <p:nvPr/>
        </p:nvPicPr>
        <p:blipFill>
          <a:blip r:embed="rId3"/>
          <a:stretch>
            <a:fillRect/>
          </a:stretch>
        </p:blipFill>
        <p:spPr>
          <a:xfrm>
            <a:off x="5009242" y="1223204"/>
            <a:ext cx="1797957" cy="1299560"/>
          </a:xfrm>
          <a:prstGeom prst="rect">
            <a:avLst/>
          </a:prstGeom>
        </p:spPr>
      </p:pic>
      <p:pic>
        <p:nvPicPr>
          <p:cNvPr id="121" name="Picture 120">
            <a:extLst>
              <a:ext uri="{FF2B5EF4-FFF2-40B4-BE49-F238E27FC236}">
                <a16:creationId xmlns:a16="http://schemas.microsoft.com/office/drawing/2014/main" id="{D87C6769-19C7-7542-8A41-E79CE4A6A711}"/>
              </a:ext>
            </a:extLst>
          </p:cNvPr>
          <p:cNvPicPr>
            <a:picLocks noChangeAspect="1"/>
          </p:cNvPicPr>
          <p:nvPr/>
        </p:nvPicPr>
        <p:blipFill>
          <a:blip r:embed="rId4"/>
          <a:stretch>
            <a:fillRect/>
          </a:stretch>
        </p:blipFill>
        <p:spPr>
          <a:xfrm>
            <a:off x="8211457" y="4524829"/>
            <a:ext cx="1788365" cy="250371"/>
          </a:xfrm>
          <a:prstGeom prst="rect">
            <a:avLst/>
          </a:prstGeom>
        </p:spPr>
      </p:pic>
      <p:grpSp>
        <p:nvGrpSpPr>
          <p:cNvPr id="137" name="Group 136">
            <a:extLst>
              <a:ext uri="{FF2B5EF4-FFF2-40B4-BE49-F238E27FC236}">
                <a16:creationId xmlns:a16="http://schemas.microsoft.com/office/drawing/2014/main" id="{E643CAC7-5EBE-E949-B25F-69531B9E3B7C}"/>
              </a:ext>
            </a:extLst>
          </p:cNvPr>
          <p:cNvGrpSpPr/>
          <p:nvPr/>
        </p:nvGrpSpPr>
        <p:grpSpPr>
          <a:xfrm>
            <a:off x="4051300" y="2946400"/>
            <a:ext cx="965200" cy="1308100"/>
            <a:chOff x="4051300" y="2946400"/>
            <a:chExt cx="965200" cy="1308100"/>
          </a:xfrm>
        </p:grpSpPr>
        <p:grpSp>
          <p:nvGrpSpPr>
            <p:cNvPr id="128" name="Group 127">
              <a:extLst>
                <a:ext uri="{FF2B5EF4-FFF2-40B4-BE49-F238E27FC236}">
                  <a16:creationId xmlns:a16="http://schemas.microsoft.com/office/drawing/2014/main" id="{3AA7140A-7962-EE49-94D6-B5A5ACAE10BF}"/>
                </a:ext>
              </a:extLst>
            </p:cNvPr>
            <p:cNvGrpSpPr/>
            <p:nvPr/>
          </p:nvGrpSpPr>
          <p:grpSpPr>
            <a:xfrm>
              <a:off x="4673600" y="2946400"/>
              <a:ext cx="342900" cy="1308100"/>
              <a:chOff x="4673600" y="2946400"/>
              <a:chExt cx="342900" cy="1308100"/>
            </a:xfrm>
          </p:grpSpPr>
          <p:cxnSp>
            <p:nvCxnSpPr>
              <p:cNvPr id="123" name="Straight Arrow Connector 122">
                <a:extLst>
                  <a:ext uri="{FF2B5EF4-FFF2-40B4-BE49-F238E27FC236}">
                    <a16:creationId xmlns:a16="http://schemas.microsoft.com/office/drawing/2014/main" id="{F60C25F5-95A8-704C-A0DD-192D2CCC9683}"/>
                  </a:ext>
                </a:extLst>
              </p:cNvPr>
              <p:cNvCxnSpPr>
                <a:cxnSpLocks/>
              </p:cNvCxnSpPr>
              <p:nvPr/>
            </p:nvCxnSpPr>
            <p:spPr>
              <a:xfrm flipV="1">
                <a:off x="4851400" y="2946400"/>
                <a:ext cx="0" cy="1308100"/>
              </a:xfrm>
              <a:prstGeom prst="straightConnector1">
                <a:avLst/>
              </a:prstGeom>
              <a:ln w="25400">
                <a:solidFill>
                  <a:srgbClr val="0E01A0"/>
                </a:solidFill>
                <a:tailEnd type="triangle"/>
              </a:ln>
            </p:spPr>
            <p:style>
              <a:lnRef idx="1">
                <a:schemeClr val="accent1"/>
              </a:lnRef>
              <a:fillRef idx="0">
                <a:schemeClr val="accent1"/>
              </a:fillRef>
              <a:effectRef idx="0">
                <a:schemeClr val="accent1"/>
              </a:effectRef>
              <a:fontRef idx="minor">
                <a:schemeClr val="tx1"/>
              </a:fontRef>
            </p:style>
          </p:cxnSp>
          <p:sp>
            <p:nvSpPr>
              <p:cNvPr id="126" name="Oval 125">
                <a:extLst>
                  <a:ext uri="{FF2B5EF4-FFF2-40B4-BE49-F238E27FC236}">
                    <a16:creationId xmlns:a16="http://schemas.microsoft.com/office/drawing/2014/main" id="{8514DA96-3F9B-EC4E-AD35-91569360871F}"/>
                  </a:ext>
                </a:extLst>
              </p:cNvPr>
              <p:cNvSpPr/>
              <p:nvPr/>
            </p:nvSpPr>
            <p:spPr>
              <a:xfrm>
                <a:off x="4673600" y="3441700"/>
                <a:ext cx="342900" cy="342900"/>
              </a:xfrm>
              <a:prstGeom prst="ellipse">
                <a:avLst/>
              </a:prstGeom>
              <a:solidFill>
                <a:schemeClr val="bg1"/>
              </a:solidFill>
              <a:ln w="19050">
                <a:solidFill>
                  <a:srgbClr val="0E01A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27" name="TextBox 126">
                <a:extLst>
                  <a:ext uri="{FF2B5EF4-FFF2-40B4-BE49-F238E27FC236}">
                    <a16:creationId xmlns:a16="http://schemas.microsoft.com/office/drawing/2014/main" id="{95FF0112-4C26-5140-866E-E14FB9815DFF}"/>
                  </a:ext>
                </a:extLst>
              </p:cNvPr>
              <p:cNvSpPr txBox="1"/>
              <p:nvPr/>
            </p:nvSpPr>
            <p:spPr>
              <a:xfrm>
                <a:off x="4711700" y="3429000"/>
                <a:ext cx="30168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1</a:t>
                </a:r>
              </a:p>
            </p:txBody>
          </p:sp>
        </p:grpSp>
        <p:sp>
          <p:nvSpPr>
            <p:cNvPr id="133" name="TextBox 132">
              <a:extLst>
                <a:ext uri="{FF2B5EF4-FFF2-40B4-BE49-F238E27FC236}">
                  <a16:creationId xmlns:a16="http://schemas.microsoft.com/office/drawing/2014/main" id="{D79D69ED-D400-0548-82FB-0F9E9B31A721}"/>
                </a:ext>
              </a:extLst>
            </p:cNvPr>
            <p:cNvSpPr txBox="1"/>
            <p:nvPr/>
          </p:nvSpPr>
          <p:spPr>
            <a:xfrm>
              <a:off x="4051300" y="3378200"/>
              <a:ext cx="736600" cy="541046"/>
            </a:xfrm>
            <a:prstGeom prst="rect">
              <a:avLst/>
            </a:prstGeom>
            <a:noFill/>
          </p:spPr>
          <p:txBody>
            <a:bodyPr wrap="square"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HTTP GET</a:t>
              </a:r>
            </a:p>
          </p:txBody>
        </p:sp>
      </p:grpSp>
      <p:grpSp>
        <p:nvGrpSpPr>
          <p:cNvPr id="138" name="Group 137">
            <a:extLst>
              <a:ext uri="{FF2B5EF4-FFF2-40B4-BE49-F238E27FC236}">
                <a16:creationId xmlns:a16="http://schemas.microsoft.com/office/drawing/2014/main" id="{7227CDFD-02C6-A542-A68F-FF9F81C66103}"/>
              </a:ext>
            </a:extLst>
          </p:cNvPr>
          <p:cNvGrpSpPr/>
          <p:nvPr/>
        </p:nvGrpSpPr>
        <p:grpSpPr>
          <a:xfrm>
            <a:off x="5143500" y="2959100"/>
            <a:ext cx="990600" cy="1308100"/>
            <a:chOff x="5143500" y="2959100"/>
            <a:chExt cx="990600" cy="1308100"/>
          </a:xfrm>
        </p:grpSpPr>
        <p:grpSp>
          <p:nvGrpSpPr>
            <p:cNvPr id="129" name="Group 128">
              <a:extLst>
                <a:ext uri="{FF2B5EF4-FFF2-40B4-BE49-F238E27FC236}">
                  <a16:creationId xmlns:a16="http://schemas.microsoft.com/office/drawing/2014/main" id="{AFDCA678-F389-9146-BC39-44292D21247B}"/>
                </a:ext>
              </a:extLst>
            </p:cNvPr>
            <p:cNvGrpSpPr/>
            <p:nvPr/>
          </p:nvGrpSpPr>
          <p:grpSpPr>
            <a:xfrm>
              <a:off x="5143500" y="2959100"/>
              <a:ext cx="342900" cy="1308100"/>
              <a:chOff x="4673600" y="2946400"/>
              <a:chExt cx="342900" cy="1308100"/>
            </a:xfrm>
          </p:grpSpPr>
          <p:cxnSp>
            <p:nvCxnSpPr>
              <p:cNvPr id="130" name="Straight Arrow Connector 129">
                <a:extLst>
                  <a:ext uri="{FF2B5EF4-FFF2-40B4-BE49-F238E27FC236}">
                    <a16:creationId xmlns:a16="http://schemas.microsoft.com/office/drawing/2014/main" id="{82E7E0D4-DC33-9248-A8C3-006080F0E21E}"/>
                  </a:ext>
                </a:extLst>
              </p:cNvPr>
              <p:cNvCxnSpPr>
                <a:cxnSpLocks/>
              </p:cNvCxnSpPr>
              <p:nvPr/>
            </p:nvCxnSpPr>
            <p:spPr>
              <a:xfrm flipV="1">
                <a:off x="4851400" y="2946400"/>
                <a:ext cx="0" cy="1308100"/>
              </a:xfrm>
              <a:prstGeom prst="straightConnector1">
                <a:avLst/>
              </a:prstGeom>
              <a:ln w="25400">
                <a:solidFill>
                  <a:srgbClr val="0E01A0"/>
                </a:solidFill>
                <a:headEnd type="triangle"/>
                <a:tailEnd type="none"/>
              </a:ln>
            </p:spPr>
            <p:style>
              <a:lnRef idx="1">
                <a:schemeClr val="accent1"/>
              </a:lnRef>
              <a:fillRef idx="0">
                <a:schemeClr val="accent1"/>
              </a:fillRef>
              <a:effectRef idx="0">
                <a:schemeClr val="accent1"/>
              </a:effectRef>
              <a:fontRef idx="minor">
                <a:schemeClr val="tx1"/>
              </a:fontRef>
            </p:style>
          </p:cxnSp>
          <p:sp>
            <p:nvSpPr>
              <p:cNvPr id="131" name="Oval 130">
                <a:extLst>
                  <a:ext uri="{FF2B5EF4-FFF2-40B4-BE49-F238E27FC236}">
                    <a16:creationId xmlns:a16="http://schemas.microsoft.com/office/drawing/2014/main" id="{0254DDAE-1221-CF4A-8A44-FEBA056F68E6}"/>
                  </a:ext>
                </a:extLst>
              </p:cNvPr>
              <p:cNvSpPr/>
              <p:nvPr/>
            </p:nvSpPr>
            <p:spPr>
              <a:xfrm>
                <a:off x="4673600" y="3441700"/>
                <a:ext cx="342900" cy="342900"/>
              </a:xfrm>
              <a:prstGeom prst="ellipse">
                <a:avLst/>
              </a:prstGeom>
              <a:solidFill>
                <a:schemeClr val="bg1"/>
              </a:solidFill>
              <a:ln w="19050">
                <a:solidFill>
                  <a:srgbClr val="0E01A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32" name="TextBox 131">
                <a:extLst>
                  <a:ext uri="{FF2B5EF4-FFF2-40B4-BE49-F238E27FC236}">
                    <a16:creationId xmlns:a16="http://schemas.microsoft.com/office/drawing/2014/main" id="{6449B0AA-1D8A-5A44-848E-EAA10CB19354}"/>
                  </a:ext>
                </a:extLst>
              </p:cNvPr>
              <p:cNvSpPr txBox="1"/>
              <p:nvPr/>
            </p:nvSpPr>
            <p:spPr>
              <a:xfrm>
                <a:off x="4711700" y="3429000"/>
                <a:ext cx="30168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2</a:t>
                </a:r>
              </a:p>
            </p:txBody>
          </p:sp>
        </p:grpSp>
        <p:sp>
          <p:nvSpPr>
            <p:cNvPr id="136" name="TextBox 135">
              <a:extLst>
                <a:ext uri="{FF2B5EF4-FFF2-40B4-BE49-F238E27FC236}">
                  <a16:creationId xmlns:a16="http://schemas.microsoft.com/office/drawing/2014/main" id="{37741EFF-00A6-6340-850A-7076A1D9EAD7}"/>
                </a:ext>
              </a:extLst>
            </p:cNvPr>
            <p:cNvSpPr txBox="1"/>
            <p:nvPr/>
          </p:nvSpPr>
          <p:spPr>
            <a:xfrm>
              <a:off x="5397500" y="3403600"/>
              <a:ext cx="736600" cy="541046"/>
            </a:xfrm>
            <a:prstGeom prst="rect">
              <a:avLst/>
            </a:prstGeom>
            <a:noFill/>
          </p:spPr>
          <p:txBody>
            <a:bodyPr wrap="square"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HTTP reply</a:t>
              </a:r>
            </a:p>
          </p:txBody>
        </p:sp>
      </p:grpSp>
      <p:grpSp>
        <p:nvGrpSpPr>
          <p:cNvPr id="140" name="Group 139">
            <a:extLst>
              <a:ext uri="{FF2B5EF4-FFF2-40B4-BE49-F238E27FC236}">
                <a16:creationId xmlns:a16="http://schemas.microsoft.com/office/drawing/2014/main" id="{ADB30830-E833-BB4F-BE11-9C6A3248D779}"/>
              </a:ext>
            </a:extLst>
          </p:cNvPr>
          <p:cNvGrpSpPr/>
          <p:nvPr/>
        </p:nvGrpSpPr>
        <p:grpSpPr>
          <a:xfrm>
            <a:off x="6261100" y="4914900"/>
            <a:ext cx="1854200" cy="369332"/>
            <a:chOff x="3721100" y="3429000"/>
            <a:chExt cx="1854200" cy="369332"/>
          </a:xfrm>
        </p:grpSpPr>
        <p:cxnSp>
          <p:nvCxnSpPr>
            <p:cNvPr id="142" name="Straight Arrow Connector 141">
              <a:extLst>
                <a:ext uri="{FF2B5EF4-FFF2-40B4-BE49-F238E27FC236}">
                  <a16:creationId xmlns:a16="http://schemas.microsoft.com/office/drawing/2014/main" id="{01A36013-C952-FA40-9D4F-692A0CBA7E1F}"/>
                </a:ext>
              </a:extLst>
            </p:cNvPr>
            <p:cNvCxnSpPr>
              <a:cxnSpLocks/>
            </p:cNvCxnSpPr>
            <p:nvPr/>
          </p:nvCxnSpPr>
          <p:spPr>
            <a:xfrm>
              <a:off x="3721100" y="3594100"/>
              <a:ext cx="1854200" cy="0"/>
            </a:xfrm>
            <a:prstGeom prst="straightConnector1">
              <a:avLst/>
            </a:prstGeom>
            <a:ln w="25400">
              <a:solidFill>
                <a:srgbClr val="0E01A0"/>
              </a:solidFill>
              <a:tailEnd type="triangle"/>
            </a:ln>
          </p:spPr>
          <p:style>
            <a:lnRef idx="1">
              <a:schemeClr val="accent1"/>
            </a:lnRef>
            <a:fillRef idx="0">
              <a:schemeClr val="accent1"/>
            </a:fillRef>
            <a:effectRef idx="0">
              <a:schemeClr val="accent1"/>
            </a:effectRef>
            <a:fontRef idx="minor">
              <a:schemeClr val="tx1"/>
            </a:fontRef>
          </p:style>
        </p:cxnSp>
        <p:sp>
          <p:nvSpPr>
            <p:cNvPr id="143" name="Oval 142">
              <a:extLst>
                <a:ext uri="{FF2B5EF4-FFF2-40B4-BE49-F238E27FC236}">
                  <a16:creationId xmlns:a16="http://schemas.microsoft.com/office/drawing/2014/main" id="{2801E5BD-9906-834C-B644-A5667DC9D522}"/>
                </a:ext>
              </a:extLst>
            </p:cNvPr>
            <p:cNvSpPr/>
            <p:nvPr/>
          </p:nvSpPr>
          <p:spPr>
            <a:xfrm>
              <a:off x="4673600" y="3441700"/>
              <a:ext cx="342900" cy="342900"/>
            </a:xfrm>
            <a:prstGeom prst="ellipse">
              <a:avLst/>
            </a:prstGeom>
            <a:solidFill>
              <a:schemeClr val="bg1"/>
            </a:solidFill>
            <a:ln w="19050">
              <a:solidFill>
                <a:srgbClr val="0E01A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44" name="TextBox 143">
              <a:extLst>
                <a:ext uri="{FF2B5EF4-FFF2-40B4-BE49-F238E27FC236}">
                  <a16:creationId xmlns:a16="http://schemas.microsoft.com/office/drawing/2014/main" id="{D410B9D7-F1BD-5040-9B26-0F638462A0F2}"/>
                </a:ext>
              </a:extLst>
            </p:cNvPr>
            <p:cNvSpPr txBox="1"/>
            <p:nvPr/>
          </p:nvSpPr>
          <p:spPr>
            <a:xfrm>
              <a:off x="4686300" y="3429000"/>
              <a:ext cx="30168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4</a:t>
              </a:r>
            </a:p>
          </p:txBody>
        </p:sp>
      </p:grpSp>
      <p:grpSp>
        <p:nvGrpSpPr>
          <p:cNvPr id="157" name="Group 156">
            <a:extLst>
              <a:ext uri="{FF2B5EF4-FFF2-40B4-BE49-F238E27FC236}">
                <a16:creationId xmlns:a16="http://schemas.microsoft.com/office/drawing/2014/main" id="{17C0BEEA-E132-6049-AB80-86336EC7D5A7}"/>
              </a:ext>
            </a:extLst>
          </p:cNvPr>
          <p:cNvGrpSpPr/>
          <p:nvPr/>
        </p:nvGrpSpPr>
        <p:grpSpPr>
          <a:xfrm>
            <a:off x="4749800" y="4826000"/>
            <a:ext cx="342900" cy="369332"/>
            <a:chOff x="2857500" y="6540500"/>
            <a:chExt cx="342900" cy="369332"/>
          </a:xfrm>
        </p:grpSpPr>
        <p:sp>
          <p:nvSpPr>
            <p:cNvPr id="155" name="Oval 154">
              <a:extLst>
                <a:ext uri="{FF2B5EF4-FFF2-40B4-BE49-F238E27FC236}">
                  <a16:creationId xmlns:a16="http://schemas.microsoft.com/office/drawing/2014/main" id="{EFE78511-B68D-FB48-9212-A7FDBA452403}"/>
                </a:ext>
              </a:extLst>
            </p:cNvPr>
            <p:cNvSpPr/>
            <p:nvPr/>
          </p:nvSpPr>
          <p:spPr>
            <a:xfrm>
              <a:off x="2857500" y="6553200"/>
              <a:ext cx="342900" cy="342900"/>
            </a:xfrm>
            <a:prstGeom prst="ellipse">
              <a:avLst/>
            </a:prstGeom>
            <a:solidFill>
              <a:schemeClr val="bg1"/>
            </a:solidFill>
            <a:ln w="19050">
              <a:solidFill>
                <a:srgbClr val="0E01A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6" name="TextBox 155">
              <a:extLst>
                <a:ext uri="{FF2B5EF4-FFF2-40B4-BE49-F238E27FC236}">
                  <a16:creationId xmlns:a16="http://schemas.microsoft.com/office/drawing/2014/main" id="{9EF5F58F-2D7E-3946-8159-8928CB5C3E5F}"/>
                </a:ext>
              </a:extLst>
            </p:cNvPr>
            <p:cNvSpPr txBox="1"/>
            <p:nvPr/>
          </p:nvSpPr>
          <p:spPr>
            <a:xfrm>
              <a:off x="2895600" y="6540500"/>
              <a:ext cx="30168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3</a:t>
              </a:r>
            </a:p>
          </p:txBody>
        </p:sp>
      </p:grpSp>
      <p:grpSp>
        <p:nvGrpSpPr>
          <p:cNvPr id="160" name="Group 159">
            <a:extLst>
              <a:ext uri="{FF2B5EF4-FFF2-40B4-BE49-F238E27FC236}">
                <a16:creationId xmlns:a16="http://schemas.microsoft.com/office/drawing/2014/main" id="{C8901295-62DF-6B47-BB6C-F82BA23E955E}"/>
              </a:ext>
            </a:extLst>
          </p:cNvPr>
          <p:cNvGrpSpPr/>
          <p:nvPr/>
        </p:nvGrpSpPr>
        <p:grpSpPr>
          <a:xfrm>
            <a:off x="6273800" y="5308600"/>
            <a:ext cx="1841500" cy="369332"/>
            <a:chOff x="3721100" y="3429000"/>
            <a:chExt cx="1841500" cy="369332"/>
          </a:xfrm>
        </p:grpSpPr>
        <p:cxnSp>
          <p:nvCxnSpPr>
            <p:cNvPr id="161" name="Straight Arrow Connector 160">
              <a:extLst>
                <a:ext uri="{FF2B5EF4-FFF2-40B4-BE49-F238E27FC236}">
                  <a16:creationId xmlns:a16="http://schemas.microsoft.com/office/drawing/2014/main" id="{C9B3296C-FBC4-B741-B89E-EB3174633A85}"/>
                </a:ext>
              </a:extLst>
            </p:cNvPr>
            <p:cNvCxnSpPr>
              <a:cxnSpLocks/>
            </p:cNvCxnSpPr>
            <p:nvPr/>
          </p:nvCxnSpPr>
          <p:spPr>
            <a:xfrm>
              <a:off x="3721100" y="3594100"/>
              <a:ext cx="1841500" cy="0"/>
            </a:xfrm>
            <a:prstGeom prst="straightConnector1">
              <a:avLst/>
            </a:prstGeom>
            <a:ln w="25400">
              <a:solidFill>
                <a:srgbClr val="0E01A0"/>
              </a:solidFill>
              <a:headEnd type="triangle"/>
              <a:tailEnd type="none"/>
            </a:ln>
          </p:spPr>
          <p:style>
            <a:lnRef idx="1">
              <a:schemeClr val="accent1"/>
            </a:lnRef>
            <a:fillRef idx="0">
              <a:schemeClr val="accent1"/>
            </a:fillRef>
            <a:effectRef idx="0">
              <a:schemeClr val="accent1"/>
            </a:effectRef>
            <a:fontRef idx="minor">
              <a:schemeClr val="tx1"/>
            </a:fontRef>
          </p:style>
        </p:cxnSp>
        <p:sp>
          <p:nvSpPr>
            <p:cNvPr id="162" name="Oval 161">
              <a:extLst>
                <a:ext uri="{FF2B5EF4-FFF2-40B4-BE49-F238E27FC236}">
                  <a16:creationId xmlns:a16="http://schemas.microsoft.com/office/drawing/2014/main" id="{D10E41D9-5E75-A74B-AAF9-EDC9051B91C4}"/>
                </a:ext>
              </a:extLst>
            </p:cNvPr>
            <p:cNvSpPr/>
            <p:nvPr/>
          </p:nvSpPr>
          <p:spPr>
            <a:xfrm>
              <a:off x="4673600" y="3441700"/>
              <a:ext cx="342900" cy="342900"/>
            </a:xfrm>
            <a:prstGeom prst="ellipse">
              <a:avLst/>
            </a:prstGeom>
            <a:solidFill>
              <a:schemeClr val="bg1"/>
            </a:solidFill>
            <a:ln w="19050">
              <a:solidFill>
                <a:srgbClr val="0E01A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63" name="TextBox 162">
              <a:extLst>
                <a:ext uri="{FF2B5EF4-FFF2-40B4-BE49-F238E27FC236}">
                  <a16:creationId xmlns:a16="http://schemas.microsoft.com/office/drawing/2014/main" id="{9DFFDE29-91FB-A844-BDB5-7CB514C1EC71}"/>
                </a:ext>
              </a:extLst>
            </p:cNvPr>
            <p:cNvSpPr txBox="1"/>
            <p:nvPr/>
          </p:nvSpPr>
          <p:spPr>
            <a:xfrm>
              <a:off x="4686300" y="3429000"/>
              <a:ext cx="30168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5</a:t>
              </a:r>
            </a:p>
          </p:txBody>
        </p:sp>
      </p:grpSp>
      <p:grpSp>
        <p:nvGrpSpPr>
          <p:cNvPr id="164" name="Group 163">
            <a:extLst>
              <a:ext uri="{FF2B5EF4-FFF2-40B4-BE49-F238E27FC236}">
                <a16:creationId xmlns:a16="http://schemas.microsoft.com/office/drawing/2014/main" id="{E9CF8CDB-DC01-AA47-85F5-A29BE5D0DF9D}"/>
              </a:ext>
            </a:extLst>
          </p:cNvPr>
          <p:cNvGrpSpPr/>
          <p:nvPr/>
        </p:nvGrpSpPr>
        <p:grpSpPr>
          <a:xfrm>
            <a:off x="4775200" y="5207000"/>
            <a:ext cx="342900" cy="369332"/>
            <a:chOff x="2857500" y="6540500"/>
            <a:chExt cx="342900" cy="369332"/>
          </a:xfrm>
        </p:grpSpPr>
        <p:sp>
          <p:nvSpPr>
            <p:cNvPr id="165" name="Oval 164">
              <a:extLst>
                <a:ext uri="{FF2B5EF4-FFF2-40B4-BE49-F238E27FC236}">
                  <a16:creationId xmlns:a16="http://schemas.microsoft.com/office/drawing/2014/main" id="{3382ECF7-AB3B-8E4F-8B8F-444D8E649113}"/>
                </a:ext>
              </a:extLst>
            </p:cNvPr>
            <p:cNvSpPr/>
            <p:nvPr/>
          </p:nvSpPr>
          <p:spPr>
            <a:xfrm>
              <a:off x="2857500" y="6553200"/>
              <a:ext cx="342900" cy="342900"/>
            </a:xfrm>
            <a:prstGeom prst="ellipse">
              <a:avLst/>
            </a:prstGeom>
            <a:solidFill>
              <a:schemeClr val="bg1"/>
            </a:solidFill>
            <a:ln w="19050">
              <a:solidFill>
                <a:srgbClr val="0E01A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66" name="TextBox 165">
              <a:extLst>
                <a:ext uri="{FF2B5EF4-FFF2-40B4-BE49-F238E27FC236}">
                  <a16:creationId xmlns:a16="http://schemas.microsoft.com/office/drawing/2014/main" id="{5B6967AA-7479-CD4D-9D2D-E2D06F1CC22F}"/>
                </a:ext>
              </a:extLst>
            </p:cNvPr>
            <p:cNvSpPr txBox="1"/>
            <p:nvPr/>
          </p:nvSpPr>
          <p:spPr>
            <a:xfrm>
              <a:off x="2895600" y="6540500"/>
              <a:ext cx="30168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6</a:t>
              </a:r>
            </a:p>
          </p:txBody>
        </p:sp>
      </p:grpSp>
      <p:pic>
        <p:nvPicPr>
          <p:cNvPr id="167" name="Picture 166">
            <a:extLst>
              <a:ext uri="{FF2B5EF4-FFF2-40B4-BE49-F238E27FC236}">
                <a16:creationId xmlns:a16="http://schemas.microsoft.com/office/drawing/2014/main" id="{8C0658C3-4371-094D-A3A8-111CD786B250}"/>
              </a:ext>
            </a:extLst>
          </p:cNvPr>
          <p:cNvPicPr>
            <a:picLocks noChangeAspect="1"/>
          </p:cNvPicPr>
          <p:nvPr/>
        </p:nvPicPr>
        <p:blipFill>
          <a:blip r:embed="rId7"/>
          <a:stretch>
            <a:fillRect/>
          </a:stretch>
        </p:blipFill>
        <p:spPr>
          <a:xfrm>
            <a:off x="5016500" y="4394023"/>
            <a:ext cx="1790700" cy="1295576"/>
          </a:xfrm>
          <a:prstGeom prst="rect">
            <a:avLst/>
          </a:prstGeom>
        </p:spPr>
      </p:pic>
      <p:sp>
        <p:nvSpPr>
          <p:cNvPr id="168" name="TextBox 167">
            <a:extLst>
              <a:ext uri="{FF2B5EF4-FFF2-40B4-BE49-F238E27FC236}">
                <a16:creationId xmlns:a16="http://schemas.microsoft.com/office/drawing/2014/main" id="{74251AC0-F2E4-0045-A435-0B349688752E}"/>
              </a:ext>
            </a:extLst>
          </p:cNvPr>
          <p:cNvSpPr txBox="1"/>
          <p:nvPr/>
        </p:nvSpPr>
        <p:spPr>
          <a:xfrm>
            <a:off x="1917701" y="5803900"/>
            <a:ext cx="2425700" cy="64633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NY times page with embedded ad displayed</a:t>
            </a:r>
          </a:p>
        </p:txBody>
      </p:sp>
      <p:grpSp>
        <p:nvGrpSpPr>
          <p:cNvPr id="193" name="Group 192">
            <a:extLst>
              <a:ext uri="{FF2B5EF4-FFF2-40B4-BE49-F238E27FC236}">
                <a16:creationId xmlns:a16="http://schemas.microsoft.com/office/drawing/2014/main" id="{7B258242-158D-CE45-B466-E1D5CD19A109}"/>
              </a:ext>
            </a:extLst>
          </p:cNvPr>
          <p:cNvGrpSpPr/>
          <p:nvPr/>
        </p:nvGrpSpPr>
        <p:grpSpPr>
          <a:xfrm>
            <a:off x="584200" y="1511300"/>
            <a:ext cx="3403600" cy="830997"/>
            <a:chOff x="584200" y="1511300"/>
            <a:chExt cx="3403600" cy="830997"/>
          </a:xfrm>
        </p:grpSpPr>
        <p:sp>
          <p:nvSpPr>
            <p:cNvPr id="174" name="TextBox 173">
              <a:extLst>
                <a:ext uri="{FF2B5EF4-FFF2-40B4-BE49-F238E27FC236}">
                  <a16:creationId xmlns:a16="http://schemas.microsoft.com/office/drawing/2014/main" id="{62B02ED5-379C-594B-BC28-471D84933F65}"/>
                </a:ext>
              </a:extLst>
            </p:cNvPr>
            <p:cNvSpPr txBox="1"/>
            <p:nvPr/>
          </p:nvSpPr>
          <p:spPr>
            <a:xfrm>
              <a:off x="1016000" y="1511300"/>
              <a:ext cx="2971800" cy="830997"/>
            </a:xfrm>
            <a:prstGeom prst="rect">
              <a:avLst/>
            </a:prstGeom>
            <a:noFill/>
          </p:spPr>
          <p:txBody>
            <a:bodyPr wrap="square" rtlCol="0">
              <a:spAutoFit/>
            </a:bodyPr>
            <a:lstStyle/>
            <a:p>
              <a:pPr marL="50800" marR="0" lvl="0" indent="-1270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GET base html file from nytimes.com</a:t>
              </a:r>
            </a:p>
          </p:txBody>
        </p:sp>
        <p:grpSp>
          <p:nvGrpSpPr>
            <p:cNvPr id="179" name="Group 178">
              <a:extLst>
                <a:ext uri="{FF2B5EF4-FFF2-40B4-BE49-F238E27FC236}">
                  <a16:creationId xmlns:a16="http://schemas.microsoft.com/office/drawing/2014/main" id="{A5B4B18B-B400-C145-96F8-F232E539CFBE}"/>
                </a:ext>
              </a:extLst>
            </p:cNvPr>
            <p:cNvGrpSpPr/>
            <p:nvPr/>
          </p:nvGrpSpPr>
          <p:grpSpPr>
            <a:xfrm>
              <a:off x="584200" y="1574800"/>
              <a:ext cx="304800" cy="369332"/>
              <a:chOff x="8953500" y="1841500"/>
              <a:chExt cx="304800" cy="369332"/>
            </a:xfrm>
          </p:grpSpPr>
          <p:sp>
            <p:nvSpPr>
              <p:cNvPr id="177" name="Oval 176">
                <a:extLst>
                  <a:ext uri="{FF2B5EF4-FFF2-40B4-BE49-F238E27FC236}">
                    <a16:creationId xmlns:a16="http://schemas.microsoft.com/office/drawing/2014/main" id="{FB3CE166-4808-6745-BCA9-C4BEEA1218CA}"/>
                  </a:ext>
                </a:extLst>
              </p:cNvPr>
              <p:cNvSpPr/>
              <p:nvPr/>
            </p:nvSpPr>
            <p:spPr>
              <a:xfrm>
                <a:off x="8953500" y="1879600"/>
                <a:ext cx="304800" cy="292100"/>
              </a:xfrm>
              <a:prstGeom prst="ellipse">
                <a:avLst/>
              </a:prstGeom>
              <a:solidFill>
                <a:schemeClr val="bg1"/>
              </a:solidFill>
              <a:ln w="19050">
                <a:solidFill>
                  <a:srgbClr val="0A14A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78" name="TextBox 177">
                <a:extLst>
                  <a:ext uri="{FF2B5EF4-FFF2-40B4-BE49-F238E27FC236}">
                    <a16:creationId xmlns:a16="http://schemas.microsoft.com/office/drawing/2014/main" id="{2BBFAD08-585E-5240-9260-EE05AAF71ADC}"/>
                  </a:ext>
                </a:extLst>
              </p:cNvPr>
              <p:cNvSpPr txBox="1"/>
              <p:nvPr/>
            </p:nvSpPr>
            <p:spPr>
              <a:xfrm>
                <a:off x="8953500" y="1841500"/>
                <a:ext cx="30168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1</a:t>
                </a:r>
              </a:p>
            </p:txBody>
          </p:sp>
        </p:grpSp>
        <p:grpSp>
          <p:nvGrpSpPr>
            <p:cNvPr id="180" name="Group 179">
              <a:extLst>
                <a:ext uri="{FF2B5EF4-FFF2-40B4-BE49-F238E27FC236}">
                  <a16:creationId xmlns:a16="http://schemas.microsoft.com/office/drawing/2014/main" id="{ADE29A41-C1EE-5540-AF16-842A0469EC63}"/>
                </a:ext>
              </a:extLst>
            </p:cNvPr>
            <p:cNvGrpSpPr/>
            <p:nvPr/>
          </p:nvGrpSpPr>
          <p:grpSpPr>
            <a:xfrm>
              <a:off x="736600" y="1778000"/>
              <a:ext cx="314386" cy="369332"/>
              <a:chOff x="8953500" y="1841500"/>
              <a:chExt cx="314386" cy="369332"/>
            </a:xfrm>
          </p:grpSpPr>
          <p:sp>
            <p:nvSpPr>
              <p:cNvPr id="181" name="Oval 180">
                <a:extLst>
                  <a:ext uri="{FF2B5EF4-FFF2-40B4-BE49-F238E27FC236}">
                    <a16:creationId xmlns:a16="http://schemas.microsoft.com/office/drawing/2014/main" id="{B65E8865-B055-EF44-8C2B-640FA0F0A4CA}"/>
                  </a:ext>
                </a:extLst>
              </p:cNvPr>
              <p:cNvSpPr/>
              <p:nvPr/>
            </p:nvSpPr>
            <p:spPr>
              <a:xfrm>
                <a:off x="8953500" y="1879600"/>
                <a:ext cx="304800" cy="292100"/>
              </a:xfrm>
              <a:prstGeom prst="ellipse">
                <a:avLst/>
              </a:prstGeom>
              <a:solidFill>
                <a:schemeClr val="bg1"/>
              </a:solidFill>
              <a:ln w="19050">
                <a:solidFill>
                  <a:srgbClr val="0A14A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82" name="TextBox 181">
                <a:extLst>
                  <a:ext uri="{FF2B5EF4-FFF2-40B4-BE49-F238E27FC236}">
                    <a16:creationId xmlns:a16="http://schemas.microsoft.com/office/drawing/2014/main" id="{F5813BBC-13DC-5443-B040-D71A8262A6BB}"/>
                  </a:ext>
                </a:extLst>
              </p:cNvPr>
              <p:cNvSpPr txBox="1"/>
              <p:nvPr/>
            </p:nvSpPr>
            <p:spPr>
              <a:xfrm>
                <a:off x="8966200" y="1841500"/>
                <a:ext cx="30168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2</a:t>
                </a:r>
              </a:p>
            </p:txBody>
          </p:sp>
        </p:grpSp>
      </p:grpSp>
      <p:grpSp>
        <p:nvGrpSpPr>
          <p:cNvPr id="194" name="Group 193">
            <a:extLst>
              <a:ext uri="{FF2B5EF4-FFF2-40B4-BE49-F238E27FC236}">
                <a16:creationId xmlns:a16="http://schemas.microsoft.com/office/drawing/2014/main" id="{C7715A16-8CAE-8B4E-A1FC-B57E478E27DD}"/>
              </a:ext>
            </a:extLst>
          </p:cNvPr>
          <p:cNvGrpSpPr/>
          <p:nvPr/>
        </p:nvGrpSpPr>
        <p:grpSpPr>
          <a:xfrm>
            <a:off x="546100" y="2527300"/>
            <a:ext cx="3162300" cy="830997"/>
            <a:chOff x="546100" y="2527300"/>
            <a:chExt cx="3162300" cy="830997"/>
          </a:xfrm>
        </p:grpSpPr>
        <p:sp>
          <p:nvSpPr>
            <p:cNvPr id="175" name="TextBox 174">
              <a:extLst>
                <a:ext uri="{FF2B5EF4-FFF2-40B4-BE49-F238E27FC236}">
                  <a16:creationId xmlns:a16="http://schemas.microsoft.com/office/drawing/2014/main" id="{02D93285-0615-7947-8708-3D8B9BB64404}"/>
                </a:ext>
              </a:extLst>
            </p:cNvPr>
            <p:cNvSpPr txBox="1"/>
            <p:nvPr/>
          </p:nvSpPr>
          <p:spPr>
            <a:xfrm>
              <a:off x="1041400" y="2527300"/>
              <a:ext cx="2667000" cy="83099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fetch ad from AdX.com</a:t>
              </a:r>
            </a:p>
          </p:txBody>
        </p:sp>
        <p:grpSp>
          <p:nvGrpSpPr>
            <p:cNvPr id="184" name="Group 183">
              <a:extLst>
                <a:ext uri="{FF2B5EF4-FFF2-40B4-BE49-F238E27FC236}">
                  <a16:creationId xmlns:a16="http://schemas.microsoft.com/office/drawing/2014/main" id="{57AE4D44-F02C-2D4E-9145-D2F6EE3A1885}"/>
                </a:ext>
              </a:extLst>
            </p:cNvPr>
            <p:cNvGrpSpPr/>
            <p:nvPr/>
          </p:nvGrpSpPr>
          <p:grpSpPr>
            <a:xfrm>
              <a:off x="546100" y="2590800"/>
              <a:ext cx="304800" cy="369332"/>
              <a:chOff x="8953500" y="1841500"/>
              <a:chExt cx="304800" cy="369332"/>
            </a:xfrm>
          </p:grpSpPr>
          <p:sp>
            <p:nvSpPr>
              <p:cNvPr id="185" name="Oval 184">
                <a:extLst>
                  <a:ext uri="{FF2B5EF4-FFF2-40B4-BE49-F238E27FC236}">
                    <a16:creationId xmlns:a16="http://schemas.microsoft.com/office/drawing/2014/main" id="{249EEB0F-5470-0442-888E-F04587FF52B8}"/>
                  </a:ext>
                </a:extLst>
              </p:cNvPr>
              <p:cNvSpPr/>
              <p:nvPr/>
            </p:nvSpPr>
            <p:spPr>
              <a:xfrm>
                <a:off x="8953500" y="1879600"/>
                <a:ext cx="304800" cy="292100"/>
              </a:xfrm>
              <a:prstGeom prst="ellipse">
                <a:avLst/>
              </a:prstGeom>
              <a:solidFill>
                <a:schemeClr val="bg1"/>
              </a:solidFill>
              <a:ln w="19050">
                <a:solidFill>
                  <a:srgbClr val="0A14A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86" name="TextBox 185">
                <a:extLst>
                  <a:ext uri="{FF2B5EF4-FFF2-40B4-BE49-F238E27FC236}">
                    <a16:creationId xmlns:a16="http://schemas.microsoft.com/office/drawing/2014/main" id="{0726A5B0-8161-1949-BD7E-B8491563A898}"/>
                  </a:ext>
                </a:extLst>
              </p:cNvPr>
              <p:cNvSpPr txBox="1"/>
              <p:nvPr/>
            </p:nvSpPr>
            <p:spPr>
              <a:xfrm>
                <a:off x="8953500" y="1841500"/>
                <a:ext cx="30168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4</a:t>
                </a:r>
              </a:p>
            </p:txBody>
          </p:sp>
        </p:grpSp>
        <p:grpSp>
          <p:nvGrpSpPr>
            <p:cNvPr id="187" name="Group 186">
              <a:extLst>
                <a:ext uri="{FF2B5EF4-FFF2-40B4-BE49-F238E27FC236}">
                  <a16:creationId xmlns:a16="http://schemas.microsoft.com/office/drawing/2014/main" id="{DCF0D85B-559C-0043-BC0A-4B9CAAD1277C}"/>
                </a:ext>
              </a:extLst>
            </p:cNvPr>
            <p:cNvGrpSpPr/>
            <p:nvPr/>
          </p:nvGrpSpPr>
          <p:grpSpPr>
            <a:xfrm>
              <a:off x="698500" y="2794000"/>
              <a:ext cx="314386" cy="369332"/>
              <a:chOff x="8953500" y="1841500"/>
              <a:chExt cx="314386" cy="369332"/>
            </a:xfrm>
          </p:grpSpPr>
          <p:sp>
            <p:nvSpPr>
              <p:cNvPr id="188" name="Oval 187">
                <a:extLst>
                  <a:ext uri="{FF2B5EF4-FFF2-40B4-BE49-F238E27FC236}">
                    <a16:creationId xmlns:a16="http://schemas.microsoft.com/office/drawing/2014/main" id="{29F5351A-FFDA-9C41-B98D-BAEFD8893FAF}"/>
                  </a:ext>
                </a:extLst>
              </p:cNvPr>
              <p:cNvSpPr/>
              <p:nvPr/>
            </p:nvSpPr>
            <p:spPr>
              <a:xfrm>
                <a:off x="8953500" y="1879600"/>
                <a:ext cx="304800" cy="292100"/>
              </a:xfrm>
              <a:prstGeom prst="ellipse">
                <a:avLst/>
              </a:prstGeom>
              <a:solidFill>
                <a:schemeClr val="bg1"/>
              </a:solidFill>
              <a:ln w="19050">
                <a:solidFill>
                  <a:srgbClr val="0A14A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89" name="TextBox 188">
                <a:extLst>
                  <a:ext uri="{FF2B5EF4-FFF2-40B4-BE49-F238E27FC236}">
                    <a16:creationId xmlns:a16="http://schemas.microsoft.com/office/drawing/2014/main" id="{99AA70F9-EC45-1640-B9B3-7A5389667E0F}"/>
                  </a:ext>
                </a:extLst>
              </p:cNvPr>
              <p:cNvSpPr txBox="1"/>
              <p:nvPr/>
            </p:nvSpPr>
            <p:spPr>
              <a:xfrm>
                <a:off x="8966200" y="1841500"/>
                <a:ext cx="30168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5</a:t>
                </a:r>
              </a:p>
            </p:txBody>
          </p:sp>
        </p:grpSp>
      </p:grpSp>
      <p:grpSp>
        <p:nvGrpSpPr>
          <p:cNvPr id="195" name="Group 194">
            <a:extLst>
              <a:ext uri="{FF2B5EF4-FFF2-40B4-BE49-F238E27FC236}">
                <a16:creationId xmlns:a16="http://schemas.microsoft.com/office/drawing/2014/main" id="{A17A1A69-E5FB-634A-980A-BA06E2B4760D}"/>
              </a:ext>
            </a:extLst>
          </p:cNvPr>
          <p:cNvGrpSpPr/>
          <p:nvPr/>
        </p:nvGrpSpPr>
        <p:grpSpPr>
          <a:xfrm>
            <a:off x="635000" y="3556000"/>
            <a:ext cx="3060700" cy="830997"/>
            <a:chOff x="635000" y="3556000"/>
            <a:chExt cx="3060700" cy="830997"/>
          </a:xfrm>
        </p:grpSpPr>
        <p:sp>
          <p:nvSpPr>
            <p:cNvPr id="183" name="TextBox 182">
              <a:extLst>
                <a:ext uri="{FF2B5EF4-FFF2-40B4-BE49-F238E27FC236}">
                  <a16:creationId xmlns:a16="http://schemas.microsoft.com/office/drawing/2014/main" id="{BFA112D4-542F-074B-A5A3-B5D63B615FB7}"/>
                </a:ext>
              </a:extLst>
            </p:cNvPr>
            <p:cNvSpPr txBox="1"/>
            <p:nvPr/>
          </p:nvSpPr>
          <p:spPr>
            <a:xfrm>
              <a:off x="1028700" y="3556000"/>
              <a:ext cx="2667000" cy="83099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display composed page</a:t>
              </a:r>
            </a:p>
          </p:txBody>
        </p:sp>
        <p:grpSp>
          <p:nvGrpSpPr>
            <p:cNvPr id="190" name="Group 189">
              <a:extLst>
                <a:ext uri="{FF2B5EF4-FFF2-40B4-BE49-F238E27FC236}">
                  <a16:creationId xmlns:a16="http://schemas.microsoft.com/office/drawing/2014/main" id="{77071AEA-F77B-F647-A058-71FC7F56BC9C}"/>
                </a:ext>
              </a:extLst>
            </p:cNvPr>
            <p:cNvGrpSpPr/>
            <p:nvPr/>
          </p:nvGrpSpPr>
          <p:grpSpPr>
            <a:xfrm>
              <a:off x="635000" y="3619500"/>
              <a:ext cx="314386" cy="369332"/>
              <a:chOff x="8953500" y="1841500"/>
              <a:chExt cx="314386" cy="369332"/>
            </a:xfrm>
          </p:grpSpPr>
          <p:sp>
            <p:nvSpPr>
              <p:cNvPr id="191" name="Oval 190">
                <a:extLst>
                  <a:ext uri="{FF2B5EF4-FFF2-40B4-BE49-F238E27FC236}">
                    <a16:creationId xmlns:a16="http://schemas.microsoft.com/office/drawing/2014/main" id="{DB3F81B8-82F8-EB45-A850-DEA61F4BA53B}"/>
                  </a:ext>
                </a:extLst>
              </p:cNvPr>
              <p:cNvSpPr/>
              <p:nvPr/>
            </p:nvSpPr>
            <p:spPr>
              <a:xfrm>
                <a:off x="8953500" y="1879600"/>
                <a:ext cx="304800" cy="292100"/>
              </a:xfrm>
              <a:prstGeom prst="ellipse">
                <a:avLst/>
              </a:prstGeom>
              <a:solidFill>
                <a:schemeClr val="bg1"/>
              </a:solidFill>
              <a:ln w="19050">
                <a:solidFill>
                  <a:srgbClr val="0A14A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92" name="TextBox 191">
                <a:extLst>
                  <a:ext uri="{FF2B5EF4-FFF2-40B4-BE49-F238E27FC236}">
                    <a16:creationId xmlns:a16="http://schemas.microsoft.com/office/drawing/2014/main" id="{1791ABF8-1237-F049-99EC-B939206A2685}"/>
                  </a:ext>
                </a:extLst>
              </p:cNvPr>
              <p:cNvSpPr txBox="1"/>
              <p:nvPr/>
            </p:nvSpPr>
            <p:spPr>
              <a:xfrm>
                <a:off x="8966200" y="1841500"/>
                <a:ext cx="30168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7</a:t>
                </a:r>
              </a:p>
            </p:txBody>
          </p:sp>
        </p:grpSp>
      </p:grpSp>
    </p:spTree>
    <p:extLst>
      <p:ext uri="{BB962C8B-B14F-4D97-AF65-F5344CB8AC3E}">
        <p14:creationId xmlns:p14="http://schemas.microsoft.com/office/powerpoint/2010/main" val="814978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nodeType="clickEffect">
                                  <p:stCondLst>
                                    <p:cond delay="0"/>
                                  </p:stCondLst>
                                  <p:childTnLst>
                                    <p:set>
                                      <p:cBhvr>
                                        <p:cTn id="6" dur="1" fill="hold">
                                          <p:stCondLst>
                                            <p:cond delay="0"/>
                                          </p:stCondLst>
                                        </p:cTn>
                                        <p:tgtEl>
                                          <p:spTgt spid="137"/>
                                        </p:tgtEl>
                                        <p:attrNameLst>
                                          <p:attrName>style.visibility</p:attrName>
                                        </p:attrNameLst>
                                      </p:cBhvr>
                                      <p:to>
                                        <p:strVal val="visible"/>
                                      </p:to>
                                    </p:set>
                                    <p:animEffect transition="in" filter="wipe(down)">
                                      <p:cBhvr>
                                        <p:cTn id="7" dur="1000"/>
                                        <p:tgtEl>
                                          <p:spTgt spid="137"/>
                                        </p:tgtEl>
                                      </p:cBhvr>
                                    </p:animEffect>
                                  </p:childTnLst>
                                </p:cTn>
                              </p:par>
                            </p:childTnLst>
                          </p:cTn>
                        </p:par>
                        <p:par>
                          <p:cTn id="8" fill="hold">
                            <p:stCondLst>
                              <p:cond delay="1000"/>
                            </p:stCondLst>
                            <p:childTnLst>
                              <p:par>
                                <p:cTn id="9" presetID="22" presetClass="entr" presetSubtype="1" fill="hold" nodeType="afterEffect">
                                  <p:stCondLst>
                                    <p:cond delay="0"/>
                                  </p:stCondLst>
                                  <p:childTnLst>
                                    <p:set>
                                      <p:cBhvr>
                                        <p:cTn id="10" dur="1" fill="hold">
                                          <p:stCondLst>
                                            <p:cond delay="0"/>
                                          </p:stCondLst>
                                        </p:cTn>
                                        <p:tgtEl>
                                          <p:spTgt spid="138"/>
                                        </p:tgtEl>
                                        <p:attrNameLst>
                                          <p:attrName>style.visibility</p:attrName>
                                        </p:attrNameLst>
                                      </p:cBhvr>
                                      <p:to>
                                        <p:strVal val="visible"/>
                                      </p:to>
                                    </p:set>
                                    <p:animEffect transition="in" filter="wipe(up)">
                                      <p:cBhvr>
                                        <p:cTn id="11" dur="1000"/>
                                        <p:tgtEl>
                                          <p:spTgt spid="138"/>
                                        </p:tgtEl>
                                      </p:cBhvr>
                                    </p:animEffect>
                                  </p:childTnLst>
                                </p:cTn>
                              </p:par>
                              <p:par>
                                <p:cTn id="12" presetID="9" presetClass="entr" presetSubtype="0" fill="hold" nodeType="withEffect">
                                  <p:stCondLst>
                                    <p:cond delay="0"/>
                                  </p:stCondLst>
                                  <p:childTnLst>
                                    <p:set>
                                      <p:cBhvr>
                                        <p:cTn id="13" dur="1" fill="hold">
                                          <p:stCondLst>
                                            <p:cond delay="0"/>
                                          </p:stCondLst>
                                        </p:cTn>
                                        <p:tgtEl>
                                          <p:spTgt spid="193"/>
                                        </p:tgtEl>
                                        <p:attrNameLst>
                                          <p:attrName>style.visibility</p:attrName>
                                        </p:attrNameLst>
                                      </p:cBhvr>
                                      <p:to>
                                        <p:strVal val="visible"/>
                                      </p:to>
                                    </p:set>
                                    <p:animEffect transition="in" filter="dissolve">
                                      <p:cBhvr>
                                        <p:cTn id="14" dur="500"/>
                                        <p:tgtEl>
                                          <p:spTgt spid="193"/>
                                        </p:tgtEl>
                                      </p:cBhvr>
                                    </p:animEffect>
                                  </p:childTnLst>
                                </p:cTn>
                              </p:par>
                            </p:childTnLst>
                          </p:cTn>
                        </p:par>
                        <p:par>
                          <p:cTn id="15" fill="hold">
                            <p:stCondLst>
                              <p:cond delay="2000"/>
                            </p:stCondLst>
                            <p:childTnLst>
                              <p:par>
                                <p:cTn id="16" presetID="0" presetClass="path" presetSubtype="0" accel="50000" decel="50000" fill="hold" nodeType="afterEffect">
                                  <p:stCondLst>
                                    <p:cond delay="0"/>
                                  </p:stCondLst>
                                  <p:childTnLst>
                                    <p:animMotion origin="layout" path="M -0.00222 -0.01019 L -0.00013 0.46018 " pathEditMode="relative" rAng="0" ptsTypes="AA">
                                      <p:cBhvr>
                                        <p:cTn id="17" dur="2000" fill="hold"/>
                                        <p:tgtEl>
                                          <p:spTgt spid="120"/>
                                        </p:tgtEl>
                                        <p:attrNameLst>
                                          <p:attrName>ppt_x</p:attrName>
                                          <p:attrName>ppt_y</p:attrName>
                                        </p:attrNameLst>
                                      </p:cBhvr>
                                      <p:rCtr x="104" y="23519"/>
                                    </p:animMotion>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nodeType="clickEffect">
                                  <p:stCondLst>
                                    <p:cond delay="0"/>
                                  </p:stCondLst>
                                  <p:childTnLst>
                                    <p:set>
                                      <p:cBhvr>
                                        <p:cTn id="21" dur="1" fill="hold">
                                          <p:stCondLst>
                                            <p:cond delay="0"/>
                                          </p:stCondLst>
                                        </p:cTn>
                                        <p:tgtEl>
                                          <p:spTgt spid="157"/>
                                        </p:tgtEl>
                                        <p:attrNameLst>
                                          <p:attrName>style.visibility</p:attrName>
                                        </p:attrNameLst>
                                      </p:cBhvr>
                                      <p:to>
                                        <p:strVal val="visible"/>
                                      </p:to>
                                    </p:set>
                                    <p:animEffect transition="in" filter="dissolve">
                                      <p:cBhvr>
                                        <p:cTn id="22" dur="500"/>
                                        <p:tgtEl>
                                          <p:spTgt spid="157"/>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8" fill="hold" nodeType="clickEffect">
                                  <p:stCondLst>
                                    <p:cond delay="0"/>
                                  </p:stCondLst>
                                  <p:childTnLst>
                                    <p:set>
                                      <p:cBhvr>
                                        <p:cTn id="26" dur="1" fill="hold">
                                          <p:stCondLst>
                                            <p:cond delay="0"/>
                                          </p:stCondLst>
                                        </p:cTn>
                                        <p:tgtEl>
                                          <p:spTgt spid="140"/>
                                        </p:tgtEl>
                                        <p:attrNameLst>
                                          <p:attrName>style.visibility</p:attrName>
                                        </p:attrNameLst>
                                      </p:cBhvr>
                                      <p:to>
                                        <p:strVal val="visible"/>
                                      </p:to>
                                    </p:set>
                                    <p:animEffect transition="in" filter="wipe(left)">
                                      <p:cBhvr>
                                        <p:cTn id="27" dur="500"/>
                                        <p:tgtEl>
                                          <p:spTgt spid="140"/>
                                        </p:tgtEl>
                                      </p:cBhvr>
                                    </p:animEffect>
                                  </p:childTnLst>
                                </p:cTn>
                              </p:par>
                            </p:childTnLst>
                          </p:cTn>
                        </p:par>
                        <p:par>
                          <p:cTn id="28" fill="hold">
                            <p:stCondLst>
                              <p:cond delay="500"/>
                            </p:stCondLst>
                            <p:childTnLst>
                              <p:par>
                                <p:cTn id="29" presetID="22" presetClass="entr" presetSubtype="2" fill="hold" nodeType="afterEffect">
                                  <p:stCondLst>
                                    <p:cond delay="0"/>
                                  </p:stCondLst>
                                  <p:childTnLst>
                                    <p:set>
                                      <p:cBhvr>
                                        <p:cTn id="30" dur="1" fill="hold">
                                          <p:stCondLst>
                                            <p:cond delay="0"/>
                                          </p:stCondLst>
                                        </p:cTn>
                                        <p:tgtEl>
                                          <p:spTgt spid="160"/>
                                        </p:tgtEl>
                                        <p:attrNameLst>
                                          <p:attrName>style.visibility</p:attrName>
                                        </p:attrNameLst>
                                      </p:cBhvr>
                                      <p:to>
                                        <p:strVal val="visible"/>
                                      </p:to>
                                    </p:set>
                                    <p:animEffect transition="in" filter="wipe(right)">
                                      <p:cBhvr>
                                        <p:cTn id="31" dur="500"/>
                                        <p:tgtEl>
                                          <p:spTgt spid="160"/>
                                        </p:tgtEl>
                                      </p:cBhvr>
                                    </p:animEffect>
                                  </p:childTnLst>
                                </p:cTn>
                              </p:par>
                              <p:par>
                                <p:cTn id="32" presetID="9" presetClass="entr" presetSubtype="0" fill="hold" nodeType="withEffect">
                                  <p:stCondLst>
                                    <p:cond delay="0"/>
                                  </p:stCondLst>
                                  <p:childTnLst>
                                    <p:set>
                                      <p:cBhvr>
                                        <p:cTn id="33" dur="1" fill="hold">
                                          <p:stCondLst>
                                            <p:cond delay="0"/>
                                          </p:stCondLst>
                                        </p:cTn>
                                        <p:tgtEl>
                                          <p:spTgt spid="194"/>
                                        </p:tgtEl>
                                        <p:attrNameLst>
                                          <p:attrName>style.visibility</p:attrName>
                                        </p:attrNameLst>
                                      </p:cBhvr>
                                      <p:to>
                                        <p:strVal val="visible"/>
                                      </p:to>
                                    </p:set>
                                    <p:animEffect transition="in" filter="dissolve">
                                      <p:cBhvr>
                                        <p:cTn id="34" dur="500"/>
                                        <p:tgtEl>
                                          <p:spTgt spid="194"/>
                                        </p:tgtEl>
                                      </p:cBhvr>
                                    </p:animEffect>
                                  </p:childTnLst>
                                </p:cTn>
                              </p:par>
                            </p:childTnLst>
                          </p:cTn>
                        </p:par>
                        <p:par>
                          <p:cTn id="35" fill="hold">
                            <p:stCondLst>
                              <p:cond delay="1000"/>
                            </p:stCondLst>
                            <p:childTnLst>
                              <p:par>
                                <p:cTn id="36" presetID="0" presetClass="path" presetSubtype="0" accel="50000" decel="50000" fill="hold" nodeType="afterEffect">
                                  <p:stCondLst>
                                    <p:cond delay="0"/>
                                  </p:stCondLst>
                                  <p:childTnLst>
                                    <p:animMotion origin="layout" path="M 0.00235 -0.00093 L -0.26146 0.00532 " pathEditMode="relative" rAng="0" ptsTypes="AA">
                                      <p:cBhvr>
                                        <p:cTn id="37" dur="2000" fill="hold"/>
                                        <p:tgtEl>
                                          <p:spTgt spid="121"/>
                                        </p:tgtEl>
                                        <p:attrNameLst>
                                          <p:attrName>ppt_x</p:attrName>
                                          <p:attrName>ppt_y</p:attrName>
                                        </p:attrNameLst>
                                      </p:cBhvr>
                                      <p:rCtr x="-13190" y="301"/>
                                    </p:animMotion>
                                  </p:childTnLst>
                                </p:cTn>
                              </p:par>
                            </p:childTnLst>
                          </p:cTn>
                        </p:par>
                      </p:childTnLst>
                    </p:cTn>
                  </p:par>
                  <p:par>
                    <p:cTn id="38" fill="hold">
                      <p:stCondLst>
                        <p:cond delay="indefinite"/>
                      </p:stCondLst>
                      <p:childTnLst>
                        <p:par>
                          <p:cTn id="39" fill="hold">
                            <p:stCondLst>
                              <p:cond delay="0"/>
                            </p:stCondLst>
                            <p:childTnLst>
                              <p:par>
                                <p:cTn id="40" presetID="9" presetClass="entr" presetSubtype="0" fill="hold" nodeType="clickEffect">
                                  <p:stCondLst>
                                    <p:cond delay="0"/>
                                  </p:stCondLst>
                                  <p:childTnLst>
                                    <p:set>
                                      <p:cBhvr>
                                        <p:cTn id="41" dur="1" fill="hold">
                                          <p:stCondLst>
                                            <p:cond delay="0"/>
                                          </p:stCondLst>
                                        </p:cTn>
                                        <p:tgtEl>
                                          <p:spTgt spid="164"/>
                                        </p:tgtEl>
                                        <p:attrNameLst>
                                          <p:attrName>style.visibility</p:attrName>
                                        </p:attrNameLst>
                                      </p:cBhvr>
                                      <p:to>
                                        <p:strVal val="visible"/>
                                      </p:to>
                                    </p:set>
                                    <p:animEffect transition="in" filter="dissolve">
                                      <p:cBhvr>
                                        <p:cTn id="42" dur="500"/>
                                        <p:tgtEl>
                                          <p:spTgt spid="164"/>
                                        </p:tgtEl>
                                      </p:cBhvr>
                                    </p:animEffect>
                                  </p:childTnLst>
                                </p:cTn>
                              </p:par>
                            </p:childTnLst>
                          </p:cTn>
                        </p:par>
                      </p:childTnLst>
                    </p:cTn>
                  </p:par>
                  <p:par>
                    <p:cTn id="43" fill="hold">
                      <p:stCondLst>
                        <p:cond delay="indefinite"/>
                      </p:stCondLst>
                      <p:childTnLst>
                        <p:par>
                          <p:cTn id="44" fill="hold">
                            <p:stCondLst>
                              <p:cond delay="0"/>
                            </p:stCondLst>
                            <p:childTnLst>
                              <p:par>
                                <p:cTn id="45" presetID="9" presetClass="entr" presetSubtype="0" fill="hold" nodeType="clickEffect">
                                  <p:stCondLst>
                                    <p:cond delay="0"/>
                                  </p:stCondLst>
                                  <p:childTnLst>
                                    <p:set>
                                      <p:cBhvr>
                                        <p:cTn id="46" dur="1" fill="hold">
                                          <p:stCondLst>
                                            <p:cond delay="0"/>
                                          </p:stCondLst>
                                        </p:cTn>
                                        <p:tgtEl>
                                          <p:spTgt spid="167"/>
                                        </p:tgtEl>
                                        <p:attrNameLst>
                                          <p:attrName>style.visibility</p:attrName>
                                        </p:attrNameLst>
                                      </p:cBhvr>
                                      <p:to>
                                        <p:strVal val="visible"/>
                                      </p:to>
                                    </p:set>
                                    <p:animEffect transition="in" filter="dissolve">
                                      <p:cBhvr>
                                        <p:cTn id="47" dur="500"/>
                                        <p:tgtEl>
                                          <p:spTgt spid="167"/>
                                        </p:tgtEl>
                                      </p:cBhvr>
                                    </p:animEffect>
                                  </p:childTnLst>
                                </p:cTn>
                              </p:par>
                            </p:childTnLst>
                          </p:cTn>
                        </p:par>
                        <p:par>
                          <p:cTn id="48" fill="hold">
                            <p:stCondLst>
                              <p:cond delay="500"/>
                            </p:stCondLst>
                            <p:childTnLst>
                              <p:par>
                                <p:cTn id="49" presetID="0" presetClass="path" presetSubtype="0" accel="50000" decel="50000" fill="hold" nodeType="afterEffect">
                                  <p:stCondLst>
                                    <p:cond delay="0"/>
                                  </p:stCondLst>
                                  <p:childTnLst>
                                    <p:animMotion origin="layout" path="M -0.00052 -0.00371 L -0.22657 0.00185 " pathEditMode="relative" rAng="0" ptsTypes="AA">
                                      <p:cBhvr>
                                        <p:cTn id="50" dur="2000" fill="hold"/>
                                        <p:tgtEl>
                                          <p:spTgt spid="167"/>
                                        </p:tgtEl>
                                        <p:attrNameLst>
                                          <p:attrName>ppt_x</p:attrName>
                                          <p:attrName>ppt_y</p:attrName>
                                        </p:attrNameLst>
                                      </p:cBhvr>
                                      <p:rCtr x="-11302" y="278"/>
                                    </p:animMotion>
                                  </p:childTnLst>
                                </p:cTn>
                              </p:par>
                              <p:par>
                                <p:cTn id="51" presetID="9" presetClass="exit" presetSubtype="0" fill="hold" nodeType="withEffect">
                                  <p:stCondLst>
                                    <p:cond delay="0"/>
                                  </p:stCondLst>
                                  <p:childTnLst>
                                    <p:animEffect transition="out" filter="dissolve">
                                      <p:cBhvr>
                                        <p:cTn id="52" dur="500"/>
                                        <p:tgtEl>
                                          <p:spTgt spid="120"/>
                                        </p:tgtEl>
                                      </p:cBhvr>
                                    </p:animEffect>
                                    <p:set>
                                      <p:cBhvr>
                                        <p:cTn id="53" dur="1" fill="hold">
                                          <p:stCondLst>
                                            <p:cond delay="499"/>
                                          </p:stCondLst>
                                        </p:cTn>
                                        <p:tgtEl>
                                          <p:spTgt spid="120"/>
                                        </p:tgtEl>
                                        <p:attrNameLst>
                                          <p:attrName>style.visibility</p:attrName>
                                        </p:attrNameLst>
                                      </p:cBhvr>
                                      <p:to>
                                        <p:strVal val="hidden"/>
                                      </p:to>
                                    </p:set>
                                  </p:childTnLst>
                                </p:cTn>
                              </p:par>
                              <p:par>
                                <p:cTn id="54" presetID="9" presetClass="exit" presetSubtype="0" fill="hold" nodeType="withEffect">
                                  <p:stCondLst>
                                    <p:cond delay="0"/>
                                  </p:stCondLst>
                                  <p:childTnLst>
                                    <p:animEffect transition="out" filter="dissolve">
                                      <p:cBhvr>
                                        <p:cTn id="55" dur="500"/>
                                        <p:tgtEl>
                                          <p:spTgt spid="121"/>
                                        </p:tgtEl>
                                      </p:cBhvr>
                                    </p:animEffect>
                                    <p:set>
                                      <p:cBhvr>
                                        <p:cTn id="56" dur="1" fill="hold">
                                          <p:stCondLst>
                                            <p:cond delay="499"/>
                                          </p:stCondLst>
                                        </p:cTn>
                                        <p:tgtEl>
                                          <p:spTgt spid="121"/>
                                        </p:tgtEl>
                                        <p:attrNameLst>
                                          <p:attrName>style.visibility</p:attrName>
                                        </p:attrNameLst>
                                      </p:cBhvr>
                                      <p:to>
                                        <p:strVal val="hidden"/>
                                      </p:to>
                                    </p:set>
                                  </p:childTnLst>
                                </p:cTn>
                              </p:par>
                            </p:childTnLst>
                          </p:cTn>
                        </p:par>
                        <p:par>
                          <p:cTn id="57" fill="hold">
                            <p:stCondLst>
                              <p:cond delay="2500"/>
                            </p:stCondLst>
                            <p:childTnLst>
                              <p:par>
                                <p:cTn id="58" presetID="9" presetClass="entr" presetSubtype="0" fill="hold" grpId="0" nodeType="afterEffect">
                                  <p:stCondLst>
                                    <p:cond delay="0"/>
                                  </p:stCondLst>
                                  <p:childTnLst>
                                    <p:set>
                                      <p:cBhvr>
                                        <p:cTn id="59" dur="1" fill="hold">
                                          <p:stCondLst>
                                            <p:cond delay="0"/>
                                          </p:stCondLst>
                                        </p:cTn>
                                        <p:tgtEl>
                                          <p:spTgt spid="168"/>
                                        </p:tgtEl>
                                        <p:attrNameLst>
                                          <p:attrName>style.visibility</p:attrName>
                                        </p:attrNameLst>
                                      </p:cBhvr>
                                      <p:to>
                                        <p:strVal val="visible"/>
                                      </p:to>
                                    </p:set>
                                    <p:animEffect transition="in" filter="dissolve">
                                      <p:cBhvr>
                                        <p:cTn id="60" dur="500"/>
                                        <p:tgtEl>
                                          <p:spTgt spid="168"/>
                                        </p:tgtEl>
                                      </p:cBhvr>
                                    </p:animEffect>
                                  </p:childTnLst>
                                </p:cTn>
                              </p:par>
                              <p:par>
                                <p:cTn id="61" presetID="9" presetClass="entr" presetSubtype="0" fill="hold" nodeType="withEffect">
                                  <p:stCondLst>
                                    <p:cond delay="0"/>
                                  </p:stCondLst>
                                  <p:childTnLst>
                                    <p:set>
                                      <p:cBhvr>
                                        <p:cTn id="62" dur="1" fill="hold">
                                          <p:stCondLst>
                                            <p:cond delay="0"/>
                                          </p:stCondLst>
                                        </p:cTn>
                                        <p:tgtEl>
                                          <p:spTgt spid="195"/>
                                        </p:tgtEl>
                                        <p:attrNameLst>
                                          <p:attrName>style.visibility</p:attrName>
                                        </p:attrNameLst>
                                      </p:cBhvr>
                                      <p:to>
                                        <p:strVal val="visible"/>
                                      </p:to>
                                    </p:set>
                                    <p:animEffect transition="in" filter="dissolve">
                                      <p:cBhvr>
                                        <p:cTn id="63" dur="500"/>
                                        <p:tgtEl>
                                          <p:spTgt spid="19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8" grpId="0"/>
    </p:bld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41" name="Group 140">
            <a:extLst>
              <a:ext uri="{FF2B5EF4-FFF2-40B4-BE49-F238E27FC236}">
                <a16:creationId xmlns:a16="http://schemas.microsoft.com/office/drawing/2014/main" id="{D712CB78-C706-8D45-92DD-C33079FB1C49}"/>
              </a:ext>
            </a:extLst>
          </p:cNvPr>
          <p:cNvGrpSpPr/>
          <p:nvPr/>
        </p:nvGrpSpPr>
        <p:grpSpPr>
          <a:xfrm>
            <a:off x="6946900" y="1524000"/>
            <a:ext cx="711200" cy="1016000"/>
            <a:chOff x="1282700" y="2006600"/>
            <a:chExt cx="2603500" cy="3263900"/>
          </a:xfrm>
        </p:grpSpPr>
        <p:sp>
          <p:nvSpPr>
            <p:cNvPr id="145" name="Rounded Rectangle 144">
              <a:extLst>
                <a:ext uri="{FF2B5EF4-FFF2-40B4-BE49-F238E27FC236}">
                  <a16:creationId xmlns:a16="http://schemas.microsoft.com/office/drawing/2014/main" id="{540E5D60-2630-5C4F-93AA-181EF66F4A05}"/>
                </a:ext>
              </a:extLst>
            </p:cNvPr>
            <p:cNvSpPr/>
            <p:nvPr/>
          </p:nvSpPr>
          <p:spPr>
            <a:xfrm>
              <a:off x="1282700" y="2755900"/>
              <a:ext cx="2603500" cy="2514600"/>
            </a:xfrm>
            <a:prstGeom prst="roundRect">
              <a:avLst/>
            </a:prstGeom>
            <a:solidFill>
              <a:schemeClr val="accent5">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46" name="Rounded Rectangle 145">
              <a:extLst>
                <a:ext uri="{FF2B5EF4-FFF2-40B4-BE49-F238E27FC236}">
                  <a16:creationId xmlns:a16="http://schemas.microsoft.com/office/drawing/2014/main" id="{1B6C9F51-012D-6C41-86DD-D8573774FC76}"/>
                </a:ext>
              </a:extLst>
            </p:cNvPr>
            <p:cNvSpPr/>
            <p:nvPr/>
          </p:nvSpPr>
          <p:spPr>
            <a:xfrm>
              <a:off x="1727200" y="2552700"/>
              <a:ext cx="1765300" cy="177800"/>
            </a:xfrm>
            <a:prstGeom prst="round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47" name="Rounded Rectangle 146">
              <a:extLst>
                <a:ext uri="{FF2B5EF4-FFF2-40B4-BE49-F238E27FC236}">
                  <a16:creationId xmlns:a16="http://schemas.microsoft.com/office/drawing/2014/main" id="{B551C884-0D90-F941-AF6F-06DF5399CBEF}"/>
                </a:ext>
              </a:extLst>
            </p:cNvPr>
            <p:cNvSpPr/>
            <p:nvPr/>
          </p:nvSpPr>
          <p:spPr>
            <a:xfrm>
              <a:off x="1524000" y="2006600"/>
              <a:ext cx="2209800" cy="520700"/>
            </a:xfrm>
            <a:prstGeom prst="roundRect">
              <a:avLst/>
            </a:prstGeom>
            <a:solidFill>
              <a:schemeClr val="accent3">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nvGrpSpPr>
          <p:cNvPr id="6" name="Group 5">
            <a:extLst>
              <a:ext uri="{FF2B5EF4-FFF2-40B4-BE49-F238E27FC236}">
                <a16:creationId xmlns:a16="http://schemas.microsoft.com/office/drawing/2014/main" id="{02FDD130-6C4C-694D-BE73-6370065D7337}"/>
              </a:ext>
            </a:extLst>
          </p:cNvPr>
          <p:cNvGrpSpPr/>
          <p:nvPr/>
        </p:nvGrpSpPr>
        <p:grpSpPr>
          <a:xfrm>
            <a:off x="4622800" y="5626100"/>
            <a:ext cx="711200" cy="1016000"/>
            <a:chOff x="1282700" y="2006600"/>
            <a:chExt cx="2603500" cy="3263900"/>
          </a:xfrm>
        </p:grpSpPr>
        <p:sp>
          <p:nvSpPr>
            <p:cNvPr id="5" name="Rounded Rectangle 4">
              <a:extLst>
                <a:ext uri="{FF2B5EF4-FFF2-40B4-BE49-F238E27FC236}">
                  <a16:creationId xmlns:a16="http://schemas.microsoft.com/office/drawing/2014/main" id="{7EB869C5-DCEC-4743-B371-441AE269CD39}"/>
                </a:ext>
              </a:extLst>
            </p:cNvPr>
            <p:cNvSpPr/>
            <p:nvPr/>
          </p:nvSpPr>
          <p:spPr>
            <a:xfrm>
              <a:off x="1282700" y="2755900"/>
              <a:ext cx="2603500" cy="2514600"/>
            </a:xfrm>
            <a:prstGeom prst="roundRect">
              <a:avLst/>
            </a:prstGeom>
            <a:solidFill>
              <a:schemeClr val="accent5">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35" name="Rounded Rectangle 134">
              <a:extLst>
                <a:ext uri="{FF2B5EF4-FFF2-40B4-BE49-F238E27FC236}">
                  <a16:creationId xmlns:a16="http://schemas.microsoft.com/office/drawing/2014/main" id="{78526DC0-9AD9-8E49-B598-BE6ECB1A3ADD}"/>
                </a:ext>
              </a:extLst>
            </p:cNvPr>
            <p:cNvSpPr/>
            <p:nvPr/>
          </p:nvSpPr>
          <p:spPr>
            <a:xfrm>
              <a:off x="1727200" y="2552700"/>
              <a:ext cx="1765300" cy="177800"/>
            </a:xfrm>
            <a:prstGeom prst="round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39" name="Rounded Rectangle 138">
              <a:extLst>
                <a:ext uri="{FF2B5EF4-FFF2-40B4-BE49-F238E27FC236}">
                  <a16:creationId xmlns:a16="http://schemas.microsoft.com/office/drawing/2014/main" id="{CC925A7C-C818-5C45-B6D1-0A032D437672}"/>
                </a:ext>
              </a:extLst>
            </p:cNvPr>
            <p:cNvSpPr/>
            <p:nvPr/>
          </p:nvSpPr>
          <p:spPr>
            <a:xfrm>
              <a:off x="1524000" y="2006600"/>
              <a:ext cx="2209800" cy="520700"/>
            </a:xfrm>
            <a:prstGeom prst="roundRect">
              <a:avLst/>
            </a:prstGeom>
            <a:solidFill>
              <a:schemeClr val="accent3">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nvGrpSpPr>
          <p:cNvPr id="13" name="Group 57">
            <a:extLst>
              <a:ext uri="{FF2B5EF4-FFF2-40B4-BE49-F238E27FC236}">
                <a16:creationId xmlns:a16="http://schemas.microsoft.com/office/drawing/2014/main" id="{C28FCCAF-E5F2-4945-8BC3-5A0D78DCA4B7}"/>
              </a:ext>
            </a:extLst>
          </p:cNvPr>
          <p:cNvGrpSpPr>
            <a:grpSpLocks/>
          </p:cNvGrpSpPr>
          <p:nvPr/>
        </p:nvGrpSpPr>
        <p:grpSpPr bwMode="auto">
          <a:xfrm>
            <a:off x="4421414" y="1364343"/>
            <a:ext cx="519313" cy="1096646"/>
            <a:chOff x="4140" y="429"/>
            <a:chExt cx="1425" cy="2396"/>
          </a:xfrm>
        </p:grpSpPr>
        <p:sp>
          <p:nvSpPr>
            <p:cNvPr id="14" name="Freeform 58">
              <a:extLst>
                <a:ext uri="{FF2B5EF4-FFF2-40B4-BE49-F238E27FC236}">
                  <a16:creationId xmlns:a16="http://schemas.microsoft.com/office/drawing/2014/main" id="{3E0ABDD2-372E-3E4A-B89E-371FFA05F26D}"/>
                </a:ext>
              </a:extLst>
            </p:cNvPr>
            <p:cNvSpPr>
              <a:spLocks/>
            </p:cNvSpPr>
            <p:nvPr/>
          </p:nvSpPr>
          <p:spPr bwMode="auto">
            <a:xfrm>
              <a:off x="5268" y="433"/>
              <a:ext cx="283" cy="2286"/>
            </a:xfrm>
            <a:custGeom>
              <a:avLst/>
              <a:gdLst>
                <a:gd name="T0" fmla="*/ 6 w 354"/>
                <a:gd name="T1" fmla="*/ 0 h 2742"/>
                <a:gd name="T2" fmla="*/ 30 w 354"/>
                <a:gd name="T3" fmla="*/ 46 h 2742"/>
                <a:gd name="T4" fmla="*/ 30 w 354"/>
                <a:gd name="T5" fmla="*/ 354 h 2742"/>
                <a:gd name="T6" fmla="*/ 0 w 354"/>
                <a:gd name="T7" fmla="*/ 371 h 2742"/>
                <a:gd name="T8" fmla="*/ 6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15" name="Rectangle 59">
              <a:extLst>
                <a:ext uri="{FF2B5EF4-FFF2-40B4-BE49-F238E27FC236}">
                  <a16:creationId xmlns:a16="http://schemas.microsoft.com/office/drawing/2014/main" id="{E0E6AB63-2D8D-FD4A-8D08-0DCE29453826}"/>
                </a:ext>
              </a:extLst>
            </p:cNvPr>
            <p:cNvSpPr>
              <a:spLocks noChangeArrowheads="1"/>
            </p:cNvSpPr>
            <p:nvPr/>
          </p:nvSpPr>
          <p:spPr bwMode="auto">
            <a:xfrm>
              <a:off x="4208" y="429"/>
              <a:ext cx="1043"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6" name="Freeform 60">
              <a:extLst>
                <a:ext uri="{FF2B5EF4-FFF2-40B4-BE49-F238E27FC236}">
                  <a16:creationId xmlns:a16="http://schemas.microsoft.com/office/drawing/2014/main" id="{F2DF5CCD-3A3D-8946-BB0F-B72F144D1304}"/>
                </a:ext>
              </a:extLst>
            </p:cNvPr>
            <p:cNvSpPr>
              <a:spLocks/>
            </p:cNvSpPr>
            <p:nvPr/>
          </p:nvSpPr>
          <p:spPr bwMode="auto">
            <a:xfrm>
              <a:off x="5321" y="570"/>
              <a:ext cx="169" cy="2115"/>
            </a:xfrm>
            <a:custGeom>
              <a:avLst/>
              <a:gdLst>
                <a:gd name="T0" fmla="*/ 2 w 211"/>
                <a:gd name="T1" fmla="*/ 0 h 2537"/>
                <a:gd name="T2" fmla="*/ 18 w 211"/>
                <a:gd name="T3" fmla="*/ 30 h 2537"/>
                <a:gd name="T4" fmla="*/ 2 w 211"/>
                <a:gd name="T5" fmla="*/ 338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17" name="Freeform 61">
              <a:extLst>
                <a:ext uri="{FF2B5EF4-FFF2-40B4-BE49-F238E27FC236}">
                  <a16:creationId xmlns:a16="http://schemas.microsoft.com/office/drawing/2014/main" id="{F4AF3F5F-1964-934E-A22C-CAAAC82B89FD}"/>
                </a:ext>
              </a:extLst>
            </p:cNvPr>
            <p:cNvSpPr>
              <a:spLocks/>
            </p:cNvSpPr>
            <p:nvPr/>
          </p:nvSpPr>
          <p:spPr bwMode="auto">
            <a:xfrm>
              <a:off x="5284" y="1640"/>
              <a:ext cx="263" cy="189"/>
            </a:xfrm>
            <a:custGeom>
              <a:avLst/>
              <a:gdLst>
                <a:gd name="T0" fmla="*/ 2 w 328"/>
                <a:gd name="T1" fmla="*/ 0 h 226"/>
                <a:gd name="T2" fmla="*/ 29 w 328"/>
                <a:gd name="T3" fmla="*/ 18 h 226"/>
                <a:gd name="T4" fmla="*/ 29 w 328"/>
                <a:gd name="T5" fmla="*/ 32 h 226"/>
                <a:gd name="T6" fmla="*/ 0 w 328"/>
                <a:gd name="T7" fmla="*/ 13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18" name="Rectangle 62">
              <a:extLst>
                <a:ext uri="{FF2B5EF4-FFF2-40B4-BE49-F238E27FC236}">
                  <a16:creationId xmlns:a16="http://schemas.microsoft.com/office/drawing/2014/main" id="{60DC56E6-B22B-2D4A-A532-797BE2BECEC2}"/>
                </a:ext>
              </a:extLst>
            </p:cNvPr>
            <p:cNvSpPr>
              <a:spLocks noChangeArrowheads="1"/>
            </p:cNvSpPr>
            <p:nvPr/>
          </p:nvSpPr>
          <p:spPr bwMode="auto">
            <a:xfrm>
              <a:off x="4213" y="691"/>
              <a:ext cx="597" cy="50"/>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nvGrpSpPr>
            <p:cNvPr id="19" name="Group 63">
              <a:extLst>
                <a:ext uri="{FF2B5EF4-FFF2-40B4-BE49-F238E27FC236}">
                  <a16:creationId xmlns:a16="http://schemas.microsoft.com/office/drawing/2014/main" id="{3F3ABA47-6EE0-1142-9310-EFA5245E70DB}"/>
                </a:ext>
              </a:extLst>
            </p:cNvPr>
            <p:cNvGrpSpPr>
              <a:grpSpLocks/>
            </p:cNvGrpSpPr>
            <p:nvPr/>
          </p:nvGrpSpPr>
          <p:grpSpPr bwMode="auto">
            <a:xfrm>
              <a:off x="4749" y="668"/>
              <a:ext cx="581" cy="145"/>
              <a:chOff x="614" y="2568"/>
              <a:chExt cx="725" cy="139"/>
            </a:xfrm>
          </p:grpSpPr>
          <p:sp>
            <p:nvSpPr>
              <p:cNvPr id="45" name="AutoShape 64">
                <a:extLst>
                  <a:ext uri="{FF2B5EF4-FFF2-40B4-BE49-F238E27FC236}">
                    <a16:creationId xmlns:a16="http://schemas.microsoft.com/office/drawing/2014/main" id="{3EFA4FBC-2313-4A44-9498-E5B0E1F1CB5C}"/>
                  </a:ext>
                </a:extLst>
              </p:cNvPr>
              <p:cNvSpPr>
                <a:spLocks noChangeArrowheads="1"/>
              </p:cNvSpPr>
              <p:nvPr/>
            </p:nvSpPr>
            <p:spPr bwMode="auto">
              <a:xfrm>
                <a:off x="612" y="2566"/>
                <a:ext cx="726" cy="140"/>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46" name="AutoShape 65">
                <a:extLst>
                  <a:ext uri="{FF2B5EF4-FFF2-40B4-BE49-F238E27FC236}">
                    <a16:creationId xmlns:a16="http://schemas.microsoft.com/office/drawing/2014/main" id="{53A490A2-F773-064D-9E4E-79006A985BFD}"/>
                  </a:ext>
                </a:extLst>
              </p:cNvPr>
              <p:cNvSpPr>
                <a:spLocks noChangeArrowheads="1"/>
              </p:cNvSpPr>
              <p:nvPr/>
            </p:nvSpPr>
            <p:spPr bwMode="auto">
              <a:xfrm>
                <a:off x="625" y="2580"/>
                <a:ext cx="693"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sp>
          <p:nvSpPr>
            <p:cNvPr id="21" name="Rectangle 66">
              <a:extLst>
                <a:ext uri="{FF2B5EF4-FFF2-40B4-BE49-F238E27FC236}">
                  <a16:creationId xmlns:a16="http://schemas.microsoft.com/office/drawing/2014/main" id="{9B1FF5E8-D30B-2443-8F1C-49E8171DBBA0}"/>
                </a:ext>
              </a:extLst>
            </p:cNvPr>
            <p:cNvSpPr>
              <a:spLocks noChangeArrowheads="1"/>
            </p:cNvSpPr>
            <p:nvPr/>
          </p:nvSpPr>
          <p:spPr bwMode="auto">
            <a:xfrm>
              <a:off x="4224" y="1018"/>
              <a:ext cx="597" cy="50"/>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nvGrpSpPr>
            <p:cNvPr id="22" name="Group 67">
              <a:extLst>
                <a:ext uri="{FF2B5EF4-FFF2-40B4-BE49-F238E27FC236}">
                  <a16:creationId xmlns:a16="http://schemas.microsoft.com/office/drawing/2014/main" id="{647CD9E2-B875-D040-B501-259F20276FEE}"/>
                </a:ext>
              </a:extLst>
            </p:cNvPr>
            <p:cNvGrpSpPr>
              <a:grpSpLocks/>
            </p:cNvGrpSpPr>
            <p:nvPr/>
          </p:nvGrpSpPr>
          <p:grpSpPr bwMode="auto">
            <a:xfrm>
              <a:off x="4747" y="994"/>
              <a:ext cx="581" cy="134"/>
              <a:chOff x="614" y="2568"/>
              <a:chExt cx="725" cy="139"/>
            </a:xfrm>
          </p:grpSpPr>
          <p:sp>
            <p:nvSpPr>
              <p:cNvPr id="43" name="AutoShape 68">
                <a:extLst>
                  <a:ext uri="{FF2B5EF4-FFF2-40B4-BE49-F238E27FC236}">
                    <a16:creationId xmlns:a16="http://schemas.microsoft.com/office/drawing/2014/main" id="{8B40E7A0-7F87-CB42-91AF-8495B15D1FEF}"/>
                  </a:ext>
                </a:extLst>
              </p:cNvPr>
              <p:cNvSpPr>
                <a:spLocks noChangeArrowheads="1"/>
              </p:cNvSpPr>
              <p:nvPr/>
            </p:nvSpPr>
            <p:spPr bwMode="auto">
              <a:xfrm>
                <a:off x="615" y="2567"/>
                <a:ext cx="726" cy="141"/>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44" name="AutoShape 69">
                <a:extLst>
                  <a:ext uri="{FF2B5EF4-FFF2-40B4-BE49-F238E27FC236}">
                    <a16:creationId xmlns:a16="http://schemas.microsoft.com/office/drawing/2014/main" id="{E1BA0D48-E378-0841-B21E-B216A3DEBC44}"/>
                  </a:ext>
                </a:extLst>
              </p:cNvPr>
              <p:cNvSpPr>
                <a:spLocks noChangeArrowheads="1"/>
              </p:cNvSpPr>
              <p:nvPr/>
            </p:nvSpPr>
            <p:spPr bwMode="auto">
              <a:xfrm>
                <a:off x="628" y="2582"/>
                <a:ext cx="693"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sp>
          <p:nvSpPr>
            <p:cNvPr id="23" name="Rectangle 70">
              <a:extLst>
                <a:ext uri="{FF2B5EF4-FFF2-40B4-BE49-F238E27FC236}">
                  <a16:creationId xmlns:a16="http://schemas.microsoft.com/office/drawing/2014/main" id="{A8FEB5CD-1C02-994C-9CD3-7210669BAB9C}"/>
                </a:ext>
              </a:extLst>
            </p:cNvPr>
            <p:cNvSpPr>
              <a:spLocks noChangeArrowheads="1"/>
            </p:cNvSpPr>
            <p:nvPr/>
          </p:nvSpPr>
          <p:spPr bwMode="auto">
            <a:xfrm>
              <a:off x="4219" y="1360"/>
              <a:ext cx="592" cy="45"/>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24" name="Rectangle 71">
              <a:extLst>
                <a:ext uri="{FF2B5EF4-FFF2-40B4-BE49-F238E27FC236}">
                  <a16:creationId xmlns:a16="http://schemas.microsoft.com/office/drawing/2014/main" id="{3F0453AB-5611-FD40-B862-F64CDAA10D8F}"/>
                </a:ext>
              </a:extLst>
            </p:cNvPr>
            <p:cNvSpPr>
              <a:spLocks noChangeArrowheads="1"/>
            </p:cNvSpPr>
            <p:nvPr/>
          </p:nvSpPr>
          <p:spPr bwMode="auto">
            <a:xfrm>
              <a:off x="4229" y="1657"/>
              <a:ext cx="597" cy="45"/>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nvGrpSpPr>
            <p:cNvPr id="25" name="Group 72">
              <a:extLst>
                <a:ext uri="{FF2B5EF4-FFF2-40B4-BE49-F238E27FC236}">
                  <a16:creationId xmlns:a16="http://schemas.microsoft.com/office/drawing/2014/main" id="{4E495B47-7D7F-AE48-BF68-5F048DC528DC}"/>
                </a:ext>
              </a:extLst>
            </p:cNvPr>
            <p:cNvGrpSpPr>
              <a:grpSpLocks/>
            </p:cNvGrpSpPr>
            <p:nvPr/>
          </p:nvGrpSpPr>
          <p:grpSpPr bwMode="auto">
            <a:xfrm>
              <a:off x="4735" y="1627"/>
              <a:ext cx="582" cy="151"/>
              <a:chOff x="614" y="2568"/>
              <a:chExt cx="725" cy="139"/>
            </a:xfrm>
          </p:grpSpPr>
          <p:sp>
            <p:nvSpPr>
              <p:cNvPr id="41" name="AutoShape 73">
                <a:extLst>
                  <a:ext uri="{FF2B5EF4-FFF2-40B4-BE49-F238E27FC236}">
                    <a16:creationId xmlns:a16="http://schemas.microsoft.com/office/drawing/2014/main" id="{52081D9E-64FD-9241-9EEA-BFC2848F38A4}"/>
                  </a:ext>
                </a:extLst>
              </p:cNvPr>
              <p:cNvSpPr>
                <a:spLocks noChangeArrowheads="1"/>
              </p:cNvSpPr>
              <p:nvPr/>
            </p:nvSpPr>
            <p:spPr bwMode="auto">
              <a:xfrm>
                <a:off x="617" y="2568"/>
                <a:ext cx="724"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42" name="AutoShape 74">
                <a:extLst>
                  <a:ext uri="{FF2B5EF4-FFF2-40B4-BE49-F238E27FC236}">
                    <a16:creationId xmlns:a16="http://schemas.microsoft.com/office/drawing/2014/main" id="{89B07DC2-8E24-B048-B84D-C525C9AA2868}"/>
                  </a:ext>
                </a:extLst>
              </p:cNvPr>
              <p:cNvSpPr>
                <a:spLocks noChangeArrowheads="1"/>
              </p:cNvSpPr>
              <p:nvPr/>
            </p:nvSpPr>
            <p:spPr bwMode="auto">
              <a:xfrm>
                <a:off x="630" y="2582"/>
                <a:ext cx="692"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sp>
          <p:nvSpPr>
            <p:cNvPr id="26" name="Freeform 75">
              <a:extLst>
                <a:ext uri="{FF2B5EF4-FFF2-40B4-BE49-F238E27FC236}">
                  <a16:creationId xmlns:a16="http://schemas.microsoft.com/office/drawing/2014/main" id="{00275AA5-20F4-4B40-8A7B-56C022B44C00}"/>
                </a:ext>
              </a:extLst>
            </p:cNvPr>
            <p:cNvSpPr>
              <a:spLocks/>
            </p:cNvSpPr>
            <p:nvPr/>
          </p:nvSpPr>
          <p:spPr bwMode="auto">
            <a:xfrm>
              <a:off x="5288" y="1354"/>
              <a:ext cx="263" cy="188"/>
            </a:xfrm>
            <a:custGeom>
              <a:avLst/>
              <a:gdLst>
                <a:gd name="T0" fmla="*/ 2 w 328"/>
                <a:gd name="T1" fmla="*/ 0 h 226"/>
                <a:gd name="T2" fmla="*/ 29 w 328"/>
                <a:gd name="T3" fmla="*/ 17 h 226"/>
                <a:gd name="T4" fmla="*/ 29 w 328"/>
                <a:gd name="T5" fmla="*/ 30 h 226"/>
                <a:gd name="T6" fmla="*/ 0 w 328"/>
                <a:gd name="T7" fmla="*/ 12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grpSp>
          <p:nvGrpSpPr>
            <p:cNvPr id="27" name="Group 76">
              <a:extLst>
                <a:ext uri="{FF2B5EF4-FFF2-40B4-BE49-F238E27FC236}">
                  <a16:creationId xmlns:a16="http://schemas.microsoft.com/office/drawing/2014/main" id="{E089CEBF-EE46-794F-82AC-9A6451034987}"/>
                </a:ext>
              </a:extLst>
            </p:cNvPr>
            <p:cNvGrpSpPr>
              <a:grpSpLocks/>
            </p:cNvGrpSpPr>
            <p:nvPr/>
          </p:nvGrpSpPr>
          <p:grpSpPr bwMode="auto">
            <a:xfrm>
              <a:off x="4739" y="1327"/>
              <a:ext cx="582" cy="139"/>
              <a:chOff x="614" y="2568"/>
              <a:chExt cx="725" cy="139"/>
            </a:xfrm>
          </p:grpSpPr>
          <p:sp>
            <p:nvSpPr>
              <p:cNvPr id="39" name="AutoShape 77">
                <a:extLst>
                  <a:ext uri="{FF2B5EF4-FFF2-40B4-BE49-F238E27FC236}">
                    <a16:creationId xmlns:a16="http://schemas.microsoft.com/office/drawing/2014/main" id="{4DB9DFE4-1869-F54F-9D86-B1C3308910DE}"/>
                  </a:ext>
                </a:extLst>
              </p:cNvPr>
              <p:cNvSpPr>
                <a:spLocks noChangeArrowheads="1"/>
              </p:cNvSpPr>
              <p:nvPr/>
            </p:nvSpPr>
            <p:spPr bwMode="auto">
              <a:xfrm>
                <a:off x="612" y="2566"/>
                <a:ext cx="724" cy="141"/>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40" name="AutoShape 78">
                <a:extLst>
                  <a:ext uri="{FF2B5EF4-FFF2-40B4-BE49-F238E27FC236}">
                    <a16:creationId xmlns:a16="http://schemas.microsoft.com/office/drawing/2014/main" id="{1D4272DE-9783-504C-B24E-985066EBD4C9}"/>
                  </a:ext>
                </a:extLst>
              </p:cNvPr>
              <p:cNvSpPr>
                <a:spLocks noChangeArrowheads="1"/>
              </p:cNvSpPr>
              <p:nvPr/>
            </p:nvSpPr>
            <p:spPr bwMode="auto">
              <a:xfrm>
                <a:off x="625" y="2581"/>
                <a:ext cx="692" cy="11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sp>
          <p:nvSpPr>
            <p:cNvPr id="28" name="Rectangle 79">
              <a:extLst>
                <a:ext uri="{FF2B5EF4-FFF2-40B4-BE49-F238E27FC236}">
                  <a16:creationId xmlns:a16="http://schemas.microsoft.com/office/drawing/2014/main" id="{5FE88211-5391-9B42-9155-73A19A273619}"/>
                </a:ext>
              </a:extLst>
            </p:cNvPr>
            <p:cNvSpPr>
              <a:spLocks noChangeArrowheads="1"/>
            </p:cNvSpPr>
            <p:nvPr/>
          </p:nvSpPr>
          <p:spPr bwMode="auto">
            <a:xfrm>
              <a:off x="5251" y="429"/>
              <a:ext cx="68" cy="2290"/>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29" name="Freeform 80">
              <a:extLst>
                <a:ext uri="{FF2B5EF4-FFF2-40B4-BE49-F238E27FC236}">
                  <a16:creationId xmlns:a16="http://schemas.microsoft.com/office/drawing/2014/main" id="{05E256D3-88AF-EE40-9D8D-E6162627B75A}"/>
                </a:ext>
              </a:extLst>
            </p:cNvPr>
            <p:cNvSpPr>
              <a:spLocks/>
            </p:cNvSpPr>
            <p:nvPr/>
          </p:nvSpPr>
          <p:spPr bwMode="auto">
            <a:xfrm>
              <a:off x="5312" y="1007"/>
              <a:ext cx="237" cy="213"/>
            </a:xfrm>
            <a:custGeom>
              <a:avLst/>
              <a:gdLst>
                <a:gd name="T0" fmla="*/ 2 w 296"/>
                <a:gd name="T1" fmla="*/ 0 h 256"/>
                <a:gd name="T2" fmla="*/ 26 w 296"/>
                <a:gd name="T3" fmla="*/ 18 h 256"/>
                <a:gd name="T4" fmla="*/ 26 w 296"/>
                <a:gd name="T5" fmla="*/ 34 h 256"/>
                <a:gd name="T6" fmla="*/ 0 w 296"/>
                <a:gd name="T7" fmla="*/ 12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30" name="Freeform 81">
              <a:extLst>
                <a:ext uri="{FF2B5EF4-FFF2-40B4-BE49-F238E27FC236}">
                  <a16:creationId xmlns:a16="http://schemas.microsoft.com/office/drawing/2014/main" id="{2B1E13A7-1340-1449-8740-70AFA3DE6C85}"/>
                </a:ext>
              </a:extLst>
            </p:cNvPr>
            <p:cNvSpPr>
              <a:spLocks/>
            </p:cNvSpPr>
            <p:nvPr/>
          </p:nvSpPr>
          <p:spPr bwMode="auto">
            <a:xfrm>
              <a:off x="5315" y="680"/>
              <a:ext cx="244" cy="240"/>
            </a:xfrm>
            <a:custGeom>
              <a:avLst/>
              <a:gdLst>
                <a:gd name="T0" fmla="*/ 0 w 304"/>
                <a:gd name="T1" fmla="*/ 0 h 288"/>
                <a:gd name="T2" fmla="*/ 27 w 304"/>
                <a:gd name="T3" fmla="*/ 23 h 288"/>
                <a:gd name="T4" fmla="*/ 25 w 304"/>
                <a:gd name="T5" fmla="*/ 39 h 288"/>
                <a:gd name="T6" fmla="*/ 2 w 304"/>
                <a:gd name="T7" fmla="*/ 17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31" name="Oval 82">
              <a:extLst>
                <a:ext uri="{FF2B5EF4-FFF2-40B4-BE49-F238E27FC236}">
                  <a16:creationId xmlns:a16="http://schemas.microsoft.com/office/drawing/2014/main" id="{DAC0CC86-045F-6F4E-9391-E07245D69893}"/>
                </a:ext>
              </a:extLst>
            </p:cNvPr>
            <p:cNvSpPr>
              <a:spLocks noChangeArrowheads="1"/>
            </p:cNvSpPr>
            <p:nvPr/>
          </p:nvSpPr>
          <p:spPr bwMode="auto">
            <a:xfrm>
              <a:off x="5518" y="2609"/>
              <a:ext cx="47" cy="101"/>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32" name="Freeform 83">
              <a:extLst>
                <a:ext uri="{FF2B5EF4-FFF2-40B4-BE49-F238E27FC236}">
                  <a16:creationId xmlns:a16="http://schemas.microsoft.com/office/drawing/2014/main" id="{A27EE01C-A7F3-EB4C-B539-16929E3E83A2}"/>
                </a:ext>
              </a:extLst>
            </p:cNvPr>
            <p:cNvSpPr>
              <a:spLocks/>
            </p:cNvSpPr>
            <p:nvPr/>
          </p:nvSpPr>
          <p:spPr bwMode="auto">
            <a:xfrm>
              <a:off x="5302" y="2614"/>
              <a:ext cx="245" cy="200"/>
            </a:xfrm>
            <a:custGeom>
              <a:avLst/>
              <a:gdLst>
                <a:gd name="T0" fmla="*/ 0 w 306"/>
                <a:gd name="T1" fmla="*/ 15 h 240"/>
                <a:gd name="T2" fmla="*/ 2 w 306"/>
                <a:gd name="T3" fmla="*/ 33 h 240"/>
                <a:gd name="T4" fmla="*/ 27 w 306"/>
                <a:gd name="T5" fmla="*/ 15 h 240"/>
                <a:gd name="T6" fmla="*/ 26 w 306"/>
                <a:gd name="T7" fmla="*/ 0 h 240"/>
                <a:gd name="T8" fmla="*/ 0 w 306"/>
                <a:gd name="T9" fmla="*/ 15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33" name="AutoShape 84">
              <a:extLst>
                <a:ext uri="{FF2B5EF4-FFF2-40B4-BE49-F238E27FC236}">
                  <a16:creationId xmlns:a16="http://schemas.microsoft.com/office/drawing/2014/main" id="{881A1C8F-54F2-8948-B760-2762B01F479A}"/>
                </a:ext>
              </a:extLst>
            </p:cNvPr>
            <p:cNvSpPr>
              <a:spLocks noChangeArrowheads="1"/>
            </p:cNvSpPr>
            <p:nvPr/>
          </p:nvSpPr>
          <p:spPr bwMode="auto">
            <a:xfrm>
              <a:off x="4140" y="2679"/>
              <a:ext cx="1200" cy="146"/>
            </a:xfrm>
            <a:prstGeom prst="roundRect">
              <a:avLst>
                <a:gd name="adj" fmla="val 50000"/>
              </a:avLst>
            </a:prstGeom>
            <a:solidFill>
              <a:srgbClr val="DDDDDD"/>
            </a:solidFill>
            <a:ln w="9525">
              <a:solidFill>
                <a:schemeClr val="tx1"/>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34" name="AutoShape 85">
              <a:extLst>
                <a:ext uri="{FF2B5EF4-FFF2-40B4-BE49-F238E27FC236}">
                  <a16:creationId xmlns:a16="http://schemas.microsoft.com/office/drawing/2014/main" id="{5AE8BE14-C3E6-D84F-A9AC-E4E0F707C933}"/>
                </a:ext>
              </a:extLst>
            </p:cNvPr>
            <p:cNvSpPr>
              <a:spLocks noChangeArrowheads="1"/>
            </p:cNvSpPr>
            <p:nvPr/>
          </p:nvSpPr>
          <p:spPr bwMode="auto">
            <a:xfrm>
              <a:off x="4208" y="2709"/>
              <a:ext cx="1069" cy="86"/>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35" name="Oval 86">
              <a:extLst>
                <a:ext uri="{FF2B5EF4-FFF2-40B4-BE49-F238E27FC236}">
                  <a16:creationId xmlns:a16="http://schemas.microsoft.com/office/drawing/2014/main" id="{FD11E9D2-4386-FF49-8E96-2E035F92F945}"/>
                </a:ext>
              </a:extLst>
            </p:cNvPr>
            <p:cNvSpPr>
              <a:spLocks noChangeArrowheads="1"/>
            </p:cNvSpPr>
            <p:nvPr/>
          </p:nvSpPr>
          <p:spPr bwMode="auto">
            <a:xfrm>
              <a:off x="4308" y="2382"/>
              <a:ext cx="157" cy="146"/>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36" name="Oval 87">
              <a:extLst>
                <a:ext uri="{FF2B5EF4-FFF2-40B4-BE49-F238E27FC236}">
                  <a16:creationId xmlns:a16="http://schemas.microsoft.com/office/drawing/2014/main" id="{A698DF12-44DE-B34A-9F3A-FC02DEBBF9F1}"/>
                </a:ext>
              </a:extLst>
            </p:cNvPr>
            <p:cNvSpPr>
              <a:spLocks noChangeArrowheads="1"/>
            </p:cNvSpPr>
            <p:nvPr/>
          </p:nvSpPr>
          <p:spPr bwMode="auto">
            <a:xfrm>
              <a:off x="4486" y="2382"/>
              <a:ext cx="162" cy="146"/>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37" name="Oval 88">
              <a:extLst>
                <a:ext uri="{FF2B5EF4-FFF2-40B4-BE49-F238E27FC236}">
                  <a16:creationId xmlns:a16="http://schemas.microsoft.com/office/drawing/2014/main" id="{C070DEEB-91AB-C142-9143-5974D8EB70A8}"/>
                </a:ext>
              </a:extLst>
            </p:cNvPr>
            <p:cNvSpPr>
              <a:spLocks noChangeArrowheads="1"/>
            </p:cNvSpPr>
            <p:nvPr/>
          </p:nvSpPr>
          <p:spPr bwMode="auto">
            <a:xfrm>
              <a:off x="4664" y="2382"/>
              <a:ext cx="157" cy="141"/>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38" name="Rectangle 89">
              <a:extLst>
                <a:ext uri="{FF2B5EF4-FFF2-40B4-BE49-F238E27FC236}">
                  <a16:creationId xmlns:a16="http://schemas.microsoft.com/office/drawing/2014/main" id="{73990BF0-CEC8-384B-BF26-4A0885AAFAC7}"/>
                </a:ext>
              </a:extLst>
            </p:cNvPr>
            <p:cNvSpPr>
              <a:spLocks noChangeArrowheads="1"/>
            </p:cNvSpPr>
            <p:nvPr/>
          </p:nvSpPr>
          <p:spPr bwMode="auto">
            <a:xfrm>
              <a:off x="5062" y="1833"/>
              <a:ext cx="84" cy="765"/>
            </a:xfrm>
            <a:prstGeom prst="rect">
              <a:avLst/>
            </a:prstGeom>
            <a:solidFill>
              <a:srgbClr val="292929"/>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pic>
        <p:nvPicPr>
          <p:cNvPr id="7" name="Picture 6">
            <a:extLst>
              <a:ext uri="{FF2B5EF4-FFF2-40B4-BE49-F238E27FC236}">
                <a16:creationId xmlns:a16="http://schemas.microsoft.com/office/drawing/2014/main" id="{AC613071-8BFC-5349-80C0-9020206375EE}"/>
              </a:ext>
            </a:extLst>
          </p:cNvPr>
          <p:cNvPicPr>
            <a:picLocks noChangeAspect="1"/>
          </p:cNvPicPr>
          <p:nvPr/>
        </p:nvPicPr>
        <p:blipFill>
          <a:blip r:embed="rId3"/>
          <a:stretch>
            <a:fillRect/>
          </a:stretch>
        </p:blipFill>
        <p:spPr>
          <a:xfrm>
            <a:off x="4987471" y="1230461"/>
            <a:ext cx="1797957" cy="1299560"/>
          </a:xfrm>
          <a:prstGeom prst="rect">
            <a:avLst/>
          </a:prstGeom>
        </p:spPr>
      </p:pic>
      <p:pic>
        <p:nvPicPr>
          <p:cNvPr id="9" name="Picture 8">
            <a:extLst>
              <a:ext uri="{FF2B5EF4-FFF2-40B4-BE49-F238E27FC236}">
                <a16:creationId xmlns:a16="http://schemas.microsoft.com/office/drawing/2014/main" id="{B1FB3A00-B2D9-7443-B666-0ABA7347B5CD}"/>
              </a:ext>
            </a:extLst>
          </p:cNvPr>
          <p:cNvPicPr>
            <a:picLocks noChangeAspect="1"/>
          </p:cNvPicPr>
          <p:nvPr/>
        </p:nvPicPr>
        <p:blipFill>
          <a:blip r:embed="rId4"/>
          <a:stretch>
            <a:fillRect/>
          </a:stretch>
        </p:blipFill>
        <p:spPr>
          <a:xfrm>
            <a:off x="8186057" y="4524829"/>
            <a:ext cx="1783443" cy="249682"/>
          </a:xfrm>
          <a:prstGeom prst="rect">
            <a:avLst/>
          </a:prstGeom>
        </p:spPr>
      </p:pic>
      <p:grpSp>
        <p:nvGrpSpPr>
          <p:cNvPr id="83" name="Group 57">
            <a:extLst>
              <a:ext uri="{FF2B5EF4-FFF2-40B4-BE49-F238E27FC236}">
                <a16:creationId xmlns:a16="http://schemas.microsoft.com/office/drawing/2014/main" id="{C5D7863B-AD69-FC47-BA2D-38FCE4992417}"/>
              </a:ext>
            </a:extLst>
          </p:cNvPr>
          <p:cNvGrpSpPr>
            <a:grpSpLocks/>
          </p:cNvGrpSpPr>
          <p:nvPr/>
        </p:nvGrpSpPr>
        <p:grpSpPr bwMode="auto">
          <a:xfrm>
            <a:off x="8178799" y="4820558"/>
            <a:ext cx="519313" cy="1096646"/>
            <a:chOff x="4140" y="429"/>
            <a:chExt cx="1425" cy="2396"/>
          </a:xfrm>
        </p:grpSpPr>
        <p:sp>
          <p:nvSpPr>
            <p:cNvPr id="84" name="Freeform 58">
              <a:extLst>
                <a:ext uri="{FF2B5EF4-FFF2-40B4-BE49-F238E27FC236}">
                  <a16:creationId xmlns:a16="http://schemas.microsoft.com/office/drawing/2014/main" id="{49D083FD-79A2-E74D-A776-974520EEA50C}"/>
                </a:ext>
              </a:extLst>
            </p:cNvPr>
            <p:cNvSpPr>
              <a:spLocks/>
            </p:cNvSpPr>
            <p:nvPr/>
          </p:nvSpPr>
          <p:spPr bwMode="auto">
            <a:xfrm>
              <a:off x="5268" y="433"/>
              <a:ext cx="283" cy="2286"/>
            </a:xfrm>
            <a:custGeom>
              <a:avLst/>
              <a:gdLst>
                <a:gd name="T0" fmla="*/ 6 w 354"/>
                <a:gd name="T1" fmla="*/ 0 h 2742"/>
                <a:gd name="T2" fmla="*/ 30 w 354"/>
                <a:gd name="T3" fmla="*/ 46 h 2742"/>
                <a:gd name="T4" fmla="*/ 30 w 354"/>
                <a:gd name="T5" fmla="*/ 354 h 2742"/>
                <a:gd name="T6" fmla="*/ 0 w 354"/>
                <a:gd name="T7" fmla="*/ 371 h 2742"/>
                <a:gd name="T8" fmla="*/ 6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85" name="Rectangle 59">
              <a:extLst>
                <a:ext uri="{FF2B5EF4-FFF2-40B4-BE49-F238E27FC236}">
                  <a16:creationId xmlns:a16="http://schemas.microsoft.com/office/drawing/2014/main" id="{C160A5F6-4243-0B4D-A694-687DE9C0BADD}"/>
                </a:ext>
              </a:extLst>
            </p:cNvPr>
            <p:cNvSpPr>
              <a:spLocks noChangeArrowheads="1"/>
            </p:cNvSpPr>
            <p:nvPr/>
          </p:nvSpPr>
          <p:spPr bwMode="auto">
            <a:xfrm>
              <a:off x="4208" y="429"/>
              <a:ext cx="1043"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86" name="Freeform 60">
              <a:extLst>
                <a:ext uri="{FF2B5EF4-FFF2-40B4-BE49-F238E27FC236}">
                  <a16:creationId xmlns:a16="http://schemas.microsoft.com/office/drawing/2014/main" id="{DCE1287F-730A-864C-AD9E-9FB460287141}"/>
                </a:ext>
              </a:extLst>
            </p:cNvPr>
            <p:cNvSpPr>
              <a:spLocks/>
            </p:cNvSpPr>
            <p:nvPr/>
          </p:nvSpPr>
          <p:spPr bwMode="auto">
            <a:xfrm>
              <a:off x="5321" y="570"/>
              <a:ext cx="169" cy="2115"/>
            </a:xfrm>
            <a:custGeom>
              <a:avLst/>
              <a:gdLst>
                <a:gd name="T0" fmla="*/ 2 w 211"/>
                <a:gd name="T1" fmla="*/ 0 h 2537"/>
                <a:gd name="T2" fmla="*/ 18 w 211"/>
                <a:gd name="T3" fmla="*/ 30 h 2537"/>
                <a:gd name="T4" fmla="*/ 2 w 211"/>
                <a:gd name="T5" fmla="*/ 338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87" name="Freeform 61">
              <a:extLst>
                <a:ext uri="{FF2B5EF4-FFF2-40B4-BE49-F238E27FC236}">
                  <a16:creationId xmlns:a16="http://schemas.microsoft.com/office/drawing/2014/main" id="{1A9CE9AE-3F0C-CB4A-AFB4-667C998F6D05}"/>
                </a:ext>
              </a:extLst>
            </p:cNvPr>
            <p:cNvSpPr>
              <a:spLocks/>
            </p:cNvSpPr>
            <p:nvPr/>
          </p:nvSpPr>
          <p:spPr bwMode="auto">
            <a:xfrm>
              <a:off x="5284" y="1640"/>
              <a:ext cx="263" cy="189"/>
            </a:xfrm>
            <a:custGeom>
              <a:avLst/>
              <a:gdLst>
                <a:gd name="T0" fmla="*/ 2 w 328"/>
                <a:gd name="T1" fmla="*/ 0 h 226"/>
                <a:gd name="T2" fmla="*/ 29 w 328"/>
                <a:gd name="T3" fmla="*/ 18 h 226"/>
                <a:gd name="T4" fmla="*/ 29 w 328"/>
                <a:gd name="T5" fmla="*/ 32 h 226"/>
                <a:gd name="T6" fmla="*/ 0 w 328"/>
                <a:gd name="T7" fmla="*/ 13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88" name="Rectangle 62">
              <a:extLst>
                <a:ext uri="{FF2B5EF4-FFF2-40B4-BE49-F238E27FC236}">
                  <a16:creationId xmlns:a16="http://schemas.microsoft.com/office/drawing/2014/main" id="{01EB0058-0984-934E-8EBD-78F44D93B785}"/>
                </a:ext>
              </a:extLst>
            </p:cNvPr>
            <p:cNvSpPr>
              <a:spLocks noChangeArrowheads="1"/>
            </p:cNvSpPr>
            <p:nvPr/>
          </p:nvSpPr>
          <p:spPr bwMode="auto">
            <a:xfrm>
              <a:off x="4213" y="691"/>
              <a:ext cx="597" cy="50"/>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nvGrpSpPr>
            <p:cNvPr id="89" name="Group 63">
              <a:extLst>
                <a:ext uri="{FF2B5EF4-FFF2-40B4-BE49-F238E27FC236}">
                  <a16:creationId xmlns:a16="http://schemas.microsoft.com/office/drawing/2014/main" id="{6DEFB971-8A0D-D54B-BB2F-A5A52EC70DDD}"/>
                </a:ext>
              </a:extLst>
            </p:cNvPr>
            <p:cNvGrpSpPr>
              <a:grpSpLocks/>
            </p:cNvGrpSpPr>
            <p:nvPr/>
          </p:nvGrpSpPr>
          <p:grpSpPr bwMode="auto">
            <a:xfrm>
              <a:off x="4749" y="668"/>
              <a:ext cx="581" cy="145"/>
              <a:chOff x="614" y="2568"/>
              <a:chExt cx="725" cy="139"/>
            </a:xfrm>
          </p:grpSpPr>
          <p:sp>
            <p:nvSpPr>
              <p:cNvPr id="114" name="AutoShape 64">
                <a:extLst>
                  <a:ext uri="{FF2B5EF4-FFF2-40B4-BE49-F238E27FC236}">
                    <a16:creationId xmlns:a16="http://schemas.microsoft.com/office/drawing/2014/main" id="{CB3AB1FF-68E6-B747-BBE7-AB752061332D}"/>
                  </a:ext>
                </a:extLst>
              </p:cNvPr>
              <p:cNvSpPr>
                <a:spLocks noChangeArrowheads="1"/>
              </p:cNvSpPr>
              <p:nvPr/>
            </p:nvSpPr>
            <p:spPr bwMode="auto">
              <a:xfrm>
                <a:off x="612" y="2566"/>
                <a:ext cx="726" cy="140"/>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15" name="AutoShape 65">
                <a:extLst>
                  <a:ext uri="{FF2B5EF4-FFF2-40B4-BE49-F238E27FC236}">
                    <a16:creationId xmlns:a16="http://schemas.microsoft.com/office/drawing/2014/main" id="{E93F508C-CA28-204B-8B27-C54D968A705A}"/>
                  </a:ext>
                </a:extLst>
              </p:cNvPr>
              <p:cNvSpPr>
                <a:spLocks noChangeArrowheads="1"/>
              </p:cNvSpPr>
              <p:nvPr/>
            </p:nvSpPr>
            <p:spPr bwMode="auto">
              <a:xfrm>
                <a:off x="625" y="2580"/>
                <a:ext cx="693"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sp>
          <p:nvSpPr>
            <p:cNvPr id="90" name="Rectangle 66">
              <a:extLst>
                <a:ext uri="{FF2B5EF4-FFF2-40B4-BE49-F238E27FC236}">
                  <a16:creationId xmlns:a16="http://schemas.microsoft.com/office/drawing/2014/main" id="{5B1AC563-B14E-A64A-B619-7D4BA2381730}"/>
                </a:ext>
              </a:extLst>
            </p:cNvPr>
            <p:cNvSpPr>
              <a:spLocks noChangeArrowheads="1"/>
            </p:cNvSpPr>
            <p:nvPr/>
          </p:nvSpPr>
          <p:spPr bwMode="auto">
            <a:xfrm>
              <a:off x="4224" y="1018"/>
              <a:ext cx="597" cy="50"/>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nvGrpSpPr>
            <p:cNvPr id="91" name="Group 67">
              <a:extLst>
                <a:ext uri="{FF2B5EF4-FFF2-40B4-BE49-F238E27FC236}">
                  <a16:creationId xmlns:a16="http://schemas.microsoft.com/office/drawing/2014/main" id="{48FCBC14-90E7-EB46-8ABD-7C73B7251493}"/>
                </a:ext>
              </a:extLst>
            </p:cNvPr>
            <p:cNvGrpSpPr>
              <a:grpSpLocks/>
            </p:cNvGrpSpPr>
            <p:nvPr/>
          </p:nvGrpSpPr>
          <p:grpSpPr bwMode="auto">
            <a:xfrm>
              <a:off x="4747" y="994"/>
              <a:ext cx="581" cy="134"/>
              <a:chOff x="614" y="2568"/>
              <a:chExt cx="725" cy="139"/>
            </a:xfrm>
          </p:grpSpPr>
          <p:sp>
            <p:nvSpPr>
              <p:cNvPr id="112" name="AutoShape 68">
                <a:extLst>
                  <a:ext uri="{FF2B5EF4-FFF2-40B4-BE49-F238E27FC236}">
                    <a16:creationId xmlns:a16="http://schemas.microsoft.com/office/drawing/2014/main" id="{A898FDCB-872C-6440-BCF5-39CC5BB4E22F}"/>
                  </a:ext>
                </a:extLst>
              </p:cNvPr>
              <p:cNvSpPr>
                <a:spLocks noChangeArrowheads="1"/>
              </p:cNvSpPr>
              <p:nvPr/>
            </p:nvSpPr>
            <p:spPr bwMode="auto">
              <a:xfrm>
                <a:off x="615" y="2567"/>
                <a:ext cx="726" cy="141"/>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13" name="AutoShape 69">
                <a:extLst>
                  <a:ext uri="{FF2B5EF4-FFF2-40B4-BE49-F238E27FC236}">
                    <a16:creationId xmlns:a16="http://schemas.microsoft.com/office/drawing/2014/main" id="{146DD0F8-ADA8-4F48-B1C0-6C48443ABC84}"/>
                  </a:ext>
                </a:extLst>
              </p:cNvPr>
              <p:cNvSpPr>
                <a:spLocks noChangeArrowheads="1"/>
              </p:cNvSpPr>
              <p:nvPr/>
            </p:nvSpPr>
            <p:spPr bwMode="auto">
              <a:xfrm>
                <a:off x="628" y="2582"/>
                <a:ext cx="693"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sp>
          <p:nvSpPr>
            <p:cNvPr id="92" name="Rectangle 70">
              <a:extLst>
                <a:ext uri="{FF2B5EF4-FFF2-40B4-BE49-F238E27FC236}">
                  <a16:creationId xmlns:a16="http://schemas.microsoft.com/office/drawing/2014/main" id="{AECADF08-F932-F64F-83DE-4FB9C1254041}"/>
                </a:ext>
              </a:extLst>
            </p:cNvPr>
            <p:cNvSpPr>
              <a:spLocks noChangeArrowheads="1"/>
            </p:cNvSpPr>
            <p:nvPr/>
          </p:nvSpPr>
          <p:spPr bwMode="auto">
            <a:xfrm>
              <a:off x="4219" y="1360"/>
              <a:ext cx="592" cy="45"/>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93" name="Rectangle 71">
              <a:extLst>
                <a:ext uri="{FF2B5EF4-FFF2-40B4-BE49-F238E27FC236}">
                  <a16:creationId xmlns:a16="http://schemas.microsoft.com/office/drawing/2014/main" id="{AAB7C3D1-8C2B-BE49-A8B9-C1F76FC88D66}"/>
                </a:ext>
              </a:extLst>
            </p:cNvPr>
            <p:cNvSpPr>
              <a:spLocks noChangeArrowheads="1"/>
            </p:cNvSpPr>
            <p:nvPr/>
          </p:nvSpPr>
          <p:spPr bwMode="auto">
            <a:xfrm>
              <a:off x="4229" y="1657"/>
              <a:ext cx="597" cy="45"/>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nvGrpSpPr>
            <p:cNvPr id="94" name="Group 72">
              <a:extLst>
                <a:ext uri="{FF2B5EF4-FFF2-40B4-BE49-F238E27FC236}">
                  <a16:creationId xmlns:a16="http://schemas.microsoft.com/office/drawing/2014/main" id="{3DEC4CAB-1840-6D4B-83A5-245A38500CEA}"/>
                </a:ext>
              </a:extLst>
            </p:cNvPr>
            <p:cNvGrpSpPr>
              <a:grpSpLocks/>
            </p:cNvGrpSpPr>
            <p:nvPr/>
          </p:nvGrpSpPr>
          <p:grpSpPr bwMode="auto">
            <a:xfrm>
              <a:off x="4735" y="1627"/>
              <a:ext cx="582" cy="151"/>
              <a:chOff x="614" y="2568"/>
              <a:chExt cx="725" cy="139"/>
            </a:xfrm>
          </p:grpSpPr>
          <p:sp>
            <p:nvSpPr>
              <p:cNvPr id="110" name="AutoShape 73">
                <a:extLst>
                  <a:ext uri="{FF2B5EF4-FFF2-40B4-BE49-F238E27FC236}">
                    <a16:creationId xmlns:a16="http://schemas.microsoft.com/office/drawing/2014/main" id="{A0F018FE-D678-C348-92C8-C541D45EC142}"/>
                  </a:ext>
                </a:extLst>
              </p:cNvPr>
              <p:cNvSpPr>
                <a:spLocks noChangeArrowheads="1"/>
              </p:cNvSpPr>
              <p:nvPr/>
            </p:nvSpPr>
            <p:spPr bwMode="auto">
              <a:xfrm>
                <a:off x="617" y="2568"/>
                <a:ext cx="724"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11" name="AutoShape 74">
                <a:extLst>
                  <a:ext uri="{FF2B5EF4-FFF2-40B4-BE49-F238E27FC236}">
                    <a16:creationId xmlns:a16="http://schemas.microsoft.com/office/drawing/2014/main" id="{438A18AE-96B9-634D-B0C6-94D6136C1BF3}"/>
                  </a:ext>
                </a:extLst>
              </p:cNvPr>
              <p:cNvSpPr>
                <a:spLocks noChangeArrowheads="1"/>
              </p:cNvSpPr>
              <p:nvPr/>
            </p:nvSpPr>
            <p:spPr bwMode="auto">
              <a:xfrm>
                <a:off x="630" y="2582"/>
                <a:ext cx="692"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sp>
          <p:nvSpPr>
            <p:cNvPr id="95" name="Freeform 75">
              <a:extLst>
                <a:ext uri="{FF2B5EF4-FFF2-40B4-BE49-F238E27FC236}">
                  <a16:creationId xmlns:a16="http://schemas.microsoft.com/office/drawing/2014/main" id="{D0CF0AA3-AC56-5B4A-AAB7-C4F4A10396F4}"/>
                </a:ext>
              </a:extLst>
            </p:cNvPr>
            <p:cNvSpPr>
              <a:spLocks/>
            </p:cNvSpPr>
            <p:nvPr/>
          </p:nvSpPr>
          <p:spPr bwMode="auto">
            <a:xfrm>
              <a:off x="5288" y="1354"/>
              <a:ext cx="263" cy="188"/>
            </a:xfrm>
            <a:custGeom>
              <a:avLst/>
              <a:gdLst>
                <a:gd name="T0" fmla="*/ 2 w 328"/>
                <a:gd name="T1" fmla="*/ 0 h 226"/>
                <a:gd name="T2" fmla="*/ 29 w 328"/>
                <a:gd name="T3" fmla="*/ 17 h 226"/>
                <a:gd name="T4" fmla="*/ 29 w 328"/>
                <a:gd name="T5" fmla="*/ 30 h 226"/>
                <a:gd name="T6" fmla="*/ 0 w 328"/>
                <a:gd name="T7" fmla="*/ 12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grpSp>
          <p:nvGrpSpPr>
            <p:cNvPr id="96" name="Group 76">
              <a:extLst>
                <a:ext uri="{FF2B5EF4-FFF2-40B4-BE49-F238E27FC236}">
                  <a16:creationId xmlns:a16="http://schemas.microsoft.com/office/drawing/2014/main" id="{2F69551B-EBA3-BF40-8C0D-28FC3540F9EA}"/>
                </a:ext>
              </a:extLst>
            </p:cNvPr>
            <p:cNvGrpSpPr>
              <a:grpSpLocks/>
            </p:cNvGrpSpPr>
            <p:nvPr/>
          </p:nvGrpSpPr>
          <p:grpSpPr bwMode="auto">
            <a:xfrm>
              <a:off x="4739" y="1327"/>
              <a:ext cx="582" cy="139"/>
              <a:chOff x="614" y="2568"/>
              <a:chExt cx="725" cy="139"/>
            </a:xfrm>
          </p:grpSpPr>
          <p:sp>
            <p:nvSpPr>
              <p:cNvPr id="108" name="AutoShape 77">
                <a:extLst>
                  <a:ext uri="{FF2B5EF4-FFF2-40B4-BE49-F238E27FC236}">
                    <a16:creationId xmlns:a16="http://schemas.microsoft.com/office/drawing/2014/main" id="{F24A03FE-CC74-2E4C-A1C8-914AEE73C263}"/>
                  </a:ext>
                </a:extLst>
              </p:cNvPr>
              <p:cNvSpPr>
                <a:spLocks noChangeArrowheads="1"/>
              </p:cNvSpPr>
              <p:nvPr/>
            </p:nvSpPr>
            <p:spPr bwMode="auto">
              <a:xfrm>
                <a:off x="612" y="2566"/>
                <a:ext cx="724" cy="141"/>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09" name="AutoShape 78">
                <a:extLst>
                  <a:ext uri="{FF2B5EF4-FFF2-40B4-BE49-F238E27FC236}">
                    <a16:creationId xmlns:a16="http://schemas.microsoft.com/office/drawing/2014/main" id="{1A088830-47CE-554E-891D-383BDC7C106C}"/>
                  </a:ext>
                </a:extLst>
              </p:cNvPr>
              <p:cNvSpPr>
                <a:spLocks noChangeArrowheads="1"/>
              </p:cNvSpPr>
              <p:nvPr/>
            </p:nvSpPr>
            <p:spPr bwMode="auto">
              <a:xfrm>
                <a:off x="625" y="2581"/>
                <a:ext cx="692" cy="11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sp>
          <p:nvSpPr>
            <p:cNvPr id="97" name="Rectangle 79">
              <a:extLst>
                <a:ext uri="{FF2B5EF4-FFF2-40B4-BE49-F238E27FC236}">
                  <a16:creationId xmlns:a16="http://schemas.microsoft.com/office/drawing/2014/main" id="{4B8B1DBC-053B-454B-AA6A-93DD7A17D908}"/>
                </a:ext>
              </a:extLst>
            </p:cNvPr>
            <p:cNvSpPr>
              <a:spLocks noChangeArrowheads="1"/>
            </p:cNvSpPr>
            <p:nvPr/>
          </p:nvSpPr>
          <p:spPr bwMode="auto">
            <a:xfrm>
              <a:off x="5251" y="429"/>
              <a:ext cx="68" cy="2290"/>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98" name="Freeform 80">
              <a:extLst>
                <a:ext uri="{FF2B5EF4-FFF2-40B4-BE49-F238E27FC236}">
                  <a16:creationId xmlns:a16="http://schemas.microsoft.com/office/drawing/2014/main" id="{0C9C506E-2927-3944-A4CD-50E996AE2C65}"/>
                </a:ext>
              </a:extLst>
            </p:cNvPr>
            <p:cNvSpPr>
              <a:spLocks/>
            </p:cNvSpPr>
            <p:nvPr/>
          </p:nvSpPr>
          <p:spPr bwMode="auto">
            <a:xfrm>
              <a:off x="5312" y="1007"/>
              <a:ext cx="237" cy="213"/>
            </a:xfrm>
            <a:custGeom>
              <a:avLst/>
              <a:gdLst>
                <a:gd name="T0" fmla="*/ 2 w 296"/>
                <a:gd name="T1" fmla="*/ 0 h 256"/>
                <a:gd name="T2" fmla="*/ 26 w 296"/>
                <a:gd name="T3" fmla="*/ 18 h 256"/>
                <a:gd name="T4" fmla="*/ 26 w 296"/>
                <a:gd name="T5" fmla="*/ 34 h 256"/>
                <a:gd name="T6" fmla="*/ 0 w 296"/>
                <a:gd name="T7" fmla="*/ 12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99" name="Freeform 81">
              <a:extLst>
                <a:ext uri="{FF2B5EF4-FFF2-40B4-BE49-F238E27FC236}">
                  <a16:creationId xmlns:a16="http://schemas.microsoft.com/office/drawing/2014/main" id="{EB949747-1183-E946-A591-654096BEA6F8}"/>
                </a:ext>
              </a:extLst>
            </p:cNvPr>
            <p:cNvSpPr>
              <a:spLocks/>
            </p:cNvSpPr>
            <p:nvPr/>
          </p:nvSpPr>
          <p:spPr bwMode="auto">
            <a:xfrm>
              <a:off x="5315" y="680"/>
              <a:ext cx="244" cy="240"/>
            </a:xfrm>
            <a:custGeom>
              <a:avLst/>
              <a:gdLst>
                <a:gd name="T0" fmla="*/ 0 w 304"/>
                <a:gd name="T1" fmla="*/ 0 h 288"/>
                <a:gd name="T2" fmla="*/ 27 w 304"/>
                <a:gd name="T3" fmla="*/ 23 h 288"/>
                <a:gd name="T4" fmla="*/ 25 w 304"/>
                <a:gd name="T5" fmla="*/ 39 h 288"/>
                <a:gd name="T6" fmla="*/ 2 w 304"/>
                <a:gd name="T7" fmla="*/ 17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100" name="Oval 82">
              <a:extLst>
                <a:ext uri="{FF2B5EF4-FFF2-40B4-BE49-F238E27FC236}">
                  <a16:creationId xmlns:a16="http://schemas.microsoft.com/office/drawing/2014/main" id="{568FECAB-8B6E-D148-BC17-44303ACE0E80}"/>
                </a:ext>
              </a:extLst>
            </p:cNvPr>
            <p:cNvSpPr>
              <a:spLocks noChangeArrowheads="1"/>
            </p:cNvSpPr>
            <p:nvPr/>
          </p:nvSpPr>
          <p:spPr bwMode="auto">
            <a:xfrm>
              <a:off x="5518" y="2609"/>
              <a:ext cx="47" cy="101"/>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01" name="Freeform 83">
              <a:extLst>
                <a:ext uri="{FF2B5EF4-FFF2-40B4-BE49-F238E27FC236}">
                  <a16:creationId xmlns:a16="http://schemas.microsoft.com/office/drawing/2014/main" id="{638205AE-B922-264E-A776-6C571A51D027}"/>
                </a:ext>
              </a:extLst>
            </p:cNvPr>
            <p:cNvSpPr>
              <a:spLocks/>
            </p:cNvSpPr>
            <p:nvPr/>
          </p:nvSpPr>
          <p:spPr bwMode="auto">
            <a:xfrm>
              <a:off x="5302" y="2614"/>
              <a:ext cx="245" cy="200"/>
            </a:xfrm>
            <a:custGeom>
              <a:avLst/>
              <a:gdLst>
                <a:gd name="T0" fmla="*/ 0 w 306"/>
                <a:gd name="T1" fmla="*/ 15 h 240"/>
                <a:gd name="T2" fmla="*/ 2 w 306"/>
                <a:gd name="T3" fmla="*/ 33 h 240"/>
                <a:gd name="T4" fmla="*/ 27 w 306"/>
                <a:gd name="T5" fmla="*/ 15 h 240"/>
                <a:gd name="T6" fmla="*/ 26 w 306"/>
                <a:gd name="T7" fmla="*/ 0 h 240"/>
                <a:gd name="T8" fmla="*/ 0 w 306"/>
                <a:gd name="T9" fmla="*/ 15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102" name="AutoShape 84">
              <a:extLst>
                <a:ext uri="{FF2B5EF4-FFF2-40B4-BE49-F238E27FC236}">
                  <a16:creationId xmlns:a16="http://schemas.microsoft.com/office/drawing/2014/main" id="{68D17880-2BFD-AB45-8EE6-655F1EE28CEE}"/>
                </a:ext>
              </a:extLst>
            </p:cNvPr>
            <p:cNvSpPr>
              <a:spLocks noChangeArrowheads="1"/>
            </p:cNvSpPr>
            <p:nvPr/>
          </p:nvSpPr>
          <p:spPr bwMode="auto">
            <a:xfrm>
              <a:off x="4140" y="2679"/>
              <a:ext cx="1200" cy="146"/>
            </a:xfrm>
            <a:prstGeom prst="roundRect">
              <a:avLst>
                <a:gd name="adj" fmla="val 50000"/>
              </a:avLst>
            </a:prstGeom>
            <a:solidFill>
              <a:srgbClr val="DDDDDD"/>
            </a:solidFill>
            <a:ln w="9525">
              <a:solidFill>
                <a:schemeClr val="tx1"/>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03" name="AutoShape 85">
              <a:extLst>
                <a:ext uri="{FF2B5EF4-FFF2-40B4-BE49-F238E27FC236}">
                  <a16:creationId xmlns:a16="http://schemas.microsoft.com/office/drawing/2014/main" id="{38FF6123-2AE5-0E4D-9C49-2AB92E459E5B}"/>
                </a:ext>
              </a:extLst>
            </p:cNvPr>
            <p:cNvSpPr>
              <a:spLocks noChangeArrowheads="1"/>
            </p:cNvSpPr>
            <p:nvPr/>
          </p:nvSpPr>
          <p:spPr bwMode="auto">
            <a:xfrm>
              <a:off x="4208" y="2709"/>
              <a:ext cx="1069" cy="86"/>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04" name="Oval 86">
              <a:extLst>
                <a:ext uri="{FF2B5EF4-FFF2-40B4-BE49-F238E27FC236}">
                  <a16:creationId xmlns:a16="http://schemas.microsoft.com/office/drawing/2014/main" id="{2620EC11-7D22-C94E-A6F0-0BB8CA9093E4}"/>
                </a:ext>
              </a:extLst>
            </p:cNvPr>
            <p:cNvSpPr>
              <a:spLocks noChangeArrowheads="1"/>
            </p:cNvSpPr>
            <p:nvPr/>
          </p:nvSpPr>
          <p:spPr bwMode="auto">
            <a:xfrm>
              <a:off x="4308" y="2382"/>
              <a:ext cx="157" cy="146"/>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05" name="Oval 87">
              <a:extLst>
                <a:ext uri="{FF2B5EF4-FFF2-40B4-BE49-F238E27FC236}">
                  <a16:creationId xmlns:a16="http://schemas.microsoft.com/office/drawing/2014/main" id="{DB036E28-4F88-C54A-8239-CB50D9884904}"/>
                </a:ext>
              </a:extLst>
            </p:cNvPr>
            <p:cNvSpPr>
              <a:spLocks noChangeArrowheads="1"/>
            </p:cNvSpPr>
            <p:nvPr/>
          </p:nvSpPr>
          <p:spPr bwMode="auto">
            <a:xfrm>
              <a:off x="4486" y="2382"/>
              <a:ext cx="162" cy="146"/>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06" name="Oval 88">
              <a:extLst>
                <a:ext uri="{FF2B5EF4-FFF2-40B4-BE49-F238E27FC236}">
                  <a16:creationId xmlns:a16="http://schemas.microsoft.com/office/drawing/2014/main" id="{B01647CB-6EC4-044F-915F-A65E26069E0E}"/>
                </a:ext>
              </a:extLst>
            </p:cNvPr>
            <p:cNvSpPr>
              <a:spLocks noChangeArrowheads="1"/>
            </p:cNvSpPr>
            <p:nvPr/>
          </p:nvSpPr>
          <p:spPr bwMode="auto">
            <a:xfrm>
              <a:off x="4664" y="2382"/>
              <a:ext cx="157" cy="141"/>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07" name="Rectangle 89">
              <a:extLst>
                <a:ext uri="{FF2B5EF4-FFF2-40B4-BE49-F238E27FC236}">
                  <a16:creationId xmlns:a16="http://schemas.microsoft.com/office/drawing/2014/main" id="{45BA2A5E-EE30-C54D-8CAD-2B96D86B04A1}"/>
                </a:ext>
              </a:extLst>
            </p:cNvPr>
            <p:cNvSpPr>
              <a:spLocks noChangeArrowheads="1"/>
            </p:cNvSpPr>
            <p:nvPr/>
          </p:nvSpPr>
          <p:spPr bwMode="auto">
            <a:xfrm>
              <a:off x="5062" y="1833"/>
              <a:ext cx="84" cy="765"/>
            </a:xfrm>
            <a:prstGeom prst="rect">
              <a:avLst/>
            </a:prstGeom>
            <a:solidFill>
              <a:srgbClr val="292929"/>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grpSp>
        <p:nvGrpSpPr>
          <p:cNvPr id="117" name="Group 116">
            <a:extLst>
              <a:ext uri="{FF2B5EF4-FFF2-40B4-BE49-F238E27FC236}">
                <a16:creationId xmlns:a16="http://schemas.microsoft.com/office/drawing/2014/main" id="{80AEB31E-EE76-584C-AA46-3C2461C3C346}"/>
              </a:ext>
            </a:extLst>
          </p:cNvPr>
          <p:cNvGrpSpPr/>
          <p:nvPr/>
        </p:nvGrpSpPr>
        <p:grpSpPr>
          <a:xfrm>
            <a:off x="3586046" y="4406221"/>
            <a:ext cx="1432267" cy="1301523"/>
            <a:chOff x="2718817" y="3255963"/>
            <a:chExt cx="1432267" cy="1301523"/>
          </a:xfrm>
        </p:grpSpPr>
        <p:grpSp>
          <p:nvGrpSpPr>
            <p:cNvPr id="47" name="Group 90">
              <a:extLst>
                <a:ext uri="{FF2B5EF4-FFF2-40B4-BE49-F238E27FC236}">
                  <a16:creationId xmlns:a16="http://schemas.microsoft.com/office/drawing/2014/main" id="{0E15E389-35EC-4248-8D1B-518B9EAA59B9}"/>
                </a:ext>
              </a:extLst>
            </p:cNvPr>
            <p:cNvGrpSpPr>
              <a:grpSpLocks/>
            </p:cNvGrpSpPr>
            <p:nvPr/>
          </p:nvGrpSpPr>
          <p:grpSpPr bwMode="auto">
            <a:xfrm>
              <a:off x="2718817" y="3255963"/>
              <a:ext cx="1432267" cy="1301523"/>
              <a:chOff x="-44" y="1473"/>
              <a:chExt cx="981" cy="1105"/>
            </a:xfrm>
          </p:grpSpPr>
          <p:pic>
            <p:nvPicPr>
              <p:cNvPr id="48" name="Picture 91" descr="desktop_computer_stylized_medium">
                <a:extLst>
                  <a:ext uri="{FF2B5EF4-FFF2-40B4-BE49-F238E27FC236}">
                    <a16:creationId xmlns:a16="http://schemas.microsoft.com/office/drawing/2014/main" id="{8461BC4D-1645-F749-AC4B-1926BA94D080}"/>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9" name="Freeform 92">
                <a:extLst>
                  <a:ext uri="{FF2B5EF4-FFF2-40B4-BE49-F238E27FC236}">
                    <a16:creationId xmlns:a16="http://schemas.microsoft.com/office/drawing/2014/main" id="{ECE33066-562B-D24D-90DD-9F2C4CD1BA2F}"/>
                  </a:ext>
                </a:extLst>
              </p:cNvPr>
              <p:cNvSpPr>
                <a:spLocks/>
              </p:cNvSpPr>
              <p:nvPr/>
            </p:nvSpPr>
            <p:spPr bwMode="auto">
              <a:xfrm flipH="1">
                <a:off x="374" y="1579"/>
                <a:ext cx="477" cy="506"/>
              </a:xfrm>
              <a:custGeom>
                <a:avLst/>
                <a:gdLst>
                  <a:gd name="T0" fmla="*/ 0 w 356"/>
                  <a:gd name="T1" fmla="*/ 0 h 368"/>
                  <a:gd name="T2" fmla="*/ 7497 w 356"/>
                  <a:gd name="T3" fmla="*/ 469 h 368"/>
                  <a:gd name="T4" fmla="*/ 8894 w 356"/>
                  <a:gd name="T5" fmla="*/ 9780 h 368"/>
                  <a:gd name="T6" fmla="*/ 1960 w 356"/>
                  <a:gd name="T7" fmla="*/ 1223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grpSp>
        <p:pic>
          <p:nvPicPr>
            <p:cNvPr id="116" name="Picture 115" descr="Icon&#10;&#10;Description automatically generated">
              <a:extLst>
                <a:ext uri="{FF2B5EF4-FFF2-40B4-BE49-F238E27FC236}">
                  <a16:creationId xmlns:a16="http://schemas.microsoft.com/office/drawing/2014/main" id="{34042089-BE33-B14C-9A59-7A6138E86181}"/>
                </a:ext>
              </a:extLst>
            </p:cNvPr>
            <p:cNvPicPr>
              <a:picLocks noChangeAspect="1"/>
            </p:cNvPicPr>
            <p:nvPr/>
          </p:nvPicPr>
          <p:blipFill>
            <a:blip r:embed="rId6"/>
            <a:stretch>
              <a:fillRect/>
            </a:stretch>
          </p:blipFill>
          <p:spPr>
            <a:xfrm>
              <a:off x="3251200" y="3436256"/>
              <a:ext cx="870857" cy="489857"/>
            </a:xfrm>
            <a:prstGeom prst="rect">
              <a:avLst/>
            </a:prstGeom>
          </p:spPr>
        </p:pic>
      </p:grpSp>
      <p:sp>
        <p:nvSpPr>
          <p:cNvPr id="118" name="TextBox 117">
            <a:extLst>
              <a:ext uri="{FF2B5EF4-FFF2-40B4-BE49-F238E27FC236}">
                <a16:creationId xmlns:a16="http://schemas.microsoft.com/office/drawing/2014/main" id="{9A847BB3-697B-8943-A0D3-E3C65DBA6F1C}"/>
              </a:ext>
            </a:extLst>
          </p:cNvPr>
          <p:cNvSpPr txBox="1"/>
          <p:nvPr/>
        </p:nvSpPr>
        <p:spPr>
          <a:xfrm>
            <a:off x="4352471" y="2398486"/>
            <a:ext cx="2572692" cy="52322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nytimes</a:t>
            </a: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.com (sports)</a:t>
            </a:r>
          </a:p>
        </p:txBody>
      </p:sp>
      <p:sp>
        <p:nvSpPr>
          <p:cNvPr id="119" name="TextBox 118">
            <a:extLst>
              <a:ext uri="{FF2B5EF4-FFF2-40B4-BE49-F238E27FC236}">
                <a16:creationId xmlns:a16="http://schemas.microsoft.com/office/drawing/2014/main" id="{58BE66CB-B4F9-CC49-A94F-C87C0E785DA3}"/>
              </a:ext>
            </a:extLst>
          </p:cNvPr>
          <p:cNvSpPr txBox="1"/>
          <p:nvPr/>
        </p:nvSpPr>
        <p:spPr>
          <a:xfrm>
            <a:off x="8095344" y="5878285"/>
            <a:ext cx="1227900" cy="52322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AdX</a:t>
            </a: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.com</a:t>
            </a:r>
          </a:p>
        </p:txBody>
      </p:sp>
      <p:sp>
        <p:nvSpPr>
          <p:cNvPr id="3" name="TextBox 2">
            <a:extLst>
              <a:ext uri="{FF2B5EF4-FFF2-40B4-BE49-F238E27FC236}">
                <a16:creationId xmlns:a16="http://schemas.microsoft.com/office/drawing/2014/main" id="{7420A0CD-DF92-1645-9CBB-C5971315F8AB}"/>
              </a:ext>
            </a:extLst>
          </p:cNvPr>
          <p:cNvSpPr txBox="1"/>
          <p:nvPr/>
        </p:nvSpPr>
        <p:spPr>
          <a:xfrm>
            <a:off x="6997700" y="1778000"/>
            <a:ext cx="2047355"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C00000"/>
                </a:solidFill>
                <a:effectLst/>
                <a:uLnTx/>
                <a:uFillTx/>
                <a:latin typeface="Calibri" panose="020F0502020204030204"/>
                <a:ea typeface="+mn-ea"/>
                <a:cs typeface="+mn-cs"/>
              </a:rPr>
              <a:t>1634</a:t>
            </a:r>
            <a:r>
              <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rPr>
              <a:t>: sports, 2/15/22</a:t>
            </a:r>
          </a:p>
        </p:txBody>
      </p:sp>
      <p:grpSp>
        <p:nvGrpSpPr>
          <p:cNvPr id="148" name="Group 147">
            <a:extLst>
              <a:ext uri="{FF2B5EF4-FFF2-40B4-BE49-F238E27FC236}">
                <a16:creationId xmlns:a16="http://schemas.microsoft.com/office/drawing/2014/main" id="{BEDD1666-0DF1-1644-8B3C-E55E2557B728}"/>
              </a:ext>
            </a:extLst>
          </p:cNvPr>
          <p:cNvGrpSpPr/>
          <p:nvPr/>
        </p:nvGrpSpPr>
        <p:grpSpPr>
          <a:xfrm>
            <a:off x="9182100" y="4902200"/>
            <a:ext cx="711200" cy="1016000"/>
            <a:chOff x="1282700" y="2006600"/>
            <a:chExt cx="2603500" cy="3263900"/>
          </a:xfrm>
        </p:grpSpPr>
        <p:sp>
          <p:nvSpPr>
            <p:cNvPr id="149" name="Rounded Rectangle 148">
              <a:extLst>
                <a:ext uri="{FF2B5EF4-FFF2-40B4-BE49-F238E27FC236}">
                  <a16:creationId xmlns:a16="http://schemas.microsoft.com/office/drawing/2014/main" id="{D02791EC-9307-2A4B-9CC8-D2CCC50BC3C0}"/>
                </a:ext>
              </a:extLst>
            </p:cNvPr>
            <p:cNvSpPr/>
            <p:nvPr/>
          </p:nvSpPr>
          <p:spPr>
            <a:xfrm>
              <a:off x="1282700" y="2755900"/>
              <a:ext cx="2603500" cy="2514600"/>
            </a:xfrm>
            <a:prstGeom prst="roundRect">
              <a:avLst/>
            </a:prstGeom>
            <a:solidFill>
              <a:schemeClr val="accent5">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0" name="Rounded Rectangle 149">
              <a:extLst>
                <a:ext uri="{FF2B5EF4-FFF2-40B4-BE49-F238E27FC236}">
                  <a16:creationId xmlns:a16="http://schemas.microsoft.com/office/drawing/2014/main" id="{1053ED46-9860-D146-B0AD-5B077993BB88}"/>
                </a:ext>
              </a:extLst>
            </p:cNvPr>
            <p:cNvSpPr/>
            <p:nvPr/>
          </p:nvSpPr>
          <p:spPr>
            <a:xfrm>
              <a:off x="1727200" y="2552700"/>
              <a:ext cx="1765300" cy="177800"/>
            </a:xfrm>
            <a:prstGeom prst="round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1" name="Rounded Rectangle 150">
              <a:extLst>
                <a:ext uri="{FF2B5EF4-FFF2-40B4-BE49-F238E27FC236}">
                  <a16:creationId xmlns:a16="http://schemas.microsoft.com/office/drawing/2014/main" id="{2D06E11F-99A7-5240-B75B-7DD5647AAD3D}"/>
                </a:ext>
              </a:extLst>
            </p:cNvPr>
            <p:cNvSpPr/>
            <p:nvPr/>
          </p:nvSpPr>
          <p:spPr>
            <a:xfrm>
              <a:off x="1524000" y="2006600"/>
              <a:ext cx="2209800" cy="520700"/>
            </a:xfrm>
            <a:prstGeom prst="roundRect">
              <a:avLst/>
            </a:prstGeom>
            <a:solidFill>
              <a:schemeClr val="accent3">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sp>
        <p:nvSpPr>
          <p:cNvPr id="134" name="TextBox 133">
            <a:extLst>
              <a:ext uri="{FF2B5EF4-FFF2-40B4-BE49-F238E27FC236}">
                <a16:creationId xmlns:a16="http://schemas.microsoft.com/office/drawing/2014/main" id="{9DD11912-9F0C-4A48-865D-02E84CA7BE56}"/>
              </a:ext>
            </a:extLst>
          </p:cNvPr>
          <p:cNvSpPr txBox="1"/>
          <p:nvPr/>
        </p:nvSpPr>
        <p:spPr>
          <a:xfrm>
            <a:off x="4229100" y="5867400"/>
            <a:ext cx="152477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rPr>
              <a:t>NY Times: </a:t>
            </a:r>
            <a:r>
              <a:rPr kumimoji="0" lang="en-US" sz="1800" b="0" i="0" u="none" strike="noStrike" kern="1200" cap="none" spc="0" normalizeH="0" baseline="0" noProof="0" dirty="0">
                <a:ln>
                  <a:noFill/>
                </a:ln>
                <a:solidFill>
                  <a:srgbClr val="C00000"/>
                </a:solidFill>
                <a:effectLst/>
                <a:uLnTx/>
                <a:uFillTx/>
                <a:latin typeface="Calibri" panose="020F0502020204030204"/>
                <a:ea typeface="+mn-ea"/>
                <a:cs typeface="+mn-cs"/>
              </a:rPr>
              <a:t>1634</a:t>
            </a:r>
            <a:endParaRPr kumimoji="0" lang="en-US" sz="1600" b="0" i="0" u="none" strike="noStrike" kern="1200" cap="none" spc="0" normalizeH="0" baseline="0" noProof="0" dirty="0">
              <a:ln>
                <a:noFill/>
              </a:ln>
              <a:solidFill>
                <a:srgbClr val="C00000"/>
              </a:solidFill>
              <a:effectLst/>
              <a:uLnTx/>
              <a:uFillTx/>
              <a:latin typeface="Calibri" panose="020F0502020204030204"/>
              <a:ea typeface="+mn-ea"/>
              <a:cs typeface="+mn-cs"/>
            </a:endParaRPr>
          </a:p>
        </p:txBody>
      </p:sp>
      <p:sp>
        <p:nvSpPr>
          <p:cNvPr id="122" name="TextBox 121">
            <a:extLst>
              <a:ext uri="{FF2B5EF4-FFF2-40B4-BE49-F238E27FC236}">
                <a16:creationId xmlns:a16="http://schemas.microsoft.com/office/drawing/2014/main" id="{3A0EC18F-F5A0-8D4C-B18A-FC1AADC91C63}"/>
              </a:ext>
            </a:extLst>
          </p:cNvPr>
          <p:cNvSpPr txBox="1"/>
          <p:nvPr/>
        </p:nvSpPr>
        <p:spPr>
          <a:xfrm>
            <a:off x="9226009" y="5181600"/>
            <a:ext cx="2864887"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7030A0"/>
                </a:solidFill>
                <a:effectLst/>
                <a:uLnTx/>
                <a:uFillTx/>
                <a:latin typeface="Calibri" panose="020F0502020204030204"/>
                <a:ea typeface="+mn-ea"/>
                <a:cs typeface="+mn-cs"/>
              </a:rPr>
              <a:t>7493</a:t>
            </a:r>
            <a:r>
              <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rPr>
              <a:t>: NY Times sports, 2/15/22</a:t>
            </a:r>
          </a:p>
        </p:txBody>
      </p:sp>
      <p:grpSp>
        <p:nvGrpSpPr>
          <p:cNvPr id="12" name="Group 11">
            <a:extLst>
              <a:ext uri="{FF2B5EF4-FFF2-40B4-BE49-F238E27FC236}">
                <a16:creationId xmlns:a16="http://schemas.microsoft.com/office/drawing/2014/main" id="{4B7804DB-C2BE-234C-BAF8-001A3C11A353}"/>
              </a:ext>
            </a:extLst>
          </p:cNvPr>
          <p:cNvGrpSpPr/>
          <p:nvPr/>
        </p:nvGrpSpPr>
        <p:grpSpPr>
          <a:xfrm>
            <a:off x="5029200" y="2971800"/>
            <a:ext cx="1866900" cy="1308100"/>
            <a:chOff x="5232400" y="2959100"/>
            <a:chExt cx="1866900" cy="1308100"/>
          </a:xfrm>
        </p:grpSpPr>
        <p:cxnSp>
          <p:nvCxnSpPr>
            <p:cNvPr id="130" name="Straight Arrow Connector 129">
              <a:extLst>
                <a:ext uri="{FF2B5EF4-FFF2-40B4-BE49-F238E27FC236}">
                  <a16:creationId xmlns:a16="http://schemas.microsoft.com/office/drawing/2014/main" id="{82E7E0D4-DC33-9248-A8C3-006080F0E21E}"/>
                </a:ext>
              </a:extLst>
            </p:cNvPr>
            <p:cNvCxnSpPr>
              <a:cxnSpLocks/>
            </p:cNvCxnSpPr>
            <p:nvPr/>
          </p:nvCxnSpPr>
          <p:spPr>
            <a:xfrm flipV="1">
              <a:off x="5321300" y="2959100"/>
              <a:ext cx="0" cy="1308100"/>
            </a:xfrm>
            <a:prstGeom prst="straightConnector1">
              <a:avLst/>
            </a:prstGeom>
            <a:ln w="25400">
              <a:solidFill>
                <a:srgbClr val="0E01A0"/>
              </a:solidFill>
              <a:headEnd type="triangle"/>
              <a:tailEnd type="none"/>
            </a:ln>
          </p:spPr>
          <p:style>
            <a:lnRef idx="1">
              <a:schemeClr val="accent1"/>
            </a:lnRef>
            <a:fillRef idx="0">
              <a:schemeClr val="accent1"/>
            </a:fillRef>
            <a:effectRef idx="0">
              <a:schemeClr val="accent1"/>
            </a:effectRef>
            <a:fontRef idx="minor">
              <a:schemeClr val="tx1"/>
            </a:fontRef>
          </p:style>
        </p:cxnSp>
        <p:grpSp>
          <p:nvGrpSpPr>
            <p:cNvPr id="10" name="Group 9">
              <a:extLst>
                <a:ext uri="{FF2B5EF4-FFF2-40B4-BE49-F238E27FC236}">
                  <a16:creationId xmlns:a16="http://schemas.microsoft.com/office/drawing/2014/main" id="{57C61A80-CE02-B448-B5E3-EBFF6D673BFC}"/>
                </a:ext>
              </a:extLst>
            </p:cNvPr>
            <p:cNvGrpSpPr/>
            <p:nvPr/>
          </p:nvGrpSpPr>
          <p:grpSpPr>
            <a:xfrm>
              <a:off x="5232400" y="3289300"/>
              <a:ext cx="1866900" cy="763946"/>
              <a:chOff x="6464300" y="3225800"/>
              <a:chExt cx="1866900" cy="763946"/>
            </a:xfrm>
          </p:grpSpPr>
          <p:sp>
            <p:nvSpPr>
              <p:cNvPr id="136" name="TextBox 135">
                <a:extLst>
                  <a:ext uri="{FF2B5EF4-FFF2-40B4-BE49-F238E27FC236}">
                    <a16:creationId xmlns:a16="http://schemas.microsoft.com/office/drawing/2014/main" id="{37741EFF-00A6-6340-850A-7076A1D9EAD7}"/>
                  </a:ext>
                </a:extLst>
              </p:cNvPr>
              <p:cNvSpPr txBox="1"/>
              <p:nvPr/>
            </p:nvSpPr>
            <p:spPr>
              <a:xfrm>
                <a:off x="6540500" y="3225800"/>
                <a:ext cx="736600" cy="541046"/>
              </a:xfrm>
              <a:prstGeom prst="rect">
                <a:avLst/>
              </a:prstGeom>
              <a:noFill/>
            </p:spPr>
            <p:txBody>
              <a:bodyPr wrap="square"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HTTP reply</a:t>
                </a:r>
              </a:p>
            </p:txBody>
          </p:sp>
          <p:sp>
            <p:nvSpPr>
              <p:cNvPr id="152" name="TextBox 151">
                <a:extLst>
                  <a:ext uri="{FF2B5EF4-FFF2-40B4-BE49-F238E27FC236}">
                    <a16:creationId xmlns:a16="http://schemas.microsoft.com/office/drawing/2014/main" id="{920ECA3E-DA6F-244F-AC0C-FD318708283A}"/>
                  </a:ext>
                </a:extLst>
              </p:cNvPr>
              <p:cNvSpPr txBox="1"/>
              <p:nvPr/>
            </p:nvSpPr>
            <p:spPr>
              <a:xfrm>
                <a:off x="6464300" y="3670300"/>
                <a:ext cx="1866900" cy="319446"/>
              </a:xfrm>
              <a:prstGeom prst="rect">
                <a:avLst/>
              </a:prstGeom>
              <a:noFill/>
            </p:spPr>
            <p:txBody>
              <a:bodyPr wrap="square"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rPr>
                  <a:t>Set cookie: </a:t>
                </a:r>
                <a:r>
                  <a:rPr kumimoji="0" lang="en-US" sz="1800" b="0" i="0" u="none" strike="noStrike" kern="1200" cap="none" spc="0" normalizeH="0" baseline="0" noProof="0" dirty="0">
                    <a:ln>
                      <a:noFill/>
                    </a:ln>
                    <a:solidFill>
                      <a:srgbClr val="C00000"/>
                    </a:solidFill>
                    <a:effectLst/>
                    <a:uLnTx/>
                    <a:uFillTx/>
                    <a:latin typeface="Calibri" panose="020F0502020204030204"/>
                    <a:ea typeface="+mn-ea"/>
                    <a:cs typeface="+mn-cs"/>
                  </a:rPr>
                  <a:t>1634</a:t>
                </a:r>
              </a:p>
            </p:txBody>
          </p:sp>
        </p:grpSp>
      </p:grpSp>
      <p:grpSp>
        <p:nvGrpSpPr>
          <p:cNvPr id="20" name="Group 19">
            <a:extLst>
              <a:ext uri="{FF2B5EF4-FFF2-40B4-BE49-F238E27FC236}">
                <a16:creationId xmlns:a16="http://schemas.microsoft.com/office/drawing/2014/main" id="{800BBD88-33EF-3947-884A-6B491783249E}"/>
              </a:ext>
            </a:extLst>
          </p:cNvPr>
          <p:cNvGrpSpPr/>
          <p:nvPr/>
        </p:nvGrpSpPr>
        <p:grpSpPr>
          <a:xfrm>
            <a:off x="5829300" y="4457700"/>
            <a:ext cx="2565400" cy="826532"/>
            <a:chOff x="5829300" y="4457700"/>
            <a:chExt cx="2565400" cy="826532"/>
          </a:xfrm>
        </p:grpSpPr>
        <p:grpSp>
          <p:nvGrpSpPr>
            <p:cNvPr id="140" name="Group 139">
              <a:extLst>
                <a:ext uri="{FF2B5EF4-FFF2-40B4-BE49-F238E27FC236}">
                  <a16:creationId xmlns:a16="http://schemas.microsoft.com/office/drawing/2014/main" id="{ADB30830-E833-BB4F-BE11-9C6A3248D779}"/>
                </a:ext>
              </a:extLst>
            </p:cNvPr>
            <p:cNvGrpSpPr/>
            <p:nvPr/>
          </p:nvGrpSpPr>
          <p:grpSpPr>
            <a:xfrm>
              <a:off x="6261100" y="4914900"/>
              <a:ext cx="1854200" cy="369332"/>
              <a:chOff x="3721100" y="3429000"/>
              <a:chExt cx="1854200" cy="369332"/>
            </a:xfrm>
          </p:grpSpPr>
          <p:cxnSp>
            <p:nvCxnSpPr>
              <p:cNvPr id="142" name="Straight Arrow Connector 141">
                <a:extLst>
                  <a:ext uri="{FF2B5EF4-FFF2-40B4-BE49-F238E27FC236}">
                    <a16:creationId xmlns:a16="http://schemas.microsoft.com/office/drawing/2014/main" id="{01A36013-C952-FA40-9D4F-692A0CBA7E1F}"/>
                  </a:ext>
                </a:extLst>
              </p:cNvPr>
              <p:cNvCxnSpPr>
                <a:cxnSpLocks/>
              </p:cNvCxnSpPr>
              <p:nvPr/>
            </p:nvCxnSpPr>
            <p:spPr>
              <a:xfrm>
                <a:off x="3721100" y="3594100"/>
                <a:ext cx="1854200" cy="0"/>
              </a:xfrm>
              <a:prstGeom prst="straightConnector1">
                <a:avLst/>
              </a:prstGeom>
              <a:ln w="25400">
                <a:solidFill>
                  <a:srgbClr val="0E01A0"/>
                </a:solidFill>
                <a:tailEnd type="triangle"/>
              </a:ln>
            </p:spPr>
            <p:style>
              <a:lnRef idx="1">
                <a:schemeClr val="accent1"/>
              </a:lnRef>
              <a:fillRef idx="0">
                <a:schemeClr val="accent1"/>
              </a:fillRef>
              <a:effectRef idx="0">
                <a:schemeClr val="accent1"/>
              </a:effectRef>
              <a:fontRef idx="minor">
                <a:schemeClr val="tx1"/>
              </a:fontRef>
            </p:style>
          </p:cxnSp>
          <p:sp>
            <p:nvSpPr>
              <p:cNvPr id="143" name="Oval 142">
                <a:extLst>
                  <a:ext uri="{FF2B5EF4-FFF2-40B4-BE49-F238E27FC236}">
                    <a16:creationId xmlns:a16="http://schemas.microsoft.com/office/drawing/2014/main" id="{2801E5BD-9906-834C-B644-A5667DC9D522}"/>
                  </a:ext>
                </a:extLst>
              </p:cNvPr>
              <p:cNvSpPr/>
              <p:nvPr/>
            </p:nvSpPr>
            <p:spPr>
              <a:xfrm>
                <a:off x="4673600" y="3441700"/>
                <a:ext cx="342900" cy="342900"/>
              </a:xfrm>
              <a:prstGeom prst="ellipse">
                <a:avLst/>
              </a:prstGeom>
              <a:solidFill>
                <a:schemeClr val="bg1"/>
              </a:solidFill>
              <a:ln w="19050">
                <a:solidFill>
                  <a:srgbClr val="0E01A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44" name="TextBox 143">
                <a:extLst>
                  <a:ext uri="{FF2B5EF4-FFF2-40B4-BE49-F238E27FC236}">
                    <a16:creationId xmlns:a16="http://schemas.microsoft.com/office/drawing/2014/main" id="{D410B9D7-F1BD-5040-9B26-0F638462A0F2}"/>
                  </a:ext>
                </a:extLst>
              </p:cNvPr>
              <p:cNvSpPr txBox="1"/>
              <p:nvPr/>
            </p:nvSpPr>
            <p:spPr>
              <a:xfrm>
                <a:off x="4686300" y="3429000"/>
                <a:ext cx="30168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4</a:t>
                </a:r>
              </a:p>
            </p:txBody>
          </p:sp>
        </p:grpSp>
        <p:grpSp>
          <p:nvGrpSpPr>
            <p:cNvPr id="153" name="Group 152">
              <a:extLst>
                <a:ext uri="{FF2B5EF4-FFF2-40B4-BE49-F238E27FC236}">
                  <a16:creationId xmlns:a16="http://schemas.microsoft.com/office/drawing/2014/main" id="{8CA521F4-EC55-8C40-BE52-D9669FC5CF74}"/>
                </a:ext>
              </a:extLst>
            </p:cNvPr>
            <p:cNvGrpSpPr/>
            <p:nvPr/>
          </p:nvGrpSpPr>
          <p:grpSpPr>
            <a:xfrm>
              <a:off x="5829300" y="4457700"/>
              <a:ext cx="2565400" cy="522848"/>
              <a:chOff x="6667500" y="3098800"/>
              <a:chExt cx="2565400" cy="522848"/>
            </a:xfrm>
          </p:grpSpPr>
          <p:sp>
            <p:nvSpPr>
              <p:cNvPr id="154" name="TextBox 153">
                <a:extLst>
                  <a:ext uri="{FF2B5EF4-FFF2-40B4-BE49-F238E27FC236}">
                    <a16:creationId xmlns:a16="http://schemas.microsoft.com/office/drawing/2014/main" id="{77BC8A21-6CB2-204F-A591-9C029E2F841E}"/>
                  </a:ext>
                </a:extLst>
              </p:cNvPr>
              <p:cNvSpPr txBox="1"/>
              <p:nvPr/>
            </p:nvSpPr>
            <p:spPr>
              <a:xfrm>
                <a:off x="6667500" y="3098800"/>
                <a:ext cx="1473200" cy="319446"/>
              </a:xfrm>
              <a:prstGeom prst="rect">
                <a:avLst/>
              </a:prstGeom>
              <a:noFill/>
            </p:spPr>
            <p:txBody>
              <a:bodyPr wrap="square"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HTTP GET</a:t>
                </a:r>
              </a:p>
            </p:txBody>
          </p:sp>
          <p:sp>
            <p:nvSpPr>
              <p:cNvPr id="158" name="TextBox 157">
                <a:extLst>
                  <a:ext uri="{FF2B5EF4-FFF2-40B4-BE49-F238E27FC236}">
                    <a16:creationId xmlns:a16="http://schemas.microsoft.com/office/drawing/2014/main" id="{3AD5EFFE-CDD2-424B-B7F3-2CE29BF214C0}"/>
                  </a:ext>
                </a:extLst>
              </p:cNvPr>
              <p:cNvSpPr txBox="1"/>
              <p:nvPr/>
            </p:nvSpPr>
            <p:spPr>
              <a:xfrm>
                <a:off x="6718300" y="3327400"/>
                <a:ext cx="2514600" cy="294248"/>
              </a:xfrm>
              <a:prstGeom prst="rect">
                <a:avLst/>
              </a:prstGeom>
              <a:noFill/>
            </p:spPr>
            <p:txBody>
              <a:bodyPr wrap="square"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rPr>
                  <a:t>Referrer: NY Times Sports</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grpSp>
        <p:nvGrpSpPr>
          <p:cNvPr id="50" name="Group 49">
            <a:extLst>
              <a:ext uri="{FF2B5EF4-FFF2-40B4-BE49-F238E27FC236}">
                <a16:creationId xmlns:a16="http://schemas.microsoft.com/office/drawing/2014/main" id="{B98A3665-4E7C-D848-BE58-FE2952708C34}"/>
              </a:ext>
            </a:extLst>
          </p:cNvPr>
          <p:cNvGrpSpPr/>
          <p:nvPr/>
        </p:nvGrpSpPr>
        <p:grpSpPr>
          <a:xfrm>
            <a:off x="6032500" y="5308600"/>
            <a:ext cx="2641600" cy="840348"/>
            <a:chOff x="6032500" y="5308600"/>
            <a:chExt cx="2641600" cy="840348"/>
          </a:xfrm>
        </p:grpSpPr>
        <p:grpSp>
          <p:nvGrpSpPr>
            <p:cNvPr id="160" name="Group 159">
              <a:extLst>
                <a:ext uri="{FF2B5EF4-FFF2-40B4-BE49-F238E27FC236}">
                  <a16:creationId xmlns:a16="http://schemas.microsoft.com/office/drawing/2014/main" id="{C8901295-62DF-6B47-BB6C-F82BA23E955E}"/>
                </a:ext>
              </a:extLst>
            </p:cNvPr>
            <p:cNvGrpSpPr/>
            <p:nvPr/>
          </p:nvGrpSpPr>
          <p:grpSpPr>
            <a:xfrm>
              <a:off x="6273800" y="5308600"/>
              <a:ext cx="1841500" cy="369332"/>
              <a:chOff x="3721100" y="3429000"/>
              <a:chExt cx="1841500" cy="369332"/>
            </a:xfrm>
          </p:grpSpPr>
          <p:cxnSp>
            <p:nvCxnSpPr>
              <p:cNvPr id="161" name="Straight Arrow Connector 160">
                <a:extLst>
                  <a:ext uri="{FF2B5EF4-FFF2-40B4-BE49-F238E27FC236}">
                    <a16:creationId xmlns:a16="http://schemas.microsoft.com/office/drawing/2014/main" id="{C9B3296C-FBC4-B741-B89E-EB3174633A85}"/>
                  </a:ext>
                </a:extLst>
              </p:cNvPr>
              <p:cNvCxnSpPr>
                <a:cxnSpLocks/>
              </p:cNvCxnSpPr>
              <p:nvPr/>
            </p:nvCxnSpPr>
            <p:spPr>
              <a:xfrm>
                <a:off x="3721100" y="3594100"/>
                <a:ext cx="1841500" cy="0"/>
              </a:xfrm>
              <a:prstGeom prst="straightConnector1">
                <a:avLst/>
              </a:prstGeom>
              <a:ln w="25400">
                <a:solidFill>
                  <a:srgbClr val="0E01A0"/>
                </a:solidFill>
                <a:headEnd type="triangle"/>
                <a:tailEnd type="none"/>
              </a:ln>
            </p:spPr>
            <p:style>
              <a:lnRef idx="1">
                <a:schemeClr val="accent1"/>
              </a:lnRef>
              <a:fillRef idx="0">
                <a:schemeClr val="accent1"/>
              </a:fillRef>
              <a:effectRef idx="0">
                <a:schemeClr val="accent1"/>
              </a:effectRef>
              <a:fontRef idx="minor">
                <a:schemeClr val="tx1"/>
              </a:fontRef>
            </p:style>
          </p:cxnSp>
          <p:sp>
            <p:nvSpPr>
              <p:cNvPr id="162" name="Oval 161">
                <a:extLst>
                  <a:ext uri="{FF2B5EF4-FFF2-40B4-BE49-F238E27FC236}">
                    <a16:creationId xmlns:a16="http://schemas.microsoft.com/office/drawing/2014/main" id="{D10E41D9-5E75-A74B-AAF9-EDC9051B91C4}"/>
                  </a:ext>
                </a:extLst>
              </p:cNvPr>
              <p:cNvSpPr/>
              <p:nvPr/>
            </p:nvSpPr>
            <p:spPr>
              <a:xfrm>
                <a:off x="4673600" y="3441700"/>
                <a:ext cx="342900" cy="342900"/>
              </a:xfrm>
              <a:prstGeom prst="ellipse">
                <a:avLst/>
              </a:prstGeom>
              <a:solidFill>
                <a:schemeClr val="bg1"/>
              </a:solidFill>
              <a:ln w="19050">
                <a:solidFill>
                  <a:srgbClr val="0E01A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63" name="TextBox 162">
                <a:extLst>
                  <a:ext uri="{FF2B5EF4-FFF2-40B4-BE49-F238E27FC236}">
                    <a16:creationId xmlns:a16="http://schemas.microsoft.com/office/drawing/2014/main" id="{9DFFDE29-91FB-A844-BDB5-7CB514C1EC71}"/>
                  </a:ext>
                </a:extLst>
              </p:cNvPr>
              <p:cNvSpPr txBox="1"/>
              <p:nvPr/>
            </p:nvSpPr>
            <p:spPr>
              <a:xfrm>
                <a:off x="4686300" y="3429000"/>
                <a:ext cx="30168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5</a:t>
                </a:r>
              </a:p>
            </p:txBody>
          </p:sp>
        </p:grpSp>
        <p:grpSp>
          <p:nvGrpSpPr>
            <p:cNvPr id="159" name="Group 158">
              <a:extLst>
                <a:ext uri="{FF2B5EF4-FFF2-40B4-BE49-F238E27FC236}">
                  <a16:creationId xmlns:a16="http://schemas.microsoft.com/office/drawing/2014/main" id="{22DEA1DD-5EEE-1C4E-A637-02C9F65CF6D5}"/>
                </a:ext>
              </a:extLst>
            </p:cNvPr>
            <p:cNvGrpSpPr/>
            <p:nvPr/>
          </p:nvGrpSpPr>
          <p:grpSpPr>
            <a:xfrm>
              <a:off x="6032500" y="5600700"/>
              <a:ext cx="2641600" cy="548248"/>
              <a:chOff x="6680200" y="3187700"/>
              <a:chExt cx="2641600" cy="548248"/>
            </a:xfrm>
          </p:grpSpPr>
          <p:sp>
            <p:nvSpPr>
              <p:cNvPr id="172" name="TextBox 171">
                <a:extLst>
                  <a:ext uri="{FF2B5EF4-FFF2-40B4-BE49-F238E27FC236}">
                    <a16:creationId xmlns:a16="http://schemas.microsoft.com/office/drawing/2014/main" id="{FE94D7BC-7D81-274A-9509-DEE4B740FB74}"/>
                  </a:ext>
                </a:extLst>
              </p:cNvPr>
              <p:cNvSpPr txBox="1"/>
              <p:nvPr/>
            </p:nvSpPr>
            <p:spPr>
              <a:xfrm>
                <a:off x="6680200" y="3187700"/>
                <a:ext cx="1473200" cy="319446"/>
              </a:xfrm>
              <a:prstGeom prst="rect">
                <a:avLst/>
              </a:prstGeom>
              <a:noFill/>
            </p:spPr>
            <p:txBody>
              <a:bodyPr wrap="square"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HTTP reply</a:t>
                </a:r>
              </a:p>
            </p:txBody>
          </p:sp>
          <p:sp>
            <p:nvSpPr>
              <p:cNvPr id="173" name="TextBox 172">
                <a:extLst>
                  <a:ext uri="{FF2B5EF4-FFF2-40B4-BE49-F238E27FC236}">
                    <a16:creationId xmlns:a16="http://schemas.microsoft.com/office/drawing/2014/main" id="{1EAA195E-8C8C-1845-9D1B-8381449D13DE}"/>
                  </a:ext>
                </a:extLst>
              </p:cNvPr>
              <p:cNvSpPr txBox="1"/>
              <p:nvPr/>
            </p:nvSpPr>
            <p:spPr>
              <a:xfrm>
                <a:off x="6807200" y="3441700"/>
                <a:ext cx="2514600" cy="294248"/>
              </a:xfrm>
              <a:prstGeom prst="rect">
                <a:avLst/>
              </a:prstGeom>
              <a:noFill/>
            </p:spPr>
            <p:txBody>
              <a:bodyPr wrap="square" rtlCol="0">
                <a:spAutoFit/>
              </a:bodyPr>
              <a:lstStyle/>
              <a:p>
                <a:pPr marL="0" marR="0" lvl="0" indent="0" algn="l" defTabSz="914400" rtl="0" eaLnBrk="1" fontAlgn="auto" latinLnBrk="0" hangingPunct="1">
                  <a:lnSpc>
                    <a:spcPct val="8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rPr>
                  <a:t>Set cookie: </a:t>
                </a:r>
                <a:r>
                  <a:rPr kumimoji="0" lang="en-US" sz="1600" b="0" i="0" u="none" strike="noStrike" kern="1200" cap="none" spc="0" normalizeH="0" baseline="0" noProof="0" dirty="0">
                    <a:ln>
                      <a:noFill/>
                    </a:ln>
                    <a:solidFill>
                      <a:srgbClr val="7030A0"/>
                    </a:solidFill>
                    <a:effectLst/>
                    <a:uLnTx/>
                    <a:uFillTx/>
                    <a:latin typeface="Calibri" panose="020F0502020204030204"/>
                    <a:ea typeface="+mn-ea"/>
                    <a:cs typeface="+mn-cs"/>
                  </a:rPr>
                  <a:t>7493</a:t>
                </a:r>
                <a:endParaRPr kumimoji="0" lang="en-US" sz="1800" b="0" i="0" u="none" strike="noStrike" kern="1200" cap="none" spc="0" normalizeH="0" baseline="0" noProof="0" dirty="0">
                  <a:ln>
                    <a:noFill/>
                  </a:ln>
                  <a:solidFill>
                    <a:srgbClr val="7030A0"/>
                  </a:solidFill>
                  <a:effectLst/>
                  <a:uLnTx/>
                  <a:uFillTx/>
                  <a:latin typeface="Calibri" panose="020F0502020204030204"/>
                  <a:ea typeface="+mn-ea"/>
                  <a:cs typeface="+mn-cs"/>
                </a:endParaRPr>
              </a:p>
            </p:txBody>
          </p:sp>
        </p:grpSp>
      </p:grpSp>
      <p:grpSp>
        <p:nvGrpSpPr>
          <p:cNvPr id="51" name="Group 50">
            <a:extLst>
              <a:ext uri="{FF2B5EF4-FFF2-40B4-BE49-F238E27FC236}">
                <a16:creationId xmlns:a16="http://schemas.microsoft.com/office/drawing/2014/main" id="{04308279-3BAC-D944-AE86-6E42E65336C0}"/>
              </a:ext>
            </a:extLst>
          </p:cNvPr>
          <p:cNvGrpSpPr/>
          <p:nvPr/>
        </p:nvGrpSpPr>
        <p:grpSpPr>
          <a:xfrm>
            <a:off x="3771900" y="2946400"/>
            <a:ext cx="1473200" cy="1308100"/>
            <a:chOff x="3771900" y="2946400"/>
            <a:chExt cx="1473200" cy="1308100"/>
          </a:xfrm>
        </p:grpSpPr>
        <p:cxnSp>
          <p:nvCxnSpPr>
            <p:cNvPr id="123" name="Straight Arrow Connector 122">
              <a:extLst>
                <a:ext uri="{FF2B5EF4-FFF2-40B4-BE49-F238E27FC236}">
                  <a16:creationId xmlns:a16="http://schemas.microsoft.com/office/drawing/2014/main" id="{F60C25F5-95A8-704C-A0DD-192D2CCC9683}"/>
                </a:ext>
              </a:extLst>
            </p:cNvPr>
            <p:cNvCxnSpPr>
              <a:cxnSpLocks/>
            </p:cNvCxnSpPr>
            <p:nvPr/>
          </p:nvCxnSpPr>
          <p:spPr>
            <a:xfrm flipV="1">
              <a:off x="4851400" y="2946400"/>
              <a:ext cx="0" cy="1308100"/>
            </a:xfrm>
            <a:prstGeom prst="straightConnector1">
              <a:avLst/>
            </a:prstGeom>
            <a:ln w="25400">
              <a:solidFill>
                <a:srgbClr val="0E01A0"/>
              </a:solidFill>
              <a:tailEnd type="triangle"/>
            </a:ln>
          </p:spPr>
          <p:style>
            <a:lnRef idx="1">
              <a:schemeClr val="accent1"/>
            </a:lnRef>
            <a:fillRef idx="0">
              <a:schemeClr val="accent1"/>
            </a:fillRef>
            <a:effectRef idx="0">
              <a:schemeClr val="accent1"/>
            </a:effectRef>
            <a:fontRef idx="minor">
              <a:schemeClr val="tx1"/>
            </a:fontRef>
          </p:style>
        </p:cxnSp>
        <p:sp>
          <p:nvSpPr>
            <p:cNvPr id="175" name="TextBox 174">
              <a:extLst>
                <a:ext uri="{FF2B5EF4-FFF2-40B4-BE49-F238E27FC236}">
                  <a16:creationId xmlns:a16="http://schemas.microsoft.com/office/drawing/2014/main" id="{68CF91E3-8CC2-014A-9E16-B2CE362C31BA}"/>
                </a:ext>
              </a:extLst>
            </p:cNvPr>
            <p:cNvSpPr txBox="1"/>
            <p:nvPr/>
          </p:nvSpPr>
          <p:spPr>
            <a:xfrm>
              <a:off x="3771900" y="3276600"/>
              <a:ext cx="1473200" cy="541046"/>
            </a:xfrm>
            <a:prstGeom prst="rect">
              <a:avLst/>
            </a:prstGeom>
            <a:noFill/>
          </p:spPr>
          <p:txBody>
            <a:bodyPr wrap="square"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HTTP </a:t>
              </a:r>
            </a:p>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GET</a:t>
              </a:r>
            </a:p>
          </p:txBody>
        </p:sp>
      </p:grpSp>
      <p:sp>
        <p:nvSpPr>
          <p:cNvPr id="177" name="TextBox 176">
            <a:extLst>
              <a:ext uri="{FF2B5EF4-FFF2-40B4-BE49-F238E27FC236}">
                <a16:creationId xmlns:a16="http://schemas.microsoft.com/office/drawing/2014/main" id="{B147FEBB-BA88-3245-B4BC-E35B47ACD891}"/>
              </a:ext>
            </a:extLst>
          </p:cNvPr>
          <p:cNvSpPr txBox="1"/>
          <p:nvPr/>
        </p:nvSpPr>
        <p:spPr>
          <a:xfrm>
            <a:off x="4660900" y="6121400"/>
            <a:ext cx="1085554"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rPr>
              <a:t>AdX: </a:t>
            </a:r>
            <a:r>
              <a:rPr kumimoji="0" lang="en-US" sz="1800" b="0" i="0" u="none" strike="noStrike" kern="1200" cap="none" spc="0" normalizeH="0" baseline="0" noProof="0" dirty="0">
                <a:ln>
                  <a:noFill/>
                </a:ln>
                <a:solidFill>
                  <a:srgbClr val="7030A0"/>
                </a:solidFill>
                <a:effectLst/>
                <a:uLnTx/>
                <a:uFillTx/>
                <a:latin typeface="Calibri" panose="020F0502020204030204"/>
                <a:ea typeface="+mn-ea"/>
                <a:cs typeface="+mn-cs"/>
              </a:rPr>
              <a:t>7493</a:t>
            </a:r>
            <a:endParaRPr kumimoji="0" lang="en-US" sz="1600" b="0" i="0" u="none" strike="noStrike" kern="1200" cap="none" spc="0" normalizeH="0" baseline="0" noProof="0" dirty="0">
              <a:ln>
                <a:noFill/>
              </a:ln>
              <a:solidFill>
                <a:srgbClr val="7030A0"/>
              </a:solidFill>
              <a:effectLst/>
              <a:uLnTx/>
              <a:uFillTx/>
              <a:latin typeface="Calibri" panose="020F0502020204030204"/>
              <a:ea typeface="+mn-ea"/>
              <a:cs typeface="+mn-cs"/>
            </a:endParaRPr>
          </a:p>
        </p:txBody>
      </p:sp>
      <p:sp>
        <p:nvSpPr>
          <p:cNvPr id="120" name="TextBox 119">
            <a:extLst>
              <a:ext uri="{FF2B5EF4-FFF2-40B4-BE49-F238E27FC236}">
                <a16:creationId xmlns:a16="http://schemas.microsoft.com/office/drawing/2014/main" id="{4F53035E-3334-0D4F-B133-C4B1561EA164}"/>
              </a:ext>
            </a:extLst>
          </p:cNvPr>
          <p:cNvSpPr txBox="1"/>
          <p:nvPr/>
        </p:nvSpPr>
        <p:spPr>
          <a:xfrm>
            <a:off x="360491" y="261258"/>
            <a:ext cx="8853001" cy="76944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400" b="0" i="0" u="none" strike="noStrike" kern="1200" cap="none" spc="0" normalizeH="0" baseline="0" noProof="0" dirty="0">
                <a:ln>
                  <a:noFill/>
                </a:ln>
                <a:solidFill>
                  <a:srgbClr val="0E01A0"/>
                </a:solidFill>
                <a:effectLst/>
                <a:uLnTx/>
                <a:uFillTx/>
                <a:latin typeface="Calibri" panose="020F0502020204030204"/>
                <a:ea typeface="+mn-ea"/>
                <a:cs typeface="+mn-cs"/>
              </a:rPr>
              <a:t>Cookies: </a:t>
            </a:r>
            <a:r>
              <a:rPr kumimoji="0" lang="en-US" sz="3600" b="0" i="0" u="none" strike="noStrike" kern="1200" cap="none" spc="0" normalizeH="0" baseline="0" noProof="0" dirty="0">
                <a:ln>
                  <a:noFill/>
                </a:ln>
                <a:solidFill>
                  <a:srgbClr val="0E01A0"/>
                </a:solidFill>
                <a:effectLst/>
                <a:uLnTx/>
                <a:uFillTx/>
                <a:latin typeface="Calibri" panose="020F0502020204030204"/>
                <a:ea typeface="+mn-ea"/>
                <a:cs typeface="+mn-cs"/>
              </a:rPr>
              <a:t>tracking a user’s browsing behavior</a:t>
            </a:r>
          </a:p>
        </p:txBody>
      </p:sp>
      <p:grpSp>
        <p:nvGrpSpPr>
          <p:cNvPr id="52" name="Group 51">
            <a:extLst>
              <a:ext uri="{FF2B5EF4-FFF2-40B4-BE49-F238E27FC236}">
                <a16:creationId xmlns:a16="http://schemas.microsoft.com/office/drawing/2014/main" id="{0B59CE8A-0F27-A146-A4D1-2760DF031A50}"/>
              </a:ext>
            </a:extLst>
          </p:cNvPr>
          <p:cNvGrpSpPr/>
          <p:nvPr/>
        </p:nvGrpSpPr>
        <p:grpSpPr>
          <a:xfrm>
            <a:off x="5670332" y="2112579"/>
            <a:ext cx="5759667" cy="3920359"/>
            <a:chOff x="5670332" y="2112579"/>
            <a:chExt cx="5759667" cy="3920359"/>
          </a:xfrm>
        </p:grpSpPr>
        <p:sp>
          <p:nvSpPr>
            <p:cNvPr id="2" name="TextBox 1">
              <a:extLst>
                <a:ext uri="{FF2B5EF4-FFF2-40B4-BE49-F238E27FC236}">
                  <a16:creationId xmlns:a16="http://schemas.microsoft.com/office/drawing/2014/main" id="{9F9DB321-5A1F-8649-9D26-BF0186CA01CF}"/>
                </a:ext>
              </a:extLst>
            </p:cNvPr>
            <p:cNvSpPr txBox="1"/>
            <p:nvPr/>
          </p:nvSpPr>
          <p:spPr>
            <a:xfrm>
              <a:off x="8623738" y="2427890"/>
              <a:ext cx="2806261" cy="132343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1" u="none" strike="noStrike" kern="1200" cap="none" spc="0" normalizeH="0" baseline="0" noProof="0" dirty="0">
                  <a:ln>
                    <a:noFill/>
                  </a:ln>
                  <a:solidFill>
                    <a:srgbClr val="C00000"/>
                  </a:solidFill>
                  <a:effectLst/>
                  <a:uLnTx/>
                  <a:uFillTx/>
                  <a:latin typeface="Calibri" panose="020F0502020204030204"/>
                  <a:ea typeface="+mn-ea"/>
                  <a:cs typeface="+mn-cs"/>
                </a:rPr>
                <a:t>“first party” cookie </a:t>
              </a:r>
              <a:r>
                <a:rPr kumimoji="0" lang="en-US" sz="2000" b="0" i="1" u="none" strike="noStrike" kern="1200" cap="none" spc="0" normalizeH="0" baseline="0" noProof="0" dirty="0">
                  <a:ln>
                    <a:noFill/>
                  </a:ln>
                  <a:solidFill>
                    <a:prstClr val="black"/>
                  </a:solidFill>
                  <a:effectLst/>
                  <a:uLnTx/>
                  <a:uFillTx/>
                  <a:latin typeface="Calibri" panose="020F0502020204030204"/>
                  <a:ea typeface="+mn-ea"/>
                  <a:cs typeface="+mn-cs"/>
                </a:rPr>
                <a:t>– from website you chose to visit (provides base html file)</a:t>
              </a:r>
            </a:p>
          </p:txBody>
        </p:sp>
        <p:cxnSp>
          <p:nvCxnSpPr>
            <p:cNvPr id="11" name="Straight Connector 10">
              <a:extLst>
                <a:ext uri="{FF2B5EF4-FFF2-40B4-BE49-F238E27FC236}">
                  <a16:creationId xmlns:a16="http://schemas.microsoft.com/office/drawing/2014/main" id="{28F40397-9A27-6B43-8B1F-E2230399C658}"/>
                </a:ext>
              </a:extLst>
            </p:cNvPr>
            <p:cNvCxnSpPr/>
            <p:nvPr/>
          </p:nvCxnSpPr>
          <p:spPr>
            <a:xfrm flipH="1" flipV="1">
              <a:off x="7425559" y="2112579"/>
              <a:ext cx="1213944" cy="457200"/>
            </a:xfrm>
            <a:prstGeom prst="line">
              <a:avLst/>
            </a:prstGeom>
            <a:ln w="1587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124" name="Straight Connector 123">
              <a:extLst>
                <a:ext uri="{FF2B5EF4-FFF2-40B4-BE49-F238E27FC236}">
                  <a16:creationId xmlns:a16="http://schemas.microsoft.com/office/drawing/2014/main" id="{45E86D2A-2489-6B42-BA9F-B2D8B99656A4}"/>
                </a:ext>
              </a:extLst>
            </p:cNvPr>
            <p:cNvCxnSpPr>
              <a:cxnSpLocks/>
            </p:cNvCxnSpPr>
            <p:nvPr/>
          </p:nvCxnSpPr>
          <p:spPr>
            <a:xfrm flipH="1">
              <a:off x="5670332" y="2585545"/>
              <a:ext cx="2969171" cy="3447393"/>
            </a:xfrm>
            <a:prstGeom prst="line">
              <a:avLst/>
            </a:prstGeom>
            <a:ln w="15875">
              <a:solidFill>
                <a:srgbClr val="FF0000"/>
              </a:solidFill>
            </a:ln>
          </p:spPr>
          <p:style>
            <a:lnRef idx="1">
              <a:schemeClr val="accent1"/>
            </a:lnRef>
            <a:fillRef idx="0">
              <a:schemeClr val="accent1"/>
            </a:fillRef>
            <a:effectRef idx="0">
              <a:schemeClr val="accent1"/>
            </a:effectRef>
            <a:fontRef idx="minor">
              <a:schemeClr val="tx1"/>
            </a:fontRef>
          </p:style>
        </p:cxnSp>
      </p:grpSp>
      <p:grpSp>
        <p:nvGrpSpPr>
          <p:cNvPr id="125" name="Group 124">
            <a:extLst>
              <a:ext uri="{FF2B5EF4-FFF2-40B4-BE49-F238E27FC236}">
                <a16:creationId xmlns:a16="http://schemas.microsoft.com/office/drawing/2014/main" id="{5C3FE298-29AC-B44F-87D3-1F8763BA5D0F}"/>
              </a:ext>
            </a:extLst>
          </p:cNvPr>
          <p:cNvGrpSpPr/>
          <p:nvPr/>
        </p:nvGrpSpPr>
        <p:grpSpPr>
          <a:xfrm>
            <a:off x="814558" y="5481147"/>
            <a:ext cx="3877874" cy="1015663"/>
            <a:chOff x="9112474" y="3373822"/>
            <a:chExt cx="3877874" cy="1015663"/>
          </a:xfrm>
        </p:grpSpPr>
        <p:sp>
          <p:nvSpPr>
            <p:cNvPr id="126" name="TextBox 125">
              <a:extLst>
                <a:ext uri="{FF2B5EF4-FFF2-40B4-BE49-F238E27FC236}">
                  <a16:creationId xmlns:a16="http://schemas.microsoft.com/office/drawing/2014/main" id="{EE0A76CD-2A30-FB4B-86F4-85E1E4848582}"/>
                </a:ext>
              </a:extLst>
            </p:cNvPr>
            <p:cNvSpPr txBox="1"/>
            <p:nvPr/>
          </p:nvSpPr>
          <p:spPr>
            <a:xfrm>
              <a:off x="9112474" y="3373822"/>
              <a:ext cx="2806261" cy="1015663"/>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1" u="none" strike="noStrike" kern="1200" cap="none" spc="0" normalizeH="0" baseline="0" noProof="0" dirty="0">
                  <a:ln>
                    <a:noFill/>
                  </a:ln>
                  <a:solidFill>
                    <a:srgbClr val="C00000"/>
                  </a:solidFill>
                  <a:effectLst/>
                  <a:uLnTx/>
                  <a:uFillTx/>
                  <a:latin typeface="Calibri" panose="020F0502020204030204"/>
                  <a:ea typeface="+mn-ea"/>
                  <a:cs typeface="+mn-cs"/>
                </a:rPr>
                <a:t>“third party” cookie </a:t>
              </a:r>
              <a:r>
                <a:rPr kumimoji="0" lang="en-US" sz="2000" b="0" i="1" u="none" strike="noStrike" kern="1200" cap="none" spc="0" normalizeH="0" baseline="0" noProof="0" dirty="0">
                  <a:ln>
                    <a:noFill/>
                  </a:ln>
                  <a:solidFill>
                    <a:prstClr val="black"/>
                  </a:solidFill>
                  <a:effectLst/>
                  <a:uLnTx/>
                  <a:uFillTx/>
                  <a:latin typeface="Calibri" panose="020F0502020204030204"/>
                  <a:ea typeface="+mn-ea"/>
                  <a:cs typeface="+mn-cs"/>
                </a:rPr>
                <a:t>– from website you did </a:t>
              </a:r>
              <a:r>
                <a:rPr kumimoji="0" lang="en-US" sz="2000" b="0" i="1" u="sng" strike="noStrike" kern="1200" cap="none" spc="0" normalizeH="0" baseline="0" noProof="0" dirty="0">
                  <a:ln>
                    <a:noFill/>
                  </a:ln>
                  <a:solidFill>
                    <a:prstClr val="black"/>
                  </a:solidFill>
                  <a:effectLst/>
                  <a:uLnTx/>
                  <a:uFillTx/>
                  <a:latin typeface="Calibri" panose="020F0502020204030204"/>
                  <a:ea typeface="+mn-ea"/>
                  <a:cs typeface="+mn-cs"/>
                </a:rPr>
                <a:t>not</a:t>
              </a:r>
              <a:r>
                <a:rPr kumimoji="0" lang="en-US" sz="2000" b="0" i="1" u="none" strike="noStrike" kern="1200" cap="none" spc="0" normalizeH="0" baseline="0" noProof="0" dirty="0">
                  <a:ln>
                    <a:noFill/>
                  </a:ln>
                  <a:solidFill>
                    <a:prstClr val="black"/>
                  </a:solidFill>
                  <a:effectLst/>
                  <a:uLnTx/>
                  <a:uFillTx/>
                  <a:latin typeface="Calibri" panose="020F0502020204030204"/>
                  <a:ea typeface="+mn-ea"/>
                  <a:cs typeface="+mn-cs"/>
                </a:rPr>
                <a:t> choose to visit</a:t>
              </a:r>
            </a:p>
          </p:txBody>
        </p:sp>
        <p:cxnSp>
          <p:nvCxnSpPr>
            <p:cNvPr id="127" name="Straight Connector 126">
              <a:extLst>
                <a:ext uri="{FF2B5EF4-FFF2-40B4-BE49-F238E27FC236}">
                  <a16:creationId xmlns:a16="http://schemas.microsoft.com/office/drawing/2014/main" id="{D41F550D-F42E-F949-B025-A8099E69051A}"/>
                </a:ext>
              </a:extLst>
            </p:cNvPr>
            <p:cNvCxnSpPr>
              <a:cxnSpLocks/>
            </p:cNvCxnSpPr>
            <p:nvPr/>
          </p:nvCxnSpPr>
          <p:spPr>
            <a:xfrm flipH="1">
              <a:off x="10804635" y="4198741"/>
              <a:ext cx="2185713" cy="10651"/>
            </a:xfrm>
            <a:prstGeom prst="line">
              <a:avLst/>
            </a:prstGeom>
            <a:ln w="15875">
              <a:solidFill>
                <a:srgbClr val="FF0000"/>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139111902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nodeType="clickEffect">
                                  <p:stCondLst>
                                    <p:cond delay="0"/>
                                  </p:stCondLst>
                                  <p:childTnLst>
                                    <p:set>
                                      <p:cBhvr>
                                        <p:cTn id="6" dur="1" fill="hold">
                                          <p:stCondLst>
                                            <p:cond delay="0"/>
                                          </p:stCondLst>
                                        </p:cTn>
                                        <p:tgtEl>
                                          <p:spTgt spid="51"/>
                                        </p:tgtEl>
                                        <p:attrNameLst>
                                          <p:attrName>style.visibility</p:attrName>
                                        </p:attrNameLst>
                                      </p:cBhvr>
                                      <p:to>
                                        <p:strVal val="visible"/>
                                      </p:to>
                                    </p:set>
                                    <p:animEffect transition="in" filter="wipe(down)">
                                      <p:cBhvr>
                                        <p:cTn id="7" dur="500"/>
                                        <p:tgtEl>
                                          <p:spTgt spid="51"/>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dissolve">
                                      <p:cBhvr>
                                        <p:cTn id="12" dur="500"/>
                                        <p:tgtEl>
                                          <p:spTgt spid="3"/>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1" fill="hold" nodeType="clickEffect">
                                  <p:stCondLst>
                                    <p:cond delay="0"/>
                                  </p:stCondLst>
                                  <p:childTnLst>
                                    <p:set>
                                      <p:cBhvr>
                                        <p:cTn id="16" dur="1" fill="hold">
                                          <p:stCondLst>
                                            <p:cond delay="0"/>
                                          </p:stCondLst>
                                        </p:cTn>
                                        <p:tgtEl>
                                          <p:spTgt spid="12"/>
                                        </p:tgtEl>
                                        <p:attrNameLst>
                                          <p:attrName>style.visibility</p:attrName>
                                        </p:attrNameLst>
                                      </p:cBhvr>
                                      <p:to>
                                        <p:strVal val="visible"/>
                                      </p:to>
                                    </p:set>
                                    <p:animEffect transition="in" filter="wipe(up)">
                                      <p:cBhvr>
                                        <p:cTn id="17" dur="500"/>
                                        <p:tgtEl>
                                          <p:spTgt spid="12"/>
                                        </p:tgtEl>
                                      </p:cBhvr>
                                    </p:animEffect>
                                  </p:childTnLst>
                                </p:cTn>
                              </p:par>
                              <p:par>
                                <p:cTn id="18" presetID="9" presetClass="exit" presetSubtype="0" fill="hold" nodeType="withEffect">
                                  <p:stCondLst>
                                    <p:cond delay="0"/>
                                  </p:stCondLst>
                                  <p:childTnLst>
                                    <p:animEffect transition="out" filter="dissolve">
                                      <p:cBhvr>
                                        <p:cTn id="19" dur="500"/>
                                        <p:tgtEl>
                                          <p:spTgt spid="51"/>
                                        </p:tgtEl>
                                      </p:cBhvr>
                                    </p:animEffect>
                                    <p:set>
                                      <p:cBhvr>
                                        <p:cTn id="20" dur="1" fill="hold">
                                          <p:stCondLst>
                                            <p:cond delay="499"/>
                                          </p:stCondLst>
                                        </p:cTn>
                                        <p:tgtEl>
                                          <p:spTgt spid="51"/>
                                        </p:tgtEl>
                                        <p:attrNameLst>
                                          <p:attrName>style.visibility</p:attrName>
                                        </p:attrNameLst>
                                      </p:cBhvr>
                                      <p:to>
                                        <p:strVal val="hidden"/>
                                      </p:to>
                                    </p:set>
                                  </p:childTnLst>
                                </p:cTn>
                              </p:par>
                            </p:childTnLst>
                          </p:cTn>
                        </p:par>
                        <p:par>
                          <p:cTn id="21" fill="hold">
                            <p:stCondLst>
                              <p:cond delay="500"/>
                            </p:stCondLst>
                            <p:childTnLst>
                              <p:par>
                                <p:cTn id="22" presetID="9" presetClass="entr" presetSubtype="0" fill="hold" grpId="0" nodeType="afterEffect">
                                  <p:stCondLst>
                                    <p:cond delay="0"/>
                                  </p:stCondLst>
                                  <p:childTnLst>
                                    <p:set>
                                      <p:cBhvr>
                                        <p:cTn id="23" dur="1" fill="hold">
                                          <p:stCondLst>
                                            <p:cond delay="0"/>
                                          </p:stCondLst>
                                        </p:cTn>
                                        <p:tgtEl>
                                          <p:spTgt spid="134"/>
                                        </p:tgtEl>
                                        <p:attrNameLst>
                                          <p:attrName>style.visibility</p:attrName>
                                        </p:attrNameLst>
                                      </p:cBhvr>
                                      <p:to>
                                        <p:strVal val="visible"/>
                                      </p:to>
                                    </p:set>
                                    <p:animEffect transition="in" filter="dissolve">
                                      <p:cBhvr>
                                        <p:cTn id="24" dur="500"/>
                                        <p:tgtEl>
                                          <p:spTgt spid="134"/>
                                        </p:tgtEl>
                                      </p:cBhvr>
                                    </p:animEffect>
                                  </p:childTnLst>
                                </p:cTn>
                              </p:par>
                            </p:childTnLst>
                          </p:cTn>
                        </p:par>
                      </p:childTnLst>
                    </p:cTn>
                  </p:par>
                  <p:par>
                    <p:cTn id="25" fill="hold">
                      <p:stCondLst>
                        <p:cond delay="indefinite"/>
                      </p:stCondLst>
                      <p:childTnLst>
                        <p:par>
                          <p:cTn id="26" fill="hold">
                            <p:stCondLst>
                              <p:cond delay="0"/>
                            </p:stCondLst>
                            <p:childTnLst>
                              <p:par>
                                <p:cTn id="27" presetID="9" presetClass="entr" presetSubtype="0" fill="hold" nodeType="clickEffect">
                                  <p:stCondLst>
                                    <p:cond delay="0"/>
                                  </p:stCondLst>
                                  <p:childTnLst>
                                    <p:set>
                                      <p:cBhvr>
                                        <p:cTn id="28" dur="1" fill="hold">
                                          <p:stCondLst>
                                            <p:cond delay="0"/>
                                          </p:stCondLst>
                                        </p:cTn>
                                        <p:tgtEl>
                                          <p:spTgt spid="52"/>
                                        </p:tgtEl>
                                        <p:attrNameLst>
                                          <p:attrName>style.visibility</p:attrName>
                                        </p:attrNameLst>
                                      </p:cBhvr>
                                      <p:to>
                                        <p:strVal val="visible"/>
                                      </p:to>
                                    </p:set>
                                    <p:animEffect transition="in" filter="dissolve">
                                      <p:cBhvr>
                                        <p:cTn id="29" dur="500"/>
                                        <p:tgtEl>
                                          <p:spTgt spid="52"/>
                                        </p:tgtEl>
                                      </p:cBhvr>
                                    </p:animEffect>
                                  </p:childTnLst>
                                </p:cTn>
                              </p:par>
                            </p:childTnLst>
                          </p:cTn>
                        </p:par>
                      </p:childTnLst>
                    </p:cTn>
                  </p:par>
                  <p:par>
                    <p:cTn id="30" fill="hold">
                      <p:stCondLst>
                        <p:cond delay="indefinite"/>
                      </p:stCondLst>
                      <p:childTnLst>
                        <p:par>
                          <p:cTn id="31" fill="hold">
                            <p:stCondLst>
                              <p:cond delay="0"/>
                            </p:stCondLst>
                            <p:childTnLst>
                              <p:par>
                                <p:cTn id="32" presetID="9" presetClass="exit" presetSubtype="0" fill="hold" nodeType="clickEffect">
                                  <p:stCondLst>
                                    <p:cond delay="0"/>
                                  </p:stCondLst>
                                  <p:childTnLst>
                                    <p:animEffect transition="out" filter="dissolve">
                                      <p:cBhvr>
                                        <p:cTn id="33" dur="500"/>
                                        <p:tgtEl>
                                          <p:spTgt spid="52"/>
                                        </p:tgtEl>
                                      </p:cBhvr>
                                    </p:animEffect>
                                    <p:set>
                                      <p:cBhvr>
                                        <p:cTn id="34" dur="1" fill="hold">
                                          <p:stCondLst>
                                            <p:cond delay="499"/>
                                          </p:stCondLst>
                                        </p:cTn>
                                        <p:tgtEl>
                                          <p:spTgt spid="52"/>
                                        </p:tgtEl>
                                        <p:attrNameLst>
                                          <p:attrName>style.visibility</p:attrName>
                                        </p:attrNameLst>
                                      </p:cBhvr>
                                      <p:to>
                                        <p:strVal val="hidden"/>
                                      </p:to>
                                    </p:set>
                                  </p:childTnLst>
                                </p:cTn>
                              </p:par>
                              <p:par>
                                <p:cTn id="35" presetID="22" presetClass="entr" presetSubtype="8" fill="hold" nodeType="withEffect">
                                  <p:stCondLst>
                                    <p:cond delay="0"/>
                                  </p:stCondLst>
                                  <p:childTnLst>
                                    <p:set>
                                      <p:cBhvr>
                                        <p:cTn id="36" dur="1" fill="hold">
                                          <p:stCondLst>
                                            <p:cond delay="0"/>
                                          </p:stCondLst>
                                        </p:cTn>
                                        <p:tgtEl>
                                          <p:spTgt spid="20"/>
                                        </p:tgtEl>
                                        <p:attrNameLst>
                                          <p:attrName>style.visibility</p:attrName>
                                        </p:attrNameLst>
                                      </p:cBhvr>
                                      <p:to>
                                        <p:strVal val="visible"/>
                                      </p:to>
                                    </p:set>
                                    <p:animEffect transition="in" filter="wipe(left)">
                                      <p:cBhvr>
                                        <p:cTn id="37" dur="500"/>
                                        <p:tgtEl>
                                          <p:spTgt spid="20"/>
                                        </p:tgtEl>
                                      </p:cBhvr>
                                    </p:animEffect>
                                  </p:childTnLst>
                                </p:cTn>
                              </p:par>
                              <p:par>
                                <p:cTn id="38" presetID="9" presetClass="exit" presetSubtype="0" fill="hold" nodeType="withEffect">
                                  <p:stCondLst>
                                    <p:cond delay="0"/>
                                  </p:stCondLst>
                                  <p:childTnLst>
                                    <p:animEffect transition="out" filter="dissolve">
                                      <p:cBhvr>
                                        <p:cTn id="39" dur="500"/>
                                        <p:tgtEl>
                                          <p:spTgt spid="12"/>
                                        </p:tgtEl>
                                      </p:cBhvr>
                                    </p:animEffect>
                                    <p:set>
                                      <p:cBhvr>
                                        <p:cTn id="40" dur="1" fill="hold">
                                          <p:stCondLst>
                                            <p:cond delay="499"/>
                                          </p:stCondLst>
                                        </p:cTn>
                                        <p:tgtEl>
                                          <p:spTgt spid="12"/>
                                        </p:tgtEl>
                                        <p:attrNameLst>
                                          <p:attrName>style.visibility</p:attrName>
                                        </p:attrNameLst>
                                      </p:cBhvr>
                                      <p:to>
                                        <p:strVal val="hidden"/>
                                      </p:to>
                                    </p:set>
                                  </p:childTnLst>
                                </p:cTn>
                              </p:par>
                            </p:childTnLst>
                          </p:cTn>
                        </p:par>
                        <p:par>
                          <p:cTn id="41" fill="hold">
                            <p:stCondLst>
                              <p:cond delay="500"/>
                            </p:stCondLst>
                            <p:childTnLst>
                              <p:par>
                                <p:cTn id="42" presetID="9" presetClass="entr" presetSubtype="0" fill="hold" grpId="0" nodeType="afterEffect">
                                  <p:stCondLst>
                                    <p:cond delay="0"/>
                                  </p:stCondLst>
                                  <p:childTnLst>
                                    <p:set>
                                      <p:cBhvr>
                                        <p:cTn id="43" dur="1" fill="hold">
                                          <p:stCondLst>
                                            <p:cond delay="0"/>
                                          </p:stCondLst>
                                        </p:cTn>
                                        <p:tgtEl>
                                          <p:spTgt spid="122"/>
                                        </p:tgtEl>
                                        <p:attrNameLst>
                                          <p:attrName>style.visibility</p:attrName>
                                        </p:attrNameLst>
                                      </p:cBhvr>
                                      <p:to>
                                        <p:strVal val="visible"/>
                                      </p:to>
                                    </p:set>
                                    <p:animEffect transition="in" filter="dissolve">
                                      <p:cBhvr>
                                        <p:cTn id="44" dur="500"/>
                                        <p:tgtEl>
                                          <p:spTgt spid="122"/>
                                        </p:tgtEl>
                                      </p:cBhvr>
                                    </p:animEffect>
                                  </p:childTnLst>
                                </p:cTn>
                              </p:par>
                            </p:childTnLst>
                          </p:cTn>
                        </p:par>
                      </p:childTnLst>
                    </p:cTn>
                  </p:par>
                  <p:par>
                    <p:cTn id="45" fill="hold">
                      <p:stCondLst>
                        <p:cond delay="indefinite"/>
                      </p:stCondLst>
                      <p:childTnLst>
                        <p:par>
                          <p:cTn id="46" fill="hold">
                            <p:stCondLst>
                              <p:cond delay="0"/>
                            </p:stCondLst>
                            <p:childTnLst>
                              <p:par>
                                <p:cTn id="47" presetID="22" presetClass="entr" presetSubtype="2" fill="hold" nodeType="clickEffect">
                                  <p:stCondLst>
                                    <p:cond delay="0"/>
                                  </p:stCondLst>
                                  <p:childTnLst>
                                    <p:set>
                                      <p:cBhvr>
                                        <p:cTn id="48" dur="1" fill="hold">
                                          <p:stCondLst>
                                            <p:cond delay="0"/>
                                          </p:stCondLst>
                                        </p:cTn>
                                        <p:tgtEl>
                                          <p:spTgt spid="50"/>
                                        </p:tgtEl>
                                        <p:attrNameLst>
                                          <p:attrName>style.visibility</p:attrName>
                                        </p:attrNameLst>
                                      </p:cBhvr>
                                      <p:to>
                                        <p:strVal val="visible"/>
                                      </p:to>
                                    </p:set>
                                    <p:animEffect transition="in" filter="wipe(right)">
                                      <p:cBhvr>
                                        <p:cTn id="49" dur="500"/>
                                        <p:tgtEl>
                                          <p:spTgt spid="50"/>
                                        </p:tgtEl>
                                      </p:cBhvr>
                                    </p:animEffect>
                                  </p:childTnLst>
                                </p:cTn>
                              </p:par>
                              <p:par>
                                <p:cTn id="50" presetID="9" presetClass="exit" presetSubtype="0" fill="hold" nodeType="withEffect">
                                  <p:stCondLst>
                                    <p:cond delay="0"/>
                                  </p:stCondLst>
                                  <p:childTnLst>
                                    <p:animEffect transition="out" filter="dissolve">
                                      <p:cBhvr>
                                        <p:cTn id="51" dur="500"/>
                                        <p:tgtEl>
                                          <p:spTgt spid="20"/>
                                        </p:tgtEl>
                                      </p:cBhvr>
                                    </p:animEffect>
                                    <p:set>
                                      <p:cBhvr>
                                        <p:cTn id="52" dur="1" fill="hold">
                                          <p:stCondLst>
                                            <p:cond delay="499"/>
                                          </p:stCondLst>
                                        </p:cTn>
                                        <p:tgtEl>
                                          <p:spTgt spid="20"/>
                                        </p:tgtEl>
                                        <p:attrNameLst>
                                          <p:attrName>style.visibility</p:attrName>
                                        </p:attrNameLst>
                                      </p:cBhvr>
                                      <p:to>
                                        <p:strVal val="hidden"/>
                                      </p:to>
                                    </p:set>
                                  </p:childTnLst>
                                </p:cTn>
                              </p:par>
                            </p:childTnLst>
                          </p:cTn>
                        </p:par>
                        <p:par>
                          <p:cTn id="53" fill="hold">
                            <p:stCondLst>
                              <p:cond delay="500"/>
                            </p:stCondLst>
                            <p:childTnLst>
                              <p:par>
                                <p:cTn id="54" presetID="9" presetClass="entr" presetSubtype="0" fill="hold" grpId="0" nodeType="afterEffect">
                                  <p:stCondLst>
                                    <p:cond delay="0"/>
                                  </p:stCondLst>
                                  <p:childTnLst>
                                    <p:set>
                                      <p:cBhvr>
                                        <p:cTn id="55" dur="1" fill="hold">
                                          <p:stCondLst>
                                            <p:cond delay="0"/>
                                          </p:stCondLst>
                                        </p:cTn>
                                        <p:tgtEl>
                                          <p:spTgt spid="177"/>
                                        </p:tgtEl>
                                        <p:attrNameLst>
                                          <p:attrName>style.visibility</p:attrName>
                                        </p:attrNameLst>
                                      </p:cBhvr>
                                      <p:to>
                                        <p:strVal val="visible"/>
                                      </p:to>
                                    </p:set>
                                    <p:animEffect transition="in" filter="dissolve">
                                      <p:cBhvr>
                                        <p:cTn id="56" dur="500"/>
                                        <p:tgtEl>
                                          <p:spTgt spid="177"/>
                                        </p:tgtEl>
                                      </p:cBhvr>
                                    </p:animEffect>
                                  </p:childTnLst>
                                </p:cTn>
                              </p:par>
                            </p:childTnLst>
                          </p:cTn>
                        </p:par>
                      </p:childTnLst>
                    </p:cTn>
                  </p:par>
                  <p:par>
                    <p:cTn id="57" fill="hold">
                      <p:stCondLst>
                        <p:cond delay="indefinite"/>
                      </p:stCondLst>
                      <p:childTnLst>
                        <p:par>
                          <p:cTn id="58" fill="hold">
                            <p:stCondLst>
                              <p:cond delay="0"/>
                            </p:stCondLst>
                            <p:childTnLst>
                              <p:par>
                                <p:cTn id="59" presetID="9" presetClass="entr" presetSubtype="0" fill="hold" nodeType="clickEffect">
                                  <p:stCondLst>
                                    <p:cond delay="0"/>
                                  </p:stCondLst>
                                  <p:childTnLst>
                                    <p:set>
                                      <p:cBhvr>
                                        <p:cTn id="60" dur="1" fill="hold">
                                          <p:stCondLst>
                                            <p:cond delay="0"/>
                                          </p:stCondLst>
                                        </p:cTn>
                                        <p:tgtEl>
                                          <p:spTgt spid="125"/>
                                        </p:tgtEl>
                                        <p:attrNameLst>
                                          <p:attrName>style.visibility</p:attrName>
                                        </p:attrNameLst>
                                      </p:cBhvr>
                                      <p:to>
                                        <p:strVal val="visible"/>
                                      </p:to>
                                    </p:set>
                                    <p:animEffect transition="in" filter="dissolve">
                                      <p:cBhvr>
                                        <p:cTn id="61" dur="500"/>
                                        <p:tgtEl>
                                          <p:spTgt spid="1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134" grpId="0"/>
      <p:bldP spid="122" grpId="0"/>
      <p:bldP spid="177" grpId="0"/>
    </p:bld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41" name="Group 140">
            <a:extLst>
              <a:ext uri="{FF2B5EF4-FFF2-40B4-BE49-F238E27FC236}">
                <a16:creationId xmlns:a16="http://schemas.microsoft.com/office/drawing/2014/main" id="{D712CB78-C706-8D45-92DD-C33079FB1C49}"/>
              </a:ext>
            </a:extLst>
          </p:cNvPr>
          <p:cNvGrpSpPr/>
          <p:nvPr/>
        </p:nvGrpSpPr>
        <p:grpSpPr>
          <a:xfrm>
            <a:off x="6946900" y="1524000"/>
            <a:ext cx="711200" cy="1016000"/>
            <a:chOff x="1282700" y="2006600"/>
            <a:chExt cx="2603500" cy="3263900"/>
          </a:xfrm>
        </p:grpSpPr>
        <p:sp>
          <p:nvSpPr>
            <p:cNvPr id="145" name="Rounded Rectangle 144">
              <a:extLst>
                <a:ext uri="{FF2B5EF4-FFF2-40B4-BE49-F238E27FC236}">
                  <a16:creationId xmlns:a16="http://schemas.microsoft.com/office/drawing/2014/main" id="{540E5D60-2630-5C4F-93AA-181EF66F4A05}"/>
                </a:ext>
              </a:extLst>
            </p:cNvPr>
            <p:cNvSpPr/>
            <p:nvPr/>
          </p:nvSpPr>
          <p:spPr>
            <a:xfrm>
              <a:off x="1282700" y="2755900"/>
              <a:ext cx="2603500" cy="2514600"/>
            </a:xfrm>
            <a:prstGeom prst="roundRect">
              <a:avLst/>
            </a:prstGeom>
            <a:solidFill>
              <a:schemeClr val="accent5">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46" name="Rounded Rectangle 145">
              <a:extLst>
                <a:ext uri="{FF2B5EF4-FFF2-40B4-BE49-F238E27FC236}">
                  <a16:creationId xmlns:a16="http://schemas.microsoft.com/office/drawing/2014/main" id="{1B6C9F51-012D-6C41-86DD-D8573774FC76}"/>
                </a:ext>
              </a:extLst>
            </p:cNvPr>
            <p:cNvSpPr/>
            <p:nvPr/>
          </p:nvSpPr>
          <p:spPr>
            <a:xfrm>
              <a:off x="1727200" y="2552700"/>
              <a:ext cx="1765300" cy="177800"/>
            </a:xfrm>
            <a:prstGeom prst="round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47" name="Rounded Rectangle 146">
              <a:extLst>
                <a:ext uri="{FF2B5EF4-FFF2-40B4-BE49-F238E27FC236}">
                  <a16:creationId xmlns:a16="http://schemas.microsoft.com/office/drawing/2014/main" id="{B551C884-0D90-F941-AF6F-06DF5399CBEF}"/>
                </a:ext>
              </a:extLst>
            </p:cNvPr>
            <p:cNvSpPr/>
            <p:nvPr/>
          </p:nvSpPr>
          <p:spPr>
            <a:xfrm>
              <a:off x="1524000" y="2006600"/>
              <a:ext cx="2209800" cy="520700"/>
            </a:xfrm>
            <a:prstGeom prst="roundRect">
              <a:avLst/>
            </a:prstGeom>
            <a:solidFill>
              <a:schemeClr val="accent3">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nvGrpSpPr>
          <p:cNvPr id="6" name="Group 5">
            <a:extLst>
              <a:ext uri="{FF2B5EF4-FFF2-40B4-BE49-F238E27FC236}">
                <a16:creationId xmlns:a16="http://schemas.microsoft.com/office/drawing/2014/main" id="{02FDD130-6C4C-694D-BE73-6370065D7337}"/>
              </a:ext>
            </a:extLst>
          </p:cNvPr>
          <p:cNvGrpSpPr/>
          <p:nvPr/>
        </p:nvGrpSpPr>
        <p:grpSpPr>
          <a:xfrm>
            <a:off x="4622800" y="5626100"/>
            <a:ext cx="711200" cy="1016000"/>
            <a:chOff x="1282700" y="2006600"/>
            <a:chExt cx="2603500" cy="3263900"/>
          </a:xfrm>
        </p:grpSpPr>
        <p:sp>
          <p:nvSpPr>
            <p:cNvPr id="5" name="Rounded Rectangle 4">
              <a:extLst>
                <a:ext uri="{FF2B5EF4-FFF2-40B4-BE49-F238E27FC236}">
                  <a16:creationId xmlns:a16="http://schemas.microsoft.com/office/drawing/2014/main" id="{7EB869C5-DCEC-4743-B371-441AE269CD39}"/>
                </a:ext>
              </a:extLst>
            </p:cNvPr>
            <p:cNvSpPr/>
            <p:nvPr/>
          </p:nvSpPr>
          <p:spPr>
            <a:xfrm>
              <a:off x="1282700" y="2755900"/>
              <a:ext cx="2603500" cy="2514600"/>
            </a:xfrm>
            <a:prstGeom prst="roundRect">
              <a:avLst/>
            </a:prstGeom>
            <a:solidFill>
              <a:schemeClr val="accent5">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35" name="Rounded Rectangle 134">
              <a:extLst>
                <a:ext uri="{FF2B5EF4-FFF2-40B4-BE49-F238E27FC236}">
                  <a16:creationId xmlns:a16="http://schemas.microsoft.com/office/drawing/2014/main" id="{78526DC0-9AD9-8E49-B598-BE6ECB1A3ADD}"/>
                </a:ext>
              </a:extLst>
            </p:cNvPr>
            <p:cNvSpPr/>
            <p:nvPr/>
          </p:nvSpPr>
          <p:spPr>
            <a:xfrm>
              <a:off x="1727200" y="2552700"/>
              <a:ext cx="1765300" cy="177800"/>
            </a:xfrm>
            <a:prstGeom prst="round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39" name="Rounded Rectangle 138">
              <a:extLst>
                <a:ext uri="{FF2B5EF4-FFF2-40B4-BE49-F238E27FC236}">
                  <a16:creationId xmlns:a16="http://schemas.microsoft.com/office/drawing/2014/main" id="{CC925A7C-C818-5C45-B6D1-0A032D437672}"/>
                </a:ext>
              </a:extLst>
            </p:cNvPr>
            <p:cNvSpPr/>
            <p:nvPr/>
          </p:nvSpPr>
          <p:spPr>
            <a:xfrm>
              <a:off x="1524000" y="2006600"/>
              <a:ext cx="2209800" cy="520700"/>
            </a:xfrm>
            <a:prstGeom prst="roundRect">
              <a:avLst/>
            </a:prstGeom>
            <a:solidFill>
              <a:schemeClr val="accent3">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sp>
        <p:nvSpPr>
          <p:cNvPr id="8" name="TextBox 7">
            <a:extLst>
              <a:ext uri="{FF2B5EF4-FFF2-40B4-BE49-F238E27FC236}">
                <a16:creationId xmlns:a16="http://schemas.microsoft.com/office/drawing/2014/main" id="{6B051B04-ACBF-DB44-80A7-0D40AAB4EC53}"/>
              </a:ext>
            </a:extLst>
          </p:cNvPr>
          <p:cNvSpPr txBox="1"/>
          <p:nvPr/>
        </p:nvSpPr>
        <p:spPr>
          <a:xfrm>
            <a:off x="360491" y="261258"/>
            <a:ext cx="8853001" cy="76944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400" b="0" i="0" u="none" strike="noStrike" kern="1200" cap="none" spc="0" normalizeH="0" baseline="0" noProof="0" dirty="0">
                <a:ln>
                  <a:noFill/>
                </a:ln>
                <a:solidFill>
                  <a:srgbClr val="0E01A0"/>
                </a:solidFill>
                <a:effectLst/>
                <a:uLnTx/>
                <a:uFillTx/>
                <a:latin typeface="Calibri" panose="020F0502020204030204"/>
                <a:ea typeface="+mn-ea"/>
                <a:cs typeface="+mn-cs"/>
              </a:rPr>
              <a:t>Cookies: </a:t>
            </a:r>
            <a:r>
              <a:rPr kumimoji="0" lang="en-US" sz="3600" b="0" i="0" u="none" strike="noStrike" kern="1200" cap="none" spc="0" normalizeH="0" baseline="0" noProof="0" dirty="0">
                <a:ln>
                  <a:noFill/>
                </a:ln>
                <a:solidFill>
                  <a:srgbClr val="0E01A0"/>
                </a:solidFill>
                <a:effectLst/>
                <a:uLnTx/>
                <a:uFillTx/>
                <a:latin typeface="Calibri" panose="020F0502020204030204"/>
                <a:ea typeface="+mn-ea"/>
                <a:cs typeface="+mn-cs"/>
              </a:rPr>
              <a:t>tracking a user’s browsing behavior</a:t>
            </a:r>
          </a:p>
        </p:txBody>
      </p:sp>
      <p:grpSp>
        <p:nvGrpSpPr>
          <p:cNvPr id="13" name="Group 57">
            <a:extLst>
              <a:ext uri="{FF2B5EF4-FFF2-40B4-BE49-F238E27FC236}">
                <a16:creationId xmlns:a16="http://schemas.microsoft.com/office/drawing/2014/main" id="{C28FCCAF-E5F2-4945-8BC3-5A0D78DCA4B7}"/>
              </a:ext>
            </a:extLst>
          </p:cNvPr>
          <p:cNvGrpSpPr>
            <a:grpSpLocks/>
          </p:cNvGrpSpPr>
          <p:nvPr/>
        </p:nvGrpSpPr>
        <p:grpSpPr bwMode="auto">
          <a:xfrm>
            <a:off x="4421414" y="1364343"/>
            <a:ext cx="519313" cy="1096646"/>
            <a:chOff x="4140" y="429"/>
            <a:chExt cx="1425" cy="2396"/>
          </a:xfrm>
        </p:grpSpPr>
        <p:sp>
          <p:nvSpPr>
            <p:cNvPr id="14" name="Freeform 58">
              <a:extLst>
                <a:ext uri="{FF2B5EF4-FFF2-40B4-BE49-F238E27FC236}">
                  <a16:creationId xmlns:a16="http://schemas.microsoft.com/office/drawing/2014/main" id="{3E0ABDD2-372E-3E4A-B89E-371FFA05F26D}"/>
                </a:ext>
              </a:extLst>
            </p:cNvPr>
            <p:cNvSpPr>
              <a:spLocks/>
            </p:cNvSpPr>
            <p:nvPr/>
          </p:nvSpPr>
          <p:spPr bwMode="auto">
            <a:xfrm>
              <a:off x="5268" y="433"/>
              <a:ext cx="283" cy="2286"/>
            </a:xfrm>
            <a:custGeom>
              <a:avLst/>
              <a:gdLst>
                <a:gd name="T0" fmla="*/ 6 w 354"/>
                <a:gd name="T1" fmla="*/ 0 h 2742"/>
                <a:gd name="T2" fmla="*/ 30 w 354"/>
                <a:gd name="T3" fmla="*/ 46 h 2742"/>
                <a:gd name="T4" fmla="*/ 30 w 354"/>
                <a:gd name="T5" fmla="*/ 354 h 2742"/>
                <a:gd name="T6" fmla="*/ 0 w 354"/>
                <a:gd name="T7" fmla="*/ 371 h 2742"/>
                <a:gd name="T8" fmla="*/ 6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15" name="Rectangle 59">
              <a:extLst>
                <a:ext uri="{FF2B5EF4-FFF2-40B4-BE49-F238E27FC236}">
                  <a16:creationId xmlns:a16="http://schemas.microsoft.com/office/drawing/2014/main" id="{E0E6AB63-2D8D-FD4A-8D08-0DCE29453826}"/>
                </a:ext>
              </a:extLst>
            </p:cNvPr>
            <p:cNvSpPr>
              <a:spLocks noChangeArrowheads="1"/>
            </p:cNvSpPr>
            <p:nvPr/>
          </p:nvSpPr>
          <p:spPr bwMode="auto">
            <a:xfrm>
              <a:off x="4208" y="429"/>
              <a:ext cx="1043"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6" name="Freeform 60">
              <a:extLst>
                <a:ext uri="{FF2B5EF4-FFF2-40B4-BE49-F238E27FC236}">
                  <a16:creationId xmlns:a16="http://schemas.microsoft.com/office/drawing/2014/main" id="{F2DF5CCD-3A3D-8946-BB0F-B72F144D1304}"/>
                </a:ext>
              </a:extLst>
            </p:cNvPr>
            <p:cNvSpPr>
              <a:spLocks/>
            </p:cNvSpPr>
            <p:nvPr/>
          </p:nvSpPr>
          <p:spPr bwMode="auto">
            <a:xfrm>
              <a:off x="5321" y="570"/>
              <a:ext cx="169" cy="2115"/>
            </a:xfrm>
            <a:custGeom>
              <a:avLst/>
              <a:gdLst>
                <a:gd name="T0" fmla="*/ 2 w 211"/>
                <a:gd name="T1" fmla="*/ 0 h 2537"/>
                <a:gd name="T2" fmla="*/ 18 w 211"/>
                <a:gd name="T3" fmla="*/ 30 h 2537"/>
                <a:gd name="T4" fmla="*/ 2 w 211"/>
                <a:gd name="T5" fmla="*/ 338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17" name="Freeform 61">
              <a:extLst>
                <a:ext uri="{FF2B5EF4-FFF2-40B4-BE49-F238E27FC236}">
                  <a16:creationId xmlns:a16="http://schemas.microsoft.com/office/drawing/2014/main" id="{F4AF3F5F-1964-934E-A22C-CAAAC82B89FD}"/>
                </a:ext>
              </a:extLst>
            </p:cNvPr>
            <p:cNvSpPr>
              <a:spLocks/>
            </p:cNvSpPr>
            <p:nvPr/>
          </p:nvSpPr>
          <p:spPr bwMode="auto">
            <a:xfrm>
              <a:off x="5284" y="1640"/>
              <a:ext cx="263" cy="189"/>
            </a:xfrm>
            <a:custGeom>
              <a:avLst/>
              <a:gdLst>
                <a:gd name="T0" fmla="*/ 2 w 328"/>
                <a:gd name="T1" fmla="*/ 0 h 226"/>
                <a:gd name="T2" fmla="*/ 29 w 328"/>
                <a:gd name="T3" fmla="*/ 18 h 226"/>
                <a:gd name="T4" fmla="*/ 29 w 328"/>
                <a:gd name="T5" fmla="*/ 32 h 226"/>
                <a:gd name="T6" fmla="*/ 0 w 328"/>
                <a:gd name="T7" fmla="*/ 13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18" name="Rectangle 62">
              <a:extLst>
                <a:ext uri="{FF2B5EF4-FFF2-40B4-BE49-F238E27FC236}">
                  <a16:creationId xmlns:a16="http://schemas.microsoft.com/office/drawing/2014/main" id="{60DC56E6-B22B-2D4A-A532-797BE2BECEC2}"/>
                </a:ext>
              </a:extLst>
            </p:cNvPr>
            <p:cNvSpPr>
              <a:spLocks noChangeArrowheads="1"/>
            </p:cNvSpPr>
            <p:nvPr/>
          </p:nvSpPr>
          <p:spPr bwMode="auto">
            <a:xfrm>
              <a:off x="4213" y="691"/>
              <a:ext cx="597" cy="50"/>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nvGrpSpPr>
            <p:cNvPr id="19" name="Group 63">
              <a:extLst>
                <a:ext uri="{FF2B5EF4-FFF2-40B4-BE49-F238E27FC236}">
                  <a16:creationId xmlns:a16="http://schemas.microsoft.com/office/drawing/2014/main" id="{3F3ABA47-6EE0-1142-9310-EFA5245E70DB}"/>
                </a:ext>
              </a:extLst>
            </p:cNvPr>
            <p:cNvGrpSpPr>
              <a:grpSpLocks/>
            </p:cNvGrpSpPr>
            <p:nvPr/>
          </p:nvGrpSpPr>
          <p:grpSpPr bwMode="auto">
            <a:xfrm>
              <a:off x="4749" y="668"/>
              <a:ext cx="581" cy="145"/>
              <a:chOff x="614" y="2568"/>
              <a:chExt cx="725" cy="139"/>
            </a:xfrm>
          </p:grpSpPr>
          <p:sp>
            <p:nvSpPr>
              <p:cNvPr id="45" name="AutoShape 64">
                <a:extLst>
                  <a:ext uri="{FF2B5EF4-FFF2-40B4-BE49-F238E27FC236}">
                    <a16:creationId xmlns:a16="http://schemas.microsoft.com/office/drawing/2014/main" id="{3EFA4FBC-2313-4A44-9498-E5B0E1F1CB5C}"/>
                  </a:ext>
                </a:extLst>
              </p:cNvPr>
              <p:cNvSpPr>
                <a:spLocks noChangeArrowheads="1"/>
              </p:cNvSpPr>
              <p:nvPr/>
            </p:nvSpPr>
            <p:spPr bwMode="auto">
              <a:xfrm>
                <a:off x="612" y="2566"/>
                <a:ext cx="726" cy="140"/>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46" name="AutoShape 65">
                <a:extLst>
                  <a:ext uri="{FF2B5EF4-FFF2-40B4-BE49-F238E27FC236}">
                    <a16:creationId xmlns:a16="http://schemas.microsoft.com/office/drawing/2014/main" id="{53A490A2-F773-064D-9E4E-79006A985BFD}"/>
                  </a:ext>
                </a:extLst>
              </p:cNvPr>
              <p:cNvSpPr>
                <a:spLocks noChangeArrowheads="1"/>
              </p:cNvSpPr>
              <p:nvPr/>
            </p:nvSpPr>
            <p:spPr bwMode="auto">
              <a:xfrm>
                <a:off x="625" y="2580"/>
                <a:ext cx="693"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sp>
          <p:nvSpPr>
            <p:cNvPr id="21" name="Rectangle 66">
              <a:extLst>
                <a:ext uri="{FF2B5EF4-FFF2-40B4-BE49-F238E27FC236}">
                  <a16:creationId xmlns:a16="http://schemas.microsoft.com/office/drawing/2014/main" id="{9B1FF5E8-D30B-2443-8F1C-49E8171DBBA0}"/>
                </a:ext>
              </a:extLst>
            </p:cNvPr>
            <p:cNvSpPr>
              <a:spLocks noChangeArrowheads="1"/>
            </p:cNvSpPr>
            <p:nvPr/>
          </p:nvSpPr>
          <p:spPr bwMode="auto">
            <a:xfrm>
              <a:off x="4224" y="1018"/>
              <a:ext cx="597" cy="50"/>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nvGrpSpPr>
            <p:cNvPr id="22" name="Group 67">
              <a:extLst>
                <a:ext uri="{FF2B5EF4-FFF2-40B4-BE49-F238E27FC236}">
                  <a16:creationId xmlns:a16="http://schemas.microsoft.com/office/drawing/2014/main" id="{647CD9E2-B875-D040-B501-259F20276FEE}"/>
                </a:ext>
              </a:extLst>
            </p:cNvPr>
            <p:cNvGrpSpPr>
              <a:grpSpLocks/>
            </p:cNvGrpSpPr>
            <p:nvPr/>
          </p:nvGrpSpPr>
          <p:grpSpPr bwMode="auto">
            <a:xfrm>
              <a:off x="4747" y="994"/>
              <a:ext cx="581" cy="134"/>
              <a:chOff x="614" y="2568"/>
              <a:chExt cx="725" cy="139"/>
            </a:xfrm>
          </p:grpSpPr>
          <p:sp>
            <p:nvSpPr>
              <p:cNvPr id="43" name="AutoShape 68">
                <a:extLst>
                  <a:ext uri="{FF2B5EF4-FFF2-40B4-BE49-F238E27FC236}">
                    <a16:creationId xmlns:a16="http://schemas.microsoft.com/office/drawing/2014/main" id="{8B40E7A0-7F87-CB42-91AF-8495B15D1FEF}"/>
                  </a:ext>
                </a:extLst>
              </p:cNvPr>
              <p:cNvSpPr>
                <a:spLocks noChangeArrowheads="1"/>
              </p:cNvSpPr>
              <p:nvPr/>
            </p:nvSpPr>
            <p:spPr bwMode="auto">
              <a:xfrm>
                <a:off x="615" y="2567"/>
                <a:ext cx="726" cy="141"/>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44" name="AutoShape 69">
                <a:extLst>
                  <a:ext uri="{FF2B5EF4-FFF2-40B4-BE49-F238E27FC236}">
                    <a16:creationId xmlns:a16="http://schemas.microsoft.com/office/drawing/2014/main" id="{E1BA0D48-E378-0841-B21E-B216A3DEBC44}"/>
                  </a:ext>
                </a:extLst>
              </p:cNvPr>
              <p:cNvSpPr>
                <a:spLocks noChangeArrowheads="1"/>
              </p:cNvSpPr>
              <p:nvPr/>
            </p:nvSpPr>
            <p:spPr bwMode="auto">
              <a:xfrm>
                <a:off x="628" y="2582"/>
                <a:ext cx="693"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sp>
          <p:nvSpPr>
            <p:cNvPr id="23" name="Rectangle 70">
              <a:extLst>
                <a:ext uri="{FF2B5EF4-FFF2-40B4-BE49-F238E27FC236}">
                  <a16:creationId xmlns:a16="http://schemas.microsoft.com/office/drawing/2014/main" id="{A8FEB5CD-1C02-994C-9CD3-7210669BAB9C}"/>
                </a:ext>
              </a:extLst>
            </p:cNvPr>
            <p:cNvSpPr>
              <a:spLocks noChangeArrowheads="1"/>
            </p:cNvSpPr>
            <p:nvPr/>
          </p:nvSpPr>
          <p:spPr bwMode="auto">
            <a:xfrm>
              <a:off x="4219" y="1360"/>
              <a:ext cx="592" cy="45"/>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24" name="Rectangle 71">
              <a:extLst>
                <a:ext uri="{FF2B5EF4-FFF2-40B4-BE49-F238E27FC236}">
                  <a16:creationId xmlns:a16="http://schemas.microsoft.com/office/drawing/2014/main" id="{3F0453AB-5611-FD40-B862-F64CDAA10D8F}"/>
                </a:ext>
              </a:extLst>
            </p:cNvPr>
            <p:cNvSpPr>
              <a:spLocks noChangeArrowheads="1"/>
            </p:cNvSpPr>
            <p:nvPr/>
          </p:nvSpPr>
          <p:spPr bwMode="auto">
            <a:xfrm>
              <a:off x="4229" y="1657"/>
              <a:ext cx="597" cy="45"/>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nvGrpSpPr>
            <p:cNvPr id="25" name="Group 72">
              <a:extLst>
                <a:ext uri="{FF2B5EF4-FFF2-40B4-BE49-F238E27FC236}">
                  <a16:creationId xmlns:a16="http://schemas.microsoft.com/office/drawing/2014/main" id="{4E495B47-7D7F-AE48-BF68-5F048DC528DC}"/>
                </a:ext>
              </a:extLst>
            </p:cNvPr>
            <p:cNvGrpSpPr>
              <a:grpSpLocks/>
            </p:cNvGrpSpPr>
            <p:nvPr/>
          </p:nvGrpSpPr>
          <p:grpSpPr bwMode="auto">
            <a:xfrm>
              <a:off x="4735" y="1627"/>
              <a:ext cx="582" cy="151"/>
              <a:chOff x="614" y="2568"/>
              <a:chExt cx="725" cy="139"/>
            </a:xfrm>
          </p:grpSpPr>
          <p:sp>
            <p:nvSpPr>
              <p:cNvPr id="41" name="AutoShape 73">
                <a:extLst>
                  <a:ext uri="{FF2B5EF4-FFF2-40B4-BE49-F238E27FC236}">
                    <a16:creationId xmlns:a16="http://schemas.microsoft.com/office/drawing/2014/main" id="{52081D9E-64FD-9241-9EEA-BFC2848F38A4}"/>
                  </a:ext>
                </a:extLst>
              </p:cNvPr>
              <p:cNvSpPr>
                <a:spLocks noChangeArrowheads="1"/>
              </p:cNvSpPr>
              <p:nvPr/>
            </p:nvSpPr>
            <p:spPr bwMode="auto">
              <a:xfrm>
                <a:off x="617" y="2568"/>
                <a:ext cx="724"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42" name="AutoShape 74">
                <a:extLst>
                  <a:ext uri="{FF2B5EF4-FFF2-40B4-BE49-F238E27FC236}">
                    <a16:creationId xmlns:a16="http://schemas.microsoft.com/office/drawing/2014/main" id="{89B07DC2-8E24-B048-B84D-C525C9AA2868}"/>
                  </a:ext>
                </a:extLst>
              </p:cNvPr>
              <p:cNvSpPr>
                <a:spLocks noChangeArrowheads="1"/>
              </p:cNvSpPr>
              <p:nvPr/>
            </p:nvSpPr>
            <p:spPr bwMode="auto">
              <a:xfrm>
                <a:off x="630" y="2582"/>
                <a:ext cx="692"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sp>
          <p:nvSpPr>
            <p:cNvPr id="26" name="Freeform 75">
              <a:extLst>
                <a:ext uri="{FF2B5EF4-FFF2-40B4-BE49-F238E27FC236}">
                  <a16:creationId xmlns:a16="http://schemas.microsoft.com/office/drawing/2014/main" id="{00275AA5-20F4-4B40-8A7B-56C022B44C00}"/>
                </a:ext>
              </a:extLst>
            </p:cNvPr>
            <p:cNvSpPr>
              <a:spLocks/>
            </p:cNvSpPr>
            <p:nvPr/>
          </p:nvSpPr>
          <p:spPr bwMode="auto">
            <a:xfrm>
              <a:off x="5288" y="1354"/>
              <a:ext cx="263" cy="188"/>
            </a:xfrm>
            <a:custGeom>
              <a:avLst/>
              <a:gdLst>
                <a:gd name="T0" fmla="*/ 2 w 328"/>
                <a:gd name="T1" fmla="*/ 0 h 226"/>
                <a:gd name="T2" fmla="*/ 29 w 328"/>
                <a:gd name="T3" fmla="*/ 17 h 226"/>
                <a:gd name="T4" fmla="*/ 29 w 328"/>
                <a:gd name="T5" fmla="*/ 30 h 226"/>
                <a:gd name="T6" fmla="*/ 0 w 328"/>
                <a:gd name="T7" fmla="*/ 12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grpSp>
          <p:nvGrpSpPr>
            <p:cNvPr id="27" name="Group 76">
              <a:extLst>
                <a:ext uri="{FF2B5EF4-FFF2-40B4-BE49-F238E27FC236}">
                  <a16:creationId xmlns:a16="http://schemas.microsoft.com/office/drawing/2014/main" id="{E089CEBF-EE46-794F-82AC-9A6451034987}"/>
                </a:ext>
              </a:extLst>
            </p:cNvPr>
            <p:cNvGrpSpPr>
              <a:grpSpLocks/>
            </p:cNvGrpSpPr>
            <p:nvPr/>
          </p:nvGrpSpPr>
          <p:grpSpPr bwMode="auto">
            <a:xfrm>
              <a:off x="4739" y="1327"/>
              <a:ext cx="582" cy="139"/>
              <a:chOff x="614" y="2568"/>
              <a:chExt cx="725" cy="139"/>
            </a:xfrm>
          </p:grpSpPr>
          <p:sp>
            <p:nvSpPr>
              <p:cNvPr id="39" name="AutoShape 77">
                <a:extLst>
                  <a:ext uri="{FF2B5EF4-FFF2-40B4-BE49-F238E27FC236}">
                    <a16:creationId xmlns:a16="http://schemas.microsoft.com/office/drawing/2014/main" id="{4DB9DFE4-1869-F54F-9D86-B1C3308910DE}"/>
                  </a:ext>
                </a:extLst>
              </p:cNvPr>
              <p:cNvSpPr>
                <a:spLocks noChangeArrowheads="1"/>
              </p:cNvSpPr>
              <p:nvPr/>
            </p:nvSpPr>
            <p:spPr bwMode="auto">
              <a:xfrm>
                <a:off x="612" y="2566"/>
                <a:ext cx="724" cy="141"/>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40" name="AutoShape 78">
                <a:extLst>
                  <a:ext uri="{FF2B5EF4-FFF2-40B4-BE49-F238E27FC236}">
                    <a16:creationId xmlns:a16="http://schemas.microsoft.com/office/drawing/2014/main" id="{1D4272DE-9783-504C-B24E-985066EBD4C9}"/>
                  </a:ext>
                </a:extLst>
              </p:cNvPr>
              <p:cNvSpPr>
                <a:spLocks noChangeArrowheads="1"/>
              </p:cNvSpPr>
              <p:nvPr/>
            </p:nvSpPr>
            <p:spPr bwMode="auto">
              <a:xfrm>
                <a:off x="625" y="2581"/>
                <a:ext cx="692" cy="11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sp>
          <p:nvSpPr>
            <p:cNvPr id="28" name="Rectangle 79">
              <a:extLst>
                <a:ext uri="{FF2B5EF4-FFF2-40B4-BE49-F238E27FC236}">
                  <a16:creationId xmlns:a16="http://schemas.microsoft.com/office/drawing/2014/main" id="{5FE88211-5391-9B42-9155-73A19A273619}"/>
                </a:ext>
              </a:extLst>
            </p:cNvPr>
            <p:cNvSpPr>
              <a:spLocks noChangeArrowheads="1"/>
            </p:cNvSpPr>
            <p:nvPr/>
          </p:nvSpPr>
          <p:spPr bwMode="auto">
            <a:xfrm>
              <a:off x="5251" y="429"/>
              <a:ext cx="68" cy="2290"/>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29" name="Freeform 80">
              <a:extLst>
                <a:ext uri="{FF2B5EF4-FFF2-40B4-BE49-F238E27FC236}">
                  <a16:creationId xmlns:a16="http://schemas.microsoft.com/office/drawing/2014/main" id="{05E256D3-88AF-EE40-9D8D-E6162627B75A}"/>
                </a:ext>
              </a:extLst>
            </p:cNvPr>
            <p:cNvSpPr>
              <a:spLocks/>
            </p:cNvSpPr>
            <p:nvPr/>
          </p:nvSpPr>
          <p:spPr bwMode="auto">
            <a:xfrm>
              <a:off x="5312" y="1007"/>
              <a:ext cx="237" cy="213"/>
            </a:xfrm>
            <a:custGeom>
              <a:avLst/>
              <a:gdLst>
                <a:gd name="T0" fmla="*/ 2 w 296"/>
                <a:gd name="T1" fmla="*/ 0 h 256"/>
                <a:gd name="T2" fmla="*/ 26 w 296"/>
                <a:gd name="T3" fmla="*/ 18 h 256"/>
                <a:gd name="T4" fmla="*/ 26 w 296"/>
                <a:gd name="T5" fmla="*/ 34 h 256"/>
                <a:gd name="T6" fmla="*/ 0 w 296"/>
                <a:gd name="T7" fmla="*/ 12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30" name="Freeform 81">
              <a:extLst>
                <a:ext uri="{FF2B5EF4-FFF2-40B4-BE49-F238E27FC236}">
                  <a16:creationId xmlns:a16="http://schemas.microsoft.com/office/drawing/2014/main" id="{2B1E13A7-1340-1449-8740-70AFA3DE6C85}"/>
                </a:ext>
              </a:extLst>
            </p:cNvPr>
            <p:cNvSpPr>
              <a:spLocks/>
            </p:cNvSpPr>
            <p:nvPr/>
          </p:nvSpPr>
          <p:spPr bwMode="auto">
            <a:xfrm>
              <a:off x="5315" y="680"/>
              <a:ext cx="244" cy="240"/>
            </a:xfrm>
            <a:custGeom>
              <a:avLst/>
              <a:gdLst>
                <a:gd name="T0" fmla="*/ 0 w 304"/>
                <a:gd name="T1" fmla="*/ 0 h 288"/>
                <a:gd name="T2" fmla="*/ 27 w 304"/>
                <a:gd name="T3" fmla="*/ 23 h 288"/>
                <a:gd name="T4" fmla="*/ 25 w 304"/>
                <a:gd name="T5" fmla="*/ 39 h 288"/>
                <a:gd name="T6" fmla="*/ 2 w 304"/>
                <a:gd name="T7" fmla="*/ 17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31" name="Oval 82">
              <a:extLst>
                <a:ext uri="{FF2B5EF4-FFF2-40B4-BE49-F238E27FC236}">
                  <a16:creationId xmlns:a16="http://schemas.microsoft.com/office/drawing/2014/main" id="{DAC0CC86-045F-6F4E-9391-E07245D69893}"/>
                </a:ext>
              </a:extLst>
            </p:cNvPr>
            <p:cNvSpPr>
              <a:spLocks noChangeArrowheads="1"/>
            </p:cNvSpPr>
            <p:nvPr/>
          </p:nvSpPr>
          <p:spPr bwMode="auto">
            <a:xfrm>
              <a:off x="5518" y="2609"/>
              <a:ext cx="47" cy="101"/>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32" name="Freeform 83">
              <a:extLst>
                <a:ext uri="{FF2B5EF4-FFF2-40B4-BE49-F238E27FC236}">
                  <a16:creationId xmlns:a16="http://schemas.microsoft.com/office/drawing/2014/main" id="{A27EE01C-A7F3-EB4C-B539-16929E3E83A2}"/>
                </a:ext>
              </a:extLst>
            </p:cNvPr>
            <p:cNvSpPr>
              <a:spLocks/>
            </p:cNvSpPr>
            <p:nvPr/>
          </p:nvSpPr>
          <p:spPr bwMode="auto">
            <a:xfrm>
              <a:off x="5302" y="2614"/>
              <a:ext cx="245" cy="200"/>
            </a:xfrm>
            <a:custGeom>
              <a:avLst/>
              <a:gdLst>
                <a:gd name="T0" fmla="*/ 0 w 306"/>
                <a:gd name="T1" fmla="*/ 15 h 240"/>
                <a:gd name="T2" fmla="*/ 2 w 306"/>
                <a:gd name="T3" fmla="*/ 33 h 240"/>
                <a:gd name="T4" fmla="*/ 27 w 306"/>
                <a:gd name="T5" fmla="*/ 15 h 240"/>
                <a:gd name="T6" fmla="*/ 26 w 306"/>
                <a:gd name="T7" fmla="*/ 0 h 240"/>
                <a:gd name="T8" fmla="*/ 0 w 306"/>
                <a:gd name="T9" fmla="*/ 15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33" name="AutoShape 84">
              <a:extLst>
                <a:ext uri="{FF2B5EF4-FFF2-40B4-BE49-F238E27FC236}">
                  <a16:creationId xmlns:a16="http://schemas.microsoft.com/office/drawing/2014/main" id="{881A1C8F-54F2-8948-B760-2762B01F479A}"/>
                </a:ext>
              </a:extLst>
            </p:cNvPr>
            <p:cNvSpPr>
              <a:spLocks noChangeArrowheads="1"/>
            </p:cNvSpPr>
            <p:nvPr/>
          </p:nvSpPr>
          <p:spPr bwMode="auto">
            <a:xfrm>
              <a:off x="4140" y="2679"/>
              <a:ext cx="1200" cy="146"/>
            </a:xfrm>
            <a:prstGeom prst="roundRect">
              <a:avLst>
                <a:gd name="adj" fmla="val 50000"/>
              </a:avLst>
            </a:prstGeom>
            <a:solidFill>
              <a:srgbClr val="DDDDDD"/>
            </a:solidFill>
            <a:ln w="9525">
              <a:solidFill>
                <a:schemeClr val="tx1"/>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34" name="AutoShape 85">
              <a:extLst>
                <a:ext uri="{FF2B5EF4-FFF2-40B4-BE49-F238E27FC236}">
                  <a16:creationId xmlns:a16="http://schemas.microsoft.com/office/drawing/2014/main" id="{5AE8BE14-C3E6-D84F-A9AC-E4E0F707C933}"/>
                </a:ext>
              </a:extLst>
            </p:cNvPr>
            <p:cNvSpPr>
              <a:spLocks noChangeArrowheads="1"/>
            </p:cNvSpPr>
            <p:nvPr/>
          </p:nvSpPr>
          <p:spPr bwMode="auto">
            <a:xfrm>
              <a:off x="4208" y="2709"/>
              <a:ext cx="1069" cy="86"/>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35" name="Oval 86">
              <a:extLst>
                <a:ext uri="{FF2B5EF4-FFF2-40B4-BE49-F238E27FC236}">
                  <a16:creationId xmlns:a16="http://schemas.microsoft.com/office/drawing/2014/main" id="{FD11E9D2-4386-FF49-8E96-2E035F92F945}"/>
                </a:ext>
              </a:extLst>
            </p:cNvPr>
            <p:cNvSpPr>
              <a:spLocks noChangeArrowheads="1"/>
            </p:cNvSpPr>
            <p:nvPr/>
          </p:nvSpPr>
          <p:spPr bwMode="auto">
            <a:xfrm>
              <a:off x="4308" y="2382"/>
              <a:ext cx="157" cy="146"/>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36" name="Oval 87">
              <a:extLst>
                <a:ext uri="{FF2B5EF4-FFF2-40B4-BE49-F238E27FC236}">
                  <a16:creationId xmlns:a16="http://schemas.microsoft.com/office/drawing/2014/main" id="{A698DF12-44DE-B34A-9F3A-FC02DEBBF9F1}"/>
                </a:ext>
              </a:extLst>
            </p:cNvPr>
            <p:cNvSpPr>
              <a:spLocks noChangeArrowheads="1"/>
            </p:cNvSpPr>
            <p:nvPr/>
          </p:nvSpPr>
          <p:spPr bwMode="auto">
            <a:xfrm>
              <a:off x="4486" y="2382"/>
              <a:ext cx="162" cy="146"/>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37" name="Oval 88">
              <a:extLst>
                <a:ext uri="{FF2B5EF4-FFF2-40B4-BE49-F238E27FC236}">
                  <a16:creationId xmlns:a16="http://schemas.microsoft.com/office/drawing/2014/main" id="{C070DEEB-91AB-C142-9143-5974D8EB70A8}"/>
                </a:ext>
              </a:extLst>
            </p:cNvPr>
            <p:cNvSpPr>
              <a:spLocks noChangeArrowheads="1"/>
            </p:cNvSpPr>
            <p:nvPr/>
          </p:nvSpPr>
          <p:spPr bwMode="auto">
            <a:xfrm>
              <a:off x="4664" y="2382"/>
              <a:ext cx="157" cy="141"/>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38" name="Rectangle 89">
              <a:extLst>
                <a:ext uri="{FF2B5EF4-FFF2-40B4-BE49-F238E27FC236}">
                  <a16:creationId xmlns:a16="http://schemas.microsoft.com/office/drawing/2014/main" id="{73990BF0-CEC8-384B-BF26-4A0885AAFAC7}"/>
                </a:ext>
              </a:extLst>
            </p:cNvPr>
            <p:cNvSpPr>
              <a:spLocks noChangeArrowheads="1"/>
            </p:cNvSpPr>
            <p:nvPr/>
          </p:nvSpPr>
          <p:spPr bwMode="auto">
            <a:xfrm>
              <a:off x="5062" y="1833"/>
              <a:ext cx="84" cy="765"/>
            </a:xfrm>
            <a:prstGeom prst="rect">
              <a:avLst/>
            </a:prstGeom>
            <a:solidFill>
              <a:srgbClr val="292929"/>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pic>
        <p:nvPicPr>
          <p:cNvPr id="7" name="Picture 6">
            <a:extLst>
              <a:ext uri="{FF2B5EF4-FFF2-40B4-BE49-F238E27FC236}">
                <a16:creationId xmlns:a16="http://schemas.microsoft.com/office/drawing/2014/main" id="{AC613071-8BFC-5349-80C0-9020206375EE}"/>
              </a:ext>
            </a:extLst>
          </p:cNvPr>
          <p:cNvPicPr>
            <a:picLocks noChangeAspect="1"/>
          </p:cNvPicPr>
          <p:nvPr/>
        </p:nvPicPr>
        <p:blipFill>
          <a:blip r:embed="rId3"/>
          <a:stretch>
            <a:fillRect/>
          </a:stretch>
        </p:blipFill>
        <p:spPr>
          <a:xfrm>
            <a:off x="4987471" y="1230461"/>
            <a:ext cx="1797957" cy="1299560"/>
          </a:xfrm>
          <a:prstGeom prst="rect">
            <a:avLst/>
          </a:prstGeom>
        </p:spPr>
      </p:pic>
      <p:grpSp>
        <p:nvGrpSpPr>
          <p:cNvPr id="83" name="Group 57">
            <a:extLst>
              <a:ext uri="{FF2B5EF4-FFF2-40B4-BE49-F238E27FC236}">
                <a16:creationId xmlns:a16="http://schemas.microsoft.com/office/drawing/2014/main" id="{C5D7863B-AD69-FC47-BA2D-38FCE4992417}"/>
              </a:ext>
            </a:extLst>
          </p:cNvPr>
          <p:cNvGrpSpPr>
            <a:grpSpLocks/>
          </p:cNvGrpSpPr>
          <p:nvPr/>
        </p:nvGrpSpPr>
        <p:grpSpPr bwMode="auto">
          <a:xfrm>
            <a:off x="8178799" y="4820558"/>
            <a:ext cx="519313" cy="1096646"/>
            <a:chOff x="4140" y="429"/>
            <a:chExt cx="1425" cy="2396"/>
          </a:xfrm>
        </p:grpSpPr>
        <p:sp>
          <p:nvSpPr>
            <p:cNvPr id="84" name="Freeform 58">
              <a:extLst>
                <a:ext uri="{FF2B5EF4-FFF2-40B4-BE49-F238E27FC236}">
                  <a16:creationId xmlns:a16="http://schemas.microsoft.com/office/drawing/2014/main" id="{49D083FD-79A2-E74D-A776-974520EEA50C}"/>
                </a:ext>
              </a:extLst>
            </p:cNvPr>
            <p:cNvSpPr>
              <a:spLocks/>
            </p:cNvSpPr>
            <p:nvPr/>
          </p:nvSpPr>
          <p:spPr bwMode="auto">
            <a:xfrm>
              <a:off x="5268" y="433"/>
              <a:ext cx="283" cy="2286"/>
            </a:xfrm>
            <a:custGeom>
              <a:avLst/>
              <a:gdLst>
                <a:gd name="T0" fmla="*/ 6 w 354"/>
                <a:gd name="T1" fmla="*/ 0 h 2742"/>
                <a:gd name="T2" fmla="*/ 30 w 354"/>
                <a:gd name="T3" fmla="*/ 46 h 2742"/>
                <a:gd name="T4" fmla="*/ 30 w 354"/>
                <a:gd name="T5" fmla="*/ 354 h 2742"/>
                <a:gd name="T6" fmla="*/ 0 w 354"/>
                <a:gd name="T7" fmla="*/ 371 h 2742"/>
                <a:gd name="T8" fmla="*/ 6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85" name="Rectangle 59">
              <a:extLst>
                <a:ext uri="{FF2B5EF4-FFF2-40B4-BE49-F238E27FC236}">
                  <a16:creationId xmlns:a16="http://schemas.microsoft.com/office/drawing/2014/main" id="{C160A5F6-4243-0B4D-A694-687DE9C0BADD}"/>
                </a:ext>
              </a:extLst>
            </p:cNvPr>
            <p:cNvSpPr>
              <a:spLocks noChangeArrowheads="1"/>
            </p:cNvSpPr>
            <p:nvPr/>
          </p:nvSpPr>
          <p:spPr bwMode="auto">
            <a:xfrm>
              <a:off x="4208" y="429"/>
              <a:ext cx="1043"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86" name="Freeform 60">
              <a:extLst>
                <a:ext uri="{FF2B5EF4-FFF2-40B4-BE49-F238E27FC236}">
                  <a16:creationId xmlns:a16="http://schemas.microsoft.com/office/drawing/2014/main" id="{DCE1287F-730A-864C-AD9E-9FB460287141}"/>
                </a:ext>
              </a:extLst>
            </p:cNvPr>
            <p:cNvSpPr>
              <a:spLocks/>
            </p:cNvSpPr>
            <p:nvPr/>
          </p:nvSpPr>
          <p:spPr bwMode="auto">
            <a:xfrm>
              <a:off x="5321" y="570"/>
              <a:ext cx="169" cy="2115"/>
            </a:xfrm>
            <a:custGeom>
              <a:avLst/>
              <a:gdLst>
                <a:gd name="T0" fmla="*/ 2 w 211"/>
                <a:gd name="T1" fmla="*/ 0 h 2537"/>
                <a:gd name="T2" fmla="*/ 18 w 211"/>
                <a:gd name="T3" fmla="*/ 30 h 2537"/>
                <a:gd name="T4" fmla="*/ 2 w 211"/>
                <a:gd name="T5" fmla="*/ 338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87" name="Freeform 61">
              <a:extLst>
                <a:ext uri="{FF2B5EF4-FFF2-40B4-BE49-F238E27FC236}">
                  <a16:creationId xmlns:a16="http://schemas.microsoft.com/office/drawing/2014/main" id="{1A9CE9AE-3F0C-CB4A-AFB4-667C998F6D05}"/>
                </a:ext>
              </a:extLst>
            </p:cNvPr>
            <p:cNvSpPr>
              <a:spLocks/>
            </p:cNvSpPr>
            <p:nvPr/>
          </p:nvSpPr>
          <p:spPr bwMode="auto">
            <a:xfrm>
              <a:off x="5284" y="1640"/>
              <a:ext cx="263" cy="189"/>
            </a:xfrm>
            <a:custGeom>
              <a:avLst/>
              <a:gdLst>
                <a:gd name="T0" fmla="*/ 2 w 328"/>
                <a:gd name="T1" fmla="*/ 0 h 226"/>
                <a:gd name="T2" fmla="*/ 29 w 328"/>
                <a:gd name="T3" fmla="*/ 18 h 226"/>
                <a:gd name="T4" fmla="*/ 29 w 328"/>
                <a:gd name="T5" fmla="*/ 32 h 226"/>
                <a:gd name="T6" fmla="*/ 0 w 328"/>
                <a:gd name="T7" fmla="*/ 13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88" name="Rectangle 62">
              <a:extLst>
                <a:ext uri="{FF2B5EF4-FFF2-40B4-BE49-F238E27FC236}">
                  <a16:creationId xmlns:a16="http://schemas.microsoft.com/office/drawing/2014/main" id="{01EB0058-0984-934E-8EBD-78F44D93B785}"/>
                </a:ext>
              </a:extLst>
            </p:cNvPr>
            <p:cNvSpPr>
              <a:spLocks noChangeArrowheads="1"/>
            </p:cNvSpPr>
            <p:nvPr/>
          </p:nvSpPr>
          <p:spPr bwMode="auto">
            <a:xfrm>
              <a:off x="4213" y="691"/>
              <a:ext cx="597" cy="50"/>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nvGrpSpPr>
            <p:cNvPr id="89" name="Group 63">
              <a:extLst>
                <a:ext uri="{FF2B5EF4-FFF2-40B4-BE49-F238E27FC236}">
                  <a16:creationId xmlns:a16="http://schemas.microsoft.com/office/drawing/2014/main" id="{6DEFB971-8A0D-D54B-BB2F-A5A52EC70DDD}"/>
                </a:ext>
              </a:extLst>
            </p:cNvPr>
            <p:cNvGrpSpPr>
              <a:grpSpLocks/>
            </p:cNvGrpSpPr>
            <p:nvPr/>
          </p:nvGrpSpPr>
          <p:grpSpPr bwMode="auto">
            <a:xfrm>
              <a:off x="4749" y="668"/>
              <a:ext cx="581" cy="145"/>
              <a:chOff x="614" y="2568"/>
              <a:chExt cx="725" cy="139"/>
            </a:xfrm>
          </p:grpSpPr>
          <p:sp>
            <p:nvSpPr>
              <p:cNvPr id="114" name="AutoShape 64">
                <a:extLst>
                  <a:ext uri="{FF2B5EF4-FFF2-40B4-BE49-F238E27FC236}">
                    <a16:creationId xmlns:a16="http://schemas.microsoft.com/office/drawing/2014/main" id="{CB3AB1FF-68E6-B747-BBE7-AB752061332D}"/>
                  </a:ext>
                </a:extLst>
              </p:cNvPr>
              <p:cNvSpPr>
                <a:spLocks noChangeArrowheads="1"/>
              </p:cNvSpPr>
              <p:nvPr/>
            </p:nvSpPr>
            <p:spPr bwMode="auto">
              <a:xfrm>
                <a:off x="612" y="2566"/>
                <a:ext cx="726" cy="140"/>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15" name="AutoShape 65">
                <a:extLst>
                  <a:ext uri="{FF2B5EF4-FFF2-40B4-BE49-F238E27FC236}">
                    <a16:creationId xmlns:a16="http://schemas.microsoft.com/office/drawing/2014/main" id="{E93F508C-CA28-204B-8B27-C54D968A705A}"/>
                  </a:ext>
                </a:extLst>
              </p:cNvPr>
              <p:cNvSpPr>
                <a:spLocks noChangeArrowheads="1"/>
              </p:cNvSpPr>
              <p:nvPr/>
            </p:nvSpPr>
            <p:spPr bwMode="auto">
              <a:xfrm>
                <a:off x="625" y="2580"/>
                <a:ext cx="693"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sp>
          <p:nvSpPr>
            <p:cNvPr id="90" name="Rectangle 66">
              <a:extLst>
                <a:ext uri="{FF2B5EF4-FFF2-40B4-BE49-F238E27FC236}">
                  <a16:creationId xmlns:a16="http://schemas.microsoft.com/office/drawing/2014/main" id="{5B1AC563-B14E-A64A-B619-7D4BA2381730}"/>
                </a:ext>
              </a:extLst>
            </p:cNvPr>
            <p:cNvSpPr>
              <a:spLocks noChangeArrowheads="1"/>
            </p:cNvSpPr>
            <p:nvPr/>
          </p:nvSpPr>
          <p:spPr bwMode="auto">
            <a:xfrm>
              <a:off x="4224" y="1018"/>
              <a:ext cx="597" cy="50"/>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nvGrpSpPr>
            <p:cNvPr id="91" name="Group 67">
              <a:extLst>
                <a:ext uri="{FF2B5EF4-FFF2-40B4-BE49-F238E27FC236}">
                  <a16:creationId xmlns:a16="http://schemas.microsoft.com/office/drawing/2014/main" id="{48FCBC14-90E7-EB46-8ABD-7C73B7251493}"/>
                </a:ext>
              </a:extLst>
            </p:cNvPr>
            <p:cNvGrpSpPr>
              <a:grpSpLocks/>
            </p:cNvGrpSpPr>
            <p:nvPr/>
          </p:nvGrpSpPr>
          <p:grpSpPr bwMode="auto">
            <a:xfrm>
              <a:off x="4747" y="994"/>
              <a:ext cx="581" cy="134"/>
              <a:chOff x="614" y="2568"/>
              <a:chExt cx="725" cy="139"/>
            </a:xfrm>
          </p:grpSpPr>
          <p:sp>
            <p:nvSpPr>
              <p:cNvPr id="112" name="AutoShape 68">
                <a:extLst>
                  <a:ext uri="{FF2B5EF4-FFF2-40B4-BE49-F238E27FC236}">
                    <a16:creationId xmlns:a16="http://schemas.microsoft.com/office/drawing/2014/main" id="{A898FDCB-872C-6440-BCF5-39CC5BB4E22F}"/>
                  </a:ext>
                </a:extLst>
              </p:cNvPr>
              <p:cNvSpPr>
                <a:spLocks noChangeArrowheads="1"/>
              </p:cNvSpPr>
              <p:nvPr/>
            </p:nvSpPr>
            <p:spPr bwMode="auto">
              <a:xfrm>
                <a:off x="615" y="2567"/>
                <a:ext cx="726" cy="141"/>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13" name="AutoShape 69">
                <a:extLst>
                  <a:ext uri="{FF2B5EF4-FFF2-40B4-BE49-F238E27FC236}">
                    <a16:creationId xmlns:a16="http://schemas.microsoft.com/office/drawing/2014/main" id="{146DD0F8-ADA8-4F48-B1C0-6C48443ABC84}"/>
                  </a:ext>
                </a:extLst>
              </p:cNvPr>
              <p:cNvSpPr>
                <a:spLocks noChangeArrowheads="1"/>
              </p:cNvSpPr>
              <p:nvPr/>
            </p:nvSpPr>
            <p:spPr bwMode="auto">
              <a:xfrm>
                <a:off x="628" y="2582"/>
                <a:ext cx="693"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sp>
          <p:nvSpPr>
            <p:cNvPr id="92" name="Rectangle 70">
              <a:extLst>
                <a:ext uri="{FF2B5EF4-FFF2-40B4-BE49-F238E27FC236}">
                  <a16:creationId xmlns:a16="http://schemas.microsoft.com/office/drawing/2014/main" id="{AECADF08-F932-F64F-83DE-4FB9C1254041}"/>
                </a:ext>
              </a:extLst>
            </p:cNvPr>
            <p:cNvSpPr>
              <a:spLocks noChangeArrowheads="1"/>
            </p:cNvSpPr>
            <p:nvPr/>
          </p:nvSpPr>
          <p:spPr bwMode="auto">
            <a:xfrm>
              <a:off x="4219" y="1360"/>
              <a:ext cx="592" cy="45"/>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93" name="Rectangle 71">
              <a:extLst>
                <a:ext uri="{FF2B5EF4-FFF2-40B4-BE49-F238E27FC236}">
                  <a16:creationId xmlns:a16="http://schemas.microsoft.com/office/drawing/2014/main" id="{AAB7C3D1-8C2B-BE49-A8B9-C1F76FC88D66}"/>
                </a:ext>
              </a:extLst>
            </p:cNvPr>
            <p:cNvSpPr>
              <a:spLocks noChangeArrowheads="1"/>
            </p:cNvSpPr>
            <p:nvPr/>
          </p:nvSpPr>
          <p:spPr bwMode="auto">
            <a:xfrm>
              <a:off x="4229" y="1657"/>
              <a:ext cx="597" cy="45"/>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nvGrpSpPr>
            <p:cNvPr id="94" name="Group 72">
              <a:extLst>
                <a:ext uri="{FF2B5EF4-FFF2-40B4-BE49-F238E27FC236}">
                  <a16:creationId xmlns:a16="http://schemas.microsoft.com/office/drawing/2014/main" id="{3DEC4CAB-1840-6D4B-83A5-245A38500CEA}"/>
                </a:ext>
              </a:extLst>
            </p:cNvPr>
            <p:cNvGrpSpPr>
              <a:grpSpLocks/>
            </p:cNvGrpSpPr>
            <p:nvPr/>
          </p:nvGrpSpPr>
          <p:grpSpPr bwMode="auto">
            <a:xfrm>
              <a:off x="4735" y="1627"/>
              <a:ext cx="582" cy="151"/>
              <a:chOff x="614" y="2568"/>
              <a:chExt cx="725" cy="139"/>
            </a:xfrm>
          </p:grpSpPr>
          <p:sp>
            <p:nvSpPr>
              <p:cNvPr id="110" name="AutoShape 73">
                <a:extLst>
                  <a:ext uri="{FF2B5EF4-FFF2-40B4-BE49-F238E27FC236}">
                    <a16:creationId xmlns:a16="http://schemas.microsoft.com/office/drawing/2014/main" id="{A0F018FE-D678-C348-92C8-C541D45EC142}"/>
                  </a:ext>
                </a:extLst>
              </p:cNvPr>
              <p:cNvSpPr>
                <a:spLocks noChangeArrowheads="1"/>
              </p:cNvSpPr>
              <p:nvPr/>
            </p:nvSpPr>
            <p:spPr bwMode="auto">
              <a:xfrm>
                <a:off x="617" y="2568"/>
                <a:ext cx="724"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11" name="AutoShape 74">
                <a:extLst>
                  <a:ext uri="{FF2B5EF4-FFF2-40B4-BE49-F238E27FC236}">
                    <a16:creationId xmlns:a16="http://schemas.microsoft.com/office/drawing/2014/main" id="{438A18AE-96B9-634D-B0C6-94D6136C1BF3}"/>
                  </a:ext>
                </a:extLst>
              </p:cNvPr>
              <p:cNvSpPr>
                <a:spLocks noChangeArrowheads="1"/>
              </p:cNvSpPr>
              <p:nvPr/>
            </p:nvSpPr>
            <p:spPr bwMode="auto">
              <a:xfrm>
                <a:off x="630" y="2582"/>
                <a:ext cx="692"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sp>
          <p:nvSpPr>
            <p:cNvPr id="95" name="Freeform 75">
              <a:extLst>
                <a:ext uri="{FF2B5EF4-FFF2-40B4-BE49-F238E27FC236}">
                  <a16:creationId xmlns:a16="http://schemas.microsoft.com/office/drawing/2014/main" id="{D0CF0AA3-AC56-5B4A-AAB7-C4F4A10396F4}"/>
                </a:ext>
              </a:extLst>
            </p:cNvPr>
            <p:cNvSpPr>
              <a:spLocks/>
            </p:cNvSpPr>
            <p:nvPr/>
          </p:nvSpPr>
          <p:spPr bwMode="auto">
            <a:xfrm>
              <a:off x="5288" y="1354"/>
              <a:ext cx="263" cy="188"/>
            </a:xfrm>
            <a:custGeom>
              <a:avLst/>
              <a:gdLst>
                <a:gd name="T0" fmla="*/ 2 w 328"/>
                <a:gd name="T1" fmla="*/ 0 h 226"/>
                <a:gd name="T2" fmla="*/ 29 w 328"/>
                <a:gd name="T3" fmla="*/ 17 h 226"/>
                <a:gd name="T4" fmla="*/ 29 w 328"/>
                <a:gd name="T5" fmla="*/ 30 h 226"/>
                <a:gd name="T6" fmla="*/ 0 w 328"/>
                <a:gd name="T7" fmla="*/ 12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grpSp>
          <p:nvGrpSpPr>
            <p:cNvPr id="96" name="Group 76">
              <a:extLst>
                <a:ext uri="{FF2B5EF4-FFF2-40B4-BE49-F238E27FC236}">
                  <a16:creationId xmlns:a16="http://schemas.microsoft.com/office/drawing/2014/main" id="{2F69551B-EBA3-BF40-8C0D-28FC3540F9EA}"/>
                </a:ext>
              </a:extLst>
            </p:cNvPr>
            <p:cNvGrpSpPr>
              <a:grpSpLocks/>
            </p:cNvGrpSpPr>
            <p:nvPr/>
          </p:nvGrpSpPr>
          <p:grpSpPr bwMode="auto">
            <a:xfrm>
              <a:off x="4739" y="1327"/>
              <a:ext cx="582" cy="139"/>
              <a:chOff x="614" y="2568"/>
              <a:chExt cx="725" cy="139"/>
            </a:xfrm>
          </p:grpSpPr>
          <p:sp>
            <p:nvSpPr>
              <p:cNvPr id="108" name="AutoShape 77">
                <a:extLst>
                  <a:ext uri="{FF2B5EF4-FFF2-40B4-BE49-F238E27FC236}">
                    <a16:creationId xmlns:a16="http://schemas.microsoft.com/office/drawing/2014/main" id="{F24A03FE-CC74-2E4C-A1C8-914AEE73C263}"/>
                  </a:ext>
                </a:extLst>
              </p:cNvPr>
              <p:cNvSpPr>
                <a:spLocks noChangeArrowheads="1"/>
              </p:cNvSpPr>
              <p:nvPr/>
            </p:nvSpPr>
            <p:spPr bwMode="auto">
              <a:xfrm>
                <a:off x="612" y="2566"/>
                <a:ext cx="724" cy="141"/>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09" name="AutoShape 78">
                <a:extLst>
                  <a:ext uri="{FF2B5EF4-FFF2-40B4-BE49-F238E27FC236}">
                    <a16:creationId xmlns:a16="http://schemas.microsoft.com/office/drawing/2014/main" id="{1A088830-47CE-554E-891D-383BDC7C106C}"/>
                  </a:ext>
                </a:extLst>
              </p:cNvPr>
              <p:cNvSpPr>
                <a:spLocks noChangeArrowheads="1"/>
              </p:cNvSpPr>
              <p:nvPr/>
            </p:nvSpPr>
            <p:spPr bwMode="auto">
              <a:xfrm>
                <a:off x="625" y="2581"/>
                <a:ext cx="692" cy="11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sp>
          <p:nvSpPr>
            <p:cNvPr id="97" name="Rectangle 79">
              <a:extLst>
                <a:ext uri="{FF2B5EF4-FFF2-40B4-BE49-F238E27FC236}">
                  <a16:creationId xmlns:a16="http://schemas.microsoft.com/office/drawing/2014/main" id="{4B8B1DBC-053B-454B-AA6A-93DD7A17D908}"/>
                </a:ext>
              </a:extLst>
            </p:cNvPr>
            <p:cNvSpPr>
              <a:spLocks noChangeArrowheads="1"/>
            </p:cNvSpPr>
            <p:nvPr/>
          </p:nvSpPr>
          <p:spPr bwMode="auto">
            <a:xfrm>
              <a:off x="5251" y="429"/>
              <a:ext cx="68" cy="2290"/>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98" name="Freeform 80">
              <a:extLst>
                <a:ext uri="{FF2B5EF4-FFF2-40B4-BE49-F238E27FC236}">
                  <a16:creationId xmlns:a16="http://schemas.microsoft.com/office/drawing/2014/main" id="{0C9C506E-2927-3944-A4CD-50E996AE2C65}"/>
                </a:ext>
              </a:extLst>
            </p:cNvPr>
            <p:cNvSpPr>
              <a:spLocks/>
            </p:cNvSpPr>
            <p:nvPr/>
          </p:nvSpPr>
          <p:spPr bwMode="auto">
            <a:xfrm>
              <a:off x="5312" y="1007"/>
              <a:ext cx="237" cy="213"/>
            </a:xfrm>
            <a:custGeom>
              <a:avLst/>
              <a:gdLst>
                <a:gd name="T0" fmla="*/ 2 w 296"/>
                <a:gd name="T1" fmla="*/ 0 h 256"/>
                <a:gd name="T2" fmla="*/ 26 w 296"/>
                <a:gd name="T3" fmla="*/ 18 h 256"/>
                <a:gd name="T4" fmla="*/ 26 w 296"/>
                <a:gd name="T5" fmla="*/ 34 h 256"/>
                <a:gd name="T6" fmla="*/ 0 w 296"/>
                <a:gd name="T7" fmla="*/ 12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99" name="Freeform 81">
              <a:extLst>
                <a:ext uri="{FF2B5EF4-FFF2-40B4-BE49-F238E27FC236}">
                  <a16:creationId xmlns:a16="http://schemas.microsoft.com/office/drawing/2014/main" id="{EB949747-1183-E946-A591-654096BEA6F8}"/>
                </a:ext>
              </a:extLst>
            </p:cNvPr>
            <p:cNvSpPr>
              <a:spLocks/>
            </p:cNvSpPr>
            <p:nvPr/>
          </p:nvSpPr>
          <p:spPr bwMode="auto">
            <a:xfrm>
              <a:off x="5315" y="680"/>
              <a:ext cx="244" cy="240"/>
            </a:xfrm>
            <a:custGeom>
              <a:avLst/>
              <a:gdLst>
                <a:gd name="T0" fmla="*/ 0 w 304"/>
                <a:gd name="T1" fmla="*/ 0 h 288"/>
                <a:gd name="T2" fmla="*/ 27 w 304"/>
                <a:gd name="T3" fmla="*/ 23 h 288"/>
                <a:gd name="T4" fmla="*/ 25 w 304"/>
                <a:gd name="T5" fmla="*/ 39 h 288"/>
                <a:gd name="T6" fmla="*/ 2 w 304"/>
                <a:gd name="T7" fmla="*/ 17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100" name="Oval 82">
              <a:extLst>
                <a:ext uri="{FF2B5EF4-FFF2-40B4-BE49-F238E27FC236}">
                  <a16:creationId xmlns:a16="http://schemas.microsoft.com/office/drawing/2014/main" id="{568FECAB-8B6E-D148-BC17-44303ACE0E80}"/>
                </a:ext>
              </a:extLst>
            </p:cNvPr>
            <p:cNvSpPr>
              <a:spLocks noChangeArrowheads="1"/>
            </p:cNvSpPr>
            <p:nvPr/>
          </p:nvSpPr>
          <p:spPr bwMode="auto">
            <a:xfrm>
              <a:off x="5518" y="2609"/>
              <a:ext cx="47" cy="101"/>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01" name="Freeform 83">
              <a:extLst>
                <a:ext uri="{FF2B5EF4-FFF2-40B4-BE49-F238E27FC236}">
                  <a16:creationId xmlns:a16="http://schemas.microsoft.com/office/drawing/2014/main" id="{638205AE-B922-264E-A776-6C571A51D027}"/>
                </a:ext>
              </a:extLst>
            </p:cNvPr>
            <p:cNvSpPr>
              <a:spLocks/>
            </p:cNvSpPr>
            <p:nvPr/>
          </p:nvSpPr>
          <p:spPr bwMode="auto">
            <a:xfrm>
              <a:off x="5302" y="2614"/>
              <a:ext cx="245" cy="200"/>
            </a:xfrm>
            <a:custGeom>
              <a:avLst/>
              <a:gdLst>
                <a:gd name="T0" fmla="*/ 0 w 306"/>
                <a:gd name="T1" fmla="*/ 15 h 240"/>
                <a:gd name="T2" fmla="*/ 2 w 306"/>
                <a:gd name="T3" fmla="*/ 33 h 240"/>
                <a:gd name="T4" fmla="*/ 27 w 306"/>
                <a:gd name="T5" fmla="*/ 15 h 240"/>
                <a:gd name="T6" fmla="*/ 26 w 306"/>
                <a:gd name="T7" fmla="*/ 0 h 240"/>
                <a:gd name="T8" fmla="*/ 0 w 306"/>
                <a:gd name="T9" fmla="*/ 15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102" name="AutoShape 84">
              <a:extLst>
                <a:ext uri="{FF2B5EF4-FFF2-40B4-BE49-F238E27FC236}">
                  <a16:creationId xmlns:a16="http://schemas.microsoft.com/office/drawing/2014/main" id="{68D17880-2BFD-AB45-8EE6-655F1EE28CEE}"/>
                </a:ext>
              </a:extLst>
            </p:cNvPr>
            <p:cNvSpPr>
              <a:spLocks noChangeArrowheads="1"/>
            </p:cNvSpPr>
            <p:nvPr/>
          </p:nvSpPr>
          <p:spPr bwMode="auto">
            <a:xfrm>
              <a:off x="4140" y="2679"/>
              <a:ext cx="1200" cy="146"/>
            </a:xfrm>
            <a:prstGeom prst="roundRect">
              <a:avLst>
                <a:gd name="adj" fmla="val 50000"/>
              </a:avLst>
            </a:prstGeom>
            <a:solidFill>
              <a:srgbClr val="DDDDDD"/>
            </a:solidFill>
            <a:ln w="9525">
              <a:solidFill>
                <a:schemeClr val="tx1"/>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03" name="AutoShape 85">
              <a:extLst>
                <a:ext uri="{FF2B5EF4-FFF2-40B4-BE49-F238E27FC236}">
                  <a16:creationId xmlns:a16="http://schemas.microsoft.com/office/drawing/2014/main" id="{38FF6123-2AE5-0E4D-9C49-2AB92E459E5B}"/>
                </a:ext>
              </a:extLst>
            </p:cNvPr>
            <p:cNvSpPr>
              <a:spLocks noChangeArrowheads="1"/>
            </p:cNvSpPr>
            <p:nvPr/>
          </p:nvSpPr>
          <p:spPr bwMode="auto">
            <a:xfrm>
              <a:off x="4208" y="2709"/>
              <a:ext cx="1069" cy="86"/>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04" name="Oval 86">
              <a:extLst>
                <a:ext uri="{FF2B5EF4-FFF2-40B4-BE49-F238E27FC236}">
                  <a16:creationId xmlns:a16="http://schemas.microsoft.com/office/drawing/2014/main" id="{2620EC11-7D22-C94E-A6F0-0BB8CA9093E4}"/>
                </a:ext>
              </a:extLst>
            </p:cNvPr>
            <p:cNvSpPr>
              <a:spLocks noChangeArrowheads="1"/>
            </p:cNvSpPr>
            <p:nvPr/>
          </p:nvSpPr>
          <p:spPr bwMode="auto">
            <a:xfrm>
              <a:off x="4308" y="2382"/>
              <a:ext cx="157" cy="146"/>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05" name="Oval 87">
              <a:extLst>
                <a:ext uri="{FF2B5EF4-FFF2-40B4-BE49-F238E27FC236}">
                  <a16:creationId xmlns:a16="http://schemas.microsoft.com/office/drawing/2014/main" id="{DB036E28-4F88-C54A-8239-CB50D9884904}"/>
                </a:ext>
              </a:extLst>
            </p:cNvPr>
            <p:cNvSpPr>
              <a:spLocks noChangeArrowheads="1"/>
            </p:cNvSpPr>
            <p:nvPr/>
          </p:nvSpPr>
          <p:spPr bwMode="auto">
            <a:xfrm>
              <a:off x="4486" y="2382"/>
              <a:ext cx="162" cy="146"/>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06" name="Oval 88">
              <a:extLst>
                <a:ext uri="{FF2B5EF4-FFF2-40B4-BE49-F238E27FC236}">
                  <a16:creationId xmlns:a16="http://schemas.microsoft.com/office/drawing/2014/main" id="{B01647CB-6EC4-044F-915F-A65E26069E0E}"/>
                </a:ext>
              </a:extLst>
            </p:cNvPr>
            <p:cNvSpPr>
              <a:spLocks noChangeArrowheads="1"/>
            </p:cNvSpPr>
            <p:nvPr/>
          </p:nvSpPr>
          <p:spPr bwMode="auto">
            <a:xfrm>
              <a:off x="4664" y="2382"/>
              <a:ext cx="157" cy="141"/>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07" name="Rectangle 89">
              <a:extLst>
                <a:ext uri="{FF2B5EF4-FFF2-40B4-BE49-F238E27FC236}">
                  <a16:creationId xmlns:a16="http://schemas.microsoft.com/office/drawing/2014/main" id="{45BA2A5E-EE30-C54D-8CAD-2B96D86B04A1}"/>
                </a:ext>
              </a:extLst>
            </p:cNvPr>
            <p:cNvSpPr>
              <a:spLocks noChangeArrowheads="1"/>
            </p:cNvSpPr>
            <p:nvPr/>
          </p:nvSpPr>
          <p:spPr bwMode="auto">
            <a:xfrm>
              <a:off x="5062" y="1833"/>
              <a:ext cx="84" cy="765"/>
            </a:xfrm>
            <a:prstGeom prst="rect">
              <a:avLst/>
            </a:prstGeom>
            <a:solidFill>
              <a:srgbClr val="292929"/>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grpSp>
        <p:nvGrpSpPr>
          <p:cNvPr id="117" name="Group 116">
            <a:extLst>
              <a:ext uri="{FF2B5EF4-FFF2-40B4-BE49-F238E27FC236}">
                <a16:creationId xmlns:a16="http://schemas.microsoft.com/office/drawing/2014/main" id="{80AEB31E-EE76-584C-AA46-3C2461C3C346}"/>
              </a:ext>
            </a:extLst>
          </p:cNvPr>
          <p:cNvGrpSpPr/>
          <p:nvPr/>
        </p:nvGrpSpPr>
        <p:grpSpPr>
          <a:xfrm>
            <a:off x="3586046" y="4406221"/>
            <a:ext cx="1432267" cy="1301523"/>
            <a:chOff x="2718817" y="3255963"/>
            <a:chExt cx="1432267" cy="1301523"/>
          </a:xfrm>
        </p:grpSpPr>
        <p:grpSp>
          <p:nvGrpSpPr>
            <p:cNvPr id="47" name="Group 90">
              <a:extLst>
                <a:ext uri="{FF2B5EF4-FFF2-40B4-BE49-F238E27FC236}">
                  <a16:creationId xmlns:a16="http://schemas.microsoft.com/office/drawing/2014/main" id="{0E15E389-35EC-4248-8D1B-518B9EAA59B9}"/>
                </a:ext>
              </a:extLst>
            </p:cNvPr>
            <p:cNvGrpSpPr>
              <a:grpSpLocks/>
            </p:cNvGrpSpPr>
            <p:nvPr/>
          </p:nvGrpSpPr>
          <p:grpSpPr bwMode="auto">
            <a:xfrm>
              <a:off x="2718817" y="3255963"/>
              <a:ext cx="1432267" cy="1301523"/>
              <a:chOff x="-44" y="1473"/>
              <a:chExt cx="981" cy="1105"/>
            </a:xfrm>
          </p:grpSpPr>
          <p:pic>
            <p:nvPicPr>
              <p:cNvPr id="48" name="Picture 91" descr="desktop_computer_stylized_medium">
                <a:extLst>
                  <a:ext uri="{FF2B5EF4-FFF2-40B4-BE49-F238E27FC236}">
                    <a16:creationId xmlns:a16="http://schemas.microsoft.com/office/drawing/2014/main" id="{8461BC4D-1645-F749-AC4B-1926BA94D080}"/>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9" name="Freeform 92">
                <a:extLst>
                  <a:ext uri="{FF2B5EF4-FFF2-40B4-BE49-F238E27FC236}">
                    <a16:creationId xmlns:a16="http://schemas.microsoft.com/office/drawing/2014/main" id="{ECE33066-562B-D24D-90DD-9F2C4CD1BA2F}"/>
                  </a:ext>
                </a:extLst>
              </p:cNvPr>
              <p:cNvSpPr>
                <a:spLocks/>
              </p:cNvSpPr>
              <p:nvPr/>
            </p:nvSpPr>
            <p:spPr bwMode="auto">
              <a:xfrm flipH="1">
                <a:off x="374" y="1579"/>
                <a:ext cx="477" cy="506"/>
              </a:xfrm>
              <a:custGeom>
                <a:avLst/>
                <a:gdLst>
                  <a:gd name="T0" fmla="*/ 0 w 356"/>
                  <a:gd name="T1" fmla="*/ 0 h 368"/>
                  <a:gd name="T2" fmla="*/ 7497 w 356"/>
                  <a:gd name="T3" fmla="*/ 469 h 368"/>
                  <a:gd name="T4" fmla="*/ 8894 w 356"/>
                  <a:gd name="T5" fmla="*/ 9780 h 368"/>
                  <a:gd name="T6" fmla="*/ 1960 w 356"/>
                  <a:gd name="T7" fmla="*/ 1223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grpSp>
        <p:pic>
          <p:nvPicPr>
            <p:cNvPr id="116" name="Picture 115" descr="Icon&#10;&#10;Description automatically generated">
              <a:extLst>
                <a:ext uri="{FF2B5EF4-FFF2-40B4-BE49-F238E27FC236}">
                  <a16:creationId xmlns:a16="http://schemas.microsoft.com/office/drawing/2014/main" id="{34042089-BE33-B14C-9A59-7A6138E86181}"/>
                </a:ext>
              </a:extLst>
            </p:cNvPr>
            <p:cNvPicPr>
              <a:picLocks noChangeAspect="1"/>
            </p:cNvPicPr>
            <p:nvPr/>
          </p:nvPicPr>
          <p:blipFill>
            <a:blip r:embed="rId5"/>
            <a:stretch>
              <a:fillRect/>
            </a:stretch>
          </p:blipFill>
          <p:spPr>
            <a:xfrm>
              <a:off x="3251200" y="3436256"/>
              <a:ext cx="870857" cy="489857"/>
            </a:xfrm>
            <a:prstGeom prst="rect">
              <a:avLst/>
            </a:prstGeom>
          </p:spPr>
        </p:pic>
      </p:grpSp>
      <p:sp>
        <p:nvSpPr>
          <p:cNvPr id="118" name="TextBox 117">
            <a:extLst>
              <a:ext uri="{FF2B5EF4-FFF2-40B4-BE49-F238E27FC236}">
                <a16:creationId xmlns:a16="http://schemas.microsoft.com/office/drawing/2014/main" id="{9A847BB3-697B-8943-A0D3-E3C65DBA6F1C}"/>
              </a:ext>
            </a:extLst>
          </p:cNvPr>
          <p:cNvSpPr txBox="1"/>
          <p:nvPr/>
        </p:nvSpPr>
        <p:spPr>
          <a:xfrm>
            <a:off x="4352471" y="2398486"/>
            <a:ext cx="1798441" cy="52322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nytimes</a:t>
            </a: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.com</a:t>
            </a:r>
          </a:p>
        </p:txBody>
      </p:sp>
      <p:sp>
        <p:nvSpPr>
          <p:cNvPr id="119" name="TextBox 118">
            <a:extLst>
              <a:ext uri="{FF2B5EF4-FFF2-40B4-BE49-F238E27FC236}">
                <a16:creationId xmlns:a16="http://schemas.microsoft.com/office/drawing/2014/main" id="{58BE66CB-B4F9-CC49-A94F-C87C0E785DA3}"/>
              </a:ext>
            </a:extLst>
          </p:cNvPr>
          <p:cNvSpPr txBox="1"/>
          <p:nvPr/>
        </p:nvSpPr>
        <p:spPr>
          <a:xfrm>
            <a:off x="8095344" y="5878285"/>
            <a:ext cx="1227900" cy="52322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AdX</a:t>
            </a: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.com</a:t>
            </a:r>
          </a:p>
        </p:txBody>
      </p:sp>
      <p:sp>
        <p:nvSpPr>
          <p:cNvPr id="3" name="TextBox 2">
            <a:extLst>
              <a:ext uri="{FF2B5EF4-FFF2-40B4-BE49-F238E27FC236}">
                <a16:creationId xmlns:a16="http://schemas.microsoft.com/office/drawing/2014/main" id="{7420A0CD-DF92-1645-9CBB-C5971315F8AB}"/>
              </a:ext>
            </a:extLst>
          </p:cNvPr>
          <p:cNvSpPr txBox="1"/>
          <p:nvPr/>
        </p:nvSpPr>
        <p:spPr>
          <a:xfrm>
            <a:off x="6997700" y="1778000"/>
            <a:ext cx="2047355"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C00000"/>
                </a:solidFill>
                <a:effectLst/>
                <a:uLnTx/>
                <a:uFillTx/>
                <a:latin typeface="Calibri" panose="020F0502020204030204"/>
                <a:ea typeface="+mn-ea"/>
                <a:cs typeface="+mn-cs"/>
              </a:rPr>
              <a:t>1634</a:t>
            </a:r>
            <a:r>
              <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rPr>
              <a:t>: sports, 2/15/22</a:t>
            </a:r>
          </a:p>
        </p:txBody>
      </p:sp>
      <p:grpSp>
        <p:nvGrpSpPr>
          <p:cNvPr id="148" name="Group 147">
            <a:extLst>
              <a:ext uri="{FF2B5EF4-FFF2-40B4-BE49-F238E27FC236}">
                <a16:creationId xmlns:a16="http://schemas.microsoft.com/office/drawing/2014/main" id="{BEDD1666-0DF1-1644-8B3C-E55E2557B728}"/>
              </a:ext>
            </a:extLst>
          </p:cNvPr>
          <p:cNvGrpSpPr/>
          <p:nvPr/>
        </p:nvGrpSpPr>
        <p:grpSpPr>
          <a:xfrm>
            <a:off x="9182100" y="4902200"/>
            <a:ext cx="711200" cy="1016000"/>
            <a:chOff x="1282700" y="2006600"/>
            <a:chExt cx="2603500" cy="3263900"/>
          </a:xfrm>
        </p:grpSpPr>
        <p:sp>
          <p:nvSpPr>
            <p:cNvPr id="149" name="Rounded Rectangle 148">
              <a:extLst>
                <a:ext uri="{FF2B5EF4-FFF2-40B4-BE49-F238E27FC236}">
                  <a16:creationId xmlns:a16="http://schemas.microsoft.com/office/drawing/2014/main" id="{D02791EC-9307-2A4B-9CC8-D2CCC50BC3C0}"/>
                </a:ext>
              </a:extLst>
            </p:cNvPr>
            <p:cNvSpPr/>
            <p:nvPr/>
          </p:nvSpPr>
          <p:spPr>
            <a:xfrm>
              <a:off x="1282700" y="2755900"/>
              <a:ext cx="2603500" cy="2514600"/>
            </a:xfrm>
            <a:prstGeom prst="roundRect">
              <a:avLst/>
            </a:prstGeom>
            <a:solidFill>
              <a:schemeClr val="accent5">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0" name="Rounded Rectangle 149">
              <a:extLst>
                <a:ext uri="{FF2B5EF4-FFF2-40B4-BE49-F238E27FC236}">
                  <a16:creationId xmlns:a16="http://schemas.microsoft.com/office/drawing/2014/main" id="{1053ED46-9860-D146-B0AD-5B077993BB88}"/>
                </a:ext>
              </a:extLst>
            </p:cNvPr>
            <p:cNvSpPr/>
            <p:nvPr/>
          </p:nvSpPr>
          <p:spPr>
            <a:xfrm>
              <a:off x="1727200" y="2552700"/>
              <a:ext cx="1765300" cy="177800"/>
            </a:xfrm>
            <a:prstGeom prst="round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1" name="Rounded Rectangle 150">
              <a:extLst>
                <a:ext uri="{FF2B5EF4-FFF2-40B4-BE49-F238E27FC236}">
                  <a16:creationId xmlns:a16="http://schemas.microsoft.com/office/drawing/2014/main" id="{2D06E11F-99A7-5240-B75B-7DD5647AAD3D}"/>
                </a:ext>
              </a:extLst>
            </p:cNvPr>
            <p:cNvSpPr/>
            <p:nvPr/>
          </p:nvSpPr>
          <p:spPr>
            <a:xfrm>
              <a:off x="1524000" y="2006600"/>
              <a:ext cx="2209800" cy="520700"/>
            </a:xfrm>
            <a:prstGeom prst="roundRect">
              <a:avLst/>
            </a:prstGeom>
            <a:solidFill>
              <a:schemeClr val="accent3">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sp>
        <p:nvSpPr>
          <p:cNvPr id="134" name="TextBox 133">
            <a:extLst>
              <a:ext uri="{FF2B5EF4-FFF2-40B4-BE49-F238E27FC236}">
                <a16:creationId xmlns:a16="http://schemas.microsoft.com/office/drawing/2014/main" id="{9DD11912-9F0C-4A48-865D-02E84CA7BE56}"/>
              </a:ext>
            </a:extLst>
          </p:cNvPr>
          <p:cNvSpPr txBox="1"/>
          <p:nvPr/>
        </p:nvSpPr>
        <p:spPr>
          <a:xfrm>
            <a:off x="4229100" y="5867400"/>
            <a:ext cx="152477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rPr>
              <a:t>NY Times: </a:t>
            </a:r>
            <a:r>
              <a:rPr kumimoji="0" lang="en-US" sz="1800" b="0" i="0" u="none" strike="noStrike" kern="1200" cap="none" spc="0" normalizeH="0" baseline="0" noProof="0" dirty="0">
                <a:ln>
                  <a:noFill/>
                </a:ln>
                <a:solidFill>
                  <a:srgbClr val="C00000"/>
                </a:solidFill>
                <a:effectLst/>
                <a:uLnTx/>
                <a:uFillTx/>
                <a:latin typeface="Calibri" panose="020F0502020204030204"/>
                <a:ea typeface="+mn-ea"/>
                <a:cs typeface="+mn-cs"/>
              </a:rPr>
              <a:t>1634</a:t>
            </a:r>
            <a:endParaRPr kumimoji="0" lang="en-US" sz="1600" b="0" i="0" u="none" strike="noStrike" kern="1200" cap="none" spc="0" normalizeH="0" baseline="0" noProof="0" dirty="0">
              <a:ln>
                <a:noFill/>
              </a:ln>
              <a:solidFill>
                <a:srgbClr val="C00000"/>
              </a:solidFill>
              <a:effectLst/>
              <a:uLnTx/>
              <a:uFillTx/>
              <a:latin typeface="Calibri" panose="020F0502020204030204"/>
              <a:ea typeface="+mn-ea"/>
              <a:cs typeface="+mn-cs"/>
            </a:endParaRPr>
          </a:p>
        </p:txBody>
      </p:sp>
      <p:sp>
        <p:nvSpPr>
          <p:cNvPr id="122" name="TextBox 121">
            <a:extLst>
              <a:ext uri="{FF2B5EF4-FFF2-40B4-BE49-F238E27FC236}">
                <a16:creationId xmlns:a16="http://schemas.microsoft.com/office/drawing/2014/main" id="{3A0EC18F-F5A0-8D4C-B18A-FC1AADC91C63}"/>
              </a:ext>
            </a:extLst>
          </p:cNvPr>
          <p:cNvSpPr txBox="1"/>
          <p:nvPr/>
        </p:nvSpPr>
        <p:spPr>
          <a:xfrm>
            <a:off x="9226009" y="5181600"/>
            <a:ext cx="2864887"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7030A0"/>
                </a:solidFill>
                <a:effectLst/>
                <a:uLnTx/>
                <a:uFillTx/>
                <a:latin typeface="Calibri" panose="020F0502020204030204"/>
                <a:ea typeface="+mn-ea"/>
                <a:cs typeface="+mn-cs"/>
              </a:rPr>
              <a:t>7493</a:t>
            </a:r>
            <a:r>
              <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rPr>
              <a:t>: NY Times sports, 2/15/22</a:t>
            </a:r>
          </a:p>
        </p:txBody>
      </p:sp>
      <p:sp>
        <p:nvSpPr>
          <p:cNvPr id="177" name="TextBox 176">
            <a:extLst>
              <a:ext uri="{FF2B5EF4-FFF2-40B4-BE49-F238E27FC236}">
                <a16:creationId xmlns:a16="http://schemas.microsoft.com/office/drawing/2014/main" id="{B147FEBB-BA88-3245-B4BC-E35B47ACD891}"/>
              </a:ext>
            </a:extLst>
          </p:cNvPr>
          <p:cNvSpPr txBox="1"/>
          <p:nvPr/>
        </p:nvSpPr>
        <p:spPr>
          <a:xfrm>
            <a:off x="4660900" y="6121400"/>
            <a:ext cx="1085554"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rPr>
              <a:t>AdX: </a:t>
            </a:r>
            <a:r>
              <a:rPr kumimoji="0" lang="en-US" sz="1800" b="0" i="0" u="none" strike="noStrike" kern="1200" cap="none" spc="0" normalizeH="0" baseline="0" noProof="0" dirty="0">
                <a:ln>
                  <a:noFill/>
                </a:ln>
                <a:solidFill>
                  <a:srgbClr val="7030A0"/>
                </a:solidFill>
                <a:effectLst/>
                <a:uLnTx/>
                <a:uFillTx/>
                <a:latin typeface="Calibri" panose="020F0502020204030204"/>
                <a:ea typeface="+mn-ea"/>
                <a:cs typeface="+mn-cs"/>
              </a:rPr>
              <a:t>7493</a:t>
            </a:r>
            <a:endParaRPr kumimoji="0" lang="en-US" sz="1600" b="0" i="0" u="none" strike="noStrike" kern="1200" cap="none" spc="0" normalizeH="0" baseline="0" noProof="0" dirty="0">
              <a:ln>
                <a:noFill/>
              </a:ln>
              <a:solidFill>
                <a:srgbClr val="7030A0"/>
              </a:solidFill>
              <a:effectLst/>
              <a:uLnTx/>
              <a:uFillTx/>
              <a:latin typeface="Calibri" panose="020F0502020204030204"/>
              <a:ea typeface="+mn-ea"/>
              <a:cs typeface="+mn-cs"/>
            </a:endParaRPr>
          </a:p>
        </p:txBody>
      </p:sp>
      <p:grpSp>
        <p:nvGrpSpPr>
          <p:cNvPr id="120" name="Group 57">
            <a:extLst>
              <a:ext uri="{FF2B5EF4-FFF2-40B4-BE49-F238E27FC236}">
                <a16:creationId xmlns:a16="http://schemas.microsoft.com/office/drawing/2014/main" id="{80B9D75A-D707-8E43-938E-72AADC7EE81A}"/>
              </a:ext>
            </a:extLst>
          </p:cNvPr>
          <p:cNvGrpSpPr>
            <a:grpSpLocks/>
          </p:cNvGrpSpPr>
          <p:nvPr/>
        </p:nvGrpSpPr>
        <p:grpSpPr bwMode="auto">
          <a:xfrm>
            <a:off x="2478314" y="1935843"/>
            <a:ext cx="519313" cy="1096646"/>
            <a:chOff x="4140" y="429"/>
            <a:chExt cx="1425" cy="2396"/>
          </a:xfrm>
        </p:grpSpPr>
        <p:sp>
          <p:nvSpPr>
            <p:cNvPr id="121" name="Freeform 58">
              <a:extLst>
                <a:ext uri="{FF2B5EF4-FFF2-40B4-BE49-F238E27FC236}">
                  <a16:creationId xmlns:a16="http://schemas.microsoft.com/office/drawing/2014/main" id="{7CF0D145-247E-524F-80BB-FAB3C9AA22EF}"/>
                </a:ext>
              </a:extLst>
            </p:cNvPr>
            <p:cNvSpPr>
              <a:spLocks/>
            </p:cNvSpPr>
            <p:nvPr/>
          </p:nvSpPr>
          <p:spPr bwMode="auto">
            <a:xfrm>
              <a:off x="5268" y="433"/>
              <a:ext cx="283" cy="2286"/>
            </a:xfrm>
            <a:custGeom>
              <a:avLst/>
              <a:gdLst>
                <a:gd name="T0" fmla="*/ 6 w 354"/>
                <a:gd name="T1" fmla="*/ 0 h 2742"/>
                <a:gd name="T2" fmla="*/ 30 w 354"/>
                <a:gd name="T3" fmla="*/ 46 h 2742"/>
                <a:gd name="T4" fmla="*/ 30 w 354"/>
                <a:gd name="T5" fmla="*/ 354 h 2742"/>
                <a:gd name="T6" fmla="*/ 0 w 354"/>
                <a:gd name="T7" fmla="*/ 371 h 2742"/>
                <a:gd name="T8" fmla="*/ 6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124" name="Rectangle 59">
              <a:extLst>
                <a:ext uri="{FF2B5EF4-FFF2-40B4-BE49-F238E27FC236}">
                  <a16:creationId xmlns:a16="http://schemas.microsoft.com/office/drawing/2014/main" id="{B069F6D1-4A45-3B45-83E0-57ADBD28A20D}"/>
                </a:ext>
              </a:extLst>
            </p:cNvPr>
            <p:cNvSpPr>
              <a:spLocks noChangeArrowheads="1"/>
            </p:cNvSpPr>
            <p:nvPr/>
          </p:nvSpPr>
          <p:spPr bwMode="auto">
            <a:xfrm>
              <a:off x="4208" y="429"/>
              <a:ext cx="1043"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25" name="Freeform 60">
              <a:extLst>
                <a:ext uri="{FF2B5EF4-FFF2-40B4-BE49-F238E27FC236}">
                  <a16:creationId xmlns:a16="http://schemas.microsoft.com/office/drawing/2014/main" id="{00EF2C13-EA34-614D-8589-6AD24A510BA7}"/>
                </a:ext>
              </a:extLst>
            </p:cNvPr>
            <p:cNvSpPr>
              <a:spLocks/>
            </p:cNvSpPr>
            <p:nvPr/>
          </p:nvSpPr>
          <p:spPr bwMode="auto">
            <a:xfrm>
              <a:off x="5321" y="570"/>
              <a:ext cx="169" cy="2115"/>
            </a:xfrm>
            <a:custGeom>
              <a:avLst/>
              <a:gdLst>
                <a:gd name="T0" fmla="*/ 2 w 211"/>
                <a:gd name="T1" fmla="*/ 0 h 2537"/>
                <a:gd name="T2" fmla="*/ 18 w 211"/>
                <a:gd name="T3" fmla="*/ 30 h 2537"/>
                <a:gd name="T4" fmla="*/ 2 w 211"/>
                <a:gd name="T5" fmla="*/ 338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126" name="Freeform 61">
              <a:extLst>
                <a:ext uri="{FF2B5EF4-FFF2-40B4-BE49-F238E27FC236}">
                  <a16:creationId xmlns:a16="http://schemas.microsoft.com/office/drawing/2014/main" id="{D8BEAA98-B184-5A41-899C-24A3499EF8EF}"/>
                </a:ext>
              </a:extLst>
            </p:cNvPr>
            <p:cNvSpPr>
              <a:spLocks/>
            </p:cNvSpPr>
            <p:nvPr/>
          </p:nvSpPr>
          <p:spPr bwMode="auto">
            <a:xfrm>
              <a:off x="5284" y="1640"/>
              <a:ext cx="263" cy="189"/>
            </a:xfrm>
            <a:custGeom>
              <a:avLst/>
              <a:gdLst>
                <a:gd name="T0" fmla="*/ 2 w 328"/>
                <a:gd name="T1" fmla="*/ 0 h 226"/>
                <a:gd name="T2" fmla="*/ 29 w 328"/>
                <a:gd name="T3" fmla="*/ 18 h 226"/>
                <a:gd name="T4" fmla="*/ 29 w 328"/>
                <a:gd name="T5" fmla="*/ 32 h 226"/>
                <a:gd name="T6" fmla="*/ 0 w 328"/>
                <a:gd name="T7" fmla="*/ 13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127" name="Rectangle 62">
              <a:extLst>
                <a:ext uri="{FF2B5EF4-FFF2-40B4-BE49-F238E27FC236}">
                  <a16:creationId xmlns:a16="http://schemas.microsoft.com/office/drawing/2014/main" id="{A5091CCD-EAEC-3F45-8E3A-3EE1D4BCCB0C}"/>
                </a:ext>
              </a:extLst>
            </p:cNvPr>
            <p:cNvSpPr>
              <a:spLocks noChangeArrowheads="1"/>
            </p:cNvSpPr>
            <p:nvPr/>
          </p:nvSpPr>
          <p:spPr bwMode="auto">
            <a:xfrm>
              <a:off x="4213" y="691"/>
              <a:ext cx="597" cy="50"/>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nvGrpSpPr>
            <p:cNvPr id="128" name="Group 63">
              <a:extLst>
                <a:ext uri="{FF2B5EF4-FFF2-40B4-BE49-F238E27FC236}">
                  <a16:creationId xmlns:a16="http://schemas.microsoft.com/office/drawing/2014/main" id="{5807BF3F-C3A0-2E46-9ACB-8160305A85A3}"/>
                </a:ext>
              </a:extLst>
            </p:cNvPr>
            <p:cNvGrpSpPr>
              <a:grpSpLocks/>
            </p:cNvGrpSpPr>
            <p:nvPr/>
          </p:nvGrpSpPr>
          <p:grpSpPr bwMode="auto">
            <a:xfrm>
              <a:off x="4749" y="668"/>
              <a:ext cx="581" cy="145"/>
              <a:chOff x="614" y="2568"/>
              <a:chExt cx="725" cy="139"/>
            </a:xfrm>
          </p:grpSpPr>
          <p:sp>
            <p:nvSpPr>
              <p:cNvPr id="183" name="AutoShape 64">
                <a:extLst>
                  <a:ext uri="{FF2B5EF4-FFF2-40B4-BE49-F238E27FC236}">
                    <a16:creationId xmlns:a16="http://schemas.microsoft.com/office/drawing/2014/main" id="{A7AECF6C-C86B-5C4F-A239-BF49C2E89028}"/>
                  </a:ext>
                </a:extLst>
              </p:cNvPr>
              <p:cNvSpPr>
                <a:spLocks noChangeArrowheads="1"/>
              </p:cNvSpPr>
              <p:nvPr/>
            </p:nvSpPr>
            <p:spPr bwMode="auto">
              <a:xfrm>
                <a:off x="612" y="2566"/>
                <a:ext cx="726" cy="140"/>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84" name="AutoShape 65">
                <a:extLst>
                  <a:ext uri="{FF2B5EF4-FFF2-40B4-BE49-F238E27FC236}">
                    <a16:creationId xmlns:a16="http://schemas.microsoft.com/office/drawing/2014/main" id="{F16A2EA0-90C8-114E-8082-17259C9482B5}"/>
                  </a:ext>
                </a:extLst>
              </p:cNvPr>
              <p:cNvSpPr>
                <a:spLocks noChangeArrowheads="1"/>
              </p:cNvSpPr>
              <p:nvPr/>
            </p:nvSpPr>
            <p:spPr bwMode="auto">
              <a:xfrm>
                <a:off x="625" y="2580"/>
                <a:ext cx="693"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sp>
          <p:nvSpPr>
            <p:cNvPr id="129" name="Rectangle 66">
              <a:extLst>
                <a:ext uri="{FF2B5EF4-FFF2-40B4-BE49-F238E27FC236}">
                  <a16:creationId xmlns:a16="http://schemas.microsoft.com/office/drawing/2014/main" id="{3A8375E6-EC37-1243-97FB-FE0AF3209023}"/>
                </a:ext>
              </a:extLst>
            </p:cNvPr>
            <p:cNvSpPr>
              <a:spLocks noChangeArrowheads="1"/>
            </p:cNvSpPr>
            <p:nvPr/>
          </p:nvSpPr>
          <p:spPr bwMode="auto">
            <a:xfrm>
              <a:off x="4224" y="1018"/>
              <a:ext cx="597" cy="50"/>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nvGrpSpPr>
            <p:cNvPr id="131" name="Group 67">
              <a:extLst>
                <a:ext uri="{FF2B5EF4-FFF2-40B4-BE49-F238E27FC236}">
                  <a16:creationId xmlns:a16="http://schemas.microsoft.com/office/drawing/2014/main" id="{3ABEBD29-0886-204E-B875-6CE26C33D4C1}"/>
                </a:ext>
              </a:extLst>
            </p:cNvPr>
            <p:cNvGrpSpPr>
              <a:grpSpLocks/>
            </p:cNvGrpSpPr>
            <p:nvPr/>
          </p:nvGrpSpPr>
          <p:grpSpPr bwMode="auto">
            <a:xfrm>
              <a:off x="4747" y="994"/>
              <a:ext cx="581" cy="134"/>
              <a:chOff x="614" y="2568"/>
              <a:chExt cx="725" cy="139"/>
            </a:xfrm>
          </p:grpSpPr>
          <p:sp>
            <p:nvSpPr>
              <p:cNvPr id="181" name="AutoShape 68">
                <a:extLst>
                  <a:ext uri="{FF2B5EF4-FFF2-40B4-BE49-F238E27FC236}">
                    <a16:creationId xmlns:a16="http://schemas.microsoft.com/office/drawing/2014/main" id="{49E137F3-A6CC-AE40-9B90-B02C6316B300}"/>
                  </a:ext>
                </a:extLst>
              </p:cNvPr>
              <p:cNvSpPr>
                <a:spLocks noChangeArrowheads="1"/>
              </p:cNvSpPr>
              <p:nvPr/>
            </p:nvSpPr>
            <p:spPr bwMode="auto">
              <a:xfrm>
                <a:off x="615" y="2567"/>
                <a:ext cx="726" cy="141"/>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82" name="AutoShape 69">
                <a:extLst>
                  <a:ext uri="{FF2B5EF4-FFF2-40B4-BE49-F238E27FC236}">
                    <a16:creationId xmlns:a16="http://schemas.microsoft.com/office/drawing/2014/main" id="{57B56BCC-B2FD-9048-9DD3-92A3AC501F9B}"/>
                  </a:ext>
                </a:extLst>
              </p:cNvPr>
              <p:cNvSpPr>
                <a:spLocks noChangeArrowheads="1"/>
              </p:cNvSpPr>
              <p:nvPr/>
            </p:nvSpPr>
            <p:spPr bwMode="auto">
              <a:xfrm>
                <a:off x="628" y="2582"/>
                <a:ext cx="693"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sp>
          <p:nvSpPr>
            <p:cNvPr id="132" name="Rectangle 70">
              <a:extLst>
                <a:ext uri="{FF2B5EF4-FFF2-40B4-BE49-F238E27FC236}">
                  <a16:creationId xmlns:a16="http://schemas.microsoft.com/office/drawing/2014/main" id="{6B307B68-C234-DF47-81FF-A0D0C80F6421}"/>
                </a:ext>
              </a:extLst>
            </p:cNvPr>
            <p:cNvSpPr>
              <a:spLocks noChangeArrowheads="1"/>
            </p:cNvSpPr>
            <p:nvPr/>
          </p:nvSpPr>
          <p:spPr bwMode="auto">
            <a:xfrm>
              <a:off x="4219" y="1360"/>
              <a:ext cx="592" cy="45"/>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33" name="Rectangle 71">
              <a:extLst>
                <a:ext uri="{FF2B5EF4-FFF2-40B4-BE49-F238E27FC236}">
                  <a16:creationId xmlns:a16="http://schemas.microsoft.com/office/drawing/2014/main" id="{995FC4AA-8787-974F-8D33-03E16EC5AEF7}"/>
                </a:ext>
              </a:extLst>
            </p:cNvPr>
            <p:cNvSpPr>
              <a:spLocks noChangeArrowheads="1"/>
            </p:cNvSpPr>
            <p:nvPr/>
          </p:nvSpPr>
          <p:spPr bwMode="auto">
            <a:xfrm>
              <a:off x="4229" y="1657"/>
              <a:ext cx="597" cy="45"/>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nvGrpSpPr>
            <p:cNvPr id="137" name="Group 72">
              <a:extLst>
                <a:ext uri="{FF2B5EF4-FFF2-40B4-BE49-F238E27FC236}">
                  <a16:creationId xmlns:a16="http://schemas.microsoft.com/office/drawing/2014/main" id="{FA2AF6E2-6548-EF4F-B726-1227D161FD8D}"/>
                </a:ext>
              </a:extLst>
            </p:cNvPr>
            <p:cNvGrpSpPr>
              <a:grpSpLocks/>
            </p:cNvGrpSpPr>
            <p:nvPr/>
          </p:nvGrpSpPr>
          <p:grpSpPr bwMode="auto">
            <a:xfrm>
              <a:off x="4735" y="1627"/>
              <a:ext cx="582" cy="151"/>
              <a:chOff x="614" y="2568"/>
              <a:chExt cx="725" cy="139"/>
            </a:xfrm>
          </p:grpSpPr>
          <p:sp>
            <p:nvSpPr>
              <p:cNvPr id="179" name="AutoShape 73">
                <a:extLst>
                  <a:ext uri="{FF2B5EF4-FFF2-40B4-BE49-F238E27FC236}">
                    <a16:creationId xmlns:a16="http://schemas.microsoft.com/office/drawing/2014/main" id="{A85BFF85-1162-694B-985B-D53B39D5D5FF}"/>
                  </a:ext>
                </a:extLst>
              </p:cNvPr>
              <p:cNvSpPr>
                <a:spLocks noChangeArrowheads="1"/>
              </p:cNvSpPr>
              <p:nvPr/>
            </p:nvSpPr>
            <p:spPr bwMode="auto">
              <a:xfrm>
                <a:off x="617" y="2568"/>
                <a:ext cx="724"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80" name="AutoShape 74">
                <a:extLst>
                  <a:ext uri="{FF2B5EF4-FFF2-40B4-BE49-F238E27FC236}">
                    <a16:creationId xmlns:a16="http://schemas.microsoft.com/office/drawing/2014/main" id="{EFC82C29-79A9-B644-916D-7FC0EF5202BB}"/>
                  </a:ext>
                </a:extLst>
              </p:cNvPr>
              <p:cNvSpPr>
                <a:spLocks noChangeArrowheads="1"/>
              </p:cNvSpPr>
              <p:nvPr/>
            </p:nvSpPr>
            <p:spPr bwMode="auto">
              <a:xfrm>
                <a:off x="630" y="2582"/>
                <a:ext cx="692"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sp>
          <p:nvSpPr>
            <p:cNvPr id="138" name="Freeform 75">
              <a:extLst>
                <a:ext uri="{FF2B5EF4-FFF2-40B4-BE49-F238E27FC236}">
                  <a16:creationId xmlns:a16="http://schemas.microsoft.com/office/drawing/2014/main" id="{7EC9C461-F150-1240-8D76-558B6B4F602C}"/>
                </a:ext>
              </a:extLst>
            </p:cNvPr>
            <p:cNvSpPr>
              <a:spLocks/>
            </p:cNvSpPr>
            <p:nvPr/>
          </p:nvSpPr>
          <p:spPr bwMode="auto">
            <a:xfrm>
              <a:off x="5288" y="1354"/>
              <a:ext cx="263" cy="188"/>
            </a:xfrm>
            <a:custGeom>
              <a:avLst/>
              <a:gdLst>
                <a:gd name="T0" fmla="*/ 2 w 328"/>
                <a:gd name="T1" fmla="*/ 0 h 226"/>
                <a:gd name="T2" fmla="*/ 29 w 328"/>
                <a:gd name="T3" fmla="*/ 17 h 226"/>
                <a:gd name="T4" fmla="*/ 29 w 328"/>
                <a:gd name="T5" fmla="*/ 30 h 226"/>
                <a:gd name="T6" fmla="*/ 0 w 328"/>
                <a:gd name="T7" fmla="*/ 12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grpSp>
          <p:nvGrpSpPr>
            <p:cNvPr id="155" name="Group 76">
              <a:extLst>
                <a:ext uri="{FF2B5EF4-FFF2-40B4-BE49-F238E27FC236}">
                  <a16:creationId xmlns:a16="http://schemas.microsoft.com/office/drawing/2014/main" id="{9299AE05-29C3-2844-B1C6-633C7CFFF172}"/>
                </a:ext>
              </a:extLst>
            </p:cNvPr>
            <p:cNvGrpSpPr>
              <a:grpSpLocks/>
            </p:cNvGrpSpPr>
            <p:nvPr/>
          </p:nvGrpSpPr>
          <p:grpSpPr bwMode="auto">
            <a:xfrm>
              <a:off x="4739" y="1327"/>
              <a:ext cx="582" cy="139"/>
              <a:chOff x="614" y="2568"/>
              <a:chExt cx="725" cy="139"/>
            </a:xfrm>
          </p:grpSpPr>
          <p:sp>
            <p:nvSpPr>
              <p:cNvPr id="176" name="AutoShape 77">
                <a:extLst>
                  <a:ext uri="{FF2B5EF4-FFF2-40B4-BE49-F238E27FC236}">
                    <a16:creationId xmlns:a16="http://schemas.microsoft.com/office/drawing/2014/main" id="{06802116-4260-EF43-8FD8-6944FEDDF83E}"/>
                  </a:ext>
                </a:extLst>
              </p:cNvPr>
              <p:cNvSpPr>
                <a:spLocks noChangeArrowheads="1"/>
              </p:cNvSpPr>
              <p:nvPr/>
            </p:nvSpPr>
            <p:spPr bwMode="auto">
              <a:xfrm>
                <a:off x="612" y="2566"/>
                <a:ext cx="724" cy="141"/>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78" name="AutoShape 78">
                <a:extLst>
                  <a:ext uri="{FF2B5EF4-FFF2-40B4-BE49-F238E27FC236}">
                    <a16:creationId xmlns:a16="http://schemas.microsoft.com/office/drawing/2014/main" id="{FD196FB8-2008-F14B-94FF-2664A9A9D40C}"/>
                  </a:ext>
                </a:extLst>
              </p:cNvPr>
              <p:cNvSpPr>
                <a:spLocks noChangeArrowheads="1"/>
              </p:cNvSpPr>
              <p:nvPr/>
            </p:nvSpPr>
            <p:spPr bwMode="auto">
              <a:xfrm>
                <a:off x="625" y="2581"/>
                <a:ext cx="692" cy="11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sp>
          <p:nvSpPr>
            <p:cNvPr id="156" name="Rectangle 79">
              <a:extLst>
                <a:ext uri="{FF2B5EF4-FFF2-40B4-BE49-F238E27FC236}">
                  <a16:creationId xmlns:a16="http://schemas.microsoft.com/office/drawing/2014/main" id="{8D1AEBDE-093D-AB41-9F4B-6395A4767AE2}"/>
                </a:ext>
              </a:extLst>
            </p:cNvPr>
            <p:cNvSpPr>
              <a:spLocks noChangeArrowheads="1"/>
            </p:cNvSpPr>
            <p:nvPr/>
          </p:nvSpPr>
          <p:spPr bwMode="auto">
            <a:xfrm>
              <a:off x="5251" y="429"/>
              <a:ext cx="68" cy="2290"/>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57" name="Freeform 80">
              <a:extLst>
                <a:ext uri="{FF2B5EF4-FFF2-40B4-BE49-F238E27FC236}">
                  <a16:creationId xmlns:a16="http://schemas.microsoft.com/office/drawing/2014/main" id="{E3E9A300-9CB6-5642-9423-B3CE2A84C808}"/>
                </a:ext>
              </a:extLst>
            </p:cNvPr>
            <p:cNvSpPr>
              <a:spLocks/>
            </p:cNvSpPr>
            <p:nvPr/>
          </p:nvSpPr>
          <p:spPr bwMode="auto">
            <a:xfrm>
              <a:off x="5312" y="1007"/>
              <a:ext cx="237" cy="213"/>
            </a:xfrm>
            <a:custGeom>
              <a:avLst/>
              <a:gdLst>
                <a:gd name="T0" fmla="*/ 2 w 296"/>
                <a:gd name="T1" fmla="*/ 0 h 256"/>
                <a:gd name="T2" fmla="*/ 26 w 296"/>
                <a:gd name="T3" fmla="*/ 18 h 256"/>
                <a:gd name="T4" fmla="*/ 26 w 296"/>
                <a:gd name="T5" fmla="*/ 34 h 256"/>
                <a:gd name="T6" fmla="*/ 0 w 296"/>
                <a:gd name="T7" fmla="*/ 12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164" name="Freeform 81">
              <a:extLst>
                <a:ext uri="{FF2B5EF4-FFF2-40B4-BE49-F238E27FC236}">
                  <a16:creationId xmlns:a16="http://schemas.microsoft.com/office/drawing/2014/main" id="{61E95673-E276-B54E-8951-E28938049B47}"/>
                </a:ext>
              </a:extLst>
            </p:cNvPr>
            <p:cNvSpPr>
              <a:spLocks/>
            </p:cNvSpPr>
            <p:nvPr/>
          </p:nvSpPr>
          <p:spPr bwMode="auto">
            <a:xfrm>
              <a:off x="5315" y="680"/>
              <a:ext cx="244" cy="240"/>
            </a:xfrm>
            <a:custGeom>
              <a:avLst/>
              <a:gdLst>
                <a:gd name="T0" fmla="*/ 0 w 304"/>
                <a:gd name="T1" fmla="*/ 0 h 288"/>
                <a:gd name="T2" fmla="*/ 27 w 304"/>
                <a:gd name="T3" fmla="*/ 23 h 288"/>
                <a:gd name="T4" fmla="*/ 25 w 304"/>
                <a:gd name="T5" fmla="*/ 39 h 288"/>
                <a:gd name="T6" fmla="*/ 2 w 304"/>
                <a:gd name="T7" fmla="*/ 17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165" name="Oval 82">
              <a:extLst>
                <a:ext uri="{FF2B5EF4-FFF2-40B4-BE49-F238E27FC236}">
                  <a16:creationId xmlns:a16="http://schemas.microsoft.com/office/drawing/2014/main" id="{9B9B3D7E-A0A9-8C43-A374-55DA4D19FB12}"/>
                </a:ext>
              </a:extLst>
            </p:cNvPr>
            <p:cNvSpPr>
              <a:spLocks noChangeArrowheads="1"/>
            </p:cNvSpPr>
            <p:nvPr/>
          </p:nvSpPr>
          <p:spPr bwMode="auto">
            <a:xfrm>
              <a:off x="5518" y="2609"/>
              <a:ext cx="47" cy="101"/>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66" name="Freeform 83">
              <a:extLst>
                <a:ext uri="{FF2B5EF4-FFF2-40B4-BE49-F238E27FC236}">
                  <a16:creationId xmlns:a16="http://schemas.microsoft.com/office/drawing/2014/main" id="{E4ABD20F-89C5-8C46-BFE6-5CA778E27347}"/>
                </a:ext>
              </a:extLst>
            </p:cNvPr>
            <p:cNvSpPr>
              <a:spLocks/>
            </p:cNvSpPr>
            <p:nvPr/>
          </p:nvSpPr>
          <p:spPr bwMode="auto">
            <a:xfrm>
              <a:off x="5302" y="2614"/>
              <a:ext cx="245" cy="200"/>
            </a:xfrm>
            <a:custGeom>
              <a:avLst/>
              <a:gdLst>
                <a:gd name="T0" fmla="*/ 0 w 306"/>
                <a:gd name="T1" fmla="*/ 15 h 240"/>
                <a:gd name="T2" fmla="*/ 2 w 306"/>
                <a:gd name="T3" fmla="*/ 33 h 240"/>
                <a:gd name="T4" fmla="*/ 27 w 306"/>
                <a:gd name="T5" fmla="*/ 15 h 240"/>
                <a:gd name="T6" fmla="*/ 26 w 306"/>
                <a:gd name="T7" fmla="*/ 0 h 240"/>
                <a:gd name="T8" fmla="*/ 0 w 306"/>
                <a:gd name="T9" fmla="*/ 15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167" name="AutoShape 84">
              <a:extLst>
                <a:ext uri="{FF2B5EF4-FFF2-40B4-BE49-F238E27FC236}">
                  <a16:creationId xmlns:a16="http://schemas.microsoft.com/office/drawing/2014/main" id="{ADAAC857-3F17-1A4D-BBD3-254BC3957FE4}"/>
                </a:ext>
              </a:extLst>
            </p:cNvPr>
            <p:cNvSpPr>
              <a:spLocks noChangeArrowheads="1"/>
            </p:cNvSpPr>
            <p:nvPr/>
          </p:nvSpPr>
          <p:spPr bwMode="auto">
            <a:xfrm>
              <a:off x="4140" y="2679"/>
              <a:ext cx="1200" cy="146"/>
            </a:xfrm>
            <a:prstGeom prst="roundRect">
              <a:avLst>
                <a:gd name="adj" fmla="val 50000"/>
              </a:avLst>
            </a:prstGeom>
            <a:solidFill>
              <a:srgbClr val="DDDDDD"/>
            </a:solidFill>
            <a:ln w="9525">
              <a:solidFill>
                <a:schemeClr val="tx1"/>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68" name="AutoShape 85">
              <a:extLst>
                <a:ext uri="{FF2B5EF4-FFF2-40B4-BE49-F238E27FC236}">
                  <a16:creationId xmlns:a16="http://schemas.microsoft.com/office/drawing/2014/main" id="{B0B35955-7679-1946-9BAF-3CF60ECC57E0}"/>
                </a:ext>
              </a:extLst>
            </p:cNvPr>
            <p:cNvSpPr>
              <a:spLocks noChangeArrowheads="1"/>
            </p:cNvSpPr>
            <p:nvPr/>
          </p:nvSpPr>
          <p:spPr bwMode="auto">
            <a:xfrm>
              <a:off x="4208" y="2709"/>
              <a:ext cx="1069" cy="86"/>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69" name="Oval 86">
              <a:extLst>
                <a:ext uri="{FF2B5EF4-FFF2-40B4-BE49-F238E27FC236}">
                  <a16:creationId xmlns:a16="http://schemas.microsoft.com/office/drawing/2014/main" id="{B0EDAF1F-8C77-A745-BA6A-8E3D60BB4526}"/>
                </a:ext>
              </a:extLst>
            </p:cNvPr>
            <p:cNvSpPr>
              <a:spLocks noChangeArrowheads="1"/>
            </p:cNvSpPr>
            <p:nvPr/>
          </p:nvSpPr>
          <p:spPr bwMode="auto">
            <a:xfrm>
              <a:off x="4308" y="2382"/>
              <a:ext cx="157" cy="146"/>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70" name="Oval 87">
              <a:extLst>
                <a:ext uri="{FF2B5EF4-FFF2-40B4-BE49-F238E27FC236}">
                  <a16:creationId xmlns:a16="http://schemas.microsoft.com/office/drawing/2014/main" id="{6B44C974-5992-7741-85AD-5B948203A250}"/>
                </a:ext>
              </a:extLst>
            </p:cNvPr>
            <p:cNvSpPr>
              <a:spLocks noChangeArrowheads="1"/>
            </p:cNvSpPr>
            <p:nvPr/>
          </p:nvSpPr>
          <p:spPr bwMode="auto">
            <a:xfrm>
              <a:off x="4486" y="2382"/>
              <a:ext cx="162" cy="146"/>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71" name="Oval 88">
              <a:extLst>
                <a:ext uri="{FF2B5EF4-FFF2-40B4-BE49-F238E27FC236}">
                  <a16:creationId xmlns:a16="http://schemas.microsoft.com/office/drawing/2014/main" id="{427659D8-BEE1-CA4D-A8D9-708F2BB9D763}"/>
                </a:ext>
              </a:extLst>
            </p:cNvPr>
            <p:cNvSpPr>
              <a:spLocks noChangeArrowheads="1"/>
            </p:cNvSpPr>
            <p:nvPr/>
          </p:nvSpPr>
          <p:spPr bwMode="auto">
            <a:xfrm>
              <a:off x="4664" y="2382"/>
              <a:ext cx="157" cy="141"/>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74" name="Rectangle 89">
              <a:extLst>
                <a:ext uri="{FF2B5EF4-FFF2-40B4-BE49-F238E27FC236}">
                  <a16:creationId xmlns:a16="http://schemas.microsoft.com/office/drawing/2014/main" id="{BA908D21-224A-454D-AE40-AACCE66AFA11}"/>
                </a:ext>
              </a:extLst>
            </p:cNvPr>
            <p:cNvSpPr>
              <a:spLocks noChangeArrowheads="1"/>
            </p:cNvSpPr>
            <p:nvPr/>
          </p:nvSpPr>
          <p:spPr bwMode="auto">
            <a:xfrm>
              <a:off x="5062" y="1833"/>
              <a:ext cx="84" cy="765"/>
            </a:xfrm>
            <a:prstGeom prst="rect">
              <a:avLst/>
            </a:prstGeom>
            <a:solidFill>
              <a:srgbClr val="292929"/>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sp>
        <p:nvSpPr>
          <p:cNvPr id="185" name="TextBox 184">
            <a:extLst>
              <a:ext uri="{FF2B5EF4-FFF2-40B4-BE49-F238E27FC236}">
                <a16:creationId xmlns:a16="http://schemas.microsoft.com/office/drawing/2014/main" id="{E9C38943-9B5B-C74A-9AF5-967FC5643352}"/>
              </a:ext>
            </a:extLst>
          </p:cNvPr>
          <p:cNvSpPr txBox="1"/>
          <p:nvPr/>
        </p:nvSpPr>
        <p:spPr>
          <a:xfrm>
            <a:off x="1482271" y="2995386"/>
            <a:ext cx="1428148" cy="52322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socks</a:t>
            </a: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.com</a:t>
            </a:r>
          </a:p>
        </p:txBody>
      </p:sp>
      <p:pic>
        <p:nvPicPr>
          <p:cNvPr id="2" name="Picture 1">
            <a:extLst>
              <a:ext uri="{FF2B5EF4-FFF2-40B4-BE49-F238E27FC236}">
                <a16:creationId xmlns:a16="http://schemas.microsoft.com/office/drawing/2014/main" id="{3A3EDD2B-FC70-7C4A-89B5-9183AE973DC9}"/>
              </a:ext>
            </a:extLst>
          </p:cNvPr>
          <p:cNvPicPr>
            <a:picLocks noChangeAspect="1"/>
          </p:cNvPicPr>
          <p:nvPr/>
        </p:nvPicPr>
        <p:blipFill>
          <a:blip r:embed="rId6"/>
          <a:stretch>
            <a:fillRect/>
          </a:stretch>
        </p:blipFill>
        <p:spPr>
          <a:xfrm>
            <a:off x="241300" y="1492250"/>
            <a:ext cx="2197100" cy="1572924"/>
          </a:xfrm>
          <a:prstGeom prst="rect">
            <a:avLst/>
          </a:prstGeom>
        </p:spPr>
      </p:pic>
      <p:grpSp>
        <p:nvGrpSpPr>
          <p:cNvPr id="4" name="Group 3">
            <a:extLst>
              <a:ext uri="{FF2B5EF4-FFF2-40B4-BE49-F238E27FC236}">
                <a16:creationId xmlns:a16="http://schemas.microsoft.com/office/drawing/2014/main" id="{A79FB72C-0CE6-6F4A-8318-7BBCBAF80D45}"/>
              </a:ext>
            </a:extLst>
          </p:cNvPr>
          <p:cNvGrpSpPr/>
          <p:nvPr/>
        </p:nvGrpSpPr>
        <p:grpSpPr>
          <a:xfrm>
            <a:off x="2655782" y="3088525"/>
            <a:ext cx="1853925" cy="1453555"/>
            <a:chOff x="2655782" y="3088525"/>
            <a:chExt cx="1853925" cy="1453555"/>
          </a:xfrm>
        </p:grpSpPr>
        <p:grpSp>
          <p:nvGrpSpPr>
            <p:cNvPr id="193" name="Group 192">
              <a:extLst>
                <a:ext uri="{FF2B5EF4-FFF2-40B4-BE49-F238E27FC236}">
                  <a16:creationId xmlns:a16="http://schemas.microsoft.com/office/drawing/2014/main" id="{F0737EF3-88DE-B24C-8B06-2EC1A067E461}"/>
                </a:ext>
              </a:extLst>
            </p:cNvPr>
            <p:cNvGrpSpPr/>
            <p:nvPr/>
          </p:nvGrpSpPr>
          <p:grpSpPr>
            <a:xfrm rot="18353253">
              <a:off x="2896693" y="3474816"/>
              <a:ext cx="826353" cy="1308176"/>
              <a:chOff x="4220856" y="2946324"/>
              <a:chExt cx="826353" cy="1308176"/>
            </a:xfrm>
          </p:grpSpPr>
          <p:grpSp>
            <p:nvGrpSpPr>
              <p:cNvPr id="194" name="Group 193">
                <a:extLst>
                  <a:ext uri="{FF2B5EF4-FFF2-40B4-BE49-F238E27FC236}">
                    <a16:creationId xmlns:a16="http://schemas.microsoft.com/office/drawing/2014/main" id="{FA1C25C4-6393-2D45-A39C-53270B6CDDB6}"/>
                  </a:ext>
                </a:extLst>
              </p:cNvPr>
              <p:cNvGrpSpPr/>
              <p:nvPr/>
            </p:nvGrpSpPr>
            <p:grpSpPr>
              <a:xfrm>
                <a:off x="4673600" y="2946400"/>
                <a:ext cx="373609" cy="1308100"/>
                <a:chOff x="4673600" y="2946400"/>
                <a:chExt cx="373609" cy="1308100"/>
              </a:xfrm>
            </p:grpSpPr>
            <p:cxnSp>
              <p:nvCxnSpPr>
                <p:cNvPr id="196" name="Straight Arrow Connector 195">
                  <a:extLst>
                    <a:ext uri="{FF2B5EF4-FFF2-40B4-BE49-F238E27FC236}">
                      <a16:creationId xmlns:a16="http://schemas.microsoft.com/office/drawing/2014/main" id="{12DCD062-8181-A647-955D-683D45502F6E}"/>
                    </a:ext>
                  </a:extLst>
                </p:cNvPr>
                <p:cNvCxnSpPr>
                  <a:cxnSpLocks/>
                </p:cNvCxnSpPr>
                <p:nvPr/>
              </p:nvCxnSpPr>
              <p:spPr>
                <a:xfrm flipV="1">
                  <a:off x="4851400" y="2946400"/>
                  <a:ext cx="0" cy="1308100"/>
                </a:xfrm>
                <a:prstGeom prst="straightConnector1">
                  <a:avLst/>
                </a:prstGeom>
                <a:ln w="25400">
                  <a:solidFill>
                    <a:srgbClr val="0E01A0"/>
                  </a:solidFill>
                  <a:tailEnd type="triangle"/>
                </a:ln>
              </p:spPr>
              <p:style>
                <a:lnRef idx="1">
                  <a:schemeClr val="accent1"/>
                </a:lnRef>
                <a:fillRef idx="0">
                  <a:schemeClr val="accent1"/>
                </a:fillRef>
                <a:effectRef idx="0">
                  <a:schemeClr val="accent1"/>
                </a:effectRef>
                <a:fontRef idx="minor">
                  <a:schemeClr val="tx1"/>
                </a:fontRef>
              </p:style>
            </p:cxnSp>
            <p:sp>
              <p:nvSpPr>
                <p:cNvPr id="197" name="Oval 196">
                  <a:extLst>
                    <a:ext uri="{FF2B5EF4-FFF2-40B4-BE49-F238E27FC236}">
                      <a16:creationId xmlns:a16="http://schemas.microsoft.com/office/drawing/2014/main" id="{3E4A219F-A0E7-8645-8484-086EBA3A6E59}"/>
                    </a:ext>
                  </a:extLst>
                </p:cNvPr>
                <p:cNvSpPr/>
                <p:nvPr/>
              </p:nvSpPr>
              <p:spPr>
                <a:xfrm>
                  <a:off x="4673600" y="3441700"/>
                  <a:ext cx="342900" cy="342900"/>
                </a:xfrm>
                <a:prstGeom prst="ellipse">
                  <a:avLst/>
                </a:prstGeom>
                <a:solidFill>
                  <a:schemeClr val="bg1"/>
                </a:solidFill>
                <a:ln w="19050">
                  <a:solidFill>
                    <a:srgbClr val="0E01A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98" name="TextBox 197">
                  <a:extLst>
                    <a:ext uri="{FF2B5EF4-FFF2-40B4-BE49-F238E27FC236}">
                      <a16:creationId xmlns:a16="http://schemas.microsoft.com/office/drawing/2014/main" id="{8E738B55-E22B-3A43-A564-F6EA3FC17C98}"/>
                    </a:ext>
                  </a:extLst>
                </p:cNvPr>
                <p:cNvSpPr txBox="1"/>
                <p:nvPr/>
              </p:nvSpPr>
              <p:spPr>
                <a:xfrm rot="3246747">
                  <a:off x="4711700" y="3429000"/>
                  <a:ext cx="30168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1</a:t>
                  </a:r>
                </a:p>
              </p:txBody>
            </p:sp>
          </p:grpSp>
          <p:sp>
            <p:nvSpPr>
              <p:cNvPr id="195" name="TextBox 194">
                <a:extLst>
                  <a:ext uri="{FF2B5EF4-FFF2-40B4-BE49-F238E27FC236}">
                    <a16:creationId xmlns:a16="http://schemas.microsoft.com/office/drawing/2014/main" id="{1E9006DF-11BD-C547-A32C-1F00EC824547}"/>
                  </a:ext>
                </a:extLst>
              </p:cNvPr>
              <p:cNvSpPr txBox="1"/>
              <p:nvPr/>
            </p:nvSpPr>
            <p:spPr>
              <a:xfrm rot="3246747">
                <a:off x="4123079" y="3044101"/>
                <a:ext cx="736600" cy="541046"/>
              </a:xfrm>
              <a:prstGeom prst="rect">
                <a:avLst/>
              </a:prstGeom>
              <a:noFill/>
            </p:spPr>
            <p:txBody>
              <a:bodyPr wrap="square"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HTTP GET</a:t>
                </a:r>
              </a:p>
            </p:txBody>
          </p:sp>
        </p:grpSp>
        <p:grpSp>
          <p:nvGrpSpPr>
            <p:cNvPr id="199" name="Group 198">
              <a:extLst>
                <a:ext uri="{FF2B5EF4-FFF2-40B4-BE49-F238E27FC236}">
                  <a16:creationId xmlns:a16="http://schemas.microsoft.com/office/drawing/2014/main" id="{407DB6C2-0CEA-3648-B1B6-77CE57048243}"/>
                </a:ext>
              </a:extLst>
            </p:cNvPr>
            <p:cNvGrpSpPr/>
            <p:nvPr/>
          </p:nvGrpSpPr>
          <p:grpSpPr>
            <a:xfrm rot="18353253">
              <a:off x="3477459" y="2812673"/>
              <a:ext cx="756395" cy="1308100"/>
              <a:chOff x="5143500" y="2959100"/>
              <a:chExt cx="756395" cy="1308100"/>
            </a:xfrm>
          </p:grpSpPr>
          <p:grpSp>
            <p:nvGrpSpPr>
              <p:cNvPr id="200" name="Group 199">
                <a:extLst>
                  <a:ext uri="{FF2B5EF4-FFF2-40B4-BE49-F238E27FC236}">
                    <a16:creationId xmlns:a16="http://schemas.microsoft.com/office/drawing/2014/main" id="{54115DA7-DE3B-4447-845E-235ACC3FAAAA}"/>
                  </a:ext>
                </a:extLst>
              </p:cNvPr>
              <p:cNvGrpSpPr/>
              <p:nvPr/>
            </p:nvGrpSpPr>
            <p:grpSpPr>
              <a:xfrm>
                <a:off x="5143500" y="2959100"/>
                <a:ext cx="373609" cy="1308100"/>
                <a:chOff x="4673600" y="2946400"/>
                <a:chExt cx="373609" cy="1308100"/>
              </a:xfrm>
            </p:grpSpPr>
            <p:cxnSp>
              <p:nvCxnSpPr>
                <p:cNvPr id="202" name="Straight Arrow Connector 201">
                  <a:extLst>
                    <a:ext uri="{FF2B5EF4-FFF2-40B4-BE49-F238E27FC236}">
                      <a16:creationId xmlns:a16="http://schemas.microsoft.com/office/drawing/2014/main" id="{F9E6592C-CDC7-B141-8823-F0A2C3118C37}"/>
                    </a:ext>
                  </a:extLst>
                </p:cNvPr>
                <p:cNvCxnSpPr>
                  <a:cxnSpLocks/>
                </p:cNvCxnSpPr>
                <p:nvPr/>
              </p:nvCxnSpPr>
              <p:spPr>
                <a:xfrm flipV="1">
                  <a:off x="4851400" y="2946400"/>
                  <a:ext cx="0" cy="1308100"/>
                </a:xfrm>
                <a:prstGeom prst="straightConnector1">
                  <a:avLst/>
                </a:prstGeom>
                <a:ln w="25400">
                  <a:solidFill>
                    <a:srgbClr val="0E01A0"/>
                  </a:solidFill>
                  <a:headEnd type="triangle"/>
                  <a:tailEnd type="none"/>
                </a:ln>
              </p:spPr>
              <p:style>
                <a:lnRef idx="1">
                  <a:schemeClr val="accent1"/>
                </a:lnRef>
                <a:fillRef idx="0">
                  <a:schemeClr val="accent1"/>
                </a:fillRef>
                <a:effectRef idx="0">
                  <a:schemeClr val="accent1"/>
                </a:effectRef>
                <a:fontRef idx="minor">
                  <a:schemeClr val="tx1"/>
                </a:fontRef>
              </p:style>
            </p:cxnSp>
            <p:sp>
              <p:nvSpPr>
                <p:cNvPr id="203" name="Oval 202">
                  <a:extLst>
                    <a:ext uri="{FF2B5EF4-FFF2-40B4-BE49-F238E27FC236}">
                      <a16:creationId xmlns:a16="http://schemas.microsoft.com/office/drawing/2014/main" id="{0DE26BA7-BAE1-8A4D-B468-465A4FCB9C96}"/>
                    </a:ext>
                  </a:extLst>
                </p:cNvPr>
                <p:cNvSpPr/>
                <p:nvPr/>
              </p:nvSpPr>
              <p:spPr>
                <a:xfrm>
                  <a:off x="4673600" y="3441700"/>
                  <a:ext cx="342900" cy="342900"/>
                </a:xfrm>
                <a:prstGeom prst="ellipse">
                  <a:avLst/>
                </a:prstGeom>
                <a:solidFill>
                  <a:schemeClr val="bg1"/>
                </a:solidFill>
                <a:ln w="19050">
                  <a:solidFill>
                    <a:srgbClr val="0E01A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04" name="TextBox 203">
                  <a:extLst>
                    <a:ext uri="{FF2B5EF4-FFF2-40B4-BE49-F238E27FC236}">
                      <a16:creationId xmlns:a16="http://schemas.microsoft.com/office/drawing/2014/main" id="{D694AEC2-DCB9-F84B-AD91-BF0427B65907}"/>
                    </a:ext>
                  </a:extLst>
                </p:cNvPr>
                <p:cNvSpPr txBox="1"/>
                <p:nvPr/>
              </p:nvSpPr>
              <p:spPr>
                <a:xfrm rot="3246747">
                  <a:off x="4711700" y="3429000"/>
                  <a:ext cx="30168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2</a:t>
                  </a:r>
                </a:p>
              </p:txBody>
            </p:sp>
          </p:grpSp>
          <p:sp>
            <p:nvSpPr>
              <p:cNvPr id="201" name="TextBox 200">
                <a:extLst>
                  <a:ext uri="{FF2B5EF4-FFF2-40B4-BE49-F238E27FC236}">
                    <a16:creationId xmlns:a16="http://schemas.microsoft.com/office/drawing/2014/main" id="{0DED2786-F044-3447-B63A-D53A273462BC}"/>
                  </a:ext>
                </a:extLst>
              </p:cNvPr>
              <p:cNvSpPr txBox="1"/>
              <p:nvPr/>
            </p:nvSpPr>
            <p:spPr>
              <a:xfrm rot="3077103">
                <a:off x="5261072" y="3063392"/>
                <a:ext cx="736600" cy="541046"/>
              </a:xfrm>
              <a:prstGeom prst="rect">
                <a:avLst/>
              </a:prstGeom>
              <a:noFill/>
            </p:spPr>
            <p:txBody>
              <a:bodyPr wrap="square"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HTTP reply</a:t>
                </a:r>
              </a:p>
            </p:txBody>
          </p:sp>
        </p:grpSp>
      </p:grpSp>
      <p:grpSp>
        <p:nvGrpSpPr>
          <p:cNvPr id="205" name="Group 204">
            <a:extLst>
              <a:ext uri="{FF2B5EF4-FFF2-40B4-BE49-F238E27FC236}">
                <a16:creationId xmlns:a16="http://schemas.microsoft.com/office/drawing/2014/main" id="{154A1081-6C53-E145-BDD1-3FA5A22FACF9}"/>
              </a:ext>
            </a:extLst>
          </p:cNvPr>
          <p:cNvGrpSpPr/>
          <p:nvPr/>
        </p:nvGrpSpPr>
        <p:grpSpPr>
          <a:xfrm>
            <a:off x="5130800" y="4368800"/>
            <a:ext cx="3136900" cy="890032"/>
            <a:chOff x="5461000" y="4394200"/>
            <a:chExt cx="3136900" cy="890032"/>
          </a:xfrm>
        </p:grpSpPr>
        <p:grpSp>
          <p:nvGrpSpPr>
            <p:cNvPr id="206" name="Group 205">
              <a:extLst>
                <a:ext uri="{FF2B5EF4-FFF2-40B4-BE49-F238E27FC236}">
                  <a16:creationId xmlns:a16="http://schemas.microsoft.com/office/drawing/2014/main" id="{6E0A9E9E-A06F-CB45-B0B3-17C467D78C53}"/>
                </a:ext>
              </a:extLst>
            </p:cNvPr>
            <p:cNvGrpSpPr/>
            <p:nvPr/>
          </p:nvGrpSpPr>
          <p:grpSpPr>
            <a:xfrm>
              <a:off x="6261100" y="4914900"/>
              <a:ext cx="1854200" cy="369332"/>
              <a:chOff x="3721100" y="3429000"/>
              <a:chExt cx="1854200" cy="369332"/>
            </a:xfrm>
          </p:grpSpPr>
          <p:cxnSp>
            <p:nvCxnSpPr>
              <p:cNvPr id="210" name="Straight Arrow Connector 209">
                <a:extLst>
                  <a:ext uri="{FF2B5EF4-FFF2-40B4-BE49-F238E27FC236}">
                    <a16:creationId xmlns:a16="http://schemas.microsoft.com/office/drawing/2014/main" id="{3F23167E-A119-EC4E-B146-6F516A8086E3}"/>
                  </a:ext>
                </a:extLst>
              </p:cNvPr>
              <p:cNvCxnSpPr>
                <a:cxnSpLocks/>
              </p:cNvCxnSpPr>
              <p:nvPr/>
            </p:nvCxnSpPr>
            <p:spPr>
              <a:xfrm>
                <a:off x="3721100" y="3594100"/>
                <a:ext cx="1854200" cy="0"/>
              </a:xfrm>
              <a:prstGeom prst="straightConnector1">
                <a:avLst/>
              </a:prstGeom>
              <a:ln w="25400">
                <a:solidFill>
                  <a:srgbClr val="0E01A0"/>
                </a:solidFill>
                <a:tailEnd type="triangle"/>
              </a:ln>
            </p:spPr>
            <p:style>
              <a:lnRef idx="1">
                <a:schemeClr val="accent1"/>
              </a:lnRef>
              <a:fillRef idx="0">
                <a:schemeClr val="accent1"/>
              </a:fillRef>
              <a:effectRef idx="0">
                <a:schemeClr val="accent1"/>
              </a:effectRef>
              <a:fontRef idx="minor">
                <a:schemeClr val="tx1"/>
              </a:fontRef>
            </p:style>
          </p:cxnSp>
          <p:sp>
            <p:nvSpPr>
              <p:cNvPr id="211" name="Oval 210">
                <a:extLst>
                  <a:ext uri="{FF2B5EF4-FFF2-40B4-BE49-F238E27FC236}">
                    <a16:creationId xmlns:a16="http://schemas.microsoft.com/office/drawing/2014/main" id="{C4353B75-74F1-0C48-B057-0887FAA78A74}"/>
                  </a:ext>
                </a:extLst>
              </p:cNvPr>
              <p:cNvSpPr/>
              <p:nvPr/>
            </p:nvSpPr>
            <p:spPr>
              <a:xfrm>
                <a:off x="4673600" y="3441700"/>
                <a:ext cx="342900" cy="342900"/>
              </a:xfrm>
              <a:prstGeom prst="ellipse">
                <a:avLst/>
              </a:prstGeom>
              <a:solidFill>
                <a:schemeClr val="bg1"/>
              </a:solidFill>
              <a:ln w="19050">
                <a:solidFill>
                  <a:srgbClr val="0E01A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12" name="TextBox 211">
                <a:extLst>
                  <a:ext uri="{FF2B5EF4-FFF2-40B4-BE49-F238E27FC236}">
                    <a16:creationId xmlns:a16="http://schemas.microsoft.com/office/drawing/2014/main" id="{7D88345D-2B6C-F447-AAFA-9A1065757E2F}"/>
                  </a:ext>
                </a:extLst>
              </p:cNvPr>
              <p:cNvSpPr txBox="1"/>
              <p:nvPr/>
            </p:nvSpPr>
            <p:spPr>
              <a:xfrm>
                <a:off x="4686300" y="3429000"/>
                <a:ext cx="30168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4</a:t>
                </a:r>
              </a:p>
            </p:txBody>
          </p:sp>
        </p:grpSp>
        <p:grpSp>
          <p:nvGrpSpPr>
            <p:cNvPr id="207" name="Group 206">
              <a:extLst>
                <a:ext uri="{FF2B5EF4-FFF2-40B4-BE49-F238E27FC236}">
                  <a16:creationId xmlns:a16="http://schemas.microsoft.com/office/drawing/2014/main" id="{FD4BFC66-485F-2147-A211-2CAC1D00C204}"/>
                </a:ext>
              </a:extLst>
            </p:cNvPr>
            <p:cNvGrpSpPr/>
            <p:nvPr/>
          </p:nvGrpSpPr>
          <p:grpSpPr>
            <a:xfrm>
              <a:off x="5461000" y="4394200"/>
              <a:ext cx="3136900" cy="535548"/>
              <a:chOff x="6299200" y="3035300"/>
              <a:chExt cx="3136900" cy="535548"/>
            </a:xfrm>
          </p:grpSpPr>
          <p:sp>
            <p:nvSpPr>
              <p:cNvPr id="208" name="TextBox 207">
                <a:extLst>
                  <a:ext uri="{FF2B5EF4-FFF2-40B4-BE49-F238E27FC236}">
                    <a16:creationId xmlns:a16="http://schemas.microsoft.com/office/drawing/2014/main" id="{6D133E31-40C7-874C-B037-5CF94EEA15C1}"/>
                  </a:ext>
                </a:extLst>
              </p:cNvPr>
              <p:cNvSpPr txBox="1"/>
              <p:nvPr/>
            </p:nvSpPr>
            <p:spPr>
              <a:xfrm>
                <a:off x="6299200" y="3035300"/>
                <a:ext cx="1473200" cy="319446"/>
              </a:xfrm>
              <a:prstGeom prst="rect">
                <a:avLst/>
              </a:prstGeom>
              <a:noFill/>
            </p:spPr>
            <p:txBody>
              <a:bodyPr wrap="square"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HTTP GET</a:t>
                </a:r>
              </a:p>
            </p:txBody>
          </p:sp>
          <p:sp>
            <p:nvSpPr>
              <p:cNvPr id="209" name="TextBox 208">
                <a:extLst>
                  <a:ext uri="{FF2B5EF4-FFF2-40B4-BE49-F238E27FC236}">
                    <a16:creationId xmlns:a16="http://schemas.microsoft.com/office/drawing/2014/main" id="{CCBB6DD5-8489-9846-AEE8-A4EFC46C4CF0}"/>
                  </a:ext>
                </a:extLst>
              </p:cNvPr>
              <p:cNvSpPr txBox="1"/>
              <p:nvPr/>
            </p:nvSpPr>
            <p:spPr>
              <a:xfrm>
                <a:off x="6413500" y="3276600"/>
                <a:ext cx="3022600" cy="294248"/>
              </a:xfrm>
              <a:prstGeom prst="rect">
                <a:avLst/>
              </a:prstGeom>
              <a:noFill/>
            </p:spPr>
            <p:txBody>
              <a:bodyPr wrap="square"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rPr>
                  <a:t>Referrer: socks.com, cookie: 7493</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grpSp>
        <p:nvGrpSpPr>
          <p:cNvPr id="213" name="Group 212">
            <a:extLst>
              <a:ext uri="{FF2B5EF4-FFF2-40B4-BE49-F238E27FC236}">
                <a16:creationId xmlns:a16="http://schemas.microsoft.com/office/drawing/2014/main" id="{52A26446-4AA7-B74D-AACE-7134BEC552EB}"/>
              </a:ext>
            </a:extLst>
          </p:cNvPr>
          <p:cNvGrpSpPr/>
          <p:nvPr/>
        </p:nvGrpSpPr>
        <p:grpSpPr>
          <a:xfrm>
            <a:off x="5651500" y="5346700"/>
            <a:ext cx="2641600" cy="840348"/>
            <a:chOff x="6032500" y="5308600"/>
            <a:chExt cx="2641600" cy="840348"/>
          </a:xfrm>
        </p:grpSpPr>
        <p:grpSp>
          <p:nvGrpSpPr>
            <p:cNvPr id="214" name="Group 213">
              <a:extLst>
                <a:ext uri="{FF2B5EF4-FFF2-40B4-BE49-F238E27FC236}">
                  <a16:creationId xmlns:a16="http://schemas.microsoft.com/office/drawing/2014/main" id="{29498B2A-276E-DC44-BBE4-90FD27C63891}"/>
                </a:ext>
              </a:extLst>
            </p:cNvPr>
            <p:cNvGrpSpPr/>
            <p:nvPr/>
          </p:nvGrpSpPr>
          <p:grpSpPr>
            <a:xfrm>
              <a:off x="6273800" y="5308600"/>
              <a:ext cx="1841500" cy="369332"/>
              <a:chOff x="3721100" y="3429000"/>
              <a:chExt cx="1841500" cy="369332"/>
            </a:xfrm>
          </p:grpSpPr>
          <p:cxnSp>
            <p:nvCxnSpPr>
              <p:cNvPr id="218" name="Straight Arrow Connector 217">
                <a:extLst>
                  <a:ext uri="{FF2B5EF4-FFF2-40B4-BE49-F238E27FC236}">
                    <a16:creationId xmlns:a16="http://schemas.microsoft.com/office/drawing/2014/main" id="{AEE3B8A3-63AD-A948-AAE1-A57FF9C587D6}"/>
                  </a:ext>
                </a:extLst>
              </p:cNvPr>
              <p:cNvCxnSpPr>
                <a:cxnSpLocks/>
              </p:cNvCxnSpPr>
              <p:nvPr/>
            </p:nvCxnSpPr>
            <p:spPr>
              <a:xfrm>
                <a:off x="3721100" y="3594100"/>
                <a:ext cx="1841500" cy="0"/>
              </a:xfrm>
              <a:prstGeom prst="straightConnector1">
                <a:avLst/>
              </a:prstGeom>
              <a:ln w="25400">
                <a:solidFill>
                  <a:srgbClr val="0E01A0"/>
                </a:solidFill>
                <a:headEnd type="triangle"/>
                <a:tailEnd type="none"/>
              </a:ln>
            </p:spPr>
            <p:style>
              <a:lnRef idx="1">
                <a:schemeClr val="accent1"/>
              </a:lnRef>
              <a:fillRef idx="0">
                <a:schemeClr val="accent1"/>
              </a:fillRef>
              <a:effectRef idx="0">
                <a:schemeClr val="accent1"/>
              </a:effectRef>
              <a:fontRef idx="minor">
                <a:schemeClr val="tx1"/>
              </a:fontRef>
            </p:style>
          </p:cxnSp>
          <p:sp>
            <p:nvSpPr>
              <p:cNvPr id="219" name="Oval 218">
                <a:extLst>
                  <a:ext uri="{FF2B5EF4-FFF2-40B4-BE49-F238E27FC236}">
                    <a16:creationId xmlns:a16="http://schemas.microsoft.com/office/drawing/2014/main" id="{4E74045F-FC9E-C748-9CF5-2D715A8ECF5F}"/>
                  </a:ext>
                </a:extLst>
              </p:cNvPr>
              <p:cNvSpPr/>
              <p:nvPr/>
            </p:nvSpPr>
            <p:spPr>
              <a:xfrm>
                <a:off x="4673600" y="3441700"/>
                <a:ext cx="342900" cy="342900"/>
              </a:xfrm>
              <a:prstGeom prst="ellipse">
                <a:avLst/>
              </a:prstGeom>
              <a:solidFill>
                <a:schemeClr val="bg1"/>
              </a:solidFill>
              <a:ln w="19050">
                <a:solidFill>
                  <a:srgbClr val="0E01A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20" name="TextBox 219">
                <a:extLst>
                  <a:ext uri="{FF2B5EF4-FFF2-40B4-BE49-F238E27FC236}">
                    <a16:creationId xmlns:a16="http://schemas.microsoft.com/office/drawing/2014/main" id="{DB50E822-27A5-7D49-BF52-0C0C70B85C66}"/>
                  </a:ext>
                </a:extLst>
              </p:cNvPr>
              <p:cNvSpPr txBox="1"/>
              <p:nvPr/>
            </p:nvSpPr>
            <p:spPr>
              <a:xfrm>
                <a:off x="4686300" y="3429000"/>
                <a:ext cx="30168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5</a:t>
                </a:r>
              </a:p>
            </p:txBody>
          </p:sp>
        </p:grpSp>
        <p:grpSp>
          <p:nvGrpSpPr>
            <p:cNvPr id="215" name="Group 214">
              <a:extLst>
                <a:ext uri="{FF2B5EF4-FFF2-40B4-BE49-F238E27FC236}">
                  <a16:creationId xmlns:a16="http://schemas.microsoft.com/office/drawing/2014/main" id="{004A4CDB-638B-244C-BB86-A5BEFC684334}"/>
                </a:ext>
              </a:extLst>
            </p:cNvPr>
            <p:cNvGrpSpPr/>
            <p:nvPr/>
          </p:nvGrpSpPr>
          <p:grpSpPr>
            <a:xfrm>
              <a:off x="6032500" y="5600700"/>
              <a:ext cx="2641600" cy="548248"/>
              <a:chOff x="6680200" y="3187700"/>
              <a:chExt cx="2641600" cy="548248"/>
            </a:xfrm>
          </p:grpSpPr>
          <p:sp>
            <p:nvSpPr>
              <p:cNvPr id="216" name="TextBox 215">
                <a:extLst>
                  <a:ext uri="{FF2B5EF4-FFF2-40B4-BE49-F238E27FC236}">
                    <a16:creationId xmlns:a16="http://schemas.microsoft.com/office/drawing/2014/main" id="{D4ADF513-A7C3-0143-9B0C-2D1C1BD238A3}"/>
                  </a:ext>
                </a:extLst>
              </p:cNvPr>
              <p:cNvSpPr txBox="1"/>
              <p:nvPr/>
            </p:nvSpPr>
            <p:spPr>
              <a:xfrm>
                <a:off x="6680200" y="3187700"/>
                <a:ext cx="1473200" cy="319446"/>
              </a:xfrm>
              <a:prstGeom prst="rect">
                <a:avLst/>
              </a:prstGeom>
              <a:noFill/>
            </p:spPr>
            <p:txBody>
              <a:bodyPr wrap="square"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HTTP reply</a:t>
                </a:r>
              </a:p>
            </p:txBody>
          </p:sp>
          <p:sp>
            <p:nvSpPr>
              <p:cNvPr id="217" name="TextBox 216">
                <a:extLst>
                  <a:ext uri="{FF2B5EF4-FFF2-40B4-BE49-F238E27FC236}">
                    <a16:creationId xmlns:a16="http://schemas.microsoft.com/office/drawing/2014/main" id="{4A2FC18F-0291-6D46-A3C7-EB72BDA4044F}"/>
                  </a:ext>
                </a:extLst>
              </p:cNvPr>
              <p:cNvSpPr txBox="1"/>
              <p:nvPr/>
            </p:nvSpPr>
            <p:spPr>
              <a:xfrm>
                <a:off x="6807200" y="3441700"/>
                <a:ext cx="2514600" cy="294248"/>
              </a:xfrm>
              <a:prstGeom prst="rect">
                <a:avLst/>
              </a:prstGeom>
              <a:noFill/>
            </p:spPr>
            <p:txBody>
              <a:bodyPr wrap="square" rtlCol="0">
                <a:spAutoFit/>
              </a:bodyPr>
              <a:lstStyle/>
              <a:p>
                <a:pPr marL="0" marR="0" lvl="0" indent="0" algn="l" defTabSz="914400" rtl="0" eaLnBrk="1" fontAlgn="auto" latinLnBrk="0" hangingPunct="1">
                  <a:lnSpc>
                    <a:spcPct val="8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rPr>
                  <a:t>Set cookie: </a:t>
                </a:r>
                <a:r>
                  <a:rPr kumimoji="0" lang="en-US" sz="1600" b="0" i="0" u="none" strike="noStrike" kern="1200" cap="none" spc="0" normalizeH="0" baseline="0" noProof="0" dirty="0">
                    <a:ln>
                      <a:noFill/>
                    </a:ln>
                    <a:solidFill>
                      <a:srgbClr val="7030A0"/>
                    </a:solidFill>
                    <a:effectLst/>
                    <a:uLnTx/>
                    <a:uFillTx/>
                    <a:latin typeface="Calibri" panose="020F0502020204030204"/>
                    <a:ea typeface="+mn-ea"/>
                    <a:cs typeface="+mn-cs"/>
                  </a:rPr>
                  <a:t>7493</a:t>
                </a:r>
                <a:endParaRPr kumimoji="0" lang="en-US" sz="1800" b="0" i="0" u="none" strike="noStrike" kern="1200" cap="none" spc="0" normalizeH="0" baseline="0" noProof="0" dirty="0">
                  <a:ln>
                    <a:noFill/>
                  </a:ln>
                  <a:solidFill>
                    <a:srgbClr val="7030A0"/>
                  </a:solidFill>
                  <a:effectLst/>
                  <a:uLnTx/>
                  <a:uFillTx/>
                  <a:latin typeface="Calibri" panose="020F0502020204030204"/>
                  <a:ea typeface="+mn-ea"/>
                  <a:cs typeface="+mn-cs"/>
                </a:endParaRPr>
              </a:p>
            </p:txBody>
          </p:sp>
        </p:grpSp>
      </p:grpSp>
      <p:sp>
        <p:nvSpPr>
          <p:cNvPr id="221" name="TextBox 220">
            <a:extLst>
              <a:ext uri="{FF2B5EF4-FFF2-40B4-BE49-F238E27FC236}">
                <a16:creationId xmlns:a16="http://schemas.microsoft.com/office/drawing/2014/main" id="{DE7219FE-2D26-9D42-AE4E-0D7F7B3AF5E9}"/>
              </a:ext>
            </a:extLst>
          </p:cNvPr>
          <p:cNvSpPr txBox="1"/>
          <p:nvPr/>
        </p:nvSpPr>
        <p:spPr>
          <a:xfrm>
            <a:off x="9238709" y="5397500"/>
            <a:ext cx="2385140"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7030A0"/>
                </a:solidFill>
                <a:effectLst/>
                <a:uLnTx/>
                <a:uFillTx/>
                <a:latin typeface="Calibri" panose="020F0502020204030204"/>
                <a:ea typeface="+mn-ea"/>
                <a:cs typeface="+mn-cs"/>
              </a:rPr>
              <a:t>7493</a:t>
            </a:r>
            <a:r>
              <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rPr>
              <a:t>: socks.com, 2/16/22</a:t>
            </a:r>
          </a:p>
        </p:txBody>
      </p:sp>
      <p:sp>
        <p:nvSpPr>
          <p:cNvPr id="52" name="Rectangle 51">
            <a:extLst>
              <a:ext uri="{FF2B5EF4-FFF2-40B4-BE49-F238E27FC236}">
                <a16:creationId xmlns:a16="http://schemas.microsoft.com/office/drawing/2014/main" id="{87817062-774D-454B-8E37-CAF7A9BA9A3F}"/>
              </a:ext>
            </a:extLst>
          </p:cNvPr>
          <p:cNvSpPr/>
          <p:nvPr/>
        </p:nvSpPr>
        <p:spPr>
          <a:xfrm>
            <a:off x="4216838" y="1104901"/>
            <a:ext cx="4737100" cy="1828800"/>
          </a:xfrm>
          <a:prstGeom prst="rect">
            <a:avLst/>
          </a:prstGeom>
          <a:solidFill>
            <a:schemeClr val="bg1">
              <a:alpha val="6708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1" name="TextBox 10">
            <a:extLst>
              <a:ext uri="{FF2B5EF4-FFF2-40B4-BE49-F238E27FC236}">
                <a16:creationId xmlns:a16="http://schemas.microsoft.com/office/drawing/2014/main" id="{D406CAEE-15FB-EE40-8BF7-814EA1DACBFC}"/>
              </a:ext>
            </a:extLst>
          </p:cNvPr>
          <p:cNvSpPr txBox="1"/>
          <p:nvPr/>
        </p:nvSpPr>
        <p:spPr>
          <a:xfrm>
            <a:off x="7973060" y="2425700"/>
            <a:ext cx="3886201" cy="200054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AdX:</a:t>
            </a:r>
          </a:p>
          <a:p>
            <a:pPr marL="285750" marR="0" lvl="0" indent="-234950" algn="l" defTabSz="914400" rtl="0" eaLnBrk="1" fontAlgn="auto" latinLnBrk="0" hangingPunct="1">
              <a:lnSpc>
                <a:spcPct val="100000"/>
              </a:lnSpc>
              <a:spcBef>
                <a:spcPts val="0"/>
              </a:spcBef>
              <a:spcAft>
                <a:spcPts val="0"/>
              </a:spcAft>
              <a:buClr>
                <a:srgbClr val="0E01A0"/>
              </a:buClr>
              <a:buSzTx/>
              <a:buFont typeface="Wingdings" pitchFamily="2" charset="2"/>
              <a:buChar char="§"/>
              <a:tabLst/>
              <a:defRPr/>
            </a:pPr>
            <a:r>
              <a:rPr kumimoji="0" lang="en-US" sz="2400" b="0" i="1" u="none" strike="noStrike" kern="1200" cap="none" spc="0" normalizeH="0" baseline="0" noProof="0" dirty="0">
                <a:ln>
                  <a:noFill/>
                </a:ln>
                <a:solidFill>
                  <a:srgbClr val="C00000"/>
                </a:solidFill>
                <a:effectLst/>
                <a:uLnTx/>
                <a:uFillTx/>
                <a:latin typeface="Calibri" panose="020F0502020204030204"/>
                <a:ea typeface="+mn-ea"/>
                <a:cs typeface="+mn-cs"/>
              </a:rPr>
              <a:t>tracks my web browsing </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over sites with AdX ads</a:t>
            </a:r>
          </a:p>
          <a:p>
            <a:pPr marL="285750" marR="0" lvl="0" indent="-234950" algn="l" defTabSz="914400" rtl="0" eaLnBrk="1" fontAlgn="auto" latinLnBrk="0" hangingPunct="1">
              <a:lnSpc>
                <a:spcPct val="100000"/>
              </a:lnSpc>
              <a:spcBef>
                <a:spcPts val="0"/>
              </a:spcBef>
              <a:spcAft>
                <a:spcPts val="0"/>
              </a:spcAft>
              <a:buClr>
                <a:srgbClr val="0E01A0"/>
              </a:buClr>
              <a:buSzTx/>
              <a:buFont typeface="Wingdings" pitchFamily="2" charset="2"/>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can return targeted ads based on browsing history</a:t>
            </a:r>
          </a:p>
        </p:txBody>
      </p:sp>
    </p:spTree>
    <p:extLst>
      <p:ext uri="{BB962C8B-B14F-4D97-AF65-F5344CB8AC3E}">
        <p14:creationId xmlns:p14="http://schemas.microsoft.com/office/powerpoint/2010/main" val="43884916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dissolve">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nodeType="clickEffect">
                                  <p:stCondLst>
                                    <p:cond delay="0"/>
                                  </p:stCondLst>
                                  <p:childTnLst>
                                    <p:set>
                                      <p:cBhvr>
                                        <p:cTn id="11" dur="1" fill="hold">
                                          <p:stCondLst>
                                            <p:cond delay="0"/>
                                          </p:stCondLst>
                                        </p:cTn>
                                        <p:tgtEl>
                                          <p:spTgt spid="205"/>
                                        </p:tgtEl>
                                        <p:attrNameLst>
                                          <p:attrName>style.visibility</p:attrName>
                                        </p:attrNameLst>
                                      </p:cBhvr>
                                      <p:to>
                                        <p:strVal val="visible"/>
                                      </p:to>
                                    </p:set>
                                    <p:animEffect transition="in" filter="wipe(left)">
                                      <p:cBhvr>
                                        <p:cTn id="12" dur="500"/>
                                        <p:tgtEl>
                                          <p:spTgt spid="205"/>
                                        </p:tgtEl>
                                      </p:cBhvr>
                                    </p:animEffect>
                                  </p:childTnLst>
                                </p:cTn>
                              </p:par>
                              <p:par>
                                <p:cTn id="13" presetID="9" presetClass="exit" presetSubtype="0" fill="hold" nodeType="withEffect">
                                  <p:stCondLst>
                                    <p:cond delay="0"/>
                                  </p:stCondLst>
                                  <p:childTnLst>
                                    <p:animEffect transition="out" filter="dissolve">
                                      <p:cBhvr>
                                        <p:cTn id="14" dur="500"/>
                                        <p:tgtEl>
                                          <p:spTgt spid="4"/>
                                        </p:tgtEl>
                                      </p:cBhvr>
                                    </p:animEffect>
                                    <p:set>
                                      <p:cBhvr>
                                        <p:cTn id="15" dur="1" fill="hold">
                                          <p:stCondLst>
                                            <p:cond delay="499"/>
                                          </p:stCondLst>
                                        </p:cTn>
                                        <p:tgtEl>
                                          <p:spTgt spid="4"/>
                                        </p:tgtEl>
                                        <p:attrNameLst>
                                          <p:attrName>style.visibility</p:attrName>
                                        </p:attrNameLst>
                                      </p:cBhvr>
                                      <p:to>
                                        <p:strVal val="hidden"/>
                                      </p:to>
                                    </p:set>
                                  </p:childTnLst>
                                </p:cTn>
                              </p:par>
                            </p:childTnLst>
                          </p:cTn>
                        </p:par>
                        <p:par>
                          <p:cTn id="16" fill="hold">
                            <p:stCondLst>
                              <p:cond delay="500"/>
                            </p:stCondLst>
                            <p:childTnLst>
                              <p:par>
                                <p:cTn id="17" presetID="9" presetClass="entr" presetSubtype="0" fill="hold" grpId="0" nodeType="afterEffect">
                                  <p:stCondLst>
                                    <p:cond delay="0"/>
                                  </p:stCondLst>
                                  <p:childTnLst>
                                    <p:set>
                                      <p:cBhvr>
                                        <p:cTn id="18" dur="1" fill="hold">
                                          <p:stCondLst>
                                            <p:cond delay="0"/>
                                          </p:stCondLst>
                                        </p:cTn>
                                        <p:tgtEl>
                                          <p:spTgt spid="221"/>
                                        </p:tgtEl>
                                        <p:attrNameLst>
                                          <p:attrName>style.visibility</p:attrName>
                                        </p:attrNameLst>
                                      </p:cBhvr>
                                      <p:to>
                                        <p:strVal val="visible"/>
                                      </p:to>
                                    </p:set>
                                    <p:animEffect transition="in" filter="dissolve">
                                      <p:cBhvr>
                                        <p:cTn id="19" dur="500"/>
                                        <p:tgtEl>
                                          <p:spTgt spid="221"/>
                                        </p:tgtEl>
                                      </p:cBhvr>
                                    </p:animEffect>
                                  </p:childTnLst>
                                </p:cTn>
                              </p:par>
                            </p:childTnLst>
                          </p:cTn>
                        </p:par>
                      </p:childTnLst>
                    </p:cTn>
                  </p:par>
                  <p:par>
                    <p:cTn id="20" fill="hold">
                      <p:stCondLst>
                        <p:cond delay="indefinite"/>
                      </p:stCondLst>
                      <p:childTnLst>
                        <p:par>
                          <p:cTn id="21" fill="hold">
                            <p:stCondLst>
                              <p:cond delay="0"/>
                            </p:stCondLst>
                            <p:childTnLst>
                              <p:par>
                                <p:cTn id="22" presetID="22" presetClass="entr" presetSubtype="2" fill="hold" nodeType="clickEffect">
                                  <p:stCondLst>
                                    <p:cond delay="0"/>
                                  </p:stCondLst>
                                  <p:childTnLst>
                                    <p:set>
                                      <p:cBhvr>
                                        <p:cTn id="23" dur="1" fill="hold">
                                          <p:stCondLst>
                                            <p:cond delay="0"/>
                                          </p:stCondLst>
                                        </p:cTn>
                                        <p:tgtEl>
                                          <p:spTgt spid="213"/>
                                        </p:tgtEl>
                                        <p:attrNameLst>
                                          <p:attrName>style.visibility</p:attrName>
                                        </p:attrNameLst>
                                      </p:cBhvr>
                                      <p:to>
                                        <p:strVal val="visible"/>
                                      </p:to>
                                    </p:set>
                                    <p:animEffect transition="in" filter="wipe(right)">
                                      <p:cBhvr>
                                        <p:cTn id="24" dur="500"/>
                                        <p:tgtEl>
                                          <p:spTgt spid="213"/>
                                        </p:tgtEl>
                                      </p:cBhvr>
                                    </p:animEffect>
                                  </p:childTnLst>
                                </p:cTn>
                              </p:par>
                              <p:par>
                                <p:cTn id="25" presetID="9" presetClass="exit" presetSubtype="0" fill="hold" nodeType="withEffect">
                                  <p:stCondLst>
                                    <p:cond delay="0"/>
                                  </p:stCondLst>
                                  <p:childTnLst>
                                    <p:animEffect transition="out" filter="dissolve">
                                      <p:cBhvr>
                                        <p:cTn id="26" dur="500"/>
                                        <p:tgtEl>
                                          <p:spTgt spid="205"/>
                                        </p:tgtEl>
                                      </p:cBhvr>
                                    </p:animEffect>
                                    <p:set>
                                      <p:cBhvr>
                                        <p:cTn id="27" dur="1" fill="hold">
                                          <p:stCondLst>
                                            <p:cond delay="499"/>
                                          </p:stCondLst>
                                        </p:cTn>
                                        <p:tgtEl>
                                          <p:spTgt spid="205"/>
                                        </p:tgtEl>
                                        <p:attrNameLst>
                                          <p:attrName>style.visibility</p:attrName>
                                        </p:attrNameLst>
                                      </p:cBhvr>
                                      <p:to>
                                        <p:strVal val="hidden"/>
                                      </p:to>
                                    </p:set>
                                  </p:childTnLst>
                                </p:cTn>
                              </p:par>
                            </p:childTnLst>
                          </p:cTn>
                        </p:par>
                      </p:childTnLst>
                    </p:cTn>
                  </p:par>
                  <p:par>
                    <p:cTn id="28" fill="hold">
                      <p:stCondLst>
                        <p:cond delay="indefinite"/>
                      </p:stCondLst>
                      <p:childTnLst>
                        <p:par>
                          <p:cTn id="29" fill="hold">
                            <p:stCondLst>
                              <p:cond delay="0"/>
                            </p:stCondLst>
                            <p:childTnLst>
                              <p:par>
                                <p:cTn id="30" presetID="9" presetClass="entr" presetSubtype="0" fill="hold" grpId="0" nodeType="clickEffect">
                                  <p:stCondLst>
                                    <p:cond delay="0"/>
                                  </p:stCondLst>
                                  <p:childTnLst>
                                    <p:set>
                                      <p:cBhvr>
                                        <p:cTn id="31" dur="1" fill="hold">
                                          <p:stCondLst>
                                            <p:cond delay="0"/>
                                          </p:stCondLst>
                                        </p:cTn>
                                        <p:tgtEl>
                                          <p:spTgt spid="11"/>
                                        </p:tgtEl>
                                        <p:attrNameLst>
                                          <p:attrName>style.visibility</p:attrName>
                                        </p:attrNameLst>
                                      </p:cBhvr>
                                      <p:to>
                                        <p:strVal val="visible"/>
                                      </p:to>
                                    </p:set>
                                    <p:animEffect transition="in" filter="dissolve">
                                      <p:cBhvr>
                                        <p:cTn id="32" dur="500"/>
                                        <p:tgtEl>
                                          <p:spTgt spid="11"/>
                                        </p:tgtEl>
                                      </p:cBhvr>
                                    </p:animEffect>
                                  </p:childTnLst>
                                </p:cTn>
                              </p:par>
                            </p:childTnLst>
                          </p:cTn>
                        </p:par>
                      </p:childTnLst>
                    </p:cTn>
                  </p:par>
                  <p:par>
                    <p:cTn id="33" fill="hold">
                      <p:stCondLst>
                        <p:cond delay="indefinite"/>
                      </p:stCondLst>
                      <p:childTnLst>
                        <p:par>
                          <p:cTn id="34" fill="hold">
                            <p:stCondLst>
                              <p:cond delay="0"/>
                            </p:stCondLst>
                            <p:childTnLst>
                              <p:par>
                                <p:cTn id="35" presetID="9" presetClass="exit" presetSubtype="0" fill="hold" nodeType="clickEffect">
                                  <p:stCondLst>
                                    <p:cond delay="0"/>
                                  </p:stCondLst>
                                  <p:childTnLst>
                                    <p:animEffect transition="out" filter="dissolve">
                                      <p:cBhvr>
                                        <p:cTn id="36" dur="500"/>
                                        <p:tgtEl>
                                          <p:spTgt spid="213"/>
                                        </p:tgtEl>
                                      </p:cBhvr>
                                    </p:animEffect>
                                    <p:set>
                                      <p:cBhvr>
                                        <p:cTn id="37" dur="1" fill="hold">
                                          <p:stCondLst>
                                            <p:cond delay="499"/>
                                          </p:stCondLst>
                                        </p:cTn>
                                        <p:tgtEl>
                                          <p:spTgt spid="213"/>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1" grpId="0"/>
      <p:bldP spid="11" grpId="0"/>
    </p:bld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41" name="Group 140">
            <a:extLst>
              <a:ext uri="{FF2B5EF4-FFF2-40B4-BE49-F238E27FC236}">
                <a16:creationId xmlns:a16="http://schemas.microsoft.com/office/drawing/2014/main" id="{D712CB78-C706-8D45-92DD-C33079FB1C49}"/>
              </a:ext>
            </a:extLst>
          </p:cNvPr>
          <p:cNvGrpSpPr/>
          <p:nvPr/>
        </p:nvGrpSpPr>
        <p:grpSpPr>
          <a:xfrm>
            <a:off x="6946900" y="1524000"/>
            <a:ext cx="711200" cy="1016000"/>
            <a:chOff x="1282700" y="2006600"/>
            <a:chExt cx="2603500" cy="3263900"/>
          </a:xfrm>
        </p:grpSpPr>
        <p:sp>
          <p:nvSpPr>
            <p:cNvPr id="145" name="Rounded Rectangle 144">
              <a:extLst>
                <a:ext uri="{FF2B5EF4-FFF2-40B4-BE49-F238E27FC236}">
                  <a16:creationId xmlns:a16="http://schemas.microsoft.com/office/drawing/2014/main" id="{540E5D60-2630-5C4F-93AA-181EF66F4A05}"/>
                </a:ext>
              </a:extLst>
            </p:cNvPr>
            <p:cNvSpPr/>
            <p:nvPr/>
          </p:nvSpPr>
          <p:spPr>
            <a:xfrm>
              <a:off x="1282700" y="2755900"/>
              <a:ext cx="2603500" cy="2514600"/>
            </a:xfrm>
            <a:prstGeom prst="roundRect">
              <a:avLst/>
            </a:prstGeom>
            <a:solidFill>
              <a:schemeClr val="accent5">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46" name="Rounded Rectangle 145">
              <a:extLst>
                <a:ext uri="{FF2B5EF4-FFF2-40B4-BE49-F238E27FC236}">
                  <a16:creationId xmlns:a16="http://schemas.microsoft.com/office/drawing/2014/main" id="{1B6C9F51-012D-6C41-86DD-D8573774FC76}"/>
                </a:ext>
              </a:extLst>
            </p:cNvPr>
            <p:cNvSpPr/>
            <p:nvPr/>
          </p:nvSpPr>
          <p:spPr>
            <a:xfrm>
              <a:off x="1727200" y="2552700"/>
              <a:ext cx="1765300" cy="177800"/>
            </a:xfrm>
            <a:prstGeom prst="round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47" name="Rounded Rectangle 146">
              <a:extLst>
                <a:ext uri="{FF2B5EF4-FFF2-40B4-BE49-F238E27FC236}">
                  <a16:creationId xmlns:a16="http://schemas.microsoft.com/office/drawing/2014/main" id="{B551C884-0D90-F941-AF6F-06DF5399CBEF}"/>
                </a:ext>
              </a:extLst>
            </p:cNvPr>
            <p:cNvSpPr/>
            <p:nvPr/>
          </p:nvSpPr>
          <p:spPr>
            <a:xfrm>
              <a:off x="1524000" y="2006600"/>
              <a:ext cx="2209800" cy="520700"/>
            </a:xfrm>
            <a:prstGeom prst="roundRect">
              <a:avLst/>
            </a:prstGeom>
            <a:solidFill>
              <a:schemeClr val="accent3">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nvGrpSpPr>
          <p:cNvPr id="6" name="Group 5">
            <a:extLst>
              <a:ext uri="{FF2B5EF4-FFF2-40B4-BE49-F238E27FC236}">
                <a16:creationId xmlns:a16="http://schemas.microsoft.com/office/drawing/2014/main" id="{02FDD130-6C4C-694D-BE73-6370065D7337}"/>
              </a:ext>
            </a:extLst>
          </p:cNvPr>
          <p:cNvGrpSpPr/>
          <p:nvPr/>
        </p:nvGrpSpPr>
        <p:grpSpPr>
          <a:xfrm>
            <a:off x="4622800" y="5626100"/>
            <a:ext cx="711200" cy="1016000"/>
            <a:chOff x="1282700" y="2006600"/>
            <a:chExt cx="2603500" cy="3263900"/>
          </a:xfrm>
        </p:grpSpPr>
        <p:sp>
          <p:nvSpPr>
            <p:cNvPr id="5" name="Rounded Rectangle 4">
              <a:extLst>
                <a:ext uri="{FF2B5EF4-FFF2-40B4-BE49-F238E27FC236}">
                  <a16:creationId xmlns:a16="http://schemas.microsoft.com/office/drawing/2014/main" id="{7EB869C5-DCEC-4743-B371-441AE269CD39}"/>
                </a:ext>
              </a:extLst>
            </p:cNvPr>
            <p:cNvSpPr/>
            <p:nvPr/>
          </p:nvSpPr>
          <p:spPr>
            <a:xfrm>
              <a:off x="1282700" y="2755900"/>
              <a:ext cx="2603500" cy="2514600"/>
            </a:xfrm>
            <a:prstGeom prst="roundRect">
              <a:avLst/>
            </a:prstGeom>
            <a:solidFill>
              <a:schemeClr val="accent5">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35" name="Rounded Rectangle 134">
              <a:extLst>
                <a:ext uri="{FF2B5EF4-FFF2-40B4-BE49-F238E27FC236}">
                  <a16:creationId xmlns:a16="http://schemas.microsoft.com/office/drawing/2014/main" id="{78526DC0-9AD9-8E49-B598-BE6ECB1A3ADD}"/>
                </a:ext>
              </a:extLst>
            </p:cNvPr>
            <p:cNvSpPr/>
            <p:nvPr/>
          </p:nvSpPr>
          <p:spPr>
            <a:xfrm>
              <a:off x="1727200" y="2552700"/>
              <a:ext cx="1765300" cy="177800"/>
            </a:xfrm>
            <a:prstGeom prst="round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39" name="Rounded Rectangle 138">
              <a:extLst>
                <a:ext uri="{FF2B5EF4-FFF2-40B4-BE49-F238E27FC236}">
                  <a16:creationId xmlns:a16="http://schemas.microsoft.com/office/drawing/2014/main" id="{CC925A7C-C818-5C45-B6D1-0A032D437672}"/>
                </a:ext>
              </a:extLst>
            </p:cNvPr>
            <p:cNvSpPr/>
            <p:nvPr/>
          </p:nvSpPr>
          <p:spPr>
            <a:xfrm>
              <a:off x="1524000" y="2006600"/>
              <a:ext cx="2209800" cy="520700"/>
            </a:xfrm>
            <a:prstGeom prst="roundRect">
              <a:avLst/>
            </a:prstGeom>
            <a:solidFill>
              <a:schemeClr val="accent3">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sp>
        <p:nvSpPr>
          <p:cNvPr id="8" name="TextBox 7">
            <a:extLst>
              <a:ext uri="{FF2B5EF4-FFF2-40B4-BE49-F238E27FC236}">
                <a16:creationId xmlns:a16="http://schemas.microsoft.com/office/drawing/2014/main" id="{6B051B04-ACBF-DB44-80A7-0D40AAB4EC53}"/>
              </a:ext>
            </a:extLst>
          </p:cNvPr>
          <p:cNvSpPr txBox="1"/>
          <p:nvPr/>
        </p:nvSpPr>
        <p:spPr>
          <a:xfrm>
            <a:off x="360491" y="261258"/>
            <a:ext cx="11068415" cy="76944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400" b="0" i="0" u="none" strike="noStrike" kern="1200" cap="none" spc="0" normalizeH="0" baseline="0" noProof="0" dirty="0">
                <a:ln>
                  <a:noFill/>
                </a:ln>
                <a:solidFill>
                  <a:srgbClr val="0E01A0"/>
                </a:solidFill>
                <a:effectLst/>
                <a:uLnTx/>
                <a:uFillTx/>
                <a:latin typeface="Calibri" panose="020F0502020204030204"/>
                <a:ea typeface="+mn-ea"/>
                <a:cs typeface="+mn-cs"/>
              </a:rPr>
              <a:t>Cookies: </a:t>
            </a:r>
            <a:r>
              <a:rPr kumimoji="0" lang="en-US" sz="3600" b="0" i="0" u="none" strike="noStrike" kern="1200" cap="none" spc="0" normalizeH="0" baseline="0" noProof="0" dirty="0">
                <a:ln>
                  <a:noFill/>
                </a:ln>
                <a:solidFill>
                  <a:srgbClr val="0E01A0"/>
                </a:solidFill>
                <a:effectLst/>
                <a:uLnTx/>
                <a:uFillTx/>
                <a:latin typeface="Calibri" panose="020F0502020204030204"/>
                <a:ea typeface="+mn-ea"/>
                <a:cs typeface="+mn-cs"/>
              </a:rPr>
              <a:t>tracking a user’s browsing behavior </a:t>
            </a:r>
            <a:r>
              <a:rPr kumimoji="0" lang="en-US" sz="2400" b="0" i="0" u="none" strike="noStrike" kern="1200" cap="none" spc="0" normalizeH="0" baseline="0" noProof="0" dirty="0">
                <a:ln>
                  <a:noFill/>
                </a:ln>
                <a:solidFill>
                  <a:srgbClr val="0E01A0"/>
                </a:solidFill>
                <a:effectLst/>
                <a:uLnTx/>
                <a:uFillTx/>
                <a:latin typeface="Calibri" panose="020F0502020204030204"/>
                <a:ea typeface="+mn-ea"/>
                <a:cs typeface="+mn-cs"/>
              </a:rPr>
              <a:t>(one day later)</a:t>
            </a:r>
            <a:endParaRPr kumimoji="0" lang="en-US" sz="3600" b="0" i="0" u="none" strike="noStrike" kern="1200" cap="none" spc="0" normalizeH="0" baseline="0" noProof="0" dirty="0">
              <a:ln>
                <a:noFill/>
              </a:ln>
              <a:solidFill>
                <a:srgbClr val="0E01A0"/>
              </a:solidFill>
              <a:effectLst/>
              <a:uLnTx/>
              <a:uFillTx/>
              <a:latin typeface="Calibri" panose="020F0502020204030204"/>
              <a:ea typeface="+mn-ea"/>
              <a:cs typeface="+mn-cs"/>
            </a:endParaRPr>
          </a:p>
        </p:txBody>
      </p:sp>
      <p:grpSp>
        <p:nvGrpSpPr>
          <p:cNvPr id="13" name="Group 57">
            <a:extLst>
              <a:ext uri="{FF2B5EF4-FFF2-40B4-BE49-F238E27FC236}">
                <a16:creationId xmlns:a16="http://schemas.microsoft.com/office/drawing/2014/main" id="{C28FCCAF-E5F2-4945-8BC3-5A0D78DCA4B7}"/>
              </a:ext>
            </a:extLst>
          </p:cNvPr>
          <p:cNvGrpSpPr>
            <a:grpSpLocks/>
          </p:cNvGrpSpPr>
          <p:nvPr/>
        </p:nvGrpSpPr>
        <p:grpSpPr bwMode="auto">
          <a:xfrm>
            <a:off x="4421414" y="1364343"/>
            <a:ext cx="519313" cy="1096646"/>
            <a:chOff x="4140" y="429"/>
            <a:chExt cx="1425" cy="2396"/>
          </a:xfrm>
        </p:grpSpPr>
        <p:sp>
          <p:nvSpPr>
            <p:cNvPr id="14" name="Freeform 58">
              <a:extLst>
                <a:ext uri="{FF2B5EF4-FFF2-40B4-BE49-F238E27FC236}">
                  <a16:creationId xmlns:a16="http://schemas.microsoft.com/office/drawing/2014/main" id="{3E0ABDD2-372E-3E4A-B89E-371FFA05F26D}"/>
                </a:ext>
              </a:extLst>
            </p:cNvPr>
            <p:cNvSpPr>
              <a:spLocks/>
            </p:cNvSpPr>
            <p:nvPr/>
          </p:nvSpPr>
          <p:spPr bwMode="auto">
            <a:xfrm>
              <a:off x="5268" y="433"/>
              <a:ext cx="283" cy="2286"/>
            </a:xfrm>
            <a:custGeom>
              <a:avLst/>
              <a:gdLst>
                <a:gd name="T0" fmla="*/ 6 w 354"/>
                <a:gd name="T1" fmla="*/ 0 h 2742"/>
                <a:gd name="T2" fmla="*/ 30 w 354"/>
                <a:gd name="T3" fmla="*/ 46 h 2742"/>
                <a:gd name="T4" fmla="*/ 30 w 354"/>
                <a:gd name="T5" fmla="*/ 354 h 2742"/>
                <a:gd name="T6" fmla="*/ 0 w 354"/>
                <a:gd name="T7" fmla="*/ 371 h 2742"/>
                <a:gd name="T8" fmla="*/ 6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15" name="Rectangle 59">
              <a:extLst>
                <a:ext uri="{FF2B5EF4-FFF2-40B4-BE49-F238E27FC236}">
                  <a16:creationId xmlns:a16="http://schemas.microsoft.com/office/drawing/2014/main" id="{E0E6AB63-2D8D-FD4A-8D08-0DCE29453826}"/>
                </a:ext>
              </a:extLst>
            </p:cNvPr>
            <p:cNvSpPr>
              <a:spLocks noChangeArrowheads="1"/>
            </p:cNvSpPr>
            <p:nvPr/>
          </p:nvSpPr>
          <p:spPr bwMode="auto">
            <a:xfrm>
              <a:off x="4208" y="429"/>
              <a:ext cx="1043"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6" name="Freeform 60">
              <a:extLst>
                <a:ext uri="{FF2B5EF4-FFF2-40B4-BE49-F238E27FC236}">
                  <a16:creationId xmlns:a16="http://schemas.microsoft.com/office/drawing/2014/main" id="{F2DF5CCD-3A3D-8946-BB0F-B72F144D1304}"/>
                </a:ext>
              </a:extLst>
            </p:cNvPr>
            <p:cNvSpPr>
              <a:spLocks/>
            </p:cNvSpPr>
            <p:nvPr/>
          </p:nvSpPr>
          <p:spPr bwMode="auto">
            <a:xfrm>
              <a:off x="5321" y="570"/>
              <a:ext cx="169" cy="2115"/>
            </a:xfrm>
            <a:custGeom>
              <a:avLst/>
              <a:gdLst>
                <a:gd name="T0" fmla="*/ 2 w 211"/>
                <a:gd name="T1" fmla="*/ 0 h 2537"/>
                <a:gd name="T2" fmla="*/ 18 w 211"/>
                <a:gd name="T3" fmla="*/ 30 h 2537"/>
                <a:gd name="T4" fmla="*/ 2 w 211"/>
                <a:gd name="T5" fmla="*/ 338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17" name="Freeform 61">
              <a:extLst>
                <a:ext uri="{FF2B5EF4-FFF2-40B4-BE49-F238E27FC236}">
                  <a16:creationId xmlns:a16="http://schemas.microsoft.com/office/drawing/2014/main" id="{F4AF3F5F-1964-934E-A22C-CAAAC82B89FD}"/>
                </a:ext>
              </a:extLst>
            </p:cNvPr>
            <p:cNvSpPr>
              <a:spLocks/>
            </p:cNvSpPr>
            <p:nvPr/>
          </p:nvSpPr>
          <p:spPr bwMode="auto">
            <a:xfrm>
              <a:off x="5284" y="1640"/>
              <a:ext cx="263" cy="189"/>
            </a:xfrm>
            <a:custGeom>
              <a:avLst/>
              <a:gdLst>
                <a:gd name="T0" fmla="*/ 2 w 328"/>
                <a:gd name="T1" fmla="*/ 0 h 226"/>
                <a:gd name="T2" fmla="*/ 29 w 328"/>
                <a:gd name="T3" fmla="*/ 18 h 226"/>
                <a:gd name="T4" fmla="*/ 29 w 328"/>
                <a:gd name="T5" fmla="*/ 32 h 226"/>
                <a:gd name="T6" fmla="*/ 0 w 328"/>
                <a:gd name="T7" fmla="*/ 13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18" name="Rectangle 62">
              <a:extLst>
                <a:ext uri="{FF2B5EF4-FFF2-40B4-BE49-F238E27FC236}">
                  <a16:creationId xmlns:a16="http://schemas.microsoft.com/office/drawing/2014/main" id="{60DC56E6-B22B-2D4A-A532-797BE2BECEC2}"/>
                </a:ext>
              </a:extLst>
            </p:cNvPr>
            <p:cNvSpPr>
              <a:spLocks noChangeArrowheads="1"/>
            </p:cNvSpPr>
            <p:nvPr/>
          </p:nvSpPr>
          <p:spPr bwMode="auto">
            <a:xfrm>
              <a:off x="4213" y="691"/>
              <a:ext cx="597" cy="50"/>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nvGrpSpPr>
            <p:cNvPr id="19" name="Group 63">
              <a:extLst>
                <a:ext uri="{FF2B5EF4-FFF2-40B4-BE49-F238E27FC236}">
                  <a16:creationId xmlns:a16="http://schemas.microsoft.com/office/drawing/2014/main" id="{3F3ABA47-6EE0-1142-9310-EFA5245E70DB}"/>
                </a:ext>
              </a:extLst>
            </p:cNvPr>
            <p:cNvGrpSpPr>
              <a:grpSpLocks/>
            </p:cNvGrpSpPr>
            <p:nvPr/>
          </p:nvGrpSpPr>
          <p:grpSpPr bwMode="auto">
            <a:xfrm>
              <a:off x="4749" y="668"/>
              <a:ext cx="581" cy="145"/>
              <a:chOff x="614" y="2568"/>
              <a:chExt cx="725" cy="139"/>
            </a:xfrm>
          </p:grpSpPr>
          <p:sp>
            <p:nvSpPr>
              <p:cNvPr id="45" name="AutoShape 64">
                <a:extLst>
                  <a:ext uri="{FF2B5EF4-FFF2-40B4-BE49-F238E27FC236}">
                    <a16:creationId xmlns:a16="http://schemas.microsoft.com/office/drawing/2014/main" id="{3EFA4FBC-2313-4A44-9498-E5B0E1F1CB5C}"/>
                  </a:ext>
                </a:extLst>
              </p:cNvPr>
              <p:cNvSpPr>
                <a:spLocks noChangeArrowheads="1"/>
              </p:cNvSpPr>
              <p:nvPr/>
            </p:nvSpPr>
            <p:spPr bwMode="auto">
              <a:xfrm>
                <a:off x="612" y="2566"/>
                <a:ext cx="726" cy="140"/>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46" name="AutoShape 65">
                <a:extLst>
                  <a:ext uri="{FF2B5EF4-FFF2-40B4-BE49-F238E27FC236}">
                    <a16:creationId xmlns:a16="http://schemas.microsoft.com/office/drawing/2014/main" id="{53A490A2-F773-064D-9E4E-79006A985BFD}"/>
                  </a:ext>
                </a:extLst>
              </p:cNvPr>
              <p:cNvSpPr>
                <a:spLocks noChangeArrowheads="1"/>
              </p:cNvSpPr>
              <p:nvPr/>
            </p:nvSpPr>
            <p:spPr bwMode="auto">
              <a:xfrm>
                <a:off x="625" y="2580"/>
                <a:ext cx="693"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sp>
          <p:nvSpPr>
            <p:cNvPr id="21" name="Rectangle 66">
              <a:extLst>
                <a:ext uri="{FF2B5EF4-FFF2-40B4-BE49-F238E27FC236}">
                  <a16:creationId xmlns:a16="http://schemas.microsoft.com/office/drawing/2014/main" id="{9B1FF5E8-D30B-2443-8F1C-49E8171DBBA0}"/>
                </a:ext>
              </a:extLst>
            </p:cNvPr>
            <p:cNvSpPr>
              <a:spLocks noChangeArrowheads="1"/>
            </p:cNvSpPr>
            <p:nvPr/>
          </p:nvSpPr>
          <p:spPr bwMode="auto">
            <a:xfrm>
              <a:off x="4224" y="1018"/>
              <a:ext cx="597" cy="50"/>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nvGrpSpPr>
            <p:cNvPr id="22" name="Group 67">
              <a:extLst>
                <a:ext uri="{FF2B5EF4-FFF2-40B4-BE49-F238E27FC236}">
                  <a16:creationId xmlns:a16="http://schemas.microsoft.com/office/drawing/2014/main" id="{647CD9E2-B875-D040-B501-259F20276FEE}"/>
                </a:ext>
              </a:extLst>
            </p:cNvPr>
            <p:cNvGrpSpPr>
              <a:grpSpLocks/>
            </p:cNvGrpSpPr>
            <p:nvPr/>
          </p:nvGrpSpPr>
          <p:grpSpPr bwMode="auto">
            <a:xfrm>
              <a:off x="4747" y="994"/>
              <a:ext cx="581" cy="134"/>
              <a:chOff x="614" y="2568"/>
              <a:chExt cx="725" cy="139"/>
            </a:xfrm>
          </p:grpSpPr>
          <p:sp>
            <p:nvSpPr>
              <p:cNvPr id="43" name="AutoShape 68">
                <a:extLst>
                  <a:ext uri="{FF2B5EF4-FFF2-40B4-BE49-F238E27FC236}">
                    <a16:creationId xmlns:a16="http://schemas.microsoft.com/office/drawing/2014/main" id="{8B40E7A0-7F87-CB42-91AF-8495B15D1FEF}"/>
                  </a:ext>
                </a:extLst>
              </p:cNvPr>
              <p:cNvSpPr>
                <a:spLocks noChangeArrowheads="1"/>
              </p:cNvSpPr>
              <p:nvPr/>
            </p:nvSpPr>
            <p:spPr bwMode="auto">
              <a:xfrm>
                <a:off x="615" y="2567"/>
                <a:ext cx="726" cy="141"/>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44" name="AutoShape 69">
                <a:extLst>
                  <a:ext uri="{FF2B5EF4-FFF2-40B4-BE49-F238E27FC236}">
                    <a16:creationId xmlns:a16="http://schemas.microsoft.com/office/drawing/2014/main" id="{E1BA0D48-E378-0841-B21E-B216A3DEBC44}"/>
                  </a:ext>
                </a:extLst>
              </p:cNvPr>
              <p:cNvSpPr>
                <a:spLocks noChangeArrowheads="1"/>
              </p:cNvSpPr>
              <p:nvPr/>
            </p:nvSpPr>
            <p:spPr bwMode="auto">
              <a:xfrm>
                <a:off x="628" y="2582"/>
                <a:ext cx="693"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sp>
          <p:nvSpPr>
            <p:cNvPr id="23" name="Rectangle 70">
              <a:extLst>
                <a:ext uri="{FF2B5EF4-FFF2-40B4-BE49-F238E27FC236}">
                  <a16:creationId xmlns:a16="http://schemas.microsoft.com/office/drawing/2014/main" id="{A8FEB5CD-1C02-994C-9CD3-7210669BAB9C}"/>
                </a:ext>
              </a:extLst>
            </p:cNvPr>
            <p:cNvSpPr>
              <a:spLocks noChangeArrowheads="1"/>
            </p:cNvSpPr>
            <p:nvPr/>
          </p:nvSpPr>
          <p:spPr bwMode="auto">
            <a:xfrm>
              <a:off x="4219" y="1360"/>
              <a:ext cx="592" cy="45"/>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24" name="Rectangle 71">
              <a:extLst>
                <a:ext uri="{FF2B5EF4-FFF2-40B4-BE49-F238E27FC236}">
                  <a16:creationId xmlns:a16="http://schemas.microsoft.com/office/drawing/2014/main" id="{3F0453AB-5611-FD40-B862-F64CDAA10D8F}"/>
                </a:ext>
              </a:extLst>
            </p:cNvPr>
            <p:cNvSpPr>
              <a:spLocks noChangeArrowheads="1"/>
            </p:cNvSpPr>
            <p:nvPr/>
          </p:nvSpPr>
          <p:spPr bwMode="auto">
            <a:xfrm>
              <a:off x="4229" y="1657"/>
              <a:ext cx="597" cy="45"/>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nvGrpSpPr>
            <p:cNvPr id="25" name="Group 72">
              <a:extLst>
                <a:ext uri="{FF2B5EF4-FFF2-40B4-BE49-F238E27FC236}">
                  <a16:creationId xmlns:a16="http://schemas.microsoft.com/office/drawing/2014/main" id="{4E495B47-7D7F-AE48-BF68-5F048DC528DC}"/>
                </a:ext>
              </a:extLst>
            </p:cNvPr>
            <p:cNvGrpSpPr>
              <a:grpSpLocks/>
            </p:cNvGrpSpPr>
            <p:nvPr/>
          </p:nvGrpSpPr>
          <p:grpSpPr bwMode="auto">
            <a:xfrm>
              <a:off x="4735" y="1627"/>
              <a:ext cx="582" cy="151"/>
              <a:chOff x="614" y="2568"/>
              <a:chExt cx="725" cy="139"/>
            </a:xfrm>
          </p:grpSpPr>
          <p:sp>
            <p:nvSpPr>
              <p:cNvPr id="41" name="AutoShape 73">
                <a:extLst>
                  <a:ext uri="{FF2B5EF4-FFF2-40B4-BE49-F238E27FC236}">
                    <a16:creationId xmlns:a16="http://schemas.microsoft.com/office/drawing/2014/main" id="{52081D9E-64FD-9241-9EEA-BFC2848F38A4}"/>
                  </a:ext>
                </a:extLst>
              </p:cNvPr>
              <p:cNvSpPr>
                <a:spLocks noChangeArrowheads="1"/>
              </p:cNvSpPr>
              <p:nvPr/>
            </p:nvSpPr>
            <p:spPr bwMode="auto">
              <a:xfrm>
                <a:off x="617" y="2568"/>
                <a:ext cx="724"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42" name="AutoShape 74">
                <a:extLst>
                  <a:ext uri="{FF2B5EF4-FFF2-40B4-BE49-F238E27FC236}">
                    <a16:creationId xmlns:a16="http://schemas.microsoft.com/office/drawing/2014/main" id="{89B07DC2-8E24-B048-B84D-C525C9AA2868}"/>
                  </a:ext>
                </a:extLst>
              </p:cNvPr>
              <p:cNvSpPr>
                <a:spLocks noChangeArrowheads="1"/>
              </p:cNvSpPr>
              <p:nvPr/>
            </p:nvSpPr>
            <p:spPr bwMode="auto">
              <a:xfrm>
                <a:off x="630" y="2582"/>
                <a:ext cx="692"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sp>
          <p:nvSpPr>
            <p:cNvPr id="26" name="Freeform 75">
              <a:extLst>
                <a:ext uri="{FF2B5EF4-FFF2-40B4-BE49-F238E27FC236}">
                  <a16:creationId xmlns:a16="http://schemas.microsoft.com/office/drawing/2014/main" id="{00275AA5-20F4-4B40-8A7B-56C022B44C00}"/>
                </a:ext>
              </a:extLst>
            </p:cNvPr>
            <p:cNvSpPr>
              <a:spLocks/>
            </p:cNvSpPr>
            <p:nvPr/>
          </p:nvSpPr>
          <p:spPr bwMode="auto">
            <a:xfrm>
              <a:off x="5288" y="1354"/>
              <a:ext cx="263" cy="188"/>
            </a:xfrm>
            <a:custGeom>
              <a:avLst/>
              <a:gdLst>
                <a:gd name="T0" fmla="*/ 2 w 328"/>
                <a:gd name="T1" fmla="*/ 0 h 226"/>
                <a:gd name="T2" fmla="*/ 29 w 328"/>
                <a:gd name="T3" fmla="*/ 17 h 226"/>
                <a:gd name="T4" fmla="*/ 29 w 328"/>
                <a:gd name="T5" fmla="*/ 30 h 226"/>
                <a:gd name="T6" fmla="*/ 0 w 328"/>
                <a:gd name="T7" fmla="*/ 12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grpSp>
          <p:nvGrpSpPr>
            <p:cNvPr id="27" name="Group 76">
              <a:extLst>
                <a:ext uri="{FF2B5EF4-FFF2-40B4-BE49-F238E27FC236}">
                  <a16:creationId xmlns:a16="http://schemas.microsoft.com/office/drawing/2014/main" id="{E089CEBF-EE46-794F-82AC-9A6451034987}"/>
                </a:ext>
              </a:extLst>
            </p:cNvPr>
            <p:cNvGrpSpPr>
              <a:grpSpLocks/>
            </p:cNvGrpSpPr>
            <p:nvPr/>
          </p:nvGrpSpPr>
          <p:grpSpPr bwMode="auto">
            <a:xfrm>
              <a:off x="4739" y="1327"/>
              <a:ext cx="582" cy="139"/>
              <a:chOff x="614" y="2568"/>
              <a:chExt cx="725" cy="139"/>
            </a:xfrm>
          </p:grpSpPr>
          <p:sp>
            <p:nvSpPr>
              <p:cNvPr id="39" name="AutoShape 77">
                <a:extLst>
                  <a:ext uri="{FF2B5EF4-FFF2-40B4-BE49-F238E27FC236}">
                    <a16:creationId xmlns:a16="http://schemas.microsoft.com/office/drawing/2014/main" id="{4DB9DFE4-1869-F54F-9D86-B1C3308910DE}"/>
                  </a:ext>
                </a:extLst>
              </p:cNvPr>
              <p:cNvSpPr>
                <a:spLocks noChangeArrowheads="1"/>
              </p:cNvSpPr>
              <p:nvPr/>
            </p:nvSpPr>
            <p:spPr bwMode="auto">
              <a:xfrm>
                <a:off x="612" y="2566"/>
                <a:ext cx="724" cy="141"/>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40" name="AutoShape 78">
                <a:extLst>
                  <a:ext uri="{FF2B5EF4-FFF2-40B4-BE49-F238E27FC236}">
                    <a16:creationId xmlns:a16="http://schemas.microsoft.com/office/drawing/2014/main" id="{1D4272DE-9783-504C-B24E-985066EBD4C9}"/>
                  </a:ext>
                </a:extLst>
              </p:cNvPr>
              <p:cNvSpPr>
                <a:spLocks noChangeArrowheads="1"/>
              </p:cNvSpPr>
              <p:nvPr/>
            </p:nvSpPr>
            <p:spPr bwMode="auto">
              <a:xfrm>
                <a:off x="625" y="2581"/>
                <a:ext cx="692" cy="11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sp>
          <p:nvSpPr>
            <p:cNvPr id="28" name="Rectangle 79">
              <a:extLst>
                <a:ext uri="{FF2B5EF4-FFF2-40B4-BE49-F238E27FC236}">
                  <a16:creationId xmlns:a16="http://schemas.microsoft.com/office/drawing/2014/main" id="{5FE88211-5391-9B42-9155-73A19A273619}"/>
                </a:ext>
              </a:extLst>
            </p:cNvPr>
            <p:cNvSpPr>
              <a:spLocks noChangeArrowheads="1"/>
            </p:cNvSpPr>
            <p:nvPr/>
          </p:nvSpPr>
          <p:spPr bwMode="auto">
            <a:xfrm>
              <a:off x="5251" y="429"/>
              <a:ext cx="68" cy="2290"/>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29" name="Freeform 80">
              <a:extLst>
                <a:ext uri="{FF2B5EF4-FFF2-40B4-BE49-F238E27FC236}">
                  <a16:creationId xmlns:a16="http://schemas.microsoft.com/office/drawing/2014/main" id="{05E256D3-88AF-EE40-9D8D-E6162627B75A}"/>
                </a:ext>
              </a:extLst>
            </p:cNvPr>
            <p:cNvSpPr>
              <a:spLocks/>
            </p:cNvSpPr>
            <p:nvPr/>
          </p:nvSpPr>
          <p:spPr bwMode="auto">
            <a:xfrm>
              <a:off x="5312" y="1007"/>
              <a:ext cx="237" cy="213"/>
            </a:xfrm>
            <a:custGeom>
              <a:avLst/>
              <a:gdLst>
                <a:gd name="T0" fmla="*/ 2 w 296"/>
                <a:gd name="T1" fmla="*/ 0 h 256"/>
                <a:gd name="T2" fmla="*/ 26 w 296"/>
                <a:gd name="T3" fmla="*/ 18 h 256"/>
                <a:gd name="T4" fmla="*/ 26 w 296"/>
                <a:gd name="T5" fmla="*/ 34 h 256"/>
                <a:gd name="T6" fmla="*/ 0 w 296"/>
                <a:gd name="T7" fmla="*/ 12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30" name="Freeform 81">
              <a:extLst>
                <a:ext uri="{FF2B5EF4-FFF2-40B4-BE49-F238E27FC236}">
                  <a16:creationId xmlns:a16="http://schemas.microsoft.com/office/drawing/2014/main" id="{2B1E13A7-1340-1449-8740-70AFA3DE6C85}"/>
                </a:ext>
              </a:extLst>
            </p:cNvPr>
            <p:cNvSpPr>
              <a:spLocks/>
            </p:cNvSpPr>
            <p:nvPr/>
          </p:nvSpPr>
          <p:spPr bwMode="auto">
            <a:xfrm>
              <a:off x="5315" y="680"/>
              <a:ext cx="244" cy="240"/>
            </a:xfrm>
            <a:custGeom>
              <a:avLst/>
              <a:gdLst>
                <a:gd name="T0" fmla="*/ 0 w 304"/>
                <a:gd name="T1" fmla="*/ 0 h 288"/>
                <a:gd name="T2" fmla="*/ 27 w 304"/>
                <a:gd name="T3" fmla="*/ 23 h 288"/>
                <a:gd name="T4" fmla="*/ 25 w 304"/>
                <a:gd name="T5" fmla="*/ 39 h 288"/>
                <a:gd name="T6" fmla="*/ 2 w 304"/>
                <a:gd name="T7" fmla="*/ 17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31" name="Oval 82">
              <a:extLst>
                <a:ext uri="{FF2B5EF4-FFF2-40B4-BE49-F238E27FC236}">
                  <a16:creationId xmlns:a16="http://schemas.microsoft.com/office/drawing/2014/main" id="{DAC0CC86-045F-6F4E-9391-E07245D69893}"/>
                </a:ext>
              </a:extLst>
            </p:cNvPr>
            <p:cNvSpPr>
              <a:spLocks noChangeArrowheads="1"/>
            </p:cNvSpPr>
            <p:nvPr/>
          </p:nvSpPr>
          <p:spPr bwMode="auto">
            <a:xfrm>
              <a:off x="5518" y="2609"/>
              <a:ext cx="47" cy="101"/>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32" name="Freeform 83">
              <a:extLst>
                <a:ext uri="{FF2B5EF4-FFF2-40B4-BE49-F238E27FC236}">
                  <a16:creationId xmlns:a16="http://schemas.microsoft.com/office/drawing/2014/main" id="{A27EE01C-A7F3-EB4C-B539-16929E3E83A2}"/>
                </a:ext>
              </a:extLst>
            </p:cNvPr>
            <p:cNvSpPr>
              <a:spLocks/>
            </p:cNvSpPr>
            <p:nvPr/>
          </p:nvSpPr>
          <p:spPr bwMode="auto">
            <a:xfrm>
              <a:off x="5302" y="2614"/>
              <a:ext cx="245" cy="200"/>
            </a:xfrm>
            <a:custGeom>
              <a:avLst/>
              <a:gdLst>
                <a:gd name="T0" fmla="*/ 0 w 306"/>
                <a:gd name="T1" fmla="*/ 15 h 240"/>
                <a:gd name="T2" fmla="*/ 2 w 306"/>
                <a:gd name="T3" fmla="*/ 33 h 240"/>
                <a:gd name="T4" fmla="*/ 27 w 306"/>
                <a:gd name="T5" fmla="*/ 15 h 240"/>
                <a:gd name="T6" fmla="*/ 26 w 306"/>
                <a:gd name="T7" fmla="*/ 0 h 240"/>
                <a:gd name="T8" fmla="*/ 0 w 306"/>
                <a:gd name="T9" fmla="*/ 15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33" name="AutoShape 84">
              <a:extLst>
                <a:ext uri="{FF2B5EF4-FFF2-40B4-BE49-F238E27FC236}">
                  <a16:creationId xmlns:a16="http://schemas.microsoft.com/office/drawing/2014/main" id="{881A1C8F-54F2-8948-B760-2762B01F479A}"/>
                </a:ext>
              </a:extLst>
            </p:cNvPr>
            <p:cNvSpPr>
              <a:spLocks noChangeArrowheads="1"/>
            </p:cNvSpPr>
            <p:nvPr/>
          </p:nvSpPr>
          <p:spPr bwMode="auto">
            <a:xfrm>
              <a:off x="4140" y="2679"/>
              <a:ext cx="1200" cy="146"/>
            </a:xfrm>
            <a:prstGeom prst="roundRect">
              <a:avLst>
                <a:gd name="adj" fmla="val 50000"/>
              </a:avLst>
            </a:prstGeom>
            <a:solidFill>
              <a:srgbClr val="DDDDDD"/>
            </a:solidFill>
            <a:ln w="9525">
              <a:solidFill>
                <a:schemeClr val="tx1"/>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34" name="AutoShape 85">
              <a:extLst>
                <a:ext uri="{FF2B5EF4-FFF2-40B4-BE49-F238E27FC236}">
                  <a16:creationId xmlns:a16="http://schemas.microsoft.com/office/drawing/2014/main" id="{5AE8BE14-C3E6-D84F-A9AC-E4E0F707C933}"/>
                </a:ext>
              </a:extLst>
            </p:cNvPr>
            <p:cNvSpPr>
              <a:spLocks noChangeArrowheads="1"/>
            </p:cNvSpPr>
            <p:nvPr/>
          </p:nvSpPr>
          <p:spPr bwMode="auto">
            <a:xfrm>
              <a:off x="4208" y="2709"/>
              <a:ext cx="1069" cy="86"/>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35" name="Oval 86">
              <a:extLst>
                <a:ext uri="{FF2B5EF4-FFF2-40B4-BE49-F238E27FC236}">
                  <a16:creationId xmlns:a16="http://schemas.microsoft.com/office/drawing/2014/main" id="{FD11E9D2-4386-FF49-8E96-2E035F92F945}"/>
                </a:ext>
              </a:extLst>
            </p:cNvPr>
            <p:cNvSpPr>
              <a:spLocks noChangeArrowheads="1"/>
            </p:cNvSpPr>
            <p:nvPr/>
          </p:nvSpPr>
          <p:spPr bwMode="auto">
            <a:xfrm>
              <a:off x="4308" y="2382"/>
              <a:ext cx="157" cy="146"/>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36" name="Oval 87">
              <a:extLst>
                <a:ext uri="{FF2B5EF4-FFF2-40B4-BE49-F238E27FC236}">
                  <a16:creationId xmlns:a16="http://schemas.microsoft.com/office/drawing/2014/main" id="{A698DF12-44DE-B34A-9F3A-FC02DEBBF9F1}"/>
                </a:ext>
              </a:extLst>
            </p:cNvPr>
            <p:cNvSpPr>
              <a:spLocks noChangeArrowheads="1"/>
            </p:cNvSpPr>
            <p:nvPr/>
          </p:nvSpPr>
          <p:spPr bwMode="auto">
            <a:xfrm>
              <a:off x="4486" y="2382"/>
              <a:ext cx="162" cy="146"/>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37" name="Oval 88">
              <a:extLst>
                <a:ext uri="{FF2B5EF4-FFF2-40B4-BE49-F238E27FC236}">
                  <a16:creationId xmlns:a16="http://schemas.microsoft.com/office/drawing/2014/main" id="{C070DEEB-91AB-C142-9143-5974D8EB70A8}"/>
                </a:ext>
              </a:extLst>
            </p:cNvPr>
            <p:cNvSpPr>
              <a:spLocks noChangeArrowheads="1"/>
            </p:cNvSpPr>
            <p:nvPr/>
          </p:nvSpPr>
          <p:spPr bwMode="auto">
            <a:xfrm>
              <a:off x="4664" y="2382"/>
              <a:ext cx="157" cy="141"/>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38" name="Rectangle 89">
              <a:extLst>
                <a:ext uri="{FF2B5EF4-FFF2-40B4-BE49-F238E27FC236}">
                  <a16:creationId xmlns:a16="http://schemas.microsoft.com/office/drawing/2014/main" id="{73990BF0-CEC8-384B-BF26-4A0885AAFAC7}"/>
                </a:ext>
              </a:extLst>
            </p:cNvPr>
            <p:cNvSpPr>
              <a:spLocks noChangeArrowheads="1"/>
            </p:cNvSpPr>
            <p:nvPr/>
          </p:nvSpPr>
          <p:spPr bwMode="auto">
            <a:xfrm>
              <a:off x="5062" y="1833"/>
              <a:ext cx="84" cy="765"/>
            </a:xfrm>
            <a:prstGeom prst="rect">
              <a:avLst/>
            </a:prstGeom>
            <a:solidFill>
              <a:srgbClr val="292929"/>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pic>
        <p:nvPicPr>
          <p:cNvPr id="7" name="Picture 6">
            <a:extLst>
              <a:ext uri="{FF2B5EF4-FFF2-40B4-BE49-F238E27FC236}">
                <a16:creationId xmlns:a16="http://schemas.microsoft.com/office/drawing/2014/main" id="{AC613071-8BFC-5349-80C0-9020206375EE}"/>
              </a:ext>
            </a:extLst>
          </p:cNvPr>
          <p:cNvPicPr>
            <a:picLocks noChangeAspect="1"/>
          </p:cNvPicPr>
          <p:nvPr/>
        </p:nvPicPr>
        <p:blipFill>
          <a:blip r:embed="rId3"/>
          <a:stretch>
            <a:fillRect/>
          </a:stretch>
        </p:blipFill>
        <p:spPr>
          <a:xfrm>
            <a:off x="4987471" y="1230461"/>
            <a:ext cx="1797957" cy="1299560"/>
          </a:xfrm>
          <a:prstGeom prst="rect">
            <a:avLst/>
          </a:prstGeom>
        </p:spPr>
      </p:pic>
      <p:grpSp>
        <p:nvGrpSpPr>
          <p:cNvPr id="83" name="Group 57">
            <a:extLst>
              <a:ext uri="{FF2B5EF4-FFF2-40B4-BE49-F238E27FC236}">
                <a16:creationId xmlns:a16="http://schemas.microsoft.com/office/drawing/2014/main" id="{C5D7863B-AD69-FC47-BA2D-38FCE4992417}"/>
              </a:ext>
            </a:extLst>
          </p:cNvPr>
          <p:cNvGrpSpPr>
            <a:grpSpLocks/>
          </p:cNvGrpSpPr>
          <p:nvPr/>
        </p:nvGrpSpPr>
        <p:grpSpPr bwMode="auto">
          <a:xfrm>
            <a:off x="8178799" y="4820558"/>
            <a:ext cx="519313" cy="1096646"/>
            <a:chOff x="4140" y="429"/>
            <a:chExt cx="1425" cy="2396"/>
          </a:xfrm>
        </p:grpSpPr>
        <p:sp>
          <p:nvSpPr>
            <p:cNvPr id="84" name="Freeform 58">
              <a:extLst>
                <a:ext uri="{FF2B5EF4-FFF2-40B4-BE49-F238E27FC236}">
                  <a16:creationId xmlns:a16="http://schemas.microsoft.com/office/drawing/2014/main" id="{49D083FD-79A2-E74D-A776-974520EEA50C}"/>
                </a:ext>
              </a:extLst>
            </p:cNvPr>
            <p:cNvSpPr>
              <a:spLocks/>
            </p:cNvSpPr>
            <p:nvPr/>
          </p:nvSpPr>
          <p:spPr bwMode="auto">
            <a:xfrm>
              <a:off x="5268" y="433"/>
              <a:ext cx="283" cy="2286"/>
            </a:xfrm>
            <a:custGeom>
              <a:avLst/>
              <a:gdLst>
                <a:gd name="T0" fmla="*/ 6 w 354"/>
                <a:gd name="T1" fmla="*/ 0 h 2742"/>
                <a:gd name="T2" fmla="*/ 30 w 354"/>
                <a:gd name="T3" fmla="*/ 46 h 2742"/>
                <a:gd name="T4" fmla="*/ 30 w 354"/>
                <a:gd name="T5" fmla="*/ 354 h 2742"/>
                <a:gd name="T6" fmla="*/ 0 w 354"/>
                <a:gd name="T7" fmla="*/ 371 h 2742"/>
                <a:gd name="T8" fmla="*/ 6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85" name="Rectangle 59">
              <a:extLst>
                <a:ext uri="{FF2B5EF4-FFF2-40B4-BE49-F238E27FC236}">
                  <a16:creationId xmlns:a16="http://schemas.microsoft.com/office/drawing/2014/main" id="{C160A5F6-4243-0B4D-A694-687DE9C0BADD}"/>
                </a:ext>
              </a:extLst>
            </p:cNvPr>
            <p:cNvSpPr>
              <a:spLocks noChangeArrowheads="1"/>
            </p:cNvSpPr>
            <p:nvPr/>
          </p:nvSpPr>
          <p:spPr bwMode="auto">
            <a:xfrm>
              <a:off x="4208" y="429"/>
              <a:ext cx="1043"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86" name="Freeform 60">
              <a:extLst>
                <a:ext uri="{FF2B5EF4-FFF2-40B4-BE49-F238E27FC236}">
                  <a16:creationId xmlns:a16="http://schemas.microsoft.com/office/drawing/2014/main" id="{DCE1287F-730A-864C-AD9E-9FB460287141}"/>
                </a:ext>
              </a:extLst>
            </p:cNvPr>
            <p:cNvSpPr>
              <a:spLocks/>
            </p:cNvSpPr>
            <p:nvPr/>
          </p:nvSpPr>
          <p:spPr bwMode="auto">
            <a:xfrm>
              <a:off x="5321" y="570"/>
              <a:ext cx="169" cy="2115"/>
            </a:xfrm>
            <a:custGeom>
              <a:avLst/>
              <a:gdLst>
                <a:gd name="T0" fmla="*/ 2 w 211"/>
                <a:gd name="T1" fmla="*/ 0 h 2537"/>
                <a:gd name="T2" fmla="*/ 18 w 211"/>
                <a:gd name="T3" fmla="*/ 30 h 2537"/>
                <a:gd name="T4" fmla="*/ 2 w 211"/>
                <a:gd name="T5" fmla="*/ 338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87" name="Freeform 61">
              <a:extLst>
                <a:ext uri="{FF2B5EF4-FFF2-40B4-BE49-F238E27FC236}">
                  <a16:creationId xmlns:a16="http://schemas.microsoft.com/office/drawing/2014/main" id="{1A9CE9AE-3F0C-CB4A-AFB4-667C998F6D05}"/>
                </a:ext>
              </a:extLst>
            </p:cNvPr>
            <p:cNvSpPr>
              <a:spLocks/>
            </p:cNvSpPr>
            <p:nvPr/>
          </p:nvSpPr>
          <p:spPr bwMode="auto">
            <a:xfrm>
              <a:off x="5284" y="1640"/>
              <a:ext cx="263" cy="189"/>
            </a:xfrm>
            <a:custGeom>
              <a:avLst/>
              <a:gdLst>
                <a:gd name="T0" fmla="*/ 2 w 328"/>
                <a:gd name="T1" fmla="*/ 0 h 226"/>
                <a:gd name="T2" fmla="*/ 29 w 328"/>
                <a:gd name="T3" fmla="*/ 18 h 226"/>
                <a:gd name="T4" fmla="*/ 29 w 328"/>
                <a:gd name="T5" fmla="*/ 32 h 226"/>
                <a:gd name="T6" fmla="*/ 0 w 328"/>
                <a:gd name="T7" fmla="*/ 13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88" name="Rectangle 62">
              <a:extLst>
                <a:ext uri="{FF2B5EF4-FFF2-40B4-BE49-F238E27FC236}">
                  <a16:creationId xmlns:a16="http://schemas.microsoft.com/office/drawing/2014/main" id="{01EB0058-0984-934E-8EBD-78F44D93B785}"/>
                </a:ext>
              </a:extLst>
            </p:cNvPr>
            <p:cNvSpPr>
              <a:spLocks noChangeArrowheads="1"/>
            </p:cNvSpPr>
            <p:nvPr/>
          </p:nvSpPr>
          <p:spPr bwMode="auto">
            <a:xfrm>
              <a:off x="4213" y="691"/>
              <a:ext cx="597" cy="50"/>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nvGrpSpPr>
            <p:cNvPr id="89" name="Group 63">
              <a:extLst>
                <a:ext uri="{FF2B5EF4-FFF2-40B4-BE49-F238E27FC236}">
                  <a16:creationId xmlns:a16="http://schemas.microsoft.com/office/drawing/2014/main" id="{6DEFB971-8A0D-D54B-BB2F-A5A52EC70DDD}"/>
                </a:ext>
              </a:extLst>
            </p:cNvPr>
            <p:cNvGrpSpPr>
              <a:grpSpLocks/>
            </p:cNvGrpSpPr>
            <p:nvPr/>
          </p:nvGrpSpPr>
          <p:grpSpPr bwMode="auto">
            <a:xfrm>
              <a:off x="4749" y="668"/>
              <a:ext cx="581" cy="145"/>
              <a:chOff x="614" y="2568"/>
              <a:chExt cx="725" cy="139"/>
            </a:xfrm>
          </p:grpSpPr>
          <p:sp>
            <p:nvSpPr>
              <p:cNvPr id="114" name="AutoShape 64">
                <a:extLst>
                  <a:ext uri="{FF2B5EF4-FFF2-40B4-BE49-F238E27FC236}">
                    <a16:creationId xmlns:a16="http://schemas.microsoft.com/office/drawing/2014/main" id="{CB3AB1FF-68E6-B747-BBE7-AB752061332D}"/>
                  </a:ext>
                </a:extLst>
              </p:cNvPr>
              <p:cNvSpPr>
                <a:spLocks noChangeArrowheads="1"/>
              </p:cNvSpPr>
              <p:nvPr/>
            </p:nvSpPr>
            <p:spPr bwMode="auto">
              <a:xfrm>
                <a:off x="612" y="2566"/>
                <a:ext cx="726" cy="140"/>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15" name="AutoShape 65">
                <a:extLst>
                  <a:ext uri="{FF2B5EF4-FFF2-40B4-BE49-F238E27FC236}">
                    <a16:creationId xmlns:a16="http://schemas.microsoft.com/office/drawing/2014/main" id="{E93F508C-CA28-204B-8B27-C54D968A705A}"/>
                  </a:ext>
                </a:extLst>
              </p:cNvPr>
              <p:cNvSpPr>
                <a:spLocks noChangeArrowheads="1"/>
              </p:cNvSpPr>
              <p:nvPr/>
            </p:nvSpPr>
            <p:spPr bwMode="auto">
              <a:xfrm>
                <a:off x="625" y="2580"/>
                <a:ext cx="693"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sp>
          <p:nvSpPr>
            <p:cNvPr id="90" name="Rectangle 66">
              <a:extLst>
                <a:ext uri="{FF2B5EF4-FFF2-40B4-BE49-F238E27FC236}">
                  <a16:creationId xmlns:a16="http://schemas.microsoft.com/office/drawing/2014/main" id="{5B1AC563-B14E-A64A-B619-7D4BA2381730}"/>
                </a:ext>
              </a:extLst>
            </p:cNvPr>
            <p:cNvSpPr>
              <a:spLocks noChangeArrowheads="1"/>
            </p:cNvSpPr>
            <p:nvPr/>
          </p:nvSpPr>
          <p:spPr bwMode="auto">
            <a:xfrm>
              <a:off x="4224" y="1018"/>
              <a:ext cx="597" cy="50"/>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nvGrpSpPr>
            <p:cNvPr id="91" name="Group 67">
              <a:extLst>
                <a:ext uri="{FF2B5EF4-FFF2-40B4-BE49-F238E27FC236}">
                  <a16:creationId xmlns:a16="http://schemas.microsoft.com/office/drawing/2014/main" id="{48FCBC14-90E7-EB46-8ABD-7C73B7251493}"/>
                </a:ext>
              </a:extLst>
            </p:cNvPr>
            <p:cNvGrpSpPr>
              <a:grpSpLocks/>
            </p:cNvGrpSpPr>
            <p:nvPr/>
          </p:nvGrpSpPr>
          <p:grpSpPr bwMode="auto">
            <a:xfrm>
              <a:off x="4747" y="994"/>
              <a:ext cx="581" cy="134"/>
              <a:chOff x="614" y="2568"/>
              <a:chExt cx="725" cy="139"/>
            </a:xfrm>
          </p:grpSpPr>
          <p:sp>
            <p:nvSpPr>
              <p:cNvPr id="112" name="AutoShape 68">
                <a:extLst>
                  <a:ext uri="{FF2B5EF4-FFF2-40B4-BE49-F238E27FC236}">
                    <a16:creationId xmlns:a16="http://schemas.microsoft.com/office/drawing/2014/main" id="{A898FDCB-872C-6440-BCF5-39CC5BB4E22F}"/>
                  </a:ext>
                </a:extLst>
              </p:cNvPr>
              <p:cNvSpPr>
                <a:spLocks noChangeArrowheads="1"/>
              </p:cNvSpPr>
              <p:nvPr/>
            </p:nvSpPr>
            <p:spPr bwMode="auto">
              <a:xfrm>
                <a:off x="615" y="2567"/>
                <a:ext cx="726" cy="141"/>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13" name="AutoShape 69">
                <a:extLst>
                  <a:ext uri="{FF2B5EF4-FFF2-40B4-BE49-F238E27FC236}">
                    <a16:creationId xmlns:a16="http://schemas.microsoft.com/office/drawing/2014/main" id="{146DD0F8-ADA8-4F48-B1C0-6C48443ABC84}"/>
                  </a:ext>
                </a:extLst>
              </p:cNvPr>
              <p:cNvSpPr>
                <a:spLocks noChangeArrowheads="1"/>
              </p:cNvSpPr>
              <p:nvPr/>
            </p:nvSpPr>
            <p:spPr bwMode="auto">
              <a:xfrm>
                <a:off x="628" y="2582"/>
                <a:ext cx="693"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sp>
          <p:nvSpPr>
            <p:cNvPr id="92" name="Rectangle 70">
              <a:extLst>
                <a:ext uri="{FF2B5EF4-FFF2-40B4-BE49-F238E27FC236}">
                  <a16:creationId xmlns:a16="http://schemas.microsoft.com/office/drawing/2014/main" id="{AECADF08-F932-F64F-83DE-4FB9C1254041}"/>
                </a:ext>
              </a:extLst>
            </p:cNvPr>
            <p:cNvSpPr>
              <a:spLocks noChangeArrowheads="1"/>
            </p:cNvSpPr>
            <p:nvPr/>
          </p:nvSpPr>
          <p:spPr bwMode="auto">
            <a:xfrm>
              <a:off x="4219" y="1360"/>
              <a:ext cx="592" cy="45"/>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93" name="Rectangle 71">
              <a:extLst>
                <a:ext uri="{FF2B5EF4-FFF2-40B4-BE49-F238E27FC236}">
                  <a16:creationId xmlns:a16="http://schemas.microsoft.com/office/drawing/2014/main" id="{AAB7C3D1-8C2B-BE49-A8B9-C1F76FC88D66}"/>
                </a:ext>
              </a:extLst>
            </p:cNvPr>
            <p:cNvSpPr>
              <a:spLocks noChangeArrowheads="1"/>
            </p:cNvSpPr>
            <p:nvPr/>
          </p:nvSpPr>
          <p:spPr bwMode="auto">
            <a:xfrm>
              <a:off x="4229" y="1657"/>
              <a:ext cx="597" cy="45"/>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nvGrpSpPr>
            <p:cNvPr id="94" name="Group 72">
              <a:extLst>
                <a:ext uri="{FF2B5EF4-FFF2-40B4-BE49-F238E27FC236}">
                  <a16:creationId xmlns:a16="http://schemas.microsoft.com/office/drawing/2014/main" id="{3DEC4CAB-1840-6D4B-83A5-245A38500CEA}"/>
                </a:ext>
              </a:extLst>
            </p:cNvPr>
            <p:cNvGrpSpPr>
              <a:grpSpLocks/>
            </p:cNvGrpSpPr>
            <p:nvPr/>
          </p:nvGrpSpPr>
          <p:grpSpPr bwMode="auto">
            <a:xfrm>
              <a:off x="4735" y="1627"/>
              <a:ext cx="582" cy="151"/>
              <a:chOff x="614" y="2568"/>
              <a:chExt cx="725" cy="139"/>
            </a:xfrm>
          </p:grpSpPr>
          <p:sp>
            <p:nvSpPr>
              <p:cNvPr id="110" name="AutoShape 73">
                <a:extLst>
                  <a:ext uri="{FF2B5EF4-FFF2-40B4-BE49-F238E27FC236}">
                    <a16:creationId xmlns:a16="http://schemas.microsoft.com/office/drawing/2014/main" id="{A0F018FE-D678-C348-92C8-C541D45EC142}"/>
                  </a:ext>
                </a:extLst>
              </p:cNvPr>
              <p:cNvSpPr>
                <a:spLocks noChangeArrowheads="1"/>
              </p:cNvSpPr>
              <p:nvPr/>
            </p:nvSpPr>
            <p:spPr bwMode="auto">
              <a:xfrm>
                <a:off x="617" y="2568"/>
                <a:ext cx="724"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11" name="AutoShape 74">
                <a:extLst>
                  <a:ext uri="{FF2B5EF4-FFF2-40B4-BE49-F238E27FC236}">
                    <a16:creationId xmlns:a16="http://schemas.microsoft.com/office/drawing/2014/main" id="{438A18AE-96B9-634D-B0C6-94D6136C1BF3}"/>
                  </a:ext>
                </a:extLst>
              </p:cNvPr>
              <p:cNvSpPr>
                <a:spLocks noChangeArrowheads="1"/>
              </p:cNvSpPr>
              <p:nvPr/>
            </p:nvSpPr>
            <p:spPr bwMode="auto">
              <a:xfrm>
                <a:off x="630" y="2582"/>
                <a:ext cx="692"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sp>
          <p:nvSpPr>
            <p:cNvPr id="95" name="Freeform 75">
              <a:extLst>
                <a:ext uri="{FF2B5EF4-FFF2-40B4-BE49-F238E27FC236}">
                  <a16:creationId xmlns:a16="http://schemas.microsoft.com/office/drawing/2014/main" id="{D0CF0AA3-AC56-5B4A-AAB7-C4F4A10396F4}"/>
                </a:ext>
              </a:extLst>
            </p:cNvPr>
            <p:cNvSpPr>
              <a:spLocks/>
            </p:cNvSpPr>
            <p:nvPr/>
          </p:nvSpPr>
          <p:spPr bwMode="auto">
            <a:xfrm>
              <a:off x="5288" y="1354"/>
              <a:ext cx="263" cy="188"/>
            </a:xfrm>
            <a:custGeom>
              <a:avLst/>
              <a:gdLst>
                <a:gd name="T0" fmla="*/ 2 w 328"/>
                <a:gd name="T1" fmla="*/ 0 h 226"/>
                <a:gd name="T2" fmla="*/ 29 w 328"/>
                <a:gd name="T3" fmla="*/ 17 h 226"/>
                <a:gd name="T4" fmla="*/ 29 w 328"/>
                <a:gd name="T5" fmla="*/ 30 h 226"/>
                <a:gd name="T6" fmla="*/ 0 w 328"/>
                <a:gd name="T7" fmla="*/ 12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grpSp>
          <p:nvGrpSpPr>
            <p:cNvPr id="96" name="Group 76">
              <a:extLst>
                <a:ext uri="{FF2B5EF4-FFF2-40B4-BE49-F238E27FC236}">
                  <a16:creationId xmlns:a16="http://schemas.microsoft.com/office/drawing/2014/main" id="{2F69551B-EBA3-BF40-8C0D-28FC3540F9EA}"/>
                </a:ext>
              </a:extLst>
            </p:cNvPr>
            <p:cNvGrpSpPr>
              <a:grpSpLocks/>
            </p:cNvGrpSpPr>
            <p:nvPr/>
          </p:nvGrpSpPr>
          <p:grpSpPr bwMode="auto">
            <a:xfrm>
              <a:off x="4739" y="1327"/>
              <a:ext cx="582" cy="139"/>
              <a:chOff x="614" y="2568"/>
              <a:chExt cx="725" cy="139"/>
            </a:xfrm>
          </p:grpSpPr>
          <p:sp>
            <p:nvSpPr>
              <p:cNvPr id="108" name="AutoShape 77">
                <a:extLst>
                  <a:ext uri="{FF2B5EF4-FFF2-40B4-BE49-F238E27FC236}">
                    <a16:creationId xmlns:a16="http://schemas.microsoft.com/office/drawing/2014/main" id="{F24A03FE-CC74-2E4C-A1C8-914AEE73C263}"/>
                  </a:ext>
                </a:extLst>
              </p:cNvPr>
              <p:cNvSpPr>
                <a:spLocks noChangeArrowheads="1"/>
              </p:cNvSpPr>
              <p:nvPr/>
            </p:nvSpPr>
            <p:spPr bwMode="auto">
              <a:xfrm>
                <a:off x="612" y="2566"/>
                <a:ext cx="724" cy="141"/>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09" name="AutoShape 78">
                <a:extLst>
                  <a:ext uri="{FF2B5EF4-FFF2-40B4-BE49-F238E27FC236}">
                    <a16:creationId xmlns:a16="http://schemas.microsoft.com/office/drawing/2014/main" id="{1A088830-47CE-554E-891D-383BDC7C106C}"/>
                  </a:ext>
                </a:extLst>
              </p:cNvPr>
              <p:cNvSpPr>
                <a:spLocks noChangeArrowheads="1"/>
              </p:cNvSpPr>
              <p:nvPr/>
            </p:nvSpPr>
            <p:spPr bwMode="auto">
              <a:xfrm>
                <a:off x="625" y="2581"/>
                <a:ext cx="692" cy="11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sp>
          <p:nvSpPr>
            <p:cNvPr id="97" name="Rectangle 79">
              <a:extLst>
                <a:ext uri="{FF2B5EF4-FFF2-40B4-BE49-F238E27FC236}">
                  <a16:creationId xmlns:a16="http://schemas.microsoft.com/office/drawing/2014/main" id="{4B8B1DBC-053B-454B-AA6A-93DD7A17D908}"/>
                </a:ext>
              </a:extLst>
            </p:cNvPr>
            <p:cNvSpPr>
              <a:spLocks noChangeArrowheads="1"/>
            </p:cNvSpPr>
            <p:nvPr/>
          </p:nvSpPr>
          <p:spPr bwMode="auto">
            <a:xfrm>
              <a:off x="5251" y="429"/>
              <a:ext cx="68" cy="2290"/>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98" name="Freeform 80">
              <a:extLst>
                <a:ext uri="{FF2B5EF4-FFF2-40B4-BE49-F238E27FC236}">
                  <a16:creationId xmlns:a16="http://schemas.microsoft.com/office/drawing/2014/main" id="{0C9C506E-2927-3944-A4CD-50E996AE2C65}"/>
                </a:ext>
              </a:extLst>
            </p:cNvPr>
            <p:cNvSpPr>
              <a:spLocks/>
            </p:cNvSpPr>
            <p:nvPr/>
          </p:nvSpPr>
          <p:spPr bwMode="auto">
            <a:xfrm>
              <a:off x="5312" y="1007"/>
              <a:ext cx="237" cy="213"/>
            </a:xfrm>
            <a:custGeom>
              <a:avLst/>
              <a:gdLst>
                <a:gd name="T0" fmla="*/ 2 w 296"/>
                <a:gd name="T1" fmla="*/ 0 h 256"/>
                <a:gd name="T2" fmla="*/ 26 w 296"/>
                <a:gd name="T3" fmla="*/ 18 h 256"/>
                <a:gd name="T4" fmla="*/ 26 w 296"/>
                <a:gd name="T5" fmla="*/ 34 h 256"/>
                <a:gd name="T6" fmla="*/ 0 w 296"/>
                <a:gd name="T7" fmla="*/ 12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99" name="Freeform 81">
              <a:extLst>
                <a:ext uri="{FF2B5EF4-FFF2-40B4-BE49-F238E27FC236}">
                  <a16:creationId xmlns:a16="http://schemas.microsoft.com/office/drawing/2014/main" id="{EB949747-1183-E946-A591-654096BEA6F8}"/>
                </a:ext>
              </a:extLst>
            </p:cNvPr>
            <p:cNvSpPr>
              <a:spLocks/>
            </p:cNvSpPr>
            <p:nvPr/>
          </p:nvSpPr>
          <p:spPr bwMode="auto">
            <a:xfrm>
              <a:off x="5315" y="680"/>
              <a:ext cx="244" cy="240"/>
            </a:xfrm>
            <a:custGeom>
              <a:avLst/>
              <a:gdLst>
                <a:gd name="T0" fmla="*/ 0 w 304"/>
                <a:gd name="T1" fmla="*/ 0 h 288"/>
                <a:gd name="T2" fmla="*/ 27 w 304"/>
                <a:gd name="T3" fmla="*/ 23 h 288"/>
                <a:gd name="T4" fmla="*/ 25 w 304"/>
                <a:gd name="T5" fmla="*/ 39 h 288"/>
                <a:gd name="T6" fmla="*/ 2 w 304"/>
                <a:gd name="T7" fmla="*/ 17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100" name="Oval 82">
              <a:extLst>
                <a:ext uri="{FF2B5EF4-FFF2-40B4-BE49-F238E27FC236}">
                  <a16:creationId xmlns:a16="http://schemas.microsoft.com/office/drawing/2014/main" id="{568FECAB-8B6E-D148-BC17-44303ACE0E80}"/>
                </a:ext>
              </a:extLst>
            </p:cNvPr>
            <p:cNvSpPr>
              <a:spLocks noChangeArrowheads="1"/>
            </p:cNvSpPr>
            <p:nvPr/>
          </p:nvSpPr>
          <p:spPr bwMode="auto">
            <a:xfrm>
              <a:off x="5518" y="2609"/>
              <a:ext cx="47" cy="101"/>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01" name="Freeform 83">
              <a:extLst>
                <a:ext uri="{FF2B5EF4-FFF2-40B4-BE49-F238E27FC236}">
                  <a16:creationId xmlns:a16="http://schemas.microsoft.com/office/drawing/2014/main" id="{638205AE-B922-264E-A776-6C571A51D027}"/>
                </a:ext>
              </a:extLst>
            </p:cNvPr>
            <p:cNvSpPr>
              <a:spLocks/>
            </p:cNvSpPr>
            <p:nvPr/>
          </p:nvSpPr>
          <p:spPr bwMode="auto">
            <a:xfrm>
              <a:off x="5302" y="2614"/>
              <a:ext cx="245" cy="200"/>
            </a:xfrm>
            <a:custGeom>
              <a:avLst/>
              <a:gdLst>
                <a:gd name="T0" fmla="*/ 0 w 306"/>
                <a:gd name="T1" fmla="*/ 15 h 240"/>
                <a:gd name="T2" fmla="*/ 2 w 306"/>
                <a:gd name="T3" fmla="*/ 33 h 240"/>
                <a:gd name="T4" fmla="*/ 27 w 306"/>
                <a:gd name="T5" fmla="*/ 15 h 240"/>
                <a:gd name="T6" fmla="*/ 26 w 306"/>
                <a:gd name="T7" fmla="*/ 0 h 240"/>
                <a:gd name="T8" fmla="*/ 0 w 306"/>
                <a:gd name="T9" fmla="*/ 15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102" name="AutoShape 84">
              <a:extLst>
                <a:ext uri="{FF2B5EF4-FFF2-40B4-BE49-F238E27FC236}">
                  <a16:creationId xmlns:a16="http://schemas.microsoft.com/office/drawing/2014/main" id="{68D17880-2BFD-AB45-8EE6-655F1EE28CEE}"/>
                </a:ext>
              </a:extLst>
            </p:cNvPr>
            <p:cNvSpPr>
              <a:spLocks noChangeArrowheads="1"/>
            </p:cNvSpPr>
            <p:nvPr/>
          </p:nvSpPr>
          <p:spPr bwMode="auto">
            <a:xfrm>
              <a:off x="4140" y="2679"/>
              <a:ext cx="1200" cy="146"/>
            </a:xfrm>
            <a:prstGeom prst="roundRect">
              <a:avLst>
                <a:gd name="adj" fmla="val 50000"/>
              </a:avLst>
            </a:prstGeom>
            <a:solidFill>
              <a:srgbClr val="DDDDDD"/>
            </a:solidFill>
            <a:ln w="9525">
              <a:solidFill>
                <a:schemeClr val="tx1"/>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03" name="AutoShape 85">
              <a:extLst>
                <a:ext uri="{FF2B5EF4-FFF2-40B4-BE49-F238E27FC236}">
                  <a16:creationId xmlns:a16="http://schemas.microsoft.com/office/drawing/2014/main" id="{38FF6123-2AE5-0E4D-9C49-2AB92E459E5B}"/>
                </a:ext>
              </a:extLst>
            </p:cNvPr>
            <p:cNvSpPr>
              <a:spLocks noChangeArrowheads="1"/>
            </p:cNvSpPr>
            <p:nvPr/>
          </p:nvSpPr>
          <p:spPr bwMode="auto">
            <a:xfrm>
              <a:off x="4208" y="2709"/>
              <a:ext cx="1069" cy="86"/>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04" name="Oval 86">
              <a:extLst>
                <a:ext uri="{FF2B5EF4-FFF2-40B4-BE49-F238E27FC236}">
                  <a16:creationId xmlns:a16="http://schemas.microsoft.com/office/drawing/2014/main" id="{2620EC11-7D22-C94E-A6F0-0BB8CA9093E4}"/>
                </a:ext>
              </a:extLst>
            </p:cNvPr>
            <p:cNvSpPr>
              <a:spLocks noChangeArrowheads="1"/>
            </p:cNvSpPr>
            <p:nvPr/>
          </p:nvSpPr>
          <p:spPr bwMode="auto">
            <a:xfrm>
              <a:off x="4308" y="2382"/>
              <a:ext cx="157" cy="146"/>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05" name="Oval 87">
              <a:extLst>
                <a:ext uri="{FF2B5EF4-FFF2-40B4-BE49-F238E27FC236}">
                  <a16:creationId xmlns:a16="http://schemas.microsoft.com/office/drawing/2014/main" id="{DB036E28-4F88-C54A-8239-CB50D9884904}"/>
                </a:ext>
              </a:extLst>
            </p:cNvPr>
            <p:cNvSpPr>
              <a:spLocks noChangeArrowheads="1"/>
            </p:cNvSpPr>
            <p:nvPr/>
          </p:nvSpPr>
          <p:spPr bwMode="auto">
            <a:xfrm>
              <a:off x="4486" y="2382"/>
              <a:ext cx="162" cy="146"/>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06" name="Oval 88">
              <a:extLst>
                <a:ext uri="{FF2B5EF4-FFF2-40B4-BE49-F238E27FC236}">
                  <a16:creationId xmlns:a16="http://schemas.microsoft.com/office/drawing/2014/main" id="{B01647CB-6EC4-044F-915F-A65E26069E0E}"/>
                </a:ext>
              </a:extLst>
            </p:cNvPr>
            <p:cNvSpPr>
              <a:spLocks noChangeArrowheads="1"/>
            </p:cNvSpPr>
            <p:nvPr/>
          </p:nvSpPr>
          <p:spPr bwMode="auto">
            <a:xfrm>
              <a:off x="4664" y="2382"/>
              <a:ext cx="157" cy="141"/>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07" name="Rectangle 89">
              <a:extLst>
                <a:ext uri="{FF2B5EF4-FFF2-40B4-BE49-F238E27FC236}">
                  <a16:creationId xmlns:a16="http://schemas.microsoft.com/office/drawing/2014/main" id="{45BA2A5E-EE30-C54D-8CAD-2B96D86B04A1}"/>
                </a:ext>
              </a:extLst>
            </p:cNvPr>
            <p:cNvSpPr>
              <a:spLocks noChangeArrowheads="1"/>
            </p:cNvSpPr>
            <p:nvPr/>
          </p:nvSpPr>
          <p:spPr bwMode="auto">
            <a:xfrm>
              <a:off x="5062" y="1833"/>
              <a:ext cx="84" cy="765"/>
            </a:xfrm>
            <a:prstGeom prst="rect">
              <a:avLst/>
            </a:prstGeom>
            <a:solidFill>
              <a:srgbClr val="292929"/>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grpSp>
        <p:nvGrpSpPr>
          <p:cNvPr id="117" name="Group 116">
            <a:extLst>
              <a:ext uri="{FF2B5EF4-FFF2-40B4-BE49-F238E27FC236}">
                <a16:creationId xmlns:a16="http://schemas.microsoft.com/office/drawing/2014/main" id="{80AEB31E-EE76-584C-AA46-3C2461C3C346}"/>
              </a:ext>
            </a:extLst>
          </p:cNvPr>
          <p:cNvGrpSpPr/>
          <p:nvPr/>
        </p:nvGrpSpPr>
        <p:grpSpPr>
          <a:xfrm>
            <a:off x="3586046" y="4406221"/>
            <a:ext cx="1432267" cy="1301523"/>
            <a:chOff x="2718817" y="3255963"/>
            <a:chExt cx="1432267" cy="1301523"/>
          </a:xfrm>
        </p:grpSpPr>
        <p:grpSp>
          <p:nvGrpSpPr>
            <p:cNvPr id="47" name="Group 90">
              <a:extLst>
                <a:ext uri="{FF2B5EF4-FFF2-40B4-BE49-F238E27FC236}">
                  <a16:creationId xmlns:a16="http://schemas.microsoft.com/office/drawing/2014/main" id="{0E15E389-35EC-4248-8D1B-518B9EAA59B9}"/>
                </a:ext>
              </a:extLst>
            </p:cNvPr>
            <p:cNvGrpSpPr>
              <a:grpSpLocks/>
            </p:cNvGrpSpPr>
            <p:nvPr/>
          </p:nvGrpSpPr>
          <p:grpSpPr bwMode="auto">
            <a:xfrm>
              <a:off x="2718817" y="3255963"/>
              <a:ext cx="1432267" cy="1301523"/>
              <a:chOff x="-44" y="1473"/>
              <a:chExt cx="981" cy="1105"/>
            </a:xfrm>
          </p:grpSpPr>
          <p:pic>
            <p:nvPicPr>
              <p:cNvPr id="48" name="Picture 91" descr="desktop_computer_stylized_medium">
                <a:extLst>
                  <a:ext uri="{FF2B5EF4-FFF2-40B4-BE49-F238E27FC236}">
                    <a16:creationId xmlns:a16="http://schemas.microsoft.com/office/drawing/2014/main" id="{8461BC4D-1645-F749-AC4B-1926BA94D080}"/>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9" name="Freeform 92">
                <a:extLst>
                  <a:ext uri="{FF2B5EF4-FFF2-40B4-BE49-F238E27FC236}">
                    <a16:creationId xmlns:a16="http://schemas.microsoft.com/office/drawing/2014/main" id="{ECE33066-562B-D24D-90DD-9F2C4CD1BA2F}"/>
                  </a:ext>
                </a:extLst>
              </p:cNvPr>
              <p:cNvSpPr>
                <a:spLocks/>
              </p:cNvSpPr>
              <p:nvPr/>
            </p:nvSpPr>
            <p:spPr bwMode="auto">
              <a:xfrm flipH="1">
                <a:off x="374" y="1579"/>
                <a:ext cx="477" cy="506"/>
              </a:xfrm>
              <a:custGeom>
                <a:avLst/>
                <a:gdLst>
                  <a:gd name="T0" fmla="*/ 0 w 356"/>
                  <a:gd name="T1" fmla="*/ 0 h 368"/>
                  <a:gd name="T2" fmla="*/ 7497 w 356"/>
                  <a:gd name="T3" fmla="*/ 469 h 368"/>
                  <a:gd name="T4" fmla="*/ 8894 w 356"/>
                  <a:gd name="T5" fmla="*/ 9780 h 368"/>
                  <a:gd name="T6" fmla="*/ 1960 w 356"/>
                  <a:gd name="T7" fmla="*/ 1223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grpSp>
        <p:pic>
          <p:nvPicPr>
            <p:cNvPr id="116" name="Picture 115" descr="Icon&#10;&#10;Description automatically generated">
              <a:extLst>
                <a:ext uri="{FF2B5EF4-FFF2-40B4-BE49-F238E27FC236}">
                  <a16:creationId xmlns:a16="http://schemas.microsoft.com/office/drawing/2014/main" id="{34042089-BE33-B14C-9A59-7A6138E86181}"/>
                </a:ext>
              </a:extLst>
            </p:cNvPr>
            <p:cNvPicPr>
              <a:picLocks noChangeAspect="1"/>
            </p:cNvPicPr>
            <p:nvPr/>
          </p:nvPicPr>
          <p:blipFill>
            <a:blip r:embed="rId5"/>
            <a:stretch>
              <a:fillRect/>
            </a:stretch>
          </p:blipFill>
          <p:spPr>
            <a:xfrm>
              <a:off x="3251200" y="3436256"/>
              <a:ext cx="870857" cy="489857"/>
            </a:xfrm>
            <a:prstGeom prst="rect">
              <a:avLst/>
            </a:prstGeom>
          </p:spPr>
        </p:pic>
      </p:grpSp>
      <p:sp>
        <p:nvSpPr>
          <p:cNvPr id="118" name="TextBox 117">
            <a:extLst>
              <a:ext uri="{FF2B5EF4-FFF2-40B4-BE49-F238E27FC236}">
                <a16:creationId xmlns:a16="http://schemas.microsoft.com/office/drawing/2014/main" id="{9A847BB3-697B-8943-A0D3-E3C65DBA6F1C}"/>
              </a:ext>
            </a:extLst>
          </p:cNvPr>
          <p:cNvSpPr txBox="1"/>
          <p:nvPr/>
        </p:nvSpPr>
        <p:spPr>
          <a:xfrm>
            <a:off x="4352471" y="2398486"/>
            <a:ext cx="2349874" cy="52322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nytimes</a:t>
            </a: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.com (arts)</a:t>
            </a:r>
          </a:p>
        </p:txBody>
      </p:sp>
      <p:sp>
        <p:nvSpPr>
          <p:cNvPr id="119" name="TextBox 118">
            <a:extLst>
              <a:ext uri="{FF2B5EF4-FFF2-40B4-BE49-F238E27FC236}">
                <a16:creationId xmlns:a16="http://schemas.microsoft.com/office/drawing/2014/main" id="{58BE66CB-B4F9-CC49-A94F-C87C0E785DA3}"/>
              </a:ext>
            </a:extLst>
          </p:cNvPr>
          <p:cNvSpPr txBox="1"/>
          <p:nvPr/>
        </p:nvSpPr>
        <p:spPr>
          <a:xfrm>
            <a:off x="8095344" y="5878285"/>
            <a:ext cx="1227900" cy="52322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AdX</a:t>
            </a: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.com</a:t>
            </a:r>
          </a:p>
        </p:txBody>
      </p:sp>
      <p:sp>
        <p:nvSpPr>
          <p:cNvPr id="3" name="TextBox 2">
            <a:extLst>
              <a:ext uri="{FF2B5EF4-FFF2-40B4-BE49-F238E27FC236}">
                <a16:creationId xmlns:a16="http://schemas.microsoft.com/office/drawing/2014/main" id="{7420A0CD-DF92-1645-9CBB-C5971315F8AB}"/>
              </a:ext>
            </a:extLst>
          </p:cNvPr>
          <p:cNvSpPr txBox="1"/>
          <p:nvPr/>
        </p:nvSpPr>
        <p:spPr>
          <a:xfrm>
            <a:off x="6997700" y="1778000"/>
            <a:ext cx="2047355"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C00000"/>
                </a:solidFill>
                <a:effectLst/>
                <a:uLnTx/>
                <a:uFillTx/>
                <a:latin typeface="Calibri" panose="020F0502020204030204"/>
                <a:ea typeface="+mn-ea"/>
                <a:cs typeface="+mn-cs"/>
              </a:rPr>
              <a:t>1634</a:t>
            </a:r>
            <a:r>
              <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rPr>
              <a:t>: sports, 2/15/22</a:t>
            </a:r>
          </a:p>
        </p:txBody>
      </p:sp>
      <p:grpSp>
        <p:nvGrpSpPr>
          <p:cNvPr id="148" name="Group 147">
            <a:extLst>
              <a:ext uri="{FF2B5EF4-FFF2-40B4-BE49-F238E27FC236}">
                <a16:creationId xmlns:a16="http://schemas.microsoft.com/office/drawing/2014/main" id="{BEDD1666-0DF1-1644-8B3C-E55E2557B728}"/>
              </a:ext>
            </a:extLst>
          </p:cNvPr>
          <p:cNvGrpSpPr/>
          <p:nvPr/>
        </p:nvGrpSpPr>
        <p:grpSpPr>
          <a:xfrm>
            <a:off x="9182100" y="4902200"/>
            <a:ext cx="711200" cy="1016000"/>
            <a:chOff x="1282700" y="2006600"/>
            <a:chExt cx="2603500" cy="3263900"/>
          </a:xfrm>
        </p:grpSpPr>
        <p:sp>
          <p:nvSpPr>
            <p:cNvPr id="149" name="Rounded Rectangle 148">
              <a:extLst>
                <a:ext uri="{FF2B5EF4-FFF2-40B4-BE49-F238E27FC236}">
                  <a16:creationId xmlns:a16="http://schemas.microsoft.com/office/drawing/2014/main" id="{D02791EC-9307-2A4B-9CC8-D2CCC50BC3C0}"/>
                </a:ext>
              </a:extLst>
            </p:cNvPr>
            <p:cNvSpPr/>
            <p:nvPr/>
          </p:nvSpPr>
          <p:spPr>
            <a:xfrm>
              <a:off x="1282700" y="2755900"/>
              <a:ext cx="2603500" cy="2514600"/>
            </a:xfrm>
            <a:prstGeom prst="roundRect">
              <a:avLst/>
            </a:prstGeom>
            <a:solidFill>
              <a:schemeClr val="accent5">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0" name="Rounded Rectangle 149">
              <a:extLst>
                <a:ext uri="{FF2B5EF4-FFF2-40B4-BE49-F238E27FC236}">
                  <a16:creationId xmlns:a16="http://schemas.microsoft.com/office/drawing/2014/main" id="{1053ED46-9860-D146-B0AD-5B077993BB88}"/>
                </a:ext>
              </a:extLst>
            </p:cNvPr>
            <p:cNvSpPr/>
            <p:nvPr/>
          </p:nvSpPr>
          <p:spPr>
            <a:xfrm>
              <a:off x="1727200" y="2552700"/>
              <a:ext cx="1765300" cy="177800"/>
            </a:xfrm>
            <a:prstGeom prst="round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1" name="Rounded Rectangle 150">
              <a:extLst>
                <a:ext uri="{FF2B5EF4-FFF2-40B4-BE49-F238E27FC236}">
                  <a16:creationId xmlns:a16="http://schemas.microsoft.com/office/drawing/2014/main" id="{2D06E11F-99A7-5240-B75B-7DD5647AAD3D}"/>
                </a:ext>
              </a:extLst>
            </p:cNvPr>
            <p:cNvSpPr/>
            <p:nvPr/>
          </p:nvSpPr>
          <p:spPr>
            <a:xfrm>
              <a:off x="1524000" y="2006600"/>
              <a:ext cx="2209800" cy="520700"/>
            </a:xfrm>
            <a:prstGeom prst="roundRect">
              <a:avLst/>
            </a:prstGeom>
            <a:solidFill>
              <a:schemeClr val="accent3">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sp>
        <p:nvSpPr>
          <p:cNvPr id="134" name="TextBox 133">
            <a:extLst>
              <a:ext uri="{FF2B5EF4-FFF2-40B4-BE49-F238E27FC236}">
                <a16:creationId xmlns:a16="http://schemas.microsoft.com/office/drawing/2014/main" id="{9DD11912-9F0C-4A48-865D-02E84CA7BE56}"/>
              </a:ext>
            </a:extLst>
          </p:cNvPr>
          <p:cNvSpPr txBox="1"/>
          <p:nvPr/>
        </p:nvSpPr>
        <p:spPr>
          <a:xfrm>
            <a:off x="4229100" y="5867400"/>
            <a:ext cx="1636987"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NY Times: </a:t>
            </a:r>
            <a:r>
              <a:rPr kumimoji="0" lang="en-US" sz="1800" b="0" i="0" u="none" strike="noStrike" kern="1200" cap="none" spc="0" normalizeH="0" baseline="0" noProof="0" dirty="0">
                <a:ln>
                  <a:noFill/>
                </a:ln>
                <a:solidFill>
                  <a:srgbClr val="C00000"/>
                </a:solidFill>
                <a:effectLst/>
                <a:uLnTx/>
                <a:uFillTx/>
                <a:latin typeface="Calibri" panose="020F0502020204030204"/>
                <a:ea typeface="+mn-ea"/>
                <a:cs typeface="+mn-cs"/>
              </a:rPr>
              <a:t>1634</a:t>
            </a:r>
          </a:p>
        </p:txBody>
      </p:sp>
      <p:sp>
        <p:nvSpPr>
          <p:cNvPr id="122" name="TextBox 121">
            <a:extLst>
              <a:ext uri="{FF2B5EF4-FFF2-40B4-BE49-F238E27FC236}">
                <a16:creationId xmlns:a16="http://schemas.microsoft.com/office/drawing/2014/main" id="{3A0EC18F-F5A0-8D4C-B18A-FC1AADC91C63}"/>
              </a:ext>
            </a:extLst>
          </p:cNvPr>
          <p:cNvSpPr txBox="1"/>
          <p:nvPr/>
        </p:nvSpPr>
        <p:spPr>
          <a:xfrm>
            <a:off x="9226009" y="5181600"/>
            <a:ext cx="2864887"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7030A0"/>
                </a:solidFill>
                <a:effectLst/>
                <a:uLnTx/>
                <a:uFillTx/>
                <a:latin typeface="Calibri" panose="020F0502020204030204"/>
                <a:ea typeface="+mn-ea"/>
                <a:cs typeface="+mn-cs"/>
              </a:rPr>
              <a:t>7493</a:t>
            </a:r>
            <a:r>
              <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rPr>
              <a:t>: NY Times sports, 2/15/22</a:t>
            </a:r>
          </a:p>
        </p:txBody>
      </p:sp>
      <p:sp>
        <p:nvSpPr>
          <p:cNvPr id="177" name="TextBox 176">
            <a:extLst>
              <a:ext uri="{FF2B5EF4-FFF2-40B4-BE49-F238E27FC236}">
                <a16:creationId xmlns:a16="http://schemas.microsoft.com/office/drawing/2014/main" id="{B147FEBB-BA88-3245-B4BC-E35B47ACD891}"/>
              </a:ext>
            </a:extLst>
          </p:cNvPr>
          <p:cNvSpPr txBox="1"/>
          <p:nvPr/>
        </p:nvSpPr>
        <p:spPr>
          <a:xfrm>
            <a:off x="4660900" y="6121400"/>
            <a:ext cx="1085554"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rPr>
              <a:t>AdX: </a:t>
            </a:r>
            <a:r>
              <a:rPr kumimoji="0" lang="en-US" sz="1800" b="0" i="0" u="none" strike="noStrike" kern="1200" cap="none" spc="0" normalizeH="0" baseline="0" noProof="0" dirty="0">
                <a:ln>
                  <a:noFill/>
                </a:ln>
                <a:solidFill>
                  <a:srgbClr val="7030A0"/>
                </a:solidFill>
                <a:effectLst/>
                <a:uLnTx/>
                <a:uFillTx/>
                <a:latin typeface="Calibri" panose="020F0502020204030204"/>
                <a:ea typeface="+mn-ea"/>
                <a:cs typeface="+mn-cs"/>
              </a:rPr>
              <a:t>7493</a:t>
            </a:r>
            <a:endParaRPr kumimoji="0" lang="en-US" sz="1600" b="0" i="0" u="none" strike="noStrike" kern="1200" cap="none" spc="0" normalizeH="0" baseline="0" noProof="0" dirty="0">
              <a:ln>
                <a:noFill/>
              </a:ln>
              <a:solidFill>
                <a:srgbClr val="7030A0"/>
              </a:solidFill>
              <a:effectLst/>
              <a:uLnTx/>
              <a:uFillTx/>
              <a:latin typeface="Calibri" panose="020F0502020204030204"/>
              <a:ea typeface="+mn-ea"/>
              <a:cs typeface="+mn-cs"/>
            </a:endParaRPr>
          </a:p>
        </p:txBody>
      </p:sp>
      <p:grpSp>
        <p:nvGrpSpPr>
          <p:cNvPr id="120" name="Group 57">
            <a:extLst>
              <a:ext uri="{FF2B5EF4-FFF2-40B4-BE49-F238E27FC236}">
                <a16:creationId xmlns:a16="http://schemas.microsoft.com/office/drawing/2014/main" id="{80B9D75A-D707-8E43-938E-72AADC7EE81A}"/>
              </a:ext>
            </a:extLst>
          </p:cNvPr>
          <p:cNvGrpSpPr>
            <a:grpSpLocks/>
          </p:cNvGrpSpPr>
          <p:nvPr/>
        </p:nvGrpSpPr>
        <p:grpSpPr bwMode="auto">
          <a:xfrm>
            <a:off x="2478314" y="1935843"/>
            <a:ext cx="519313" cy="1096646"/>
            <a:chOff x="4140" y="429"/>
            <a:chExt cx="1425" cy="2396"/>
          </a:xfrm>
        </p:grpSpPr>
        <p:sp>
          <p:nvSpPr>
            <p:cNvPr id="121" name="Freeform 58">
              <a:extLst>
                <a:ext uri="{FF2B5EF4-FFF2-40B4-BE49-F238E27FC236}">
                  <a16:creationId xmlns:a16="http://schemas.microsoft.com/office/drawing/2014/main" id="{7CF0D145-247E-524F-80BB-FAB3C9AA22EF}"/>
                </a:ext>
              </a:extLst>
            </p:cNvPr>
            <p:cNvSpPr>
              <a:spLocks/>
            </p:cNvSpPr>
            <p:nvPr/>
          </p:nvSpPr>
          <p:spPr bwMode="auto">
            <a:xfrm>
              <a:off x="5268" y="433"/>
              <a:ext cx="283" cy="2286"/>
            </a:xfrm>
            <a:custGeom>
              <a:avLst/>
              <a:gdLst>
                <a:gd name="T0" fmla="*/ 6 w 354"/>
                <a:gd name="T1" fmla="*/ 0 h 2742"/>
                <a:gd name="T2" fmla="*/ 30 w 354"/>
                <a:gd name="T3" fmla="*/ 46 h 2742"/>
                <a:gd name="T4" fmla="*/ 30 w 354"/>
                <a:gd name="T5" fmla="*/ 354 h 2742"/>
                <a:gd name="T6" fmla="*/ 0 w 354"/>
                <a:gd name="T7" fmla="*/ 371 h 2742"/>
                <a:gd name="T8" fmla="*/ 6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124" name="Rectangle 59">
              <a:extLst>
                <a:ext uri="{FF2B5EF4-FFF2-40B4-BE49-F238E27FC236}">
                  <a16:creationId xmlns:a16="http://schemas.microsoft.com/office/drawing/2014/main" id="{B069F6D1-4A45-3B45-83E0-57ADBD28A20D}"/>
                </a:ext>
              </a:extLst>
            </p:cNvPr>
            <p:cNvSpPr>
              <a:spLocks noChangeArrowheads="1"/>
            </p:cNvSpPr>
            <p:nvPr/>
          </p:nvSpPr>
          <p:spPr bwMode="auto">
            <a:xfrm>
              <a:off x="4208" y="429"/>
              <a:ext cx="1043"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25" name="Freeform 60">
              <a:extLst>
                <a:ext uri="{FF2B5EF4-FFF2-40B4-BE49-F238E27FC236}">
                  <a16:creationId xmlns:a16="http://schemas.microsoft.com/office/drawing/2014/main" id="{00EF2C13-EA34-614D-8589-6AD24A510BA7}"/>
                </a:ext>
              </a:extLst>
            </p:cNvPr>
            <p:cNvSpPr>
              <a:spLocks/>
            </p:cNvSpPr>
            <p:nvPr/>
          </p:nvSpPr>
          <p:spPr bwMode="auto">
            <a:xfrm>
              <a:off x="5321" y="570"/>
              <a:ext cx="169" cy="2115"/>
            </a:xfrm>
            <a:custGeom>
              <a:avLst/>
              <a:gdLst>
                <a:gd name="T0" fmla="*/ 2 w 211"/>
                <a:gd name="T1" fmla="*/ 0 h 2537"/>
                <a:gd name="T2" fmla="*/ 18 w 211"/>
                <a:gd name="T3" fmla="*/ 30 h 2537"/>
                <a:gd name="T4" fmla="*/ 2 w 211"/>
                <a:gd name="T5" fmla="*/ 338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126" name="Freeform 61">
              <a:extLst>
                <a:ext uri="{FF2B5EF4-FFF2-40B4-BE49-F238E27FC236}">
                  <a16:creationId xmlns:a16="http://schemas.microsoft.com/office/drawing/2014/main" id="{D8BEAA98-B184-5A41-899C-24A3499EF8EF}"/>
                </a:ext>
              </a:extLst>
            </p:cNvPr>
            <p:cNvSpPr>
              <a:spLocks/>
            </p:cNvSpPr>
            <p:nvPr/>
          </p:nvSpPr>
          <p:spPr bwMode="auto">
            <a:xfrm>
              <a:off x="5284" y="1640"/>
              <a:ext cx="263" cy="189"/>
            </a:xfrm>
            <a:custGeom>
              <a:avLst/>
              <a:gdLst>
                <a:gd name="T0" fmla="*/ 2 w 328"/>
                <a:gd name="T1" fmla="*/ 0 h 226"/>
                <a:gd name="T2" fmla="*/ 29 w 328"/>
                <a:gd name="T3" fmla="*/ 18 h 226"/>
                <a:gd name="T4" fmla="*/ 29 w 328"/>
                <a:gd name="T5" fmla="*/ 32 h 226"/>
                <a:gd name="T6" fmla="*/ 0 w 328"/>
                <a:gd name="T7" fmla="*/ 13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127" name="Rectangle 62">
              <a:extLst>
                <a:ext uri="{FF2B5EF4-FFF2-40B4-BE49-F238E27FC236}">
                  <a16:creationId xmlns:a16="http://schemas.microsoft.com/office/drawing/2014/main" id="{A5091CCD-EAEC-3F45-8E3A-3EE1D4BCCB0C}"/>
                </a:ext>
              </a:extLst>
            </p:cNvPr>
            <p:cNvSpPr>
              <a:spLocks noChangeArrowheads="1"/>
            </p:cNvSpPr>
            <p:nvPr/>
          </p:nvSpPr>
          <p:spPr bwMode="auto">
            <a:xfrm>
              <a:off x="4213" y="691"/>
              <a:ext cx="597" cy="50"/>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nvGrpSpPr>
            <p:cNvPr id="128" name="Group 63">
              <a:extLst>
                <a:ext uri="{FF2B5EF4-FFF2-40B4-BE49-F238E27FC236}">
                  <a16:creationId xmlns:a16="http://schemas.microsoft.com/office/drawing/2014/main" id="{5807BF3F-C3A0-2E46-9ACB-8160305A85A3}"/>
                </a:ext>
              </a:extLst>
            </p:cNvPr>
            <p:cNvGrpSpPr>
              <a:grpSpLocks/>
            </p:cNvGrpSpPr>
            <p:nvPr/>
          </p:nvGrpSpPr>
          <p:grpSpPr bwMode="auto">
            <a:xfrm>
              <a:off x="4749" y="668"/>
              <a:ext cx="581" cy="145"/>
              <a:chOff x="614" y="2568"/>
              <a:chExt cx="725" cy="139"/>
            </a:xfrm>
          </p:grpSpPr>
          <p:sp>
            <p:nvSpPr>
              <p:cNvPr id="183" name="AutoShape 64">
                <a:extLst>
                  <a:ext uri="{FF2B5EF4-FFF2-40B4-BE49-F238E27FC236}">
                    <a16:creationId xmlns:a16="http://schemas.microsoft.com/office/drawing/2014/main" id="{A7AECF6C-C86B-5C4F-A239-BF49C2E89028}"/>
                  </a:ext>
                </a:extLst>
              </p:cNvPr>
              <p:cNvSpPr>
                <a:spLocks noChangeArrowheads="1"/>
              </p:cNvSpPr>
              <p:nvPr/>
            </p:nvSpPr>
            <p:spPr bwMode="auto">
              <a:xfrm>
                <a:off x="612" y="2566"/>
                <a:ext cx="726" cy="140"/>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84" name="AutoShape 65">
                <a:extLst>
                  <a:ext uri="{FF2B5EF4-FFF2-40B4-BE49-F238E27FC236}">
                    <a16:creationId xmlns:a16="http://schemas.microsoft.com/office/drawing/2014/main" id="{F16A2EA0-90C8-114E-8082-17259C9482B5}"/>
                  </a:ext>
                </a:extLst>
              </p:cNvPr>
              <p:cNvSpPr>
                <a:spLocks noChangeArrowheads="1"/>
              </p:cNvSpPr>
              <p:nvPr/>
            </p:nvSpPr>
            <p:spPr bwMode="auto">
              <a:xfrm>
                <a:off x="625" y="2580"/>
                <a:ext cx="693"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sp>
          <p:nvSpPr>
            <p:cNvPr id="129" name="Rectangle 66">
              <a:extLst>
                <a:ext uri="{FF2B5EF4-FFF2-40B4-BE49-F238E27FC236}">
                  <a16:creationId xmlns:a16="http://schemas.microsoft.com/office/drawing/2014/main" id="{3A8375E6-EC37-1243-97FB-FE0AF3209023}"/>
                </a:ext>
              </a:extLst>
            </p:cNvPr>
            <p:cNvSpPr>
              <a:spLocks noChangeArrowheads="1"/>
            </p:cNvSpPr>
            <p:nvPr/>
          </p:nvSpPr>
          <p:spPr bwMode="auto">
            <a:xfrm>
              <a:off x="4224" y="1018"/>
              <a:ext cx="597" cy="50"/>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nvGrpSpPr>
            <p:cNvPr id="131" name="Group 67">
              <a:extLst>
                <a:ext uri="{FF2B5EF4-FFF2-40B4-BE49-F238E27FC236}">
                  <a16:creationId xmlns:a16="http://schemas.microsoft.com/office/drawing/2014/main" id="{3ABEBD29-0886-204E-B875-6CE26C33D4C1}"/>
                </a:ext>
              </a:extLst>
            </p:cNvPr>
            <p:cNvGrpSpPr>
              <a:grpSpLocks/>
            </p:cNvGrpSpPr>
            <p:nvPr/>
          </p:nvGrpSpPr>
          <p:grpSpPr bwMode="auto">
            <a:xfrm>
              <a:off x="4747" y="994"/>
              <a:ext cx="581" cy="134"/>
              <a:chOff x="614" y="2568"/>
              <a:chExt cx="725" cy="139"/>
            </a:xfrm>
          </p:grpSpPr>
          <p:sp>
            <p:nvSpPr>
              <p:cNvPr id="181" name="AutoShape 68">
                <a:extLst>
                  <a:ext uri="{FF2B5EF4-FFF2-40B4-BE49-F238E27FC236}">
                    <a16:creationId xmlns:a16="http://schemas.microsoft.com/office/drawing/2014/main" id="{49E137F3-A6CC-AE40-9B90-B02C6316B300}"/>
                  </a:ext>
                </a:extLst>
              </p:cNvPr>
              <p:cNvSpPr>
                <a:spLocks noChangeArrowheads="1"/>
              </p:cNvSpPr>
              <p:nvPr/>
            </p:nvSpPr>
            <p:spPr bwMode="auto">
              <a:xfrm>
                <a:off x="615" y="2567"/>
                <a:ext cx="726" cy="141"/>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82" name="AutoShape 69">
                <a:extLst>
                  <a:ext uri="{FF2B5EF4-FFF2-40B4-BE49-F238E27FC236}">
                    <a16:creationId xmlns:a16="http://schemas.microsoft.com/office/drawing/2014/main" id="{57B56BCC-B2FD-9048-9DD3-92A3AC501F9B}"/>
                  </a:ext>
                </a:extLst>
              </p:cNvPr>
              <p:cNvSpPr>
                <a:spLocks noChangeArrowheads="1"/>
              </p:cNvSpPr>
              <p:nvPr/>
            </p:nvSpPr>
            <p:spPr bwMode="auto">
              <a:xfrm>
                <a:off x="628" y="2582"/>
                <a:ext cx="693"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sp>
          <p:nvSpPr>
            <p:cNvPr id="132" name="Rectangle 70">
              <a:extLst>
                <a:ext uri="{FF2B5EF4-FFF2-40B4-BE49-F238E27FC236}">
                  <a16:creationId xmlns:a16="http://schemas.microsoft.com/office/drawing/2014/main" id="{6B307B68-C234-DF47-81FF-A0D0C80F6421}"/>
                </a:ext>
              </a:extLst>
            </p:cNvPr>
            <p:cNvSpPr>
              <a:spLocks noChangeArrowheads="1"/>
            </p:cNvSpPr>
            <p:nvPr/>
          </p:nvSpPr>
          <p:spPr bwMode="auto">
            <a:xfrm>
              <a:off x="4219" y="1360"/>
              <a:ext cx="592" cy="45"/>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33" name="Rectangle 71">
              <a:extLst>
                <a:ext uri="{FF2B5EF4-FFF2-40B4-BE49-F238E27FC236}">
                  <a16:creationId xmlns:a16="http://schemas.microsoft.com/office/drawing/2014/main" id="{995FC4AA-8787-974F-8D33-03E16EC5AEF7}"/>
                </a:ext>
              </a:extLst>
            </p:cNvPr>
            <p:cNvSpPr>
              <a:spLocks noChangeArrowheads="1"/>
            </p:cNvSpPr>
            <p:nvPr/>
          </p:nvSpPr>
          <p:spPr bwMode="auto">
            <a:xfrm>
              <a:off x="4229" y="1657"/>
              <a:ext cx="597" cy="45"/>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nvGrpSpPr>
            <p:cNvPr id="137" name="Group 72">
              <a:extLst>
                <a:ext uri="{FF2B5EF4-FFF2-40B4-BE49-F238E27FC236}">
                  <a16:creationId xmlns:a16="http://schemas.microsoft.com/office/drawing/2014/main" id="{FA2AF6E2-6548-EF4F-B726-1227D161FD8D}"/>
                </a:ext>
              </a:extLst>
            </p:cNvPr>
            <p:cNvGrpSpPr>
              <a:grpSpLocks/>
            </p:cNvGrpSpPr>
            <p:nvPr/>
          </p:nvGrpSpPr>
          <p:grpSpPr bwMode="auto">
            <a:xfrm>
              <a:off x="4735" y="1627"/>
              <a:ext cx="582" cy="151"/>
              <a:chOff x="614" y="2568"/>
              <a:chExt cx="725" cy="139"/>
            </a:xfrm>
          </p:grpSpPr>
          <p:sp>
            <p:nvSpPr>
              <p:cNvPr id="179" name="AutoShape 73">
                <a:extLst>
                  <a:ext uri="{FF2B5EF4-FFF2-40B4-BE49-F238E27FC236}">
                    <a16:creationId xmlns:a16="http://schemas.microsoft.com/office/drawing/2014/main" id="{A85BFF85-1162-694B-985B-D53B39D5D5FF}"/>
                  </a:ext>
                </a:extLst>
              </p:cNvPr>
              <p:cNvSpPr>
                <a:spLocks noChangeArrowheads="1"/>
              </p:cNvSpPr>
              <p:nvPr/>
            </p:nvSpPr>
            <p:spPr bwMode="auto">
              <a:xfrm>
                <a:off x="617" y="2568"/>
                <a:ext cx="724"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80" name="AutoShape 74">
                <a:extLst>
                  <a:ext uri="{FF2B5EF4-FFF2-40B4-BE49-F238E27FC236}">
                    <a16:creationId xmlns:a16="http://schemas.microsoft.com/office/drawing/2014/main" id="{EFC82C29-79A9-B644-916D-7FC0EF5202BB}"/>
                  </a:ext>
                </a:extLst>
              </p:cNvPr>
              <p:cNvSpPr>
                <a:spLocks noChangeArrowheads="1"/>
              </p:cNvSpPr>
              <p:nvPr/>
            </p:nvSpPr>
            <p:spPr bwMode="auto">
              <a:xfrm>
                <a:off x="630" y="2582"/>
                <a:ext cx="692"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sp>
          <p:nvSpPr>
            <p:cNvPr id="138" name="Freeform 75">
              <a:extLst>
                <a:ext uri="{FF2B5EF4-FFF2-40B4-BE49-F238E27FC236}">
                  <a16:creationId xmlns:a16="http://schemas.microsoft.com/office/drawing/2014/main" id="{7EC9C461-F150-1240-8D76-558B6B4F602C}"/>
                </a:ext>
              </a:extLst>
            </p:cNvPr>
            <p:cNvSpPr>
              <a:spLocks/>
            </p:cNvSpPr>
            <p:nvPr/>
          </p:nvSpPr>
          <p:spPr bwMode="auto">
            <a:xfrm>
              <a:off x="5288" y="1354"/>
              <a:ext cx="263" cy="188"/>
            </a:xfrm>
            <a:custGeom>
              <a:avLst/>
              <a:gdLst>
                <a:gd name="T0" fmla="*/ 2 w 328"/>
                <a:gd name="T1" fmla="*/ 0 h 226"/>
                <a:gd name="T2" fmla="*/ 29 w 328"/>
                <a:gd name="T3" fmla="*/ 17 h 226"/>
                <a:gd name="T4" fmla="*/ 29 w 328"/>
                <a:gd name="T5" fmla="*/ 30 h 226"/>
                <a:gd name="T6" fmla="*/ 0 w 328"/>
                <a:gd name="T7" fmla="*/ 12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grpSp>
          <p:nvGrpSpPr>
            <p:cNvPr id="155" name="Group 76">
              <a:extLst>
                <a:ext uri="{FF2B5EF4-FFF2-40B4-BE49-F238E27FC236}">
                  <a16:creationId xmlns:a16="http://schemas.microsoft.com/office/drawing/2014/main" id="{9299AE05-29C3-2844-B1C6-633C7CFFF172}"/>
                </a:ext>
              </a:extLst>
            </p:cNvPr>
            <p:cNvGrpSpPr>
              <a:grpSpLocks/>
            </p:cNvGrpSpPr>
            <p:nvPr/>
          </p:nvGrpSpPr>
          <p:grpSpPr bwMode="auto">
            <a:xfrm>
              <a:off x="4739" y="1327"/>
              <a:ext cx="582" cy="139"/>
              <a:chOff x="614" y="2568"/>
              <a:chExt cx="725" cy="139"/>
            </a:xfrm>
          </p:grpSpPr>
          <p:sp>
            <p:nvSpPr>
              <p:cNvPr id="176" name="AutoShape 77">
                <a:extLst>
                  <a:ext uri="{FF2B5EF4-FFF2-40B4-BE49-F238E27FC236}">
                    <a16:creationId xmlns:a16="http://schemas.microsoft.com/office/drawing/2014/main" id="{06802116-4260-EF43-8FD8-6944FEDDF83E}"/>
                  </a:ext>
                </a:extLst>
              </p:cNvPr>
              <p:cNvSpPr>
                <a:spLocks noChangeArrowheads="1"/>
              </p:cNvSpPr>
              <p:nvPr/>
            </p:nvSpPr>
            <p:spPr bwMode="auto">
              <a:xfrm>
                <a:off x="612" y="2566"/>
                <a:ext cx="724" cy="141"/>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78" name="AutoShape 78">
                <a:extLst>
                  <a:ext uri="{FF2B5EF4-FFF2-40B4-BE49-F238E27FC236}">
                    <a16:creationId xmlns:a16="http://schemas.microsoft.com/office/drawing/2014/main" id="{FD196FB8-2008-F14B-94FF-2664A9A9D40C}"/>
                  </a:ext>
                </a:extLst>
              </p:cNvPr>
              <p:cNvSpPr>
                <a:spLocks noChangeArrowheads="1"/>
              </p:cNvSpPr>
              <p:nvPr/>
            </p:nvSpPr>
            <p:spPr bwMode="auto">
              <a:xfrm>
                <a:off x="625" y="2581"/>
                <a:ext cx="692" cy="11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sp>
          <p:nvSpPr>
            <p:cNvPr id="156" name="Rectangle 79">
              <a:extLst>
                <a:ext uri="{FF2B5EF4-FFF2-40B4-BE49-F238E27FC236}">
                  <a16:creationId xmlns:a16="http://schemas.microsoft.com/office/drawing/2014/main" id="{8D1AEBDE-093D-AB41-9F4B-6395A4767AE2}"/>
                </a:ext>
              </a:extLst>
            </p:cNvPr>
            <p:cNvSpPr>
              <a:spLocks noChangeArrowheads="1"/>
            </p:cNvSpPr>
            <p:nvPr/>
          </p:nvSpPr>
          <p:spPr bwMode="auto">
            <a:xfrm>
              <a:off x="5251" y="429"/>
              <a:ext cx="68" cy="2290"/>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57" name="Freeform 80">
              <a:extLst>
                <a:ext uri="{FF2B5EF4-FFF2-40B4-BE49-F238E27FC236}">
                  <a16:creationId xmlns:a16="http://schemas.microsoft.com/office/drawing/2014/main" id="{E3E9A300-9CB6-5642-9423-B3CE2A84C808}"/>
                </a:ext>
              </a:extLst>
            </p:cNvPr>
            <p:cNvSpPr>
              <a:spLocks/>
            </p:cNvSpPr>
            <p:nvPr/>
          </p:nvSpPr>
          <p:spPr bwMode="auto">
            <a:xfrm>
              <a:off x="5312" y="1007"/>
              <a:ext cx="237" cy="213"/>
            </a:xfrm>
            <a:custGeom>
              <a:avLst/>
              <a:gdLst>
                <a:gd name="T0" fmla="*/ 2 w 296"/>
                <a:gd name="T1" fmla="*/ 0 h 256"/>
                <a:gd name="T2" fmla="*/ 26 w 296"/>
                <a:gd name="T3" fmla="*/ 18 h 256"/>
                <a:gd name="T4" fmla="*/ 26 w 296"/>
                <a:gd name="T5" fmla="*/ 34 h 256"/>
                <a:gd name="T6" fmla="*/ 0 w 296"/>
                <a:gd name="T7" fmla="*/ 12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164" name="Freeform 81">
              <a:extLst>
                <a:ext uri="{FF2B5EF4-FFF2-40B4-BE49-F238E27FC236}">
                  <a16:creationId xmlns:a16="http://schemas.microsoft.com/office/drawing/2014/main" id="{61E95673-E276-B54E-8951-E28938049B47}"/>
                </a:ext>
              </a:extLst>
            </p:cNvPr>
            <p:cNvSpPr>
              <a:spLocks/>
            </p:cNvSpPr>
            <p:nvPr/>
          </p:nvSpPr>
          <p:spPr bwMode="auto">
            <a:xfrm>
              <a:off x="5315" y="680"/>
              <a:ext cx="244" cy="240"/>
            </a:xfrm>
            <a:custGeom>
              <a:avLst/>
              <a:gdLst>
                <a:gd name="T0" fmla="*/ 0 w 304"/>
                <a:gd name="T1" fmla="*/ 0 h 288"/>
                <a:gd name="T2" fmla="*/ 27 w 304"/>
                <a:gd name="T3" fmla="*/ 23 h 288"/>
                <a:gd name="T4" fmla="*/ 25 w 304"/>
                <a:gd name="T5" fmla="*/ 39 h 288"/>
                <a:gd name="T6" fmla="*/ 2 w 304"/>
                <a:gd name="T7" fmla="*/ 17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165" name="Oval 82">
              <a:extLst>
                <a:ext uri="{FF2B5EF4-FFF2-40B4-BE49-F238E27FC236}">
                  <a16:creationId xmlns:a16="http://schemas.microsoft.com/office/drawing/2014/main" id="{9B9B3D7E-A0A9-8C43-A374-55DA4D19FB12}"/>
                </a:ext>
              </a:extLst>
            </p:cNvPr>
            <p:cNvSpPr>
              <a:spLocks noChangeArrowheads="1"/>
            </p:cNvSpPr>
            <p:nvPr/>
          </p:nvSpPr>
          <p:spPr bwMode="auto">
            <a:xfrm>
              <a:off x="5518" y="2609"/>
              <a:ext cx="47" cy="101"/>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66" name="Freeform 83">
              <a:extLst>
                <a:ext uri="{FF2B5EF4-FFF2-40B4-BE49-F238E27FC236}">
                  <a16:creationId xmlns:a16="http://schemas.microsoft.com/office/drawing/2014/main" id="{E4ABD20F-89C5-8C46-BFE6-5CA778E27347}"/>
                </a:ext>
              </a:extLst>
            </p:cNvPr>
            <p:cNvSpPr>
              <a:spLocks/>
            </p:cNvSpPr>
            <p:nvPr/>
          </p:nvSpPr>
          <p:spPr bwMode="auto">
            <a:xfrm>
              <a:off x="5302" y="2614"/>
              <a:ext cx="245" cy="200"/>
            </a:xfrm>
            <a:custGeom>
              <a:avLst/>
              <a:gdLst>
                <a:gd name="T0" fmla="*/ 0 w 306"/>
                <a:gd name="T1" fmla="*/ 15 h 240"/>
                <a:gd name="T2" fmla="*/ 2 w 306"/>
                <a:gd name="T3" fmla="*/ 33 h 240"/>
                <a:gd name="T4" fmla="*/ 27 w 306"/>
                <a:gd name="T5" fmla="*/ 15 h 240"/>
                <a:gd name="T6" fmla="*/ 26 w 306"/>
                <a:gd name="T7" fmla="*/ 0 h 240"/>
                <a:gd name="T8" fmla="*/ 0 w 306"/>
                <a:gd name="T9" fmla="*/ 15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167" name="AutoShape 84">
              <a:extLst>
                <a:ext uri="{FF2B5EF4-FFF2-40B4-BE49-F238E27FC236}">
                  <a16:creationId xmlns:a16="http://schemas.microsoft.com/office/drawing/2014/main" id="{ADAAC857-3F17-1A4D-BBD3-254BC3957FE4}"/>
                </a:ext>
              </a:extLst>
            </p:cNvPr>
            <p:cNvSpPr>
              <a:spLocks noChangeArrowheads="1"/>
            </p:cNvSpPr>
            <p:nvPr/>
          </p:nvSpPr>
          <p:spPr bwMode="auto">
            <a:xfrm>
              <a:off x="4140" y="2679"/>
              <a:ext cx="1200" cy="146"/>
            </a:xfrm>
            <a:prstGeom prst="roundRect">
              <a:avLst>
                <a:gd name="adj" fmla="val 50000"/>
              </a:avLst>
            </a:prstGeom>
            <a:solidFill>
              <a:srgbClr val="DDDDDD"/>
            </a:solidFill>
            <a:ln w="9525">
              <a:solidFill>
                <a:schemeClr val="tx1"/>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68" name="AutoShape 85">
              <a:extLst>
                <a:ext uri="{FF2B5EF4-FFF2-40B4-BE49-F238E27FC236}">
                  <a16:creationId xmlns:a16="http://schemas.microsoft.com/office/drawing/2014/main" id="{B0B35955-7679-1946-9BAF-3CF60ECC57E0}"/>
                </a:ext>
              </a:extLst>
            </p:cNvPr>
            <p:cNvSpPr>
              <a:spLocks noChangeArrowheads="1"/>
            </p:cNvSpPr>
            <p:nvPr/>
          </p:nvSpPr>
          <p:spPr bwMode="auto">
            <a:xfrm>
              <a:off x="4208" y="2709"/>
              <a:ext cx="1069" cy="86"/>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69" name="Oval 86">
              <a:extLst>
                <a:ext uri="{FF2B5EF4-FFF2-40B4-BE49-F238E27FC236}">
                  <a16:creationId xmlns:a16="http://schemas.microsoft.com/office/drawing/2014/main" id="{B0EDAF1F-8C77-A745-BA6A-8E3D60BB4526}"/>
                </a:ext>
              </a:extLst>
            </p:cNvPr>
            <p:cNvSpPr>
              <a:spLocks noChangeArrowheads="1"/>
            </p:cNvSpPr>
            <p:nvPr/>
          </p:nvSpPr>
          <p:spPr bwMode="auto">
            <a:xfrm>
              <a:off x="4308" y="2382"/>
              <a:ext cx="157" cy="146"/>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70" name="Oval 87">
              <a:extLst>
                <a:ext uri="{FF2B5EF4-FFF2-40B4-BE49-F238E27FC236}">
                  <a16:creationId xmlns:a16="http://schemas.microsoft.com/office/drawing/2014/main" id="{6B44C974-5992-7741-85AD-5B948203A250}"/>
                </a:ext>
              </a:extLst>
            </p:cNvPr>
            <p:cNvSpPr>
              <a:spLocks noChangeArrowheads="1"/>
            </p:cNvSpPr>
            <p:nvPr/>
          </p:nvSpPr>
          <p:spPr bwMode="auto">
            <a:xfrm>
              <a:off x="4486" y="2382"/>
              <a:ext cx="162" cy="146"/>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71" name="Oval 88">
              <a:extLst>
                <a:ext uri="{FF2B5EF4-FFF2-40B4-BE49-F238E27FC236}">
                  <a16:creationId xmlns:a16="http://schemas.microsoft.com/office/drawing/2014/main" id="{427659D8-BEE1-CA4D-A8D9-708F2BB9D763}"/>
                </a:ext>
              </a:extLst>
            </p:cNvPr>
            <p:cNvSpPr>
              <a:spLocks noChangeArrowheads="1"/>
            </p:cNvSpPr>
            <p:nvPr/>
          </p:nvSpPr>
          <p:spPr bwMode="auto">
            <a:xfrm>
              <a:off x="4664" y="2382"/>
              <a:ext cx="157" cy="141"/>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74" name="Rectangle 89">
              <a:extLst>
                <a:ext uri="{FF2B5EF4-FFF2-40B4-BE49-F238E27FC236}">
                  <a16:creationId xmlns:a16="http://schemas.microsoft.com/office/drawing/2014/main" id="{BA908D21-224A-454D-AE40-AACCE66AFA11}"/>
                </a:ext>
              </a:extLst>
            </p:cNvPr>
            <p:cNvSpPr>
              <a:spLocks noChangeArrowheads="1"/>
            </p:cNvSpPr>
            <p:nvPr/>
          </p:nvSpPr>
          <p:spPr bwMode="auto">
            <a:xfrm>
              <a:off x="5062" y="1833"/>
              <a:ext cx="84" cy="765"/>
            </a:xfrm>
            <a:prstGeom prst="rect">
              <a:avLst/>
            </a:prstGeom>
            <a:solidFill>
              <a:srgbClr val="292929"/>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sp>
        <p:nvSpPr>
          <p:cNvPr id="185" name="TextBox 184">
            <a:extLst>
              <a:ext uri="{FF2B5EF4-FFF2-40B4-BE49-F238E27FC236}">
                <a16:creationId xmlns:a16="http://schemas.microsoft.com/office/drawing/2014/main" id="{E9C38943-9B5B-C74A-9AF5-967FC5643352}"/>
              </a:ext>
            </a:extLst>
          </p:cNvPr>
          <p:cNvSpPr txBox="1"/>
          <p:nvPr/>
        </p:nvSpPr>
        <p:spPr>
          <a:xfrm>
            <a:off x="1482271" y="2995386"/>
            <a:ext cx="1428148" cy="52322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socks</a:t>
            </a: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.com</a:t>
            </a:r>
          </a:p>
        </p:txBody>
      </p:sp>
      <p:pic>
        <p:nvPicPr>
          <p:cNvPr id="2" name="Picture 1">
            <a:extLst>
              <a:ext uri="{FF2B5EF4-FFF2-40B4-BE49-F238E27FC236}">
                <a16:creationId xmlns:a16="http://schemas.microsoft.com/office/drawing/2014/main" id="{3A3EDD2B-FC70-7C4A-89B5-9183AE973DC9}"/>
              </a:ext>
            </a:extLst>
          </p:cNvPr>
          <p:cNvPicPr>
            <a:picLocks noChangeAspect="1"/>
          </p:cNvPicPr>
          <p:nvPr/>
        </p:nvPicPr>
        <p:blipFill>
          <a:blip r:embed="rId6"/>
          <a:stretch>
            <a:fillRect/>
          </a:stretch>
        </p:blipFill>
        <p:spPr>
          <a:xfrm>
            <a:off x="241300" y="1492250"/>
            <a:ext cx="2197100" cy="1572924"/>
          </a:xfrm>
          <a:prstGeom prst="rect">
            <a:avLst/>
          </a:prstGeom>
        </p:spPr>
      </p:pic>
      <p:grpSp>
        <p:nvGrpSpPr>
          <p:cNvPr id="205" name="Group 204">
            <a:extLst>
              <a:ext uri="{FF2B5EF4-FFF2-40B4-BE49-F238E27FC236}">
                <a16:creationId xmlns:a16="http://schemas.microsoft.com/office/drawing/2014/main" id="{154A1081-6C53-E145-BDD1-3FA5A22FACF9}"/>
              </a:ext>
            </a:extLst>
          </p:cNvPr>
          <p:cNvGrpSpPr/>
          <p:nvPr/>
        </p:nvGrpSpPr>
        <p:grpSpPr>
          <a:xfrm>
            <a:off x="4978400" y="4381500"/>
            <a:ext cx="3536404" cy="877332"/>
            <a:chOff x="5308600" y="4406900"/>
            <a:chExt cx="3536404" cy="877332"/>
          </a:xfrm>
        </p:grpSpPr>
        <p:grpSp>
          <p:nvGrpSpPr>
            <p:cNvPr id="206" name="Group 205">
              <a:extLst>
                <a:ext uri="{FF2B5EF4-FFF2-40B4-BE49-F238E27FC236}">
                  <a16:creationId xmlns:a16="http://schemas.microsoft.com/office/drawing/2014/main" id="{6E0A9E9E-A06F-CB45-B0B3-17C467D78C53}"/>
                </a:ext>
              </a:extLst>
            </p:cNvPr>
            <p:cNvGrpSpPr/>
            <p:nvPr/>
          </p:nvGrpSpPr>
          <p:grpSpPr>
            <a:xfrm>
              <a:off x="6261100" y="4914900"/>
              <a:ext cx="1854200" cy="369332"/>
              <a:chOff x="3721100" y="3429000"/>
              <a:chExt cx="1854200" cy="369332"/>
            </a:xfrm>
          </p:grpSpPr>
          <p:cxnSp>
            <p:nvCxnSpPr>
              <p:cNvPr id="210" name="Straight Arrow Connector 209">
                <a:extLst>
                  <a:ext uri="{FF2B5EF4-FFF2-40B4-BE49-F238E27FC236}">
                    <a16:creationId xmlns:a16="http://schemas.microsoft.com/office/drawing/2014/main" id="{3F23167E-A119-EC4E-B146-6F516A8086E3}"/>
                  </a:ext>
                </a:extLst>
              </p:cNvPr>
              <p:cNvCxnSpPr>
                <a:cxnSpLocks/>
              </p:cNvCxnSpPr>
              <p:nvPr/>
            </p:nvCxnSpPr>
            <p:spPr>
              <a:xfrm>
                <a:off x="3721100" y="3594100"/>
                <a:ext cx="1854200" cy="0"/>
              </a:xfrm>
              <a:prstGeom prst="straightConnector1">
                <a:avLst/>
              </a:prstGeom>
              <a:ln w="25400">
                <a:solidFill>
                  <a:srgbClr val="0E01A0"/>
                </a:solidFill>
                <a:tailEnd type="triangle"/>
              </a:ln>
            </p:spPr>
            <p:style>
              <a:lnRef idx="1">
                <a:schemeClr val="accent1"/>
              </a:lnRef>
              <a:fillRef idx="0">
                <a:schemeClr val="accent1"/>
              </a:fillRef>
              <a:effectRef idx="0">
                <a:schemeClr val="accent1"/>
              </a:effectRef>
              <a:fontRef idx="minor">
                <a:schemeClr val="tx1"/>
              </a:fontRef>
            </p:style>
          </p:cxnSp>
          <p:sp>
            <p:nvSpPr>
              <p:cNvPr id="211" name="Oval 210">
                <a:extLst>
                  <a:ext uri="{FF2B5EF4-FFF2-40B4-BE49-F238E27FC236}">
                    <a16:creationId xmlns:a16="http://schemas.microsoft.com/office/drawing/2014/main" id="{C4353B75-74F1-0C48-B057-0887FAA78A74}"/>
                  </a:ext>
                </a:extLst>
              </p:cNvPr>
              <p:cNvSpPr/>
              <p:nvPr/>
            </p:nvSpPr>
            <p:spPr>
              <a:xfrm>
                <a:off x="4673600" y="3441700"/>
                <a:ext cx="342900" cy="342900"/>
              </a:xfrm>
              <a:prstGeom prst="ellipse">
                <a:avLst/>
              </a:prstGeom>
              <a:solidFill>
                <a:schemeClr val="bg1"/>
              </a:solidFill>
              <a:ln w="19050">
                <a:solidFill>
                  <a:srgbClr val="0E01A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12" name="TextBox 211">
                <a:extLst>
                  <a:ext uri="{FF2B5EF4-FFF2-40B4-BE49-F238E27FC236}">
                    <a16:creationId xmlns:a16="http://schemas.microsoft.com/office/drawing/2014/main" id="{7D88345D-2B6C-F447-AAFA-9A1065757E2F}"/>
                  </a:ext>
                </a:extLst>
              </p:cNvPr>
              <p:cNvSpPr txBox="1"/>
              <p:nvPr/>
            </p:nvSpPr>
            <p:spPr>
              <a:xfrm>
                <a:off x="4686300" y="3429000"/>
                <a:ext cx="30168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4</a:t>
                </a:r>
              </a:p>
            </p:txBody>
          </p:sp>
        </p:grpSp>
        <p:grpSp>
          <p:nvGrpSpPr>
            <p:cNvPr id="207" name="Group 206">
              <a:extLst>
                <a:ext uri="{FF2B5EF4-FFF2-40B4-BE49-F238E27FC236}">
                  <a16:creationId xmlns:a16="http://schemas.microsoft.com/office/drawing/2014/main" id="{FD4BFC66-485F-2147-A211-2CAC1D00C204}"/>
                </a:ext>
              </a:extLst>
            </p:cNvPr>
            <p:cNvGrpSpPr/>
            <p:nvPr/>
          </p:nvGrpSpPr>
          <p:grpSpPr>
            <a:xfrm>
              <a:off x="5308600" y="4406900"/>
              <a:ext cx="3536404" cy="548045"/>
              <a:chOff x="6146800" y="3048000"/>
              <a:chExt cx="3536404" cy="548045"/>
            </a:xfrm>
          </p:grpSpPr>
          <p:sp>
            <p:nvSpPr>
              <p:cNvPr id="208" name="TextBox 207">
                <a:extLst>
                  <a:ext uri="{FF2B5EF4-FFF2-40B4-BE49-F238E27FC236}">
                    <a16:creationId xmlns:a16="http://schemas.microsoft.com/office/drawing/2014/main" id="{6D133E31-40C7-874C-B037-5CF94EEA15C1}"/>
                  </a:ext>
                </a:extLst>
              </p:cNvPr>
              <p:cNvSpPr txBox="1"/>
              <p:nvPr/>
            </p:nvSpPr>
            <p:spPr>
              <a:xfrm>
                <a:off x="6146800" y="3048000"/>
                <a:ext cx="1473200" cy="319446"/>
              </a:xfrm>
              <a:prstGeom prst="rect">
                <a:avLst/>
              </a:prstGeom>
              <a:noFill/>
            </p:spPr>
            <p:txBody>
              <a:bodyPr wrap="square"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HTTP GET</a:t>
                </a:r>
              </a:p>
            </p:txBody>
          </p:sp>
          <p:sp>
            <p:nvSpPr>
              <p:cNvPr id="209" name="TextBox 208">
                <a:extLst>
                  <a:ext uri="{FF2B5EF4-FFF2-40B4-BE49-F238E27FC236}">
                    <a16:creationId xmlns:a16="http://schemas.microsoft.com/office/drawing/2014/main" id="{CCBB6DD5-8489-9846-AEE8-A4EFC46C4CF0}"/>
                  </a:ext>
                </a:extLst>
              </p:cNvPr>
              <p:cNvSpPr txBox="1"/>
              <p:nvPr/>
            </p:nvSpPr>
            <p:spPr>
              <a:xfrm>
                <a:off x="6273800" y="3276599"/>
                <a:ext cx="3409404" cy="319446"/>
              </a:xfrm>
              <a:prstGeom prst="rect">
                <a:avLst/>
              </a:prstGeom>
              <a:noFill/>
            </p:spPr>
            <p:txBody>
              <a:bodyPr wrap="square"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rPr>
                  <a:t>Referrer: nytimes.com, cookie: </a:t>
                </a:r>
                <a:r>
                  <a:rPr kumimoji="0" lang="en-US" sz="1800" b="0" i="0" u="none" strike="noStrike" kern="1200" cap="none" spc="0" normalizeH="0" baseline="0" noProof="0" dirty="0">
                    <a:ln>
                      <a:noFill/>
                    </a:ln>
                    <a:solidFill>
                      <a:srgbClr val="7030A0"/>
                    </a:solidFill>
                    <a:effectLst/>
                    <a:uLnTx/>
                    <a:uFillTx/>
                    <a:latin typeface="Calibri" panose="020F0502020204030204"/>
                    <a:ea typeface="+mn-ea"/>
                    <a:cs typeface="+mn-cs"/>
                  </a:rPr>
                  <a:t>7493</a:t>
                </a:r>
              </a:p>
            </p:txBody>
          </p:sp>
        </p:grpSp>
      </p:grpSp>
      <p:grpSp>
        <p:nvGrpSpPr>
          <p:cNvPr id="213" name="Group 212">
            <a:extLst>
              <a:ext uri="{FF2B5EF4-FFF2-40B4-BE49-F238E27FC236}">
                <a16:creationId xmlns:a16="http://schemas.microsoft.com/office/drawing/2014/main" id="{52A26446-4AA7-B74D-AACE-7134BEC552EB}"/>
              </a:ext>
            </a:extLst>
          </p:cNvPr>
          <p:cNvGrpSpPr/>
          <p:nvPr/>
        </p:nvGrpSpPr>
        <p:grpSpPr>
          <a:xfrm>
            <a:off x="5626100" y="5346700"/>
            <a:ext cx="2641600" cy="865546"/>
            <a:chOff x="6007100" y="5308600"/>
            <a:chExt cx="2641600" cy="865546"/>
          </a:xfrm>
        </p:grpSpPr>
        <p:grpSp>
          <p:nvGrpSpPr>
            <p:cNvPr id="214" name="Group 213">
              <a:extLst>
                <a:ext uri="{FF2B5EF4-FFF2-40B4-BE49-F238E27FC236}">
                  <a16:creationId xmlns:a16="http://schemas.microsoft.com/office/drawing/2014/main" id="{29498B2A-276E-DC44-BBE4-90FD27C63891}"/>
                </a:ext>
              </a:extLst>
            </p:cNvPr>
            <p:cNvGrpSpPr/>
            <p:nvPr/>
          </p:nvGrpSpPr>
          <p:grpSpPr>
            <a:xfrm>
              <a:off x="6273800" y="5308600"/>
              <a:ext cx="1841500" cy="369332"/>
              <a:chOff x="3721100" y="3429000"/>
              <a:chExt cx="1841500" cy="369332"/>
            </a:xfrm>
          </p:grpSpPr>
          <p:cxnSp>
            <p:nvCxnSpPr>
              <p:cNvPr id="218" name="Straight Arrow Connector 217">
                <a:extLst>
                  <a:ext uri="{FF2B5EF4-FFF2-40B4-BE49-F238E27FC236}">
                    <a16:creationId xmlns:a16="http://schemas.microsoft.com/office/drawing/2014/main" id="{AEE3B8A3-63AD-A948-AAE1-A57FF9C587D6}"/>
                  </a:ext>
                </a:extLst>
              </p:cNvPr>
              <p:cNvCxnSpPr>
                <a:cxnSpLocks/>
              </p:cNvCxnSpPr>
              <p:nvPr/>
            </p:nvCxnSpPr>
            <p:spPr>
              <a:xfrm>
                <a:off x="3721100" y="3594100"/>
                <a:ext cx="1841500" cy="0"/>
              </a:xfrm>
              <a:prstGeom prst="straightConnector1">
                <a:avLst/>
              </a:prstGeom>
              <a:ln w="25400">
                <a:solidFill>
                  <a:srgbClr val="0E01A0"/>
                </a:solidFill>
                <a:headEnd type="triangle"/>
                <a:tailEnd type="none"/>
              </a:ln>
            </p:spPr>
            <p:style>
              <a:lnRef idx="1">
                <a:schemeClr val="accent1"/>
              </a:lnRef>
              <a:fillRef idx="0">
                <a:schemeClr val="accent1"/>
              </a:fillRef>
              <a:effectRef idx="0">
                <a:schemeClr val="accent1"/>
              </a:effectRef>
              <a:fontRef idx="minor">
                <a:schemeClr val="tx1"/>
              </a:fontRef>
            </p:style>
          </p:cxnSp>
          <p:sp>
            <p:nvSpPr>
              <p:cNvPr id="219" name="Oval 218">
                <a:extLst>
                  <a:ext uri="{FF2B5EF4-FFF2-40B4-BE49-F238E27FC236}">
                    <a16:creationId xmlns:a16="http://schemas.microsoft.com/office/drawing/2014/main" id="{4E74045F-FC9E-C748-9CF5-2D715A8ECF5F}"/>
                  </a:ext>
                </a:extLst>
              </p:cNvPr>
              <p:cNvSpPr/>
              <p:nvPr/>
            </p:nvSpPr>
            <p:spPr>
              <a:xfrm>
                <a:off x="4673600" y="3441700"/>
                <a:ext cx="342900" cy="342900"/>
              </a:xfrm>
              <a:prstGeom prst="ellipse">
                <a:avLst/>
              </a:prstGeom>
              <a:solidFill>
                <a:schemeClr val="bg1"/>
              </a:solidFill>
              <a:ln w="19050">
                <a:solidFill>
                  <a:srgbClr val="0E01A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20" name="TextBox 219">
                <a:extLst>
                  <a:ext uri="{FF2B5EF4-FFF2-40B4-BE49-F238E27FC236}">
                    <a16:creationId xmlns:a16="http://schemas.microsoft.com/office/drawing/2014/main" id="{DB50E822-27A5-7D49-BF52-0C0C70B85C66}"/>
                  </a:ext>
                </a:extLst>
              </p:cNvPr>
              <p:cNvSpPr txBox="1"/>
              <p:nvPr/>
            </p:nvSpPr>
            <p:spPr>
              <a:xfrm>
                <a:off x="4686300" y="3429000"/>
                <a:ext cx="30168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5</a:t>
                </a:r>
              </a:p>
            </p:txBody>
          </p:sp>
        </p:grpSp>
        <p:grpSp>
          <p:nvGrpSpPr>
            <p:cNvPr id="215" name="Group 214">
              <a:extLst>
                <a:ext uri="{FF2B5EF4-FFF2-40B4-BE49-F238E27FC236}">
                  <a16:creationId xmlns:a16="http://schemas.microsoft.com/office/drawing/2014/main" id="{004A4CDB-638B-244C-BB86-A5BEFC684334}"/>
                </a:ext>
              </a:extLst>
            </p:cNvPr>
            <p:cNvGrpSpPr/>
            <p:nvPr/>
          </p:nvGrpSpPr>
          <p:grpSpPr>
            <a:xfrm>
              <a:off x="6007100" y="5600700"/>
              <a:ext cx="2641600" cy="573446"/>
              <a:chOff x="6654800" y="3187700"/>
              <a:chExt cx="2641600" cy="573446"/>
            </a:xfrm>
          </p:grpSpPr>
          <p:sp>
            <p:nvSpPr>
              <p:cNvPr id="216" name="TextBox 215">
                <a:extLst>
                  <a:ext uri="{FF2B5EF4-FFF2-40B4-BE49-F238E27FC236}">
                    <a16:creationId xmlns:a16="http://schemas.microsoft.com/office/drawing/2014/main" id="{D4ADF513-A7C3-0143-9B0C-2D1C1BD238A3}"/>
                  </a:ext>
                </a:extLst>
              </p:cNvPr>
              <p:cNvSpPr txBox="1"/>
              <p:nvPr/>
            </p:nvSpPr>
            <p:spPr>
              <a:xfrm>
                <a:off x="6654800" y="3187700"/>
                <a:ext cx="1473200" cy="319446"/>
              </a:xfrm>
              <a:prstGeom prst="rect">
                <a:avLst/>
              </a:prstGeom>
              <a:noFill/>
            </p:spPr>
            <p:txBody>
              <a:bodyPr wrap="square"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HTTP reply</a:t>
                </a:r>
              </a:p>
            </p:txBody>
          </p:sp>
          <p:sp>
            <p:nvSpPr>
              <p:cNvPr id="217" name="TextBox 216">
                <a:extLst>
                  <a:ext uri="{FF2B5EF4-FFF2-40B4-BE49-F238E27FC236}">
                    <a16:creationId xmlns:a16="http://schemas.microsoft.com/office/drawing/2014/main" id="{4A2FC18F-0291-6D46-A3C7-EB72BDA4044F}"/>
                  </a:ext>
                </a:extLst>
              </p:cNvPr>
              <p:cNvSpPr txBox="1"/>
              <p:nvPr/>
            </p:nvSpPr>
            <p:spPr>
              <a:xfrm>
                <a:off x="6781800" y="3441700"/>
                <a:ext cx="2514600" cy="319446"/>
              </a:xfrm>
              <a:prstGeom prst="rect">
                <a:avLst/>
              </a:prstGeom>
              <a:noFill/>
            </p:spPr>
            <p:txBody>
              <a:bodyPr wrap="square" rtlCol="0">
                <a:spAutoFit/>
              </a:bodyPr>
              <a:lstStyle/>
              <a:p>
                <a:pPr marL="0" marR="0" lvl="0" indent="0" algn="l" defTabSz="914400" rtl="0" eaLnBrk="1" fontAlgn="auto" latinLnBrk="0" hangingPunct="1">
                  <a:lnSpc>
                    <a:spcPct val="8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rPr>
                  <a:t>Set cookie: </a:t>
                </a:r>
                <a:r>
                  <a:rPr kumimoji="0" lang="en-US" sz="1800" b="0" i="0" u="none" strike="noStrike" kern="1200" cap="none" spc="0" normalizeH="0" baseline="0" noProof="0" dirty="0">
                    <a:ln>
                      <a:noFill/>
                    </a:ln>
                    <a:solidFill>
                      <a:srgbClr val="7030A0"/>
                    </a:solidFill>
                    <a:effectLst/>
                    <a:uLnTx/>
                    <a:uFillTx/>
                    <a:latin typeface="Calibri" panose="020F0502020204030204"/>
                    <a:ea typeface="+mn-ea"/>
                    <a:cs typeface="+mn-cs"/>
                  </a:rPr>
                  <a:t>7493</a:t>
                </a:r>
              </a:p>
            </p:txBody>
          </p:sp>
        </p:grpSp>
      </p:grpSp>
      <p:sp>
        <p:nvSpPr>
          <p:cNvPr id="221" name="TextBox 220">
            <a:extLst>
              <a:ext uri="{FF2B5EF4-FFF2-40B4-BE49-F238E27FC236}">
                <a16:creationId xmlns:a16="http://schemas.microsoft.com/office/drawing/2014/main" id="{DE7219FE-2D26-9D42-AE4E-0D7F7B3AF5E9}"/>
              </a:ext>
            </a:extLst>
          </p:cNvPr>
          <p:cNvSpPr txBox="1"/>
          <p:nvPr/>
        </p:nvSpPr>
        <p:spPr>
          <a:xfrm>
            <a:off x="9238709" y="5397500"/>
            <a:ext cx="2385140"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7030A0"/>
                </a:solidFill>
                <a:effectLst/>
                <a:uLnTx/>
                <a:uFillTx/>
                <a:latin typeface="Calibri" panose="020F0502020204030204"/>
                <a:ea typeface="+mn-ea"/>
                <a:cs typeface="+mn-cs"/>
              </a:rPr>
              <a:t>7493</a:t>
            </a:r>
            <a:r>
              <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rPr>
              <a:t>: socks.com, 2/16/22</a:t>
            </a:r>
          </a:p>
        </p:txBody>
      </p:sp>
      <p:sp>
        <p:nvSpPr>
          <p:cNvPr id="52" name="Rectangle 51">
            <a:extLst>
              <a:ext uri="{FF2B5EF4-FFF2-40B4-BE49-F238E27FC236}">
                <a16:creationId xmlns:a16="http://schemas.microsoft.com/office/drawing/2014/main" id="{87817062-774D-454B-8E37-CAF7A9BA9A3F}"/>
              </a:ext>
            </a:extLst>
          </p:cNvPr>
          <p:cNvSpPr/>
          <p:nvPr/>
        </p:nvSpPr>
        <p:spPr>
          <a:xfrm>
            <a:off x="152400" y="1257300"/>
            <a:ext cx="3035300" cy="2273300"/>
          </a:xfrm>
          <a:prstGeom prst="rect">
            <a:avLst/>
          </a:prstGeom>
          <a:solidFill>
            <a:schemeClr val="bg1">
              <a:alpha val="6708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0" name="Rectangle 9">
            <a:extLst>
              <a:ext uri="{FF2B5EF4-FFF2-40B4-BE49-F238E27FC236}">
                <a16:creationId xmlns:a16="http://schemas.microsoft.com/office/drawing/2014/main" id="{2273E8AE-1256-8543-903F-14016A3284D0}"/>
              </a:ext>
            </a:extLst>
          </p:cNvPr>
          <p:cNvSpPr/>
          <p:nvPr/>
        </p:nvSpPr>
        <p:spPr>
          <a:xfrm>
            <a:off x="5041900" y="1663700"/>
            <a:ext cx="1676400" cy="8255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pic>
        <p:nvPicPr>
          <p:cNvPr id="9" name="Picture 8">
            <a:extLst>
              <a:ext uri="{FF2B5EF4-FFF2-40B4-BE49-F238E27FC236}">
                <a16:creationId xmlns:a16="http://schemas.microsoft.com/office/drawing/2014/main" id="{CCC1C141-45F3-B748-A65C-DC6615D1E4E2}"/>
              </a:ext>
            </a:extLst>
          </p:cNvPr>
          <p:cNvPicPr>
            <a:picLocks noChangeAspect="1"/>
          </p:cNvPicPr>
          <p:nvPr/>
        </p:nvPicPr>
        <p:blipFill>
          <a:blip r:embed="rId7"/>
          <a:stretch>
            <a:fillRect/>
          </a:stretch>
        </p:blipFill>
        <p:spPr>
          <a:xfrm>
            <a:off x="5168900" y="1705046"/>
            <a:ext cx="1447800" cy="777076"/>
          </a:xfrm>
          <a:prstGeom prst="rect">
            <a:avLst/>
          </a:prstGeom>
        </p:spPr>
      </p:pic>
      <p:grpSp>
        <p:nvGrpSpPr>
          <p:cNvPr id="50" name="Group 49">
            <a:extLst>
              <a:ext uri="{FF2B5EF4-FFF2-40B4-BE49-F238E27FC236}">
                <a16:creationId xmlns:a16="http://schemas.microsoft.com/office/drawing/2014/main" id="{4EFDBB5A-1D49-7740-BFA3-76D3B419C8FA}"/>
              </a:ext>
            </a:extLst>
          </p:cNvPr>
          <p:cNvGrpSpPr/>
          <p:nvPr/>
        </p:nvGrpSpPr>
        <p:grpSpPr>
          <a:xfrm>
            <a:off x="2946400" y="2946400"/>
            <a:ext cx="3797300" cy="1333500"/>
            <a:chOff x="2946400" y="2946400"/>
            <a:chExt cx="3797300" cy="1333500"/>
          </a:xfrm>
        </p:grpSpPr>
        <p:sp>
          <p:nvSpPr>
            <p:cNvPr id="186" name="TextBox 185">
              <a:extLst>
                <a:ext uri="{FF2B5EF4-FFF2-40B4-BE49-F238E27FC236}">
                  <a16:creationId xmlns:a16="http://schemas.microsoft.com/office/drawing/2014/main" id="{EA8EEB57-D796-A44F-AABC-98D2692E45FA}"/>
                </a:ext>
              </a:extLst>
            </p:cNvPr>
            <p:cNvSpPr txBox="1"/>
            <p:nvPr/>
          </p:nvSpPr>
          <p:spPr>
            <a:xfrm>
              <a:off x="2946400" y="3733800"/>
              <a:ext cx="1866900" cy="319446"/>
            </a:xfrm>
            <a:prstGeom prst="rect">
              <a:avLst/>
            </a:prstGeom>
            <a:noFill/>
          </p:spPr>
          <p:txBody>
            <a:bodyPr wrap="square" rtlCol="0">
              <a:spAutoFit/>
            </a:bodyPr>
            <a:lstStyle/>
            <a:p>
              <a:pPr marL="0" marR="0" lvl="0" indent="0" algn="r" defTabSz="914400" rtl="0" eaLnBrk="1" fontAlgn="auto" latinLnBrk="0" hangingPunct="1">
                <a:lnSpc>
                  <a:spcPct val="8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rPr>
                <a:t>cookie: </a:t>
              </a:r>
              <a:r>
                <a:rPr kumimoji="0" lang="en-US" sz="1800" b="0" i="0" u="none" strike="noStrike" kern="1200" cap="none" spc="0" normalizeH="0" baseline="0" noProof="0" dirty="0">
                  <a:ln>
                    <a:noFill/>
                  </a:ln>
                  <a:solidFill>
                    <a:srgbClr val="C00000"/>
                  </a:solidFill>
                  <a:effectLst/>
                  <a:uLnTx/>
                  <a:uFillTx/>
                  <a:latin typeface="Calibri" panose="020F0502020204030204"/>
                  <a:ea typeface="+mn-ea"/>
                  <a:cs typeface="+mn-cs"/>
                </a:rPr>
                <a:t>1634</a:t>
              </a:r>
            </a:p>
          </p:txBody>
        </p:sp>
        <p:grpSp>
          <p:nvGrpSpPr>
            <p:cNvPr id="12" name="Group 11">
              <a:extLst>
                <a:ext uri="{FF2B5EF4-FFF2-40B4-BE49-F238E27FC236}">
                  <a16:creationId xmlns:a16="http://schemas.microsoft.com/office/drawing/2014/main" id="{67F4D187-FD30-4243-9DC3-FEED945AA79A}"/>
                </a:ext>
              </a:extLst>
            </p:cNvPr>
            <p:cNvGrpSpPr/>
            <p:nvPr/>
          </p:nvGrpSpPr>
          <p:grpSpPr>
            <a:xfrm>
              <a:off x="3771900" y="2946400"/>
              <a:ext cx="2971800" cy="1333500"/>
              <a:chOff x="3771900" y="2946400"/>
              <a:chExt cx="2971800" cy="1333500"/>
            </a:xfrm>
          </p:grpSpPr>
          <p:cxnSp>
            <p:nvCxnSpPr>
              <p:cNvPr id="172" name="Straight Arrow Connector 171">
                <a:extLst>
                  <a:ext uri="{FF2B5EF4-FFF2-40B4-BE49-F238E27FC236}">
                    <a16:creationId xmlns:a16="http://schemas.microsoft.com/office/drawing/2014/main" id="{B1744345-32CD-D945-8799-A1B7A26C0FC5}"/>
                  </a:ext>
                </a:extLst>
              </p:cNvPr>
              <p:cNvCxnSpPr>
                <a:cxnSpLocks/>
              </p:cNvCxnSpPr>
              <p:nvPr/>
            </p:nvCxnSpPr>
            <p:spPr>
              <a:xfrm flipV="1">
                <a:off x="5118100" y="2971800"/>
                <a:ext cx="0" cy="1308100"/>
              </a:xfrm>
              <a:prstGeom prst="straightConnector1">
                <a:avLst/>
              </a:prstGeom>
              <a:ln w="25400">
                <a:solidFill>
                  <a:srgbClr val="0E01A0"/>
                </a:solidFill>
                <a:headEnd type="triangle"/>
                <a:tailEnd type="none"/>
              </a:ln>
            </p:spPr>
            <p:style>
              <a:lnRef idx="1">
                <a:schemeClr val="accent1"/>
              </a:lnRef>
              <a:fillRef idx="0">
                <a:schemeClr val="accent1"/>
              </a:fillRef>
              <a:effectRef idx="0">
                <a:schemeClr val="accent1"/>
              </a:effectRef>
              <a:fontRef idx="minor">
                <a:schemeClr val="tx1"/>
              </a:fontRef>
            </p:style>
          </p:cxnSp>
          <p:sp>
            <p:nvSpPr>
              <p:cNvPr id="175" name="TextBox 174">
                <a:extLst>
                  <a:ext uri="{FF2B5EF4-FFF2-40B4-BE49-F238E27FC236}">
                    <a16:creationId xmlns:a16="http://schemas.microsoft.com/office/drawing/2014/main" id="{555889BE-7365-4243-803E-53D3F804C2DC}"/>
                  </a:ext>
                </a:extLst>
              </p:cNvPr>
              <p:cNvSpPr txBox="1"/>
              <p:nvPr/>
            </p:nvSpPr>
            <p:spPr>
              <a:xfrm>
                <a:off x="5105400" y="3302000"/>
                <a:ext cx="736600" cy="541046"/>
              </a:xfrm>
              <a:prstGeom prst="rect">
                <a:avLst/>
              </a:prstGeom>
              <a:noFill/>
            </p:spPr>
            <p:txBody>
              <a:bodyPr wrap="square"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HTTP reply</a:t>
                </a:r>
              </a:p>
            </p:txBody>
          </p:sp>
          <p:grpSp>
            <p:nvGrpSpPr>
              <p:cNvPr id="187" name="Group 186">
                <a:extLst>
                  <a:ext uri="{FF2B5EF4-FFF2-40B4-BE49-F238E27FC236}">
                    <a16:creationId xmlns:a16="http://schemas.microsoft.com/office/drawing/2014/main" id="{CEF64886-9C2F-0540-8430-13E580BAFE5B}"/>
                  </a:ext>
                </a:extLst>
              </p:cNvPr>
              <p:cNvGrpSpPr/>
              <p:nvPr/>
            </p:nvGrpSpPr>
            <p:grpSpPr>
              <a:xfrm>
                <a:off x="3771900" y="2946400"/>
                <a:ext cx="1473200" cy="1308100"/>
                <a:chOff x="3771900" y="2946400"/>
                <a:chExt cx="1473200" cy="1308100"/>
              </a:xfrm>
            </p:grpSpPr>
            <p:cxnSp>
              <p:nvCxnSpPr>
                <p:cNvPr id="188" name="Straight Arrow Connector 187">
                  <a:extLst>
                    <a:ext uri="{FF2B5EF4-FFF2-40B4-BE49-F238E27FC236}">
                      <a16:creationId xmlns:a16="http://schemas.microsoft.com/office/drawing/2014/main" id="{1584FBF9-445E-9940-944C-DEF9B15F5A92}"/>
                    </a:ext>
                  </a:extLst>
                </p:cNvPr>
                <p:cNvCxnSpPr>
                  <a:cxnSpLocks/>
                </p:cNvCxnSpPr>
                <p:nvPr/>
              </p:nvCxnSpPr>
              <p:spPr>
                <a:xfrm flipV="1">
                  <a:off x="4851400" y="2946400"/>
                  <a:ext cx="0" cy="1308100"/>
                </a:xfrm>
                <a:prstGeom prst="straightConnector1">
                  <a:avLst/>
                </a:prstGeom>
                <a:ln w="25400">
                  <a:solidFill>
                    <a:srgbClr val="0E01A0"/>
                  </a:solidFill>
                  <a:tailEnd type="triangle"/>
                </a:ln>
              </p:spPr>
              <p:style>
                <a:lnRef idx="1">
                  <a:schemeClr val="accent1"/>
                </a:lnRef>
                <a:fillRef idx="0">
                  <a:schemeClr val="accent1"/>
                </a:fillRef>
                <a:effectRef idx="0">
                  <a:schemeClr val="accent1"/>
                </a:effectRef>
                <a:fontRef idx="minor">
                  <a:schemeClr val="tx1"/>
                </a:fontRef>
              </p:style>
            </p:cxnSp>
            <p:sp>
              <p:nvSpPr>
                <p:cNvPr id="189" name="TextBox 188">
                  <a:extLst>
                    <a:ext uri="{FF2B5EF4-FFF2-40B4-BE49-F238E27FC236}">
                      <a16:creationId xmlns:a16="http://schemas.microsoft.com/office/drawing/2014/main" id="{A200226F-2290-A54B-916F-CB43D1EF79D6}"/>
                    </a:ext>
                  </a:extLst>
                </p:cNvPr>
                <p:cNvSpPr txBox="1"/>
                <p:nvPr/>
              </p:nvSpPr>
              <p:spPr>
                <a:xfrm>
                  <a:off x="3771900" y="3276600"/>
                  <a:ext cx="1473200" cy="541046"/>
                </a:xfrm>
                <a:prstGeom prst="rect">
                  <a:avLst/>
                </a:prstGeom>
                <a:noFill/>
              </p:spPr>
              <p:txBody>
                <a:bodyPr wrap="square"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HTTP </a:t>
                  </a:r>
                </a:p>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GET</a:t>
                  </a:r>
                </a:p>
              </p:txBody>
            </p:sp>
          </p:grpSp>
          <p:sp>
            <p:nvSpPr>
              <p:cNvPr id="190" name="TextBox 189">
                <a:extLst>
                  <a:ext uri="{FF2B5EF4-FFF2-40B4-BE49-F238E27FC236}">
                    <a16:creationId xmlns:a16="http://schemas.microsoft.com/office/drawing/2014/main" id="{953EEF58-8AF1-E74B-834B-1AE029DD3520}"/>
                  </a:ext>
                </a:extLst>
              </p:cNvPr>
              <p:cNvSpPr txBox="1"/>
              <p:nvPr/>
            </p:nvSpPr>
            <p:spPr>
              <a:xfrm>
                <a:off x="4876800" y="3746500"/>
                <a:ext cx="1866900" cy="319446"/>
              </a:xfrm>
              <a:prstGeom prst="rect">
                <a:avLst/>
              </a:prstGeom>
              <a:noFill/>
            </p:spPr>
            <p:txBody>
              <a:bodyPr wrap="square" rtlCol="0">
                <a:spAutoFit/>
              </a:bodyPr>
              <a:lstStyle/>
              <a:p>
                <a:pPr marL="0" marR="0" lvl="0" indent="0" algn="r" defTabSz="914400" rtl="0" eaLnBrk="1" fontAlgn="auto" latinLnBrk="0" hangingPunct="1">
                  <a:lnSpc>
                    <a:spcPct val="8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rPr>
                  <a:t>Set cookie: </a:t>
                </a:r>
                <a:r>
                  <a:rPr kumimoji="0" lang="en-US" sz="1800" b="0" i="0" u="none" strike="noStrike" kern="1200" cap="none" spc="0" normalizeH="0" baseline="0" noProof="0" dirty="0">
                    <a:ln>
                      <a:noFill/>
                    </a:ln>
                    <a:solidFill>
                      <a:srgbClr val="C00000"/>
                    </a:solidFill>
                    <a:effectLst/>
                    <a:uLnTx/>
                    <a:uFillTx/>
                    <a:latin typeface="Calibri" panose="020F0502020204030204"/>
                    <a:ea typeface="+mn-ea"/>
                    <a:cs typeface="+mn-cs"/>
                  </a:rPr>
                  <a:t>1634</a:t>
                </a:r>
              </a:p>
            </p:txBody>
          </p:sp>
        </p:grpSp>
      </p:grpSp>
      <p:sp>
        <p:nvSpPr>
          <p:cNvPr id="191" name="TextBox 190">
            <a:extLst>
              <a:ext uri="{FF2B5EF4-FFF2-40B4-BE49-F238E27FC236}">
                <a16:creationId xmlns:a16="http://schemas.microsoft.com/office/drawing/2014/main" id="{2DA4981F-F39B-3A49-A46E-25D2EC80F748}"/>
              </a:ext>
            </a:extLst>
          </p:cNvPr>
          <p:cNvSpPr txBox="1"/>
          <p:nvPr/>
        </p:nvSpPr>
        <p:spPr>
          <a:xfrm>
            <a:off x="7010400" y="2019300"/>
            <a:ext cx="1848583"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C00000"/>
                </a:solidFill>
                <a:effectLst/>
                <a:uLnTx/>
                <a:uFillTx/>
                <a:latin typeface="Calibri" panose="020F0502020204030204"/>
                <a:ea typeface="+mn-ea"/>
                <a:cs typeface="+mn-cs"/>
              </a:rPr>
              <a:t>1634</a:t>
            </a:r>
            <a:r>
              <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rPr>
              <a:t>: arts, 2/17/22</a:t>
            </a:r>
          </a:p>
        </p:txBody>
      </p:sp>
      <p:sp>
        <p:nvSpPr>
          <p:cNvPr id="222" name="TextBox 221">
            <a:extLst>
              <a:ext uri="{FF2B5EF4-FFF2-40B4-BE49-F238E27FC236}">
                <a16:creationId xmlns:a16="http://schemas.microsoft.com/office/drawing/2014/main" id="{3E2282F4-4356-234C-94F2-286B1CE1E2A1}"/>
              </a:ext>
            </a:extLst>
          </p:cNvPr>
          <p:cNvSpPr txBox="1"/>
          <p:nvPr/>
        </p:nvSpPr>
        <p:spPr>
          <a:xfrm>
            <a:off x="9251409" y="5626100"/>
            <a:ext cx="2666114"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7030A0"/>
                </a:solidFill>
                <a:effectLst/>
                <a:uLnTx/>
                <a:uFillTx/>
                <a:latin typeface="Calibri" panose="020F0502020204030204"/>
                <a:ea typeface="+mn-ea"/>
                <a:cs typeface="+mn-cs"/>
              </a:rPr>
              <a:t>7493</a:t>
            </a:r>
            <a:r>
              <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rPr>
              <a:t>: NY Times arts, 2/15/22</a:t>
            </a:r>
          </a:p>
        </p:txBody>
      </p:sp>
      <p:sp>
        <p:nvSpPr>
          <p:cNvPr id="20" name="TextBox 19">
            <a:extLst>
              <a:ext uri="{FF2B5EF4-FFF2-40B4-BE49-F238E27FC236}">
                <a16:creationId xmlns:a16="http://schemas.microsoft.com/office/drawing/2014/main" id="{13AC850B-40A2-CC4E-92FB-CE11DA696EF3}"/>
              </a:ext>
            </a:extLst>
          </p:cNvPr>
          <p:cNvSpPr txBox="1"/>
          <p:nvPr/>
        </p:nvSpPr>
        <p:spPr>
          <a:xfrm>
            <a:off x="5753100" y="6108700"/>
            <a:ext cx="226959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1" u="none" strike="noStrike" kern="1200" cap="none" spc="0" normalizeH="0" baseline="0" noProof="0" dirty="0">
                <a:ln>
                  <a:noFill/>
                </a:ln>
                <a:solidFill>
                  <a:srgbClr val="C00000"/>
                </a:solidFill>
                <a:effectLst/>
                <a:uLnTx/>
                <a:uFillTx/>
                <a:latin typeface="Calibri" panose="020F0502020204030204"/>
                <a:ea typeface="+mn-ea"/>
                <a:cs typeface="+mn-cs"/>
              </a:rPr>
              <a:t>Returned ad for socks!</a:t>
            </a:r>
          </a:p>
        </p:txBody>
      </p:sp>
    </p:spTree>
    <p:extLst>
      <p:ext uri="{BB962C8B-B14F-4D97-AF65-F5344CB8AC3E}">
        <p14:creationId xmlns:p14="http://schemas.microsoft.com/office/powerpoint/2010/main" val="395101272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50"/>
                                        </p:tgtEl>
                                        <p:attrNameLst>
                                          <p:attrName>style.visibility</p:attrName>
                                        </p:attrNameLst>
                                      </p:cBhvr>
                                      <p:to>
                                        <p:strVal val="visible"/>
                                      </p:to>
                                    </p:set>
                                    <p:animEffect transition="in" filter="dissolve">
                                      <p:cBhvr>
                                        <p:cTn id="7" dur="500"/>
                                        <p:tgtEl>
                                          <p:spTgt spid="50"/>
                                        </p:tgtEl>
                                      </p:cBhvr>
                                    </p:animEffect>
                                  </p:childTnLst>
                                </p:cTn>
                              </p:par>
                            </p:childTnLst>
                          </p:cTn>
                        </p:par>
                        <p:par>
                          <p:cTn id="8" fill="hold">
                            <p:stCondLst>
                              <p:cond delay="500"/>
                            </p:stCondLst>
                            <p:childTnLst>
                              <p:par>
                                <p:cTn id="9" presetID="9" presetClass="entr" presetSubtype="0" fill="hold" grpId="0" nodeType="afterEffect">
                                  <p:stCondLst>
                                    <p:cond delay="0"/>
                                  </p:stCondLst>
                                  <p:childTnLst>
                                    <p:set>
                                      <p:cBhvr>
                                        <p:cTn id="10" dur="1" fill="hold">
                                          <p:stCondLst>
                                            <p:cond delay="0"/>
                                          </p:stCondLst>
                                        </p:cTn>
                                        <p:tgtEl>
                                          <p:spTgt spid="191"/>
                                        </p:tgtEl>
                                        <p:attrNameLst>
                                          <p:attrName>style.visibility</p:attrName>
                                        </p:attrNameLst>
                                      </p:cBhvr>
                                      <p:to>
                                        <p:strVal val="visible"/>
                                      </p:to>
                                    </p:set>
                                    <p:animEffect transition="in" filter="dissolve">
                                      <p:cBhvr>
                                        <p:cTn id="11" dur="500"/>
                                        <p:tgtEl>
                                          <p:spTgt spid="191"/>
                                        </p:tgtEl>
                                      </p:cBhvr>
                                    </p:animEffect>
                                  </p:childTnLst>
                                </p:cTn>
                              </p:par>
                            </p:childTnLst>
                          </p:cTn>
                        </p:par>
                      </p:childTnLst>
                    </p:cTn>
                  </p:par>
                  <p:par>
                    <p:cTn id="12" fill="hold">
                      <p:stCondLst>
                        <p:cond delay="indefinite"/>
                      </p:stCondLst>
                      <p:childTnLst>
                        <p:par>
                          <p:cTn id="13" fill="hold">
                            <p:stCondLst>
                              <p:cond delay="0"/>
                            </p:stCondLst>
                            <p:childTnLst>
                              <p:par>
                                <p:cTn id="14" presetID="22" presetClass="entr" presetSubtype="8" fill="hold" nodeType="clickEffect">
                                  <p:stCondLst>
                                    <p:cond delay="0"/>
                                  </p:stCondLst>
                                  <p:childTnLst>
                                    <p:set>
                                      <p:cBhvr>
                                        <p:cTn id="15" dur="1" fill="hold">
                                          <p:stCondLst>
                                            <p:cond delay="0"/>
                                          </p:stCondLst>
                                        </p:cTn>
                                        <p:tgtEl>
                                          <p:spTgt spid="205"/>
                                        </p:tgtEl>
                                        <p:attrNameLst>
                                          <p:attrName>style.visibility</p:attrName>
                                        </p:attrNameLst>
                                      </p:cBhvr>
                                      <p:to>
                                        <p:strVal val="visible"/>
                                      </p:to>
                                    </p:set>
                                    <p:animEffect transition="in" filter="wipe(left)">
                                      <p:cBhvr>
                                        <p:cTn id="16" dur="500"/>
                                        <p:tgtEl>
                                          <p:spTgt spid="205"/>
                                        </p:tgtEl>
                                      </p:cBhvr>
                                    </p:animEffect>
                                  </p:childTnLst>
                                </p:cTn>
                              </p:par>
                              <p:par>
                                <p:cTn id="17" presetID="9" presetClass="exit" presetSubtype="0" fill="hold" nodeType="withEffect">
                                  <p:stCondLst>
                                    <p:cond delay="0"/>
                                  </p:stCondLst>
                                  <p:childTnLst>
                                    <p:animEffect transition="out" filter="dissolve">
                                      <p:cBhvr>
                                        <p:cTn id="18" dur="500"/>
                                        <p:tgtEl>
                                          <p:spTgt spid="50"/>
                                        </p:tgtEl>
                                      </p:cBhvr>
                                    </p:animEffect>
                                    <p:set>
                                      <p:cBhvr>
                                        <p:cTn id="19" dur="1" fill="hold">
                                          <p:stCondLst>
                                            <p:cond delay="499"/>
                                          </p:stCondLst>
                                        </p:cTn>
                                        <p:tgtEl>
                                          <p:spTgt spid="50"/>
                                        </p:tgtEl>
                                        <p:attrNameLst>
                                          <p:attrName>style.visibility</p:attrName>
                                        </p:attrNameLst>
                                      </p:cBhvr>
                                      <p:to>
                                        <p:strVal val="hidden"/>
                                      </p:to>
                                    </p:set>
                                  </p:childTnLst>
                                </p:cTn>
                              </p:par>
                            </p:childTnLst>
                          </p:cTn>
                        </p:par>
                        <p:par>
                          <p:cTn id="20" fill="hold">
                            <p:stCondLst>
                              <p:cond delay="500"/>
                            </p:stCondLst>
                            <p:childTnLst>
                              <p:par>
                                <p:cTn id="21" presetID="9" presetClass="entr" presetSubtype="0" fill="hold" grpId="0" nodeType="afterEffect">
                                  <p:stCondLst>
                                    <p:cond delay="0"/>
                                  </p:stCondLst>
                                  <p:childTnLst>
                                    <p:set>
                                      <p:cBhvr>
                                        <p:cTn id="22" dur="1" fill="hold">
                                          <p:stCondLst>
                                            <p:cond delay="0"/>
                                          </p:stCondLst>
                                        </p:cTn>
                                        <p:tgtEl>
                                          <p:spTgt spid="222"/>
                                        </p:tgtEl>
                                        <p:attrNameLst>
                                          <p:attrName>style.visibility</p:attrName>
                                        </p:attrNameLst>
                                      </p:cBhvr>
                                      <p:to>
                                        <p:strVal val="visible"/>
                                      </p:to>
                                    </p:set>
                                    <p:animEffect transition="in" filter="dissolve">
                                      <p:cBhvr>
                                        <p:cTn id="23" dur="500"/>
                                        <p:tgtEl>
                                          <p:spTgt spid="222"/>
                                        </p:tgtEl>
                                      </p:cBhvr>
                                    </p:animEffect>
                                  </p:childTnLst>
                                </p:cTn>
                              </p:par>
                            </p:childTnLst>
                          </p:cTn>
                        </p:par>
                      </p:childTnLst>
                    </p:cTn>
                  </p:par>
                  <p:par>
                    <p:cTn id="24" fill="hold">
                      <p:stCondLst>
                        <p:cond delay="indefinite"/>
                      </p:stCondLst>
                      <p:childTnLst>
                        <p:par>
                          <p:cTn id="25" fill="hold">
                            <p:stCondLst>
                              <p:cond delay="0"/>
                            </p:stCondLst>
                            <p:childTnLst>
                              <p:par>
                                <p:cTn id="26" presetID="22" presetClass="entr" presetSubtype="2" fill="hold" nodeType="clickEffect">
                                  <p:stCondLst>
                                    <p:cond delay="0"/>
                                  </p:stCondLst>
                                  <p:childTnLst>
                                    <p:set>
                                      <p:cBhvr>
                                        <p:cTn id="27" dur="1" fill="hold">
                                          <p:stCondLst>
                                            <p:cond delay="0"/>
                                          </p:stCondLst>
                                        </p:cTn>
                                        <p:tgtEl>
                                          <p:spTgt spid="213"/>
                                        </p:tgtEl>
                                        <p:attrNameLst>
                                          <p:attrName>style.visibility</p:attrName>
                                        </p:attrNameLst>
                                      </p:cBhvr>
                                      <p:to>
                                        <p:strVal val="visible"/>
                                      </p:to>
                                    </p:set>
                                    <p:animEffect transition="in" filter="wipe(right)">
                                      <p:cBhvr>
                                        <p:cTn id="28" dur="500"/>
                                        <p:tgtEl>
                                          <p:spTgt spid="213"/>
                                        </p:tgtEl>
                                      </p:cBhvr>
                                    </p:animEffect>
                                  </p:childTnLst>
                                </p:cTn>
                              </p:par>
                              <p:par>
                                <p:cTn id="29" presetID="9" presetClass="exit" presetSubtype="0" fill="hold" nodeType="withEffect">
                                  <p:stCondLst>
                                    <p:cond delay="0"/>
                                  </p:stCondLst>
                                  <p:childTnLst>
                                    <p:animEffect transition="out" filter="dissolve">
                                      <p:cBhvr>
                                        <p:cTn id="30" dur="500"/>
                                        <p:tgtEl>
                                          <p:spTgt spid="205"/>
                                        </p:tgtEl>
                                      </p:cBhvr>
                                    </p:animEffect>
                                    <p:set>
                                      <p:cBhvr>
                                        <p:cTn id="31" dur="1" fill="hold">
                                          <p:stCondLst>
                                            <p:cond delay="499"/>
                                          </p:stCondLst>
                                        </p:cTn>
                                        <p:tgtEl>
                                          <p:spTgt spid="205"/>
                                        </p:tgtEl>
                                        <p:attrNameLst>
                                          <p:attrName>style.visibility</p:attrName>
                                        </p:attrNameLst>
                                      </p:cBhvr>
                                      <p:to>
                                        <p:strVal val="hidden"/>
                                      </p:to>
                                    </p:set>
                                  </p:childTnLst>
                                </p:cTn>
                              </p:par>
                            </p:childTnLst>
                          </p:cTn>
                        </p:par>
                      </p:childTnLst>
                    </p:cTn>
                  </p:par>
                  <p:par>
                    <p:cTn id="32" fill="hold">
                      <p:stCondLst>
                        <p:cond delay="indefinite"/>
                      </p:stCondLst>
                      <p:childTnLst>
                        <p:par>
                          <p:cTn id="33" fill="hold">
                            <p:stCondLst>
                              <p:cond delay="0"/>
                            </p:stCondLst>
                            <p:childTnLst>
                              <p:par>
                                <p:cTn id="34" presetID="9" presetClass="entr" presetSubtype="0" fill="hold" grpId="0" nodeType="clickEffect">
                                  <p:stCondLst>
                                    <p:cond delay="0"/>
                                  </p:stCondLst>
                                  <p:childTnLst>
                                    <p:set>
                                      <p:cBhvr>
                                        <p:cTn id="35" dur="1" fill="hold">
                                          <p:stCondLst>
                                            <p:cond delay="0"/>
                                          </p:stCondLst>
                                        </p:cTn>
                                        <p:tgtEl>
                                          <p:spTgt spid="20"/>
                                        </p:tgtEl>
                                        <p:attrNameLst>
                                          <p:attrName>style.visibility</p:attrName>
                                        </p:attrNameLst>
                                      </p:cBhvr>
                                      <p:to>
                                        <p:strVal val="visible"/>
                                      </p:to>
                                    </p:set>
                                    <p:animEffect transition="in" filter="dissolve">
                                      <p:cBhvr>
                                        <p:cTn id="36" dur="5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1" grpId="0"/>
      <p:bldP spid="222" grpId="0"/>
      <p:bldP spid="20" grpId="0"/>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289325"/>
            <a:ext cx="10515600" cy="894622"/>
          </a:xfrm>
        </p:spPr>
        <p:txBody>
          <a:bodyPr>
            <a:normAutofit/>
          </a:bodyPr>
          <a:lstStyle/>
          <a:p>
            <a:r>
              <a:rPr lang="en-US" altLang="en-US" sz="4400" dirty="0">
                <a:ea typeface="ＭＳ Ｐゴシック" panose="020B0600070205080204" pitchFamily="34" charset="-128"/>
              </a:rPr>
              <a:t>Some </a:t>
            </a:r>
            <a:r>
              <a:rPr lang="en-US" altLang="en-US" dirty="0">
                <a:ea typeface="ＭＳ Ｐゴシック" panose="020B0600070205080204" pitchFamily="34" charset="-128"/>
              </a:rPr>
              <a:t>n</a:t>
            </a:r>
            <a:r>
              <a:rPr lang="en-US" altLang="en-US" sz="4400" dirty="0">
                <a:ea typeface="ＭＳ Ｐゴシック" panose="020B0600070205080204" pitchFamily="34" charset="-128"/>
              </a:rPr>
              <a:t>etwork apps</a:t>
            </a:r>
            <a:endParaRPr lang="en-US" sz="4400" dirty="0"/>
          </a:p>
        </p:txBody>
      </p:sp>
      <p:sp>
        <p:nvSpPr>
          <p:cNvPr id="10" name="Content Placeholder 3">
            <a:extLst>
              <a:ext uri="{FF2B5EF4-FFF2-40B4-BE49-F238E27FC236}">
                <a16:creationId xmlns:a16="http://schemas.microsoft.com/office/drawing/2014/main" id="{80CCA17D-ECA8-CE46-82AC-A0AF8C3B62BD}"/>
              </a:ext>
            </a:extLst>
          </p:cNvPr>
          <p:cNvSpPr txBox="1">
            <a:spLocks/>
          </p:cNvSpPr>
          <p:nvPr/>
        </p:nvSpPr>
        <p:spPr>
          <a:xfrm>
            <a:off x="914400" y="1456928"/>
            <a:ext cx="5309184" cy="4351338"/>
          </a:xfrm>
          <a:prstGeom prst="rect">
            <a:avLst/>
          </a:prstGeom>
        </p:spPr>
        <p:txBody>
          <a:bodyPr>
            <a:no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46075" marR="0" lvl="0" indent="-331788" algn="l" defTabSz="914400" rtl="0" eaLnBrk="1" fontAlgn="auto" latinLnBrk="0" hangingPunct="1">
              <a:lnSpc>
                <a:spcPct val="90000"/>
              </a:lnSpc>
              <a:spcBef>
                <a:spcPts val="1000"/>
              </a:spcBef>
              <a:spcAft>
                <a:spcPts val="0"/>
              </a:spcAft>
              <a:buClr>
                <a:srgbClr val="0000A8"/>
              </a:buClr>
              <a:buSzTx/>
              <a:buFont typeface="Wingdings" pitchFamily="2" charset="2"/>
              <a:buChar char="§"/>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social networking</a:t>
            </a:r>
          </a:p>
          <a:p>
            <a:pPr marL="346075" marR="0" lvl="0" indent="-331788" algn="l" defTabSz="914400" rtl="0" eaLnBrk="1" fontAlgn="auto" latinLnBrk="0" hangingPunct="1">
              <a:lnSpc>
                <a:spcPct val="90000"/>
              </a:lnSpc>
              <a:spcBef>
                <a:spcPts val="1000"/>
              </a:spcBef>
              <a:spcAft>
                <a:spcPts val="0"/>
              </a:spcAft>
              <a:buClr>
                <a:srgbClr val="0000A8"/>
              </a:buClr>
              <a:buSzTx/>
              <a:buFont typeface="Wingdings" pitchFamily="2" charset="2"/>
              <a:buChar char="§"/>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Web</a:t>
            </a:r>
          </a:p>
          <a:p>
            <a:pPr marL="346075" marR="0" lvl="0" indent="-331788" algn="l" defTabSz="914400" rtl="0" eaLnBrk="1" fontAlgn="auto" latinLnBrk="0" hangingPunct="1">
              <a:lnSpc>
                <a:spcPct val="90000"/>
              </a:lnSpc>
              <a:spcBef>
                <a:spcPts val="1000"/>
              </a:spcBef>
              <a:spcAft>
                <a:spcPts val="0"/>
              </a:spcAft>
              <a:buClr>
                <a:srgbClr val="0000A8"/>
              </a:buClr>
              <a:buSzTx/>
              <a:buFont typeface="Wingdings" pitchFamily="2" charset="2"/>
              <a:buChar char="§"/>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text messaging</a:t>
            </a:r>
          </a:p>
          <a:p>
            <a:pPr marL="346075" marR="0" lvl="0" indent="-331788" algn="l" defTabSz="914400" rtl="0" eaLnBrk="1" fontAlgn="auto" latinLnBrk="0" hangingPunct="1">
              <a:lnSpc>
                <a:spcPct val="90000"/>
              </a:lnSpc>
              <a:spcBef>
                <a:spcPts val="1000"/>
              </a:spcBef>
              <a:spcAft>
                <a:spcPts val="0"/>
              </a:spcAft>
              <a:buClr>
                <a:srgbClr val="0000A8"/>
              </a:buClr>
              <a:buSzTx/>
              <a:buFont typeface="Wingdings" pitchFamily="2" charset="2"/>
              <a:buChar char="§"/>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e-mail</a:t>
            </a:r>
          </a:p>
          <a:p>
            <a:pPr marL="346075" marR="0" lvl="0" indent="-331788" algn="l" defTabSz="914400" rtl="0" eaLnBrk="1" fontAlgn="auto" latinLnBrk="0" hangingPunct="1">
              <a:lnSpc>
                <a:spcPct val="90000"/>
              </a:lnSpc>
              <a:spcBef>
                <a:spcPts val="1000"/>
              </a:spcBef>
              <a:spcAft>
                <a:spcPts val="0"/>
              </a:spcAft>
              <a:buClr>
                <a:srgbClr val="0000A8"/>
              </a:buClr>
              <a:buSzTx/>
              <a:buFont typeface="Wingdings" pitchFamily="2" charset="2"/>
              <a:buChar char="§"/>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multi-user network games</a:t>
            </a:r>
          </a:p>
          <a:p>
            <a:pPr marL="346075" marR="0" lvl="0" indent="-331788" algn="l" defTabSz="914400" rtl="0" eaLnBrk="1" fontAlgn="auto" latinLnBrk="0" hangingPunct="1">
              <a:lnSpc>
                <a:spcPct val="90000"/>
              </a:lnSpc>
              <a:spcBef>
                <a:spcPts val="1000"/>
              </a:spcBef>
              <a:spcAft>
                <a:spcPts val="0"/>
              </a:spcAft>
              <a:buClr>
                <a:srgbClr val="0000A8"/>
              </a:buClr>
              <a:buSzTx/>
              <a:buFont typeface="Wingdings" pitchFamily="2" charset="2"/>
              <a:buChar char="§"/>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streaming stored video (YouTube, Hulu, Netflix) </a:t>
            </a:r>
          </a:p>
          <a:p>
            <a:pPr marL="346075" marR="0" lvl="0" indent="-331788" algn="l" defTabSz="914400" rtl="0" eaLnBrk="1" fontAlgn="auto" latinLnBrk="0" hangingPunct="1">
              <a:lnSpc>
                <a:spcPct val="90000"/>
              </a:lnSpc>
              <a:spcBef>
                <a:spcPts val="1000"/>
              </a:spcBef>
              <a:spcAft>
                <a:spcPts val="0"/>
              </a:spcAft>
              <a:buClr>
                <a:srgbClr val="0000A8"/>
              </a:buClr>
              <a:buSzTx/>
              <a:buFont typeface="Wingdings" pitchFamily="2" charset="2"/>
              <a:buChar char="§"/>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P2P file sharing</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endParaRPr kumimoji="0" lang="en-US" sz="36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 name="Content Placeholder 3">
            <a:extLst>
              <a:ext uri="{FF2B5EF4-FFF2-40B4-BE49-F238E27FC236}">
                <a16:creationId xmlns:a16="http://schemas.microsoft.com/office/drawing/2014/main" id="{8EDF5219-071B-3D4F-9DD6-1CD36C0FFD4F}"/>
              </a:ext>
            </a:extLst>
          </p:cNvPr>
          <p:cNvSpPr txBox="1">
            <a:spLocks/>
          </p:cNvSpPr>
          <p:nvPr/>
        </p:nvSpPr>
        <p:spPr>
          <a:xfrm>
            <a:off x="6468101" y="1456928"/>
            <a:ext cx="5309184" cy="4351338"/>
          </a:xfrm>
          <a:prstGeom prst="rect">
            <a:avLst/>
          </a:prstGeom>
        </p:spPr>
        <p:txBody>
          <a:bodyPr>
            <a:no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46075" marR="0" lvl="0" indent="-331788" algn="l" defTabSz="914400" rtl="0" eaLnBrk="1" fontAlgn="auto" latinLnBrk="0" hangingPunct="1">
              <a:lnSpc>
                <a:spcPct val="90000"/>
              </a:lnSpc>
              <a:spcBef>
                <a:spcPts val="1000"/>
              </a:spcBef>
              <a:spcAft>
                <a:spcPts val="0"/>
              </a:spcAft>
              <a:buClr>
                <a:srgbClr val="0000A8"/>
              </a:buClr>
              <a:buSzTx/>
              <a:buFont typeface="Wingdings" pitchFamily="2" charset="2"/>
              <a:buChar char="§"/>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voice over IP (e.g., Skype)</a:t>
            </a:r>
          </a:p>
          <a:p>
            <a:pPr marL="346075" marR="0" lvl="0" indent="-331788" algn="l" defTabSz="914400" rtl="0" eaLnBrk="1" fontAlgn="auto" latinLnBrk="0" hangingPunct="1">
              <a:lnSpc>
                <a:spcPct val="90000"/>
              </a:lnSpc>
              <a:spcBef>
                <a:spcPts val="1000"/>
              </a:spcBef>
              <a:spcAft>
                <a:spcPts val="0"/>
              </a:spcAft>
              <a:buClr>
                <a:srgbClr val="0000A8"/>
              </a:buClr>
              <a:buSzTx/>
              <a:buFont typeface="Wingdings" pitchFamily="2" charset="2"/>
              <a:buChar char="§"/>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real-time video conferencing (e.g., Zoom)</a:t>
            </a:r>
          </a:p>
          <a:p>
            <a:pPr marL="346075" marR="0" lvl="0" indent="-331788" algn="l" defTabSz="914400" rtl="0" eaLnBrk="1" fontAlgn="auto" latinLnBrk="0" hangingPunct="1">
              <a:lnSpc>
                <a:spcPct val="90000"/>
              </a:lnSpc>
              <a:spcBef>
                <a:spcPts val="1000"/>
              </a:spcBef>
              <a:spcAft>
                <a:spcPts val="0"/>
              </a:spcAft>
              <a:buClr>
                <a:srgbClr val="0000A8"/>
              </a:buClr>
              <a:buSzTx/>
              <a:buFont typeface="Wingdings" pitchFamily="2" charset="2"/>
              <a:buChar char="§"/>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Internet search</a:t>
            </a:r>
          </a:p>
          <a:p>
            <a:pPr marL="346075" marR="0" lvl="0" indent="-331788" algn="l" defTabSz="914400" rtl="0" eaLnBrk="1" fontAlgn="auto" latinLnBrk="0" hangingPunct="1">
              <a:lnSpc>
                <a:spcPct val="90000"/>
              </a:lnSpc>
              <a:spcBef>
                <a:spcPts val="1000"/>
              </a:spcBef>
              <a:spcAft>
                <a:spcPts val="0"/>
              </a:spcAft>
              <a:buClr>
                <a:srgbClr val="0000A8"/>
              </a:buClr>
              <a:buSzTx/>
              <a:buFont typeface="Wingdings" pitchFamily="2" charset="2"/>
              <a:buChar char="§"/>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remote login</a:t>
            </a:r>
          </a:p>
          <a:p>
            <a:pPr marL="346075" marR="0" lvl="0" indent="-331788" algn="l" defTabSz="914400" rtl="0" eaLnBrk="1" fontAlgn="auto" latinLnBrk="0" hangingPunct="1">
              <a:lnSpc>
                <a:spcPct val="90000"/>
              </a:lnSpc>
              <a:spcBef>
                <a:spcPts val="1000"/>
              </a:spcBef>
              <a:spcAft>
                <a:spcPts val="0"/>
              </a:spcAft>
              <a:buClr>
                <a:srgbClr val="0000A8"/>
              </a:buClr>
              <a:buSzTx/>
              <a:buFont typeface="Wingdings" pitchFamily="2" charset="2"/>
              <a:buChar char="§"/>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t>
            </a:r>
          </a:p>
          <a:p>
            <a:pPr marL="14287" marR="0" lvl="0" indent="0" algn="l" defTabSz="914400" rtl="0" eaLnBrk="1" fontAlgn="auto" latinLnBrk="0" hangingPunct="1">
              <a:lnSpc>
                <a:spcPct val="90000"/>
              </a:lnSpc>
              <a:spcBef>
                <a:spcPts val="1000"/>
              </a:spcBef>
              <a:spcAft>
                <a:spcPts val="0"/>
              </a:spcAft>
              <a:buClr>
                <a:srgbClr val="0000A8"/>
              </a:buClr>
              <a:buSzTx/>
              <a:buFont typeface="Wingdings" pitchFamily="2" charset="2"/>
              <a:buNone/>
              <a:tabLst/>
              <a:defRPr/>
            </a:pPr>
            <a:endParaRPr kumimoji="0" lang="en-US" sz="36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 name="TextBox 1">
            <a:extLst>
              <a:ext uri="{FF2B5EF4-FFF2-40B4-BE49-F238E27FC236}">
                <a16:creationId xmlns:a16="http://schemas.microsoft.com/office/drawing/2014/main" id="{9E044202-9730-3D4B-B0F0-0F87E127D55E}"/>
              </a:ext>
            </a:extLst>
          </p:cNvPr>
          <p:cNvSpPr txBox="1"/>
          <p:nvPr/>
        </p:nvSpPr>
        <p:spPr>
          <a:xfrm>
            <a:off x="6946490" y="5161935"/>
            <a:ext cx="3598742" cy="64633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600" b="0" i="1" u="sng" strike="noStrike" kern="1200" cap="none" spc="0" normalizeH="0" baseline="0" noProof="0" dirty="0">
                <a:ln>
                  <a:noFill/>
                </a:ln>
                <a:solidFill>
                  <a:srgbClr val="C00000"/>
                </a:solidFill>
                <a:effectLst/>
                <a:uLnTx/>
                <a:uFillTx/>
                <a:latin typeface="Calibri" panose="020F0502020204030204"/>
                <a:ea typeface="+mn-ea"/>
                <a:cs typeface="+mn-cs"/>
              </a:rPr>
              <a:t>Q:</a:t>
            </a:r>
            <a:r>
              <a:rPr kumimoji="0" lang="en-US" sz="3600" b="0" i="1" u="none" strike="noStrike" kern="1200" cap="none" spc="0" normalizeH="0" baseline="0" noProof="0" dirty="0">
                <a:ln>
                  <a:noFill/>
                </a:ln>
                <a:solidFill>
                  <a:prstClr val="black"/>
                </a:solidFill>
                <a:effectLst/>
                <a:uLnTx/>
                <a:uFillTx/>
                <a:latin typeface="Calibri" panose="020F0502020204030204"/>
                <a:ea typeface="+mn-ea"/>
                <a:cs typeface="+mn-cs"/>
              </a:rPr>
              <a:t> your</a:t>
            </a:r>
            <a:r>
              <a:rPr kumimoji="0" lang="en-US" sz="3600" b="0" i="0" u="none" strike="noStrike" kern="1200" cap="none" spc="0" normalizeH="0" baseline="0" noProof="0" dirty="0">
                <a:ln>
                  <a:noFill/>
                </a:ln>
                <a:solidFill>
                  <a:prstClr val="black"/>
                </a:solidFill>
                <a:effectLst/>
                <a:uLnTx/>
                <a:uFillTx/>
                <a:latin typeface="Calibri" panose="020F0502020204030204"/>
                <a:ea typeface="+mn-ea"/>
                <a:cs typeface="+mn-cs"/>
              </a:rPr>
              <a:t> favorites?</a:t>
            </a:r>
          </a:p>
        </p:txBody>
      </p:sp>
      <p:sp>
        <p:nvSpPr>
          <p:cNvPr id="7" name="Slide Number Placeholder 2">
            <a:extLst>
              <a:ext uri="{FF2B5EF4-FFF2-40B4-BE49-F238E27FC236}">
                <a16:creationId xmlns:a16="http://schemas.microsoft.com/office/drawing/2014/main" id="{ADE588D6-94A2-B04E-8537-8635EBD4C9EB}"/>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Application Layer: 2-</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0811745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10">
                                            <p:txEl>
                                              <p:pRg st="0" end="0"/>
                                            </p:txEl>
                                          </p:spTgt>
                                        </p:tgtEl>
                                        <p:attrNameLst>
                                          <p:attrName>style.visibility</p:attrName>
                                        </p:attrNameLst>
                                      </p:cBhvr>
                                      <p:to>
                                        <p:strVal val="visible"/>
                                      </p:to>
                                    </p:set>
                                    <p:animEffect transition="in" filter="dissolve">
                                      <p:cBhvr>
                                        <p:cTn id="7" dur="500"/>
                                        <p:tgtEl>
                                          <p:spTgt spid="10">
                                            <p:txEl>
                                              <p:pRg st="0" end="0"/>
                                            </p:txEl>
                                          </p:spTgt>
                                        </p:tgtEl>
                                      </p:cBhvr>
                                    </p:animEffect>
                                  </p:childTnLst>
                                </p:cTn>
                              </p:par>
                              <p:par>
                                <p:cTn id="8" presetID="9" presetClass="entr" presetSubtype="0" fill="hold" nodeType="withEffect">
                                  <p:stCondLst>
                                    <p:cond delay="0"/>
                                  </p:stCondLst>
                                  <p:childTnLst>
                                    <p:set>
                                      <p:cBhvr>
                                        <p:cTn id="9" dur="1" fill="hold">
                                          <p:stCondLst>
                                            <p:cond delay="0"/>
                                          </p:stCondLst>
                                        </p:cTn>
                                        <p:tgtEl>
                                          <p:spTgt spid="10">
                                            <p:txEl>
                                              <p:pRg st="1" end="1"/>
                                            </p:txEl>
                                          </p:spTgt>
                                        </p:tgtEl>
                                        <p:attrNameLst>
                                          <p:attrName>style.visibility</p:attrName>
                                        </p:attrNameLst>
                                      </p:cBhvr>
                                      <p:to>
                                        <p:strVal val="visible"/>
                                      </p:to>
                                    </p:set>
                                    <p:animEffect transition="in" filter="dissolve">
                                      <p:cBhvr>
                                        <p:cTn id="10" dur="500"/>
                                        <p:tgtEl>
                                          <p:spTgt spid="10">
                                            <p:txEl>
                                              <p:pRg st="1" end="1"/>
                                            </p:txEl>
                                          </p:spTgt>
                                        </p:tgtEl>
                                      </p:cBhvr>
                                    </p:animEffect>
                                  </p:childTnLst>
                                </p:cTn>
                              </p:par>
                              <p:par>
                                <p:cTn id="11" presetID="9" presetClass="entr" presetSubtype="0" fill="hold" nodeType="withEffect">
                                  <p:stCondLst>
                                    <p:cond delay="0"/>
                                  </p:stCondLst>
                                  <p:childTnLst>
                                    <p:set>
                                      <p:cBhvr>
                                        <p:cTn id="12" dur="1" fill="hold">
                                          <p:stCondLst>
                                            <p:cond delay="0"/>
                                          </p:stCondLst>
                                        </p:cTn>
                                        <p:tgtEl>
                                          <p:spTgt spid="10">
                                            <p:txEl>
                                              <p:pRg st="2" end="2"/>
                                            </p:txEl>
                                          </p:spTgt>
                                        </p:tgtEl>
                                        <p:attrNameLst>
                                          <p:attrName>style.visibility</p:attrName>
                                        </p:attrNameLst>
                                      </p:cBhvr>
                                      <p:to>
                                        <p:strVal val="visible"/>
                                      </p:to>
                                    </p:set>
                                    <p:animEffect transition="in" filter="dissolve">
                                      <p:cBhvr>
                                        <p:cTn id="13" dur="500"/>
                                        <p:tgtEl>
                                          <p:spTgt spid="10">
                                            <p:txEl>
                                              <p:pRg st="2" end="2"/>
                                            </p:txEl>
                                          </p:spTgt>
                                        </p:tgtEl>
                                      </p:cBhvr>
                                    </p:animEffect>
                                  </p:childTnLst>
                                </p:cTn>
                              </p:par>
                              <p:par>
                                <p:cTn id="14" presetID="9" presetClass="entr" presetSubtype="0" fill="hold" nodeType="withEffect">
                                  <p:stCondLst>
                                    <p:cond delay="0"/>
                                  </p:stCondLst>
                                  <p:childTnLst>
                                    <p:set>
                                      <p:cBhvr>
                                        <p:cTn id="15" dur="1" fill="hold">
                                          <p:stCondLst>
                                            <p:cond delay="0"/>
                                          </p:stCondLst>
                                        </p:cTn>
                                        <p:tgtEl>
                                          <p:spTgt spid="10">
                                            <p:txEl>
                                              <p:pRg st="3" end="3"/>
                                            </p:txEl>
                                          </p:spTgt>
                                        </p:tgtEl>
                                        <p:attrNameLst>
                                          <p:attrName>style.visibility</p:attrName>
                                        </p:attrNameLst>
                                      </p:cBhvr>
                                      <p:to>
                                        <p:strVal val="visible"/>
                                      </p:to>
                                    </p:set>
                                    <p:animEffect transition="in" filter="dissolve">
                                      <p:cBhvr>
                                        <p:cTn id="16" dur="500"/>
                                        <p:tgtEl>
                                          <p:spTgt spid="10">
                                            <p:txEl>
                                              <p:pRg st="3" end="3"/>
                                            </p:txEl>
                                          </p:spTgt>
                                        </p:tgtEl>
                                      </p:cBhvr>
                                    </p:animEffect>
                                  </p:childTnLst>
                                </p:cTn>
                              </p:par>
                              <p:par>
                                <p:cTn id="17" presetID="9" presetClass="entr" presetSubtype="0" fill="hold" nodeType="withEffect">
                                  <p:stCondLst>
                                    <p:cond delay="0"/>
                                  </p:stCondLst>
                                  <p:childTnLst>
                                    <p:set>
                                      <p:cBhvr>
                                        <p:cTn id="18" dur="1" fill="hold">
                                          <p:stCondLst>
                                            <p:cond delay="0"/>
                                          </p:stCondLst>
                                        </p:cTn>
                                        <p:tgtEl>
                                          <p:spTgt spid="10">
                                            <p:txEl>
                                              <p:pRg st="4" end="4"/>
                                            </p:txEl>
                                          </p:spTgt>
                                        </p:tgtEl>
                                        <p:attrNameLst>
                                          <p:attrName>style.visibility</p:attrName>
                                        </p:attrNameLst>
                                      </p:cBhvr>
                                      <p:to>
                                        <p:strVal val="visible"/>
                                      </p:to>
                                    </p:set>
                                    <p:animEffect transition="in" filter="dissolve">
                                      <p:cBhvr>
                                        <p:cTn id="19" dur="500"/>
                                        <p:tgtEl>
                                          <p:spTgt spid="10">
                                            <p:txEl>
                                              <p:pRg st="4" end="4"/>
                                            </p:txEl>
                                          </p:spTgt>
                                        </p:tgtEl>
                                      </p:cBhvr>
                                    </p:animEffect>
                                  </p:childTnLst>
                                </p:cTn>
                              </p:par>
                              <p:par>
                                <p:cTn id="20" presetID="9" presetClass="entr" presetSubtype="0" fill="hold" nodeType="withEffect">
                                  <p:stCondLst>
                                    <p:cond delay="0"/>
                                  </p:stCondLst>
                                  <p:childTnLst>
                                    <p:set>
                                      <p:cBhvr>
                                        <p:cTn id="21" dur="1" fill="hold">
                                          <p:stCondLst>
                                            <p:cond delay="0"/>
                                          </p:stCondLst>
                                        </p:cTn>
                                        <p:tgtEl>
                                          <p:spTgt spid="10">
                                            <p:txEl>
                                              <p:pRg st="5" end="5"/>
                                            </p:txEl>
                                          </p:spTgt>
                                        </p:tgtEl>
                                        <p:attrNameLst>
                                          <p:attrName>style.visibility</p:attrName>
                                        </p:attrNameLst>
                                      </p:cBhvr>
                                      <p:to>
                                        <p:strVal val="visible"/>
                                      </p:to>
                                    </p:set>
                                    <p:animEffect transition="in" filter="dissolve">
                                      <p:cBhvr>
                                        <p:cTn id="22" dur="500"/>
                                        <p:tgtEl>
                                          <p:spTgt spid="10">
                                            <p:txEl>
                                              <p:pRg st="5" end="5"/>
                                            </p:txEl>
                                          </p:spTgt>
                                        </p:tgtEl>
                                      </p:cBhvr>
                                    </p:animEffect>
                                  </p:childTnLst>
                                </p:cTn>
                              </p:par>
                              <p:par>
                                <p:cTn id="23" presetID="9" presetClass="entr" presetSubtype="0" fill="hold" nodeType="withEffect">
                                  <p:stCondLst>
                                    <p:cond delay="0"/>
                                  </p:stCondLst>
                                  <p:childTnLst>
                                    <p:set>
                                      <p:cBhvr>
                                        <p:cTn id="24" dur="1" fill="hold">
                                          <p:stCondLst>
                                            <p:cond delay="0"/>
                                          </p:stCondLst>
                                        </p:cTn>
                                        <p:tgtEl>
                                          <p:spTgt spid="10">
                                            <p:txEl>
                                              <p:pRg st="6" end="6"/>
                                            </p:txEl>
                                          </p:spTgt>
                                        </p:tgtEl>
                                        <p:attrNameLst>
                                          <p:attrName>style.visibility</p:attrName>
                                        </p:attrNameLst>
                                      </p:cBhvr>
                                      <p:to>
                                        <p:strVal val="visible"/>
                                      </p:to>
                                    </p:set>
                                    <p:animEffect transition="in" filter="dissolve">
                                      <p:cBhvr>
                                        <p:cTn id="25" dur="500"/>
                                        <p:tgtEl>
                                          <p:spTgt spid="10">
                                            <p:txEl>
                                              <p:pRg st="6" end="6"/>
                                            </p:txEl>
                                          </p:spTgt>
                                        </p:tgtEl>
                                      </p:cBhvr>
                                    </p:animEffect>
                                  </p:childTnLst>
                                </p:cTn>
                              </p:par>
                            </p:childTnLst>
                          </p:cTn>
                        </p:par>
                      </p:childTnLst>
                    </p:cTn>
                  </p:par>
                  <p:par>
                    <p:cTn id="26" fill="hold">
                      <p:stCondLst>
                        <p:cond delay="indefinite"/>
                      </p:stCondLst>
                      <p:childTnLst>
                        <p:par>
                          <p:cTn id="27" fill="hold">
                            <p:stCondLst>
                              <p:cond delay="0"/>
                            </p:stCondLst>
                            <p:childTnLst>
                              <p:par>
                                <p:cTn id="28" presetID="9" presetClass="entr" presetSubtype="0" fill="hold" nodeType="clickEffect">
                                  <p:stCondLst>
                                    <p:cond delay="0"/>
                                  </p:stCondLst>
                                  <p:childTnLst>
                                    <p:set>
                                      <p:cBhvr>
                                        <p:cTn id="29" dur="1" fill="hold">
                                          <p:stCondLst>
                                            <p:cond delay="0"/>
                                          </p:stCondLst>
                                        </p:cTn>
                                        <p:tgtEl>
                                          <p:spTgt spid="6">
                                            <p:txEl>
                                              <p:pRg st="0" end="0"/>
                                            </p:txEl>
                                          </p:spTgt>
                                        </p:tgtEl>
                                        <p:attrNameLst>
                                          <p:attrName>style.visibility</p:attrName>
                                        </p:attrNameLst>
                                      </p:cBhvr>
                                      <p:to>
                                        <p:strVal val="visible"/>
                                      </p:to>
                                    </p:set>
                                    <p:animEffect transition="in" filter="dissolve">
                                      <p:cBhvr>
                                        <p:cTn id="30" dur="500"/>
                                        <p:tgtEl>
                                          <p:spTgt spid="6">
                                            <p:txEl>
                                              <p:pRg st="0" end="0"/>
                                            </p:txEl>
                                          </p:spTgt>
                                        </p:tgtEl>
                                      </p:cBhvr>
                                    </p:animEffect>
                                  </p:childTnLst>
                                </p:cTn>
                              </p:par>
                              <p:par>
                                <p:cTn id="31" presetID="9" presetClass="entr" presetSubtype="0" fill="hold" nodeType="withEffect">
                                  <p:stCondLst>
                                    <p:cond delay="0"/>
                                  </p:stCondLst>
                                  <p:childTnLst>
                                    <p:set>
                                      <p:cBhvr>
                                        <p:cTn id="32" dur="1" fill="hold">
                                          <p:stCondLst>
                                            <p:cond delay="0"/>
                                          </p:stCondLst>
                                        </p:cTn>
                                        <p:tgtEl>
                                          <p:spTgt spid="6">
                                            <p:txEl>
                                              <p:pRg st="1" end="1"/>
                                            </p:txEl>
                                          </p:spTgt>
                                        </p:tgtEl>
                                        <p:attrNameLst>
                                          <p:attrName>style.visibility</p:attrName>
                                        </p:attrNameLst>
                                      </p:cBhvr>
                                      <p:to>
                                        <p:strVal val="visible"/>
                                      </p:to>
                                    </p:set>
                                    <p:animEffect transition="in" filter="dissolve">
                                      <p:cBhvr>
                                        <p:cTn id="33" dur="500"/>
                                        <p:tgtEl>
                                          <p:spTgt spid="6">
                                            <p:txEl>
                                              <p:pRg st="1" end="1"/>
                                            </p:txEl>
                                          </p:spTgt>
                                        </p:tgtEl>
                                      </p:cBhvr>
                                    </p:animEffect>
                                  </p:childTnLst>
                                </p:cTn>
                              </p:par>
                              <p:par>
                                <p:cTn id="34" presetID="9" presetClass="entr" presetSubtype="0" fill="hold" nodeType="withEffect">
                                  <p:stCondLst>
                                    <p:cond delay="0"/>
                                  </p:stCondLst>
                                  <p:childTnLst>
                                    <p:set>
                                      <p:cBhvr>
                                        <p:cTn id="35" dur="1" fill="hold">
                                          <p:stCondLst>
                                            <p:cond delay="0"/>
                                          </p:stCondLst>
                                        </p:cTn>
                                        <p:tgtEl>
                                          <p:spTgt spid="6">
                                            <p:txEl>
                                              <p:pRg st="2" end="2"/>
                                            </p:txEl>
                                          </p:spTgt>
                                        </p:tgtEl>
                                        <p:attrNameLst>
                                          <p:attrName>style.visibility</p:attrName>
                                        </p:attrNameLst>
                                      </p:cBhvr>
                                      <p:to>
                                        <p:strVal val="visible"/>
                                      </p:to>
                                    </p:set>
                                    <p:animEffect transition="in" filter="dissolve">
                                      <p:cBhvr>
                                        <p:cTn id="36" dur="500"/>
                                        <p:tgtEl>
                                          <p:spTgt spid="6">
                                            <p:txEl>
                                              <p:pRg st="2" end="2"/>
                                            </p:txEl>
                                          </p:spTgt>
                                        </p:tgtEl>
                                      </p:cBhvr>
                                    </p:animEffect>
                                  </p:childTnLst>
                                </p:cTn>
                              </p:par>
                              <p:par>
                                <p:cTn id="37" presetID="9" presetClass="entr" presetSubtype="0" fill="hold" nodeType="withEffect">
                                  <p:stCondLst>
                                    <p:cond delay="0"/>
                                  </p:stCondLst>
                                  <p:childTnLst>
                                    <p:set>
                                      <p:cBhvr>
                                        <p:cTn id="38" dur="1" fill="hold">
                                          <p:stCondLst>
                                            <p:cond delay="0"/>
                                          </p:stCondLst>
                                        </p:cTn>
                                        <p:tgtEl>
                                          <p:spTgt spid="6">
                                            <p:txEl>
                                              <p:pRg st="3" end="3"/>
                                            </p:txEl>
                                          </p:spTgt>
                                        </p:tgtEl>
                                        <p:attrNameLst>
                                          <p:attrName>style.visibility</p:attrName>
                                        </p:attrNameLst>
                                      </p:cBhvr>
                                      <p:to>
                                        <p:strVal val="visible"/>
                                      </p:to>
                                    </p:set>
                                    <p:animEffect transition="in" filter="dissolve">
                                      <p:cBhvr>
                                        <p:cTn id="39" dur="500"/>
                                        <p:tgtEl>
                                          <p:spTgt spid="6">
                                            <p:txEl>
                                              <p:pRg st="3" end="3"/>
                                            </p:txEl>
                                          </p:spTgt>
                                        </p:tgtEl>
                                      </p:cBhvr>
                                    </p:animEffect>
                                  </p:childTnLst>
                                </p:cTn>
                              </p:par>
                              <p:par>
                                <p:cTn id="40" presetID="9" presetClass="entr" presetSubtype="0" fill="hold" nodeType="withEffect">
                                  <p:stCondLst>
                                    <p:cond delay="0"/>
                                  </p:stCondLst>
                                  <p:childTnLst>
                                    <p:set>
                                      <p:cBhvr>
                                        <p:cTn id="41" dur="1" fill="hold">
                                          <p:stCondLst>
                                            <p:cond delay="0"/>
                                          </p:stCondLst>
                                        </p:cTn>
                                        <p:tgtEl>
                                          <p:spTgt spid="6">
                                            <p:txEl>
                                              <p:pRg st="4" end="4"/>
                                            </p:txEl>
                                          </p:spTgt>
                                        </p:tgtEl>
                                        <p:attrNameLst>
                                          <p:attrName>style.visibility</p:attrName>
                                        </p:attrNameLst>
                                      </p:cBhvr>
                                      <p:to>
                                        <p:strVal val="visible"/>
                                      </p:to>
                                    </p:set>
                                    <p:animEffect transition="in" filter="dissolve">
                                      <p:cBhvr>
                                        <p:cTn id="42" dur="500"/>
                                        <p:tgtEl>
                                          <p:spTgt spid="6">
                                            <p:txEl>
                                              <p:pRg st="4" end="4"/>
                                            </p:txEl>
                                          </p:spTgt>
                                        </p:tgtEl>
                                      </p:cBhvr>
                                    </p:animEffect>
                                  </p:childTnLst>
                                </p:cTn>
                              </p:par>
                            </p:childTnLst>
                          </p:cTn>
                        </p:par>
                      </p:childTnLst>
                    </p:cTn>
                  </p:par>
                  <p:par>
                    <p:cTn id="43" fill="hold">
                      <p:stCondLst>
                        <p:cond delay="indefinite"/>
                      </p:stCondLst>
                      <p:childTnLst>
                        <p:par>
                          <p:cTn id="44" fill="hold">
                            <p:stCondLst>
                              <p:cond delay="0"/>
                            </p:stCondLst>
                            <p:childTnLst>
                              <p:par>
                                <p:cTn id="45" presetID="9" presetClass="entr" presetSubtype="0" fill="hold" grpId="0" nodeType="clickEffect">
                                  <p:stCondLst>
                                    <p:cond delay="0"/>
                                  </p:stCondLst>
                                  <p:childTnLst>
                                    <p:set>
                                      <p:cBhvr>
                                        <p:cTn id="46" dur="1" fill="hold">
                                          <p:stCondLst>
                                            <p:cond delay="0"/>
                                          </p:stCondLst>
                                        </p:cTn>
                                        <p:tgtEl>
                                          <p:spTgt spid="2"/>
                                        </p:tgtEl>
                                        <p:attrNameLst>
                                          <p:attrName>style.visibility</p:attrName>
                                        </p:attrNameLst>
                                      </p:cBhvr>
                                      <p:to>
                                        <p:strVal val="visible"/>
                                      </p:to>
                                    </p:set>
                                    <p:animEffect transition="in" filter="dissolve">
                                      <p:cBhvr>
                                        <p:cTn id="4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6B051B04-ACBF-DB44-80A7-0D40AAB4EC53}"/>
              </a:ext>
            </a:extLst>
          </p:cNvPr>
          <p:cNvSpPr txBox="1"/>
          <p:nvPr/>
        </p:nvSpPr>
        <p:spPr>
          <a:xfrm>
            <a:off x="360491" y="261258"/>
            <a:ext cx="10790133" cy="92333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5400" b="0" i="0" u="none" strike="noStrike" kern="1200" cap="none" spc="0" normalizeH="0" baseline="0" noProof="0" dirty="0">
                <a:ln>
                  <a:noFill/>
                </a:ln>
                <a:solidFill>
                  <a:srgbClr val="0E01A0"/>
                </a:solidFill>
                <a:effectLst/>
                <a:uLnTx/>
                <a:uFillTx/>
                <a:latin typeface="Calibri" panose="020F0502020204030204"/>
                <a:ea typeface="+mn-ea"/>
                <a:cs typeface="+mn-cs"/>
              </a:rPr>
              <a:t>Cookies: </a:t>
            </a:r>
            <a:r>
              <a:rPr kumimoji="0" lang="en-US" sz="4400" b="0" i="0" u="none" strike="noStrike" kern="1200" cap="none" spc="0" normalizeH="0" baseline="0" noProof="0" dirty="0">
                <a:ln>
                  <a:noFill/>
                </a:ln>
                <a:solidFill>
                  <a:srgbClr val="0E01A0"/>
                </a:solidFill>
                <a:effectLst/>
                <a:uLnTx/>
                <a:uFillTx/>
                <a:latin typeface="Calibri" panose="020F0502020204030204"/>
                <a:ea typeface="+mn-ea"/>
                <a:cs typeface="+mn-cs"/>
              </a:rPr>
              <a:t>tracking a user’s browsing behavior</a:t>
            </a:r>
          </a:p>
        </p:txBody>
      </p:sp>
      <p:sp>
        <p:nvSpPr>
          <p:cNvPr id="11" name="Content Placeholder 10">
            <a:extLst>
              <a:ext uri="{FF2B5EF4-FFF2-40B4-BE49-F238E27FC236}">
                <a16:creationId xmlns:a16="http://schemas.microsoft.com/office/drawing/2014/main" id="{B44877E6-0E15-2840-BF4C-1558F629F02F}"/>
              </a:ext>
            </a:extLst>
          </p:cNvPr>
          <p:cNvSpPr>
            <a:spLocks noGrp="1"/>
          </p:cNvSpPr>
          <p:nvPr>
            <p:ph idx="1"/>
          </p:nvPr>
        </p:nvSpPr>
        <p:spPr>
          <a:xfrm>
            <a:off x="613541" y="1386556"/>
            <a:ext cx="10515600" cy="5071394"/>
          </a:xfrm>
        </p:spPr>
        <p:txBody>
          <a:bodyPr>
            <a:normAutofit lnSpcReduction="10000"/>
          </a:bodyPr>
          <a:lstStyle/>
          <a:p>
            <a:pPr marL="0" indent="0">
              <a:buNone/>
            </a:pPr>
            <a:r>
              <a:rPr lang="en-US" sz="3200" dirty="0"/>
              <a:t>Cookies can be used to: </a:t>
            </a:r>
          </a:p>
          <a:p>
            <a:pPr marL="463550" indent="-227013">
              <a:buClr>
                <a:srgbClr val="0A14A3"/>
              </a:buClr>
              <a:buFont typeface="Wingdings" pitchFamily="2" charset="2"/>
              <a:buChar char="§"/>
            </a:pPr>
            <a:r>
              <a:rPr lang="en-US" dirty="0"/>
              <a:t>track user behavior on a given website (</a:t>
            </a:r>
            <a:r>
              <a:rPr lang="en-US" dirty="0">
                <a:solidFill>
                  <a:srgbClr val="C00000"/>
                </a:solidFill>
              </a:rPr>
              <a:t>first party cookies</a:t>
            </a:r>
            <a:r>
              <a:rPr lang="en-US" dirty="0"/>
              <a:t>)</a:t>
            </a:r>
          </a:p>
          <a:p>
            <a:pPr marL="463550" indent="-227013">
              <a:buClr>
                <a:srgbClr val="0A14A3"/>
              </a:buClr>
              <a:buFont typeface="Wingdings" pitchFamily="2" charset="2"/>
              <a:buChar char="§"/>
            </a:pPr>
            <a:r>
              <a:rPr lang="en-US" dirty="0"/>
              <a:t>track user behavior across multiple websites (</a:t>
            </a:r>
            <a:r>
              <a:rPr lang="en-US" dirty="0">
                <a:solidFill>
                  <a:srgbClr val="C00000"/>
                </a:solidFill>
              </a:rPr>
              <a:t>third party cookies</a:t>
            </a:r>
            <a:r>
              <a:rPr lang="en-US" dirty="0"/>
              <a:t>) without user ever choosing to visit tracker site (!)</a:t>
            </a:r>
          </a:p>
          <a:p>
            <a:pPr marL="463550" indent="-227013">
              <a:buClr>
                <a:srgbClr val="0A14A3"/>
              </a:buClr>
              <a:buFont typeface="Wingdings" pitchFamily="2" charset="2"/>
              <a:buChar char="§"/>
            </a:pPr>
            <a:r>
              <a:rPr lang="en-US" dirty="0"/>
              <a:t>tracking may be </a:t>
            </a:r>
            <a:r>
              <a:rPr lang="en-US" i="1" dirty="0"/>
              <a:t>invisible</a:t>
            </a:r>
            <a:r>
              <a:rPr lang="en-US" dirty="0"/>
              <a:t> to user:</a:t>
            </a:r>
          </a:p>
          <a:p>
            <a:pPr marL="860425" lvl="1" indent="-168275">
              <a:buClr>
                <a:srgbClr val="0A14A3"/>
              </a:buClr>
            </a:pPr>
            <a:r>
              <a:rPr lang="en-US" dirty="0"/>
              <a:t>rather than displayed ad triggering HTTP GET to tracker, could be an invisible link</a:t>
            </a:r>
          </a:p>
          <a:p>
            <a:pPr marL="920750" lvl="1" indent="-227013">
              <a:buClr>
                <a:srgbClr val="0A14A3"/>
              </a:buClr>
              <a:buFont typeface="Wingdings" pitchFamily="2" charset="2"/>
              <a:buChar char="§"/>
            </a:pPr>
            <a:endParaRPr lang="en-US" dirty="0"/>
          </a:p>
          <a:p>
            <a:pPr marL="236537" indent="0">
              <a:buClr>
                <a:srgbClr val="0A14A3"/>
              </a:buClr>
              <a:buNone/>
            </a:pPr>
            <a:r>
              <a:rPr lang="en-US" dirty="0"/>
              <a:t>third party tracking via cookies:</a:t>
            </a:r>
          </a:p>
          <a:p>
            <a:pPr marL="692150" indent="-341313">
              <a:buClr>
                <a:srgbClr val="0A14A3"/>
              </a:buClr>
              <a:buFont typeface="Wingdings" pitchFamily="2" charset="2"/>
              <a:buChar char="§"/>
            </a:pPr>
            <a:r>
              <a:rPr lang="en-US" dirty="0"/>
              <a:t>disabled by default in Firefox, Safari browsers</a:t>
            </a:r>
          </a:p>
          <a:p>
            <a:pPr marL="692150" indent="-341313">
              <a:buClr>
                <a:srgbClr val="0A14A3"/>
              </a:buClr>
              <a:buFont typeface="Wingdings" pitchFamily="2" charset="2"/>
              <a:buChar char="§"/>
            </a:pPr>
            <a:r>
              <a:rPr lang="en-US" dirty="0"/>
              <a:t>to be disabled in Chrome browser in 2023</a:t>
            </a:r>
          </a:p>
        </p:txBody>
      </p:sp>
    </p:spTree>
    <p:extLst>
      <p:ext uri="{BB962C8B-B14F-4D97-AF65-F5344CB8AC3E}">
        <p14:creationId xmlns:p14="http://schemas.microsoft.com/office/powerpoint/2010/main" val="411581986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11">
                                            <p:txEl>
                                              <p:pRg st="6" end="6"/>
                                            </p:txEl>
                                          </p:spTgt>
                                        </p:tgtEl>
                                        <p:attrNameLst>
                                          <p:attrName>style.visibility</p:attrName>
                                        </p:attrNameLst>
                                      </p:cBhvr>
                                      <p:to>
                                        <p:strVal val="visible"/>
                                      </p:to>
                                    </p:set>
                                    <p:animEffect transition="in" filter="dissolve">
                                      <p:cBhvr>
                                        <p:cTn id="7" dur="500"/>
                                        <p:tgtEl>
                                          <p:spTgt spid="11">
                                            <p:txEl>
                                              <p:pRg st="6" end="6"/>
                                            </p:txEl>
                                          </p:spTgt>
                                        </p:tgtEl>
                                      </p:cBhvr>
                                    </p:animEffect>
                                  </p:childTnLst>
                                </p:cTn>
                              </p:par>
                              <p:par>
                                <p:cTn id="8" presetID="9" presetClass="entr" presetSubtype="0" fill="hold" nodeType="withEffect">
                                  <p:stCondLst>
                                    <p:cond delay="0"/>
                                  </p:stCondLst>
                                  <p:childTnLst>
                                    <p:set>
                                      <p:cBhvr>
                                        <p:cTn id="9" dur="1" fill="hold">
                                          <p:stCondLst>
                                            <p:cond delay="0"/>
                                          </p:stCondLst>
                                        </p:cTn>
                                        <p:tgtEl>
                                          <p:spTgt spid="11">
                                            <p:txEl>
                                              <p:pRg st="7" end="7"/>
                                            </p:txEl>
                                          </p:spTgt>
                                        </p:tgtEl>
                                        <p:attrNameLst>
                                          <p:attrName>style.visibility</p:attrName>
                                        </p:attrNameLst>
                                      </p:cBhvr>
                                      <p:to>
                                        <p:strVal val="visible"/>
                                      </p:to>
                                    </p:set>
                                    <p:animEffect transition="in" filter="dissolve">
                                      <p:cBhvr>
                                        <p:cTn id="10" dur="500"/>
                                        <p:tgtEl>
                                          <p:spTgt spid="11">
                                            <p:txEl>
                                              <p:pRg st="7" end="7"/>
                                            </p:txEl>
                                          </p:spTgt>
                                        </p:tgtEl>
                                      </p:cBhvr>
                                    </p:animEffect>
                                  </p:childTnLst>
                                </p:cTn>
                              </p:par>
                              <p:par>
                                <p:cTn id="11" presetID="9" presetClass="entr" presetSubtype="0" fill="hold" nodeType="withEffect">
                                  <p:stCondLst>
                                    <p:cond delay="0"/>
                                  </p:stCondLst>
                                  <p:childTnLst>
                                    <p:set>
                                      <p:cBhvr>
                                        <p:cTn id="12" dur="1" fill="hold">
                                          <p:stCondLst>
                                            <p:cond delay="0"/>
                                          </p:stCondLst>
                                        </p:cTn>
                                        <p:tgtEl>
                                          <p:spTgt spid="11">
                                            <p:txEl>
                                              <p:pRg st="8" end="8"/>
                                            </p:txEl>
                                          </p:spTgt>
                                        </p:tgtEl>
                                        <p:attrNameLst>
                                          <p:attrName>style.visibility</p:attrName>
                                        </p:attrNameLst>
                                      </p:cBhvr>
                                      <p:to>
                                        <p:strVal val="visible"/>
                                      </p:to>
                                    </p:set>
                                    <p:animEffect transition="in" filter="dissolve">
                                      <p:cBhvr>
                                        <p:cTn id="13" dur="500"/>
                                        <p:tgtEl>
                                          <p:spTgt spid="11">
                                            <p:txEl>
                                              <p:pRg st="8" end="8"/>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6B051B04-ACBF-DB44-80A7-0D40AAB4EC53}"/>
              </a:ext>
            </a:extLst>
          </p:cNvPr>
          <p:cNvSpPr txBox="1"/>
          <p:nvPr/>
        </p:nvSpPr>
        <p:spPr>
          <a:xfrm>
            <a:off x="360491" y="261258"/>
            <a:ext cx="10283071" cy="76944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400" b="0" i="0" u="none" strike="noStrike" kern="1200" cap="none" spc="0" normalizeH="0" baseline="0" noProof="0" dirty="0">
                <a:ln>
                  <a:noFill/>
                </a:ln>
                <a:solidFill>
                  <a:srgbClr val="0E01A0"/>
                </a:solidFill>
                <a:effectLst/>
                <a:uLnTx/>
                <a:uFillTx/>
                <a:latin typeface="Calibri" panose="020F0502020204030204"/>
                <a:ea typeface="+mn-ea"/>
                <a:cs typeface="+mn-cs"/>
              </a:rPr>
              <a:t> GDPR </a:t>
            </a:r>
            <a:r>
              <a:rPr kumimoji="0" lang="en-US" sz="2800" b="0" i="0" u="none" strike="noStrike" kern="1200" cap="none" spc="0" normalizeH="0" baseline="0" noProof="0" dirty="0">
                <a:ln>
                  <a:noFill/>
                </a:ln>
                <a:solidFill>
                  <a:srgbClr val="0E01A0"/>
                </a:solidFill>
                <a:effectLst/>
                <a:uLnTx/>
                <a:uFillTx/>
                <a:latin typeface="Calibri" panose="020F0502020204030204"/>
                <a:ea typeface="+mn-ea"/>
                <a:cs typeface="+mn-cs"/>
              </a:rPr>
              <a:t>(EU General Data Protection Regulation) </a:t>
            </a:r>
            <a:r>
              <a:rPr kumimoji="0" lang="en-US" sz="4400" b="0" i="0" u="none" strike="noStrike" kern="1200" cap="none" spc="0" normalizeH="0" baseline="0" noProof="0" dirty="0">
                <a:ln>
                  <a:noFill/>
                </a:ln>
                <a:solidFill>
                  <a:srgbClr val="0E01A0"/>
                </a:solidFill>
                <a:effectLst/>
                <a:uLnTx/>
                <a:uFillTx/>
                <a:latin typeface="Calibri" panose="020F0502020204030204"/>
                <a:ea typeface="+mn-ea"/>
                <a:cs typeface="+mn-cs"/>
              </a:rPr>
              <a:t>and cookies</a:t>
            </a:r>
            <a:endParaRPr kumimoji="0" lang="en-US" sz="3600" b="0" i="0" u="none" strike="noStrike" kern="1200" cap="none" spc="0" normalizeH="0" baseline="0" noProof="0" dirty="0">
              <a:ln>
                <a:noFill/>
              </a:ln>
              <a:solidFill>
                <a:srgbClr val="0E01A0"/>
              </a:solidFill>
              <a:effectLst/>
              <a:uLnTx/>
              <a:uFillTx/>
              <a:latin typeface="Calibri" panose="020F0502020204030204"/>
              <a:ea typeface="+mn-ea"/>
              <a:cs typeface="+mn-cs"/>
            </a:endParaRPr>
          </a:p>
        </p:txBody>
      </p:sp>
      <p:sp>
        <p:nvSpPr>
          <p:cNvPr id="11" name="Content Placeholder 10">
            <a:extLst>
              <a:ext uri="{FF2B5EF4-FFF2-40B4-BE49-F238E27FC236}">
                <a16:creationId xmlns:a16="http://schemas.microsoft.com/office/drawing/2014/main" id="{B44877E6-0E15-2840-BF4C-1558F629F02F}"/>
              </a:ext>
            </a:extLst>
          </p:cNvPr>
          <p:cNvSpPr>
            <a:spLocks noGrp="1"/>
          </p:cNvSpPr>
          <p:nvPr>
            <p:ph idx="1"/>
          </p:nvPr>
        </p:nvSpPr>
        <p:spPr>
          <a:xfrm>
            <a:off x="802727" y="1632893"/>
            <a:ext cx="5736021" cy="2911124"/>
          </a:xfrm>
        </p:spPr>
        <p:txBody>
          <a:bodyPr>
            <a:normAutofit/>
          </a:bodyPr>
          <a:lstStyle/>
          <a:p>
            <a:pPr marL="0" indent="0">
              <a:buNone/>
            </a:pPr>
            <a:r>
              <a:rPr lang="en-US" sz="2000" dirty="0"/>
              <a:t>“Natural persons may be associated with online identifiers […] such as internet protocol addresses, cookie identifiers or other identifiers […].</a:t>
            </a:r>
          </a:p>
          <a:p>
            <a:pPr marL="0" indent="0">
              <a:buNone/>
            </a:pPr>
            <a:r>
              <a:rPr lang="en-US" sz="2000" dirty="0"/>
              <a:t>This may leave traces which, in particular when combined with unique identifiers and other information received by the servers, may be used to create profiles of the natural persons and identify them.”</a:t>
            </a:r>
          </a:p>
          <a:p>
            <a:pPr marL="0" indent="0">
              <a:buNone/>
            </a:pPr>
            <a:endParaRPr lang="en-US" dirty="0"/>
          </a:p>
        </p:txBody>
      </p:sp>
      <p:sp>
        <p:nvSpPr>
          <p:cNvPr id="53" name="Rectangle 52">
            <a:extLst>
              <a:ext uri="{FF2B5EF4-FFF2-40B4-BE49-F238E27FC236}">
                <a16:creationId xmlns:a16="http://schemas.microsoft.com/office/drawing/2014/main" id="{BFBE1986-1770-D04F-A610-BF1A6514BB48}"/>
              </a:ext>
            </a:extLst>
          </p:cNvPr>
          <p:cNvSpPr/>
          <p:nvPr/>
        </p:nvSpPr>
        <p:spPr>
          <a:xfrm>
            <a:off x="547457" y="1418109"/>
            <a:ext cx="6229350" cy="2903220"/>
          </a:xfrm>
          <a:prstGeom prst="rect">
            <a:avLst/>
          </a:prstGeom>
          <a:noFill/>
          <a:ln w="508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5" name="TextBox 54">
            <a:extLst>
              <a:ext uri="{FF2B5EF4-FFF2-40B4-BE49-F238E27FC236}">
                <a16:creationId xmlns:a16="http://schemas.microsoft.com/office/drawing/2014/main" id="{4074E854-33C2-FC45-A070-05AF1EC24A62}"/>
              </a:ext>
            </a:extLst>
          </p:cNvPr>
          <p:cNvSpPr txBox="1"/>
          <p:nvPr/>
        </p:nvSpPr>
        <p:spPr>
          <a:xfrm>
            <a:off x="3578771" y="4114800"/>
            <a:ext cx="2817887" cy="369332"/>
          </a:xfrm>
          <a:prstGeom prst="rect">
            <a:avLst/>
          </a:prstGeom>
          <a:solidFill>
            <a:schemeClr val="bg1"/>
          </a:solid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GDPR, recital 30 (May 2018)</a:t>
            </a:r>
          </a:p>
        </p:txBody>
      </p:sp>
      <p:grpSp>
        <p:nvGrpSpPr>
          <p:cNvPr id="58" name="Group 57">
            <a:extLst>
              <a:ext uri="{FF2B5EF4-FFF2-40B4-BE49-F238E27FC236}">
                <a16:creationId xmlns:a16="http://schemas.microsoft.com/office/drawing/2014/main" id="{B52903E8-B701-5148-93B6-EC1E4331F5FB}"/>
              </a:ext>
            </a:extLst>
          </p:cNvPr>
          <p:cNvGrpSpPr/>
          <p:nvPr/>
        </p:nvGrpSpPr>
        <p:grpSpPr>
          <a:xfrm>
            <a:off x="7162802" y="1198179"/>
            <a:ext cx="5029198" cy="4840014"/>
            <a:chOff x="6810703" y="931954"/>
            <a:chExt cx="5675585" cy="5736860"/>
          </a:xfrm>
        </p:grpSpPr>
        <p:pic>
          <p:nvPicPr>
            <p:cNvPr id="173" name="Picture 2" descr="17 19 21.5 23.6&amp;#39;&amp;#39; Inch 60HZ IPS lcd Monitor display for desktop computer  pc|LCD Monitors| - AliExpress">
              <a:extLst>
                <a:ext uri="{FF2B5EF4-FFF2-40B4-BE49-F238E27FC236}">
                  <a16:creationId xmlns:a16="http://schemas.microsoft.com/office/drawing/2014/main" id="{E2A13C1C-98B5-DC49-B1BB-DBCFA4C0DF6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810703" y="931954"/>
              <a:ext cx="5675585" cy="5736860"/>
            </a:xfrm>
            <a:prstGeom prst="rect">
              <a:avLst/>
            </a:prstGeom>
            <a:noFill/>
            <a:extLst>
              <a:ext uri="{909E8E84-426E-40DD-AFC4-6F175D3DCCD1}">
                <a14:hiddenFill xmlns:a14="http://schemas.microsoft.com/office/drawing/2010/main">
                  <a:solidFill>
                    <a:srgbClr val="FFFFFF"/>
                  </a:solidFill>
                </a14:hiddenFill>
              </a:ext>
            </a:extLst>
          </p:spPr>
        </p:pic>
        <p:pic>
          <p:nvPicPr>
            <p:cNvPr id="51" name="Picture 50">
              <a:extLst>
                <a:ext uri="{FF2B5EF4-FFF2-40B4-BE49-F238E27FC236}">
                  <a16:creationId xmlns:a16="http://schemas.microsoft.com/office/drawing/2014/main" id="{30D92692-1901-A141-88C9-0A095B294528}"/>
                </a:ext>
              </a:extLst>
            </p:cNvPr>
            <p:cNvPicPr>
              <a:picLocks noChangeAspect="1"/>
            </p:cNvPicPr>
            <p:nvPr/>
          </p:nvPicPr>
          <p:blipFill>
            <a:blip r:embed="rId4"/>
            <a:stretch>
              <a:fillRect/>
            </a:stretch>
          </p:blipFill>
          <p:spPr>
            <a:xfrm>
              <a:off x="7772399" y="1697511"/>
              <a:ext cx="3859905" cy="3315923"/>
            </a:xfrm>
            <a:prstGeom prst="rect">
              <a:avLst/>
            </a:prstGeom>
            <a:ln w="31750">
              <a:solidFill>
                <a:schemeClr val="bg1">
                  <a:lumMod val="75000"/>
                </a:schemeClr>
              </a:solidFill>
            </a:ln>
            <a:effectLst>
              <a:outerShdw blurRad="50800" dist="38100" dir="2700000" algn="tl" rotWithShape="0">
                <a:prstClr val="black">
                  <a:alpha val="40000"/>
                </a:prstClr>
              </a:outerShdw>
            </a:effectLst>
          </p:spPr>
        </p:pic>
        <p:sp>
          <p:nvSpPr>
            <p:cNvPr id="56" name="Rectangle 55">
              <a:extLst>
                <a:ext uri="{FF2B5EF4-FFF2-40B4-BE49-F238E27FC236}">
                  <a16:creationId xmlns:a16="http://schemas.microsoft.com/office/drawing/2014/main" id="{2E1F02BC-6660-6941-B402-887A3D821B18}"/>
                </a:ext>
              </a:extLst>
            </p:cNvPr>
            <p:cNvSpPr/>
            <p:nvPr/>
          </p:nvSpPr>
          <p:spPr>
            <a:xfrm>
              <a:off x="7993117" y="3957145"/>
              <a:ext cx="3484180" cy="930165"/>
            </a:xfrm>
            <a:prstGeom prst="rect">
              <a:avLst/>
            </a:prstGeom>
            <a:noFill/>
            <a:ln w="6032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7" name="TextBox 56">
              <a:extLst>
                <a:ext uri="{FF2B5EF4-FFF2-40B4-BE49-F238E27FC236}">
                  <a16:creationId xmlns:a16="http://schemas.microsoft.com/office/drawing/2014/main" id="{A76BEBCE-C465-314E-86E0-F0EBEB0CE0D0}"/>
                </a:ext>
              </a:extLst>
            </p:cNvPr>
            <p:cNvSpPr txBox="1"/>
            <p:nvPr/>
          </p:nvSpPr>
          <p:spPr>
            <a:xfrm>
              <a:off x="8071944" y="5580992"/>
              <a:ext cx="3263462" cy="923330"/>
            </a:xfrm>
            <a:prstGeom prst="rect">
              <a:avLst/>
            </a:prstGeom>
            <a:solidFill>
              <a:schemeClr val="bg1">
                <a:alpha val="67000"/>
              </a:schemeClr>
            </a:solid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1" u="none" strike="noStrike" kern="1200" cap="none" spc="0" normalizeH="0" baseline="0" noProof="0" dirty="0">
                  <a:ln>
                    <a:noFill/>
                  </a:ln>
                  <a:solidFill>
                    <a:srgbClr val="C00000"/>
                  </a:solidFill>
                  <a:effectLst/>
                  <a:uLnTx/>
                  <a:uFillTx/>
                  <a:latin typeface="Calibri" panose="020F0502020204030204"/>
                  <a:ea typeface="+mn-ea"/>
                  <a:cs typeface="+mn-cs"/>
                </a:rPr>
                <a:t>User has explicit control over whether or not cookies are allowed</a:t>
              </a:r>
            </a:p>
          </p:txBody>
        </p:sp>
      </p:grpSp>
      <p:grpSp>
        <p:nvGrpSpPr>
          <p:cNvPr id="60" name="Group 59">
            <a:extLst>
              <a:ext uri="{FF2B5EF4-FFF2-40B4-BE49-F238E27FC236}">
                <a16:creationId xmlns:a16="http://schemas.microsoft.com/office/drawing/2014/main" id="{B8831A28-D235-DF45-926A-DE576497C8EE}"/>
              </a:ext>
            </a:extLst>
          </p:cNvPr>
          <p:cNvGrpSpPr/>
          <p:nvPr/>
        </p:nvGrpSpPr>
        <p:grpSpPr>
          <a:xfrm>
            <a:off x="504498" y="4461641"/>
            <a:ext cx="6274676" cy="1988605"/>
            <a:chOff x="504498" y="4461641"/>
            <a:chExt cx="6274676" cy="1988605"/>
          </a:xfrm>
        </p:grpSpPr>
        <p:sp>
          <p:nvSpPr>
            <p:cNvPr id="54" name="TextBox 53">
              <a:extLst>
                <a:ext uri="{FF2B5EF4-FFF2-40B4-BE49-F238E27FC236}">
                  <a16:creationId xmlns:a16="http://schemas.microsoft.com/office/drawing/2014/main" id="{BC9FA0C1-0C19-8F42-9B02-DABB110E178D}"/>
                </a:ext>
              </a:extLst>
            </p:cNvPr>
            <p:cNvSpPr txBox="1"/>
            <p:nvPr/>
          </p:nvSpPr>
          <p:spPr>
            <a:xfrm>
              <a:off x="504498" y="5249917"/>
              <a:ext cx="6274676" cy="1200329"/>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when cookies can identify an individual, cookies are considered personal data, subject to GDPR personal data regulations</a:t>
              </a:r>
            </a:p>
          </p:txBody>
        </p:sp>
        <p:sp>
          <p:nvSpPr>
            <p:cNvPr id="59" name="Down Arrow 58">
              <a:extLst>
                <a:ext uri="{FF2B5EF4-FFF2-40B4-BE49-F238E27FC236}">
                  <a16:creationId xmlns:a16="http://schemas.microsoft.com/office/drawing/2014/main" id="{BD67E037-04D0-5242-9C92-6158A1ED1E53}"/>
                </a:ext>
              </a:extLst>
            </p:cNvPr>
            <p:cNvSpPr/>
            <p:nvPr/>
          </p:nvSpPr>
          <p:spPr>
            <a:xfrm>
              <a:off x="3058509" y="4461641"/>
              <a:ext cx="646387" cy="819807"/>
            </a:xfrm>
            <a:prstGeom prst="downArrow">
              <a:avLst/>
            </a:prstGeom>
            <a:gradFill>
              <a:gsLst>
                <a:gs pos="0">
                  <a:schemeClr val="accent1">
                    <a:lumMod val="5000"/>
                    <a:lumOff val="95000"/>
                  </a:schemeClr>
                </a:gs>
                <a:gs pos="100000">
                  <a:srgbClr val="C00000"/>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spTree>
    <p:extLst>
      <p:ext uri="{BB962C8B-B14F-4D97-AF65-F5344CB8AC3E}">
        <p14:creationId xmlns:p14="http://schemas.microsoft.com/office/powerpoint/2010/main" val="2331244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nodeType="clickEffect">
                                  <p:stCondLst>
                                    <p:cond delay="0"/>
                                  </p:stCondLst>
                                  <p:childTnLst>
                                    <p:set>
                                      <p:cBhvr>
                                        <p:cTn id="6" dur="1" fill="hold">
                                          <p:stCondLst>
                                            <p:cond delay="0"/>
                                          </p:stCondLst>
                                        </p:cTn>
                                        <p:tgtEl>
                                          <p:spTgt spid="60"/>
                                        </p:tgtEl>
                                        <p:attrNameLst>
                                          <p:attrName>style.visibility</p:attrName>
                                        </p:attrNameLst>
                                      </p:cBhvr>
                                      <p:to>
                                        <p:strVal val="visible"/>
                                      </p:to>
                                    </p:set>
                                    <p:animEffect transition="in" filter="wipe(up)">
                                      <p:cBhvr>
                                        <p:cTn id="7" dur="500"/>
                                        <p:tgtEl>
                                          <p:spTgt spid="60"/>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58"/>
                                        </p:tgtEl>
                                        <p:attrNameLst>
                                          <p:attrName>style.visibility</p:attrName>
                                        </p:attrNameLst>
                                      </p:cBhvr>
                                      <p:to>
                                        <p:strVal val="visible"/>
                                      </p:to>
                                    </p:set>
                                    <p:animEffect transition="in" filter="dissolve">
                                      <p:cBhvr>
                                        <p:cTn id="12" dur="500"/>
                                        <p:tgtEl>
                                          <p:spTgt spid="5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379879"/>
            <a:ext cx="10515600" cy="894622"/>
          </a:xfrm>
        </p:spPr>
        <p:txBody>
          <a:bodyPr>
            <a:normAutofit/>
          </a:bodyPr>
          <a:lstStyle/>
          <a:p>
            <a:r>
              <a:rPr lang="en-US" sz="4400" dirty="0">
                <a:ea typeface="ＭＳ Ｐゴシック" panose="020B0600070205080204" pitchFamily="34" charset="-128"/>
              </a:rPr>
              <a:t>Web caches</a:t>
            </a:r>
            <a:endParaRPr lang="en-US" sz="4400" dirty="0"/>
          </a:p>
        </p:txBody>
      </p:sp>
      <p:grpSp>
        <p:nvGrpSpPr>
          <p:cNvPr id="8" name="Group 171">
            <a:extLst>
              <a:ext uri="{FF2B5EF4-FFF2-40B4-BE49-F238E27FC236}">
                <a16:creationId xmlns:a16="http://schemas.microsoft.com/office/drawing/2014/main" id="{E76E25C6-83D0-304F-B3E3-A37D3DAE7B5C}"/>
              </a:ext>
            </a:extLst>
          </p:cNvPr>
          <p:cNvGrpSpPr>
            <a:grpSpLocks/>
          </p:cNvGrpSpPr>
          <p:nvPr/>
        </p:nvGrpSpPr>
        <p:grpSpPr bwMode="auto">
          <a:xfrm>
            <a:off x="6272213" y="2445088"/>
            <a:ext cx="687387" cy="763588"/>
            <a:chOff x="-44" y="1473"/>
            <a:chExt cx="981" cy="1105"/>
          </a:xfrm>
        </p:grpSpPr>
        <p:pic>
          <p:nvPicPr>
            <p:cNvPr id="10" name="Picture 172" descr="desktop_computer_stylized_medium">
              <a:extLst>
                <a:ext uri="{FF2B5EF4-FFF2-40B4-BE49-F238E27FC236}">
                  <a16:creationId xmlns:a16="http://schemas.microsoft.com/office/drawing/2014/main" id="{CB2AE99F-D134-A74A-947C-5E7B017C1D9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 name="Freeform 173">
              <a:extLst>
                <a:ext uri="{FF2B5EF4-FFF2-40B4-BE49-F238E27FC236}">
                  <a16:creationId xmlns:a16="http://schemas.microsoft.com/office/drawing/2014/main" id="{CC3CBC7E-C664-ED4A-8BFE-4C6C0A390F2C}"/>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grpSp>
        <p:nvGrpSpPr>
          <p:cNvPr id="12" name="Group 102">
            <a:extLst>
              <a:ext uri="{FF2B5EF4-FFF2-40B4-BE49-F238E27FC236}">
                <a16:creationId xmlns:a16="http://schemas.microsoft.com/office/drawing/2014/main" id="{341AE079-CB6E-AE4A-A6CF-6667D0BCC3A6}"/>
              </a:ext>
            </a:extLst>
          </p:cNvPr>
          <p:cNvGrpSpPr>
            <a:grpSpLocks/>
          </p:cNvGrpSpPr>
          <p:nvPr/>
        </p:nvGrpSpPr>
        <p:grpSpPr bwMode="auto">
          <a:xfrm>
            <a:off x="6337300" y="4318338"/>
            <a:ext cx="687388" cy="763588"/>
            <a:chOff x="-44" y="1473"/>
            <a:chExt cx="981" cy="1105"/>
          </a:xfrm>
        </p:grpSpPr>
        <p:pic>
          <p:nvPicPr>
            <p:cNvPr id="13" name="Picture 103" descr="desktop_computer_stylized_medium">
              <a:extLst>
                <a:ext uri="{FF2B5EF4-FFF2-40B4-BE49-F238E27FC236}">
                  <a16:creationId xmlns:a16="http://schemas.microsoft.com/office/drawing/2014/main" id="{0F7D667F-14F5-8947-8466-5A2508D1FFA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 name="Freeform 104">
              <a:extLst>
                <a:ext uri="{FF2B5EF4-FFF2-40B4-BE49-F238E27FC236}">
                  <a16:creationId xmlns:a16="http://schemas.microsoft.com/office/drawing/2014/main" id="{1CCE495C-FE29-374C-9BCD-5BFBA55DE776}"/>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grpSp>
        <p:nvGrpSpPr>
          <p:cNvPr id="48" name="Group 105">
            <a:extLst>
              <a:ext uri="{FF2B5EF4-FFF2-40B4-BE49-F238E27FC236}">
                <a16:creationId xmlns:a16="http://schemas.microsoft.com/office/drawing/2014/main" id="{713D2680-FE84-BF45-82AB-42E37E22BD97}"/>
              </a:ext>
            </a:extLst>
          </p:cNvPr>
          <p:cNvGrpSpPr>
            <a:grpSpLocks/>
          </p:cNvGrpSpPr>
          <p:nvPr/>
        </p:nvGrpSpPr>
        <p:grpSpPr bwMode="auto">
          <a:xfrm>
            <a:off x="10423525" y="2586376"/>
            <a:ext cx="433388" cy="715962"/>
            <a:chOff x="4140" y="429"/>
            <a:chExt cx="1425" cy="2396"/>
          </a:xfrm>
        </p:grpSpPr>
        <p:sp>
          <p:nvSpPr>
            <p:cNvPr id="49" name="Freeform 106">
              <a:extLst>
                <a:ext uri="{FF2B5EF4-FFF2-40B4-BE49-F238E27FC236}">
                  <a16:creationId xmlns:a16="http://schemas.microsoft.com/office/drawing/2014/main" id="{F351644B-40EC-1643-B55C-BD6490B42BA7}"/>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50" name="Rectangle 107">
              <a:extLst>
                <a:ext uri="{FF2B5EF4-FFF2-40B4-BE49-F238E27FC236}">
                  <a16:creationId xmlns:a16="http://schemas.microsoft.com/office/drawing/2014/main" id="{C431E1A6-A308-714C-9DB4-CD66A6C1EE17}"/>
                </a:ext>
              </a:extLst>
            </p:cNvPr>
            <p:cNvSpPr>
              <a:spLocks noChangeArrowheads="1"/>
            </p:cNvSpPr>
            <p:nvPr/>
          </p:nvSpPr>
          <p:spPr bwMode="auto">
            <a:xfrm>
              <a:off x="4208" y="429"/>
              <a:ext cx="1044"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51" name="Freeform 108">
              <a:extLst>
                <a:ext uri="{FF2B5EF4-FFF2-40B4-BE49-F238E27FC236}">
                  <a16:creationId xmlns:a16="http://schemas.microsoft.com/office/drawing/2014/main" id="{31CFCE65-E538-0841-8EF3-0F63DB8943E8}"/>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52" name="Freeform 109">
              <a:extLst>
                <a:ext uri="{FF2B5EF4-FFF2-40B4-BE49-F238E27FC236}">
                  <a16:creationId xmlns:a16="http://schemas.microsoft.com/office/drawing/2014/main" id="{ECC9C409-7630-F84A-B584-5C94715A6985}"/>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53" name="Rectangle 110">
              <a:extLst>
                <a:ext uri="{FF2B5EF4-FFF2-40B4-BE49-F238E27FC236}">
                  <a16:creationId xmlns:a16="http://schemas.microsoft.com/office/drawing/2014/main" id="{F46717B0-272A-7C4F-B732-92EEC8E77AD3}"/>
                </a:ext>
              </a:extLst>
            </p:cNvPr>
            <p:cNvSpPr>
              <a:spLocks noChangeArrowheads="1"/>
            </p:cNvSpPr>
            <p:nvPr/>
          </p:nvSpPr>
          <p:spPr bwMode="auto">
            <a:xfrm>
              <a:off x="4213" y="695"/>
              <a:ext cx="595" cy="48"/>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grpSp>
          <p:nvGrpSpPr>
            <p:cNvPr id="54" name="Group 111">
              <a:extLst>
                <a:ext uri="{FF2B5EF4-FFF2-40B4-BE49-F238E27FC236}">
                  <a16:creationId xmlns:a16="http://schemas.microsoft.com/office/drawing/2014/main" id="{F4ACB840-83DF-404B-A66F-DEBB071861C4}"/>
                </a:ext>
              </a:extLst>
            </p:cNvPr>
            <p:cNvGrpSpPr>
              <a:grpSpLocks/>
            </p:cNvGrpSpPr>
            <p:nvPr/>
          </p:nvGrpSpPr>
          <p:grpSpPr bwMode="auto">
            <a:xfrm>
              <a:off x="4749" y="668"/>
              <a:ext cx="581" cy="145"/>
              <a:chOff x="614" y="2568"/>
              <a:chExt cx="725" cy="139"/>
            </a:xfrm>
          </p:grpSpPr>
          <p:sp>
            <p:nvSpPr>
              <p:cNvPr id="79" name="AutoShape 112">
                <a:extLst>
                  <a:ext uri="{FF2B5EF4-FFF2-40B4-BE49-F238E27FC236}">
                    <a16:creationId xmlns:a16="http://schemas.microsoft.com/office/drawing/2014/main" id="{A911B0DC-A8C2-124C-9C82-2A735A79B97C}"/>
                  </a:ext>
                </a:extLst>
              </p:cNvPr>
              <p:cNvSpPr>
                <a:spLocks noChangeArrowheads="1"/>
              </p:cNvSpPr>
              <p:nvPr/>
            </p:nvSpPr>
            <p:spPr bwMode="auto">
              <a:xfrm>
                <a:off x="616" y="2568"/>
                <a:ext cx="723" cy="138"/>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80" name="AutoShape 113">
                <a:extLst>
                  <a:ext uri="{FF2B5EF4-FFF2-40B4-BE49-F238E27FC236}">
                    <a16:creationId xmlns:a16="http://schemas.microsoft.com/office/drawing/2014/main" id="{9F0B8CE7-288A-EE43-A6E4-C3D97C626F46}"/>
                  </a:ext>
                </a:extLst>
              </p:cNvPr>
              <p:cNvSpPr>
                <a:spLocks noChangeArrowheads="1"/>
              </p:cNvSpPr>
              <p:nvPr/>
            </p:nvSpPr>
            <p:spPr bwMode="auto">
              <a:xfrm>
                <a:off x="629" y="2583"/>
                <a:ext cx="690"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grpSp>
        <p:sp>
          <p:nvSpPr>
            <p:cNvPr id="55" name="Rectangle 114">
              <a:extLst>
                <a:ext uri="{FF2B5EF4-FFF2-40B4-BE49-F238E27FC236}">
                  <a16:creationId xmlns:a16="http://schemas.microsoft.com/office/drawing/2014/main" id="{766D4B94-8E57-804B-B018-819DFD6CDCC0}"/>
                </a:ext>
              </a:extLst>
            </p:cNvPr>
            <p:cNvSpPr>
              <a:spLocks noChangeArrowheads="1"/>
            </p:cNvSpPr>
            <p:nvPr/>
          </p:nvSpPr>
          <p:spPr bwMode="auto">
            <a:xfrm>
              <a:off x="4224" y="1019"/>
              <a:ext cx="595" cy="48"/>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grpSp>
          <p:nvGrpSpPr>
            <p:cNvPr id="56" name="Group 115">
              <a:extLst>
                <a:ext uri="{FF2B5EF4-FFF2-40B4-BE49-F238E27FC236}">
                  <a16:creationId xmlns:a16="http://schemas.microsoft.com/office/drawing/2014/main" id="{D994FF4C-7626-D748-A12D-5D1C5FEE1AC4}"/>
                </a:ext>
              </a:extLst>
            </p:cNvPr>
            <p:cNvGrpSpPr>
              <a:grpSpLocks/>
            </p:cNvGrpSpPr>
            <p:nvPr/>
          </p:nvGrpSpPr>
          <p:grpSpPr bwMode="auto">
            <a:xfrm>
              <a:off x="4747" y="994"/>
              <a:ext cx="581" cy="134"/>
              <a:chOff x="614" y="2568"/>
              <a:chExt cx="725" cy="139"/>
            </a:xfrm>
          </p:grpSpPr>
          <p:sp>
            <p:nvSpPr>
              <p:cNvPr id="77" name="AutoShape 116">
                <a:extLst>
                  <a:ext uri="{FF2B5EF4-FFF2-40B4-BE49-F238E27FC236}">
                    <a16:creationId xmlns:a16="http://schemas.microsoft.com/office/drawing/2014/main" id="{198A1BC7-4B65-BC4C-8A29-B983D8E1F847}"/>
                  </a:ext>
                </a:extLst>
              </p:cNvPr>
              <p:cNvSpPr>
                <a:spLocks noChangeArrowheads="1"/>
              </p:cNvSpPr>
              <p:nvPr/>
            </p:nvSpPr>
            <p:spPr bwMode="auto">
              <a:xfrm>
                <a:off x="612" y="2566"/>
                <a:ext cx="730" cy="143"/>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78" name="AutoShape 117">
                <a:extLst>
                  <a:ext uri="{FF2B5EF4-FFF2-40B4-BE49-F238E27FC236}">
                    <a16:creationId xmlns:a16="http://schemas.microsoft.com/office/drawing/2014/main" id="{40DD27E4-9779-CF42-BFDD-6696DFFFA76C}"/>
                  </a:ext>
                </a:extLst>
              </p:cNvPr>
              <p:cNvSpPr>
                <a:spLocks noChangeArrowheads="1"/>
              </p:cNvSpPr>
              <p:nvPr/>
            </p:nvSpPr>
            <p:spPr bwMode="auto">
              <a:xfrm>
                <a:off x="625" y="2583"/>
                <a:ext cx="697"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grpSp>
        <p:sp>
          <p:nvSpPr>
            <p:cNvPr id="57" name="Rectangle 118">
              <a:extLst>
                <a:ext uri="{FF2B5EF4-FFF2-40B4-BE49-F238E27FC236}">
                  <a16:creationId xmlns:a16="http://schemas.microsoft.com/office/drawing/2014/main" id="{ACA44148-7C10-3C49-BB35-5101746C955C}"/>
                </a:ext>
              </a:extLst>
            </p:cNvPr>
            <p:cNvSpPr>
              <a:spLocks noChangeArrowheads="1"/>
            </p:cNvSpPr>
            <p:nvPr/>
          </p:nvSpPr>
          <p:spPr bwMode="auto">
            <a:xfrm>
              <a:off x="4218" y="1359"/>
              <a:ext cx="595" cy="48"/>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58" name="Rectangle 119">
              <a:extLst>
                <a:ext uri="{FF2B5EF4-FFF2-40B4-BE49-F238E27FC236}">
                  <a16:creationId xmlns:a16="http://schemas.microsoft.com/office/drawing/2014/main" id="{4E7711E0-C3F4-3F44-939E-C5EB99D29083}"/>
                </a:ext>
              </a:extLst>
            </p:cNvPr>
            <p:cNvSpPr>
              <a:spLocks noChangeArrowheads="1"/>
            </p:cNvSpPr>
            <p:nvPr/>
          </p:nvSpPr>
          <p:spPr bwMode="auto">
            <a:xfrm>
              <a:off x="4229" y="1656"/>
              <a:ext cx="595" cy="48"/>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grpSp>
          <p:nvGrpSpPr>
            <p:cNvPr id="59" name="Group 120">
              <a:extLst>
                <a:ext uri="{FF2B5EF4-FFF2-40B4-BE49-F238E27FC236}">
                  <a16:creationId xmlns:a16="http://schemas.microsoft.com/office/drawing/2014/main" id="{67EE5E5B-A672-4948-A190-6619EF0F407D}"/>
                </a:ext>
              </a:extLst>
            </p:cNvPr>
            <p:cNvGrpSpPr>
              <a:grpSpLocks/>
            </p:cNvGrpSpPr>
            <p:nvPr/>
          </p:nvGrpSpPr>
          <p:grpSpPr bwMode="auto">
            <a:xfrm>
              <a:off x="4735" y="1627"/>
              <a:ext cx="582" cy="151"/>
              <a:chOff x="614" y="2568"/>
              <a:chExt cx="725" cy="139"/>
            </a:xfrm>
          </p:grpSpPr>
          <p:sp>
            <p:nvSpPr>
              <p:cNvPr id="75" name="AutoShape 121">
                <a:extLst>
                  <a:ext uri="{FF2B5EF4-FFF2-40B4-BE49-F238E27FC236}">
                    <a16:creationId xmlns:a16="http://schemas.microsoft.com/office/drawing/2014/main" id="{05F4D1D6-814A-6E46-A67F-0AB27A8D1CE8}"/>
                  </a:ext>
                </a:extLst>
              </p:cNvPr>
              <p:cNvSpPr>
                <a:spLocks noChangeArrowheads="1"/>
              </p:cNvSpPr>
              <p:nvPr/>
            </p:nvSpPr>
            <p:spPr bwMode="auto">
              <a:xfrm>
                <a:off x="614" y="2570"/>
                <a:ext cx="722" cy="137"/>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76" name="AutoShape 122">
                <a:extLst>
                  <a:ext uri="{FF2B5EF4-FFF2-40B4-BE49-F238E27FC236}">
                    <a16:creationId xmlns:a16="http://schemas.microsoft.com/office/drawing/2014/main" id="{B26FB4DB-5CE0-0547-A9EF-8F3F889E2A00}"/>
                  </a:ext>
                </a:extLst>
              </p:cNvPr>
              <p:cNvSpPr>
                <a:spLocks noChangeArrowheads="1"/>
              </p:cNvSpPr>
              <p:nvPr/>
            </p:nvSpPr>
            <p:spPr bwMode="auto">
              <a:xfrm>
                <a:off x="627" y="2585"/>
                <a:ext cx="683" cy="108"/>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grpSp>
        <p:sp>
          <p:nvSpPr>
            <p:cNvPr id="60" name="Freeform 123">
              <a:extLst>
                <a:ext uri="{FF2B5EF4-FFF2-40B4-BE49-F238E27FC236}">
                  <a16:creationId xmlns:a16="http://schemas.microsoft.com/office/drawing/2014/main" id="{06773D0F-8045-BA4B-A438-853ED5C1E6CA}"/>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nvGrpSpPr>
            <p:cNvPr id="61" name="Group 124">
              <a:extLst>
                <a:ext uri="{FF2B5EF4-FFF2-40B4-BE49-F238E27FC236}">
                  <a16:creationId xmlns:a16="http://schemas.microsoft.com/office/drawing/2014/main" id="{2289418B-58E5-6F41-8BA5-C30F733D8B78}"/>
                </a:ext>
              </a:extLst>
            </p:cNvPr>
            <p:cNvGrpSpPr>
              <a:grpSpLocks/>
            </p:cNvGrpSpPr>
            <p:nvPr/>
          </p:nvGrpSpPr>
          <p:grpSpPr bwMode="auto">
            <a:xfrm>
              <a:off x="4739" y="1327"/>
              <a:ext cx="582" cy="139"/>
              <a:chOff x="614" y="2568"/>
              <a:chExt cx="725" cy="139"/>
            </a:xfrm>
          </p:grpSpPr>
          <p:sp>
            <p:nvSpPr>
              <p:cNvPr id="73" name="AutoShape 125">
                <a:extLst>
                  <a:ext uri="{FF2B5EF4-FFF2-40B4-BE49-F238E27FC236}">
                    <a16:creationId xmlns:a16="http://schemas.microsoft.com/office/drawing/2014/main" id="{38E6EBDC-7542-364B-BAB0-D30286482B98}"/>
                  </a:ext>
                </a:extLst>
              </p:cNvPr>
              <p:cNvSpPr>
                <a:spLocks noChangeArrowheads="1"/>
              </p:cNvSpPr>
              <p:nvPr/>
            </p:nvSpPr>
            <p:spPr bwMode="auto">
              <a:xfrm>
                <a:off x="616" y="2568"/>
                <a:ext cx="722" cy="138"/>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74" name="AutoShape 126">
                <a:extLst>
                  <a:ext uri="{FF2B5EF4-FFF2-40B4-BE49-F238E27FC236}">
                    <a16:creationId xmlns:a16="http://schemas.microsoft.com/office/drawing/2014/main" id="{54B2EB69-B7C9-EC42-B99F-19CC17D5EAD3}"/>
                  </a:ext>
                </a:extLst>
              </p:cNvPr>
              <p:cNvSpPr>
                <a:spLocks noChangeArrowheads="1"/>
              </p:cNvSpPr>
              <p:nvPr/>
            </p:nvSpPr>
            <p:spPr bwMode="auto">
              <a:xfrm>
                <a:off x="629" y="2584"/>
                <a:ext cx="689"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grpSp>
        <p:sp>
          <p:nvSpPr>
            <p:cNvPr id="62" name="Rectangle 127">
              <a:extLst>
                <a:ext uri="{FF2B5EF4-FFF2-40B4-BE49-F238E27FC236}">
                  <a16:creationId xmlns:a16="http://schemas.microsoft.com/office/drawing/2014/main" id="{08BCE1F3-76AF-E441-89A0-DA57E700E37B}"/>
                </a:ext>
              </a:extLst>
            </p:cNvPr>
            <p:cNvSpPr>
              <a:spLocks noChangeArrowheads="1"/>
            </p:cNvSpPr>
            <p:nvPr/>
          </p:nvSpPr>
          <p:spPr bwMode="auto">
            <a:xfrm>
              <a:off x="5252" y="429"/>
              <a:ext cx="68" cy="2290"/>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63" name="Freeform 128">
              <a:extLst>
                <a:ext uri="{FF2B5EF4-FFF2-40B4-BE49-F238E27FC236}">
                  <a16:creationId xmlns:a16="http://schemas.microsoft.com/office/drawing/2014/main" id="{4B174135-D9EA-854A-9853-AC5CCDD443C7}"/>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64" name="Freeform 129">
              <a:extLst>
                <a:ext uri="{FF2B5EF4-FFF2-40B4-BE49-F238E27FC236}">
                  <a16:creationId xmlns:a16="http://schemas.microsoft.com/office/drawing/2014/main" id="{927D55DC-6C82-634A-B79C-B427EAAD459E}"/>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65" name="Oval 130">
              <a:extLst>
                <a:ext uri="{FF2B5EF4-FFF2-40B4-BE49-F238E27FC236}">
                  <a16:creationId xmlns:a16="http://schemas.microsoft.com/office/drawing/2014/main" id="{3BB31101-2EB7-F44D-8AA6-0366039E9CFA}"/>
                </a:ext>
              </a:extLst>
            </p:cNvPr>
            <p:cNvSpPr>
              <a:spLocks noChangeArrowheads="1"/>
            </p:cNvSpPr>
            <p:nvPr/>
          </p:nvSpPr>
          <p:spPr bwMode="auto">
            <a:xfrm>
              <a:off x="5518" y="2612"/>
              <a:ext cx="47" cy="96"/>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66" name="Freeform 131">
              <a:extLst>
                <a:ext uri="{FF2B5EF4-FFF2-40B4-BE49-F238E27FC236}">
                  <a16:creationId xmlns:a16="http://schemas.microsoft.com/office/drawing/2014/main" id="{79253978-26CE-7249-A74C-F9743D4FBD8F}"/>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67" name="AutoShape 132">
              <a:extLst>
                <a:ext uri="{FF2B5EF4-FFF2-40B4-BE49-F238E27FC236}">
                  <a16:creationId xmlns:a16="http://schemas.microsoft.com/office/drawing/2014/main" id="{D2E63390-A569-3942-9FC4-1FAF9A9C770E}"/>
                </a:ext>
              </a:extLst>
            </p:cNvPr>
            <p:cNvSpPr>
              <a:spLocks noChangeArrowheads="1"/>
            </p:cNvSpPr>
            <p:nvPr/>
          </p:nvSpPr>
          <p:spPr bwMode="auto">
            <a:xfrm>
              <a:off x="4140" y="2676"/>
              <a:ext cx="1201" cy="149"/>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68" name="AutoShape 133">
              <a:extLst>
                <a:ext uri="{FF2B5EF4-FFF2-40B4-BE49-F238E27FC236}">
                  <a16:creationId xmlns:a16="http://schemas.microsoft.com/office/drawing/2014/main" id="{76E84029-5A5D-0B43-A027-68F72A0B1075}"/>
                </a:ext>
              </a:extLst>
            </p:cNvPr>
            <p:cNvSpPr>
              <a:spLocks noChangeArrowheads="1"/>
            </p:cNvSpPr>
            <p:nvPr/>
          </p:nvSpPr>
          <p:spPr bwMode="auto">
            <a:xfrm>
              <a:off x="4208" y="2713"/>
              <a:ext cx="1070" cy="80"/>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69" name="Oval 134">
              <a:extLst>
                <a:ext uri="{FF2B5EF4-FFF2-40B4-BE49-F238E27FC236}">
                  <a16:creationId xmlns:a16="http://schemas.microsoft.com/office/drawing/2014/main" id="{3E213C1D-2C02-AD4C-9E3D-D83B7E9B8458}"/>
                </a:ext>
              </a:extLst>
            </p:cNvPr>
            <p:cNvSpPr>
              <a:spLocks noChangeArrowheads="1"/>
            </p:cNvSpPr>
            <p:nvPr/>
          </p:nvSpPr>
          <p:spPr bwMode="auto">
            <a:xfrm>
              <a:off x="4307" y="2384"/>
              <a:ext cx="157" cy="143"/>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70" name="Oval 135">
              <a:extLst>
                <a:ext uri="{FF2B5EF4-FFF2-40B4-BE49-F238E27FC236}">
                  <a16:creationId xmlns:a16="http://schemas.microsoft.com/office/drawing/2014/main" id="{8AAFA532-A081-384C-AB75-218BDC209A3C}"/>
                </a:ext>
              </a:extLst>
            </p:cNvPr>
            <p:cNvSpPr>
              <a:spLocks noChangeArrowheads="1"/>
            </p:cNvSpPr>
            <p:nvPr/>
          </p:nvSpPr>
          <p:spPr bwMode="auto">
            <a:xfrm>
              <a:off x="4485" y="2384"/>
              <a:ext cx="162" cy="143"/>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dirty="0">
                <a:ln>
                  <a:noFill/>
                </a:ln>
                <a:solidFill>
                  <a:srgbClr val="FF0000"/>
                </a:solidFill>
                <a:effectLst/>
                <a:uLnTx/>
                <a:uFillTx/>
                <a:latin typeface="Calibri"/>
                <a:ea typeface="ＭＳ Ｐゴシック" panose="020B0600070205080204" pitchFamily="34" charset="-128"/>
                <a:cs typeface="Arial" panose="020B0604020202020204" pitchFamily="34" charset="0"/>
              </a:endParaRPr>
            </a:p>
          </p:txBody>
        </p:sp>
        <p:sp>
          <p:nvSpPr>
            <p:cNvPr id="71" name="Oval 136">
              <a:extLst>
                <a:ext uri="{FF2B5EF4-FFF2-40B4-BE49-F238E27FC236}">
                  <a16:creationId xmlns:a16="http://schemas.microsoft.com/office/drawing/2014/main" id="{56B5635A-EB88-0440-8FBB-410A578DEF4E}"/>
                </a:ext>
              </a:extLst>
            </p:cNvPr>
            <p:cNvSpPr>
              <a:spLocks noChangeArrowheads="1"/>
            </p:cNvSpPr>
            <p:nvPr/>
          </p:nvSpPr>
          <p:spPr bwMode="auto">
            <a:xfrm>
              <a:off x="4662" y="2379"/>
              <a:ext cx="157" cy="143"/>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72" name="Rectangle 137">
              <a:extLst>
                <a:ext uri="{FF2B5EF4-FFF2-40B4-BE49-F238E27FC236}">
                  <a16:creationId xmlns:a16="http://schemas.microsoft.com/office/drawing/2014/main" id="{DB35C1A6-F8F8-A34C-83A8-1C5F2BC02CF1}"/>
                </a:ext>
              </a:extLst>
            </p:cNvPr>
            <p:cNvSpPr>
              <a:spLocks noChangeArrowheads="1"/>
            </p:cNvSpPr>
            <p:nvPr/>
          </p:nvSpPr>
          <p:spPr bwMode="auto">
            <a:xfrm>
              <a:off x="5064" y="1837"/>
              <a:ext cx="84" cy="760"/>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grpSp>
      <p:sp>
        <p:nvSpPr>
          <p:cNvPr id="81" name="Rectangle 3">
            <a:extLst>
              <a:ext uri="{FF2B5EF4-FFF2-40B4-BE49-F238E27FC236}">
                <a16:creationId xmlns:a16="http://schemas.microsoft.com/office/drawing/2014/main" id="{0E93D937-D6CD-8B48-B770-F30B1D0D993E}"/>
              </a:ext>
            </a:extLst>
          </p:cNvPr>
          <p:cNvSpPr txBox="1">
            <a:spLocks noChangeArrowheads="1"/>
          </p:cNvSpPr>
          <p:nvPr/>
        </p:nvSpPr>
        <p:spPr>
          <a:xfrm>
            <a:off x="794606" y="2233994"/>
            <a:ext cx="4908362" cy="3762375"/>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33363" marR="0" lvl="0" indent="-233363"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user configures browser to point to a (local) </a:t>
            </a:r>
            <a:r>
              <a:rPr kumimoji="0" lang="en-US" altLang="en-US" sz="2800" b="0" i="1" u="none" strike="noStrike" kern="1200" cap="none" spc="0" normalizeH="0" baseline="0" noProof="0" dirty="0">
                <a:ln>
                  <a:noFill/>
                </a:ln>
                <a:solidFill>
                  <a:srgbClr val="C00000"/>
                </a:solidFill>
                <a:effectLst/>
                <a:uLnTx/>
                <a:uFillTx/>
                <a:latin typeface="Calibri"/>
                <a:ea typeface="ＭＳ Ｐゴシック" panose="020B0600070205080204" pitchFamily="34" charset="-128"/>
                <a:cs typeface="+mn-cs"/>
              </a:rPr>
              <a:t>Web cache</a:t>
            </a:r>
          </a:p>
          <a:p>
            <a:pPr marL="233363" marR="0" lvl="0" indent="-233363"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browser sends all HTTP requests to cache</a:t>
            </a:r>
          </a:p>
          <a:p>
            <a:pPr marL="685800" marR="0" lvl="1" indent="-228600"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800" b="0" i="1" u="none" strike="noStrike" kern="1200" cap="none" spc="0" normalizeH="0" baseline="0" noProof="0" dirty="0">
                <a:ln>
                  <a:noFill/>
                </a:ln>
                <a:solidFill>
                  <a:srgbClr val="0000A3"/>
                </a:solidFill>
                <a:effectLst/>
                <a:uLnTx/>
                <a:uFillTx/>
                <a:latin typeface="Calibri"/>
                <a:ea typeface="ＭＳ Ｐゴシック" panose="020B0600070205080204" pitchFamily="34" charset="-128"/>
                <a:cs typeface="+mn-cs"/>
              </a:rPr>
              <a:t>if</a:t>
            </a:r>
            <a:r>
              <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 object in cache: cache returns object to client</a:t>
            </a:r>
          </a:p>
          <a:p>
            <a:pPr marL="685800" marR="0" lvl="1" indent="-228600"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800" b="0" i="1" u="none" strike="noStrike" kern="1200" cap="none" spc="0" normalizeH="0" baseline="0" noProof="0" dirty="0">
                <a:ln>
                  <a:noFill/>
                </a:ln>
                <a:solidFill>
                  <a:srgbClr val="0000A3"/>
                </a:solidFill>
                <a:effectLst/>
                <a:uLnTx/>
                <a:uFillTx/>
                <a:latin typeface="Calibri"/>
                <a:ea typeface="ＭＳ Ｐゴシック" panose="020B0600070205080204" pitchFamily="34" charset="-128"/>
                <a:cs typeface="+mn-cs"/>
              </a:rPr>
              <a:t>else</a:t>
            </a:r>
            <a:r>
              <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 cache requests object from origin server, caches received object, then returns object to client</a:t>
            </a:r>
          </a:p>
        </p:txBody>
      </p:sp>
      <p:sp>
        <p:nvSpPr>
          <p:cNvPr id="82" name="Rectangle 4">
            <a:extLst>
              <a:ext uri="{FF2B5EF4-FFF2-40B4-BE49-F238E27FC236}">
                <a16:creationId xmlns:a16="http://schemas.microsoft.com/office/drawing/2014/main" id="{333F1EEA-A155-1C41-80CD-10E94B83082A}"/>
              </a:ext>
            </a:extLst>
          </p:cNvPr>
          <p:cNvSpPr>
            <a:spLocks noChangeArrowheads="1"/>
          </p:cNvSpPr>
          <p:nvPr/>
        </p:nvSpPr>
        <p:spPr bwMode="auto">
          <a:xfrm>
            <a:off x="865380" y="1333500"/>
            <a:ext cx="10292615" cy="596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3200" b="0" i="1" u="none" strike="noStrike" kern="1200" cap="none" spc="0" normalizeH="0" baseline="0" noProof="0" dirty="0">
                <a:ln>
                  <a:noFill/>
                </a:ln>
                <a:solidFill>
                  <a:srgbClr val="CC0000"/>
                </a:solidFill>
                <a:effectLst/>
                <a:uLnTx/>
                <a:uFillTx/>
                <a:latin typeface="Calibri"/>
                <a:ea typeface="ＭＳ Ｐゴシック" panose="020B0600070205080204" pitchFamily="34" charset="-128"/>
                <a:cs typeface="+mn-cs"/>
              </a:rPr>
              <a:t>Goal:</a:t>
            </a:r>
            <a:r>
              <a:rPr kumimoji="0" lang="en-US" altLang="en-US" sz="32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 satisfy client requests without involving origin server</a:t>
            </a:r>
          </a:p>
        </p:txBody>
      </p:sp>
      <p:sp>
        <p:nvSpPr>
          <p:cNvPr id="83" name="Text Box 6">
            <a:extLst>
              <a:ext uri="{FF2B5EF4-FFF2-40B4-BE49-F238E27FC236}">
                <a16:creationId xmlns:a16="http://schemas.microsoft.com/office/drawing/2014/main" id="{70E92C74-86C4-E048-AD53-D4201EAFCFA7}"/>
              </a:ext>
            </a:extLst>
          </p:cNvPr>
          <p:cNvSpPr txBox="1">
            <a:spLocks noChangeArrowheads="1"/>
          </p:cNvSpPr>
          <p:nvPr/>
        </p:nvSpPr>
        <p:spPr bwMode="auto">
          <a:xfrm>
            <a:off x="6416675" y="3118188"/>
            <a:ext cx="6572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client</a:t>
            </a:r>
            <a:endParaRPr kumimoji="0" lang="en-US" altLang="en-US" sz="24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grpSp>
        <p:nvGrpSpPr>
          <p:cNvPr id="2" name="Group 1">
            <a:extLst>
              <a:ext uri="{FF2B5EF4-FFF2-40B4-BE49-F238E27FC236}">
                <a16:creationId xmlns:a16="http://schemas.microsoft.com/office/drawing/2014/main" id="{E568D9C3-D40D-D946-AB3E-DA830336DA5D}"/>
              </a:ext>
            </a:extLst>
          </p:cNvPr>
          <p:cNvGrpSpPr/>
          <p:nvPr/>
        </p:nvGrpSpPr>
        <p:grpSpPr>
          <a:xfrm>
            <a:off x="8270000" y="2687749"/>
            <a:ext cx="786882" cy="1235302"/>
            <a:chOff x="8270000" y="2687749"/>
            <a:chExt cx="786882" cy="1235302"/>
          </a:xfrm>
        </p:grpSpPr>
        <p:grpSp>
          <p:nvGrpSpPr>
            <p:cNvPr id="15" name="Group 138">
              <a:extLst>
                <a:ext uri="{FF2B5EF4-FFF2-40B4-BE49-F238E27FC236}">
                  <a16:creationId xmlns:a16="http://schemas.microsoft.com/office/drawing/2014/main" id="{BCAE7764-70F3-6C4D-BAB2-DE0B7C89D816}"/>
                </a:ext>
              </a:extLst>
            </p:cNvPr>
            <p:cNvGrpSpPr>
              <a:grpSpLocks/>
            </p:cNvGrpSpPr>
            <p:nvPr/>
          </p:nvGrpSpPr>
          <p:grpSpPr bwMode="auto">
            <a:xfrm>
              <a:off x="8475663" y="3207088"/>
              <a:ext cx="400050" cy="715963"/>
              <a:chOff x="4140" y="429"/>
              <a:chExt cx="1425" cy="2396"/>
            </a:xfrm>
          </p:grpSpPr>
          <p:sp>
            <p:nvSpPr>
              <p:cNvPr id="16" name="Freeform 139">
                <a:extLst>
                  <a:ext uri="{FF2B5EF4-FFF2-40B4-BE49-F238E27FC236}">
                    <a16:creationId xmlns:a16="http://schemas.microsoft.com/office/drawing/2014/main" id="{F1B2DFA0-F79D-7B41-AEB4-30CE9076E70C}"/>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7" name="Rectangle 140">
                <a:extLst>
                  <a:ext uri="{FF2B5EF4-FFF2-40B4-BE49-F238E27FC236}">
                    <a16:creationId xmlns:a16="http://schemas.microsoft.com/office/drawing/2014/main" id="{C5E2EFBB-BBC5-9A42-BB0E-E6D6D2C22EC2}"/>
                  </a:ext>
                </a:extLst>
              </p:cNvPr>
              <p:cNvSpPr>
                <a:spLocks noChangeArrowheads="1"/>
              </p:cNvSpPr>
              <p:nvPr/>
            </p:nvSpPr>
            <p:spPr bwMode="auto">
              <a:xfrm>
                <a:off x="4208" y="429"/>
                <a:ext cx="1046"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18" name="Freeform 141">
                <a:extLst>
                  <a:ext uri="{FF2B5EF4-FFF2-40B4-BE49-F238E27FC236}">
                    <a16:creationId xmlns:a16="http://schemas.microsoft.com/office/drawing/2014/main" id="{55529617-AF40-4A4A-B8BE-0A1D9AFF9850}"/>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9" name="Freeform 142">
                <a:extLst>
                  <a:ext uri="{FF2B5EF4-FFF2-40B4-BE49-F238E27FC236}">
                    <a16:creationId xmlns:a16="http://schemas.microsoft.com/office/drawing/2014/main" id="{CD96A818-3AB4-9749-B364-C94B61E3934D}"/>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0" name="Rectangle 143">
                <a:extLst>
                  <a:ext uri="{FF2B5EF4-FFF2-40B4-BE49-F238E27FC236}">
                    <a16:creationId xmlns:a16="http://schemas.microsoft.com/office/drawing/2014/main" id="{6CB7A8CB-28B7-454A-B6FA-0B497C6EA086}"/>
                  </a:ext>
                </a:extLst>
              </p:cNvPr>
              <p:cNvSpPr>
                <a:spLocks noChangeArrowheads="1"/>
              </p:cNvSpPr>
              <p:nvPr/>
            </p:nvSpPr>
            <p:spPr bwMode="auto">
              <a:xfrm>
                <a:off x="4214" y="695"/>
                <a:ext cx="594" cy="48"/>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grpSp>
            <p:nvGrpSpPr>
              <p:cNvPr id="21" name="Group 144">
                <a:extLst>
                  <a:ext uri="{FF2B5EF4-FFF2-40B4-BE49-F238E27FC236}">
                    <a16:creationId xmlns:a16="http://schemas.microsoft.com/office/drawing/2014/main" id="{B151228D-C4D6-FC47-B4C4-E4FEAAC8EB96}"/>
                  </a:ext>
                </a:extLst>
              </p:cNvPr>
              <p:cNvGrpSpPr>
                <a:grpSpLocks/>
              </p:cNvGrpSpPr>
              <p:nvPr/>
            </p:nvGrpSpPr>
            <p:grpSpPr bwMode="auto">
              <a:xfrm>
                <a:off x="4749" y="668"/>
                <a:ext cx="581" cy="145"/>
                <a:chOff x="614" y="2568"/>
                <a:chExt cx="725" cy="139"/>
              </a:xfrm>
            </p:grpSpPr>
            <p:sp>
              <p:nvSpPr>
                <p:cNvPr id="46" name="AutoShape 145">
                  <a:extLst>
                    <a:ext uri="{FF2B5EF4-FFF2-40B4-BE49-F238E27FC236}">
                      <a16:creationId xmlns:a16="http://schemas.microsoft.com/office/drawing/2014/main" id="{581E8E47-6DB1-F54B-9476-01B6F2E30099}"/>
                    </a:ext>
                  </a:extLst>
                </p:cNvPr>
                <p:cNvSpPr>
                  <a:spLocks noChangeArrowheads="1"/>
                </p:cNvSpPr>
                <p:nvPr/>
              </p:nvSpPr>
              <p:spPr bwMode="auto">
                <a:xfrm>
                  <a:off x="616" y="2568"/>
                  <a:ext cx="720" cy="138"/>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47" name="AutoShape 146">
                  <a:extLst>
                    <a:ext uri="{FF2B5EF4-FFF2-40B4-BE49-F238E27FC236}">
                      <a16:creationId xmlns:a16="http://schemas.microsoft.com/office/drawing/2014/main" id="{7F2D9B2C-626D-344A-83E2-C990F841501B}"/>
                    </a:ext>
                  </a:extLst>
                </p:cNvPr>
                <p:cNvSpPr>
                  <a:spLocks noChangeArrowheads="1"/>
                </p:cNvSpPr>
                <p:nvPr/>
              </p:nvSpPr>
              <p:spPr bwMode="auto">
                <a:xfrm>
                  <a:off x="630" y="2583"/>
                  <a:ext cx="670"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grpSp>
          <p:sp>
            <p:nvSpPr>
              <p:cNvPr id="22" name="Rectangle 147">
                <a:extLst>
                  <a:ext uri="{FF2B5EF4-FFF2-40B4-BE49-F238E27FC236}">
                    <a16:creationId xmlns:a16="http://schemas.microsoft.com/office/drawing/2014/main" id="{06A6E158-AA9B-7643-9927-3F063660DC35}"/>
                  </a:ext>
                </a:extLst>
              </p:cNvPr>
              <p:cNvSpPr>
                <a:spLocks noChangeArrowheads="1"/>
              </p:cNvSpPr>
              <p:nvPr/>
            </p:nvSpPr>
            <p:spPr bwMode="auto">
              <a:xfrm>
                <a:off x="4225" y="1019"/>
                <a:ext cx="594" cy="48"/>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grpSp>
            <p:nvGrpSpPr>
              <p:cNvPr id="23" name="Group 148">
                <a:extLst>
                  <a:ext uri="{FF2B5EF4-FFF2-40B4-BE49-F238E27FC236}">
                    <a16:creationId xmlns:a16="http://schemas.microsoft.com/office/drawing/2014/main" id="{24564C8A-097F-5447-B760-9CD6285FD6E8}"/>
                  </a:ext>
                </a:extLst>
              </p:cNvPr>
              <p:cNvGrpSpPr>
                <a:grpSpLocks/>
              </p:cNvGrpSpPr>
              <p:nvPr/>
            </p:nvGrpSpPr>
            <p:grpSpPr bwMode="auto">
              <a:xfrm>
                <a:off x="4747" y="994"/>
                <a:ext cx="581" cy="134"/>
                <a:chOff x="614" y="2568"/>
                <a:chExt cx="725" cy="139"/>
              </a:xfrm>
            </p:grpSpPr>
            <p:sp>
              <p:nvSpPr>
                <p:cNvPr id="44" name="AutoShape 149">
                  <a:extLst>
                    <a:ext uri="{FF2B5EF4-FFF2-40B4-BE49-F238E27FC236}">
                      <a16:creationId xmlns:a16="http://schemas.microsoft.com/office/drawing/2014/main" id="{04C4FA5A-4748-2D42-BA0D-06AFE4DAEE26}"/>
                    </a:ext>
                  </a:extLst>
                </p:cNvPr>
                <p:cNvSpPr>
                  <a:spLocks noChangeArrowheads="1"/>
                </p:cNvSpPr>
                <p:nvPr/>
              </p:nvSpPr>
              <p:spPr bwMode="auto">
                <a:xfrm>
                  <a:off x="612" y="2566"/>
                  <a:ext cx="727" cy="143"/>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45" name="AutoShape 150">
                  <a:extLst>
                    <a:ext uri="{FF2B5EF4-FFF2-40B4-BE49-F238E27FC236}">
                      <a16:creationId xmlns:a16="http://schemas.microsoft.com/office/drawing/2014/main" id="{84E1D8C6-7DEE-484B-99EE-B608D1AEB05E}"/>
                    </a:ext>
                  </a:extLst>
                </p:cNvPr>
                <p:cNvSpPr>
                  <a:spLocks noChangeArrowheads="1"/>
                </p:cNvSpPr>
                <p:nvPr/>
              </p:nvSpPr>
              <p:spPr bwMode="auto">
                <a:xfrm>
                  <a:off x="626" y="2583"/>
                  <a:ext cx="692"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grpSp>
          <p:sp>
            <p:nvSpPr>
              <p:cNvPr id="24" name="Rectangle 151">
                <a:extLst>
                  <a:ext uri="{FF2B5EF4-FFF2-40B4-BE49-F238E27FC236}">
                    <a16:creationId xmlns:a16="http://schemas.microsoft.com/office/drawing/2014/main" id="{454AD9D8-054B-E244-8A65-C00DC300D60C}"/>
                  </a:ext>
                </a:extLst>
              </p:cNvPr>
              <p:cNvSpPr>
                <a:spLocks noChangeArrowheads="1"/>
              </p:cNvSpPr>
              <p:nvPr/>
            </p:nvSpPr>
            <p:spPr bwMode="auto">
              <a:xfrm>
                <a:off x="4219" y="1359"/>
                <a:ext cx="594" cy="48"/>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25" name="Rectangle 152">
                <a:extLst>
                  <a:ext uri="{FF2B5EF4-FFF2-40B4-BE49-F238E27FC236}">
                    <a16:creationId xmlns:a16="http://schemas.microsoft.com/office/drawing/2014/main" id="{40C54BAB-9592-ED4B-80E1-874156D7B15A}"/>
                  </a:ext>
                </a:extLst>
              </p:cNvPr>
              <p:cNvSpPr>
                <a:spLocks noChangeArrowheads="1"/>
              </p:cNvSpPr>
              <p:nvPr/>
            </p:nvSpPr>
            <p:spPr bwMode="auto">
              <a:xfrm>
                <a:off x="4230" y="1656"/>
                <a:ext cx="594" cy="48"/>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grpSp>
            <p:nvGrpSpPr>
              <p:cNvPr id="26" name="Group 153">
                <a:extLst>
                  <a:ext uri="{FF2B5EF4-FFF2-40B4-BE49-F238E27FC236}">
                    <a16:creationId xmlns:a16="http://schemas.microsoft.com/office/drawing/2014/main" id="{64CB2613-6494-6C4A-AC96-EDE0548984F6}"/>
                  </a:ext>
                </a:extLst>
              </p:cNvPr>
              <p:cNvGrpSpPr>
                <a:grpSpLocks/>
              </p:cNvGrpSpPr>
              <p:nvPr/>
            </p:nvGrpSpPr>
            <p:grpSpPr bwMode="auto">
              <a:xfrm>
                <a:off x="4735" y="1627"/>
                <a:ext cx="582" cy="151"/>
                <a:chOff x="614" y="2568"/>
                <a:chExt cx="725" cy="139"/>
              </a:xfrm>
            </p:grpSpPr>
            <p:sp>
              <p:nvSpPr>
                <p:cNvPr id="42" name="AutoShape 154">
                  <a:extLst>
                    <a:ext uri="{FF2B5EF4-FFF2-40B4-BE49-F238E27FC236}">
                      <a16:creationId xmlns:a16="http://schemas.microsoft.com/office/drawing/2014/main" id="{A27D1399-0ADF-5D43-8B09-BCD5BD0CD0CC}"/>
                    </a:ext>
                  </a:extLst>
                </p:cNvPr>
                <p:cNvSpPr>
                  <a:spLocks noChangeArrowheads="1"/>
                </p:cNvSpPr>
                <p:nvPr/>
              </p:nvSpPr>
              <p:spPr bwMode="auto">
                <a:xfrm>
                  <a:off x="612" y="2570"/>
                  <a:ext cx="726" cy="137"/>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43" name="AutoShape 155">
                  <a:extLst>
                    <a:ext uri="{FF2B5EF4-FFF2-40B4-BE49-F238E27FC236}">
                      <a16:creationId xmlns:a16="http://schemas.microsoft.com/office/drawing/2014/main" id="{20A4C850-89B5-6B44-820C-B66073B7527E}"/>
                    </a:ext>
                  </a:extLst>
                </p:cNvPr>
                <p:cNvSpPr>
                  <a:spLocks noChangeArrowheads="1"/>
                </p:cNvSpPr>
                <p:nvPr/>
              </p:nvSpPr>
              <p:spPr bwMode="auto">
                <a:xfrm>
                  <a:off x="627" y="2585"/>
                  <a:ext cx="690" cy="108"/>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grpSp>
          <p:sp>
            <p:nvSpPr>
              <p:cNvPr id="27" name="Freeform 156">
                <a:extLst>
                  <a:ext uri="{FF2B5EF4-FFF2-40B4-BE49-F238E27FC236}">
                    <a16:creationId xmlns:a16="http://schemas.microsoft.com/office/drawing/2014/main" id="{69CA70FC-8D55-3C40-9230-BB1B319F0219}"/>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nvGrpSpPr>
              <p:cNvPr id="28" name="Group 157">
                <a:extLst>
                  <a:ext uri="{FF2B5EF4-FFF2-40B4-BE49-F238E27FC236}">
                    <a16:creationId xmlns:a16="http://schemas.microsoft.com/office/drawing/2014/main" id="{592B4F87-8FD7-004F-9CBD-2E07936D76B1}"/>
                  </a:ext>
                </a:extLst>
              </p:cNvPr>
              <p:cNvGrpSpPr>
                <a:grpSpLocks/>
              </p:cNvGrpSpPr>
              <p:nvPr/>
            </p:nvGrpSpPr>
            <p:grpSpPr bwMode="auto">
              <a:xfrm>
                <a:off x="4739" y="1327"/>
                <a:ext cx="582" cy="139"/>
                <a:chOff x="614" y="2568"/>
                <a:chExt cx="725" cy="139"/>
              </a:xfrm>
            </p:grpSpPr>
            <p:sp>
              <p:nvSpPr>
                <p:cNvPr id="40" name="AutoShape 158">
                  <a:extLst>
                    <a:ext uri="{FF2B5EF4-FFF2-40B4-BE49-F238E27FC236}">
                      <a16:creationId xmlns:a16="http://schemas.microsoft.com/office/drawing/2014/main" id="{52452D42-BA3E-B548-9F26-4F10DEBFFC06}"/>
                    </a:ext>
                  </a:extLst>
                </p:cNvPr>
                <p:cNvSpPr>
                  <a:spLocks noChangeArrowheads="1"/>
                </p:cNvSpPr>
                <p:nvPr/>
              </p:nvSpPr>
              <p:spPr bwMode="auto">
                <a:xfrm>
                  <a:off x="615" y="2568"/>
                  <a:ext cx="726" cy="138"/>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41" name="AutoShape 159">
                  <a:extLst>
                    <a:ext uri="{FF2B5EF4-FFF2-40B4-BE49-F238E27FC236}">
                      <a16:creationId xmlns:a16="http://schemas.microsoft.com/office/drawing/2014/main" id="{2E496C07-9C8C-B34F-8201-DBF2AB09E8D1}"/>
                    </a:ext>
                  </a:extLst>
                </p:cNvPr>
                <p:cNvSpPr>
                  <a:spLocks noChangeArrowheads="1"/>
                </p:cNvSpPr>
                <p:nvPr/>
              </p:nvSpPr>
              <p:spPr bwMode="auto">
                <a:xfrm>
                  <a:off x="629" y="2584"/>
                  <a:ext cx="690"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grpSp>
          <p:sp>
            <p:nvSpPr>
              <p:cNvPr id="29" name="Rectangle 160">
                <a:extLst>
                  <a:ext uri="{FF2B5EF4-FFF2-40B4-BE49-F238E27FC236}">
                    <a16:creationId xmlns:a16="http://schemas.microsoft.com/office/drawing/2014/main" id="{507783BC-460D-F943-9047-6C6F897FE10C}"/>
                  </a:ext>
                </a:extLst>
              </p:cNvPr>
              <p:cNvSpPr>
                <a:spLocks noChangeArrowheads="1"/>
              </p:cNvSpPr>
              <p:nvPr/>
            </p:nvSpPr>
            <p:spPr bwMode="auto">
              <a:xfrm>
                <a:off x="5248" y="429"/>
                <a:ext cx="68" cy="2290"/>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30" name="Freeform 161">
                <a:extLst>
                  <a:ext uri="{FF2B5EF4-FFF2-40B4-BE49-F238E27FC236}">
                    <a16:creationId xmlns:a16="http://schemas.microsoft.com/office/drawing/2014/main" id="{88257E4A-4830-E644-BAF7-847C2053BCF2}"/>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31" name="Freeform 162">
                <a:extLst>
                  <a:ext uri="{FF2B5EF4-FFF2-40B4-BE49-F238E27FC236}">
                    <a16:creationId xmlns:a16="http://schemas.microsoft.com/office/drawing/2014/main" id="{24A3F621-17CD-4645-A51D-7042FE22E5F1}"/>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32" name="Oval 163">
                <a:extLst>
                  <a:ext uri="{FF2B5EF4-FFF2-40B4-BE49-F238E27FC236}">
                    <a16:creationId xmlns:a16="http://schemas.microsoft.com/office/drawing/2014/main" id="{EA7A271B-C672-7748-BB6C-4320F9AE9120}"/>
                  </a:ext>
                </a:extLst>
              </p:cNvPr>
              <p:cNvSpPr>
                <a:spLocks noChangeArrowheads="1"/>
              </p:cNvSpPr>
              <p:nvPr/>
            </p:nvSpPr>
            <p:spPr bwMode="auto">
              <a:xfrm>
                <a:off x="5520" y="2612"/>
                <a:ext cx="45" cy="96"/>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33" name="Freeform 164">
                <a:extLst>
                  <a:ext uri="{FF2B5EF4-FFF2-40B4-BE49-F238E27FC236}">
                    <a16:creationId xmlns:a16="http://schemas.microsoft.com/office/drawing/2014/main" id="{BF246A84-BFE7-3049-922B-DD8B6EA2E7D3}"/>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34" name="AutoShape 165">
                <a:extLst>
                  <a:ext uri="{FF2B5EF4-FFF2-40B4-BE49-F238E27FC236}">
                    <a16:creationId xmlns:a16="http://schemas.microsoft.com/office/drawing/2014/main" id="{A85BFA7C-936F-3A41-9B80-F269D0D81E50}"/>
                  </a:ext>
                </a:extLst>
              </p:cNvPr>
              <p:cNvSpPr>
                <a:spLocks noChangeArrowheads="1"/>
              </p:cNvSpPr>
              <p:nvPr/>
            </p:nvSpPr>
            <p:spPr bwMode="auto">
              <a:xfrm>
                <a:off x="4140" y="2676"/>
                <a:ext cx="1199" cy="149"/>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35" name="AutoShape 166">
                <a:extLst>
                  <a:ext uri="{FF2B5EF4-FFF2-40B4-BE49-F238E27FC236}">
                    <a16:creationId xmlns:a16="http://schemas.microsoft.com/office/drawing/2014/main" id="{143F5A2C-3FCC-214E-B1DD-37354850C395}"/>
                  </a:ext>
                </a:extLst>
              </p:cNvPr>
              <p:cNvSpPr>
                <a:spLocks noChangeArrowheads="1"/>
              </p:cNvSpPr>
              <p:nvPr/>
            </p:nvSpPr>
            <p:spPr bwMode="auto">
              <a:xfrm>
                <a:off x="4208" y="2713"/>
                <a:ext cx="1069" cy="80"/>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36" name="Oval 167">
                <a:extLst>
                  <a:ext uri="{FF2B5EF4-FFF2-40B4-BE49-F238E27FC236}">
                    <a16:creationId xmlns:a16="http://schemas.microsoft.com/office/drawing/2014/main" id="{9F154E92-095E-194F-B02E-9A00467A044B}"/>
                  </a:ext>
                </a:extLst>
              </p:cNvPr>
              <p:cNvSpPr>
                <a:spLocks noChangeArrowheads="1"/>
              </p:cNvSpPr>
              <p:nvPr/>
            </p:nvSpPr>
            <p:spPr bwMode="auto">
              <a:xfrm>
                <a:off x="4310" y="2384"/>
                <a:ext cx="158" cy="143"/>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37" name="Oval 168">
                <a:extLst>
                  <a:ext uri="{FF2B5EF4-FFF2-40B4-BE49-F238E27FC236}">
                    <a16:creationId xmlns:a16="http://schemas.microsoft.com/office/drawing/2014/main" id="{9D1FEADC-3D9C-A84B-8B87-2D971178EAD9}"/>
                  </a:ext>
                </a:extLst>
              </p:cNvPr>
              <p:cNvSpPr>
                <a:spLocks noChangeArrowheads="1"/>
              </p:cNvSpPr>
              <p:nvPr/>
            </p:nvSpPr>
            <p:spPr bwMode="auto">
              <a:xfrm>
                <a:off x="4485" y="2384"/>
                <a:ext cx="158" cy="143"/>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dirty="0">
                  <a:ln>
                    <a:noFill/>
                  </a:ln>
                  <a:solidFill>
                    <a:srgbClr val="FF0000"/>
                  </a:solidFill>
                  <a:effectLst/>
                  <a:uLnTx/>
                  <a:uFillTx/>
                  <a:latin typeface="Calibri"/>
                  <a:ea typeface="ＭＳ Ｐゴシック" panose="020B0600070205080204" pitchFamily="34" charset="-128"/>
                  <a:cs typeface="Arial" panose="020B0604020202020204" pitchFamily="34" charset="0"/>
                </a:endParaRPr>
              </a:p>
            </p:txBody>
          </p:sp>
          <p:sp>
            <p:nvSpPr>
              <p:cNvPr id="38" name="Oval 169">
                <a:extLst>
                  <a:ext uri="{FF2B5EF4-FFF2-40B4-BE49-F238E27FC236}">
                    <a16:creationId xmlns:a16="http://schemas.microsoft.com/office/drawing/2014/main" id="{4E9E3512-C0DF-9C4B-84D2-8F5465E6D892}"/>
                  </a:ext>
                </a:extLst>
              </p:cNvPr>
              <p:cNvSpPr>
                <a:spLocks noChangeArrowheads="1"/>
              </p:cNvSpPr>
              <p:nvPr/>
            </p:nvSpPr>
            <p:spPr bwMode="auto">
              <a:xfrm>
                <a:off x="4660" y="2379"/>
                <a:ext cx="158" cy="143"/>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39" name="Rectangle 170">
                <a:extLst>
                  <a:ext uri="{FF2B5EF4-FFF2-40B4-BE49-F238E27FC236}">
                    <a16:creationId xmlns:a16="http://schemas.microsoft.com/office/drawing/2014/main" id="{4D132F38-B955-6A4E-A501-5DB6D9BF92E8}"/>
                  </a:ext>
                </a:extLst>
              </p:cNvPr>
              <p:cNvSpPr>
                <a:spLocks noChangeArrowheads="1"/>
              </p:cNvSpPr>
              <p:nvPr/>
            </p:nvSpPr>
            <p:spPr bwMode="auto">
              <a:xfrm>
                <a:off x="5062" y="1837"/>
                <a:ext cx="85" cy="760"/>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grpSp>
        <p:sp>
          <p:nvSpPr>
            <p:cNvPr id="84" name="Text Box 8">
              <a:extLst>
                <a:ext uri="{FF2B5EF4-FFF2-40B4-BE49-F238E27FC236}">
                  <a16:creationId xmlns:a16="http://schemas.microsoft.com/office/drawing/2014/main" id="{5DE1E660-E2FD-8848-B0BB-84A037DCCC22}"/>
                </a:ext>
              </a:extLst>
            </p:cNvPr>
            <p:cNvSpPr txBox="1">
              <a:spLocks noChangeArrowheads="1"/>
            </p:cNvSpPr>
            <p:nvPr/>
          </p:nvSpPr>
          <p:spPr bwMode="auto">
            <a:xfrm>
              <a:off x="8270000" y="2687749"/>
              <a:ext cx="786882" cy="5909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80000"/>
                </a:lnSpc>
                <a:spcBef>
                  <a:spcPct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Web </a:t>
              </a:r>
            </a:p>
            <a:p>
              <a:pPr marL="0" marR="0" lvl="0" indent="0" algn="ctr" defTabSz="914400" rtl="0" eaLnBrk="1" fontAlgn="auto" latinLnBrk="0" hangingPunct="1">
                <a:lnSpc>
                  <a:spcPct val="80000"/>
                </a:lnSpc>
                <a:spcBef>
                  <a:spcPct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cache</a:t>
              </a:r>
              <a:endParaRPr kumimoji="0" lang="en-US" altLang="en-US" sz="24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grpSp>
      <p:sp>
        <p:nvSpPr>
          <p:cNvPr id="85" name="Text Box 21">
            <a:extLst>
              <a:ext uri="{FF2B5EF4-FFF2-40B4-BE49-F238E27FC236}">
                <a16:creationId xmlns:a16="http://schemas.microsoft.com/office/drawing/2014/main" id="{E15405A8-0743-624D-A374-AA89B476DBE9}"/>
              </a:ext>
            </a:extLst>
          </p:cNvPr>
          <p:cNvSpPr txBox="1">
            <a:spLocks noChangeArrowheads="1"/>
          </p:cNvSpPr>
          <p:nvPr/>
        </p:nvSpPr>
        <p:spPr bwMode="auto">
          <a:xfrm>
            <a:off x="6538913" y="5089863"/>
            <a:ext cx="6572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client</a:t>
            </a:r>
            <a:endParaRPr kumimoji="0" lang="en-US" altLang="en-US" sz="24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grpSp>
        <p:nvGrpSpPr>
          <p:cNvPr id="86" name="Group 53">
            <a:extLst>
              <a:ext uri="{FF2B5EF4-FFF2-40B4-BE49-F238E27FC236}">
                <a16:creationId xmlns:a16="http://schemas.microsoft.com/office/drawing/2014/main" id="{006A4F95-0B3D-AC43-A627-71A7FD2195DC}"/>
              </a:ext>
            </a:extLst>
          </p:cNvPr>
          <p:cNvGrpSpPr>
            <a:grpSpLocks/>
          </p:cNvGrpSpPr>
          <p:nvPr/>
        </p:nvGrpSpPr>
        <p:grpSpPr bwMode="auto">
          <a:xfrm>
            <a:off x="6915150" y="3845263"/>
            <a:ext cx="1490663" cy="760413"/>
            <a:chOff x="2942" y="2580"/>
            <a:chExt cx="939" cy="479"/>
          </a:xfrm>
        </p:grpSpPr>
        <p:sp>
          <p:nvSpPr>
            <p:cNvPr id="87" name="Line 19">
              <a:extLst>
                <a:ext uri="{FF2B5EF4-FFF2-40B4-BE49-F238E27FC236}">
                  <a16:creationId xmlns:a16="http://schemas.microsoft.com/office/drawing/2014/main" id="{C4FCDE12-2844-E249-88D6-1248CC2CE8A9}"/>
                </a:ext>
              </a:extLst>
            </p:cNvPr>
            <p:cNvSpPr>
              <a:spLocks noChangeShapeType="1"/>
            </p:cNvSpPr>
            <p:nvPr/>
          </p:nvSpPr>
          <p:spPr bwMode="auto">
            <a:xfrm flipV="1">
              <a:off x="2998" y="2580"/>
              <a:ext cx="883" cy="479"/>
            </a:xfrm>
            <a:prstGeom prst="line">
              <a:avLst/>
            </a:prstGeom>
            <a:noFill/>
            <a:ln w="28575">
              <a:solidFill>
                <a:srgbClr val="CC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92" name="Text Box 23">
              <a:extLst>
                <a:ext uri="{FF2B5EF4-FFF2-40B4-BE49-F238E27FC236}">
                  <a16:creationId xmlns:a16="http://schemas.microsoft.com/office/drawing/2014/main" id="{BDF0B946-2F1F-B54D-8334-894004430BEA}"/>
                </a:ext>
              </a:extLst>
            </p:cNvPr>
            <p:cNvSpPr txBox="1">
              <a:spLocks noChangeArrowheads="1"/>
            </p:cNvSpPr>
            <p:nvPr/>
          </p:nvSpPr>
          <p:spPr bwMode="auto">
            <a:xfrm rot="19907361">
              <a:off x="2942" y="2645"/>
              <a:ext cx="821" cy="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600" b="0" i="0" u="none" strike="noStrike" kern="1200" cap="none" spc="0" normalizeH="0" baseline="0" noProof="0" dirty="0">
                  <a:ln>
                    <a:noFill/>
                  </a:ln>
                  <a:solidFill>
                    <a:srgbClr val="CC0000"/>
                  </a:solidFill>
                  <a:effectLst/>
                  <a:uLnTx/>
                  <a:uFillTx/>
                  <a:latin typeface="Calibri"/>
                  <a:ea typeface="ＭＳ Ｐゴシック" panose="020B0600070205080204" pitchFamily="34" charset="-128"/>
                  <a:cs typeface="+mn-cs"/>
                </a:rPr>
                <a:t>HTTP request</a:t>
              </a:r>
              <a:endParaRPr kumimoji="0" lang="en-US" altLang="en-US" sz="2400" b="0" i="0" u="none" strike="noStrike" kern="1200" cap="none" spc="0" normalizeH="0" baseline="0" noProof="0" dirty="0">
                <a:ln>
                  <a:noFill/>
                </a:ln>
                <a:solidFill>
                  <a:srgbClr val="CC0000"/>
                </a:solidFill>
                <a:effectLst/>
                <a:uLnTx/>
                <a:uFillTx/>
                <a:latin typeface="Calibri"/>
                <a:ea typeface="ＭＳ Ｐゴシック" panose="020B0600070205080204" pitchFamily="34" charset="-128"/>
                <a:cs typeface="+mn-cs"/>
              </a:endParaRPr>
            </a:p>
          </p:txBody>
        </p:sp>
      </p:grpSp>
      <p:grpSp>
        <p:nvGrpSpPr>
          <p:cNvPr id="93" name="Group 54">
            <a:extLst>
              <a:ext uri="{FF2B5EF4-FFF2-40B4-BE49-F238E27FC236}">
                <a16:creationId xmlns:a16="http://schemas.microsoft.com/office/drawing/2014/main" id="{0430DB37-F13E-FB4C-8461-73427AD15541}"/>
              </a:ext>
            </a:extLst>
          </p:cNvPr>
          <p:cNvGrpSpPr>
            <a:grpSpLocks/>
          </p:cNvGrpSpPr>
          <p:nvPr/>
        </p:nvGrpSpPr>
        <p:grpSpPr bwMode="auto">
          <a:xfrm>
            <a:off x="7054850" y="3932576"/>
            <a:ext cx="1487488" cy="785812"/>
            <a:chOff x="3030" y="2635"/>
            <a:chExt cx="937" cy="495"/>
          </a:xfrm>
        </p:grpSpPr>
        <p:sp>
          <p:nvSpPr>
            <p:cNvPr id="94" name="Line 20">
              <a:extLst>
                <a:ext uri="{FF2B5EF4-FFF2-40B4-BE49-F238E27FC236}">
                  <a16:creationId xmlns:a16="http://schemas.microsoft.com/office/drawing/2014/main" id="{68522646-1C6E-6141-85AF-6F21328BDB54}"/>
                </a:ext>
              </a:extLst>
            </p:cNvPr>
            <p:cNvSpPr>
              <a:spLocks noChangeShapeType="1"/>
            </p:cNvSpPr>
            <p:nvPr/>
          </p:nvSpPr>
          <p:spPr bwMode="auto">
            <a:xfrm flipH="1">
              <a:off x="3030" y="2635"/>
              <a:ext cx="884" cy="495"/>
            </a:xfrm>
            <a:prstGeom prst="line">
              <a:avLst/>
            </a:prstGeom>
            <a:noFill/>
            <a:ln w="28575">
              <a:solidFill>
                <a:srgbClr val="CC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95" name="Text Box 25">
              <a:extLst>
                <a:ext uri="{FF2B5EF4-FFF2-40B4-BE49-F238E27FC236}">
                  <a16:creationId xmlns:a16="http://schemas.microsoft.com/office/drawing/2014/main" id="{497C49B3-B78E-EF40-9F30-9D168B831D7B}"/>
                </a:ext>
              </a:extLst>
            </p:cNvPr>
            <p:cNvSpPr txBox="1">
              <a:spLocks noChangeArrowheads="1"/>
            </p:cNvSpPr>
            <p:nvPr/>
          </p:nvSpPr>
          <p:spPr bwMode="auto">
            <a:xfrm rot="19862217">
              <a:off x="3069" y="2846"/>
              <a:ext cx="898" cy="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600" b="0" i="0" u="none" strike="noStrike" kern="1200" cap="none" spc="0" normalizeH="0" baseline="0" noProof="0" dirty="0">
                  <a:ln>
                    <a:noFill/>
                  </a:ln>
                  <a:solidFill>
                    <a:srgbClr val="CC0000"/>
                  </a:solidFill>
                  <a:effectLst/>
                  <a:uLnTx/>
                  <a:uFillTx/>
                  <a:latin typeface="Calibri"/>
                  <a:ea typeface="ＭＳ Ｐゴシック" panose="020B0600070205080204" pitchFamily="34" charset="-128"/>
                  <a:cs typeface="+mn-cs"/>
                </a:rPr>
                <a:t>HTTP response</a:t>
              </a:r>
              <a:endParaRPr kumimoji="0" lang="en-US" altLang="en-US" sz="2400" b="0" i="0" u="none" strike="noStrike" kern="1200" cap="none" spc="0" normalizeH="0" baseline="0" noProof="0" dirty="0">
                <a:ln>
                  <a:noFill/>
                </a:ln>
                <a:solidFill>
                  <a:srgbClr val="CC0000"/>
                </a:solidFill>
                <a:effectLst/>
                <a:uLnTx/>
                <a:uFillTx/>
                <a:latin typeface="Calibri"/>
                <a:ea typeface="ＭＳ Ｐゴシック" panose="020B0600070205080204" pitchFamily="34" charset="-128"/>
                <a:cs typeface="+mn-cs"/>
              </a:endParaRPr>
            </a:p>
          </p:txBody>
        </p:sp>
      </p:grpSp>
      <p:grpSp>
        <p:nvGrpSpPr>
          <p:cNvPr id="96" name="Group 49">
            <a:extLst>
              <a:ext uri="{FF2B5EF4-FFF2-40B4-BE49-F238E27FC236}">
                <a16:creationId xmlns:a16="http://schemas.microsoft.com/office/drawing/2014/main" id="{8EC23EE2-3572-4749-B83B-56A3E22AF760}"/>
              </a:ext>
            </a:extLst>
          </p:cNvPr>
          <p:cNvGrpSpPr>
            <a:grpSpLocks/>
          </p:cNvGrpSpPr>
          <p:nvPr/>
        </p:nvGrpSpPr>
        <p:grpSpPr bwMode="auto">
          <a:xfrm>
            <a:off x="7010400" y="2873713"/>
            <a:ext cx="3251200" cy="730250"/>
            <a:chOff x="3002" y="1979"/>
            <a:chExt cx="2048" cy="460"/>
          </a:xfrm>
        </p:grpSpPr>
        <p:sp>
          <p:nvSpPr>
            <p:cNvPr id="97" name="Freeform 18">
              <a:extLst>
                <a:ext uri="{FF2B5EF4-FFF2-40B4-BE49-F238E27FC236}">
                  <a16:creationId xmlns:a16="http://schemas.microsoft.com/office/drawing/2014/main" id="{B3BFA12B-AF52-444A-9C8D-FD235EBCD1CD}"/>
                </a:ext>
              </a:extLst>
            </p:cNvPr>
            <p:cNvSpPr>
              <a:spLocks/>
            </p:cNvSpPr>
            <p:nvPr/>
          </p:nvSpPr>
          <p:spPr bwMode="auto">
            <a:xfrm>
              <a:off x="3002" y="1979"/>
              <a:ext cx="2048" cy="460"/>
            </a:xfrm>
            <a:custGeom>
              <a:avLst/>
              <a:gdLst>
                <a:gd name="T0" fmla="*/ 0 w 2048"/>
                <a:gd name="T1" fmla="*/ 2 h 460"/>
                <a:gd name="T2" fmla="*/ 1011 w 2048"/>
                <a:gd name="T3" fmla="*/ 460 h 460"/>
                <a:gd name="T4" fmla="*/ 2048 w 2048"/>
                <a:gd name="T5" fmla="*/ 0 h 460"/>
                <a:gd name="T6" fmla="*/ 0 60000 65536"/>
                <a:gd name="T7" fmla="*/ 0 60000 65536"/>
                <a:gd name="T8" fmla="*/ 0 60000 65536"/>
                <a:gd name="T9" fmla="*/ 0 w 2048"/>
                <a:gd name="T10" fmla="*/ 0 h 460"/>
                <a:gd name="T11" fmla="*/ 2048 w 2048"/>
                <a:gd name="T12" fmla="*/ 460 h 460"/>
              </a:gdLst>
              <a:ahLst/>
              <a:cxnLst>
                <a:cxn ang="T6">
                  <a:pos x="T0" y="T1"/>
                </a:cxn>
                <a:cxn ang="T7">
                  <a:pos x="T2" y="T3"/>
                </a:cxn>
                <a:cxn ang="T8">
                  <a:pos x="T4" y="T5"/>
                </a:cxn>
              </a:cxnLst>
              <a:rect l="T9" t="T10" r="T11" b="T12"/>
              <a:pathLst>
                <a:path w="2048" h="460">
                  <a:moveTo>
                    <a:pt x="0" y="2"/>
                  </a:moveTo>
                  <a:lnTo>
                    <a:pt x="1011" y="460"/>
                  </a:lnTo>
                  <a:lnTo>
                    <a:pt x="2048" y="0"/>
                  </a:lnTo>
                </a:path>
              </a:pathLst>
            </a:custGeom>
            <a:noFill/>
            <a:ln w="28575">
              <a:solidFill>
                <a:srgbClr val="CC0000"/>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98" name="Text Box 22">
              <a:extLst>
                <a:ext uri="{FF2B5EF4-FFF2-40B4-BE49-F238E27FC236}">
                  <a16:creationId xmlns:a16="http://schemas.microsoft.com/office/drawing/2014/main" id="{5DC9736F-EB13-904A-A584-847C86859C20}"/>
                </a:ext>
              </a:extLst>
            </p:cNvPr>
            <p:cNvSpPr txBox="1">
              <a:spLocks noChangeArrowheads="1"/>
            </p:cNvSpPr>
            <p:nvPr/>
          </p:nvSpPr>
          <p:spPr bwMode="auto">
            <a:xfrm rot="1422049">
              <a:off x="3129" y="2005"/>
              <a:ext cx="821" cy="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600" b="0" i="0" u="none" strike="noStrike" kern="1200" cap="none" spc="0" normalizeH="0" baseline="0" noProof="0" dirty="0">
                  <a:ln>
                    <a:noFill/>
                  </a:ln>
                  <a:solidFill>
                    <a:srgbClr val="CC0000"/>
                  </a:solidFill>
                  <a:effectLst/>
                  <a:uLnTx/>
                  <a:uFillTx/>
                  <a:latin typeface="Calibri"/>
                  <a:ea typeface="ＭＳ Ｐゴシック" panose="020B0600070205080204" pitchFamily="34" charset="-128"/>
                  <a:cs typeface="+mn-cs"/>
                </a:rPr>
                <a:t>HTTP request</a:t>
              </a:r>
              <a:endParaRPr kumimoji="0" lang="en-US" altLang="en-US" sz="2400" b="0" i="0" u="none" strike="noStrike" kern="1200" cap="none" spc="0" normalizeH="0" baseline="0" noProof="0" dirty="0">
                <a:ln>
                  <a:noFill/>
                </a:ln>
                <a:solidFill>
                  <a:srgbClr val="CC0000"/>
                </a:solidFill>
                <a:effectLst/>
                <a:uLnTx/>
                <a:uFillTx/>
                <a:latin typeface="Calibri"/>
                <a:ea typeface="ＭＳ Ｐゴシック" panose="020B0600070205080204" pitchFamily="34" charset="-128"/>
                <a:cs typeface="+mn-cs"/>
              </a:endParaRPr>
            </a:p>
          </p:txBody>
        </p:sp>
        <p:sp>
          <p:nvSpPr>
            <p:cNvPr id="99" name="Text Box 45">
              <a:extLst>
                <a:ext uri="{FF2B5EF4-FFF2-40B4-BE49-F238E27FC236}">
                  <a16:creationId xmlns:a16="http://schemas.microsoft.com/office/drawing/2014/main" id="{5F201396-3496-B54A-87C0-83E69A7B8703}"/>
                </a:ext>
              </a:extLst>
            </p:cNvPr>
            <p:cNvSpPr txBox="1">
              <a:spLocks noChangeArrowheads="1"/>
            </p:cNvSpPr>
            <p:nvPr/>
          </p:nvSpPr>
          <p:spPr bwMode="auto">
            <a:xfrm rot="20180032">
              <a:off x="4160" y="2015"/>
              <a:ext cx="821" cy="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600" b="0" i="0" u="none" strike="noStrike" kern="1200" cap="none" spc="0" normalizeH="0" baseline="0" noProof="0" dirty="0">
                  <a:ln>
                    <a:noFill/>
                  </a:ln>
                  <a:solidFill>
                    <a:srgbClr val="CC0000"/>
                  </a:solidFill>
                  <a:effectLst/>
                  <a:uLnTx/>
                  <a:uFillTx/>
                  <a:latin typeface="Calibri"/>
                  <a:ea typeface="ＭＳ Ｐゴシック" panose="020B0600070205080204" pitchFamily="34" charset="-128"/>
                  <a:cs typeface="+mn-cs"/>
                </a:rPr>
                <a:t>HTTP request</a:t>
              </a:r>
              <a:endParaRPr kumimoji="0" lang="en-US" altLang="en-US" sz="2400" b="0" i="0" u="none" strike="noStrike" kern="1200" cap="none" spc="0" normalizeH="0" baseline="0" noProof="0" dirty="0">
                <a:ln>
                  <a:noFill/>
                </a:ln>
                <a:solidFill>
                  <a:srgbClr val="CC0000"/>
                </a:solidFill>
                <a:effectLst/>
                <a:uLnTx/>
                <a:uFillTx/>
                <a:latin typeface="Calibri"/>
                <a:ea typeface="ＭＳ Ｐゴシック" panose="020B0600070205080204" pitchFamily="34" charset="-128"/>
                <a:cs typeface="+mn-cs"/>
              </a:endParaRPr>
            </a:p>
          </p:txBody>
        </p:sp>
      </p:grpSp>
      <p:sp>
        <p:nvSpPr>
          <p:cNvPr id="101" name="Text Box 48">
            <a:extLst>
              <a:ext uri="{FF2B5EF4-FFF2-40B4-BE49-F238E27FC236}">
                <a16:creationId xmlns:a16="http://schemas.microsoft.com/office/drawing/2014/main" id="{53C0E2C7-E328-094F-86C2-7FF28BDF952E}"/>
              </a:ext>
            </a:extLst>
          </p:cNvPr>
          <p:cNvSpPr txBox="1">
            <a:spLocks noChangeArrowheads="1"/>
          </p:cNvSpPr>
          <p:nvPr/>
        </p:nvSpPr>
        <p:spPr bwMode="auto">
          <a:xfrm>
            <a:off x="10281826" y="3292132"/>
            <a:ext cx="708848" cy="5355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origin </a:t>
            </a:r>
          </a:p>
          <a:p>
            <a:pPr marL="0" marR="0" lvl="0" indent="0" algn="ctr" defTabSz="914400" rtl="0" eaLnBrk="1" fontAlgn="auto" latinLnBrk="0" hangingPunct="1">
              <a:lnSpc>
                <a:spcPct val="80000"/>
              </a:lnSpc>
              <a:spcBef>
                <a:spcPct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server</a:t>
            </a:r>
            <a:endParaRPr kumimoji="0" lang="en-US" altLang="en-US" sz="24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pic>
        <p:nvPicPr>
          <p:cNvPr id="103" name="Picture 56">
            <a:extLst>
              <a:ext uri="{FF2B5EF4-FFF2-40B4-BE49-F238E27FC236}">
                <a16:creationId xmlns:a16="http://schemas.microsoft.com/office/drawing/2014/main" id="{D1860A46-FB8D-2145-A291-FDFCD300B203}"/>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0542588" y="2381588"/>
            <a:ext cx="527050" cy="433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04" name="Group 60">
            <a:extLst>
              <a:ext uri="{FF2B5EF4-FFF2-40B4-BE49-F238E27FC236}">
                <a16:creationId xmlns:a16="http://schemas.microsoft.com/office/drawing/2014/main" id="{1E55489F-3411-D147-A30E-37C79E67D16D}"/>
              </a:ext>
            </a:extLst>
          </p:cNvPr>
          <p:cNvGrpSpPr>
            <a:grpSpLocks/>
          </p:cNvGrpSpPr>
          <p:nvPr/>
        </p:nvGrpSpPr>
        <p:grpSpPr bwMode="auto">
          <a:xfrm>
            <a:off x="6237288" y="2421276"/>
            <a:ext cx="4110038" cy="1814512"/>
            <a:chOff x="2515" y="1687"/>
            <a:chExt cx="2589" cy="1143"/>
          </a:xfrm>
        </p:grpSpPr>
        <p:sp>
          <p:nvSpPr>
            <p:cNvPr id="105" name="Freeform 44">
              <a:extLst>
                <a:ext uri="{FF2B5EF4-FFF2-40B4-BE49-F238E27FC236}">
                  <a16:creationId xmlns:a16="http://schemas.microsoft.com/office/drawing/2014/main" id="{AD023CD7-2DF4-0047-A0A8-EE7C8FDF2AD7}"/>
                </a:ext>
              </a:extLst>
            </p:cNvPr>
            <p:cNvSpPr>
              <a:spLocks/>
            </p:cNvSpPr>
            <p:nvPr/>
          </p:nvSpPr>
          <p:spPr bwMode="auto">
            <a:xfrm>
              <a:off x="2985" y="2026"/>
              <a:ext cx="2119" cy="476"/>
            </a:xfrm>
            <a:custGeom>
              <a:avLst/>
              <a:gdLst>
                <a:gd name="T0" fmla="*/ 2119 w 2119"/>
                <a:gd name="T1" fmla="*/ 0 h 476"/>
                <a:gd name="T2" fmla="*/ 1020 w 2119"/>
                <a:gd name="T3" fmla="*/ 476 h 476"/>
                <a:gd name="T4" fmla="*/ 0 w 2119"/>
                <a:gd name="T5" fmla="*/ 8 h 476"/>
                <a:gd name="T6" fmla="*/ 0 60000 65536"/>
                <a:gd name="T7" fmla="*/ 0 60000 65536"/>
                <a:gd name="T8" fmla="*/ 0 60000 65536"/>
                <a:gd name="T9" fmla="*/ 0 w 2119"/>
                <a:gd name="T10" fmla="*/ 0 h 476"/>
                <a:gd name="T11" fmla="*/ 2119 w 2119"/>
                <a:gd name="T12" fmla="*/ 476 h 476"/>
              </a:gdLst>
              <a:ahLst/>
              <a:cxnLst>
                <a:cxn ang="T6">
                  <a:pos x="T0" y="T1"/>
                </a:cxn>
                <a:cxn ang="T7">
                  <a:pos x="T2" y="T3"/>
                </a:cxn>
                <a:cxn ang="T8">
                  <a:pos x="T4" y="T5"/>
                </a:cxn>
              </a:cxnLst>
              <a:rect l="T9" t="T10" r="T11" b="T12"/>
              <a:pathLst>
                <a:path w="2119" h="476">
                  <a:moveTo>
                    <a:pt x="2119" y="0"/>
                  </a:moveTo>
                  <a:lnTo>
                    <a:pt x="1020" y="476"/>
                  </a:lnTo>
                  <a:lnTo>
                    <a:pt x="0" y="8"/>
                  </a:lnTo>
                </a:path>
              </a:pathLst>
            </a:custGeom>
            <a:noFill/>
            <a:ln w="28575">
              <a:solidFill>
                <a:srgbClr val="CC0000"/>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06" name="Text Box 24">
              <a:extLst>
                <a:ext uri="{FF2B5EF4-FFF2-40B4-BE49-F238E27FC236}">
                  <a16:creationId xmlns:a16="http://schemas.microsoft.com/office/drawing/2014/main" id="{3A73F75B-5403-E34F-8197-7456A76E7D33}"/>
                </a:ext>
              </a:extLst>
            </p:cNvPr>
            <p:cNvSpPr txBox="1">
              <a:spLocks noChangeArrowheads="1"/>
            </p:cNvSpPr>
            <p:nvPr/>
          </p:nvSpPr>
          <p:spPr bwMode="auto">
            <a:xfrm rot="1411598">
              <a:off x="2963" y="2243"/>
              <a:ext cx="898" cy="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600" b="0" i="0" u="none" strike="noStrike" kern="1200" cap="none" spc="0" normalizeH="0" baseline="0" noProof="0" dirty="0">
                  <a:ln>
                    <a:noFill/>
                  </a:ln>
                  <a:solidFill>
                    <a:srgbClr val="CC0000"/>
                  </a:solidFill>
                  <a:effectLst/>
                  <a:uLnTx/>
                  <a:uFillTx/>
                  <a:latin typeface="Calibri"/>
                  <a:ea typeface="ＭＳ Ｐゴシック" panose="020B0600070205080204" pitchFamily="34" charset="-128"/>
                  <a:cs typeface="+mn-cs"/>
                </a:rPr>
                <a:t>HTTP response</a:t>
              </a:r>
              <a:endParaRPr kumimoji="0" lang="en-US" altLang="en-US" sz="2400" b="0" i="0" u="none" strike="noStrike" kern="1200" cap="none" spc="0" normalizeH="0" baseline="0" noProof="0" dirty="0">
                <a:ln>
                  <a:noFill/>
                </a:ln>
                <a:solidFill>
                  <a:srgbClr val="CC0000"/>
                </a:solidFill>
                <a:effectLst/>
                <a:uLnTx/>
                <a:uFillTx/>
                <a:latin typeface="Calibri"/>
                <a:ea typeface="ＭＳ Ｐゴシック" panose="020B0600070205080204" pitchFamily="34" charset="-128"/>
                <a:cs typeface="+mn-cs"/>
              </a:endParaRPr>
            </a:p>
          </p:txBody>
        </p:sp>
        <p:sp>
          <p:nvSpPr>
            <p:cNvPr id="107" name="Text Box 46">
              <a:extLst>
                <a:ext uri="{FF2B5EF4-FFF2-40B4-BE49-F238E27FC236}">
                  <a16:creationId xmlns:a16="http://schemas.microsoft.com/office/drawing/2014/main" id="{84D34D31-F002-7644-A66C-387CC45D7E5C}"/>
                </a:ext>
              </a:extLst>
            </p:cNvPr>
            <p:cNvSpPr txBox="1">
              <a:spLocks noChangeArrowheads="1"/>
            </p:cNvSpPr>
            <p:nvPr/>
          </p:nvSpPr>
          <p:spPr bwMode="auto">
            <a:xfrm rot="20184211">
              <a:off x="4193" y="2231"/>
              <a:ext cx="898" cy="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600" b="0" i="0" u="none" strike="noStrike" kern="1200" cap="none" spc="0" normalizeH="0" baseline="0" noProof="0" dirty="0">
                  <a:ln>
                    <a:noFill/>
                  </a:ln>
                  <a:solidFill>
                    <a:srgbClr val="CC0000"/>
                  </a:solidFill>
                  <a:effectLst/>
                  <a:uLnTx/>
                  <a:uFillTx/>
                  <a:latin typeface="Calibri"/>
                  <a:ea typeface="ＭＳ Ｐゴシック" panose="020B0600070205080204" pitchFamily="34" charset="-128"/>
                  <a:cs typeface="+mn-cs"/>
                </a:rPr>
                <a:t>HTTP response</a:t>
              </a:r>
              <a:endParaRPr kumimoji="0" lang="en-US" altLang="en-US" sz="2400" b="0" i="0" u="none" strike="noStrike" kern="1200" cap="none" spc="0" normalizeH="0" baseline="0" noProof="0" dirty="0">
                <a:ln>
                  <a:noFill/>
                </a:ln>
                <a:solidFill>
                  <a:srgbClr val="CC0000"/>
                </a:solidFill>
                <a:effectLst/>
                <a:uLnTx/>
                <a:uFillTx/>
                <a:latin typeface="Calibri"/>
                <a:ea typeface="ＭＳ Ｐゴシック" panose="020B0600070205080204" pitchFamily="34" charset="-128"/>
                <a:cs typeface="+mn-cs"/>
              </a:endParaRPr>
            </a:p>
          </p:txBody>
        </p:sp>
        <p:pic>
          <p:nvPicPr>
            <p:cNvPr id="108" name="Picture 57">
              <a:extLst>
                <a:ext uri="{FF2B5EF4-FFF2-40B4-BE49-F238E27FC236}">
                  <a16:creationId xmlns:a16="http://schemas.microsoft.com/office/drawing/2014/main" id="{AAE983CF-984C-9D4D-815F-5073893D27C8}"/>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979" y="2557"/>
              <a:ext cx="332" cy="2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9" name="Picture 59">
              <a:extLst>
                <a:ext uri="{FF2B5EF4-FFF2-40B4-BE49-F238E27FC236}">
                  <a16:creationId xmlns:a16="http://schemas.microsoft.com/office/drawing/2014/main" id="{24961BA7-6903-124E-955A-AEDC5B6FBEFD}"/>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515" y="1687"/>
              <a:ext cx="332" cy="2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110" name="Picture 61">
            <a:extLst>
              <a:ext uri="{FF2B5EF4-FFF2-40B4-BE49-F238E27FC236}">
                <a16:creationId xmlns:a16="http://schemas.microsoft.com/office/drawing/2014/main" id="{DB808EFC-F790-0C46-B5F2-BCC2B49C454E}"/>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284913" y="4362788"/>
            <a:ext cx="527050" cy="433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0" name="Slide Number Placeholder 2">
            <a:extLst>
              <a:ext uri="{FF2B5EF4-FFF2-40B4-BE49-F238E27FC236}">
                <a16:creationId xmlns:a16="http://schemas.microsoft.com/office/drawing/2014/main" id="{AAEEF6BD-F1CB-4A4C-82D3-5C6EE9E6D0EF}"/>
              </a:ext>
            </a:extLst>
          </p:cNvPr>
          <p:cNvSpPr>
            <a:spLocks noGrp="1"/>
          </p:cNvSpPr>
          <p:nvPr>
            <p:ph type="sldNum" sz="quarter" idx="4"/>
          </p:nvPr>
        </p:nvSpPr>
        <p:spPr>
          <a:xfrm>
            <a:off x="9219616" y="6443089"/>
            <a:ext cx="2743200" cy="365125"/>
          </a:xfrm>
        </p:spPr>
        <p:txBody>
          <a:bodyPr/>
          <a:lstStyle/>
          <a:p>
            <a:r>
              <a:rPr lang="en-US" dirty="0"/>
              <a:t>Application Layer: 2-</a:t>
            </a:r>
            <a:fld id="{C4204591-24BD-A542-B9D5-F8D8A88D2FEE}" type="slidenum">
              <a:rPr lang="en-US" smtClean="0"/>
              <a:pPr/>
              <a:t>42</a:t>
            </a:fld>
            <a:endParaRPr lang="en-US" dirty="0"/>
          </a:p>
        </p:txBody>
      </p:sp>
    </p:spTree>
    <p:extLst>
      <p:ext uri="{BB962C8B-B14F-4D97-AF65-F5344CB8AC3E}">
        <p14:creationId xmlns:p14="http://schemas.microsoft.com/office/powerpoint/2010/main" val="256479208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81">
                                            <p:txEl>
                                              <p:pRg st="0" end="0"/>
                                            </p:txEl>
                                          </p:spTgt>
                                        </p:tgtEl>
                                        <p:attrNameLst>
                                          <p:attrName>style.visibility</p:attrName>
                                        </p:attrNameLst>
                                      </p:cBhvr>
                                      <p:to>
                                        <p:strVal val="visible"/>
                                      </p:to>
                                    </p:set>
                                    <p:animEffect transition="in" filter="dissolve">
                                      <p:cBhvr>
                                        <p:cTn id="7" dur="500"/>
                                        <p:tgtEl>
                                          <p:spTgt spid="81">
                                            <p:txEl>
                                              <p:pRg st="0" end="0"/>
                                            </p:txEl>
                                          </p:spTgt>
                                        </p:tgtEl>
                                      </p:cBhvr>
                                    </p:animEffect>
                                  </p:childTnLst>
                                </p:cTn>
                              </p:par>
                              <p:par>
                                <p:cTn id="8" presetID="9" presetClass="entr" presetSubtype="0" fill="hold" nodeType="withEffect">
                                  <p:stCondLst>
                                    <p:cond delay="0"/>
                                  </p:stCondLst>
                                  <p:childTnLst>
                                    <p:set>
                                      <p:cBhvr>
                                        <p:cTn id="9" dur="1" fill="hold">
                                          <p:stCondLst>
                                            <p:cond delay="0"/>
                                          </p:stCondLst>
                                        </p:cTn>
                                        <p:tgtEl>
                                          <p:spTgt spid="2"/>
                                        </p:tgtEl>
                                        <p:attrNameLst>
                                          <p:attrName>style.visibility</p:attrName>
                                        </p:attrNameLst>
                                      </p:cBhvr>
                                      <p:to>
                                        <p:strVal val="visible"/>
                                      </p:to>
                                    </p:set>
                                    <p:animEffect transition="in" filter="dissolve">
                                      <p:cBhvr>
                                        <p:cTn id="10" dur="500"/>
                                        <p:tgtEl>
                                          <p:spTgt spid="2"/>
                                        </p:tgtEl>
                                      </p:cBhvr>
                                    </p:animEffect>
                                  </p:childTnLst>
                                </p:cTn>
                              </p:par>
                            </p:childTnLst>
                          </p:cTn>
                        </p:par>
                      </p:childTnLst>
                    </p:cTn>
                  </p:par>
                  <p:par>
                    <p:cTn id="11" fill="hold">
                      <p:stCondLst>
                        <p:cond delay="indefinite"/>
                      </p:stCondLst>
                      <p:childTnLst>
                        <p:par>
                          <p:cTn id="12" fill="hold">
                            <p:stCondLst>
                              <p:cond delay="0"/>
                            </p:stCondLst>
                            <p:childTnLst>
                              <p:par>
                                <p:cTn id="13" presetID="9" presetClass="entr" presetSubtype="0" fill="hold" nodeType="clickEffect">
                                  <p:stCondLst>
                                    <p:cond delay="0"/>
                                  </p:stCondLst>
                                  <p:childTnLst>
                                    <p:set>
                                      <p:cBhvr>
                                        <p:cTn id="14" dur="1" fill="hold">
                                          <p:stCondLst>
                                            <p:cond delay="0"/>
                                          </p:stCondLst>
                                        </p:cTn>
                                        <p:tgtEl>
                                          <p:spTgt spid="81">
                                            <p:txEl>
                                              <p:pRg st="1" end="1"/>
                                            </p:txEl>
                                          </p:spTgt>
                                        </p:tgtEl>
                                        <p:attrNameLst>
                                          <p:attrName>style.visibility</p:attrName>
                                        </p:attrNameLst>
                                      </p:cBhvr>
                                      <p:to>
                                        <p:strVal val="visible"/>
                                      </p:to>
                                    </p:set>
                                    <p:animEffect transition="in" filter="dissolve">
                                      <p:cBhvr>
                                        <p:cTn id="15" dur="500"/>
                                        <p:tgtEl>
                                          <p:spTgt spid="81">
                                            <p:txEl>
                                              <p:pRg st="1" end="1"/>
                                            </p:txEl>
                                          </p:spTgt>
                                        </p:tgtEl>
                                      </p:cBhvr>
                                    </p:animEffect>
                                  </p:childTnLst>
                                </p:cTn>
                              </p:par>
                              <p:par>
                                <p:cTn id="16" presetID="9" presetClass="entr" presetSubtype="0" fill="hold" nodeType="withEffect">
                                  <p:stCondLst>
                                    <p:cond delay="0"/>
                                  </p:stCondLst>
                                  <p:childTnLst>
                                    <p:set>
                                      <p:cBhvr>
                                        <p:cTn id="17" dur="1" fill="hold">
                                          <p:stCondLst>
                                            <p:cond delay="0"/>
                                          </p:stCondLst>
                                        </p:cTn>
                                        <p:tgtEl>
                                          <p:spTgt spid="81">
                                            <p:txEl>
                                              <p:pRg st="2" end="2"/>
                                            </p:txEl>
                                          </p:spTgt>
                                        </p:tgtEl>
                                        <p:attrNameLst>
                                          <p:attrName>style.visibility</p:attrName>
                                        </p:attrNameLst>
                                      </p:cBhvr>
                                      <p:to>
                                        <p:strVal val="visible"/>
                                      </p:to>
                                    </p:set>
                                    <p:animEffect transition="in" filter="dissolve">
                                      <p:cBhvr>
                                        <p:cTn id="18" dur="500"/>
                                        <p:tgtEl>
                                          <p:spTgt spid="81">
                                            <p:txEl>
                                              <p:pRg st="2" end="2"/>
                                            </p:txEl>
                                          </p:spTgt>
                                        </p:tgtEl>
                                      </p:cBhvr>
                                    </p:animEffect>
                                  </p:childTnLst>
                                </p:cTn>
                              </p:par>
                              <p:par>
                                <p:cTn id="19" presetID="9" presetClass="entr" presetSubtype="0" fill="hold" nodeType="withEffect">
                                  <p:stCondLst>
                                    <p:cond delay="0"/>
                                  </p:stCondLst>
                                  <p:childTnLst>
                                    <p:set>
                                      <p:cBhvr>
                                        <p:cTn id="20" dur="1" fill="hold">
                                          <p:stCondLst>
                                            <p:cond delay="0"/>
                                          </p:stCondLst>
                                        </p:cTn>
                                        <p:tgtEl>
                                          <p:spTgt spid="81">
                                            <p:txEl>
                                              <p:pRg st="3" end="3"/>
                                            </p:txEl>
                                          </p:spTgt>
                                        </p:tgtEl>
                                        <p:attrNameLst>
                                          <p:attrName>style.visibility</p:attrName>
                                        </p:attrNameLst>
                                      </p:cBhvr>
                                      <p:to>
                                        <p:strVal val="visible"/>
                                      </p:to>
                                    </p:set>
                                    <p:animEffect transition="in" filter="dissolve">
                                      <p:cBhvr>
                                        <p:cTn id="21" dur="500"/>
                                        <p:tgtEl>
                                          <p:spTgt spid="81">
                                            <p:txEl>
                                              <p:pRg st="3" end="3"/>
                                            </p:txEl>
                                          </p:spTgt>
                                        </p:tgtEl>
                                      </p:cBhvr>
                                    </p:animEffect>
                                  </p:childTnLst>
                                </p:cTn>
                              </p:par>
                            </p:childTnLst>
                          </p:cTn>
                        </p:par>
                      </p:childTnLst>
                    </p:cTn>
                  </p:par>
                  <p:par>
                    <p:cTn id="22" fill="hold">
                      <p:stCondLst>
                        <p:cond delay="indefinite"/>
                      </p:stCondLst>
                      <p:childTnLst>
                        <p:par>
                          <p:cTn id="23" fill="hold">
                            <p:stCondLst>
                              <p:cond delay="0"/>
                            </p:stCondLst>
                            <p:childTnLst>
                              <p:par>
                                <p:cTn id="24" presetID="22" presetClass="entr" presetSubtype="8" fill="hold" nodeType="clickEffect">
                                  <p:stCondLst>
                                    <p:cond delay="0"/>
                                  </p:stCondLst>
                                  <p:childTnLst>
                                    <p:set>
                                      <p:cBhvr>
                                        <p:cTn id="25" dur="1" fill="hold">
                                          <p:stCondLst>
                                            <p:cond delay="0"/>
                                          </p:stCondLst>
                                        </p:cTn>
                                        <p:tgtEl>
                                          <p:spTgt spid="96"/>
                                        </p:tgtEl>
                                        <p:attrNameLst>
                                          <p:attrName>style.visibility</p:attrName>
                                        </p:attrNameLst>
                                      </p:cBhvr>
                                      <p:to>
                                        <p:strVal val="visible"/>
                                      </p:to>
                                    </p:set>
                                    <p:animEffect transition="in" filter="wipe(left)">
                                      <p:cBhvr>
                                        <p:cTn id="26" dur="1000"/>
                                        <p:tgtEl>
                                          <p:spTgt spid="96"/>
                                        </p:tgtEl>
                                      </p:cBhvr>
                                    </p:animEffect>
                                  </p:childTnLst>
                                </p:cTn>
                              </p:par>
                            </p:childTnLst>
                          </p:cTn>
                        </p:par>
                        <p:par>
                          <p:cTn id="27" fill="hold">
                            <p:stCondLst>
                              <p:cond delay="1000"/>
                            </p:stCondLst>
                            <p:childTnLst>
                              <p:par>
                                <p:cTn id="28" presetID="22" presetClass="entr" presetSubtype="2" fill="hold" nodeType="afterEffect">
                                  <p:stCondLst>
                                    <p:cond delay="0"/>
                                  </p:stCondLst>
                                  <p:childTnLst>
                                    <p:set>
                                      <p:cBhvr>
                                        <p:cTn id="29" dur="1" fill="hold">
                                          <p:stCondLst>
                                            <p:cond delay="0"/>
                                          </p:stCondLst>
                                        </p:cTn>
                                        <p:tgtEl>
                                          <p:spTgt spid="104"/>
                                        </p:tgtEl>
                                        <p:attrNameLst>
                                          <p:attrName>style.visibility</p:attrName>
                                        </p:attrNameLst>
                                      </p:cBhvr>
                                      <p:to>
                                        <p:strVal val="visible"/>
                                      </p:to>
                                    </p:set>
                                    <p:animEffect transition="in" filter="wipe(right)">
                                      <p:cBhvr>
                                        <p:cTn id="30" dur="1000"/>
                                        <p:tgtEl>
                                          <p:spTgt spid="104"/>
                                        </p:tgtEl>
                                      </p:cBhvr>
                                    </p:animEffect>
                                  </p:childTnLst>
                                </p:cTn>
                              </p:par>
                            </p:childTnLst>
                          </p:cTn>
                        </p:par>
                      </p:childTnLst>
                    </p:cTn>
                  </p:par>
                  <p:par>
                    <p:cTn id="31" fill="hold">
                      <p:stCondLst>
                        <p:cond delay="indefinite"/>
                      </p:stCondLst>
                      <p:childTnLst>
                        <p:par>
                          <p:cTn id="32" fill="hold">
                            <p:stCondLst>
                              <p:cond delay="0"/>
                            </p:stCondLst>
                            <p:childTnLst>
                              <p:par>
                                <p:cTn id="33" presetID="22" presetClass="entr" presetSubtype="8" fill="hold" nodeType="clickEffect">
                                  <p:stCondLst>
                                    <p:cond delay="0"/>
                                  </p:stCondLst>
                                  <p:childTnLst>
                                    <p:set>
                                      <p:cBhvr>
                                        <p:cTn id="34" dur="1" fill="hold">
                                          <p:stCondLst>
                                            <p:cond delay="0"/>
                                          </p:stCondLst>
                                        </p:cTn>
                                        <p:tgtEl>
                                          <p:spTgt spid="86"/>
                                        </p:tgtEl>
                                        <p:attrNameLst>
                                          <p:attrName>style.visibility</p:attrName>
                                        </p:attrNameLst>
                                      </p:cBhvr>
                                      <p:to>
                                        <p:strVal val="visible"/>
                                      </p:to>
                                    </p:set>
                                    <p:animEffect transition="in" filter="wipe(left)">
                                      <p:cBhvr>
                                        <p:cTn id="35" dur="1000"/>
                                        <p:tgtEl>
                                          <p:spTgt spid="86"/>
                                        </p:tgtEl>
                                      </p:cBhvr>
                                    </p:animEffect>
                                  </p:childTnLst>
                                </p:cTn>
                              </p:par>
                            </p:childTnLst>
                          </p:cTn>
                        </p:par>
                        <p:par>
                          <p:cTn id="36" fill="hold">
                            <p:stCondLst>
                              <p:cond delay="1000"/>
                            </p:stCondLst>
                            <p:childTnLst>
                              <p:par>
                                <p:cTn id="37" presetID="22" presetClass="entr" presetSubtype="2" fill="hold" nodeType="afterEffect">
                                  <p:stCondLst>
                                    <p:cond delay="0"/>
                                  </p:stCondLst>
                                  <p:childTnLst>
                                    <p:set>
                                      <p:cBhvr>
                                        <p:cTn id="38" dur="1" fill="hold">
                                          <p:stCondLst>
                                            <p:cond delay="0"/>
                                          </p:stCondLst>
                                        </p:cTn>
                                        <p:tgtEl>
                                          <p:spTgt spid="93"/>
                                        </p:tgtEl>
                                        <p:attrNameLst>
                                          <p:attrName>style.visibility</p:attrName>
                                        </p:attrNameLst>
                                      </p:cBhvr>
                                      <p:to>
                                        <p:strVal val="visible"/>
                                      </p:to>
                                    </p:set>
                                    <p:animEffect transition="in" filter="wipe(right)">
                                      <p:cBhvr>
                                        <p:cTn id="39" dur="1000"/>
                                        <p:tgtEl>
                                          <p:spTgt spid="93"/>
                                        </p:tgtEl>
                                      </p:cBhvr>
                                    </p:animEffect>
                                  </p:childTnLst>
                                </p:cTn>
                              </p:par>
                            </p:childTnLst>
                          </p:cTn>
                        </p:par>
                        <p:par>
                          <p:cTn id="40" fill="hold">
                            <p:stCondLst>
                              <p:cond delay="2000"/>
                            </p:stCondLst>
                            <p:childTnLst>
                              <p:par>
                                <p:cTn id="41" presetID="22" presetClass="entr" presetSubtype="2" fill="hold" nodeType="afterEffect">
                                  <p:stCondLst>
                                    <p:cond delay="0"/>
                                  </p:stCondLst>
                                  <p:childTnLst>
                                    <p:set>
                                      <p:cBhvr>
                                        <p:cTn id="42" dur="1" fill="hold">
                                          <p:stCondLst>
                                            <p:cond delay="0"/>
                                          </p:stCondLst>
                                        </p:cTn>
                                        <p:tgtEl>
                                          <p:spTgt spid="110"/>
                                        </p:tgtEl>
                                        <p:attrNameLst>
                                          <p:attrName>style.visibility</p:attrName>
                                        </p:attrNameLst>
                                      </p:cBhvr>
                                      <p:to>
                                        <p:strVal val="visible"/>
                                      </p:to>
                                    </p:set>
                                    <p:animEffect transition="in" filter="wipe(right)">
                                      <p:cBhvr>
                                        <p:cTn id="43" dur="1000"/>
                                        <p:tgtEl>
                                          <p:spTgt spid="1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379879"/>
            <a:ext cx="10515600" cy="894622"/>
          </a:xfrm>
        </p:spPr>
        <p:txBody>
          <a:bodyPr>
            <a:normAutofit/>
          </a:bodyPr>
          <a:lstStyle/>
          <a:p>
            <a:r>
              <a:rPr lang="en-US" sz="4400" dirty="0">
                <a:ea typeface="ＭＳ Ｐゴシック" panose="020B0600070205080204" pitchFamily="34" charset="-128"/>
              </a:rPr>
              <a:t>Web caches (aka proxy servers)</a:t>
            </a:r>
            <a:endParaRPr lang="en-US" sz="4400" dirty="0"/>
          </a:p>
        </p:txBody>
      </p:sp>
      <p:sp>
        <p:nvSpPr>
          <p:cNvPr id="144" name="Rectangle 3">
            <a:extLst>
              <a:ext uri="{FF2B5EF4-FFF2-40B4-BE49-F238E27FC236}">
                <a16:creationId xmlns:a16="http://schemas.microsoft.com/office/drawing/2014/main" id="{7B8521C1-7DCD-9344-8BCE-E617E0E93A48}"/>
              </a:ext>
            </a:extLst>
          </p:cNvPr>
          <p:cNvSpPr txBox="1">
            <a:spLocks noChangeArrowheads="1"/>
          </p:cNvSpPr>
          <p:nvPr/>
        </p:nvSpPr>
        <p:spPr>
          <a:xfrm>
            <a:off x="600308" y="1534695"/>
            <a:ext cx="4752277" cy="2134937"/>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7988" marR="0" lvl="0" indent="-277813"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Web cache acts as both client and server</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server for original requesting client</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client to origin server</a:t>
            </a:r>
          </a:p>
        </p:txBody>
      </p:sp>
      <p:sp>
        <p:nvSpPr>
          <p:cNvPr id="145" name="Rectangle 4">
            <a:extLst>
              <a:ext uri="{FF2B5EF4-FFF2-40B4-BE49-F238E27FC236}">
                <a16:creationId xmlns:a16="http://schemas.microsoft.com/office/drawing/2014/main" id="{F6AE5A0B-A69D-B948-BD0F-B69E446252C4}"/>
              </a:ext>
            </a:extLst>
          </p:cNvPr>
          <p:cNvSpPr txBox="1">
            <a:spLocks noChangeArrowheads="1"/>
          </p:cNvSpPr>
          <p:nvPr/>
        </p:nvSpPr>
        <p:spPr>
          <a:xfrm>
            <a:off x="5544015" y="1534695"/>
            <a:ext cx="6047678" cy="4648200"/>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200" b="0" i="1" u="none" strike="noStrike" kern="1200" cap="none" spc="0" normalizeH="0" baseline="0" noProof="0" dirty="0">
                <a:ln>
                  <a:noFill/>
                </a:ln>
                <a:solidFill>
                  <a:srgbClr val="CC0000"/>
                </a:solidFill>
                <a:effectLst/>
                <a:uLnTx/>
                <a:uFillTx/>
                <a:latin typeface="Calibri"/>
                <a:ea typeface="ＭＳ Ｐゴシック" panose="020B0600070205080204" pitchFamily="34" charset="-128"/>
                <a:cs typeface="+mn-cs"/>
              </a:rPr>
              <a:t>Why </a:t>
            </a:r>
            <a:r>
              <a:rPr kumimoji="0" lang="en-US" altLang="en-US" sz="32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Web caching?</a:t>
            </a:r>
          </a:p>
          <a:p>
            <a:pPr marL="407988" marR="0" lvl="0" indent="-28733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reduce response time for client request </a:t>
            </a:r>
          </a:p>
          <a:p>
            <a:pPr marL="750888" marR="0" lvl="1" indent="-287338"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cache is closer to client</a:t>
            </a:r>
          </a:p>
          <a:p>
            <a:pPr marL="407988" marR="0" lvl="0" indent="-28733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reduce traffic on an institution</a:t>
            </a:r>
            <a:r>
              <a:rPr kumimoji="0" lang="en-US" altLang="ja-JP" sz="32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’s access link</a:t>
            </a:r>
          </a:p>
          <a:p>
            <a:pPr marL="407988" marR="0" lvl="0" indent="-28733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Internet is dense with caches </a:t>
            </a:r>
          </a:p>
          <a:p>
            <a:pPr marL="750888" marR="0" lvl="1" indent="-287338"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enables “</a:t>
            </a:r>
            <a:r>
              <a:rPr kumimoji="0" lang="en-US" altLang="ja-JP"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poor” content providers to more effectively deliver content</a:t>
            </a:r>
            <a:endPar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grpSp>
        <p:nvGrpSpPr>
          <p:cNvPr id="5" name="Group 4">
            <a:extLst>
              <a:ext uri="{FF2B5EF4-FFF2-40B4-BE49-F238E27FC236}">
                <a16:creationId xmlns:a16="http://schemas.microsoft.com/office/drawing/2014/main" id="{8078A0BA-EA92-E84B-9D25-74AB5B584F39}"/>
              </a:ext>
            </a:extLst>
          </p:cNvPr>
          <p:cNvGrpSpPr/>
          <p:nvPr/>
        </p:nvGrpSpPr>
        <p:grpSpPr>
          <a:xfrm>
            <a:off x="632391" y="3810000"/>
            <a:ext cx="4798594" cy="2217821"/>
            <a:chOff x="632391" y="3810000"/>
            <a:chExt cx="4798594" cy="2217821"/>
          </a:xfrm>
        </p:grpSpPr>
        <p:pic>
          <p:nvPicPr>
            <p:cNvPr id="2" name="Picture 1">
              <a:extLst>
                <a:ext uri="{FF2B5EF4-FFF2-40B4-BE49-F238E27FC236}">
                  <a16:creationId xmlns:a16="http://schemas.microsoft.com/office/drawing/2014/main" id="{A367C1AB-A47E-5446-99C0-0905B5F0557E}"/>
                </a:ext>
              </a:extLst>
            </p:cNvPr>
            <p:cNvPicPr>
              <a:picLocks noChangeAspect="1"/>
            </p:cNvPicPr>
            <p:nvPr/>
          </p:nvPicPr>
          <p:blipFill>
            <a:blip r:embed="rId3"/>
            <a:stretch>
              <a:fillRect/>
            </a:stretch>
          </p:blipFill>
          <p:spPr>
            <a:xfrm>
              <a:off x="1065462" y="5015497"/>
              <a:ext cx="4324685" cy="452126"/>
            </a:xfrm>
            <a:prstGeom prst="rect">
              <a:avLst/>
            </a:prstGeom>
          </p:spPr>
        </p:pic>
        <p:pic>
          <p:nvPicPr>
            <p:cNvPr id="4" name="Picture 3">
              <a:extLst>
                <a:ext uri="{FF2B5EF4-FFF2-40B4-BE49-F238E27FC236}">
                  <a16:creationId xmlns:a16="http://schemas.microsoft.com/office/drawing/2014/main" id="{BCCF5707-C36A-2B44-B3DE-6F31EEC700EE}"/>
                </a:ext>
              </a:extLst>
            </p:cNvPr>
            <p:cNvPicPr>
              <a:picLocks noChangeAspect="1"/>
            </p:cNvPicPr>
            <p:nvPr/>
          </p:nvPicPr>
          <p:blipFill>
            <a:blip r:embed="rId4"/>
            <a:stretch>
              <a:fillRect/>
            </a:stretch>
          </p:blipFill>
          <p:spPr>
            <a:xfrm>
              <a:off x="1066130" y="5587331"/>
              <a:ext cx="4364855" cy="440490"/>
            </a:xfrm>
            <a:prstGeom prst="rect">
              <a:avLst/>
            </a:prstGeom>
          </p:spPr>
        </p:pic>
        <p:sp>
          <p:nvSpPr>
            <p:cNvPr id="8" name="Rectangle 3">
              <a:extLst>
                <a:ext uri="{FF2B5EF4-FFF2-40B4-BE49-F238E27FC236}">
                  <a16:creationId xmlns:a16="http://schemas.microsoft.com/office/drawing/2014/main" id="{9E701FCD-5285-BE4B-BD4D-92A5F9D53E04}"/>
                </a:ext>
              </a:extLst>
            </p:cNvPr>
            <p:cNvSpPr txBox="1">
              <a:spLocks noChangeArrowheads="1"/>
            </p:cNvSpPr>
            <p:nvPr/>
          </p:nvSpPr>
          <p:spPr>
            <a:xfrm>
              <a:off x="632391" y="3810000"/>
              <a:ext cx="4757756" cy="1327484"/>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7988" marR="0" lvl="0" indent="-277813"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server tells cache about object’s allowable caching in response header:</a:t>
              </a:r>
            </a:p>
          </p:txBody>
        </p:sp>
      </p:grpSp>
      <p:sp>
        <p:nvSpPr>
          <p:cNvPr id="10" name="Slide Number Placeholder 2">
            <a:extLst>
              <a:ext uri="{FF2B5EF4-FFF2-40B4-BE49-F238E27FC236}">
                <a16:creationId xmlns:a16="http://schemas.microsoft.com/office/drawing/2014/main" id="{293899FF-7A74-EF40-AE83-53C00627833D}"/>
              </a:ext>
            </a:extLst>
          </p:cNvPr>
          <p:cNvSpPr>
            <a:spLocks noGrp="1"/>
          </p:cNvSpPr>
          <p:nvPr>
            <p:ph type="sldNum" sz="quarter" idx="4"/>
          </p:nvPr>
        </p:nvSpPr>
        <p:spPr>
          <a:xfrm>
            <a:off x="9219616" y="6443089"/>
            <a:ext cx="2743200" cy="365125"/>
          </a:xfrm>
        </p:spPr>
        <p:txBody>
          <a:bodyPr/>
          <a:lstStyle/>
          <a:p>
            <a:r>
              <a:rPr lang="en-US" dirty="0"/>
              <a:t>Application Layer: 2-</a:t>
            </a:r>
            <a:fld id="{C4204591-24BD-A542-B9D5-F8D8A88D2FEE}" type="slidenum">
              <a:rPr lang="en-US" smtClean="0"/>
              <a:pPr/>
              <a:t>43</a:t>
            </a:fld>
            <a:endParaRPr lang="en-US" dirty="0"/>
          </a:p>
        </p:txBody>
      </p:sp>
    </p:spTree>
    <p:extLst>
      <p:ext uri="{BB962C8B-B14F-4D97-AF65-F5344CB8AC3E}">
        <p14:creationId xmlns:p14="http://schemas.microsoft.com/office/powerpoint/2010/main" val="311124333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dissolve">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145">
                                            <p:txEl>
                                              <p:pRg st="0" end="0"/>
                                            </p:txEl>
                                          </p:spTgt>
                                        </p:tgtEl>
                                        <p:attrNameLst>
                                          <p:attrName>style.visibility</p:attrName>
                                        </p:attrNameLst>
                                      </p:cBhvr>
                                      <p:to>
                                        <p:strVal val="visible"/>
                                      </p:to>
                                    </p:set>
                                    <p:animEffect transition="in" filter="dissolve">
                                      <p:cBhvr>
                                        <p:cTn id="12" dur="500"/>
                                        <p:tgtEl>
                                          <p:spTgt spid="145">
                                            <p:txEl>
                                              <p:pRg st="0" end="0"/>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145">
                                            <p:txEl>
                                              <p:pRg st="1" end="1"/>
                                            </p:txEl>
                                          </p:spTgt>
                                        </p:tgtEl>
                                        <p:attrNameLst>
                                          <p:attrName>style.visibility</p:attrName>
                                        </p:attrNameLst>
                                      </p:cBhvr>
                                      <p:to>
                                        <p:strVal val="visible"/>
                                      </p:to>
                                    </p:set>
                                    <p:animEffect transition="in" filter="dissolve">
                                      <p:cBhvr>
                                        <p:cTn id="17" dur="500"/>
                                        <p:tgtEl>
                                          <p:spTgt spid="145">
                                            <p:txEl>
                                              <p:pRg st="1" end="1"/>
                                            </p:txEl>
                                          </p:spTgt>
                                        </p:tgtEl>
                                      </p:cBhvr>
                                    </p:animEffect>
                                  </p:childTnLst>
                                </p:cTn>
                              </p:par>
                              <p:par>
                                <p:cTn id="18" presetID="9" presetClass="entr" presetSubtype="0" fill="hold" grpId="0" nodeType="withEffect">
                                  <p:stCondLst>
                                    <p:cond delay="0"/>
                                  </p:stCondLst>
                                  <p:childTnLst>
                                    <p:set>
                                      <p:cBhvr>
                                        <p:cTn id="19" dur="1" fill="hold">
                                          <p:stCondLst>
                                            <p:cond delay="0"/>
                                          </p:stCondLst>
                                        </p:cTn>
                                        <p:tgtEl>
                                          <p:spTgt spid="145">
                                            <p:txEl>
                                              <p:pRg st="2" end="2"/>
                                            </p:txEl>
                                          </p:spTgt>
                                        </p:tgtEl>
                                        <p:attrNameLst>
                                          <p:attrName>style.visibility</p:attrName>
                                        </p:attrNameLst>
                                      </p:cBhvr>
                                      <p:to>
                                        <p:strVal val="visible"/>
                                      </p:to>
                                    </p:set>
                                    <p:animEffect transition="in" filter="dissolve">
                                      <p:cBhvr>
                                        <p:cTn id="20" dur="500"/>
                                        <p:tgtEl>
                                          <p:spTgt spid="145">
                                            <p:txEl>
                                              <p:pRg st="2" end="2"/>
                                            </p:txEl>
                                          </p:spTgt>
                                        </p:tgtEl>
                                      </p:cBhvr>
                                    </p:animEffect>
                                  </p:childTnLst>
                                </p:cTn>
                              </p:par>
                            </p:childTnLst>
                          </p:cTn>
                        </p:par>
                      </p:childTnLst>
                    </p:cTn>
                  </p:par>
                  <p:par>
                    <p:cTn id="21" fill="hold">
                      <p:stCondLst>
                        <p:cond delay="indefinite"/>
                      </p:stCondLst>
                      <p:childTnLst>
                        <p:par>
                          <p:cTn id="22" fill="hold">
                            <p:stCondLst>
                              <p:cond delay="0"/>
                            </p:stCondLst>
                            <p:childTnLst>
                              <p:par>
                                <p:cTn id="23" presetID="9" presetClass="entr" presetSubtype="0" fill="hold" grpId="0" nodeType="clickEffect">
                                  <p:stCondLst>
                                    <p:cond delay="0"/>
                                  </p:stCondLst>
                                  <p:childTnLst>
                                    <p:set>
                                      <p:cBhvr>
                                        <p:cTn id="24" dur="1" fill="hold">
                                          <p:stCondLst>
                                            <p:cond delay="0"/>
                                          </p:stCondLst>
                                        </p:cTn>
                                        <p:tgtEl>
                                          <p:spTgt spid="145">
                                            <p:txEl>
                                              <p:pRg st="3" end="3"/>
                                            </p:txEl>
                                          </p:spTgt>
                                        </p:tgtEl>
                                        <p:attrNameLst>
                                          <p:attrName>style.visibility</p:attrName>
                                        </p:attrNameLst>
                                      </p:cBhvr>
                                      <p:to>
                                        <p:strVal val="visible"/>
                                      </p:to>
                                    </p:set>
                                    <p:animEffect transition="in" filter="dissolve">
                                      <p:cBhvr>
                                        <p:cTn id="25" dur="500"/>
                                        <p:tgtEl>
                                          <p:spTgt spid="145">
                                            <p:txEl>
                                              <p:pRg st="3" end="3"/>
                                            </p:txEl>
                                          </p:spTgt>
                                        </p:tgtEl>
                                      </p:cBhvr>
                                    </p:animEffect>
                                  </p:childTnLst>
                                </p:cTn>
                              </p:par>
                            </p:childTnLst>
                          </p:cTn>
                        </p:par>
                      </p:childTnLst>
                    </p:cTn>
                  </p:par>
                  <p:par>
                    <p:cTn id="26" fill="hold">
                      <p:stCondLst>
                        <p:cond delay="indefinite"/>
                      </p:stCondLst>
                      <p:childTnLst>
                        <p:par>
                          <p:cTn id="27" fill="hold">
                            <p:stCondLst>
                              <p:cond delay="0"/>
                            </p:stCondLst>
                            <p:childTnLst>
                              <p:par>
                                <p:cTn id="28" presetID="9" presetClass="entr" presetSubtype="0" fill="hold" grpId="0" nodeType="clickEffect">
                                  <p:stCondLst>
                                    <p:cond delay="0"/>
                                  </p:stCondLst>
                                  <p:childTnLst>
                                    <p:set>
                                      <p:cBhvr>
                                        <p:cTn id="29" dur="1" fill="hold">
                                          <p:stCondLst>
                                            <p:cond delay="0"/>
                                          </p:stCondLst>
                                        </p:cTn>
                                        <p:tgtEl>
                                          <p:spTgt spid="145">
                                            <p:txEl>
                                              <p:pRg st="4" end="4"/>
                                            </p:txEl>
                                          </p:spTgt>
                                        </p:tgtEl>
                                        <p:attrNameLst>
                                          <p:attrName>style.visibility</p:attrName>
                                        </p:attrNameLst>
                                      </p:cBhvr>
                                      <p:to>
                                        <p:strVal val="visible"/>
                                      </p:to>
                                    </p:set>
                                    <p:animEffect transition="in" filter="dissolve">
                                      <p:cBhvr>
                                        <p:cTn id="30" dur="500"/>
                                        <p:tgtEl>
                                          <p:spTgt spid="145">
                                            <p:txEl>
                                              <p:pRg st="4" end="4"/>
                                            </p:txEl>
                                          </p:spTgt>
                                        </p:tgtEl>
                                      </p:cBhvr>
                                    </p:animEffect>
                                  </p:childTnLst>
                                </p:cTn>
                              </p:par>
                              <p:par>
                                <p:cTn id="31" presetID="9" presetClass="entr" presetSubtype="0" fill="hold" grpId="0" nodeType="withEffect">
                                  <p:stCondLst>
                                    <p:cond delay="0"/>
                                  </p:stCondLst>
                                  <p:childTnLst>
                                    <p:set>
                                      <p:cBhvr>
                                        <p:cTn id="32" dur="1" fill="hold">
                                          <p:stCondLst>
                                            <p:cond delay="0"/>
                                          </p:stCondLst>
                                        </p:cTn>
                                        <p:tgtEl>
                                          <p:spTgt spid="145">
                                            <p:txEl>
                                              <p:pRg st="5" end="5"/>
                                            </p:txEl>
                                          </p:spTgt>
                                        </p:tgtEl>
                                        <p:attrNameLst>
                                          <p:attrName>style.visibility</p:attrName>
                                        </p:attrNameLst>
                                      </p:cBhvr>
                                      <p:to>
                                        <p:strVal val="visible"/>
                                      </p:to>
                                    </p:set>
                                    <p:animEffect transition="in" filter="dissolve">
                                      <p:cBhvr>
                                        <p:cTn id="33" dur="500"/>
                                        <p:tgtEl>
                                          <p:spTgt spid="145">
                                            <p:txEl>
                                              <p:pRg st="5" end="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5" grpId="0" uiExpand="1" build="p"/>
    </p:bld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20E83591-8817-3D4E-B1D7-7CB768593A6D}"/>
              </a:ext>
            </a:extLst>
          </p:cNvPr>
          <p:cNvPicPr>
            <a:picLocks noChangeAspect="1"/>
          </p:cNvPicPr>
          <p:nvPr/>
        </p:nvPicPr>
        <p:blipFill>
          <a:blip r:embed="rId3"/>
          <a:stretch>
            <a:fillRect/>
          </a:stretch>
        </p:blipFill>
        <p:spPr>
          <a:xfrm>
            <a:off x="6451600" y="3598333"/>
            <a:ext cx="1255183" cy="1030679"/>
          </a:xfrm>
          <a:prstGeom prst="rect">
            <a:avLst/>
          </a:prstGeom>
        </p:spPr>
      </p:pic>
      <p:pic>
        <p:nvPicPr>
          <p:cNvPr id="1026" name="Picture 2" descr="Image result for hot icon">
            <a:extLst>
              <a:ext uri="{FF2B5EF4-FFF2-40B4-BE49-F238E27FC236}">
                <a16:creationId xmlns:a16="http://schemas.microsoft.com/office/drawing/2014/main" id="{A7EAAD91-B13A-FE4B-8E84-68108CE646BD}"/>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8720660" y="3598333"/>
            <a:ext cx="721782" cy="721782"/>
          </a:xfrm>
          <a:prstGeom prst="rect">
            <a:avLst/>
          </a:prstGeom>
          <a:noFill/>
          <a:extLst>
            <a:ext uri="{909E8E84-426E-40DD-AFC4-6F175D3DCCD1}">
              <a14:hiddenFill xmlns:a14="http://schemas.microsoft.com/office/drawing/2010/main">
                <a:solidFill>
                  <a:srgbClr val="FFFFFF"/>
                </a:solidFill>
              </a14:hiddenFill>
            </a:ext>
          </a:extLst>
        </p:spPr>
      </p:pic>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379879"/>
            <a:ext cx="10515600" cy="894622"/>
          </a:xfrm>
        </p:spPr>
        <p:txBody>
          <a:bodyPr>
            <a:normAutofit/>
          </a:bodyPr>
          <a:lstStyle/>
          <a:p>
            <a:r>
              <a:rPr lang="en-US" sz="4800" dirty="0">
                <a:ea typeface="ＭＳ Ｐゴシック" panose="020B0600070205080204" pitchFamily="34" charset="-128"/>
              </a:rPr>
              <a:t>Caching example</a:t>
            </a:r>
            <a:endParaRPr lang="en-US" sz="4800" dirty="0"/>
          </a:p>
        </p:txBody>
      </p:sp>
      <p:sp>
        <p:nvSpPr>
          <p:cNvPr id="254" name="Line 2">
            <a:extLst>
              <a:ext uri="{FF2B5EF4-FFF2-40B4-BE49-F238E27FC236}">
                <a16:creationId xmlns:a16="http://schemas.microsoft.com/office/drawing/2014/main" id="{774FD470-E109-844C-8A9E-6F5E6FD1EF6D}"/>
              </a:ext>
            </a:extLst>
          </p:cNvPr>
          <p:cNvSpPr>
            <a:spLocks noChangeShapeType="1"/>
          </p:cNvSpPr>
          <p:nvPr/>
        </p:nvSpPr>
        <p:spPr bwMode="auto">
          <a:xfrm>
            <a:off x="8083455" y="2487883"/>
            <a:ext cx="285750" cy="114300"/>
          </a:xfrm>
          <a:prstGeom prst="line">
            <a:avLst/>
          </a:prstGeom>
          <a:noFill/>
          <a:ln w="28575">
            <a:solidFill>
              <a:srgbClr val="3333CC"/>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55" name="Text Box 50">
            <a:extLst>
              <a:ext uri="{FF2B5EF4-FFF2-40B4-BE49-F238E27FC236}">
                <a16:creationId xmlns:a16="http://schemas.microsoft.com/office/drawing/2014/main" id="{A32DDB4D-8BE1-2B43-89DB-1EA570D47161}"/>
              </a:ext>
            </a:extLst>
          </p:cNvPr>
          <p:cNvSpPr txBox="1">
            <a:spLocks noChangeArrowheads="1"/>
          </p:cNvSpPr>
          <p:nvPr/>
        </p:nvSpPr>
        <p:spPr bwMode="auto">
          <a:xfrm>
            <a:off x="10512330" y="1902096"/>
            <a:ext cx="933450"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origin</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servers</a:t>
            </a:r>
          </a:p>
        </p:txBody>
      </p:sp>
      <p:sp>
        <p:nvSpPr>
          <p:cNvPr id="256" name="Line 51">
            <a:extLst>
              <a:ext uri="{FF2B5EF4-FFF2-40B4-BE49-F238E27FC236}">
                <a16:creationId xmlns:a16="http://schemas.microsoft.com/office/drawing/2014/main" id="{D0BFCD11-A1DC-B64D-A23A-23C7A76C3DB1}"/>
              </a:ext>
            </a:extLst>
          </p:cNvPr>
          <p:cNvSpPr>
            <a:spLocks noChangeShapeType="1"/>
          </p:cNvSpPr>
          <p:nvPr/>
        </p:nvSpPr>
        <p:spPr bwMode="auto">
          <a:xfrm>
            <a:off x="8893080" y="2106883"/>
            <a:ext cx="66675" cy="276225"/>
          </a:xfrm>
          <a:prstGeom prst="line">
            <a:avLst/>
          </a:prstGeom>
          <a:noFill/>
          <a:ln w="28575">
            <a:solidFill>
              <a:srgbClr val="3333CC"/>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57" name="Line 52">
            <a:extLst>
              <a:ext uri="{FF2B5EF4-FFF2-40B4-BE49-F238E27FC236}">
                <a16:creationId xmlns:a16="http://schemas.microsoft.com/office/drawing/2014/main" id="{E39DF75E-B023-5548-A7F0-9C4A8ADBD41F}"/>
              </a:ext>
            </a:extLst>
          </p:cNvPr>
          <p:cNvSpPr>
            <a:spLocks noChangeShapeType="1"/>
          </p:cNvSpPr>
          <p:nvPr/>
        </p:nvSpPr>
        <p:spPr bwMode="auto">
          <a:xfrm flipH="1">
            <a:off x="9521730" y="2144983"/>
            <a:ext cx="9525" cy="238125"/>
          </a:xfrm>
          <a:prstGeom prst="line">
            <a:avLst/>
          </a:prstGeom>
          <a:noFill/>
          <a:ln w="28575">
            <a:solidFill>
              <a:srgbClr val="3333CC"/>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58" name="Line 53">
            <a:extLst>
              <a:ext uri="{FF2B5EF4-FFF2-40B4-BE49-F238E27FC236}">
                <a16:creationId xmlns:a16="http://schemas.microsoft.com/office/drawing/2014/main" id="{E3BFB499-7F23-164F-A225-CAAA7B80074B}"/>
              </a:ext>
            </a:extLst>
          </p:cNvPr>
          <p:cNvSpPr>
            <a:spLocks noChangeShapeType="1"/>
          </p:cNvSpPr>
          <p:nvPr/>
        </p:nvSpPr>
        <p:spPr bwMode="auto">
          <a:xfrm flipH="1">
            <a:off x="9978930" y="2306908"/>
            <a:ext cx="133350" cy="209550"/>
          </a:xfrm>
          <a:prstGeom prst="line">
            <a:avLst/>
          </a:prstGeom>
          <a:noFill/>
          <a:ln w="28575">
            <a:solidFill>
              <a:srgbClr val="3333CC"/>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59" name="Line 54">
            <a:extLst>
              <a:ext uri="{FF2B5EF4-FFF2-40B4-BE49-F238E27FC236}">
                <a16:creationId xmlns:a16="http://schemas.microsoft.com/office/drawing/2014/main" id="{24D51B99-FE66-D84E-AF2C-706F58BCCC3D}"/>
              </a:ext>
            </a:extLst>
          </p:cNvPr>
          <p:cNvSpPr>
            <a:spLocks noChangeShapeType="1"/>
          </p:cNvSpPr>
          <p:nvPr/>
        </p:nvSpPr>
        <p:spPr bwMode="auto">
          <a:xfrm flipH="1" flipV="1">
            <a:off x="10140855" y="3068908"/>
            <a:ext cx="247650" cy="0"/>
          </a:xfrm>
          <a:prstGeom prst="line">
            <a:avLst/>
          </a:prstGeom>
          <a:noFill/>
          <a:ln w="28575">
            <a:solidFill>
              <a:srgbClr val="3333CC"/>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60" name="Freeform 55">
            <a:extLst>
              <a:ext uri="{FF2B5EF4-FFF2-40B4-BE49-F238E27FC236}">
                <a16:creationId xmlns:a16="http://schemas.microsoft.com/office/drawing/2014/main" id="{0AF0F7C2-E293-2A4E-B4A0-9966DF5B5243}"/>
              </a:ext>
            </a:extLst>
          </p:cNvPr>
          <p:cNvSpPr>
            <a:spLocks/>
          </p:cNvSpPr>
          <p:nvPr/>
        </p:nvSpPr>
        <p:spPr bwMode="auto">
          <a:xfrm>
            <a:off x="8158067" y="2111064"/>
            <a:ext cx="2174875" cy="1581150"/>
          </a:xfrm>
          <a:custGeom>
            <a:avLst/>
            <a:gdLst>
              <a:gd name="T0" fmla="*/ 2147483647 w 2135"/>
              <a:gd name="T1" fmla="*/ 2147483647 h 1662"/>
              <a:gd name="T2" fmla="*/ 2147483647 w 2135"/>
              <a:gd name="T3" fmla="*/ 2147483647 h 1662"/>
              <a:gd name="T4" fmla="*/ 2147483647 w 2135"/>
              <a:gd name="T5" fmla="*/ 2147483647 h 1662"/>
              <a:gd name="T6" fmla="*/ 2147483647 w 2135"/>
              <a:gd name="T7" fmla="*/ 2147483647 h 1662"/>
              <a:gd name="T8" fmla="*/ 2147483647 w 2135"/>
              <a:gd name="T9" fmla="*/ 2147483647 h 1662"/>
              <a:gd name="T10" fmla="*/ 2147483647 w 2135"/>
              <a:gd name="T11" fmla="*/ 2147483647 h 1662"/>
              <a:gd name="T12" fmla="*/ 2147483647 w 2135"/>
              <a:gd name="T13" fmla="*/ 2147483647 h 1662"/>
              <a:gd name="T14" fmla="*/ 2147483647 w 2135"/>
              <a:gd name="T15" fmla="*/ 2147483647 h 1662"/>
              <a:gd name="T16" fmla="*/ 2147483647 w 2135"/>
              <a:gd name="T17" fmla="*/ 2147483647 h 1662"/>
              <a:gd name="T18" fmla="*/ 2147483647 w 2135"/>
              <a:gd name="T19" fmla="*/ 2147483647 h 1662"/>
              <a:gd name="T20" fmla="*/ 2147483647 w 2135"/>
              <a:gd name="T21" fmla="*/ 2147483647 h 166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135"/>
              <a:gd name="T34" fmla="*/ 0 h 1662"/>
              <a:gd name="T35" fmla="*/ 2135 w 2135"/>
              <a:gd name="T36" fmla="*/ 1662 h 166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135" h="1662">
                <a:moveTo>
                  <a:pt x="27" y="652"/>
                </a:moveTo>
                <a:cubicBezTo>
                  <a:pt x="14" y="487"/>
                  <a:pt x="0" y="152"/>
                  <a:pt x="105" y="76"/>
                </a:cubicBezTo>
                <a:cubicBezTo>
                  <a:pt x="210" y="0"/>
                  <a:pt x="473" y="192"/>
                  <a:pt x="657" y="196"/>
                </a:cubicBezTo>
                <a:cubicBezTo>
                  <a:pt x="841" y="200"/>
                  <a:pt x="985" y="65"/>
                  <a:pt x="1209" y="100"/>
                </a:cubicBezTo>
                <a:cubicBezTo>
                  <a:pt x="1433" y="135"/>
                  <a:pt x="1867" y="232"/>
                  <a:pt x="2001" y="406"/>
                </a:cubicBezTo>
                <a:cubicBezTo>
                  <a:pt x="2135" y="580"/>
                  <a:pt x="2083" y="945"/>
                  <a:pt x="2013" y="1144"/>
                </a:cubicBezTo>
                <a:cubicBezTo>
                  <a:pt x="1943" y="1343"/>
                  <a:pt x="1781" y="1538"/>
                  <a:pt x="1581" y="1600"/>
                </a:cubicBezTo>
                <a:cubicBezTo>
                  <a:pt x="1381" y="1662"/>
                  <a:pt x="993" y="1571"/>
                  <a:pt x="813" y="1516"/>
                </a:cubicBezTo>
                <a:cubicBezTo>
                  <a:pt x="633" y="1461"/>
                  <a:pt x="606" y="1345"/>
                  <a:pt x="501" y="1270"/>
                </a:cubicBezTo>
                <a:cubicBezTo>
                  <a:pt x="396" y="1195"/>
                  <a:pt x="262" y="1169"/>
                  <a:pt x="183" y="1066"/>
                </a:cubicBezTo>
                <a:cubicBezTo>
                  <a:pt x="104" y="963"/>
                  <a:pt x="25" y="819"/>
                  <a:pt x="27" y="652"/>
                </a:cubicBezTo>
                <a:close/>
              </a:path>
            </a:pathLst>
          </a:custGeom>
          <a:solidFill>
            <a:srgbClr val="9CDFF9"/>
          </a:solidFill>
          <a:ln>
            <a:noFill/>
          </a:ln>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61" name="Text Box 70">
            <a:extLst>
              <a:ext uri="{FF2B5EF4-FFF2-40B4-BE49-F238E27FC236}">
                <a16:creationId xmlns:a16="http://schemas.microsoft.com/office/drawing/2014/main" id="{6E272ACE-5938-0646-A38F-6031C9F45819}"/>
              </a:ext>
            </a:extLst>
          </p:cNvPr>
          <p:cNvSpPr txBox="1">
            <a:spLocks noChangeArrowheads="1"/>
          </p:cNvSpPr>
          <p:nvPr/>
        </p:nvSpPr>
        <p:spPr bwMode="auto">
          <a:xfrm>
            <a:off x="8874030" y="2432321"/>
            <a:ext cx="931862" cy="581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public</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 Internet</a:t>
            </a:r>
            <a:endParaRPr kumimoji="0" lang="en-US" altLang="en-US" sz="2400" b="0" i="0"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endParaRPr>
          </a:p>
        </p:txBody>
      </p:sp>
      <p:sp>
        <p:nvSpPr>
          <p:cNvPr id="262" name="Freeform 71">
            <a:extLst>
              <a:ext uri="{FF2B5EF4-FFF2-40B4-BE49-F238E27FC236}">
                <a16:creationId xmlns:a16="http://schemas.microsoft.com/office/drawing/2014/main" id="{A7C4DEB4-E3E6-8547-B127-1273B3D3EA69}"/>
              </a:ext>
            </a:extLst>
          </p:cNvPr>
          <p:cNvSpPr>
            <a:spLocks/>
          </p:cNvSpPr>
          <p:nvPr/>
        </p:nvSpPr>
        <p:spPr bwMode="auto">
          <a:xfrm>
            <a:off x="7762780" y="4516708"/>
            <a:ext cx="2965450" cy="1390650"/>
          </a:xfrm>
          <a:custGeom>
            <a:avLst/>
            <a:gdLst>
              <a:gd name="T0" fmla="*/ 2147483647 w 1868"/>
              <a:gd name="T1" fmla="*/ 2147483647 h 876"/>
              <a:gd name="T2" fmla="*/ 2147483647 w 1868"/>
              <a:gd name="T3" fmla="*/ 2147483647 h 876"/>
              <a:gd name="T4" fmla="*/ 2147483647 w 1868"/>
              <a:gd name="T5" fmla="*/ 2147483647 h 876"/>
              <a:gd name="T6" fmla="*/ 2147483647 w 1868"/>
              <a:gd name="T7" fmla="*/ 2147483647 h 876"/>
              <a:gd name="T8" fmla="*/ 2147483647 w 1868"/>
              <a:gd name="T9" fmla="*/ 2147483647 h 876"/>
              <a:gd name="T10" fmla="*/ 2147483647 w 1868"/>
              <a:gd name="T11" fmla="*/ 2147483647 h 876"/>
              <a:gd name="T12" fmla="*/ 2147483647 w 1868"/>
              <a:gd name="T13" fmla="*/ 2147483647 h 876"/>
              <a:gd name="T14" fmla="*/ 2147483647 w 1868"/>
              <a:gd name="T15" fmla="*/ 2147483647 h 876"/>
              <a:gd name="T16" fmla="*/ 2147483647 w 1868"/>
              <a:gd name="T17" fmla="*/ 2147483647 h 876"/>
              <a:gd name="T18" fmla="*/ 2147483647 w 1868"/>
              <a:gd name="T19" fmla="*/ 2147483647 h 876"/>
              <a:gd name="T20" fmla="*/ 2147483647 w 1868"/>
              <a:gd name="T21" fmla="*/ 2147483647 h 87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868"/>
              <a:gd name="T34" fmla="*/ 0 h 876"/>
              <a:gd name="T35" fmla="*/ 1868 w 1868"/>
              <a:gd name="T36" fmla="*/ 876 h 87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868" h="876">
                <a:moveTo>
                  <a:pt x="31" y="327"/>
                </a:moveTo>
                <a:cubicBezTo>
                  <a:pt x="20" y="237"/>
                  <a:pt x="0" y="189"/>
                  <a:pt x="103" y="137"/>
                </a:cubicBezTo>
                <a:cubicBezTo>
                  <a:pt x="206" y="85"/>
                  <a:pt x="476" y="34"/>
                  <a:pt x="649" y="17"/>
                </a:cubicBezTo>
                <a:cubicBezTo>
                  <a:pt x="822" y="0"/>
                  <a:pt x="955" y="18"/>
                  <a:pt x="1141" y="35"/>
                </a:cubicBezTo>
                <a:cubicBezTo>
                  <a:pt x="1327" y="52"/>
                  <a:pt x="1658" y="3"/>
                  <a:pt x="1763" y="121"/>
                </a:cubicBezTo>
                <a:cubicBezTo>
                  <a:pt x="1868" y="239"/>
                  <a:pt x="1840" y="621"/>
                  <a:pt x="1774" y="741"/>
                </a:cubicBezTo>
                <a:cubicBezTo>
                  <a:pt x="1708" y="861"/>
                  <a:pt x="1534" y="827"/>
                  <a:pt x="1369" y="845"/>
                </a:cubicBezTo>
                <a:cubicBezTo>
                  <a:pt x="1204" y="863"/>
                  <a:pt x="935" y="851"/>
                  <a:pt x="781" y="851"/>
                </a:cubicBezTo>
                <a:cubicBezTo>
                  <a:pt x="627" y="851"/>
                  <a:pt x="549" y="876"/>
                  <a:pt x="447" y="847"/>
                </a:cubicBezTo>
                <a:cubicBezTo>
                  <a:pt x="345" y="818"/>
                  <a:pt x="237" y="762"/>
                  <a:pt x="168" y="676"/>
                </a:cubicBezTo>
                <a:cubicBezTo>
                  <a:pt x="98" y="589"/>
                  <a:pt x="29" y="468"/>
                  <a:pt x="31" y="327"/>
                </a:cubicBezTo>
                <a:close/>
              </a:path>
            </a:pathLst>
          </a:custGeom>
          <a:solidFill>
            <a:srgbClr val="9CDFF9"/>
          </a:solidFill>
          <a:ln>
            <a:noFill/>
          </a:ln>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63" name="Line 77">
            <a:extLst>
              <a:ext uri="{FF2B5EF4-FFF2-40B4-BE49-F238E27FC236}">
                <a16:creationId xmlns:a16="http://schemas.microsoft.com/office/drawing/2014/main" id="{0E1C7AA0-FA95-B844-83B1-903DF41A68D1}"/>
              </a:ext>
            </a:extLst>
          </p:cNvPr>
          <p:cNvSpPr>
            <a:spLocks noChangeShapeType="1"/>
          </p:cNvSpPr>
          <p:nvPr/>
        </p:nvSpPr>
        <p:spPr bwMode="auto">
          <a:xfrm flipH="1">
            <a:off x="8197755" y="4780233"/>
            <a:ext cx="855662" cy="43180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64" name="Line 78">
            <a:extLst>
              <a:ext uri="{FF2B5EF4-FFF2-40B4-BE49-F238E27FC236}">
                <a16:creationId xmlns:a16="http://schemas.microsoft.com/office/drawing/2014/main" id="{0173F26E-AC6F-FD4F-995F-CADED52CD421}"/>
              </a:ext>
            </a:extLst>
          </p:cNvPr>
          <p:cNvSpPr>
            <a:spLocks noChangeShapeType="1"/>
          </p:cNvSpPr>
          <p:nvPr/>
        </p:nvSpPr>
        <p:spPr bwMode="auto">
          <a:xfrm flipH="1">
            <a:off x="8707342" y="4827858"/>
            <a:ext cx="563563" cy="39370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65" name="Line 79">
            <a:extLst>
              <a:ext uri="{FF2B5EF4-FFF2-40B4-BE49-F238E27FC236}">
                <a16:creationId xmlns:a16="http://schemas.microsoft.com/office/drawing/2014/main" id="{3CEA4312-2D22-9340-9D8D-17C8CC88AE05}"/>
              </a:ext>
            </a:extLst>
          </p:cNvPr>
          <p:cNvSpPr>
            <a:spLocks noChangeShapeType="1"/>
          </p:cNvSpPr>
          <p:nvPr/>
        </p:nvSpPr>
        <p:spPr bwMode="auto">
          <a:xfrm flipH="1">
            <a:off x="9245505" y="4834208"/>
            <a:ext cx="149225" cy="382588"/>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67" name="Line 95">
            <a:extLst>
              <a:ext uri="{FF2B5EF4-FFF2-40B4-BE49-F238E27FC236}">
                <a16:creationId xmlns:a16="http://schemas.microsoft.com/office/drawing/2014/main" id="{7E28B523-ED73-8C40-ACD2-43F86A8C48E6}"/>
              </a:ext>
            </a:extLst>
          </p:cNvPr>
          <p:cNvSpPr>
            <a:spLocks noChangeShapeType="1"/>
          </p:cNvSpPr>
          <p:nvPr/>
        </p:nvSpPr>
        <p:spPr bwMode="auto">
          <a:xfrm>
            <a:off x="9407430" y="3545158"/>
            <a:ext cx="0" cy="1062038"/>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68" name="Text Box 97">
            <a:extLst>
              <a:ext uri="{FF2B5EF4-FFF2-40B4-BE49-F238E27FC236}">
                <a16:creationId xmlns:a16="http://schemas.microsoft.com/office/drawing/2014/main" id="{C679E988-7156-B949-B8A6-F53CA81FBD00}"/>
              </a:ext>
            </a:extLst>
          </p:cNvPr>
          <p:cNvSpPr txBox="1">
            <a:spLocks noChangeArrowheads="1"/>
          </p:cNvSpPr>
          <p:nvPr/>
        </p:nvSpPr>
        <p:spPr bwMode="auto">
          <a:xfrm>
            <a:off x="7775480" y="4357958"/>
            <a:ext cx="1198562" cy="581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institutional</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network</a:t>
            </a:r>
            <a:endParaRPr kumimoji="0" lang="en-US" altLang="en-US" sz="2400" b="0" i="0"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endParaRPr>
          </a:p>
        </p:txBody>
      </p:sp>
      <p:sp>
        <p:nvSpPr>
          <p:cNvPr id="269" name="Text Box 98">
            <a:extLst>
              <a:ext uri="{FF2B5EF4-FFF2-40B4-BE49-F238E27FC236}">
                <a16:creationId xmlns:a16="http://schemas.microsoft.com/office/drawing/2014/main" id="{67295E16-B892-F14C-929B-3E20FB10905C}"/>
              </a:ext>
            </a:extLst>
          </p:cNvPr>
          <p:cNvSpPr txBox="1">
            <a:spLocks noChangeArrowheads="1"/>
          </p:cNvSpPr>
          <p:nvPr/>
        </p:nvSpPr>
        <p:spPr bwMode="auto">
          <a:xfrm>
            <a:off x="9783667" y="4738958"/>
            <a:ext cx="1290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1 Gbps LAN</a:t>
            </a:r>
            <a:endParaRPr kumimoji="0" lang="en-US" altLang="en-US" sz="2400" b="0" i="0" u="none" strike="noStrike" kern="0" cap="none" spc="0" normalizeH="0" baseline="0" noProof="0" dirty="0">
              <a:ln>
                <a:noFill/>
              </a:ln>
              <a:solidFill>
                <a:srgbClr val="3333CC"/>
              </a:solidFill>
              <a:effectLst/>
              <a:uLnTx/>
              <a:uFillTx/>
              <a:latin typeface="Arial" panose="020B0604020202020204" pitchFamily="34" charset="0"/>
              <a:ea typeface="ＭＳ Ｐゴシック" panose="020B0600070205080204" pitchFamily="34" charset="-128"/>
              <a:cs typeface="+mn-cs"/>
            </a:endParaRPr>
          </a:p>
        </p:txBody>
      </p:sp>
      <p:sp>
        <p:nvSpPr>
          <p:cNvPr id="270" name="Text Box 99">
            <a:extLst>
              <a:ext uri="{FF2B5EF4-FFF2-40B4-BE49-F238E27FC236}">
                <a16:creationId xmlns:a16="http://schemas.microsoft.com/office/drawing/2014/main" id="{6A31B9E8-42B5-DA4F-BEEB-38A1A2168C47}"/>
              </a:ext>
            </a:extLst>
          </p:cNvPr>
          <p:cNvSpPr txBox="1">
            <a:spLocks noChangeArrowheads="1"/>
          </p:cNvSpPr>
          <p:nvPr/>
        </p:nvSpPr>
        <p:spPr bwMode="auto">
          <a:xfrm>
            <a:off x="9409017" y="3734071"/>
            <a:ext cx="1190625" cy="581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1.54 Mbps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access link</a:t>
            </a:r>
            <a:endParaRPr kumimoji="0" lang="en-US" altLang="en-US" sz="2400" b="0" i="0" u="none" strike="noStrike" kern="0" cap="none" spc="0" normalizeH="0" baseline="0" noProof="0" dirty="0">
              <a:ln>
                <a:noFill/>
              </a:ln>
              <a:solidFill>
                <a:srgbClr val="3333CC"/>
              </a:solidFill>
              <a:effectLst/>
              <a:uLnTx/>
              <a:uFillTx/>
              <a:latin typeface="Arial" panose="020B0604020202020204" pitchFamily="34" charset="0"/>
              <a:ea typeface="ＭＳ Ｐゴシック" panose="020B0600070205080204" pitchFamily="34" charset="-128"/>
              <a:cs typeface="+mn-cs"/>
            </a:endParaRPr>
          </a:p>
        </p:txBody>
      </p:sp>
      <p:sp>
        <p:nvSpPr>
          <p:cNvPr id="290" name="Oval 137">
            <a:extLst>
              <a:ext uri="{FF2B5EF4-FFF2-40B4-BE49-F238E27FC236}">
                <a16:creationId xmlns:a16="http://schemas.microsoft.com/office/drawing/2014/main" id="{A9F8C12A-15DE-3145-8755-75410365A52F}"/>
              </a:ext>
            </a:extLst>
          </p:cNvPr>
          <p:cNvSpPr>
            <a:spLocks noChangeArrowheads="1"/>
          </p:cNvSpPr>
          <p:nvPr/>
        </p:nvSpPr>
        <p:spPr bwMode="auto">
          <a:xfrm>
            <a:off x="3943717" y="4370340"/>
            <a:ext cx="940980" cy="509975"/>
          </a:xfrm>
          <a:prstGeom prst="ellipse">
            <a:avLst/>
          </a:prstGeom>
          <a:noFill/>
          <a:ln w="19050">
            <a:solidFill>
              <a:srgbClr val="CC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92" name="Group 139">
            <a:extLst>
              <a:ext uri="{FF2B5EF4-FFF2-40B4-BE49-F238E27FC236}">
                <a16:creationId xmlns:a16="http://schemas.microsoft.com/office/drawing/2014/main" id="{F9E9E22C-69D8-A847-9177-B4D5A14ECA28}"/>
              </a:ext>
            </a:extLst>
          </p:cNvPr>
          <p:cNvGrpSpPr>
            <a:grpSpLocks/>
          </p:cNvGrpSpPr>
          <p:nvPr/>
        </p:nvGrpSpPr>
        <p:grpSpPr bwMode="auto">
          <a:xfrm>
            <a:off x="7735792" y="2035446"/>
            <a:ext cx="377825" cy="576262"/>
            <a:chOff x="4140" y="429"/>
            <a:chExt cx="1425" cy="2396"/>
          </a:xfrm>
        </p:grpSpPr>
        <p:sp>
          <p:nvSpPr>
            <p:cNvPr id="293" name="Freeform 140">
              <a:extLst>
                <a:ext uri="{FF2B5EF4-FFF2-40B4-BE49-F238E27FC236}">
                  <a16:creationId xmlns:a16="http://schemas.microsoft.com/office/drawing/2014/main" id="{86EDF6AA-4B2E-6342-9BFA-CFF30B1C2908}"/>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4" name="Rectangle 141">
              <a:extLst>
                <a:ext uri="{FF2B5EF4-FFF2-40B4-BE49-F238E27FC236}">
                  <a16:creationId xmlns:a16="http://schemas.microsoft.com/office/drawing/2014/main" id="{6B9D834D-0DEE-9248-AD7A-C2D336AEBD50}"/>
                </a:ext>
              </a:extLst>
            </p:cNvPr>
            <p:cNvSpPr>
              <a:spLocks noChangeArrowheads="1"/>
            </p:cNvSpPr>
            <p:nvPr/>
          </p:nvSpPr>
          <p:spPr bwMode="auto">
            <a:xfrm>
              <a:off x="4206" y="429"/>
              <a:ext cx="1048"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5" name="Freeform 142">
              <a:extLst>
                <a:ext uri="{FF2B5EF4-FFF2-40B4-BE49-F238E27FC236}">
                  <a16:creationId xmlns:a16="http://schemas.microsoft.com/office/drawing/2014/main" id="{29245DF3-F7D6-B840-B253-23D4A8D2C197}"/>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6" name="Freeform 143">
              <a:extLst>
                <a:ext uri="{FF2B5EF4-FFF2-40B4-BE49-F238E27FC236}">
                  <a16:creationId xmlns:a16="http://schemas.microsoft.com/office/drawing/2014/main" id="{B747AC17-9BF4-BB41-A5DA-D229A9BA1A64}"/>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7" name="Rectangle 144">
              <a:extLst>
                <a:ext uri="{FF2B5EF4-FFF2-40B4-BE49-F238E27FC236}">
                  <a16:creationId xmlns:a16="http://schemas.microsoft.com/office/drawing/2014/main" id="{1B65D50E-A82B-7347-A7F6-556D3939DD4B}"/>
                </a:ext>
              </a:extLst>
            </p:cNvPr>
            <p:cNvSpPr>
              <a:spLocks noChangeArrowheads="1"/>
            </p:cNvSpPr>
            <p:nvPr/>
          </p:nvSpPr>
          <p:spPr bwMode="auto">
            <a:xfrm>
              <a:off x="4212" y="693"/>
              <a:ext cx="599"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98" name="Group 145">
              <a:extLst>
                <a:ext uri="{FF2B5EF4-FFF2-40B4-BE49-F238E27FC236}">
                  <a16:creationId xmlns:a16="http://schemas.microsoft.com/office/drawing/2014/main" id="{E47B5BD8-DFF7-9441-92CB-80BB05AB6451}"/>
                </a:ext>
              </a:extLst>
            </p:cNvPr>
            <p:cNvGrpSpPr>
              <a:grpSpLocks/>
            </p:cNvGrpSpPr>
            <p:nvPr/>
          </p:nvGrpSpPr>
          <p:grpSpPr bwMode="auto">
            <a:xfrm>
              <a:off x="4749" y="668"/>
              <a:ext cx="581" cy="145"/>
              <a:chOff x="614" y="2568"/>
              <a:chExt cx="725" cy="139"/>
            </a:xfrm>
          </p:grpSpPr>
          <p:sp>
            <p:nvSpPr>
              <p:cNvPr id="323" name="AutoShape 146">
                <a:extLst>
                  <a:ext uri="{FF2B5EF4-FFF2-40B4-BE49-F238E27FC236}">
                    <a16:creationId xmlns:a16="http://schemas.microsoft.com/office/drawing/2014/main" id="{B75BF63D-E7E0-6640-A10B-E09175442A77}"/>
                  </a:ext>
                </a:extLst>
              </p:cNvPr>
              <p:cNvSpPr>
                <a:spLocks noChangeArrowheads="1"/>
              </p:cNvSpPr>
              <p:nvPr/>
            </p:nvSpPr>
            <p:spPr bwMode="auto">
              <a:xfrm>
                <a:off x="616" y="2567"/>
                <a:ext cx="725"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24" name="AutoShape 147">
                <a:extLst>
                  <a:ext uri="{FF2B5EF4-FFF2-40B4-BE49-F238E27FC236}">
                    <a16:creationId xmlns:a16="http://schemas.microsoft.com/office/drawing/2014/main" id="{074358F6-E1DA-D042-B053-9C4C54023FE2}"/>
                  </a:ext>
                </a:extLst>
              </p:cNvPr>
              <p:cNvSpPr>
                <a:spLocks noChangeArrowheads="1"/>
              </p:cNvSpPr>
              <p:nvPr/>
            </p:nvSpPr>
            <p:spPr bwMode="auto">
              <a:xfrm>
                <a:off x="631" y="2586"/>
                <a:ext cx="695" cy="10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99" name="Rectangle 148">
              <a:extLst>
                <a:ext uri="{FF2B5EF4-FFF2-40B4-BE49-F238E27FC236}">
                  <a16:creationId xmlns:a16="http://schemas.microsoft.com/office/drawing/2014/main" id="{DECDE972-9E25-674C-ACC1-43F55CD92F4E}"/>
                </a:ext>
              </a:extLst>
            </p:cNvPr>
            <p:cNvSpPr>
              <a:spLocks noChangeArrowheads="1"/>
            </p:cNvSpPr>
            <p:nvPr/>
          </p:nvSpPr>
          <p:spPr bwMode="auto">
            <a:xfrm>
              <a:off x="4224" y="1016"/>
              <a:ext cx="599" cy="53"/>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00" name="Group 149">
              <a:extLst>
                <a:ext uri="{FF2B5EF4-FFF2-40B4-BE49-F238E27FC236}">
                  <a16:creationId xmlns:a16="http://schemas.microsoft.com/office/drawing/2014/main" id="{82296A06-752A-254D-8846-4D0F3F43F261}"/>
                </a:ext>
              </a:extLst>
            </p:cNvPr>
            <p:cNvGrpSpPr>
              <a:grpSpLocks/>
            </p:cNvGrpSpPr>
            <p:nvPr/>
          </p:nvGrpSpPr>
          <p:grpSpPr bwMode="auto">
            <a:xfrm>
              <a:off x="4747" y="994"/>
              <a:ext cx="581" cy="134"/>
              <a:chOff x="614" y="2568"/>
              <a:chExt cx="725" cy="139"/>
            </a:xfrm>
          </p:grpSpPr>
          <p:sp>
            <p:nvSpPr>
              <p:cNvPr id="321" name="AutoShape 150">
                <a:extLst>
                  <a:ext uri="{FF2B5EF4-FFF2-40B4-BE49-F238E27FC236}">
                    <a16:creationId xmlns:a16="http://schemas.microsoft.com/office/drawing/2014/main" id="{F5A8BC22-523A-4147-9575-B8F7D060F116}"/>
                  </a:ext>
                </a:extLst>
              </p:cNvPr>
              <p:cNvSpPr>
                <a:spLocks noChangeArrowheads="1"/>
              </p:cNvSpPr>
              <p:nvPr/>
            </p:nvSpPr>
            <p:spPr bwMode="auto">
              <a:xfrm>
                <a:off x="611" y="2571"/>
                <a:ext cx="725"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22" name="AutoShape 151">
                <a:extLst>
                  <a:ext uri="{FF2B5EF4-FFF2-40B4-BE49-F238E27FC236}">
                    <a16:creationId xmlns:a16="http://schemas.microsoft.com/office/drawing/2014/main" id="{EAF2AC7F-A8C0-FC4F-8C37-5D458F19BF62}"/>
                  </a:ext>
                </a:extLst>
              </p:cNvPr>
              <p:cNvSpPr>
                <a:spLocks noChangeArrowheads="1"/>
              </p:cNvSpPr>
              <p:nvPr/>
            </p:nvSpPr>
            <p:spPr bwMode="auto">
              <a:xfrm>
                <a:off x="626" y="2584"/>
                <a:ext cx="695"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01" name="Rectangle 152">
              <a:extLst>
                <a:ext uri="{FF2B5EF4-FFF2-40B4-BE49-F238E27FC236}">
                  <a16:creationId xmlns:a16="http://schemas.microsoft.com/office/drawing/2014/main" id="{4F90A69C-CEC4-A24D-9C82-52BA6FC8934D}"/>
                </a:ext>
              </a:extLst>
            </p:cNvPr>
            <p:cNvSpPr>
              <a:spLocks noChangeArrowheads="1"/>
            </p:cNvSpPr>
            <p:nvPr/>
          </p:nvSpPr>
          <p:spPr bwMode="auto">
            <a:xfrm>
              <a:off x="4218" y="1360"/>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02" name="Rectangle 153">
              <a:extLst>
                <a:ext uri="{FF2B5EF4-FFF2-40B4-BE49-F238E27FC236}">
                  <a16:creationId xmlns:a16="http://schemas.microsoft.com/office/drawing/2014/main" id="{4EAFCA72-25B7-7747-916E-327595FFDBCD}"/>
                </a:ext>
              </a:extLst>
            </p:cNvPr>
            <p:cNvSpPr>
              <a:spLocks noChangeArrowheads="1"/>
            </p:cNvSpPr>
            <p:nvPr/>
          </p:nvSpPr>
          <p:spPr bwMode="auto">
            <a:xfrm>
              <a:off x="4230" y="1657"/>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03" name="Group 154">
              <a:extLst>
                <a:ext uri="{FF2B5EF4-FFF2-40B4-BE49-F238E27FC236}">
                  <a16:creationId xmlns:a16="http://schemas.microsoft.com/office/drawing/2014/main" id="{8277CD38-8B7B-9748-AD3B-10D14BC1AA1D}"/>
                </a:ext>
              </a:extLst>
            </p:cNvPr>
            <p:cNvGrpSpPr>
              <a:grpSpLocks/>
            </p:cNvGrpSpPr>
            <p:nvPr/>
          </p:nvGrpSpPr>
          <p:grpSpPr bwMode="auto">
            <a:xfrm>
              <a:off x="4735" y="1627"/>
              <a:ext cx="582" cy="151"/>
              <a:chOff x="614" y="2568"/>
              <a:chExt cx="725" cy="139"/>
            </a:xfrm>
          </p:grpSpPr>
          <p:sp>
            <p:nvSpPr>
              <p:cNvPr id="319" name="AutoShape 155">
                <a:extLst>
                  <a:ext uri="{FF2B5EF4-FFF2-40B4-BE49-F238E27FC236}">
                    <a16:creationId xmlns:a16="http://schemas.microsoft.com/office/drawing/2014/main" id="{5B02472C-767E-8C4B-A1E5-693F9C4C2A6A}"/>
                  </a:ext>
                </a:extLst>
              </p:cNvPr>
              <p:cNvSpPr>
                <a:spLocks noChangeArrowheads="1"/>
              </p:cNvSpPr>
              <p:nvPr/>
            </p:nvSpPr>
            <p:spPr bwMode="auto">
              <a:xfrm>
                <a:off x="611" y="2571"/>
                <a:ext cx="731" cy="13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20" name="AutoShape 156">
                <a:extLst>
                  <a:ext uri="{FF2B5EF4-FFF2-40B4-BE49-F238E27FC236}">
                    <a16:creationId xmlns:a16="http://schemas.microsoft.com/office/drawing/2014/main" id="{DA6E1AA2-450F-174D-A85C-5D39B60ABD9D}"/>
                  </a:ext>
                </a:extLst>
              </p:cNvPr>
              <p:cNvSpPr>
                <a:spLocks noChangeArrowheads="1"/>
              </p:cNvSpPr>
              <p:nvPr/>
            </p:nvSpPr>
            <p:spPr bwMode="auto">
              <a:xfrm>
                <a:off x="626" y="2589"/>
                <a:ext cx="701" cy="9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04" name="Freeform 157">
              <a:extLst>
                <a:ext uri="{FF2B5EF4-FFF2-40B4-BE49-F238E27FC236}">
                  <a16:creationId xmlns:a16="http://schemas.microsoft.com/office/drawing/2014/main" id="{43557BDC-C555-5040-B5DB-5D425E9BFE16}"/>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05" name="Group 158">
              <a:extLst>
                <a:ext uri="{FF2B5EF4-FFF2-40B4-BE49-F238E27FC236}">
                  <a16:creationId xmlns:a16="http://schemas.microsoft.com/office/drawing/2014/main" id="{C333E870-3BD7-C645-AAC2-98508A7E36E9}"/>
                </a:ext>
              </a:extLst>
            </p:cNvPr>
            <p:cNvGrpSpPr>
              <a:grpSpLocks/>
            </p:cNvGrpSpPr>
            <p:nvPr/>
          </p:nvGrpSpPr>
          <p:grpSpPr bwMode="auto">
            <a:xfrm>
              <a:off x="4739" y="1327"/>
              <a:ext cx="582" cy="139"/>
              <a:chOff x="614" y="2568"/>
              <a:chExt cx="725" cy="139"/>
            </a:xfrm>
          </p:grpSpPr>
          <p:sp>
            <p:nvSpPr>
              <p:cNvPr id="317" name="AutoShape 159">
                <a:extLst>
                  <a:ext uri="{FF2B5EF4-FFF2-40B4-BE49-F238E27FC236}">
                    <a16:creationId xmlns:a16="http://schemas.microsoft.com/office/drawing/2014/main" id="{EFC968C4-6392-E247-9A44-0D21D80BC1C8}"/>
                  </a:ext>
                </a:extLst>
              </p:cNvPr>
              <p:cNvSpPr>
                <a:spLocks noChangeArrowheads="1"/>
              </p:cNvSpPr>
              <p:nvPr/>
            </p:nvSpPr>
            <p:spPr bwMode="auto">
              <a:xfrm>
                <a:off x="614" y="2568"/>
                <a:ext cx="723"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8" name="AutoShape 160">
                <a:extLst>
                  <a:ext uri="{FF2B5EF4-FFF2-40B4-BE49-F238E27FC236}">
                    <a16:creationId xmlns:a16="http://schemas.microsoft.com/office/drawing/2014/main" id="{9315F821-D903-1C43-B0DF-C13E1CFC6E95}"/>
                  </a:ext>
                </a:extLst>
              </p:cNvPr>
              <p:cNvSpPr>
                <a:spLocks noChangeArrowheads="1"/>
              </p:cNvSpPr>
              <p:nvPr/>
            </p:nvSpPr>
            <p:spPr bwMode="auto">
              <a:xfrm>
                <a:off x="629" y="2581"/>
                <a:ext cx="694"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06" name="Rectangle 161">
              <a:extLst>
                <a:ext uri="{FF2B5EF4-FFF2-40B4-BE49-F238E27FC236}">
                  <a16:creationId xmlns:a16="http://schemas.microsoft.com/office/drawing/2014/main" id="{4A93E05B-231B-8F4E-AC44-1E61C8779F78}"/>
                </a:ext>
              </a:extLst>
            </p:cNvPr>
            <p:cNvSpPr>
              <a:spLocks noChangeArrowheads="1"/>
            </p:cNvSpPr>
            <p:nvPr/>
          </p:nvSpPr>
          <p:spPr bwMode="auto">
            <a:xfrm>
              <a:off x="5248" y="429"/>
              <a:ext cx="72" cy="2290"/>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07" name="Freeform 162">
              <a:extLst>
                <a:ext uri="{FF2B5EF4-FFF2-40B4-BE49-F238E27FC236}">
                  <a16:creationId xmlns:a16="http://schemas.microsoft.com/office/drawing/2014/main" id="{A81021FA-3B4B-8540-B233-88280DF917CD}"/>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08" name="Freeform 163">
              <a:extLst>
                <a:ext uri="{FF2B5EF4-FFF2-40B4-BE49-F238E27FC236}">
                  <a16:creationId xmlns:a16="http://schemas.microsoft.com/office/drawing/2014/main" id="{B4BBCFA8-CE65-3B46-B8C0-90C8E2A9FAE4}"/>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09" name="Oval 164">
              <a:extLst>
                <a:ext uri="{FF2B5EF4-FFF2-40B4-BE49-F238E27FC236}">
                  <a16:creationId xmlns:a16="http://schemas.microsoft.com/office/drawing/2014/main" id="{5BC0A35E-B59B-2747-AF4F-E2B7BF2E9D9B}"/>
                </a:ext>
              </a:extLst>
            </p:cNvPr>
            <p:cNvSpPr>
              <a:spLocks noChangeArrowheads="1"/>
            </p:cNvSpPr>
            <p:nvPr/>
          </p:nvSpPr>
          <p:spPr bwMode="auto">
            <a:xfrm>
              <a:off x="5517" y="2614"/>
              <a:ext cx="48" cy="92"/>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0" name="Freeform 165">
              <a:extLst>
                <a:ext uri="{FF2B5EF4-FFF2-40B4-BE49-F238E27FC236}">
                  <a16:creationId xmlns:a16="http://schemas.microsoft.com/office/drawing/2014/main" id="{18C56782-0533-9C40-9224-8F36130D8884}"/>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1" name="AutoShape 166">
              <a:extLst>
                <a:ext uri="{FF2B5EF4-FFF2-40B4-BE49-F238E27FC236}">
                  <a16:creationId xmlns:a16="http://schemas.microsoft.com/office/drawing/2014/main" id="{B68A6AC7-4ED2-D44E-90B8-E63CF73BBC97}"/>
                </a:ext>
              </a:extLst>
            </p:cNvPr>
            <p:cNvSpPr>
              <a:spLocks noChangeArrowheads="1"/>
            </p:cNvSpPr>
            <p:nvPr/>
          </p:nvSpPr>
          <p:spPr bwMode="auto">
            <a:xfrm>
              <a:off x="4140" y="2680"/>
              <a:ext cx="1197" cy="145"/>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2" name="AutoShape 167">
              <a:extLst>
                <a:ext uri="{FF2B5EF4-FFF2-40B4-BE49-F238E27FC236}">
                  <a16:creationId xmlns:a16="http://schemas.microsoft.com/office/drawing/2014/main" id="{906EF179-00FE-3F4F-AD8D-E9B8F23DE35F}"/>
                </a:ext>
              </a:extLst>
            </p:cNvPr>
            <p:cNvSpPr>
              <a:spLocks noChangeArrowheads="1"/>
            </p:cNvSpPr>
            <p:nvPr/>
          </p:nvSpPr>
          <p:spPr bwMode="auto">
            <a:xfrm>
              <a:off x="4206" y="2713"/>
              <a:ext cx="1072" cy="79"/>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3" name="Oval 168">
              <a:extLst>
                <a:ext uri="{FF2B5EF4-FFF2-40B4-BE49-F238E27FC236}">
                  <a16:creationId xmlns:a16="http://schemas.microsoft.com/office/drawing/2014/main" id="{714D65B7-5EDC-2840-9C29-D308D9655A6C}"/>
                </a:ext>
              </a:extLst>
            </p:cNvPr>
            <p:cNvSpPr>
              <a:spLocks noChangeArrowheads="1"/>
            </p:cNvSpPr>
            <p:nvPr/>
          </p:nvSpPr>
          <p:spPr bwMode="auto">
            <a:xfrm>
              <a:off x="4308" y="2383"/>
              <a:ext cx="156" cy="145"/>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4" name="Oval 169">
              <a:extLst>
                <a:ext uri="{FF2B5EF4-FFF2-40B4-BE49-F238E27FC236}">
                  <a16:creationId xmlns:a16="http://schemas.microsoft.com/office/drawing/2014/main" id="{E64A117A-C67D-AB41-A8E7-4A508BB314F3}"/>
                </a:ext>
              </a:extLst>
            </p:cNvPr>
            <p:cNvSpPr>
              <a:spLocks noChangeArrowheads="1"/>
            </p:cNvSpPr>
            <p:nvPr/>
          </p:nvSpPr>
          <p:spPr bwMode="auto">
            <a:xfrm>
              <a:off x="4487" y="2383"/>
              <a:ext cx="162" cy="145"/>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15" name="Oval 170">
              <a:extLst>
                <a:ext uri="{FF2B5EF4-FFF2-40B4-BE49-F238E27FC236}">
                  <a16:creationId xmlns:a16="http://schemas.microsoft.com/office/drawing/2014/main" id="{C59668D3-09F9-BD44-8596-C01818912BD0}"/>
                </a:ext>
              </a:extLst>
            </p:cNvPr>
            <p:cNvSpPr>
              <a:spLocks noChangeArrowheads="1"/>
            </p:cNvSpPr>
            <p:nvPr/>
          </p:nvSpPr>
          <p:spPr bwMode="auto">
            <a:xfrm>
              <a:off x="4661" y="2383"/>
              <a:ext cx="162" cy="139"/>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6" name="Rectangle 171">
              <a:extLst>
                <a:ext uri="{FF2B5EF4-FFF2-40B4-BE49-F238E27FC236}">
                  <a16:creationId xmlns:a16="http://schemas.microsoft.com/office/drawing/2014/main" id="{8E530C7C-3D86-3C4B-891E-CB9AC883FCBB}"/>
                </a:ext>
              </a:extLst>
            </p:cNvPr>
            <p:cNvSpPr>
              <a:spLocks noChangeArrowheads="1"/>
            </p:cNvSpPr>
            <p:nvPr/>
          </p:nvSpPr>
          <p:spPr bwMode="auto">
            <a:xfrm>
              <a:off x="5062" y="1835"/>
              <a:ext cx="84" cy="759"/>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325" name="Group 172">
            <a:extLst>
              <a:ext uri="{FF2B5EF4-FFF2-40B4-BE49-F238E27FC236}">
                <a16:creationId xmlns:a16="http://schemas.microsoft.com/office/drawing/2014/main" id="{F34C0BB9-9ECA-9B40-B10C-16DEDBDC16C3}"/>
              </a:ext>
            </a:extLst>
          </p:cNvPr>
          <p:cNvGrpSpPr>
            <a:grpSpLocks/>
          </p:cNvGrpSpPr>
          <p:nvPr/>
        </p:nvGrpSpPr>
        <p:grpSpPr bwMode="auto">
          <a:xfrm>
            <a:off x="7885017" y="5148533"/>
            <a:ext cx="525463" cy="557213"/>
            <a:chOff x="-44" y="1473"/>
            <a:chExt cx="981" cy="1105"/>
          </a:xfrm>
        </p:grpSpPr>
        <p:pic>
          <p:nvPicPr>
            <p:cNvPr id="326" name="Picture 173" descr="desktop_computer_stylized_medium">
              <a:extLst>
                <a:ext uri="{FF2B5EF4-FFF2-40B4-BE49-F238E27FC236}">
                  <a16:creationId xmlns:a16="http://schemas.microsoft.com/office/drawing/2014/main" id="{58DEA6BA-6A8A-414B-A5D1-8C42E963B5B9}"/>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27" name="Freeform 174">
              <a:extLst>
                <a:ext uri="{FF2B5EF4-FFF2-40B4-BE49-F238E27FC236}">
                  <a16:creationId xmlns:a16="http://schemas.microsoft.com/office/drawing/2014/main" id="{5636D377-DB0D-6F40-811F-10EE64604D69}"/>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328" name="Group 175">
            <a:extLst>
              <a:ext uri="{FF2B5EF4-FFF2-40B4-BE49-F238E27FC236}">
                <a16:creationId xmlns:a16="http://schemas.microsoft.com/office/drawing/2014/main" id="{7306AC90-5B34-3F4E-B626-0E34022A31C8}"/>
              </a:ext>
            </a:extLst>
          </p:cNvPr>
          <p:cNvGrpSpPr>
            <a:grpSpLocks/>
          </p:cNvGrpSpPr>
          <p:nvPr/>
        </p:nvGrpSpPr>
        <p:grpSpPr bwMode="auto">
          <a:xfrm>
            <a:off x="8650192" y="1557608"/>
            <a:ext cx="377825" cy="576263"/>
            <a:chOff x="4140" y="429"/>
            <a:chExt cx="1425" cy="2396"/>
          </a:xfrm>
        </p:grpSpPr>
        <p:sp>
          <p:nvSpPr>
            <p:cNvPr id="329" name="Freeform 176">
              <a:extLst>
                <a:ext uri="{FF2B5EF4-FFF2-40B4-BE49-F238E27FC236}">
                  <a16:creationId xmlns:a16="http://schemas.microsoft.com/office/drawing/2014/main" id="{F3CFDF78-3F2C-B047-99D5-2F35E0D1B496}"/>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0" name="Rectangle 177">
              <a:extLst>
                <a:ext uri="{FF2B5EF4-FFF2-40B4-BE49-F238E27FC236}">
                  <a16:creationId xmlns:a16="http://schemas.microsoft.com/office/drawing/2014/main" id="{6D671750-A74B-B64E-8E68-C40948E6DE36}"/>
                </a:ext>
              </a:extLst>
            </p:cNvPr>
            <p:cNvSpPr>
              <a:spLocks noChangeArrowheads="1"/>
            </p:cNvSpPr>
            <p:nvPr/>
          </p:nvSpPr>
          <p:spPr bwMode="auto">
            <a:xfrm>
              <a:off x="4206" y="429"/>
              <a:ext cx="1048"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1" name="Freeform 178">
              <a:extLst>
                <a:ext uri="{FF2B5EF4-FFF2-40B4-BE49-F238E27FC236}">
                  <a16:creationId xmlns:a16="http://schemas.microsoft.com/office/drawing/2014/main" id="{9438FA78-1938-514C-80BF-10ED666E38FE}"/>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2" name="Freeform 179">
              <a:extLst>
                <a:ext uri="{FF2B5EF4-FFF2-40B4-BE49-F238E27FC236}">
                  <a16:creationId xmlns:a16="http://schemas.microsoft.com/office/drawing/2014/main" id="{FD23EFF2-90E8-9045-936A-06124249A5E5}"/>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3" name="Rectangle 180">
              <a:extLst>
                <a:ext uri="{FF2B5EF4-FFF2-40B4-BE49-F238E27FC236}">
                  <a16:creationId xmlns:a16="http://schemas.microsoft.com/office/drawing/2014/main" id="{C3C9A679-FD27-EE4A-B715-049B9DDB6300}"/>
                </a:ext>
              </a:extLst>
            </p:cNvPr>
            <p:cNvSpPr>
              <a:spLocks noChangeArrowheads="1"/>
            </p:cNvSpPr>
            <p:nvPr/>
          </p:nvSpPr>
          <p:spPr bwMode="auto">
            <a:xfrm>
              <a:off x="4212" y="693"/>
              <a:ext cx="599"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34" name="Group 181">
              <a:extLst>
                <a:ext uri="{FF2B5EF4-FFF2-40B4-BE49-F238E27FC236}">
                  <a16:creationId xmlns:a16="http://schemas.microsoft.com/office/drawing/2014/main" id="{F5C3481D-451B-B142-A35C-15C582D38E95}"/>
                </a:ext>
              </a:extLst>
            </p:cNvPr>
            <p:cNvGrpSpPr>
              <a:grpSpLocks/>
            </p:cNvGrpSpPr>
            <p:nvPr/>
          </p:nvGrpSpPr>
          <p:grpSpPr bwMode="auto">
            <a:xfrm>
              <a:off x="4749" y="668"/>
              <a:ext cx="581" cy="145"/>
              <a:chOff x="614" y="2568"/>
              <a:chExt cx="725" cy="139"/>
            </a:xfrm>
          </p:grpSpPr>
          <p:sp>
            <p:nvSpPr>
              <p:cNvPr id="359" name="AutoShape 182">
                <a:extLst>
                  <a:ext uri="{FF2B5EF4-FFF2-40B4-BE49-F238E27FC236}">
                    <a16:creationId xmlns:a16="http://schemas.microsoft.com/office/drawing/2014/main" id="{2C243628-F48B-0247-9C77-CADC193BA25B}"/>
                  </a:ext>
                </a:extLst>
              </p:cNvPr>
              <p:cNvSpPr>
                <a:spLocks noChangeArrowheads="1"/>
              </p:cNvSpPr>
              <p:nvPr/>
            </p:nvSpPr>
            <p:spPr bwMode="auto">
              <a:xfrm>
                <a:off x="616" y="2567"/>
                <a:ext cx="725"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0" name="AutoShape 183">
                <a:extLst>
                  <a:ext uri="{FF2B5EF4-FFF2-40B4-BE49-F238E27FC236}">
                    <a16:creationId xmlns:a16="http://schemas.microsoft.com/office/drawing/2014/main" id="{C3D71DA0-C793-D949-906B-887E37FD01C9}"/>
                  </a:ext>
                </a:extLst>
              </p:cNvPr>
              <p:cNvSpPr>
                <a:spLocks noChangeArrowheads="1"/>
              </p:cNvSpPr>
              <p:nvPr/>
            </p:nvSpPr>
            <p:spPr bwMode="auto">
              <a:xfrm>
                <a:off x="631" y="2586"/>
                <a:ext cx="695" cy="10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35" name="Rectangle 184">
              <a:extLst>
                <a:ext uri="{FF2B5EF4-FFF2-40B4-BE49-F238E27FC236}">
                  <a16:creationId xmlns:a16="http://schemas.microsoft.com/office/drawing/2014/main" id="{246902F9-C4DC-454E-9DA0-3D5842DB38D7}"/>
                </a:ext>
              </a:extLst>
            </p:cNvPr>
            <p:cNvSpPr>
              <a:spLocks noChangeArrowheads="1"/>
            </p:cNvSpPr>
            <p:nvPr/>
          </p:nvSpPr>
          <p:spPr bwMode="auto">
            <a:xfrm>
              <a:off x="4224" y="1016"/>
              <a:ext cx="599" cy="53"/>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36" name="Group 185">
              <a:extLst>
                <a:ext uri="{FF2B5EF4-FFF2-40B4-BE49-F238E27FC236}">
                  <a16:creationId xmlns:a16="http://schemas.microsoft.com/office/drawing/2014/main" id="{7667DA9A-FE8F-654A-8B9E-218AADDABF18}"/>
                </a:ext>
              </a:extLst>
            </p:cNvPr>
            <p:cNvGrpSpPr>
              <a:grpSpLocks/>
            </p:cNvGrpSpPr>
            <p:nvPr/>
          </p:nvGrpSpPr>
          <p:grpSpPr bwMode="auto">
            <a:xfrm>
              <a:off x="4747" y="994"/>
              <a:ext cx="581" cy="134"/>
              <a:chOff x="614" y="2568"/>
              <a:chExt cx="725" cy="139"/>
            </a:xfrm>
          </p:grpSpPr>
          <p:sp>
            <p:nvSpPr>
              <p:cNvPr id="357" name="AutoShape 186">
                <a:extLst>
                  <a:ext uri="{FF2B5EF4-FFF2-40B4-BE49-F238E27FC236}">
                    <a16:creationId xmlns:a16="http://schemas.microsoft.com/office/drawing/2014/main" id="{89170F11-7571-2B45-8719-95E83BC651DC}"/>
                  </a:ext>
                </a:extLst>
              </p:cNvPr>
              <p:cNvSpPr>
                <a:spLocks noChangeArrowheads="1"/>
              </p:cNvSpPr>
              <p:nvPr/>
            </p:nvSpPr>
            <p:spPr bwMode="auto">
              <a:xfrm>
                <a:off x="611" y="2571"/>
                <a:ext cx="725"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58" name="AutoShape 187">
                <a:extLst>
                  <a:ext uri="{FF2B5EF4-FFF2-40B4-BE49-F238E27FC236}">
                    <a16:creationId xmlns:a16="http://schemas.microsoft.com/office/drawing/2014/main" id="{E76D6632-4213-1A4C-994D-E58521FFA452}"/>
                  </a:ext>
                </a:extLst>
              </p:cNvPr>
              <p:cNvSpPr>
                <a:spLocks noChangeArrowheads="1"/>
              </p:cNvSpPr>
              <p:nvPr/>
            </p:nvSpPr>
            <p:spPr bwMode="auto">
              <a:xfrm>
                <a:off x="626" y="2584"/>
                <a:ext cx="695"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37" name="Rectangle 188">
              <a:extLst>
                <a:ext uri="{FF2B5EF4-FFF2-40B4-BE49-F238E27FC236}">
                  <a16:creationId xmlns:a16="http://schemas.microsoft.com/office/drawing/2014/main" id="{042D5530-947C-8042-964E-981127ADCA1C}"/>
                </a:ext>
              </a:extLst>
            </p:cNvPr>
            <p:cNvSpPr>
              <a:spLocks noChangeArrowheads="1"/>
            </p:cNvSpPr>
            <p:nvPr/>
          </p:nvSpPr>
          <p:spPr bwMode="auto">
            <a:xfrm>
              <a:off x="4218" y="1360"/>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8" name="Rectangle 189">
              <a:extLst>
                <a:ext uri="{FF2B5EF4-FFF2-40B4-BE49-F238E27FC236}">
                  <a16:creationId xmlns:a16="http://schemas.microsoft.com/office/drawing/2014/main" id="{2F89380A-7E24-A848-A517-F0FC736922E7}"/>
                </a:ext>
              </a:extLst>
            </p:cNvPr>
            <p:cNvSpPr>
              <a:spLocks noChangeArrowheads="1"/>
            </p:cNvSpPr>
            <p:nvPr/>
          </p:nvSpPr>
          <p:spPr bwMode="auto">
            <a:xfrm>
              <a:off x="4230" y="1657"/>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39" name="Group 190">
              <a:extLst>
                <a:ext uri="{FF2B5EF4-FFF2-40B4-BE49-F238E27FC236}">
                  <a16:creationId xmlns:a16="http://schemas.microsoft.com/office/drawing/2014/main" id="{38C1848A-3B99-B348-91C8-29218555E83A}"/>
                </a:ext>
              </a:extLst>
            </p:cNvPr>
            <p:cNvGrpSpPr>
              <a:grpSpLocks/>
            </p:cNvGrpSpPr>
            <p:nvPr/>
          </p:nvGrpSpPr>
          <p:grpSpPr bwMode="auto">
            <a:xfrm>
              <a:off x="4735" y="1627"/>
              <a:ext cx="582" cy="151"/>
              <a:chOff x="614" y="2568"/>
              <a:chExt cx="725" cy="139"/>
            </a:xfrm>
          </p:grpSpPr>
          <p:sp>
            <p:nvSpPr>
              <p:cNvPr id="355" name="AutoShape 191">
                <a:extLst>
                  <a:ext uri="{FF2B5EF4-FFF2-40B4-BE49-F238E27FC236}">
                    <a16:creationId xmlns:a16="http://schemas.microsoft.com/office/drawing/2014/main" id="{676776FA-ACE8-1B44-A3F2-EE744FFE1B2F}"/>
                  </a:ext>
                </a:extLst>
              </p:cNvPr>
              <p:cNvSpPr>
                <a:spLocks noChangeArrowheads="1"/>
              </p:cNvSpPr>
              <p:nvPr/>
            </p:nvSpPr>
            <p:spPr bwMode="auto">
              <a:xfrm>
                <a:off x="611" y="2571"/>
                <a:ext cx="731" cy="13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56" name="AutoShape 192">
                <a:extLst>
                  <a:ext uri="{FF2B5EF4-FFF2-40B4-BE49-F238E27FC236}">
                    <a16:creationId xmlns:a16="http://schemas.microsoft.com/office/drawing/2014/main" id="{642A052A-BC62-D049-9EBF-AC2B9D28A87C}"/>
                  </a:ext>
                </a:extLst>
              </p:cNvPr>
              <p:cNvSpPr>
                <a:spLocks noChangeArrowheads="1"/>
              </p:cNvSpPr>
              <p:nvPr/>
            </p:nvSpPr>
            <p:spPr bwMode="auto">
              <a:xfrm>
                <a:off x="626" y="2589"/>
                <a:ext cx="701" cy="9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40" name="Freeform 193">
              <a:extLst>
                <a:ext uri="{FF2B5EF4-FFF2-40B4-BE49-F238E27FC236}">
                  <a16:creationId xmlns:a16="http://schemas.microsoft.com/office/drawing/2014/main" id="{20022731-282E-5349-BD84-5AC931894117}"/>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41" name="Group 194">
              <a:extLst>
                <a:ext uri="{FF2B5EF4-FFF2-40B4-BE49-F238E27FC236}">
                  <a16:creationId xmlns:a16="http://schemas.microsoft.com/office/drawing/2014/main" id="{C8EEA896-B8C6-834F-9741-B4BC6894041D}"/>
                </a:ext>
              </a:extLst>
            </p:cNvPr>
            <p:cNvGrpSpPr>
              <a:grpSpLocks/>
            </p:cNvGrpSpPr>
            <p:nvPr/>
          </p:nvGrpSpPr>
          <p:grpSpPr bwMode="auto">
            <a:xfrm>
              <a:off x="4739" y="1327"/>
              <a:ext cx="582" cy="139"/>
              <a:chOff x="614" y="2568"/>
              <a:chExt cx="725" cy="139"/>
            </a:xfrm>
          </p:grpSpPr>
          <p:sp>
            <p:nvSpPr>
              <p:cNvPr id="353" name="AutoShape 195">
                <a:extLst>
                  <a:ext uri="{FF2B5EF4-FFF2-40B4-BE49-F238E27FC236}">
                    <a16:creationId xmlns:a16="http://schemas.microsoft.com/office/drawing/2014/main" id="{FAEB0127-5E88-8848-A1E8-FCDC82E85BB6}"/>
                  </a:ext>
                </a:extLst>
              </p:cNvPr>
              <p:cNvSpPr>
                <a:spLocks noChangeArrowheads="1"/>
              </p:cNvSpPr>
              <p:nvPr/>
            </p:nvSpPr>
            <p:spPr bwMode="auto">
              <a:xfrm>
                <a:off x="614" y="2568"/>
                <a:ext cx="723"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54" name="AutoShape 196">
                <a:extLst>
                  <a:ext uri="{FF2B5EF4-FFF2-40B4-BE49-F238E27FC236}">
                    <a16:creationId xmlns:a16="http://schemas.microsoft.com/office/drawing/2014/main" id="{F6C14D4D-54BC-0347-8DE7-8C387B0DE5D3}"/>
                  </a:ext>
                </a:extLst>
              </p:cNvPr>
              <p:cNvSpPr>
                <a:spLocks noChangeArrowheads="1"/>
              </p:cNvSpPr>
              <p:nvPr/>
            </p:nvSpPr>
            <p:spPr bwMode="auto">
              <a:xfrm>
                <a:off x="629" y="2581"/>
                <a:ext cx="694"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42" name="Rectangle 197">
              <a:extLst>
                <a:ext uri="{FF2B5EF4-FFF2-40B4-BE49-F238E27FC236}">
                  <a16:creationId xmlns:a16="http://schemas.microsoft.com/office/drawing/2014/main" id="{DE2B5795-02B3-824F-BFB7-9E4468C2E04A}"/>
                </a:ext>
              </a:extLst>
            </p:cNvPr>
            <p:cNvSpPr>
              <a:spLocks noChangeArrowheads="1"/>
            </p:cNvSpPr>
            <p:nvPr/>
          </p:nvSpPr>
          <p:spPr bwMode="auto">
            <a:xfrm>
              <a:off x="5248" y="429"/>
              <a:ext cx="72" cy="2290"/>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43" name="Freeform 198">
              <a:extLst>
                <a:ext uri="{FF2B5EF4-FFF2-40B4-BE49-F238E27FC236}">
                  <a16:creationId xmlns:a16="http://schemas.microsoft.com/office/drawing/2014/main" id="{30654D98-FCC5-4940-8B89-40DEC14D245E}"/>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44" name="Freeform 199">
              <a:extLst>
                <a:ext uri="{FF2B5EF4-FFF2-40B4-BE49-F238E27FC236}">
                  <a16:creationId xmlns:a16="http://schemas.microsoft.com/office/drawing/2014/main" id="{DB2F1485-9F89-A14E-B2B0-E716B66FE509}"/>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45" name="Oval 200">
              <a:extLst>
                <a:ext uri="{FF2B5EF4-FFF2-40B4-BE49-F238E27FC236}">
                  <a16:creationId xmlns:a16="http://schemas.microsoft.com/office/drawing/2014/main" id="{0913F7BB-B350-6F4C-8E3C-B4373B6BBC1E}"/>
                </a:ext>
              </a:extLst>
            </p:cNvPr>
            <p:cNvSpPr>
              <a:spLocks noChangeArrowheads="1"/>
            </p:cNvSpPr>
            <p:nvPr/>
          </p:nvSpPr>
          <p:spPr bwMode="auto">
            <a:xfrm>
              <a:off x="5517" y="2614"/>
              <a:ext cx="48" cy="92"/>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46" name="Freeform 201">
              <a:extLst>
                <a:ext uri="{FF2B5EF4-FFF2-40B4-BE49-F238E27FC236}">
                  <a16:creationId xmlns:a16="http://schemas.microsoft.com/office/drawing/2014/main" id="{D806CA0F-D39E-1044-8994-B3481BAC561C}"/>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47" name="AutoShape 202">
              <a:extLst>
                <a:ext uri="{FF2B5EF4-FFF2-40B4-BE49-F238E27FC236}">
                  <a16:creationId xmlns:a16="http://schemas.microsoft.com/office/drawing/2014/main" id="{653E2F84-88DD-4C48-9132-5E9C22D3C500}"/>
                </a:ext>
              </a:extLst>
            </p:cNvPr>
            <p:cNvSpPr>
              <a:spLocks noChangeArrowheads="1"/>
            </p:cNvSpPr>
            <p:nvPr/>
          </p:nvSpPr>
          <p:spPr bwMode="auto">
            <a:xfrm>
              <a:off x="4140" y="2680"/>
              <a:ext cx="1197" cy="145"/>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48" name="AutoShape 203">
              <a:extLst>
                <a:ext uri="{FF2B5EF4-FFF2-40B4-BE49-F238E27FC236}">
                  <a16:creationId xmlns:a16="http://schemas.microsoft.com/office/drawing/2014/main" id="{7C1622A3-9F30-FA42-9B80-C8BB00A05B8D}"/>
                </a:ext>
              </a:extLst>
            </p:cNvPr>
            <p:cNvSpPr>
              <a:spLocks noChangeArrowheads="1"/>
            </p:cNvSpPr>
            <p:nvPr/>
          </p:nvSpPr>
          <p:spPr bwMode="auto">
            <a:xfrm>
              <a:off x="4206" y="2713"/>
              <a:ext cx="1072" cy="79"/>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49" name="Oval 204">
              <a:extLst>
                <a:ext uri="{FF2B5EF4-FFF2-40B4-BE49-F238E27FC236}">
                  <a16:creationId xmlns:a16="http://schemas.microsoft.com/office/drawing/2014/main" id="{432A4179-C51B-DE48-94FC-B7412F4DD34C}"/>
                </a:ext>
              </a:extLst>
            </p:cNvPr>
            <p:cNvSpPr>
              <a:spLocks noChangeArrowheads="1"/>
            </p:cNvSpPr>
            <p:nvPr/>
          </p:nvSpPr>
          <p:spPr bwMode="auto">
            <a:xfrm>
              <a:off x="4308" y="2383"/>
              <a:ext cx="156" cy="145"/>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50" name="Oval 205">
              <a:extLst>
                <a:ext uri="{FF2B5EF4-FFF2-40B4-BE49-F238E27FC236}">
                  <a16:creationId xmlns:a16="http://schemas.microsoft.com/office/drawing/2014/main" id="{9EF71E96-D069-134D-9318-D85F7FF2C502}"/>
                </a:ext>
              </a:extLst>
            </p:cNvPr>
            <p:cNvSpPr>
              <a:spLocks noChangeArrowheads="1"/>
            </p:cNvSpPr>
            <p:nvPr/>
          </p:nvSpPr>
          <p:spPr bwMode="auto">
            <a:xfrm>
              <a:off x="4487" y="2383"/>
              <a:ext cx="162" cy="145"/>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51" name="Oval 206">
              <a:extLst>
                <a:ext uri="{FF2B5EF4-FFF2-40B4-BE49-F238E27FC236}">
                  <a16:creationId xmlns:a16="http://schemas.microsoft.com/office/drawing/2014/main" id="{3E78A6EB-9CEA-E74E-91AB-439D7171D3AA}"/>
                </a:ext>
              </a:extLst>
            </p:cNvPr>
            <p:cNvSpPr>
              <a:spLocks noChangeArrowheads="1"/>
            </p:cNvSpPr>
            <p:nvPr/>
          </p:nvSpPr>
          <p:spPr bwMode="auto">
            <a:xfrm>
              <a:off x="4661" y="2383"/>
              <a:ext cx="162" cy="139"/>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52" name="Rectangle 207">
              <a:extLst>
                <a:ext uri="{FF2B5EF4-FFF2-40B4-BE49-F238E27FC236}">
                  <a16:creationId xmlns:a16="http://schemas.microsoft.com/office/drawing/2014/main" id="{1A62E052-D07D-6743-8E2D-F67E3E528E8B}"/>
                </a:ext>
              </a:extLst>
            </p:cNvPr>
            <p:cNvSpPr>
              <a:spLocks noChangeArrowheads="1"/>
            </p:cNvSpPr>
            <p:nvPr/>
          </p:nvSpPr>
          <p:spPr bwMode="auto">
            <a:xfrm>
              <a:off x="5062" y="1835"/>
              <a:ext cx="84" cy="759"/>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361" name="Group 208">
            <a:extLst>
              <a:ext uri="{FF2B5EF4-FFF2-40B4-BE49-F238E27FC236}">
                <a16:creationId xmlns:a16="http://schemas.microsoft.com/office/drawing/2014/main" id="{6A05235C-3E77-6F4F-8ADA-6D04AB8484D1}"/>
              </a:ext>
            </a:extLst>
          </p:cNvPr>
          <p:cNvGrpSpPr>
            <a:grpSpLocks/>
          </p:cNvGrpSpPr>
          <p:nvPr/>
        </p:nvGrpSpPr>
        <p:grpSpPr bwMode="auto">
          <a:xfrm>
            <a:off x="9402667" y="1589358"/>
            <a:ext cx="377825" cy="576263"/>
            <a:chOff x="4140" y="429"/>
            <a:chExt cx="1425" cy="2396"/>
          </a:xfrm>
        </p:grpSpPr>
        <p:sp>
          <p:nvSpPr>
            <p:cNvPr id="362" name="Freeform 209">
              <a:extLst>
                <a:ext uri="{FF2B5EF4-FFF2-40B4-BE49-F238E27FC236}">
                  <a16:creationId xmlns:a16="http://schemas.microsoft.com/office/drawing/2014/main" id="{D166875E-AD19-804C-965F-CDAED7A642D2}"/>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3" name="Rectangle 210">
              <a:extLst>
                <a:ext uri="{FF2B5EF4-FFF2-40B4-BE49-F238E27FC236}">
                  <a16:creationId xmlns:a16="http://schemas.microsoft.com/office/drawing/2014/main" id="{EC5E264D-98A2-B44D-B995-4CB53C25E2B4}"/>
                </a:ext>
              </a:extLst>
            </p:cNvPr>
            <p:cNvSpPr>
              <a:spLocks noChangeArrowheads="1"/>
            </p:cNvSpPr>
            <p:nvPr/>
          </p:nvSpPr>
          <p:spPr bwMode="auto">
            <a:xfrm>
              <a:off x="4206" y="429"/>
              <a:ext cx="1048"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4" name="Freeform 211">
              <a:extLst>
                <a:ext uri="{FF2B5EF4-FFF2-40B4-BE49-F238E27FC236}">
                  <a16:creationId xmlns:a16="http://schemas.microsoft.com/office/drawing/2014/main" id="{C1CF933D-FB73-3240-9F1D-5EED49E6AB45}"/>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5" name="Freeform 212">
              <a:extLst>
                <a:ext uri="{FF2B5EF4-FFF2-40B4-BE49-F238E27FC236}">
                  <a16:creationId xmlns:a16="http://schemas.microsoft.com/office/drawing/2014/main" id="{0FC67CB2-6BE1-1847-A437-D99084C5CC4E}"/>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6" name="Rectangle 213">
              <a:extLst>
                <a:ext uri="{FF2B5EF4-FFF2-40B4-BE49-F238E27FC236}">
                  <a16:creationId xmlns:a16="http://schemas.microsoft.com/office/drawing/2014/main" id="{14B7D932-BBFC-B74D-816C-440DB3FEB06E}"/>
                </a:ext>
              </a:extLst>
            </p:cNvPr>
            <p:cNvSpPr>
              <a:spLocks noChangeArrowheads="1"/>
            </p:cNvSpPr>
            <p:nvPr/>
          </p:nvSpPr>
          <p:spPr bwMode="auto">
            <a:xfrm>
              <a:off x="4212" y="693"/>
              <a:ext cx="599"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67" name="Group 214">
              <a:extLst>
                <a:ext uri="{FF2B5EF4-FFF2-40B4-BE49-F238E27FC236}">
                  <a16:creationId xmlns:a16="http://schemas.microsoft.com/office/drawing/2014/main" id="{904783F7-C673-AC48-8DEC-45B791D2E0FD}"/>
                </a:ext>
              </a:extLst>
            </p:cNvPr>
            <p:cNvGrpSpPr>
              <a:grpSpLocks/>
            </p:cNvGrpSpPr>
            <p:nvPr/>
          </p:nvGrpSpPr>
          <p:grpSpPr bwMode="auto">
            <a:xfrm>
              <a:off x="4749" y="668"/>
              <a:ext cx="581" cy="145"/>
              <a:chOff x="614" y="2568"/>
              <a:chExt cx="725" cy="139"/>
            </a:xfrm>
          </p:grpSpPr>
          <p:sp>
            <p:nvSpPr>
              <p:cNvPr id="392" name="AutoShape 215">
                <a:extLst>
                  <a:ext uri="{FF2B5EF4-FFF2-40B4-BE49-F238E27FC236}">
                    <a16:creationId xmlns:a16="http://schemas.microsoft.com/office/drawing/2014/main" id="{259ABA3E-950D-BF40-AF00-89747854A5FD}"/>
                  </a:ext>
                </a:extLst>
              </p:cNvPr>
              <p:cNvSpPr>
                <a:spLocks noChangeArrowheads="1"/>
              </p:cNvSpPr>
              <p:nvPr/>
            </p:nvSpPr>
            <p:spPr bwMode="auto">
              <a:xfrm>
                <a:off x="616" y="2567"/>
                <a:ext cx="725"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93" name="AutoShape 216">
                <a:extLst>
                  <a:ext uri="{FF2B5EF4-FFF2-40B4-BE49-F238E27FC236}">
                    <a16:creationId xmlns:a16="http://schemas.microsoft.com/office/drawing/2014/main" id="{D537C256-5556-E84D-BFD9-801601AF6D06}"/>
                  </a:ext>
                </a:extLst>
              </p:cNvPr>
              <p:cNvSpPr>
                <a:spLocks noChangeArrowheads="1"/>
              </p:cNvSpPr>
              <p:nvPr/>
            </p:nvSpPr>
            <p:spPr bwMode="auto">
              <a:xfrm>
                <a:off x="631" y="2586"/>
                <a:ext cx="695" cy="10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68" name="Rectangle 217">
              <a:extLst>
                <a:ext uri="{FF2B5EF4-FFF2-40B4-BE49-F238E27FC236}">
                  <a16:creationId xmlns:a16="http://schemas.microsoft.com/office/drawing/2014/main" id="{6A16D193-BA00-FA4C-84D3-5F7B5C0311B4}"/>
                </a:ext>
              </a:extLst>
            </p:cNvPr>
            <p:cNvSpPr>
              <a:spLocks noChangeArrowheads="1"/>
            </p:cNvSpPr>
            <p:nvPr/>
          </p:nvSpPr>
          <p:spPr bwMode="auto">
            <a:xfrm>
              <a:off x="4224" y="1016"/>
              <a:ext cx="599" cy="53"/>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69" name="Group 218">
              <a:extLst>
                <a:ext uri="{FF2B5EF4-FFF2-40B4-BE49-F238E27FC236}">
                  <a16:creationId xmlns:a16="http://schemas.microsoft.com/office/drawing/2014/main" id="{7151F57C-7772-D741-B346-9FD22AFEAC1C}"/>
                </a:ext>
              </a:extLst>
            </p:cNvPr>
            <p:cNvGrpSpPr>
              <a:grpSpLocks/>
            </p:cNvGrpSpPr>
            <p:nvPr/>
          </p:nvGrpSpPr>
          <p:grpSpPr bwMode="auto">
            <a:xfrm>
              <a:off x="4747" y="994"/>
              <a:ext cx="581" cy="134"/>
              <a:chOff x="614" y="2568"/>
              <a:chExt cx="725" cy="139"/>
            </a:xfrm>
          </p:grpSpPr>
          <p:sp>
            <p:nvSpPr>
              <p:cNvPr id="390" name="AutoShape 219">
                <a:extLst>
                  <a:ext uri="{FF2B5EF4-FFF2-40B4-BE49-F238E27FC236}">
                    <a16:creationId xmlns:a16="http://schemas.microsoft.com/office/drawing/2014/main" id="{28A8406C-AFA4-F94B-A2C4-E4FFB185C64F}"/>
                  </a:ext>
                </a:extLst>
              </p:cNvPr>
              <p:cNvSpPr>
                <a:spLocks noChangeArrowheads="1"/>
              </p:cNvSpPr>
              <p:nvPr/>
            </p:nvSpPr>
            <p:spPr bwMode="auto">
              <a:xfrm>
                <a:off x="611" y="2571"/>
                <a:ext cx="725"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91" name="AutoShape 220">
                <a:extLst>
                  <a:ext uri="{FF2B5EF4-FFF2-40B4-BE49-F238E27FC236}">
                    <a16:creationId xmlns:a16="http://schemas.microsoft.com/office/drawing/2014/main" id="{9A186499-2183-C24F-89D0-ACB1D39A2787}"/>
                  </a:ext>
                </a:extLst>
              </p:cNvPr>
              <p:cNvSpPr>
                <a:spLocks noChangeArrowheads="1"/>
              </p:cNvSpPr>
              <p:nvPr/>
            </p:nvSpPr>
            <p:spPr bwMode="auto">
              <a:xfrm>
                <a:off x="626" y="2584"/>
                <a:ext cx="695"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70" name="Rectangle 221">
              <a:extLst>
                <a:ext uri="{FF2B5EF4-FFF2-40B4-BE49-F238E27FC236}">
                  <a16:creationId xmlns:a16="http://schemas.microsoft.com/office/drawing/2014/main" id="{6959C99C-8685-CE45-B4A0-BEEBD9CE6FDF}"/>
                </a:ext>
              </a:extLst>
            </p:cNvPr>
            <p:cNvSpPr>
              <a:spLocks noChangeArrowheads="1"/>
            </p:cNvSpPr>
            <p:nvPr/>
          </p:nvSpPr>
          <p:spPr bwMode="auto">
            <a:xfrm>
              <a:off x="4218" y="1360"/>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71" name="Rectangle 222">
              <a:extLst>
                <a:ext uri="{FF2B5EF4-FFF2-40B4-BE49-F238E27FC236}">
                  <a16:creationId xmlns:a16="http://schemas.microsoft.com/office/drawing/2014/main" id="{0CEC0CDC-F36A-E147-800E-4BFDDC412C2D}"/>
                </a:ext>
              </a:extLst>
            </p:cNvPr>
            <p:cNvSpPr>
              <a:spLocks noChangeArrowheads="1"/>
            </p:cNvSpPr>
            <p:nvPr/>
          </p:nvSpPr>
          <p:spPr bwMode="auto">
            <a:xfrm>
              <a:off x="4230" y="1657"/>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72" name="Group 223">
              <a:extLst>
                <a:ext uri="{FF2B5EF4-FFF2-40B4-BE49-F238E27FC236}">
                  <a16:creationId xmlns:a16="http://schemas.microsoft.com/office/drawing/2014/main" id="{07BF1C14-2C6F-B94F-8289-1C37D6C61529}"/>
                </a:ext>
              </a:extLst>
            </p:cNvPr>
            <p:cNvGrpSpPr>
              <a:grpSpLocks/>
            </p:cNvGrpSpPr>
            <p:nvPr/>
          </p:nvGrpSpPr>
          <p:grpSpPr bwMode="auto">
            <a:xfrm>
              <a:off x="4735" y="1627"/>
              <a:ext cx="582" cy="151"/>
              <a:chOff x="614" y="2568"/>
              <a:chExt cx="725" cy="139"/>
            </a:xfrm>
          </p:grpSpPr>
          <p:sp>
            <p:nvSpPr>
              <p:cNvPr id="388" name="AutoShape 224">
                <a:extLst>
                  <a:ext uri="{FF2B5EF4-FFF2-40B4-BE49-F238E27FC236}">
                    <a16:creationId xmlns:a16="http://schemas.microsoft.com/office/drawing/2014/main" id="{B660D864-E6AF-2A4B-AF6E-15E67C246146}"/>
                  </a:ext>
                </a:extLst>
              </p:cNvPr>
              <p:cNvSpPr>
                <a:spLocks noChangeArrowheads="1"/>
              </p:cNvSpPr>
              <p:nvPr/>
            </p:nvSpPr>
            <p:spPr bwMode="auto">
              <a:xfrm>
                <a:off x="611" y="2571"/>
                <a:ext cx="731" cy="13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89" name="AutoShape 225">
                <a:extLst>
                  <a:ext uri="{FF2B5EF4-FFF2-40B4-BE49-F238E27FC236}">
                    <a16:creationId xmlns:a16="http://schemas.microsoft.com/office/drawing/2014/main" id="{A5592FCE-B8EB-CD42-BD69-D7E95DA3E255}"/>
                  </a:ext>
                </a:extLst>
              </p:cNvPr>
              <p:cNvSpPr>
                <a:spLocks noChangeArrowheads="1"/>
              </p:cNvSpPr>
              <p:nvPr/>
            </p:nvSpPr>
            <p:spPr bwMode="auto">
              <a:xfrm>
                <a:off x="626" y="2589"/>
                <a:ext cx="701" cy="9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73" name="Freeform 226">
              <a:extLst>
                <a:ext uri="{FF2B5EF4-FFF2-40B4-BE49-F238E27FC236}">
                  <a16:creationId xmlns:a16="http://schemas.microsoft.com/office/drawing/2014/main" id="{176C9152-AD9C-0043-999D-97BF01B75C5D}"/>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74" name="Group 227">
              <a:extLst>
                <a:ext uri="{FF2B5EF4-FFF2-40B4-BE49-F238E27FC236}">
                  <a16:creationId xmlns:a16="http://schemas.microsoft.com/office/drawing/2014/main" id="{DB7553BD-7EEF-1144-A10E-45052E753529}"/>
                </a:ext>
              </a:extLst>
            </p:cNvPr>
            <p:cNvGrpSpPr>
              <a:grpSpLocks/>
            </p:cNvGrpSpPr>
            <p:nvPr/>
          </p:nvGrpSpPr>
          <p:grpSpPr bwMode="auto">
            <a:xfrm>
              <a:off x="4739" y="1327"/>
              <a:ext cx="582" cy="139"/>
              <a:chOff x="614" y="2568"/>
              <a:chExt cx="725" cy="139"/>
            </a:xfrm>
          </p:grpSpPr>
          <p:sp>
            <p:nvSpPr>
              <p:cNvPr id="386" name="AutoShape 228">
                <a:extLst>
                  <a:ext uri="{FF2B5EF4-FFF2-40B4-BE49-F238E27FC236}">
                    <a16:creationId xmlns:a16="http://schemas.microsoft.com/office/drawing/2014/main" id="{209B423B-7C84-A444-BC5D-A11FD15670F9}"/>
                  </a:ext>
                </a:extLst>
              </p:cNvPr>
              <p:cNvSpPr>
                <a:spLocks noChangeArrowheads="1"/>
              </p:cNvSpPr>
              <p:nvPr/>
            </p:nvSpPr>
            <p:spPr bwMode="auto">
              <a:xfrm>
                <a:off x="614" y="2568"/>
                <a:ext cx="723"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87" name="AutoShape 229">
                <a:extLst>
                  <a:ext uri="{FF2B5EF4-FFF2-40B4-BE49-F238E27FC236}">
                    <a16:creationId xmlns:a16="http://schemas.microsoft.com/office/drawing/2014/main" id="{5AE73D33-B566-9A49-9DC6-C5469487BDCF}"/>
                  </a:ext>
                </a:extLst>
              </p:cNvPr>
              <p:cNvSpPr>
                <a:spLocks noChangeArrowheads="1"/>
              </p:cNvSpPr>
              <p:nvPr/>
            </p:nvSpPr>
            <p:spPr bwMode="auto">
              <a:xfrm>
                <a:off x="629" y="2581"/>
                <a:ext cx="694"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75" name="Rectangle 230">
              <a:extLst>
                <a:ext uri="{FF2B5EF4-FFF2-40B4-BE49-F238E27FC236}">
                  <a16:creationId xmlns:a16="http://schemas.microsoft.com/office/drawing/2014/main" id="{F54FB1FA-BA67-4B47-8CD0-DC612A86E69A}"/>
                </a:ext>
              </a:extLst>
            </p:cNvPr>
            <p:cNvSpPr>
              <a:spLocks noChangeArrowheads="1"/>
            </p:cNvSpPr>
            <p:nvPr/>
          </p:nvSpPr>
          <p:spPr bwMode="auto">
            <a:xfrm>
              <a:off x="5248" y="429"/>
              <a:ext cx="72" cy="2290"/>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76" name="Freeform 231">
              <a:extLst>
                <a:ext uri="{FF2B5EF4-FFF2-40B4-BE49-F238E27FC236}">
                  <a16:creationId xmlns:a16="http://schemas.microsoft.com/office/drawing/2014/main" id="{A3240397-6B0C-654E-88F1-F3F3AD6232E7}"/>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77" name="Freeform 232">
              <a:extLst>
                <a:ext uri="{FF2B5EF4-FFF2-40B4-BE49-F238E27FC236}">
                  <a16:creationId xmlns:a16="http://schemas.microsoft.com/office/drawing/2014/main" id="{1A86C13D-4B43-504E-B61C-E2C65477525E}"/>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78" name="Oval 233">
              <a:extLst>
                <a:ext uri="{FF2B5EF4-FFF2-40B4-BE49-F238E27FC236}">
                  <a16:creationId xmlns:a16="http://schemas.microsoft.com/office/drawing/2014/main" id="{A925E2BE-2521-064E-94A2-F5B3CE2A61D8}"/>
                </a:ext>
              </a:extLst>
            </p:cNvPr>
            <p:cNvSpPr>
              <a:spLocks noChangeArrowheads="1"/>
            </p:cNvSpPr>
            <p:nvPr/>
          </p:nvSpPr>
          <p:spPr bwMode="auto">
            <a:xfrm>
              <a:off x="5517" y="2614"/>
              <a:ext cx="48" cy="92"/>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79" name="Freeform 234">
              <a:extLst>
                <a:ext uri="{FF2B5EF4-FFF2-40B4-BE49-F238E27FC236}">
                  <a16:creationId xmlns:a16="http://schemas.microsoft.com/office/drawing/2014/main" id="{D0F8527B-9979-9843-B950-02EEB33AD611}"/>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80" name="AutoShape 235">
              <a:extLst>
                <a:ext uri="{FF2B5EF4-FFF2-40B4-BE49-F238E27FC236}">
                  <a16:creationId xmlns:a16="http://schemas.microsoft.com/office/drawing/2014/main" id="{01246D65-1D83-514D-96A0-3F53F7E62D09}"/>
                </a:ext>
              </a:extLst>
            </p:cNvPr>
            <p:cNvSpPr>
              <a:spLocks noChangeArrowheads="1"/>
            </p:cNvSpPr>
            <p:nvPr/>
          </p:nvSpPr>
          <p:spPr bwMode="auto">
            <a:xfrm>
              <a:off x="4140" y="2680"/>
              <a:ext cx="1197" cy="145"/>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81" name="AutoShape 236">
              <a:extLst>
                <a:ext uri="{FF2B5EF4-FFF2-40B4-BE49-F238E27FC236}">
                  <a16:creationId xmlns:a16="http://schemas.microsoft.com/office/drawing/2014/main" id="{EE09E67D-74DE-8E41-B31D-30EBA899EA8C}"/>
                </a:ext>
              </a:extLst>
            </p:cNvPr>
            <p:cNvSpPr>
              <a:spLocks noChangeArrowheads="1"/>
            </p:cNvSpPr>
            <p:nvPr/>
          </p:nvSpPr>
          <p:spPr bwMode="auto">
            <a:xfrm>
              <a:off x="4206" y="2713"/>
              <a:ext cx="1072" cy="79"/>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82" name="Oval 237">
              <a:extLst>
                <a:ext uri="{FF2B5EF4-FFF2-40B4-BE49-F238E27FC236}">
                  <a16:creationId xmlns:a16="http://schemas.microsoft.com/office/drawing/2014/main" id="{1BAA3765-A4A2-D249-B5E6-B37A650693CE}"/>
                </a:ext>
              </a:extLst>
            </p:cNvPr>
            <p:cNvSpPr>
              <a:spLocks noChangeArrowheads="1"/>
            </p:cNvSpPr>
            <p:nvPr/>
          </p:nvSpPr>
          <p:spPr bwMode="auto">
            <a:xfrm>
              <a:off x="4308" y="2383"/>
              <a:ext cx="156" cy="145"/>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83" name="Oval 238">
              <a:extLst>
                <a:ext uri="{FF2B5EF4-FFF2-40B4-BE49-F238E27FC236}">
                  <a16:creationId xmlns:a16="http://schemas.microsoft.com/office/drawing/2014/main" id="{B5829A6B-5209-D644-82E1-A9C2A8D9A01D}"/>
                </a:ext>
              </a:extLst>
            </p:cNvPr>
            <p:cNvSpPr>
              <a:spLocks noChangeArrowheads="1"/>
            </p:cNvSpPr>
            <p:nvPr/>
          </p:nvSpPr>
          <p:spPr bwMode="auto">
            <a:xfrm>
              <a:off x="4487" y="2383"/>
              <a:ext cx="162" cy="145"/>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84" name="Oval 239">
              <a:extLst>
                <a:ext uri="{FF2B5EF4-FFF2-40B4-BE49-F238E27FC236}">
                  <a16:creationId xmlns:a16="http://schemas.microsoft.com/office/drawing/2014/main" id="{95394ED4-DC3D-F146-9AEE-0FC4AFC88A7F}"/>
                </a:ext>
              </a:extLst>
            </p:cNvPr>
            <p:cNvSpPr>
              <a:spLocks noChangeArrowheads="1"/>
            </p:cNvSpPr>
            <p:nvPr/>
          </p:nvSpPr>
          <p:spPr bwMode="auto">
            <a:xfrm>
              <a:off x="4661" y="2383"/>
              <a:ext cx="162" cy="139"/>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85" name="Rectangle 240">
              <a:extLst>
                <a:ext uri="{FF2B5EF4-FFF2-40B4-BE49-F238E27FC236}">
                  <a16:creationId xmlns:a16="http://schemas.microsoft.com/office/drawing/2014/main" id="{A039A534-5AD2-354C-8072-85670484B5B5}"/>
                </a:ext>
              </a:extLst>
            </p:cNvPr>
            <p:cNvSpPr>
              <a:spLocks noChangeArrowheads="1"/>
            </p:cNvSpPr>
            <p:nvPr/>
          </p:nvSpPr>
          <p:spPr bwMode="auto">
            <a:xfrm>
              <a:off x="5062" y="1835"/>
              <a:ext cx="84" cy="759"/>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394" name="Group 241">
            <a:extLst>
              <a:ext uri="{FF2B5EF4-FFF2-40B4-BE49-F238E27FC236}">
                <a16:creationId xmlns:a16="http://schemas.microsoft.com/office/drawing/2014/main" id="{9BE96710-6956-1941-96D5-89D2082B85BD}"/>
              </a:ext>
            </a:extLst>
          </p:cNvPr>
          <p:cNvGrpSpPr>
            <a:grpSpLocks/>
          </p:cNvGrpSpPr>
          <p:nvPr/>
        </p:nvGrpSpPr>
        <p:grpSpPr bwMode="auto">
          <a:xfrm>
            <a:off x="10012267" y="1741758"/>
            <a:ext cx="377825" cy="576263"/>
            <a:chOff x="4140" y="429"/>
            <a:chExt cx="1425" cy="2396"/>
          </a:xfrm>
        </p:grpSpPr>
        <p:sp>
          <p:nvSpPr>
            <p:cNvPr id="395" name="Freeform 242">
              <a:extLst>
                <a:ext uri="{FF2B5EF4-FFF2-40B4-BE49-F238E27FC236}">
                  <a16:creationId xmlns:a16="http://schemas.microsoft.com/office/drawing/2014/main" id="{98FED06C-86AC-174D-897A-AF88782AB34D}"/>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96" name="Rectangle 243">
              <a:extLst>
                <a:ext uri="{FF2B5EF4-FFF2-40B4-BE49-F238E27FC236}">
                  <a16:creationId xmlns:a16="http://schemas.microsoft.com/office/drawing/2014/main" id="{7BCB3493-2EA3-894F-95D3-4BD9689BC0B5}"/>
                </a:ext>
              </a:extLst>
            </p:cNvPr>
            <p:cNvSpPr>
              <a:spLocks noChangeArrowheads="1"/>
            </p:cNvSpPr>
            <p:nvPr/>
          </p:nvSpPr>
          <p:spPr bwMode="auto">
            <a:xfrm>
              <a:off x="4206" y="429"/>
              <a:ext cx="1048"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97" name="Freeform 244">
              <a:extLst>
                <a:ext uri="{FF2B5EF4-FFF2-40B4-BE49-F238E27FC236}">
                  <a16:creationId xmlns:a16="http://schemas.microsoft.com/office/drawing/2014/main" id="{04E3D02B-467F-7F4F-8DC3-9D363101FB10}"/>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98" name="Freeform 245">
              <a:extLst>
                <a:ext uri="{FF2B5EF4-FFF2-40B4-BE49-F238E27FC236}">
                  <a16:creationId xmlns:a16="http://schemas.microsoft.com/office/drawing/2014/main" id="{DA94A9FA-D5B5-214A-8D37-34D4B61F6006}"/>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99" name="Rectangle 246">
              <a:extLst>
                <a:ext uri="{FF2B5EF4-FFF2-40B4-BE49-F238E27FC236}">
                  <a16:creationId xmlns:a16="http://schemas.microsoft.com/office/drawing/2014/main" id="{50539DB1-8D20-F44A-8958-354C5B49CA22}"/>
                </a:ext>
              </a:extLst>
            </p:cNvPr>
            <p:cNvSpPr>
              <a:spLocks noChangeArrowheads="1"/>
            </p:cNvSpPr>
            <p:nvPr/>
          </p:nvSpPr>
          <p:spPr bwMode="auto">
            <a:xfrm>
              <a:off x="4212" y="693"/>
              <a:ext cx="599"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00" name="Group 247">
              <a:extLst>
                <a:ext uri="{FF2B5EF4-FFF2-40B4-BE49-F238E27FC236}">
                  <a16:creationId xmlns:a16="http://schemas.microsoft.com/office/drawing/2014/main" id="{ABC4B2B5-E127-B14E-8370-5BCDD85E2944}"/>
                </a:ext>
              </a:extLst>
            </p:cNvPr>
            <p:cNvGrpSpPr>
              <a:grpSpLocks/>
            </p:cNvGrpSpPr>
            <p:nvPr/>
          </p:nvGrpSpPr>
          <p:grpSpPr bwMode="auto">
            <a:xfrm>
              <a:off x="4749" y="668"/>
              <a:ext cx="581" cy="145"/>
              <a:chOff x="614" y="2568"/>
              <a:chExt cx="725" cy="139"/>
            </a:xfrm>
          </p:grpSpPr>
          <p:sp>
            <p:nvSpPr>
              <p:cNvPr id="425" name="AutoShape 248">
                <a:extLst>
                  <a:ext uri="{FF2B5EF4-FFF2-40B4-BE49-F238E27FC236}">
                    <a16:creationId xmlns:a16="http://schemas.microsoft.com/office/drawing/2014/main" id="{2544F03E-3822-9142-840A-4600BC4923CF}"/>
                  </a:ext>
                </a:extLst>
              </p:cNvPr>
              <p:cNvSpPr>
                <a:spLocks noChangeArrowheads="1"/>
              </p:cNvSpPr>
              <p:nvPr/>
            </p:nvSpPr>
            <p:spPr bwMode="auto">
              <a:xfrm>
                <a:off x="616" y="2567"/>
                <a:ext cx="725"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26" name="AutoShape 249">
                <a:extLst>
                  <a:ext uri="{FF2B5EF4-FFF2-40B4-BE49-F238E27FC236}">
                    <a16:creationId xmlns:a16="http://schemas.microsoft.com/office/drawing/2014/main" id="{0D6C988D-2CAC-3A4A-8FAC-72B8697E7B94}"/>
                  </a:ext>
                </a:extLst>
              </p:cNvPr>
              <p:cNvSpPr>
                <a:spLocks noChangeArrowheads="1"/>
              </p:cNvSpPr>
              <p:nvPr/>
            </p:nvSpPr>
            <p:spPr bwMode="auto">
              <a:xfrm>
                <a:off x="631" y="2586"/>
                <a:ext cx="695" cy="10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01" name="Rectangle 250">
              <a:extLst>
                <a:ext uri="{FF2B5EF4-FFF2-40B4-BE49-F238E27FC236}">
                  <a16:creationId xmlns:a16="http://schemas.microsoft.com/office/drawing/2014/main" id="{FA55D5A2-C0A3-7741-814B-310A28BDD9AE}"/>
                </a:ext>
              </a:extLst>
            </p:cNvPr>
            <p:cNvSpPr>
              <a:spLocks noChangeArrowheads="1"/>
            </p:cNvSpPr>
            <p:nvPr/>
          </p:nvSpPr>
          <p:spPr bwMode="auto">
            <a:xfrm>
              <a:off x="4224" y="1016"/>
              <a:ext cx="599" cy="53"/>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02" name="Group 251">
              <a:extLst>
                <a:ext uri="{FF2B5EF4-FFF2-40B4-BE49-F238E27FC236}">
                  <a16:creationId xmlns:a16="http://schemas.microsoft.com/office/drawing/2014/main" id="{DC8A3227-B450-FB4D-852D-DC7E66FF6603}"/>
                </a:ext>
              </a:extLst>
            </p:cNvPr>
            <p:cNvGrpSpPr>
              <a:grpSpLocks/>
            </p:cNvGrpSpPr>
            <p:nvPr/>
          </p:nvGrpSpPr>
          <p:grpSpPr bwMode="auto">
            <a:xfrm>
              <a:off x="4747" y="994"/>
              <a:ext cx="581" cy="134"/>
              <a:chOff x="614" y="2568"/>
              <a:chExt cx="725" cy="139"/>
            </a:xfrm>
          </p:grpSpPr>
          <p:sp>
            <p:nvSpPr>
              <p:cNvPr id="423" name="AutoShape 252">
                <a:extLst>
                  <a:ext uri="{FF2B5EF4-FFF2-40B4-BE49-F238E27FC236}">
                    <a16:creationId xmlns:a16="http://schemas.microsoft.com/office/drawing/2014/main" id="{07F021BE-923D-804C-AB1C-CB812D97B76C}"/>
                  </a:ext>
                </a:extLst>
              </p:cNvPr>
              <p:cNvSpPr>
                <a:spLocks noChangeArrowheads="1"/>
              </p:cNvSpPr>
              <p:nvPr/>
            </p:nvSpPr>
            <p:spPr bwMode="auto">
              <a:xfrm>
                <a:off x="611" y="2571"/>
                <a:ext cx="725"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24" name="AutoShape 253">
                <a:extLst>
                  <a:ext uri="{FF2B5EF4-FFF2-40B4-BE49-F238E27FC236}">
                    <a16:creationId xmlns:a16="http://schemas.microsoft.com/office/drawing/2014/main" id="{3A5C7537-D941-954D-9024-BF32F6D13451}"/>
                  </a:ext>
                </a:extLst>
              </p:cNvPr>
              <p:cNvSpPr>
                <a:spLocks noChangeArrowheads="1"/>
              </p:cNvSpPr>
              <p:nvPr/>
            </p:nvSpPr>
            <p:spPr bwMode="auto">
              <a:xfrm>
                <a:off x="626" y="2584"/>
                <a:ext cx="695"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03" name="Rectangle 254">
              <a:extLst>
                <a:ext uri="{FF2B5EF4-FFF2-40B4-BE49-F238E27FC236}">
                  <a16:creationId xmlns:a16="http://schemas.microsoft.com/office/drawing/2014/main" id="{855ECB0D-BAD2-724F-8296-56F037E689A6}"/>
                </a:ext>
              </a:extLst>
            </p:cNvPr>
            <p:cNvSpPr>
              <a:spLocks noChangeArrowheads="1"/>
            </p:cNvSpPr>
            <p:nvPr/>
          </p:nvSpPr>
          <p:spPr bwMode="auto">
            <a:xfrm>
              <a:off x="4218" y="1360"/>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04" name="Rectangle 255">
              <a:extLst>
                <a:ext uri="{FF2B5EF4-FFF2-40B4-BE49-F238E27FC236}">
                  <a16:creationId xmlns:a16="http://schemas.microsoft.com/office/drawing/2014/main" id="{6D021B7D-23B8-4545-B682-3F0C4BAB5EBA}"/>
                </a:ext>
              </a:extLst>
            </p:cNvPr>
            <p:cNvSpPr>
              <a:spLocks noChangeArrowheads="1"/>
            </p:cNvSpPr>
            <p:nvPr/>
          </p:nvSpPr>
          <p:spPr bwMode="auto">
            <a:xfrm>
              <a:off x="4230" y="1657"/>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05" name="Group 256">
              <a:extLst>
                <a:ext uri="{FF2B5EF4-FFF2-40B4-BE49-F238E27FC236}">
                  <a16:creationId xmlns:a16="http://schemas.microsoft.com/office/drawing/2014/main" id="{431DAF1F-4CC8-1C41-8EEC-05F7D5D789CB}"/>
                </a:ext>
              </a:extLst>
            </p:cNvPr>
            <p:cNvGrpSpPr>
              <a:grpSpLocks/>
            </p:cNvGrpSpPr>
            <p:nvPr/>
          </p:nvGrpSpPr>
          <p:grpSpPr bwMode="auto">
            <a:xfrm>
              <a:off x="4735" y="1627"/>
              <a:ext cx="582" cy="151"/>
              <a:chOff x="614" y="2568"/>
              <a:chExt cx="725" cy="139"/>
            </a:xfrm>
          </p:grpSpPr>
          <p:sp>
            <p:nvSpPr>
              <p:cNvPr id="421" name="AutoShape 257">
                <a:extLst>
                  <a:ext uri="{FF2B5EF4-FFF2-40B4-BE49-F238E27FC236}">
                    <a16:creationId xmlns:a16="http://schemas.microsoft.com/office/drawing/2014/main" id="{18C2CCBA-D707-A24B-A885-97D020E7BE08}"/>
                  </a:ext>
                </a:extLst>
              </p:cNvPr>
              <p:cNvSpPr>
                <a:spLocks noChangeArrowheads="1"/>
              </p:cNvSpPr>
              <p:nvPr/>
            </p:nvSpPr>
            <p:spPr bwMode="auto">
              <a:xfrm>
                <a:off x="611" y="2571"/>
                <a:ext cx="731" cy="13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22" name="AutoShape 258">
                <a:extLst>
                  <a:ext uri="{FF2B5EF4-FFF2-40B4-BE49-F238E27FC236}">
                    <a16:creationId xmlns:a16="http://schemas.microsoft.com/office/drawing/2014/main" id="{D7E10C1F-D1F0-7148-A44B-7FEC28811D39}"/>
                  </a:ext>
                </a:extLst>
              </p:cNvPr>
              <p:cNvSpPr>
                <a:spLocks noChangeArrowheads="1"/>
              </p:cNvSpPr>
              <p:nvPr/>
            </p:nvSpPr>
            <p:spPr bwMode="auto">
              <a:xfrm>
                <a:off x="626" y="2589"/>
                <a:ext cx="701" cy="9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06" name="Freeform 259">
              <a:extLst>
                <a:ext uri="{FF2B5EF4-FFF2-40B4-BE49-F238E27FC236}">
                  <a16:creationId xmlns:a16="http://schemas.microsoft.com/office/drawing/2014/main" id="{0365C11C-6E47-864E-8122-6C27C34F003E}"/>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07" name="Group 260">
              <a:extLst>
                <a:ext uri="{FF2B5EF4-FFF2-40B4-BE49-F238E27FC236}">
                  <a16:creationId xmlns:a16="http://schemas.microsoft.com/office/drawing/2014/main" id="{27B41BB0-4231-F248-B65A-1A45AD2C9CD7}"/>
                </a:ext>
              </a:extLst>
            </p:cNvPr>
            <p:cNvGrpSpPr>
              <a:grpSpLocks/>
            </p:cNvGrpSpPr>
            <p:nvPr/>
          </p:nvGrpSpPr>
          <p:grpSpPr bwMode="auto">
            <a:xfrm>
              <a:off x="4739" y="1327"/>
              <a:ext cx="582" cy="139"/>
              <a:chOff x="614" y="2568"/>
              <a:chExt cx="725" cy="139"/>
            </a:xfrm>
          </p:grpSpPr>
          <p:sp>
            <p:nvSpPr>
              <p:cNvPr id="419" name="AutoShape 261">
                <a:extLst>
                  <a:ext uri="{FF2B5EF4-FFF2-40B4-BE49-F238E27FC236}">
                    <a16:creationId xmlns:a16="http://schemas.microsoft.com/office/drawing/2014/main" id="{CEAEF38F-92BA-B54F-82FB-C23A106C0988}"/>
                  </a:ext>
                </a:extLst>
              </p:cNvPr>
              <p:cNvSpPr>
                <a:spLocks noChangeArrowheads="1"/>
              </p:cNvSpPr>
              <p:nvPr/>
            </p:nvSpPr>
            <p:spPr bwMode="auto">
              <a:xfrm>
                <a:off x="614" y="2568"/>
                <a:ext cx="723"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20" name="AutoShape 262">
                <a:extLst>
                  <a:ext uri="{FF2B5EF4-FFF2-40B4-BE49-F238E27FC236}">
                    <a16:creationId xmlns:a16="http://schemas.microsoft.com/office/drawing/2014/main" id="{77559B45-47D4-F047-A0E1-3FD4F77050A5}"/>
                  </a:ext>
                </a:extLst>
              </p:cNvPr>
              <p:cNvSpPr>
                <a:spLocks noChangeArrowheads="1"/>
              </p:cNvSpPr>
              <p:nvPr/>
            </p:nvSpPr>
            <p:spPr bwMode="auto">
              <a:xfrm>
                <a:off x="629" y="2581"/>
                <a:ext cx="694"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08" name="Rectangle 263">
              <a:extLst>
                <a:ext uri="{FF2B5EF4-FFF2-40B4-BE49-F238E27FC236}">
                  <a16:creationId xmlns:a16="http://schemas.microsoft.com/office/drawing/2014/main" id="{2BB4AB2F-1E19-ED46-91D0-686A5791A857}"/>
                </a:ext>
              </a:extLst>
            </p:cNvPr>
            <p:cNvSpPr>
              <a:spLocks noChangeArrowheads="1"/>
            </p:cNvSpPr>
            <p:nvPr/>
          </p:nvSpPr>
          <p:spPr bwMode="auto">
            <a:xfrm>
              <a:off x="5248" y="429"/>
              <a:ext cx="72" cy="2290"/>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09" name="Freeform 264">
              <a:extLst>
                <a:ext uri="{FF2B5EF4-FFF2-40B4-BE49-F238E27FC236}">
                  <a16:creationId xmlns:a16="http://schemas.microsoft.com/office/drawing/2014/main" id="{EFA4165B-2B89-EA44-AAFD-284DDE325634}"/>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10" name="Freeform 265">
              <a:extLst>
                <a:ext uri="{FF2B5EF4-FFF2-40B4-BE49-F238E27FC236}">
                  <a16:creationId xmlns:a16="http://schemas.microsoft.com/office/drawing/2014/main" id="{BF31806F-E19D-6643-B3AB-FCD24491260B}"/>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11" name="Oval 266">
              <a:extLst>
                <a:ext uri="{FF2B5EF4-FFF2-40B4-BE49-F238E27FC236}">
                  <a16:creationId xmlns:a16="http://schemas.microsoft.com/office/drawing/2014/main" id="{297B65E1-F9B5-1942-BAE5-456457D2ADC7}"/>
                </a:ext>
              </a:extLst>
            </p:cNvPr>
            <p:cNvSpPr>
              <a:spLocks noChangeArrowheads="1"/>
            </p:cNvSpPr>
            <p:nvPr/>
          </p:nvSpPr>
          <p:spPr bwMode="auto">
            <a:xfrm>
              <a:off x="5517" y="2614"/>
              <a:ext cx="48" cy="92"/>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12" name="Freeform 267">
              <a:extLst>
                <a:ext uri="{FF2B5EF4-FFF2-40B4-BE49-F238E27FC236}">
                  <a16:creationId xmlns:a16="http://schemas.microsoft.com/office/drawing/2014/main" id="{D1451455-90D3-7B4E-9A6C-AC54A2B18BAA}"/>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13" name="AutoShape 268">
              <a:extLst>
                <a:ext uri="{FF2B5EF4-FFF2-40B4-BE49-F238E27FC236}">
                  <a16:creationId xmlns:a16="http://schemas.microsoft.com/office/drawing/2014/main" id="{B96820D1-74F4-9A4F-81C3-99D80AA66D04}"/>
                </a:ext>
              </a:extLst>
            </p:cNvPr>
            <p:cNvSpPr>
              <a:spLocks noChangeArrowheads="1"/>
            </p:cNvSpPr>
            <p:nvPr/>
          </p:nvSpPr>
          <p:spPr bwMode="auto">
            <a:xfrm>
              <a:off x="4140" y="2680"/>
              <a:ext cx="1197" cy="145"/>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14" name="AutoShape 269">
              <a:extLst>
                <a:ext uri="{FF2B5EF4-FFF2-40B4-BE49-F238E27FC236}">
                  <a16:creationId xmlns:a16="http://schemas.microsoft.com/office/drawing/2014/main" id="{24247BD6-F113-7F46-93F5-34E742E7FA69}"/>
                </a:ext>
              </a:extLst>
            </p:cNvPr>
            <p:cNvSpPr>
              <a:spLocks noChangeArrowheads="1"/>
            </p:cNvSpPr>
            <p:nvPr/>
          </p:nvSpPr>
          <p:spPr bwMode="auto">
            <a:xfrm>
              <a:off x="4206" y="2713"/>
              <a:ext cx="1072" cy="79"/>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15" name="Oval 270">
              <a:extLst>
                <a:ext uri="{FF2B5EF4-FFF2-40B4-BE49-F238E27FC236}">
                  <a16:creationId xmlns:a16="http://schemas.microsoft.com/office/drawing/2014/main" id="{4716773C-A574-8342-86DD-F8046121F015}"/>
                </a:ext>
              </a:extLst>
            </p:cNvPr>
            <p:cNvSpPr>
              <a:spLocks noChangeArrowheads="1"/>
            </p:cNvSpPr>
            <p:nvPr/>
          </p:nvSpPr>
          <p:spPr bwMode="auto">
            <a:xfrm>
              <a:off x="4308" y="2383"/>
              <a:ext cx="156" cy="145"/>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16" name="Oval 271">
              <a:extLst>
                <a:ext uri="{FF2B5EF4-FFF2-40B4-BE49-F238E27FC236}">
                  <a16:creationId xmlns:a16="http://schemas.microsoft.com/office/drawing/2014/main" id="{9F959D50-71EC-0F46-8ED3-4FE4C63D6BFA}"/>
                </a:ext>
              </a:extLst>
            </p:cNvPr>
            <p:cNvSpPr>
              <a:spLocks noChangeArrowheads="1"/>
            </p:cNvSpPr>
            <p:nvPr/>
          </p:nvSpPr>
          <p:spPr bwMode="auto">
            <a:xfrm>
              <a:off x="4487" y="2383"/>
              <a:ext cx="162" cy="145"/>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417" name="Oval 272">
              <a:extLst>
                <a:ext uri="{FF2B5EF4-FFF2-40B4-BE49-F238E27FC236}">
                  <a16:creationId xmlns:a16="http://schemas.microsoft.com/office/drawing/2014/main" id="{E6997777-676B-9145-9B53-650C5990989F}"/>
                </a:ext>
              </a:extLst>
            </p:cNvPr>
            <p:cNvSpPr>
              <a:spLocks noChangeArrowheads="1"/>
            </p:cNvSpPr>
            <p:nvPr/>
          </p:nvSpPr>
          <p:spPr bwMode="auto">
            <a:xfrm>
              <a:off x="4661" y="2383"/>
              <a:ext cx="162" cy="139"/>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18" name="Rectangle 273">
              <a:extLst>
                <a:ext uri="{FF2B5EF4-FFF2-40B4-BE49-F238E27FC236}">
                  <a16:creationId xmlns:a16="http://schemas.microsoft.com/office/drawing/2014/main" id="{80128537-C0E9-B945-A472-82EC596F177B}"/>
                </a:ext>
              </a:extLst>
            </p:cNvPr>
            <p:cNvSpPr>
              <a:spLocks noChangeArrowheads="1"/>
            </p:cNvSpPr>
            <p:nvPr/>
          </p:nvSpPr>
          <p:spPr bwMode="auto">
            <a:xfrm>
              <a:off x="5062" y="1835"/>
              <a:ext cx="84" cy="759"/>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427" name="Group 274">
            <a:extLst>
              <a:ext uri="{FF2B5EF4-FFF2-40B4-BE49-F238E27FC236}">
                <a16:creationId xmlns:a16="http://schemas.microsoft.com/office/drawing/2014/main" id="{637BEA6D-6926-F241-A7B7-63FD120295AA}"/>
              </a:ext>
            </a:extLst>
          </p:cNvPr>
          <p:cNvGrpSpPr>
            <a:grpSpLocks/>
          </p:cNvGrpSpPr>
          <p:nvPr/>
        </p:nvGrpSpPr>
        <p:grpSpPr bwMode="auto">
          <a:xfrm>
            <a:off x="10340880" y="2687908"/>
            <a:ext cx="377825" cy="576263"/>
            <a:chOff x="4140" y="429"/>
            <a:chExt cx="1425" cy="2396"/>
          </a:xfrm>
        </p:grpSpPr>
        <p:sp>
          <p:nvSpPr>
            <p:cNvPr id="428" name="Freeform 275">
              <a:extLst>
                <a:ext uri="{FF2B5EF4-FFF2-40B4-BE49-F238E27FC236}">
                  <a16:creationId xmlns:a16="http://schemas.microsoft.com/office/drawing/2014/main" id="{B73B5122-7AC1-A541-A7CB-7C92E34FE743}"/>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29" name="Rectangle 276">
              <a:extLst>
                <a:ext uri="{FF2B5EF4-FFF2-40B4-BE49-F238E27FC236}">
                  <a16:creationId xmlns:a16="http://schemas.microsoft.com/office/drawing/2014/main" id="{618AFC31-125F-CC41-8835-357B8CF4007B}"/>
                </a:ext>
              </a:extLst>
            </p:cNvPr>
            <p:cNvSpPr>
              <a:spLocks noChangeArrowheads="1"/>
            </p:cNvSpPr>
            <p:nvPr/>
          </p:nvSpPr>
          <p:spPr bwMode="auto">
            <a:xfrm>
              <a:off x="4206" y="429"/>
              <a:ext cx="1048"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30" name="Freeform 277">
              <a:extLst>
                <a:ext uri="{FF2B5EF4-FFF2-40B4-BE49-F238E27FC236}">
                  <a16:creationId xmlns:a16="http://schemas.microsoft.com/office/drawing/2014/main" id="{BA586EC9-AFB5-864C-A8D5-50566D382180}"/>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31" name="Freeform 278">
              <a:extLst>
                <a:ext uri="{FF2B5EF4-FFF2-40B4-BE49-F238E27FC236}">
                  <a16:creationId xmlns:a16="http://schemas.microsoft.com/office/drawing/2014/main" id="{988FA82D-26DD-2446-871B-4FBCD5FE61E3}"/>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32" name="Rectangle 279">
              <a:extLst>
                <a:ext uri="{FF2B5EF4-FFF2-40B4-BE49-F238E27FC236}">
                  <a16:creationId xmlns:a16="http://schemas.microsoft.com/office/drawing/2014/main" id="{E4B9CCE7-0279-6143-BB4D-1198F3326355}"/>
                </a:ext>
              </a:extLst>
            </p:cNvPr>
            <p:cNvSpPr>
              <a:spLocks noChangeArrowheads="1"/>
            </p:cNvSpPr>
            <p:nvPr/>
          </p:nvSpPr>
          <p:spPr bwMode="auto">
            <a:xfrm>
              <a:off x="4212" y="693"/>
              <a:ext cx="599"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33" name="Group 280">
              <a:extLst>
                <a:ext uri="{FF2B5EF4-FFF2-40B4-BE49-F238E27FC236}">
                  <a16:creationId xmlns:a16="http://schemas.microsoft.com/office/drawing/2014/main" id="{2924B866-539E-1244-B043-D51911A29528}"/>
                </a:ext>
              </a:extLst>
            </p:cNvPr>
            <p:cNvGrpSpPr>
              <a:grpSpLocks/>
            </p:cNvGrpSpPr>
            <p:nvPr/>
          </p:nvGrpSpPr>
          <p:grpSpPr bwMode="auto">
            <a:xfrm>
              <a:off x="4749" y="668"/>
              <a:ext cx="581" cy="145"/>
              <a:chOff x="614" y="2568"/>
              <a:chExt cx="725" cy="139"/>
            </a:xfrm>
          </p:grpSpPr>
          <p:sp>
            <p:nvSpPr>
              <p:cNvPr id="458" name="AutoShape 281">
                <a:extLst>
                  <a:ext uri="{FF2B5EF4-FFF2-40B4-BE49-F238E27FC236}">
                    <a16:creationId xmlns:a16="http://schemas.microsoft.com/office/drawing/2014/main" id="{BDE3646A-4204-5046-942C-15C1653380B6}"/>
                  </a:ext>
                </a:extLst>
              </p:cNvPr>
              <p:cNvSpPr>
                <a:spLocks noChangeArrowheads="1"/>
              </p:cNvSpPr>
              <p:nvPr/>
            </p:nvSpPr>
            <p:spPr bwMode="auto">
              <a:xfrm>
                <a:off x="616" y="2567"/>
                <a:ext cx="725"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59" name="AutoShape 282">
                <a:extLst>
                  <a:ext uri="{FF2B5EF4-FFF2-40B4-BE49-F238E27FC236}">
                    <a16:creationId xmlns:a16="http://schemas.microsoft.com/office/drawing/2014/main" id="{6DE9F0CF-D5ED-704E-8142-3345FC3BBC6F}"/>
                  </a:ext>
                </a:extLst>
              </p:cNvPr>
              <p:cNvSpPr>
                <a:spLocks noChangeArrowheads="1"/>
              </p:cNvSpPr>
              <p:nvPr/>
            </p:nvSpPr>
            <p:spPr bwMode="auto">
              <a:xfrm>
                <a:off x="631" y="2586"/>
                <a:ext cx="695" cy="10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34" name="Rectangle 283">
              <a:extLst>
                <a:ext uri="{FF2B5EF4-FFF2-40B4-BE49-F238E27FC236}">
                  <a16:creationId xmlns:a16="http://schemas.microsoft.com/office/drawing/2014/main" id="{657D3494-75CD-034E-9543-25692744465F}"/>
                </a:ext>
              </a:extLst>
            </p:cNvPr>
            <p:cNvSpPr>
              <a:spLocks noChangeArrowheads="1"/>
            </p:cNvSpPr>
            <p:nvPr/>
          </p:nvSpPr>
          <p:spPr bwMode="auto">
            <a:xfrm>
              <a:off x="4224" y="1016"/>
              <a:ext cx="599" cy="53"/>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35" name="Group 284">
              <a:extLst>
                <a:ext uri="{FF2B5EF4-FFF2-40B4-BE49-F238E27FC236}">
                  <a16:creationId xmlns:a16="http://schemas.microsoft.com/office/drawing/2014/main" id="{3B21D6B8-9A13-CB4D-A567-07369736D726}"/>
                </a:ext>
              </a:extLst>
            </p:cNvPr>
            <p:cNvGrpSpPr>
              <a:grpSpLocks/>
            </p:cNvGrpSpPr>
            <p:nvPr/>
          </p:nvGrpSpPr>
          <p:grpSpPr bwMode="auto">
            <a:xfrm>
              <a:off x="4747" y="994"/>
              <a:ext cx="581" cy="134"/>
              <a:chOff x="614" y="2568"/>
              <a:chExt cx="725" cy="139"/>
            </a:xfrm>
          </p:grpSpPr>
          <p:sp>
            <p:nvSpPr>
              <p:cNvPr id="456" name="AutoShape 285">
                <a:extLst>
                  <a:ext uri="{FF2B5EF4-FFF2-40B4-BE49-F238E27FC236}">
                    <a16:creationId xmlns:a16="http://schemas.microsoft.com/office/drawing/2014/main" id="{6F0CB466-469D-3F45-BE66-39F561D60958}"/>
                  </a:ext>
                </a:extLst>
              </p:cNvPr>
              <p:cNvSpPr>
                <a:spLocks noChangeArrowheads="1"/>
              </p:cNvSpPr>
              <p:nvPr/>
            </p:nvSpPr>
            <p:spPr bwMode="auto">
              <a:xfrm>
                <a:off x="611" y="2571"/>
                <a:ext cx="725"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57" name="AutoShape 286">
                <a:extLst>
                  <a:ext uri="{FF2B5EF4-FFF2-40B4-BE49-F238E27FC236}">
                    <a16:creationId xmlns:a16="http://schemas.microsoft.com/office/drawing/2014/main" id="{29D719D4-E1C6-604A-8870-549D67683095}"/>
                  </a:ext>
                </a:extLst>
              </p:cNvPr>
              <p:cNvSpPr>
                <a:spLocks noChangeArrowheads="1"/>
              </p:cNvSpPr>
              <p:nvPr/>
            </p:nvSpPr>
            <p:spPr bwMode="auto">
              <a:xfrm>
                <a:off x="626" y="2584"/>
                <a:ext cx="695"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36" name="Rectangle 287">
              <a:extLst>
                <a:ext uri="{FF2B5EF4-FFF2-40B4-BE49-F238E27FC236}">
                  <a16:creationId xmlns:a16="http://schemas.microsoft.com/office/drawing/2014/main" id="{0D71907F-6787-7144-A19B-418733EE17E3}"/>
                </a:ext>
              </a:extLst>
            </p:cNvPr>
            <p:cNvSpPr>
              <a:spLocks noChangeArrowheads="1"/>
            </p:cNvSpPr>
            <p:nvPr/>
          </p:nvSpPr>
          <p:spPr bwMode="auto">
            <a:xfrm>
              <a:off x="4218" y="1360"/>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37" name="Rectangle 288">
              <a:extLst>
                <a:ext uri="{FF2B5EF4-FFF2-40B4-BE49-F238E27FC236}">
                  <a16:creationId xmlns:a16="http://schemas.microsoft.com/office/drawing/2014/main" id="{35AED19C-A1F1-AC46-914C-8F5D6F4BCEB8}"/>
                </a:ext>
              </a:extLst>
            </p:cNvPr>
            <p:cNvSpPr>
              <a:spLocks noChangeArrowheads="1"/>
            </p:cNvSpPr>
            <p:nvPr/>
          </p:nvSpPr>
          <p:spPr bwMode="auto">
            <a:xfrm>
              <a:off x="4230" y="1657"/>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38" name="Group 289">
              <a:extLst>
                <a:ext uri="{FF2B5EF4-FFF2-40B4-BE49-F238E27FC236}">
                  <a16:creationId xmlns:a16="http://schemas.microsoft.com/office/drawing/2014/main" id="{45D31D32-5A14-5742-954A-BA17509AC6ED}"/>
                </a:ext>
              </a:extLst>
            </p:cNvPr>
            <p:cNvGrpSpPr>
              <a:grpSpLocks/>
            </p:cNvGrpSpPr>
            <p:nvPr/>
          </p:nvGrpSpPr>
          <p:grpSpPr bwMode="auto">
            <a:xfrm>
              <a:off x="4735" y="1627"/>
              <a:ext cx="582" cy="151"/>
              <a:chOff x="614" y="2568"/>
              <a:chExt cx="725" cy="139"/>
            </a:xfrm>
          </p:grpSpPr>
          <p:sp>
            <p:nvSpPr>
              <p:cNvPr id="454" name="AutoShape 290">
                <a:extLst>
                  <a:ext uri="{FF2B5EF4-FFF2-40B4-BE49-F238E27FC236}">
                    <a16:creationId xmlns:a16="http://schemas.microsoft.com/office/drawing/2014/main" id="{FBB57FC3-B7A2-A541-9EC0-D57A59BBEF9D}"/>
                  </a:ext>
                </a:extLst>
              </p:cNvPr>
              <p:cNvSpPr>
                <a:spLocks noChangeArrowheads="1"/>
              </p:cNvSpPr>
              <p:nvPr/>
            </p:nvSpPr>
            <p:spPr bwMode="auto">
              <a:xfrm>
                <a:off x="611" y="2571"/>
                <a:ext cx="731" cy="13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55" name="AutoShape 291">
                <a:extLst>
                  <a:ext uri="{FF2B5EF4-FFF2-40B4-BE49-F238E27FC236}">
                    <a16:creationId xmlns:a16="http://schemas.microsoft.com/office/drawing/2014/main" id="{52BE3087-7497-914D-B468-02CDAA58DBD9}"/>
                  </a:ext>
                </a:extLst>
              </p:cNvPr>
              <p:cNvSpPr>
                <a:spLocks noChangeArrowheads="1"/>
              </p:cNvSpPr>
              <p:nvPr/>
            </p:nvSpPr>
            <p:spPr bwMode="auto">
              <a:xfrm>
                <a:off x="626" y="2589"/>
                <a:ext cx="701" cy="9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39" name="Freeform 292">
              <a:extLst>
                <a:ext uri="{FF2B5EF4-FFF2-40B4-BE49-F238E27FC236}">
                  <a16:creationId xmlns:a16="http://schemas.microsoft.com/office/drawing/2014/main" id="{5070ED80-559E-4540-964B-D73009E42A4B}"/>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40" name="Group 293">
              <a:extLst>
                <a:ext uri="{FF2B5EF4-FFF2-40B4-BE49-F238E27FC236}">
                  <a16:creationId xmlns:a16="http://schemas.microsoft.com/office/drawing/2014/main" id="{30993F73-047D-CD47-96E3-F7599404305B}"/>
                </a:ext>
              </a:extLst>
            </p:cNvPr>
            <p:cNvGrpSpPr>
              <a:grpSpLocks/>
            </p:cNvGrpSpPr>
            <p:nvPr/>
          </p:nvGrpSpPr>
          <p:grpSpPr bwMode="auto">
            <a:xfrm>
              <a:off x="4739" y="1327"/>
              <a:ext cx="582" cy="139"/>
              <a:chOff x="614" y="2568"/>
              <a:chExt cx="725" cy="139"/>
            </a:xfrm>
          </p:grpSpPr>
          <p:sp>
            <p:nvSpPr>
              <p:cNvPr id="452" name="AutoShape 294">
                <a:extLst>
                  <a:ext uri="{FF2B5EF4-FFF2-40B4-BE49-F238E27FC236}">
                    <a16:creationId xmlns:a16="http://schemas.microsoft.com/office/drawing/2014/main" id="{F253CC19-7627-6043-A479-C0AADFD1B00A}"/>
                  </a:ext>
                </a:extLst>
              </p:cNvPr>
              <p:cNvSpPr>
                <a:spLocks noChangeArrowheads="1"/>
              </p:cNvSpPr>
              <p:nvPr/>
            </p:nvSpPr>
            <p:spPr bwMode="auto">
              <a:xfrm>
                <a:off x="614" y="2568"/>
                <a:ext cx="723"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53" name="AutoShape 295">
                <a:extLst>
                  <a:ext uri="{FF2B5EF4-FFF2-40B4-BE49-F238E27FC236}">
                    <a16:creationId xmlns:a16="http://schemas.microsoft.com/office/drawing/2014/main" id="{9818C9E1-67F5-5D42-8D8A-BFA5671949F0}"/>
                  </a:ext>
                </a:extLst>
              </p:cNvPr>
              <p:cNvSpPr>
                <a:spLocks noChangeArrowheads="1"/>
              </p:cNvSpPr>
              <p:nvPr/>
            </p:nvSpPr>
            <p:spPr bwMode="auto">
              <a:xfrm>
                <a:off x="629" y="2581"/>
                <a:ext cx="694"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41" name="Rectangle 296">
              <a:extLst>
                <a:ext uri="{FF2B5EF4-FFF2-40B4-BE49-F238E27FC236}">
                  <a16:creationId xmlns:a16="http://schemas.microsoft.com/office/drawing/2014/main" id="{D263AAA2-92D9-9A4A-9D5F-0CEC89CD02FB}"/>
                </a:ext>
              </a:extLst>
            </p:cNvPr>
            <p:cNvSpPr>
              <a:spLocks noChangeArrowheads="1"/>
            </p:cNvSpPr>
            <p:nvPr/>
          </p:nvSpPr>
          <p:spPr bwMode="auto">
            <a:xfrm>
              <a:off x="5248" y="429"/>
              <a:ext cx="72" cy="2290"/>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42" name="Freeform 297">
              <a:extLst>
                <a:ext uri="{FF2B5EF4-FFF2-40B4-BE49-F238E27FC236}">
                  <a16:creationId xmlns:a16="http://schemas.microsoft.com/office/drawing/2014/main" id="{51AD4C3A-6939-3B47-91CC-E1A0D3A3ED25}"/>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43" name="Freeform 298">
              <a:extLst>
                <a:ext uri="{FF2B5EF4-FFF2-40B4-BE49-F238E27FC236}">
                  <a16:creationId xmlns:a16="http://schemas.microsoft.com/office/drawing/2014/main" id="{023E9D5F-D41C-8A48-B73A-4E4F43755A28}"/>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44" name="Oval 299">
              <a:extLst>
                <a:ext uri="{FF2B5EF4-FFF2-40B4-BE49-F238E27FC236}">
                  <a16:creationId xmlns:a16="http://schemas.microsoft.com/office/drawing/2014/main" id="{C4126737-BE73-B444-BC40-5B679E6E13B1}"/>
                </a:ext>
              </a:extLst>
            </p:cNvPr>
            <p:cNvSpPr>
              <a:spLocks noChangeArrowheads="1"/>
            </p:cNvSpPr>
            <p:nvPr/>
          </p:nvSpPr>
          <p:spPr bwMode="auto">
            <a:xfrm>
              <a:off x="5517" y="2614"/>
              <a:ext cx="48" cy="92"/>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45" name="Freeform 300">
              <a:extLst>
                <a:ext uri="{FF2B5EF4-FFF2-40B4-BE49-F238E27FC236}">
                  <a16:creationId xmlns:a16="http://schemas.microsoft.com/office/drawing/2014/main" id="{567B6CFD-A1A1-094D-8F7C-5A9EF1AB0271}"/>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46" name="AutoShape 301">
              <a:extLst>
                <a:ext uri="{FF2B5EF4-FFF2-40B4-BE49-F238E27FC236}">
                  <a16:creationId xmlns:a16="http://schemas.microsoft.com/office/drawing/2014/main" id="{3B7B7519-C492-8348-B873-C01A2103E47E}"/>
                </a:ext>
              </a:extLst>
            </p:cNvPr>
            <p:cNvSpPr>
              <a:spLocks noChangeArrowheads="1"/>
            </p:cNvSpPr>
            <p:nvPr/>
          </p:nvSpPr>
          <p:spPr bwMode="auto">
            <a:xfrm>
              <a:off x="4140" y="2680"/>
              <a:ext cx="1197" cy="145"/>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47" name="AutoShape 302">
              <a:extLst>
                <a:ext uri="{FF2B5EF4-FFF2-40B4-BE49-F238E27FC236}">
                  <a16:creationId xmlns:a16="http://schemas.microsoft.com/office/drawing/2014/main" id="{0AEDB1EF-7012-ED44-8FBC-F1B714A63DD2}"/>
                </a:ext>
              </a:extLst>
            </p:cNvPr>
            <p:cNvSpPr>
              <a:spLocks noChangeArrowheads="1"/>
            </p:cNvSpPr>
            <p:nvPr/>
          </p:nvSpPr>
          <p:spPr bwMode="auto">
            <a:xfrm>
              <a:off x="4206" y="2713"/>
              <a:ext cx="1072" cy="79"/>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48" name="Oval 303">
              <a:extLst>
                <a:ext uri="{FF2B5EF4-FFF2-40B4-BE49-F238E27FC236}">
                  <a16:creationId xmlns:a16="http://schemas.microsoft.com/office/drawing/2014/main" id="{BA640DBB-C29F-A54E-BE9A-180B14269FA4}"/>
                </a:ext>
              </a:extLst>
            </p:cNvPr>
            <p:cNvSpPr>
              <a:spLocks noChangeArrowheads="1"/>
            </p:cNvSpPr>
            <p:nvPr/>
          </p:nvSpPr>
          <p:spPr bwMode="auto">
            <a:xfrm>
              <a:off x="4308" y="2383"/>
              <a:ext cx="156" cy="145"/>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49" name="Oval 304">
              <a:extLst>
                <a:ext uri="{FF2B5EF4-FFF2-40B4-BE49-F238E27FC236}">
                  <a16:creationId xmlns:a16="http://schemas.microsoft.com/office/drawing/2014/main" id="{2F7F78D4-9C68-A84C-8801-9C057B8C1452}"/>
                </a:ext>
              </a:extLst>
            </p:cNvPr>
            <p:cNvSpPr>
              <a:spLocks noChangeArrowheads="1"/>
            </p:cNvSpPr>
            <p:nvPr/>
          </p:nvSpPr>
          <p:spPr bwMode="auto">
            <a:xfrm>
              <a:off x="4487" y="2383"/>
              <a:ext cx="162" cy="145"/>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450" name="Oval 305">
              <a:extLst>
                <a:ext uri="{FF2B5EF4-FFF2-40B4-BE49-F238E27FC236}">
                  <a16:creationId xmlns:a16="http://schemas.microsoft.com/office/drawing/2014/main" id="{3D213A7E-B9E9-694B-8ED3-47609E49D2F1}"/>
                </a:ext>
              </a:extLst>
            </p:cNvPr>
            <p:cNvSpPr>
              <a:spLocks noChangeArrowheads="1"/>
            </p:cNvSpPr>
            <p:nvPr/>
          </p:nvSpPr>
          <p:spPr bwMode="auto">
            <a:xfrm>
              <a:off x="4661" y="2383"/>
              <a:ext cx="162" cy="139"/>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51" name="Rectangle 306">
              <a:extLst>
                <a:ext uri="{FF2B5EF4-FFF2-40B4-BE49-F238E27FC236}">
                  <a16:creationId xmlns:a16="http://schemas.microsoft.com/office/drawing/2014/main" id="{4F8B5B78-3482-8142-BC2B-1825AA302880}"/>
                </a:ext>
              </a:extLst>
            </p:cNvPr>
            <p:cNvSpPr>
              <a:spLocks noChangeArrowheads="1"/>
            </p:cNvSpPr>
            <p:nvPr/>
          </p:nvSpPr>
          <p:spPr bwMode="auto">
            <a:xfrm>
              <a:off x="5062" y="1835"/>
              <a:ext cx="84" cy="759"/>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493" name="Group 340">
            <a:extLst>
              <a:ext uri="{FF2B5EF4-FFF2-40B4-BE49-F238E27FC236}">
                <a16:creationId xmlns:a16="http://schemas.microsoft.com/office/drawing/2014/main" id="{3B951C82-D444-224D-9348-99C19D9166DC}"/>
              </a:ext>
            </a:extLst>
          </p:cNvPr>
          <p:cNvGrpSpPr>
            <a:grpSpLocks/>
          </p:cNvGrpSpPr>
          <p:nvPr/>
        </p:nvGrpSpPr>
        <p:grpSpPr bwMode="auto">
          <a:xfrm>
            <a:off x="8396192" y="5170758"/>
            <a:ext cx="525463" cy="557213"/>
            <a:chOff x="-44" y="1473"/>
            <a:chExt cx="981" cy="1105"/>
          </a:xfrm>
        </p:grpSpPr>
        <p:pic>
          <p:nvPicPr>
            <p:cNvPr id="494" name="Picture 341" descr="desktop_computer_stylized_medium">
              <a:extLst>
                <a:ext uri="{FF2B5EF4-FFF2-40B4-BE49-F238E27FC236}">
                  <a16:creationId xmlns:a16="http://schemas.microsoft.com/office/drawing/2014/main" id="{A2EB07C0-0A48-8944-B12C-316C163FF0CB}"/>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95" name="Freeform 342">
              <a:extLst>
                <a:ext uri="{FF2B5EF4-FFF2-40B4-BE49-F238E27FC236}">
                  <a16:creationId xmlns:a16="http://schemas.microsoft.com/office/drawing/2014/main" id="{2E93558C-0361-464A-9337-3AA86EC1D4BD}"/>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496" name="Group 343">
            <a:extLst>
              <a:ext uri="{FF2B5EF4-FFF2-40B4-BE49-F238E27FC236}">
                <a16:creationId xmlns:a16="http://schemas.microsoft.com/office/drawing/2014/main" id="{B96E9301-59D5-4D4B-95C3-D8F5D00E370A}"/>
              </a:ext>
            </a:extLst>
          </p:cNvPr>
          <p:cNvGrpSpPr>
            <a:grpSpLocks/>
          </p:cNvGrpSpPr>
          <p:nvPr/>
        </p:nvGrpSpPr>
        <p:grpSpPr bwMode="auto">
          <a:xfrm>
            <a:off x="8920067" y="5159646"/>
            <a:ext cx="525463" cy="557212"/>
            <a:chOff x="-44" y="1473"/>
            <a:chExt cx="981" cy="1105"/>
          </a:xfrm>
        </p:grpSpPr>
        <p:pic>
          <p:nvPicPr>
            <p:cNvPr id="497" name="Picture 344" descr="desktop_computer_stylized_medium">
              <a:extLst>
                <a:ext uri="{FF2B5EF4-FFF2-40B4-BE49-F238E27FC236}">
                  <a16:creationId xmlns:a16="http://schemas.microsoft.com/office/drawing/2014/main" id="{A8402C6A-6509-0642-B84E-51B8097E13CB}"/>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98" name="Freeform 345">
              <a:extLst>
                <a:ext uri="{FF2B5EF4-FFF2-40B4-BE49-F238E27FC236}">
                  <a16:creationId xmlns:a16="http://schemas.microsoft.com/office/drawing/2014/main" id="{6E7E5B0F-1FE1-6A4B-BCDC-96E210FCE585}"/>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502" name="Group 501">
            <a:extLst>
              <a:ext uri="{FF2B5EF4-FFF2-40B4-BE49-F238E27FC236}">
                <a16:creationId xmlns:a16="http://schemas.microsoft.com/office/drawing/2014/main" id="{B2C32989-94BE-1349-908C-1DF72CEEA243}"/>
              </a:ext>
            </a:extLst>
          </p:cNvPr>
          <p:cNvGrpSpPr/>
          <p:nvPr/>
        </p:nvGrpSpPr>
        <p:grpSpPr>
          <a:xfrm>
            <a:off x="8967576" y="4437217"/>
            <a:ext cx="889089" cy="466491"/>
            <a:chOff x="7493876" y="2774731"/>
            <a:chExt cx="1481958" cy="894622"/>
          </a:xfrm>
        </p:grpSpPr>
        <p:sp>
          <p:nvSpPr>
            <p:cNvPr id="511" name="Freeform 510">
              <a:extLst>
                <a:ext uri="{FF2B5EF4-FFF2-40B4-BE49-F238E27FC236}">
                  <a16:creationId xmlns:a16="http://schemas.microsoft.com/office/drawing/2014/main" id="{C2991A41-3005-6140-8488-3B5A28439BEC}"/>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                   </a:t>
              </a:r>
            </a:p>
          </p:txBody>
        </p:sp>
        <p:sp>
          <p:nvSpPr>
            <p:cNvPr id="512" name="Oval 511">
              <a:extLst>
                <a:ext uri="{FF2B5EF4-FFF2-40B4-BE49-F238E27FC236}">
                  <a16:creationId xmlns:a16="http://schemas.microsoft.com/office/drawing/2014/main" id="{49B8AB88-8810-704D-9300-A83DE18C86C6}"/>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              </a:t>
              </a:r>
            </a:p>
          </p:txBody>
        </p:sp>
        <p:grpSp>
          <p:nvGrpSpPr>
            <p:cNvPr id="513" name="Group 512">
              <a:extLst>
                <a:ext uri="{FF2B5EF4-FFF2-40B4-BE49-F238E27FC236}">
                  <a16:creationId xmlns:a16="http://schemas.microsoft.com/office/drawing/2014/main" id="{9DCFAF85-9D5F-BD4E-92DB-E7931A4466B4}"/>
                </a:ext>
              </a:extLst>
            </p:cNvPr>
            <p:cNvGrpSpPr/>
            <p:nvPr/>
          </p:nvGrpSpPr>
          <p:grpSpPr>
            <a:xfrm>
              <a:off x="7713663" y="2848339"/>
              <a:ext cx="1042107" cy="425543"/>
              <a:chOff x="7786941" y="2884917"/>
              <a:chExt cx="897649" cy="353919"/>
            </a:xfrm>
          </p:grpSpPr>
          <p:sp>
            <p:nvSpPr>
              <p:cNvPr id="514" name="Freeform 513">
                <a:extLst>
                  <a:ext uri="{FF2B5EF4-FFF2-40B4-BE49-F238E27FC236}">
                    <a16:creationId xmlns:a16="http://schemas.microsoft.com/office/drawing/2014/main" id="{EB001B67-F654-CF4C-934D-354F339EBA63}"/>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515" name="Freeform 514">
                <a:extLst>
                  <a:ext uri="{FF2B5EF4-FFF2-40B4-BE49-F238E27FC236}">
                    <a16:creationId xmlns:a16="http://schemas.microsoft.com/office/drawing/2014/main" id="{C0D4D273-34F9-9640-8CF6-6EF497AEF3E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516" name="Freeform 515">
                <a:extLst>
                  <a:ext uri="{FF2B5EF4-FFF2-40B4-BE49-F238E27FC236}">
                    <a16:creationId xmlns:a16="http://schemas.microsoft.com/office/drawing/2014/main" id="{14D9297A-8D94-304C-9142-46F6B69902F7}"/>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517" name="Freeform 516">
                <a:extLst>
                  <a:ext uri="{FF2B5EF4-FFF2-40B4-BE49-F238E27FC236}">
                    <a16:creationId xmlns:a16="http://schemas.microsoft.com/office/drawing/2014/main" id="{18D26BD9-84B6-C74F-8936-105C5777BBC0}"/>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grpSp>
      </p:grpSp>
      <p:grpSp>
        <p:nvGrpSpPr>
          <p:cNvPr id="521" name="Group 520">
            <a:extLst>
              <a:ext uri="{FF2B5EF4-FFF2-40B4-BE49-F238E27FC236}">
                <a16:creationId xmlns:a16="http://schemas.microsoft.com/office/drawing/2014/main" id="{8E1A0307-E695-FC42-983B-9915B98768EC}"/>
              </a:ext>
            </a:extLst>
          </p:cNvPr>
          <p:cNvGrpSpPr/>
          <p:nvPr/>
        </p:nvGrpSpPr>
        <p:grpSpPr>
          <a:xfrm>
            <a:off x="8988913" y="3095664"/>
            <a:ext cx="889089" cy="466491"/>
            <a:chOff x="7493876" y="2774731"/>
            <a:chExt cx="1481958" cy="894622"/>
          </a:xfrm>
        </p:grpSpPr>
        <p:sp>
          <p:nvSpPr>
            <p:cNvPr id="522" name="Freeform 521">
              <a:extLst>
                <a:ext uri="{FF2B5EF4-FFF2-40B4-BE49-F238E27FC236}">
                  <a16:creationId xmlns:a16="http://schemas.microsoft.com/office/drawing/2014/main" id="{DC9856E7-1969-524C-8F21-65D77697BD03}"/>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                   </a:t>
              </a:r>
            </a:p>
          </p:txBody>
        </p:sp>
        <p:sp>
          <p:nvSpPr>
            <p:cNvPr id="523" name="Oval 522">
              <a:extLst>
                <a:ext uri="{FF2B5EF4-FFF2-40B4-BE49-F238E27FC236}">
                  <a16:creationId xmlns:a16="http://schemas.microsoft.com/office/drawing/2014/main" id="{FFDA8F93-2C48-6A4A-9D27-9AECFC5B94BD}"/>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              </a:t>
              </a:r>
            </a:p>
          </p:txBody>
        </p:sp>
        <p:grpSp>
          <p:nvGrpSpPr>
            <p:cNvPr id="524" name="Group 523">
              <a:extLst>
                <a:ext uri="{FF2B5EF4-FFF2-40B4-BE49-F238E27FC236}">
                  <a16:creationId xmlns:a16="http://schemas.microsoft.com/office/drawing/2014/main" id="{C7EC4B67-EB13-E647-A5CD-E91C5D1F4094}"/>
                </a:ext>
              </a:extLst>
            </p:cNvPr>
            <p:cNvGrpSpPr/>
            <p:nvPr/>
          </p:nvGrpSpPr>
          <p:grpSpPr>
            <a:xfrm>
              <a:off x="7713663" y="2848339"/>
              <a:ext cx="1042107" cy="425543"/>
              <a:chOff x="7786941" y="2884917"/>
              <a:chExt cx="897649" cy="353919"/>
            </a:xfrm>
          </p:grpSpPr>
          <p:sp>
            <p:nvSpPr>
              <p:cNvPr id="525" name="Freeform 524">
                <a:extLst>
                  <a:ext uri="{FF2B5EF4-FFF2-40B4-BE49-F238E27FC236}">
                    <a16:creationId xmlns:a16="http://schemas.microsoft.com/office/drawing/2014/main" id="{6145C3A8-D719-B744-9DC6-51E7FB721184}"/>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526" name="Freeform 525">
                <a:extLst>
                  <a:ext uri="{FF2B5EF4-FFF2-40B4-BE49-F238E27FC236}">
                    <a16:creationId xmlns:a16="http://schemas.microsoft.com/office/drawing/2014/main" id="{92F9C394-34C8-3D42-ACE0-014520ED0D51}"/>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527" name="Freeform 526">
                <a:extLst>
                  <a:ext uri="{FF2B5EF4-FFF2-40B4-BE49-F238E27FC236}">
                    <a16:creationId xmlns:a16="http://schemas.microsoft.com/office/drawing/2014/main" id="{3E34F096-DAE4-6D4F-9026-F07CB5FB9F7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528" name="Freeform 527">
                <a:extLst>
                  <a:ext uri="{FF2B5EF4-FFF2-40B4-BE49-F238E27FC236}">
                    <a16:creationId xmlns:a16="http://schemas.microsoft.com/office/drawing/2014/main" id="{3D175E3D-A4A7-3F4E-8C6B-A59321AD72E7}"/>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grpSp>
      </p:grpSp>
      <p:sp>
        <p:nvSpPr>
          <p:cNvPr id="529" name="Rectangle 4">
            <a:extLst>
              <a:ext uri="{FF2B5EF4-FFF2-40B4-BE49-F238E27FC236}">
                <a16:creationId xmlns:a16="http://schemas.microsoft.com/office/drawing/2014/main" id="{3F40E6FA-56EE-4440-AD4E-B2DDBBC696EF}"/>
              </a:ext>
            </a:extLst>
          </p:cNvPr>
          <p:cNvSpPr>
            <a:spLocks noChangeArrowheads="1"/>
          </p:cNvSpPr>
          <p:nvPr/>
        </p:nvSpPr>
        <p:spPr bwMode="auto">
          <a:xfrm>
            <a:off x="829733" y="4064001"/>
            <a:ext cx="6403933" cy="229798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342900" marR="0" lvl="0" indent="-342900" algn="l" defTabSz="914400" rtl="0" eaLnBrk="0" fontAlgn="base" latinLnBrk="0" hangingPunct="0">
              <a:lnSpc>
                <a:spcPct val="85000"/>
              </a:lnSpc>
              <a:spcBef>
                <a:spcPct val="45000"/>
              </a:spcBef>
              <a:spcAft>
                <a:spcPct val="0"/>
              </a:spcAft>
              <a:buClr>
                <a:srgbClr val="000099"/>
              </a:buClr>
              <a:buSzPct val="65000"/>
              <a:buFont typeface="Wingdings" charset="0"/>
              <a:buNone/>
              <a:tabLst/>
              <a:defRPr/>
            </a:pPr>
            <a:r>
              <a:rPr kumimoji="0" lang="en-US" sz="2400" b="0" i="1" u="none" strike="noStrike" kern="1200" cap="none" spc="0" normalizeH="0" baseline="0" noProof="0" dirty="0">
                <a:ln>
                  <a:noFill/>
                </a:ln>
                <a:solidFill>
                  <a:srgbClr val="CC0000"/>
                </a:solidFill>
                <a:effectLst/>
                <a:uLnTx/>
                <a:uFillTx/>
                <a:latin typeface="Calibri" panose="020F0502020204030204" pitchFamily="34" charset="0"/>
                <a:ea typeface="ＭＳ Ｐゴシック" charset="0"/>
                <a:cs typeface="Calibri" panose="020F0502020204030204" pitchFamily="34" charset="0"/>
              </a:rPr>
              <a:t>Performance:</a:t>
            </a:r>
          </a:p>
          <a:p>
            <a:pPr marL="342900" marR="0" lvl="0" indent="-342900"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r>
              <a:rPr kumimoji="0" lang="en-US" sz="24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access link utilization = </a:t>
            </a:r>
            <a:r>
              <a:rPr kumimoji="0" lang="en-US" sz="2400" b="0" i="0" u="none" strike="noStrike" kern="1200" cap="none" spc="0" normalizeH="0" baseline="0" noProof="0" dirty="0">
                <a:ln>
                  <a:noFill/>
                </a:ln>
                <a:solidFill>
                  <a:srgbClr val="C00000"/>
                </a:solidFill>
                <a:effectLst/>
                <a:uLnTx/>
                <a:uFillTx/>
                <a:latin typeface="Calibri" panose="020F0502020204030204" pitchFamily="34" charset="0"/>
                <a:ea typeface="ＭＳ Ｐゴシック" charset="0"/>
                <a:cs typeface="Calibri" panose="020F0502020204030204" pitchFamily="34" charset="0"/>
              </a:rPr>
              <a:t>.97</a:t>
            </a:r>
          </a:p>
          <a:p>
            <a:pPr marL="342900" marR="0" lvl="0" indent="-342900" algn="l" defTabSz="914400" rtl="0" eaLnBrk="0" fontAlgn="base" latinLnBrk="0" hangingPunct="0">
              <a:lnSpc>
                <a:spcPct val="85000"/>
              </a:lnSpc>
              <a:spcBef>
                <a:spcPts val="600"/>
              </a:spcBef>
              <a:spcAft>
                <a:spcPct val="0"/>
              </a:spcAft>
              <a:buClr>
                <a:srgbClr val="000099"/>
              </a:buClr>
              <a:buSzPct val="100000"/>
              <a:buFont typeface="Wingdings" charset="2"/>
              <a:buChar char="§"/>
              <a:tabLst/>
              <a:defRPr/>
            </a:pPr>
            <a:r>
              <a:rPr kumimoji="0" lang="en-US" sz="24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LAN utilization: .0015</a:t>
            </a:r>
          </a:p>
          <a:p>
            <a:pPr marL="342900" marR="0" lvl="0" indent="-342900" algn="l" defTabSz="914400" rtl="0" eaLnBrk="0" fontAlgn="base" latinLnBrk="0" hangingPunct="0">
              <a:lnSpc>
                <a:spcPct val="85000"/>
              </a:lnSpc>
              <a:spcBef>
                <a:spcPts val="600"/>
              </a:spcBef>
              <a:spcAft>
                <a:spcPct val="0"/>
              </a:spcAft>
              <a:buClr>
                <a:srgbClr val="000099"/>
              </a:buClr>
              <a:buSzPct val="100000"/>
              <a:buFont typeface="Wingdings" charset="2"/>
              <a:buChar char="§"/>
              <a:tabLst/>
              <a:defRPr/>
            </a:pPr>
            <a:r>
              <a:rPr kumimoji="0" lang="en-US" sz="24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end-end delay  =  Internet delay +</a:t>
            </a:r>
          </a:p>
          <a:p>
            <a:pPr marL="0" marR="0" lvl="0" indent="0" algn="l" defTabSz="914400" rtl="0" eaLnBrk="0" fontAlgn="base" latinLnBrk="0" hangingPunct="0">
              <a:lnSpc>
                <a:spcPct val="85000"/>
              </a:lnSpc>
              <a:spcBef>
                <a:spcPts val="0"/>
              </a:spcBef>
              <a:spcAft>
                <a:spcPct val="0"/>
              </a:spcAft>
              <a:buClr>
                <a:srgbClr val="000099"/>
              </a:buClr>
              <a:buSzPct val="100000"/>
              <a:buFontTx/>
              <a:buNone/>
              <a:tabLst/>
              <a:defRPr/>
            </a:pPr>
            <a:r>
              <a:rPr kumimoji="0" lang="en-US" sz="24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                                     access link delay + LAN delay </a:t>
            </a:r>
          </a:p>
          <a:p>
            <a:pPr marL="0" marR="0" lvl="0" indent="0" algn="l" defTabSz="914400" rtl="0" eaLnBrk="0" fontAlgn="base" latinLnBrk="0" hangingPunct="0">
              <a:lnSpc>
                <a:spcPct val="85000"/>
              </a:lnSpc>
              <a:spcBef>
                <a:spcPts val="600"/>
              </a:spcBef>
              <a:spcAft>
                <a:spcPct val="0"/>
              </a:spcAft>
              <a:buClr>
                <a:srgbClr val="000099"/>
              </a:buClr>
              <a:buSzPct val="100000"/>
              <a:buFontTx/>
              <a:buNone/>
              <a:tabLst/>
              <a:defRPr/>
            </a:pPr>
            <a:r>
              <a:rPr kumimoji="0" lang="en-US" sz="24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                                 =  2 sec + minutes + usecs</a:t>
            </a:r>
          </a:p>
          <a:p>
            <a:pPr marL="342900" marR="0" lvl="0" indent="-342900" algn="l" defTabSz="914400" rtl="0" eaLnBrk="0" fontAlgn="base" latinLnBrk="0" hangingPunct="0">
              <a:lnSpc>
                <a:spcPct val="85000"/>
              </a:lnSpc>
              <a:spcBef>
                <a:spcPct val="20000"/>
              </a:spcBef>
              <a:spcAft>
                <a:spcPct val="0"/>
              </a:spcAft>
              <a:buClr>
                <a:srgbClr val="000099"/>
              </a:buClr>
              <a:buSzPct val="65000"/>
              <a:buFont typeface="Wingdings" charset="0"/>
              <a:buChar char="v"/>
              <a:tabLst/>
              <a:defRPr/>
            </a:pPr>
            <a:endParaRPr kumimoji="0" lang="en-US" sz="24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endParaRPr>
          </a:p>
        </p:txBody>
      </p:sp>
      <p:sp>
        <p:nvSpPr>
          <p:cNvPr id="530" name="Rectangle 4">
            <a:extLst>
              <a:ext uri="{FF2B5EF4-FFF2-40B4-BE49-F238E27FC236}">
                <a16:creationId xmlns:a16="http://schemas.microsoft.com/office/drawing/2014/main" id="{0F198874-EC24-3849-8C53-D24368598A1C}"/>
              </a:ext>
            </a:extLst>
          </p:cNvPr>
          <p:cNvSpPr>
            <a:spLocks noChangeArrowheads="1"/>
          </p:cNvSpPr>
          <p:nvPr/>
        </p:nvSpPr>
        <p:spPr bwMode="auto">
          <a:xfrm>
            <a:off x="870724" y="1362307"/>
            <a:ext cx="6123957" cy="25192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342900" marR="0" lvl="0" indent="-342900" algn="l" defTabSz="914400" rtl="0" eaLnBrk="0" fontAlgn="base" latinLnBrk="0" hangingPunct="0">
              <a:lnSpc>
                <a:spcPct val="85000"/>
              </a:lnSpc>
              <a:spcBef>
                <a:spcPct val="20000"/>
              </a:spcBef>
              <a:spcAft>
                <a:spcPct val="0"/>
              </a:spcAft>
              <a:buClr>
                <a:srgbClr val="000099"/>
              </a:buClr>
              <a:buSzPct val="65000"/>
              <a:buFont typeface="Wingdings" charset="0"/>
              <a:buNone/>
              <a:tabLst/>
              <a:defRPr/>
            </a:pPr>
            <a:r>
              <a:rPr kumimoji="0" lang="en-US" sz="2800" b="0" i="1" u="none" strike="noStrike" kern="1200" cap="none" spc="0" normalizeH="0" baseline="0" noProof="0" dirty="0">
                <a:ln>
                  <a:noFill/>
                </a:ln>
                <a:solidFill>
                  <a:srgbClr val="CC0000"/>
                </a:solidFill>
                <a:effectLst/>
                <a:uLnTx/>
                <a:uFillTx/>
                <a:latin typeface="Calibri" panose="020F0502020204030204" pitchFamily="34" charset="0"/>
                <a:ea typeface="ＭＳ Ｐゴシック" charset="0"/>
                <a:cs typeface="Calibri" panose="020F0502020204030204" pitchFamily="34" charset="0"/>
              </a:rPr>
              <a:t>Scenario:</a:t>
            </a:r>
          </a:p>
          <a:p>
            <a:pPr marL="342900" marR="0" lvl="0" indent="-342900" algn="l" defTabSz="914400" rtl="0" eaLnBrk="0" fontAlgn="base" latinLnBrk="0" hangingPunct="0">
              <a:lnSpc>
                <a:spcPct val="85000"/>
              </a:lnSpc>
              <a:spcBef>
                <a:spcPts val="400"/>
              </a:spcBef>
              <a:spcAft>
                <a:spcPct val="0"/>
              </a:spcAft>
              <a:buClr>
                <a:srgbClr val="000099"/>
              </a:buClr>
              <a:buSzPct val="100000"/>
              <a:buFont typeface="Wingdings" charset="2"/>
              <a:buChar char="§"/>
              <a:tabLst/>
              <a:defRPr/>
            </a:pPr>
            <a:r>
              <a:rPr kumimoji="0" lang="en-US" sz="24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access link rate: 1.54 Mbps</a:t>
            </a:r>
          </a:p>
          <a:p>
            <a:pPr marL="342900" marR="0" lvl="0" indent="-342900" algn="l" defTabSz="914400" rtl="0" eaLnBrk="0" fontAlgn="base" latinLnBrk="0" hangingPunct="0">
              <a:lnSpc>
                <a:spcPct val="85000"/>
              </a:lnSpc>
              <a:spcBef>
                <a:spcPts val="400"/>
              </a:spcBef>
              <a:spcAft>
                <a:spcPct val="0"/>
              </a:spcAft>
              <a:buClr>
                <a:srgbClr val="000099"/>
              </a:buClr>
              <a:buSzPct val="100000"/>
              <a:buFont typeface="Wingdings" charset="2"/>
              <a:buChar char="§"/>
              <a:tabLst/>
              <a:defRPr/>
            </a:pPr>
            <a:r>
              <a:rPr kumimoji="0" lang="en-US" sz="24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RTT from institutional router to server: 2 sec</a:t>
            </a:r>
          </a:p>
          <a:p>
            <a:pPr marL="342900" marR="0" lvl="0" indent="-342900" algn="l" defTabSz="914400" rtl="0" eaLnBrk="0" fontAlgn="base" latinLnBrk="0" hangingPunct="0">
              <a:lnSpc>
                <a:spcPct val="85000"/>
              </a:lnSpc>
              <a:spcBef>
                <a:spcPts val="400"/>
              </a:spcBef>
              <a:spcAft>
                <a:spcPct val="0"/>
              </a:spcAft>
              <a:buClr>
                <a:srgbClr val="000099"/>
              </a:buClr>
              <a:buSzPct val="100000"/>
              <a:buFont typeface="Wingdings" charset="2"/>
              <a:buChar char="§"/>
              <a:tabLst/>
              <a:defRPr/>
            </a:pPr>
            <a:r>
              <a:rPr kumimoji="0" lang="en-US" sz="24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web object size: 100K bits</a:t>
            </a:r>
          </a:p>
          <a:p>
            <a:pPr marL="342900" marR="0" lvl="0" indent="-342900" algn="l" defTabSz="914400" rtl="0" eaLnBrk="0" fontAlgn="base" latinLnBrk="0" hangingPunct="0">
              <a:lnSpc>
                <a:spcPct val="85000"/>
              </a:lnSpc>
              <a:spcBef>
                <a:spcPts val="400"/>
              </a:spcBef>
              <a:spcAft>
                <a:spcPct val="0"/>
              </a:spcAft>
              <a:buClr>
                <a:srgbClr val="000099"/>
              </a:buClr>
              <a:buSzPct val="100000"/>
              <a:buFont typeface="Wingdings" charset="2"/>
              <a:buChar char="§"/>
              <a:tabLst/>
              <a:defRPr/>
            </a:pPr>
            <a:r>
              <a:rPr kumimoji="0" lang="en-US" sz="24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average request rate from browsers to origin servers: 15/sec</a:t>
            </a:r>
          </a:p>
          <a:p>
            <a:pPr marL="800100" marR="0" lvl="1" indent="-342900" algn="l" defTabSz="914400" rtl="0" eaLnBrk="0" fontAlgn="base" latinLnBrk="0" hangingPunct="0">
              <a:lnSpc>
                <a:spcPct val="85000"/>
              </a:lnSpc>
              <a:spcBef>
                <a:spcPts val="400"/>
              </a:spcBef>
              <a:spcAft>
                <a:spcPct val="0"/>
              </a:spcAft>
              <a:buClr>
                <a:srgbClr val="000099"/>
              </a:buClr>
              <a:buSzPct val="100000"/>
              <a:buFont typeface="Wingdings" charset="2"/>
              <a:buChar char="§"/>
              <a:tabLst/>
              <a:defRPr/>
            </a:pPr>
            <a:r>
              <a:rPr kumimoji="0" lang="en-US" sz="24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avg data rate to browsers: 1.50 Mbps</a:t>
            </a:r>
          </a:p>
        </p:txBody>
      </p:sp>
      <p:sp>
        <p:nvSpPr>
          <p:cNvPr id="214" name="Oval 137">
            <a:extLst>
              <a:ext uri="{FF2B5EF4-FFF2-40B4-BE49-F238E27FC236}">
                <a16:creationId xmlns:a16="http://schemas.microsoft.com/office/drawing/2014/main" id="{23716FFF-6EE9-1D40-8627-3412B2DC1621}"/>
              </a:ext>
            </a:extLst>
          </p:cNvPr>
          <p:cNvSpPr>
            <a:spLocks noChangeArrowheads="1"/>
          </p:cNvSpPr>
          <p:nvPr/>
        </p:nvSpPr>
        <p:spPr bwMode="auto">
          <a:xfrm>
            <a:off x="4316250" y="5809673"/>
            <a:ext cx="1119350" cy="591127"/>
          </a:xfrm>
          <a:prstGeom prst="ellipse">
            <a:avLst/>
          </a:prstGeom>
          <a:noFill/>
          <a:ln w="19050">
            <a:solidFill>
              <a:srgbClr val="CC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1" name="Text Box 138">
            <a:extLst>
              <a:ext uri="{FF2B5EF4-FFF2-40B4-BE49-F238E27FC236}">
                <a16:creationId xmlns:a16="http://schemas.microsoft.com/office/drawing/2014/main" id="{99974D39-E173-B849-B8ED-599FAF902A29}"/>
              </a:ext>
            </a:extLst>
          </p:cNvPr>
          <p:cNvSpPr txBox="1">
            <a:spLocks noChangeArrowheads="1"/>
          </p:cNvSpPr>
          <p:nvPr/>
        </p:nvSpPr>
        <p:spPr bwMode="auto">
          <a:xfrm>
            <a:off x="4884698" y="4320866"/>
            <a:ext cx="2125703" cy="923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9525" marR="0" lvl="0" indent="0" algn="l" defTabSz="914400" rtl="0" eaLnBrk="0" fontAlgn="base" latinLnBrk="0" hangingPunct="0">
              <a:lnSpc>
                <a:spcPct val="90000"/>
              </a:lnSpc>
              <a:spcBef>
                <a:spcPct val="20000"/>
              </a:spcBef>
              <a:spcAft>
                <a:spcPct val="0"/>
              </a:spcAft>
              <a:buClr>
                <a:srgbClr val="3333CC"/>
              </a:buClr>
              <a:buSzPct val="85000"/>
              <a:buFont typeface="ZapfDingbats" charset="2"/>
              <a:buNone/>
              <a:tabLst/>
              <a:defRPr/>
            </a:pPr>
            <a:r>
              <a:rPr kumimoji="0" lang="en-US" altLang="en-US" sz="2000" b="0" i="1" u="none" strike="noStrike" kern="0" cap="none" spc="0" normalizeH="0" baseline="0" noProof="0" dirty="0">
                <a:ln>
                  <a:noFill/>
                </a:ln>
                <a:solidFill>
                  <a:srgbClr val="CC0000"/>
                </a:solidFill>
                <a:effectLst/>
                <a:uLnTx/>
                <a:uFillTx/>
                <a:latin typeface="Calibri"/>
                <a:ea typeface="ＭＳ Ｐゴシック" panose="020B0600070205080204" pitchFamily="34" charset="-128"/>
                <a:cs typeface="+mn-cs"/>
              </a:rPr>
              <a:t>problem: </a:t>
            </a:r>
            <a:r>
              <a:rPr kumimoji="0" lang="en-US" altLang="en-US" sz="2000" b="0" i="0" u="none" strike="noStrike" kern="0" cap="none" spc="0" normalizeH="0" baseline="0" noProof="0" dirty="0">
                <a:ln>
                  <a:noFill/>
                </a:ln>
                <a:solidFill>
                  <a:srgbClr val="CC0000"/>
                </a:solidFill>
                <a:effectLst/>
                <a:uLnTx/>
                <a:uFillTx/>
                <a:latin typeface="Calibri"/>
                <a:ea typeface="ＭＳ Ｐゴシック" panose="020B0600070205080204" pitchFamily="34" charset="-128"/>
                <a:cs typeface="+mn-cs"/>
              </a:rPr>
              <a:t>large queueing delays at high utilization!</a:t>
            </a:r>
          </a:p>
        </p:txBody>
      </p:sp>
      <p:sp>
        <p:nvSpPr>
          <p:cNvPr id="216" name="Slide Number Placeholder 2">
            <a:extLst>
              <a:ext uri="{FF2B5EF4-FFF2-40B4-BE49-F238E27FC236}">
                <a16:creationId xmlns:a16="http://schemas.microsoft.com/office/drawing/2014/main" id="{FE5CDB2C-98A2-A94B-BF70-466F1E231685}"/>
              </a:ext>
            </a:extLst>
          </p:cNvPr>
          <p:cNvSpPr>
            <a:spLocks noGrp="1"/>
          </p:cNvSpPr>
          <p:nvPr>
            <p:ph type="sldNum" sz="quarter" idx="4"/>
          </p:nvPr>
        </p:nvSpPr>
        <p:spPr>
          <a:xfrm>
            <a:off x="9219616" y="6443089"/>
            <a:ext cx="2743200" cy="365125"/>
          </a:xfrm>
        </p:spPr>
        <p:txBody>
          <a:bodyPr/>
          <a:lstStyle/>
          <a:p>
            <a:r>
              <a:rPr lang="en-US" dirty="0"/>
              <a:t>Application Layer: 2-</a:t>
            </a:r>
            <a:fld id="{C4204591-24BD-A542-B9D5-F8D8A88D2FEE}" type="slidenum">
              <a:rPr lang="en-US" smtClean="0"/>
              <a:pPr/>
              <a:t>44</a:t>
            </a:fld>
            <a:endParaRPr lang="en-US" dirty="0"/>
          </a:p>
        </p:txBody>
      </p:sp>
    </p:spTree>
    <p:extLst>
      <p:ext uri="{BB962C8B-B14F-4D97-AF65-F5344CB8AC3E}">
        <p14:creationId xmlns:p14="http://schemas.microsoft.com/office/powerpoint/2010/main" val="31615627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529">
                                            <p:txEl>
                                              <p:pRg st="0" end="0"/>
                                            </p:txEl>
                                          </p:spTgt>
                                        </p:tgtEl>
                                        <p:attrNameLst>
                                          <p:attrName>style.visibility</p:attrName>
                                        </p:attrNameLst>
                                      </p:cBhvr>
                                      <p:to>
                                        <p:strVal val="visible"/>
                                      </p:to>
                                    </p:set>
                                    <p:animEffect transition="in" filter="dissolve">
                                      <p:cBhvr>
                                        <p:cTn id="7" dur="500"/>
                                        <p:tgtEl>
                                          <p:spTgt spid="529">
                                            <p:txEl>
                                              <p:pRg st="0" end="0"/>
                                            </p:txEl>
                                          </p:spTgt>
                                        </p:tgtEl>
                                      </p:cBhvr>
                                    </p:animEffect>
                                  </p:childTnLst>
                                </p:cTn>
                              </p:par>
                              <p:par>
                                <p:cTn id="8" presetID="9" presetClass="entr" presetSubtype="0" fill="hold" nodeType="withEffect">
                                  <p:stCondLst>
                                    <p:cond delay="0"/>
                                  </p:stCondLst>
                                  <p:childTnLst>
                                    <p:set>
                                      <p:cBhvr>
                                        <p:cTn id="9" dur="1" fill="hold">
                                          <p:stCondLst>
                                            <p:cond delay="0"/>
                                          </p:stCondLst>
                                        </p:cTn>
                                        <p:tgtEl>
                                          <p:spTgt spid="529">
                                            <p:txEl>
                                              <p:pRg st="1" end="1"/>
                                            </p:txEl>
                                          </p:spTgt>
                                        </p:tgtEl>
                                        <p:attrNameLst>
                                          <p:attrName>style.visibility</p:attrName>
                                        </p:attrNameLst>
                                      </p:cBhvr>
                                      <p:to>
                                        <p:strVal val="visible"/>
                                      </p:to>
                                    </p:set>
                                    <p:animEffect transition="in" filter="dissolve">
                                      <p:cBhvr>
                                        <p:cTn id="10" dur="500"/>
                                        <p:tgtEl>
                                          <p:spTgt spid="529">
                                            <p:txEl>
                                              <p:pRg st="1" end="1"/>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9" presetClass="entr" presetSubtype="0" fill="hold" grpId="0" nodeType="clickEffect">
                                  <p:stCondLst>
                                    <p:cond delay="0"/>
                                  </p:stCondLst>
                                  <p:childTnLst>
                                    <p:set>
                                      <p:cBhvr>
                                        <p:cTn id="14" dur="1" fill="hold">
                                          <p:stCondLst>
                                            <p:cond delay="0"/>
                                          </p:stCondLst>
                                        </p:cTn>
                                        <p:tgtEl>
                                          <p:spTgt spid="290"/>
                                        </p:tgtEl>
                                        <p:attrNameLst>
                                          <p:attrName>style.visibility</p:attrName>
                                        </p:attrNameLst>
                                      </p:cBhvr>
                                      <p:to>
                                        <p:strVal val="visible"/>
                                      </p:to>
                                    </p:set>
                                    <p:animEffect transition="in" filter="dissolve">
                                      <p:cBhvr>
                                        <p:cTn id="15" dur="500"/>
                                        <p:tgtEl>
                                          <p:spTgt spid="290"/>
                                        </p:tgtEl>
                                      </p:cBhvr>
                                    </p:animEffect>
                                  </p:childTnLst>
                                </p:cTn>
                              </p:par>
                              <p:par>
                                <p:cTn id="16" presetID="9" presetClass="entr" presetSubtype="0" fill="hold" grpId="0" nodeType="withEffect">
                                  <p:stCondLst>
                                    <p:cond delay="0"/>
                                  </p:stCondLst>
                                  <p:childTnLst>
                                    <p:set>
                                      <p:cBhvr>
                                        <p:cTn id="17" dur="1" fill="hold">
                                          <p:stCondLst>
                                            <p:cond delay="0"/>
                                          </p:stCondLst>
                                        </p:cTn>
                                        <p:tgtEl>
                                          <p:spTgt spid="291"/>
                                        </p:tgtEl>
                                        <p:attrNameLst>
                                          <p:attrName>style.visibility</p:attrName>
                                        </p:attrNameLst>
                                      </p:cBhvr>
                                      <p:to>
                                        <p:strVal val="visible"/>
                                      </p:to>
                                    </p:set>
                                    <p:animEffect transition="in" filter="dissolve">
                                      <p:cBhvr>
                                        <p:cTn id="18" dur="500"/>
                                        <p:tgtEl>
                                          <p:spTgt spid="291"/>
                                        </p:tgtEl>
                                      </p:cBhvr>
                                    </p:animEffect>
                                  </p:childTnLst>
                                </p:cTn>
                              </p:par>
                              <p:par>
                                <p:cTn id="19" presetID="9" presetClass="entr" presetSubtype="0" fill="hold" nodeType="withEffect">
                                  <p:stCondLst>
                                    <p:cond delay="0"/>
                                  </p:stCondLst>
                                  <p:childTnLst>
                                    <p:set>
                                      <p:cBhvr>
                                        <p:cTn id="20" dur="1" fill="hold">
                                          <p:stCondLst>
                                            <p:cond delay="0"/>
                                          </p:stCondLst>
                                        </p:cTn>
                                        <p:tgtEl>
                                          <p:spTgt spid="1026"/>
                                        </p:tgtEl>
                                        <p:attrNameLst>
                                          <p:attrName>style.visibility</p:attrName>
                                        </p:attrNameLst>
                                      </p:cBhvr>
                                      <p:to>
                                        <p:strVal val="visible"/>
                                      </p:to>
                                    </p:set>
                                    <p:animEffect transition="in" filter="dissolve">
                                      <p:cBhvr>
                                        <p:cTn id="21" dur="500"/>
                                        <p:tgtEl>
                                          <p:spTgt spid="1026"/>
                                        </p:tgtEl>
                                      </p:cBhvr>
                                    </p:animEffect>
                                  </p:childTnLst>
                                </p:cTn>
                              </p:par>
                              <p:par>
                                <p:cTn id="22" presetID="9" presetClass="entr" presetSubtype="0" fill="hold" nodeType="withEffect">
                                  <p:stCondLst>
                                    <p:cond delay="0"/>
                                  </p:stCondLst>
                                  <p:childTnLst>
                                    <p:set>
                                      <p:cBhvr>
                                        <p:cTn id="23" dur="1" fill="hold">
                                          <p:stCondLst>
                                            <p:cond delay="0"/>
                                          </p:stCondLst>
                                        </p:cTn>
                                        <p:tgtEl>
                                          <p:spTgt spid="3"/>
                                        </p:tgtEl>
                                        <p:attrNameLst>
                                          <p:attrName>style.visibility</p:attrName>
                                        </p:attrNameLst>
                                      </p:cBhvr>
                                      <p:to>
                                        <p:strVal val="visible"/>
                                      </p:to>
                                    </p:set>
                                    <p:animEffect transition="in" filter="dissolve">
                                      <p:cBhvr>
                                        <p:cTn id="24" dur="500"/>
                                        <p:tgtEl>
                                          <p:spTgt spid="3"/>
                                        </p:tgtEl>
                                      </p:cBhvr>
                                    </p:animEffect>
                                  </p:childTnLst>
                                </p:cTn>
                              </p:par>
                            </p:childTnLst>
                          </p:cTn>
                        </p:par>
                      </p:childTnLst>
                    </p:cTn>
                  </p:par>
                  <p:par>
                    <p:cTn id="25" fill="hold">
                      <p:stCondLst>
                        <p:cond delay="indefinite"/>
                      </p:stCondLst>
                      <p:childTnLst>
                        <p:par>
                          <p:cTn id="26" fill="hold">
                            <p:stCondLst>
                              <p:cond delay="0"/>
                            </p:stCondLst>
                            <p:childTnLst>
                              <p:par>
                                <p:cTn id="27" presetID="9" presetClass="entr" presetSubtype="0" fill="hold" nodeType="clickEffect">
                                  <p:stCondLst>
                                    <p:cond delay="0"/>
                                  </p:stCondLst>
                                  <p:childTnLst>
                                    <p:set>
                                      <p:cBhvr>
                                        <p:cTn id="28" dur="1" fill="hold">
                                          <p:stCondLst>
                                            <p:cond delay="0"/>
                                          </p:stCondLst>
                                        </p:cTn>
                                        <p:tgtEl>
                                          <p:spTgt spid="529">
                                            <p:txEl>
                                              <p:pRg st="2" end="2"/>
                                            </p:txEl>
                                          </p:spTgt>
                                        </p:tgtEl>
                                        <p:attrNameLst>
                                          <p:attrName>style.visibility</p:attrName>
                                        </p:attrNameLst>
                                      </p:cBhvr>
                                      <p:to>
                                        <p:strVal val="visible"/>
                                      </p:to>
                                    </p:set>
                                    <p:animEffect transition="in" filter="dissolve">
                                      <p:cBhvr>
                                        <p:cTn id="29" dur="500"/>
                                        <p:tgtEl>
                                          <p:spTgt spid="529">
                                            <p:txEl>
                                              <p:pRg st="2" end="2"/>
                                            </p:txEl>
                                          </p:spTgt>
                                        </p:tgtEl>
                                      </p:cBhvr>
                                    </p:animEffect>
                                  </p:childTnLst>
                                </p:cTn>
                              </p:par>
                            </p:childTnLst>
                          </p:cTn>
                        </p:par>
                      </p:childTnLst>
                    </p:cTn>
                  </p:par>
                  <p:par>
                    <p:cTn id="30" fill="hold">
                      <p:stCondLst>
                        <p:cond delay="indefinite"/>
                      </p:stCondLst>
                      <p:childTnLst>
                        <p:par>
                          <p:cTn id="31" fill="hold">
                            <p:stCondLst>
                              <p:cond delay="0"/>
                            </p:stCondLst>
                            <p:childTnLst>
                              <p:par>
                                <p:cTn id="32" presetID="9" presetClass="entr" presetSubtype="0" fill="hold" nodeType="clickEffect">
                                  <p:stCondLst>
                                    <p:cond delay="0"/>
                                  </p:stCondLst>
                                  <p:childTnLst>
                                    <p:set>
                                      <p:cBhvr>
                                        <p:cTn id="33" dur="1" fill="hold">
                                          <p:stCondLst>
                                            <p:cond delay="0"/>
                                          </p:stCondLst>
                                        </p:cTn>
                                        <p:tgtEl>
                                          <p:spTgt spid="529">
                                            <p:txEl>
                                              <p:pRg st="3" end="3"/>
                                            </p:txEl>
                                          </p:spTgt>
                                        </p:tgtEl>
                                        <p:attrNameLst>
                                          <p:attrName>style.visibility</p:attrName>
                                        </p:attrNameLst>
                                      </p:cBhvr>
                                      <p:to>
                                        <p:strVal val="visible"/>
                                      </p:to>
                                    </p:set>
                                    <p:animEffect transition="in" filter="dissolve">
                                      <p:cBhvr>
                                        <p:cTn id="34" dur="500"/>
                                        <p:tgtEl>
                                          <p:spTgt spid="529">
                                            <p:txEl>
                                              <p:pRg st="3" end="3"/>
                                            </p:txEl>
                                          </p:spTgt>
                                        </p:tgtEl>
                                      </p:cBhvr>
                                    </p:animEffect>
                                  </p:childTnLst>
                                </p:cTn>
                              </p:par>
                              <p:par>
                                <p:cTn id="35" presetID="9" presetClass="entr" presetSubtype="0" fill="hold" nodeType="withEffect">
                                  <p:stCondLst>
                                    <p:cond delay="0"/>
                                  </p:stCondLst>
                                  <p:childTnLst>
                                    <p:set>
                                      <p:cBhvr>
                                        <p:cTn id="36" dur="1" fill="hold">
                                          <p:stCondLst>
                                            <p:cond delay="0"/>
                                          </p:stCondLst>
                                        </p:cTn>
                                        <p:tgtEl>
                                          <p:spTgt spid="529">
                                            <p:txEl>
                                              <p:pRg st="4" end="4"/>
                                            </p:txEl>
                                          </p:spTgt>
                                        </p:tgtEl>
                                        <p:attrNameLst>
                                          <p:attrName>style.visibility</p:attrName>
                                        </p:attrNameLst>
                                      </p:cBhvr>
                                      <p:to>
                                        <p:strVal val="visible"/>
                                      </p:to>
                                    </p:set>
                                    <p:animEffect transition="in" filter="dissolve">
                                      <p:cBhvr>
                                        <p:cTn id="37" dur="500"/>
                                        <p:tgtEl>
                                          <p:spTgt spid="529">
                                            <p:txEl>
                                              <p:pRg st="4" end="4"/>
                                            </p:txEl>
                                          </p:spTgt>
                                        </p:tgtEl>
                                      </p:cBhvr>
                                    </p:animEffect>
                                  </p:childTnLst>
                                </p:cTn>
                              </p:par>
                              <p:par>
                                <p:cTn id="38" presetID="9" presetClass="entr" presetSubtype="0" fill="hold" nodeType="withEffect">
                                  <p:stCondLst>
                                    <p:cond delay="0"/>
                                  </p:stCondLst>
                                  <p:childTnLst>
                                    <p:set>
                                      <p:cBhvr>
                                        <p:cTn id="39" dur="1" fill="hold">
                                          <p:stCondLst>
                                            <p:cond delay="0"/>
                                          </p:stCondLst>
                                        </p:cTn>
                                        <p:tgtEl>
                                          <p:spTgt spid="529">
                                            <p:txEl>
                                              <p:pRg st="5" end="5"/>
                                            </p:txEl>
                                          </p:spTgt>
                                        </p:tgtEl>
                                        <p:attrNameLst>
                                          <p:attrName>style.visibility</p:attrName>
                                        </p:attrNameLst>
                                      </p:cBhvr>
                                      <p:to>
                                        <p:strVal val="visible"/>
                                      </p:to>
                                    </p:set>
                                    <p:animEffect transition="in" filter="dissolve">
                                      <p:cBhvr>
                                        <p:cTn id="40" dur="500"/>
                                        <p:tgtEl>
                                          <p:spTgt spid="529">
                                            <p:txEl>
                                              <p:pRg st="5" end="5"/>
                                            </p:txEl>
                                          </p:spTgt>
                                        </p:tgtEl>
                                      </p:cBhvr>
                                    </p:animEffect>
                                  </p:childTnLst>
                                </p:cTn>
                              </p:par>
                            </p:childTnLst>
                          </p:cTn>
                        </p:par>
                      </p:childTnLst>
                    </p:cTn>
                  </p:par>
                  <p:par>
                    <p:cTn id="41" fill="hold">
                      <p:stCondLst>
                        <p:cond delay="indefinite"/>
                      </p:stCondLst>
                      <p:childTnLst>
                        <p:par>
                          <p:cTn id="42" fill="hold">
                            <p:stCondLst>
                              <p:cond delay="0"/>
                            </p:stCondLst>
                            <p:childTnLst>
                              <p:par>
                                <p:cTn id="43" presetID="9" presetClass="entr" presetSubtype="0" fill="hold" grpId="0" nodeType="clickEffect">
                                  <p:stCondLst>
                                    <p:cond delay="0"/>
                                  </p:stCondLst>
                                  <p:childTnLst>
                                    <p:set>
                                      <p:cBhvr>
                                        <p:cTn id="44" dur="1" fill="hold">
                                          <p:stCondLst>
                                            <p:cond delay="0"/>
                                          </p:stCondLst>
                                        </p:cTn>
                                        <p:tgtEl>
                                          <p:spTgt spid="214"/>
                                        </p:tgtEl>
                                        <p:attrNameLst>
                                          <p:attrName>style.visibility</p:attrName>
                                        </p:attrNameLst>
                                      </p:cBhvr>
                                      <p:to>
                                        <p:strVal val="visible"/>
                                      </p:to>
                                    </p:set>
                                    <p:animEffect transition="in" filter="dissolve">
                                      <p:cBhvr>
                                        <p:cTn id="45" dur="500"/>
                                        <p:tgtEl>
                                          <p:spTgt spid="2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0" grpId="0" animBg="1"/>
      <p:bldP spid="214" grpId="0" animBg="1"/>
      <p:bldP spid="291" grpId="0"/>
    </p:bld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2" name="Rectangle 4">
            <a:extLst>
              <a:ext uri="{FF2B5EF4-FFF2-40B4-BE49-F238E27FC236}">
                <a16:creationId xmlns:a16="http://schemas.microsoft.com/office/drawing/2014/main" id="{98A75405-209A-CD48-8E25-225D64187B47}"/>
              </a:ext>
            </a:extLst>
          </p:cNvPr>
          <p:cNvSpPr>
            <a:spLocks noChangeArrowheads="1"/>
          </p:cNvSpPr>
          <p:nvPr/>
        </p:nvSpPr>
        <p:spPr bwMode="auto">
          <a:xfrm>
            <a:off x="829733" y="4064001"/>
            <a:ext cx="6403933" cy="229798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342900" marR="0" lvl="0" indent="-342900" algn="l" defTabSz="914400" rtl="0" eaLnBrk="0" fontAlgn="base" latinLnBrk="0" hangingPunct="0">
              <a:lnSpc>
                <a:spcPct val="85000"/>
              </a:lnSpc>
              <a:spcBef>
                <a:spcPct val="45000"/>
              </a:spcBef>
              <a:spcAft>
                <a:spcPct val="0"/>
              </a:spcAft>
              <a:buClr>
                <a:srgbClr val="000099"/>
              </a:buClr>
              <a:buSzPct val="65000"/>
              <a:buFont typeface="Wingdings" charset="0"/>
              <a:buNone/>
              <a:tabLst/>
              <a:defRPr/>
            </a:pPr>
            <a:r>
              <a:rPr kumimoji="0" lang="en-US" sz="2400" b="0" i="1" u="none" strike="noStrike" kern="1200" cap="none" spc="0" normalizeH="0" baseline="0" noProof="0" dirty="0">
                <a:ln>
                  <a:noFill/>
                </a:ln>
                <a:solidFill>
                  <a:srgbClr val="CC0000"/>
                </a:solidFill>
                <a:effectLst/>
                <a:uLnTx/>
                <a:uFillTx/>
                <a:latin typeface="Calibri" panose="020F0502020204030204" pitchFamily="34" charset="0"/>
                <a:ea typeface="ＭＳ Ｐゴシック" charset="0"/>
                <a:cs typeface="Calibri" panose="020F0502020204030204" pitchFamily="34" charset="0"/>
              </a:rPr>
              <a:t>Performance:</a:t>
            </a:r>
          </a:p>
          <a:p>
            <a:pPr marL="342900" marR="0" lvl="0" indent="-342900"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r>
              <a:rPr kumimoji="0" lang="en-US" sz="24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access link utilization = </a:t>
            </a:r>
            <a:r>
              <a:rPr kumimoji="0" lang="en-US" sz="2400" b="0" i="0" u="none" strike="noStrike" kern="1200" cap="none" spc="0" normalizeH="0" baseline="0" noProof="0" dirty="0">
                <a:ln>
                  <a:noFill/>
                </a:ln>
                <a:solidFill>
                  <a:srgbClr val="C00000"/>
                </a:solidFill>
                <a:effectLst/>
                <a:uLnTx/>
                <a:uFillTx/>
                <a:latin typeface="Calibri" panose="020F0502020204030204" pitchFamily="34" charset="0"/>
                <a:ea typeface="ＭＳ Ｐゴシック" charset="0"/>
                <a:cs typeface="Calibri" panose="020F0502020204030204" pitchFamily="34" charset="0"/>
              </a:rPr>
              <a:t>.97</a:t>
            </a:r>
          </a:p>
          <a:p>
            <a:pPr marL="342900" marR="0" lvl="0" indent="-342900" algn="l" defTabSz="914400" rtl="0" eaLnBrk="0" fontAlgn="base" latinLnBrk="0" hangingPunct="0">
              <a:lnSpc>
                <a:spcPct val="85000"/>
              </a:lnSpc>
              <a:spcBef>
                <a:spcPts val="600"/>
              </a:spcBef>
              <a:spcAft>
                <a:spcPct val="0"/>
              </a:spcAft>
              <a:buClr>
                <a:srgbClr val="000099"/>
              </a:buClr>
              <a:buSzPct val="100000"/>
              <a:buFont typeface="Wingdings" charset="2"/>
              <a:buChar char="§"/>
              <a:tabLst/>
              <a:defRPr/>
            </a:pPr>
            <a:r>
              <a:rPr kumimoji="0" lang="en-US" sz="24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LAN utilization: .0015</a:t>
            </a:r>
          </a:p>
          <a:p>
            <a:pPr marL="342900" marR="0" lvl="0" indent="-342900" algn="l" defTabSz="914400" rtl="0" eaLnBrk="0" fontAlgn="base" latinLnBrk="0" hangingPunct="0">
              <a:lnSpc>
                <a:spcPct val="85000"/>
              </a:lnSpc>
              <a:spcBef>
                <a:spcPts val="600"/>
              </a:spcBef>
              <a:spcAft>
                <a:spcPct val="0"/>
              </a:spcAft>
              <a:buClr>
                <a:srgbClr val="000099"/>
              </a:buClr>
              <a:buSzPct val="100000"/>
              <a:buFont typeface="Wingdings" charset="2"/>
              <a:buChar char="§"/>
              <a:tabLst/>
              <a:defRPr/>
            </a:pPr>
            <a:r>
              <a:rPr kumimoji="0" lang="en-US" sz="24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end-end delay  =  Internet delay +</a:t>
            </a:r>
          </a:p>
          <a:p>
            <a:pPr marL="0" marR="0" lvl="0" indent="0" algn="l" defTabSz="914400" rtl="0" eaLnBrk="0" fontAlgn="base" latinLnBrk="0" hangingPunct="0">
              <a:lnSpc>
                <a:spcPct val="85000"/>
              </a:lnSpc>
              <a:spcBef>
                <a:spcPts val="0"/>
              </a:spcBef>
              <a:spcAft>
                <a:spcPct val="0"/>
              </a:spcAft>
              <a:buClr>
                <a:srgbClr val="000099"/>
              </a:buClr>
              <a:buSzPct val="100000"/>
              <a:buFontTx/>
              <a:buNone/>
              <a:tabLst/>
              <a:defRPr/>
            </a:pPr>
            <a:r>
              <a:rPr kumimoji="0" lang="en-US" sz="24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                                     access link delay + LAN delay </a:t>
            </a:r>
          </a:p>
          <a:p>
            <a:pPr marL="0" marR="0" lvl="0" indent="0" algn="l" defTabSz="914400" rtl="0" eaLnBrk="0" fontAlgn="base" latinLnBrk="0" hangingPunct="0">
              <a:lnSpc>
                <a:spcPct val="85000"/>
              </a:lnSpc>
              <a:spcBef>
                <a:spcPts val="600"/>
              </a:spcBef>
              <a:spcAft>
                <a:spcPct val="0"/>
              </a:spcAft>
              <a:buClr>
                <a:srgbClr val="000099"/>
              </a:buClr>
              <a:buSzPct val="100000"/>
              <a:buFontTx/>
              <a:buNone/>
              <a:tabLst/>
              <a:defRPr/>
            </a:pPr>
            <a:r>
              <a:rPr kumimoji="0" lang="en-US" sz="24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                                 =  2 sec + minutes + usecs</a:t>
            </a:r>
          </a:p>
          <a:p>
            <a:pPr marL="342900" marR="0" lvl="0" indent="-342900" algn="l" defTabSz="914400" rtl="0" eaLnBrk="0" fontAlgn="base" latinLnBrk="0" hangingPunct="0">
              <a:lnSpc>
                <a:spcPct val="85000"/>
              </a:lnSpc>
              <a:spcBef>
                <a:spcPct val="20000"/>
              </a:spcBef>
              <a:spcAft>
                <a:spcPct val="0"/>
              </a:spcAft>
              <a:buClr>
                <a:srgbClr val="000099"/>
              </a:buClr>
              <a:buSzPct val="65000"/>
              <a:buFont typeface="Wingdings" charset="0"/>
              <a:buChar char="v"/>
              <a:tabLst/>
              <a:defRPr/>
            </a:pPr>
            <a:endParaRPr kumimoji="0" lang="en-US" sz="24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endParaRPr>
          </a:p>
        </p:txBody>
      </p:sp>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379879"/>
            <a:ext cx="10515600" cy="894622"/>
          </a:xfrm>
        </p:spPr>
        <p:txBody>
          <a:bodyPr>
            <a:normAutofit/>
          </a:bodyPr>
          <a:lstStyle/>
          <a:p>
            <a:r>
              <a:rPr lang="en-US" sz="4400" dirty="0">
                <a:ea typeface="ＭＳ Ｐゴシック" panose="020B0600070205080204" pitchFamily="34" charset="-128"/>
              </a:rPr>
              <a:t>Option 1: buy a faster access link</a:t>
            </a:r>
            <a:endParaRPr lang="en-US" sz="4400" dirty="0"/>
          </a:p>
        </p:txBody>
      </p:sp>
      <p:sp>
        <p:nvSpPr>
          <p:cNvPr id="254" name="Line 2">
            <a:extLst>
              <a:ext uri="{FF2B5EF4-FFF2-40B4-BE49-F238E27FC236}">
                <a16:creationId xmlns:a16="http://schemas.microsoft.com/office/drawing/2014/main" id="{774FD470-E109-844C-8A9E-6F5E6FD1EF6D}"/>
              </a:ext>
            </a:extLst>
          </p:cNvPr>
          <p:cNvSpPr>
            <a:spLocks noChangeShapeType="1"/>
          </p:cNvSpPr>
          <p:nvPr/>
        </p:nvSpPr>
        <p:spPr bwMode="auto">
          <a:xfrm>
            <a:off x="8083455" y="2487883"/>
            <a:ext cx="285750" cy="114300"/>
          </a:xfrm>
          <a:prstGeom prst="line">
            <a:avLst/>
          </a:prstGeom>
          <a:noFill/>
          <a:ln w="28575">
            <a:solidFill>
              <a:srgbClr val="3333CC"/>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55" name="Text Box 50">
            <a:extLst>
              <a:ext uri="{FF2B5EF4-FFF2-40B4-BE49-F238E27FC236}">
                <a16:creationId xmlns:a16="http://schemas.microsoft.com/office/drawing/2014/main" id="{A32DDB4D-8BE1-2B43-89DB-1EA570D47161}"/>
              </a:ext>
            </a:extLst>
          </p:cNvPr>
          <p:cNvSpPr txBox="1">
            <a:spLocks noChangeArrowheads="1"/>
          </p:cNvSpPr>
          <p:nvPr/>
        </p:nvSpPr>
        <p:spPr bwMode="auto">
          <a:xfrm>
            <a:off x="10512330" y="1902096"/>
            <a:ext cx="933450"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origin</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servers</a:t>
            </a:r>
          </a:p>
        </p:txBody>
      </p:sp>
      <p:sp>
        <p:nvSpPr>
          <p:cNvPr id="256" name="Line 51">
            <a:extLst>
              <a:ext uri="{FF2B5EF4-FFF2-40B4-BE49-F238E27FC236}">
                <a16:creationId xmlns:a16="http://schemas.microsoft.com/office/drawing/2014/main" id="{D0BFCD11-A1DC-B64D-A23A-23C7A76C3DB1}"/>
              </a:ext>
            </a:extLst>
          </p:cNvPr>
          <p:cNvSpPr>
            <a:spLocks noChangeShapeType="1"/>
          </p:cNvSpPr>
          <p:nvPr/>
        </p:nvSpPr>
        <p:spPr bwMode="auto">
          <a:xfrm>
            <a:off x="8893080" y="2106883"/>
            <a:ext cx="66675" cy="276225"/>
          </a:xfrm>
          <a:prstGeom prst="line">
            <a:avLst/>
          </a:prstGeom>
          <a:noFill/>
          <a:ln w="28575">
            <a:solidFill>
              <a:srgbClr val="3333CC"/>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57" name="Line 52">
            <a:extLst>
              <a:ext uri="{FF2B5EF4-FFF2-40B4-BE49-F238E27FC236}">
                <a16:creationId xmlns:a16="http://schemas.microsoft.com/office/drawing/2014/main" id="{E39DF75E-B023-5548-A7F0-9C4A8ADBD41F}"/>
              </a:ext>
            </a:extLst>
          </p:cNvPr>
          <p:cNvSpPr>
            <a:spLocks noChangeShapeType="1"/>
          </p:cNvSpPr>
          <p:nvPr/>
        </p:nvSpPr>
        <p:spPr bwMode="auto">
          <a:xfrm flipH="1">
            <a:off x="9521730" y="2144983"/>
            <a:ext cx="9525" cy="238125"/>
          </a:xfrm>
          <a:prstGeom prst="line">
            <a:avLst/>
          </a:prstGeom>
          <a:noFill/>
          <a:ln w="28575">
            <a:solidFill>
              <a:srgbClr val="3333CC"/>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58" name="Line 53">
            <a:extLst>
              <a:ext uri="{FF2B5EF4-FFF2-40B4-BE49-F238E27FC236}">
                <a16:creationId xmlns:a16="http://schemas.microsoft.com/office/drawing/2014/main" id="{E3BFB499-7F23-164F-A225-CAAA7B80074B}"/>
              </a:ext>
            </a:extLst>
          </p:cNvPr>
          <p:cNvSpPr>
            <a:spLocks noChangeShapeType="1"/>
          </p:cNvSpPr>
          <p:nvPr/>
        </p:nvSpPr>
        <p:spPr bwMode="auto">
          <a:xfrm flipH="1">
            <a:off x="9978930" y="2306908"/>
            <a:ext cx="133350" cy="209550"/>
          </a:xfrm>
          <a:prstGeom prst="line">
            <a:avLst/>
          </a:prstGeom>
          <a:noFill/>
          <a:ln w="28575">
            <a:solidFill>
              <a:srgbClr val="3333CC"/>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59" name="Line 54">
            <a:extLst>
              <a:ext uri="{FF2B5EF4-FFF2-40B4-BE49-F238E27FC236}">
                <a16:creationId xmlns:a16="http://schemas.microsoft.com/office/drawing/2014/main" id="{24D51B99-FE66-D84E-AF2C-706F58BCCC3D}"/>
              </a:ext>
            </a:extLst>
          </p:cNvPr>
          <p:cNvSpPr>
            <a:spLocks noChangeShapeType="1"/>
          </p:cNvSpPr>
          <p:nvPr/>
        </p:nvSpPr>
        <p:spPr bwMode="auto">
          <a:xfrm flipH="1" flipV="1">
            <a:off x="10140855" y="3068908"/>
            <a:ext cx="247650" cy="0"/>
          </a:xfrm>
          <a:prstGeom prst="line">
            <a:avLst/>
          </a:prstGeom>
          <a:noFill/>
          <a:ln w="28575">
            <a:solidFill>
              <a:srgbClr val="3333CC"/>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60" name="Freeform 55">
            <a:extLst>
              <a:ext uri="{FF2B5EF4-FFF2-40B4-BE49-F238E27FC236}">
                <a16:creationId xmlns:a16="http://schemas.microsoft.com/office/drawing/2014/main" id="{0AF0F7C2-E293-2A4E-B4A0-9966DF5B5243}"/>
              </a:ext>
            </a:extLst>
          </p:cNvPr>
          <p:cNvSpPr>
            <a:spLocks/>
          </p:cNvSpPr>
          <p:nvPr/>
        </p:nvSpPr>
        <p:spPr bwMode="auto">
          <a:xfrm>
            <a:off x="8158067" y="2111064"/>
            <a:ext cx="2174875" cy="1581150"/>
          </a:xfrm>
          <a:custGeom>
            <a:avLst/>
            <a:gdLst>
              <a:gd name="T0" fmla="*/ 2147483647 w 2135"/>
              <a:gd name="T1" fmla="*/ 2147483647 h 1662"/>
              <a:gd name="T2" fmla="*/ 2147483647 w 2135"/>
              <a:gd name="T3" fmla="*/ 2147483647 h 1662"/>
              <a:gd name="T4" fmla="*/ 2147483647 w 2135"/>
              <a:gd name="T5" fmla="*/ 2147483647 h 1662"/>
              <a:gd name="T6" fmla="*/ 2147483647 w 2135"/>
              <a:gd name="T7" fmla="*/ 2147483647 h 1662"/>
              <a:gd name="T8" fmla="*/ 2147483647 w 2135"/>
              <a:gd name="T9" fmla="*/ 2147483647 h 1662"/>
              <a:gd name="T10" fmla="*/ 2147483647 w 2135"/>
              <a:gd name="T11" fmla="*/ 2147483647 h 1662"/>
              <a:gd name="T12" fmla="*/ 2147483647 w 2135"/>
              <a:gd name="T13" fmla="*/ 2147483647 h 1662"/>
              <a:gd name="T14" fmla="*/ 2147483647 w 2135"/>
              <a:gd name="T15" fmla="*/ 2147483647 h 1662"/>
              <a:gd name="T16" fmla="*/ 2147483647 w 2135"/>
              <a:gd name="T17" fmla="*/ 2147483647 h 1662"/>
              <a:gd name="T18" fmla="*/ 2147483647 w 2135"/>
              <a:gd name="T19" fmla="*/ 2147483647 h 1662"/>
              <a:gd name="T20" fmla="*/ 2147483647 w 2135"/>
              <a:gd name="T21" fmla="*/ 2147483647 h 166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135"/>
              <a:gd name="T34" fmla="*/ 0 h 1662"/>
              <a:gd name="T35" fmla="*/ 2135 w 2135"/>
              <a:gd name="T36" fmla="*/ 1662 h 166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135" h="1662">
                <a:moveTo>
                  <a:pt x="27" y="652"/>
                </a:moveTo>
                <a:cubicBezTo>
                  <a:pt x="14" y="487"/>
                  <a:pt x="0" y="152"/>
                  <a:pt x="105" y="76"/>
                </a:cubicBezTo>
                <a:cubicBezTo>
                  <a:pt x="210" y="0"/>
                  <a:pt x="473" y="192"/>
                  <a:pt x="657" y="196"/>
                </a:cubicBezTo>
                <a:cubicBezTo>
                  <a:pt x="841" y="200"/>
                  <a:pt x="985" y="65"/>
                  <a:pt x="1209" y="100"/>
                </a:cubicBezTo>
                <a:cubicBezTo>
                  <a:pt x="1433" y="135"/>
                  <a:pt x="1867" y="232"/>
                  <a:pt x="2001" y="406"/>
                </a:cubicBezTo>
                <a:cubicBezTo>
                  <a:pt x="2135" y="580"/>
                  <a:pt x="2083" y="945"/>
                  <a:pt x="2013" y="1144"/>
                </a:cubicBezTo>
                <a:cubicBezTo>
                  <a:pt x="1943" y="1343"/>
                  <a:pt x="1781" y="1538"/>
                  <a:pt x="1581" y="1600"/>
                </a:cubicBezTo>
                <a:cubicBezTo>
                  <a:pt x="1381" y="1662"/>
                  <a:pt x="993" y="1571"/>
                  <a:pt x="813" y="1516"/>
                </a:cubicBezTo>
                <a:cubicBezTo>
                  <a:pt x="633" y="1461"/>
                  <a:pt x="606" y="1345"/>
                  <a:pt x="501" y="1270"/>
                </a:cubicBezTo>
                <a:cubicBezTo>
                  <a:pt x="396" y="1195"/>
                  <a:pt x="262" y="1169"/>
                  <a:pt x="183" y="1066"/>
                </a:cubicBezTo>
                <a:cubicBezTo>
                  <a:pt x="104" y="963"/>
                  <a:pt x="25" y="819"/>
                  <a:pt x="27" y="652"/>
                </a:cubicBezTo>
                <a:close/>
              </a:path>
            </a:pathLst>
          </a:custGeom>
          <a:solidFill>
            <a:srgbClr val="9CDFF9"/>
          </a:solidFill>
          <a:ln>
            <a:noFill/>
          </a:ln>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61" name="Text Box 70">
            <a:extLst>
              <a:ext uri="{FF2B5EF4-FFF2-40B4-BE49-F238E27FC236}">
                <a16:creationId xmlns:a16="http://schemas.microsoft.com/office/drawing/2014/main" id="{6E272ACE-5938-0646-A38F-6031C9F45819}"/>
              </a:ext>
            </a:extLst>
          </p:cNvPr>
          <p:cNvSpPr txBox="1">
            <a:spLocks noChangeArrowheads="1"/>
          </p:cNvSpPr>
          <p:nvPr/>
        </p:nvSpPr>
        <p:spPr bwMode="auto">
          <a:xfrm>
            <a:off x="8874030" y="2432321"/>
            <a:ext cx="931862" cy="581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public</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 Internet</a:t>
            </a:r>
            <a:endParaRPr kumimoji="0" lang="en-US" altLang="en-US" sz="2400" b="0" i="0"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endParaRPr>
          </a:p>
        </p:txBody>
      </p:sp>
      <p:sp>
        <p:nvSpPr>
          <p:cNvPr id="262" name="Freeform 71">
            <a:extLst>
              <a:ext uri="{FF2B5EF4-FFF2-40B4-BE49-F238E27FC236}">
                <a16:creationId xmlns:a16="http://schemas.microsoft.com/office/drawing/2014/main" id="{A7C4DEB4-E3E6-8547-B127-1273B3D3EA69}"/>
              </a:ext>
            </a:extLst>
          </p:cNvPr>
          <p:cNvSpPr>
            <a:spLocks/>
          </p:cNvSpPr>
          <p:nvPr/>
        </p:nvSpPr>
        <p:spPr bwMode="auto">
          <a:xfrm>
            <a:off x="7762780" y="4516708"/>
            <a:ext cx="2965450" cy="1390650"/>
          </a:xfrm>
          <a:custGeom>
            <a:avLst/>
            <a:gdLst>
              <a:gd name="T0" fmla="*/ 2147483647 w 1868"/>
              <a:gd name="T1" fmla="*/ 2147483647 h 876"/>
              <a:gd name="T2" fmla="*/ 2147483647 w 1868"/>
              <a:gd name="T3" fmla="*/ 2147483647 h 876"/>
              <a:gd name="T4" fmla="*/ 2147483647 w 1868"/>
              <a:gd name="T5" fmla="*/ 2147483647 h 876"/>
              <a:gd name="T6" fmla="*/ 2147483647 w 1868"/>
              <a:gd name="T7" fmla="*/ 2147483647 h 876"/>
              <a:gd name="T8" fmla="*/ 2147483647 w 1868"/>
              <a:gd name="T9" fmla="*/ 2147483647 h 876"/>
              <a:gd name="T10" fmla="*/ 2147483647 w 1868"/>
              <a:gd name="T11" fmla="*/ 2147483647 h 876"/>
              <a:gd name="T12" fmla="*/ 2147483647 w 1868"/>
              <a:gd name="T13" fmla="*/ 2147483647 h 876"/>
              <a:gd name="T14" fmla="*/ 2147483647 w 1868"/>
              <a:gd name="T15" fmla="*/ 2147483647 h 876"/>
              <a:gd name="T16" fmla="*/ 2147483647 w 1868"/>
              <a:gd name="T17" fmla="*/ 2147483647 h 876"/>
              <a:gd name="T18" fmla="*/ 2147483647 w 1868"/>
              <a:gd name="T19" fmla="*/ 2147483647 h 876"/>
              <a:gd name="T20" fmla="*/ 2147483647 w 1868"/>
              <a:gd name="T21" fmla="*/ 2147483647 h 87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868"/>
              <a:gd name="T34" fmla="*/ 0 h 876"/>
              <a:gd name="T35" fmla="*/ 1868 w 1868"/>
              <a:gd name="T36" fmla="*/ 876 h 87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868" h="876">
                <a:moveTo>
                  <a:pt x="31" y="327"/>
                </a:moveTo>
                <a:cubicBezTo>
                  <a:pt x="20" y="237"/>
                  <a:pt x="0" y="189"/>
                  <a:pt x="103" y="137"/>
                </a:cubicBezTo>
                <a:cubicBezTo>
                  <a:pt x="206" y="85"/>
                  <a:pt x="476" y="34"/>
                  <a:pt x="649" y="17"/>
                </a:cubicBezTo>
                <a:cubicBezTo>
                  <a:pt x="822" y="0"/>
                  <a:pt x="955" y="18"/>
                  <a:pt x="1141" y="35"/>
                </a:cubicBezTo>
                <a:cubicBezTo>
                  <a:pt x="1327" y="52"/>
                  <a:pt x="1658" y="3"/>
                  <a:pt x="1763" y="121"/>
                </a:cubicBezTo>
                <a:cubicBezTo>
                  <a:pt x="1868" y="239"/>
                  <a:pt x="1840" y="621"/>
                  <a:pt x="1774" y="741"/>
                </a:cubicBezTo>
                <a:cubicBezTo>
                  <a:pt x="1708" y="861"/>
                  <a:pt x="1534" y="827"/>
                  <a:pt x="1369" y="845"/>
                </a:cubicBezTo>
                <a:cubicBezTo>
                  <a:pt x="1204" y="863"/>
                  <a:pt x="935" y="851"/>
                  <a:pt x="781" y="851"/>
                </a:cubicBezTo>
                <a:cubicBezTo>
                  <a:pt x="627" y="851"/>
                  <a:pt x="549" y="876"/>
                  <a:pt x="447" y="847"/>
                </a:cubicBezTo>
                <a:cubicBezTo>
                  <a:pt x="345" y="818"/>
                  <a:pt x="237" y="762"/>
                  <a:pt x="168" y="676"/>
                </a:cubicBezTo>
                <a:cubicBezTo>
                  <a:pt x="98" y="589"/>
                  <a:pt x="29" y="468"/>
                  <a:pt x="31" y="327"/>
                </a:cubicBezTo>
                <a:close/>
              </a:path>
            </a:pathLst>
          </a:custGeom>
          <a:solidFill>
            <a:srgbClr val="9CDFF9"/>
          </a:solidFill>
          <a:ln>
            <a:noFill/>
          </a:ln>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63" name="Line 77">
            <a:extLst>
              <a:ext uri="{FF2B5EF4-FFF2-40B4-BE49-F238E27FC236}">
                <a16:creationId xmlns:a16="http://schemas.microsoft.com/office/drawing/2014/main" id="{0E1C7AA0-FA95-B844-83B1-903DF41A68D1}"/>
              </a:ext>
            </a:extLst>
          </p:cNvPr>
          <p:cNvSpPr>
            <a:spLocks noChangeShapeType="1"/>
          </p:cNvSpPr>
          <p:nvPr/>
        </p:nvSpPr>
        <p:spPr bwMode="auto">
          <a:xfrm flipH="1">
            <a:off x="8197755" y="4780233"/>
            <a:ext cx="855662" cy="43180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64" name="Line 78">
            <a:extLst>
              <a:ext uri="{FF2B5EF4-FFF2-40B4-BE49-F238E27FC236}">
                <a16:creationId xmlns:a16="http://schemas.microsoft.com/office/drawing/2014/main" id="{0173F26E-AC6F-FD4F-995F-CADED52CD421}"/>
              </a:ext>
            </a:extLst>
          </p:cNvPr>
          <p:cNvSpPr>
            <a:spLocks noChangeShapeType="1"/>
          </p:cNvSpPr>
          <p:nvPr/>
        </p:nvSpPr>
        <p:spPr bwMode="auto">
          <a:xfrm flipH="1">
            <a:off x="8707342" y="4827858"/>
            <a:ext cx="563563" cy="39370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65" name="Line 79">
            <a:extLst>
              <a:ext uri="{FF2B5EF4-FFF2-40B4-BE49-F238E27FC236}">
                <a16:creationId xmlns:a16="http://schemas.microsoft.com/office/drawing/2014/main" id="{3CEA4312-2D22-9340-9D8D-17C8CC88AE05}"/>
              </a:ext>
            </a:extLst>
          </p:cNvPr>
          <p:cNvSpPr>
            <a:spLocks noChangeShapeType="1"/>
          </p:cNvSpPr>
          <p:nvPr/>
        </p:nvSpPr>
        <p:spPr bwMode="auto">
          <a:xfrm flipH="1">
            <a:off x="9245505" y="4834208"/>
            <a:ext cx="149225" cy="382588"/>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67" name="Line 95">
            <a:extLst>
              <a:ext uri="{FF2B5EF4-FFF2-40B4-BE49-F238E27FC236}">
                <a16:creationId xmlns:a16="http://schemas.microsoft.com/office/drawing/2014/main" id="{7E28B523-ED73-8C40-ACD2-43F86A8C48E6}"/>
              </a:ext>
            </a:extLst>
          </p:cNvPr>
          <p:cNvSpPr>
            <a:spLocks noChangeShapeType="1"/>
          </p:cNvSpPr>
          <p:nvPr/>
        </p:nvSpPr>
        <p:spPr bwMode="auto">
          <a:xfrm>
            <a:off x="9407430" y="3545158"/>
            <a:ext cx="0" cy="1062038"/>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68" name="Text Box 97">
            <a:extLst>
              <a:ext uri="{FF2B5EF4-FFF2-40B4-BE49-F238E27FC236}">
                <a16:creationId xmlns:a16="http://schemas.microsoft.com/office/drawing/2014/main" id="{C679E988-7156-B949-B8A6-F53CA81FBD00}"/>
              </a:ext>
            </a:extLst>
          </p:cNvPr>
          <p:cNvSpPr txBox="1">
            <a:spLocks noChangeArrowheads="1"/>
          </p:cNvSpPr>
          <p:nvPr/>
        </p:nvSpPr>
        <p:spPr bwMode="auto">
          <a:xfrm>
            <a:off x="7775480" y="4357958"/>
            <a:ext cx="1198562" cy="581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institutional</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network</a:t>
            </a:r>
            <a:endParaRPr kumimoji="0" lang="en-US" altLang="en-US" sz="2400" b="0" i="0"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endParaRPr>
          </a:p>
        </p:txBody>
      </p:sp>
      <p:sp>
        <p:nvSpPr>
          <p:cNvPr id="269" name="Text Box 98">
            <a:extLst>
              <a:ext uri="{FF2B5EF4-FFF2-40B4-BE49-F238E27FC236}">
                <a16:creationId xmlns:a16="http://schemas.microsoft.com/office/drawing/2014/main" id="{67295E16-B892-F14C-929B-3E20FB10905C}"/>
              </a:ext>
            </a:extLst>
          </p:cNvPr>
          <p:cNvSpPr txBox="1">
            <a:spLocks noChangeArrowheads="1"/>
          </p:cNvSpPr>
          <p:nvPr/>
        </p:nvSpPr>
        <p:spPr bwMode="auto">
          <a:xfrm>
            <a:off x="9783667" y="4738958"/>
            <a:ext cx="1290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1 Gbps LAN</a:t>
            </a:r>
            <a:endParaRPr kumimoji="0" lang="en-US" altLang="en-US" sz="2400" b="0" i="0" u="none" strike="noStrike" kern="0" cap="none" spc="0" normalizeH="0" baseline="0" noProof="0" dirty="0">
              <a:ln>
                <a:noFill/>
              </a:ln>
              <a:solidFill>
                <a:srgbClr val="3333CC"/>
              </a:solidFill>
              <a:effectLst/>
              <a:uLnTx/>
              <a:uFillTx/>
              <a:latin typeface="Arial" panose="020B0604020202020204" pitchFamily="34" charset="0"/>
              <a:ea typeface="ＭＳ Ｐゴシック" panose="020B0600070205080204" pitchFamily="34" charset="-128"/>
              <a:cs typeface="+mn-cs"/>
            </a:endParaRPr>
          </a:p>
        </p:txBody>
      </p:sp>
      <p:sp>
        <p:nvSpPr>
          <p:cNvPr id="270" name="Text Box 99">
            <a:extLst>
              <a:ext uri="{FF2B5EF4-FFF2-40B4-BE49-F238E27FC236}">
                <a16:creationId xmlns:a16="http://schemas.microsoft.com/office/drawing/2014/main" id="{6A31B9E8-42B5-DA4F-BEEB-38A1A2168C47}"/>
              </a:ext>
            </a:extLst>
          </p:cNvPr>
          <p:cNvSpPr txBox="1">
            <a:spLocks noChangeArrowheads="1"/>
          </p:cNvSpPr>
          <p:nvPr/>
        </p:nvSpPr>
        <p:spPr bwMode="auto">
          <a:xfrm>
            <a:off x="9409017" y="3734071"/>
            <a:ext cx="1190625" cy="581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1.54 Mbps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access link</a:t>
            </a:r>
            <a:endParaRPr kumimoji="0" lang="en-US" altLang="en-US" sz="2400" b="0" i="0" u="none" strike="noStrike" kern="0" cap="none" spc="0" normalizeH="0" baseline="0" noProof="0" dirty="0">
              <a:ln>
                <a:noFill/>
              </a:ln>
              <a:solidFill>
                <a:srgbClr val="3333CC"/>
              </a:solidFill>
              <a:effectLst/>
              <a:uLnTx/>
              <a:uFillTx/>
              <a:latin typeface="Arial" panose="020B0604020202020204" pitchFamily="34" charset="0"/>
              <a:ea typeface="ＭＳ Ｐゴシック" panose="020B0600070205080204" pitchFamily="34" charset="-128"/>
              <a:cs typeface="+mn-cs"/>
            </a:endParaRPr>
          </a:p>
        </p:txBody>
      </p:sp>
      <p:grpSp>
        <p:nvGrpSpPr>
          <p:cNvPr id="292" name="Group 139">
            <a:extLst>
              <a:ext uri="{FF2B5EF4-FFF2-40B4-BE49-F238E27FC236}">
                <a16:creationId xmlns:a16="http://schemas.microsoft.com/office/drawing/2014/main" id="{F9E9E22C-69D8-A847-9177-B4D5A14ECA28}"/>
              </a:ext>
            </a:extLst>
          </p:cNvPr>
          <p:cNvGrpSpPr>
            <a:grpSpLocks/>
          </p:cNvGrpSpPr>
          <p:nvPr/>
        </p:nvGrpSpPr>
        <p:grpSpPr bwMode="auto">
          <a:xfrm>
            <a:off x="7735792" y="2035446"/>
            <a:ext cx="377825" cy="576262"/>
            <a:chOff x="4140" y="429"/>
            <a:chExt cx="1425" cy="2396"/>
          </a:xfrm>
        </p:grpSpPr>
        <p:sp>
          <p:nvSpPr>
            <p:cNvPr id="293" name="Freeform 140">
              <a:extLst>
                <a:ext uri="{FF2B5EF4-FFF2-40B4-BE49-F238E27FC236}">
                  <a16:creationId xmlns:a16="http://schemas.microsoft.com/office/drawing/2014/main" id="{86EDF6AA-4B2E-6342-9BFA-CFF30B1C2908}"/>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4" name="Rectangle 141">
              <a:extLst>
                <a:ext uri="{FF2B5EF4-FFF2-40B4-BE49-F238E27FC236}">
                  <a16:creationId xmlns:a16="http://schemas.microsoft.com/office/drawing/2014/main" id="{6B9D834D-0DEE-9248-AD7A-C2D336AEBD50}"/>
                </a:ext>
              </a:extLst>
            </p:cNvPr>
            <p:cNvSpPr>
              <a:spLocks noChangeArrowheads="1"/>
            </p:cNvSpPr>
            <p:nvPr/>
          </p:nvSpPr>
          <p:spPr bwMode="auto">
            <a:xfrm>
              <a:off x="4206" y="429"/>
              <a:ext cx="1048"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5" name="Freeform 142">
              <a:extLst>
                <a:ext uri="{FF2B5EF4-FFF2-40B4-BE49-F238E27FC236}">
                  <a16:creationId xmlns:a16="http://schemas.microsoft.com/office/drawing/2014/main" id="{29245DF3-F7D6-B840-B253-23D4A8D2C197}"/>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6" name="Freeform 143">
              <a:extLst>
                <a:ext uri="{FF2B5EF4-FFF2-40B4-BE49-F238E27FC236}">
                  <a16:creationId xmlns:a16="http://schemas.microsoft.com/office/drawing/2014/main" id="{B747AC17-9BF4-BB41-A5DA-D229A9BA1A64}"/>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7" name="Rectangle 144">
              <a:extLst>
                <a:ext uri="{FF2B5EF4-FFF2-40B4-BE49-F238E27FC236}">
                  <a16:creationId xmlns:a16="http://schemas.microsoft.com/office/drawing/2014/main" id="{1B65D50E-A82B-7347-A7F6-556D3939DD4B}"/>
                </a:ext>
              </a:extLst>
            </p:cNvPr>
            <p:cNvSpPr>
              <a:spLocks noChangeArrowheads="1"/>
            </p:cNvSpPr>
            <p:nvPr/>
          </p:nvSpPr>
          <p:spPr bwMode="auto">
            <a:xfrm>
              <a:off x="4212" y="693"/>
              <a:ext cx="599"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98" name="Group 145">
              <a:extLst>
                <a:ext uri="{FF2B5EF4-FFF2-40B4-BE49-F238E27FC236}">
                  <a16:creationId xmlns:a16="http://schemas.microsoft.com/office/drawing/2014/main" id="{E47B5BD8-DFF7-9441-92CB-80BB05AB6451}"/>
                </a:ext>
              </a:extLst>
            </p:cNvPr>
            <p:cNvGrpSpPr>
              <a:grpSpLocks/>
            </p:cNvGrpSpPr>
            <p:nvPr/>
          </p:nvGrpSpPr>
          <p:grpSpPr bwMode="auto">
            <a:xfrm>
              <a:off x="4749" y="668"/>
              <a:ext cx="581" cy="145"/>
              <a:chOff x="614" y="2568"/>
              <a:chExt cx="725" cy="139"/>
            </a:xfrm>
          </p:grpSpPr>
          <p:sp>
            <p:nvSpPr>
              <p:cNvPr id="323" name="AutoShape 146">
                <a:extLst>
                  <a:ext uri="{FF2B5EF4-FFF2-40B4-BE49-F238E27FC236}">
                    <a16:creationId xmlns:a16="http://schemas.microsoft.com/office/drawing/2014/main" id="{B75BF63D-E7E0-6640-A10B-E09175442A77}"/>
                  </a:ext>
                </a:extLst>
              </p:cNvPr>
              <p:cNvSpPr>
                <a:spLocks noChangeArrowheads="1"/>
              </p:cNvSpPr>
              <p:nvPr/>
            </p:nvSpPr>
            <p:spPr bwMode="auto">
              <a:xfrm>
                <a:off x="616" y="2567"/>
                <a:ext cx="725"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24" name="AutoShape 147">
                <a:extLst>
                  <a:ext uri="{FF2B5EF4-FFF2-40B4-BE49-F238E27FC236}">
                    <a16:creationId xmlns:a16="http://schemas.microsoft.com/office/drawing/2014/main" id="{074358F6-E1DA-D042-B053-9C4C54023FE2}"/>
                  </a:ext>
                </a:extLst>
              </p:cNvPr>
              <p:cNvSpPr>
                <a:spLocks noChangeArrowheads="1"/>
              </p:cNvSpPr>
              <p:nvPr/>
            </p:nvSpPr>
            <p:spPr bwMode="auto">
              <a:xfrm>
                <a:off x="631" y="2586"/>
                <a:ext cx="695" cy="10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99" name="Rectangle 148">
              <a:extLst>
                <a:ext uri="{FF2B5EF4-FFF2-40B4-BE49-F238E27FC236}">
                  <a16:creationId xmlns:a16="http://schemas.microsoft.com/office/drawing/2014/main" id="{DECDE972-9E25-674C-ACC1-43F55CD92F4E}"/>
                </a:ext>
              </a:extLst>
            </p:cNvPr>
            <p:cNvSpPr>
              <a:spLocks noChangeArrowheads="1"/>
            </p:cNvSpPr>
            <p:nvPr/>
          </p:nvSpPr>
          <p:spPr bwMode="auto">
            <a:xfrm>
              <a:off x="4224" y="1016"/>
              <a:ext cx="599" cy="53"/>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00" name="Group 149">
              <a:extLst>
                <a:ext uri="{FF2B5EF4-FFF2-40B4-BE49-F238E27FC236}">
                  <a16:creationId xmlns:a16="http://schemas.microsoft.com/office/drawing/2014/main" id="{82296A06-752A-254D-8846-4D0F3F43F261}"/>
                </a:ext>
              </a:extLst>
            </p:cNvPr>
            <p:cNvGrpSpPr>
              <a:grpSpLocks/>
            </p:cNvGrpSpPr>
            <p:nvPr/>
          </p:nvGrpSpPr>
          <p:grpSpPr bwMode="auto">
            <a:xfrm>
              <a:off x="4747" y="994"/>
              <a:ext cx="581" cy="134"/>
              <a:chOff x="614" y="2568"/>
              <a:chExt cx="725" cy="139"/>
            </a:xfrm>
          </p:grpSpPr>
          <p:sp>
            <p:nvSpPr>
              <p:cNvPr id="321" name="AutoShape 150">
                <a:extLst>
                  <a:ext uri="{FF2B5EF4-FFF2-40B4-BE49-F238E27FC236}">
                    <a16:creationId xmlns:a16="http://schemas.microsoft.com/office/drawing/2014/main" id="{F5A8BC22-523A-4147-9575-B8F7D060F116}"/>
                  </a:ext>
                </a:extLst>
              </p:cNvPr>
              <p:cNvSpPr>
                <a:spLocks noChangeArrowheads="1"/>
              </p:cNvSpPr>
              <p:nvPr/>
            </p:nvSpPr>
            <p:spPr bwMode="auto">
              <a:xfrm>
                <a:off x="611" y="2571"/>
                <a:ext cx="725"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22" name="AutoShape 151">
                <a:extLst>
                  <a:ext uri="{FF2B5EF4-FFF2-40B4-BE49-F238E27FC236}">
                    <a16:creationId xmlns:a16="http://schemas.microsoft.com/office/drawing/2014/main" id="{EAF2AC7F-A8C0-FC4F-8C37-5D458F19BF62}"/>
                  </a:ext>
                </a:extLst>
              </p:cNvPr>
              <p:cNvSpPr>
                <a:spLocks noChangeArrowheads="1"/>
              </p:cNvSpPr>
              <p:nvPr/>
            </p:nvSpPr>
            <p:spPr bwMode="auto">
              <a:xfrm>
                <a:off x="626" y="2584"/>
                <a:ext cx="695"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01" name="Rectangle 152">
              <a:extLst>
                <a:ext uri="{FF2B5EF4-FFF2-40B4-BE49-F238E27FC236}">
                  <a16:creationId xmlns:a16="http://schemas.microsoft.com/office/drawing/2014/main" id="{4F90A69C-CEC4-A24D-9C82-52BA6FC8934D}"/>
                </a:ext>
              </a:extLst>
            </p:cNvPr>
            <p:cNvSpPr>
              <a:spLocks noChangeArrowheads="1"/>
            </p:cNvSpPr>
            <p:nvPr/>
          </p:nvSpPr>
          <p:spPr bwMode="auto">
            <a:xfrm>
              <a:off x="4218" y="1360"/>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02" name="Rectangle 153">
              <a:extLst>
                <a:ext uri="{FF2B5EF4-FFF2-40B4-BE49-F238E27FC236}">
                  <a16:creationId xmlns:a16="http://schemas.microsoft.com/office/drawing/2014/main" id="{4EAFCA72-25B7-7747-916E-327595FFDBCD}"/>
                </a:ext>
              </a:extLst>
            </p:cNvPr>
            <p:cNvSpPr>
              <a:spLocks noChangeArrowheads="1"/>
            </p:cNvSpPr>
            <p:nvPr/>
          </p:nvSpPr>
          <p:spPr bwMode="auto">
            <a:xfrm>
              <a:off x="4230" y="1657"/>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03" name="Group 154">
              <a:extLst>
                <a:ext uri="{FF2B5EF4-FFF2-40B4-BE49-F238E27FC236}">
                  <a16:creationId xmlns:a16="http://schemas.microsoft.com/office/drawing/2014/main" id="{8277CD38-8B7B-9748-AD3B-10D14BC1AA1D}"/>
                </a:ext>
              </a:extLst>
            </p:cNvPr>
            <p:cNvGrpSpPr>
              <a:grpSpLocks/>
            </p:cNvGrpSpPr>
            <p:nvPr/>
          </p:nvGrpSpPr>
          <p:grpSpPr bwMode="auto">
            <a:xfrm>
              <a:off x="4735" y="1627"/>
              <a:ext cx="582" cy="151"/>
              <a:chOff x="614" y="2568"/>
              <a:chExt cx="725" cy="139"/>
            </a:xfrm>
          </p:grpSpPr>
          <p:sp>
            <p:nvSpPr>
              <p:cNvPr id="319" name="AutoShape 155">
                <a:extLst>
                  <a:ext uri="{FF2B5EF4-FFF2-40B4-BE49-F238E27FC236}">
                    <a16:creationId xmlns:a16="http://schemas.microsoft.com/office/drawing/2014/main" id="{5B02472C-767E-8C4B-A1E5-693F9C4C2A6A}"/>
                  </a:ext>
                </a:extLst>
              </p:cNvPr>
              <p:cNvSpPr>
                <a:spLocks noChangeArrowheads="1"/>
              </p:cNvSpPr>
              <p:nvPr/>
            </p:nvSpPr>
            <p:spPr bwMode="auto">
              <a:xfrm>
                <a:off x="611" y="2571"/>
                <a:ext cx="731" cy="13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20" name="AutoShape 156">
                <a:extLst>
                  <a:ext uri="{FF2B5EF4-FFF2-40B4-BE49-F238E27FC236}">
                    <a16:creationId xmlns:a16="http://schemas.microsoft.com/office/drawing/2014/main" id="{DA6E1AA2-450F-174D-A85C-5D39B60ABD9D}"/>
                  </a:ext>
                </a:extLst>
              </p:cNvPr>
              <p:cNvSpPr>
                <a:spLocks noChangeArrowheads="1"/>
              </p:cNvSpPr>
              <p:nvPr/>
            </p:nvSpPr>
            <p:spPr bwMode="auto">
              <a:xfrm>
                <a:off x="626" y="2589"/>
                <a:ext cx="701" cy="9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04" name="Freeform 157">
              <a:extLst>
                <a:ext uri="{FF2B5EF4-FFF2-40B4-BE49-F238E27FC236}">
                  <a16:creationId xmlns:a16="http://schemas.microsoft.com/office/drawing/2014/main" id="{43557BDC-C555-5040-B5DB-5D425E9BFE16}"/>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05" name="Group 158">
              <a:extLst>
                <a:ext uri="{FF2B5EF4-FFF2-40B4-BE49-F238E27FC236}">
                  <a16:creationId xmlns:a16="http://schemas.microsoft.com/office/drawing/2014/main" id="{C333E870-3BD7-C645-AAC2-98508A7E36E9}"/>
                </a:ext>
              </a:extLst>
            </p:cNvPr>
            <p:cNvGrpSpPr>
              <a:grpSpLocks/>
            </p:cNvGrpSpPr>
            <p:nvPr/>
          </p:nvGrpSpPr>
          <p:grpSpPr bwMode="auto">
            <a:xfrm>
              <a:off x="4739" y="1327"/>
              <a:ext cx="582" cy="139"/>
              <a:chOff x="614" y="2568"/>
              <a:chExt cx="725" cy="139"/>
            </a:xfrm>
          </p:grpSpPr>
          <p:sp>
            <p:nvSpPr>
              <p:cNvPr id="317" name="AutoShape 159">
                <a:extLst>
                  <a:ext uri="{FF2B5EF4-FFF2-40B4-BE49-F238E27FC236}">
                    <a16:creationId xmlns:a16="http://schemas.microsoft.com/office/drawing/2014/main" id="{EFC968C4-6392-E247-9A44-0D21D80BC1C8}"/>
                  </a:ext>
                </a:extLst>
              </p:cNvPr>
              <p:cNvSpPr>
                <a:spLocks noChangeArrowheads="1"/>
              </p:cNvSpPr>
              <p:nvPr/>
            </p:nvSpPr>
            <p:spPr bwMode="auto">
              <a:xfrm>
                <a:off x="614" y="2568"/>
                <a:ext cx="723"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8" name="AutoShape 160">
                <a:extLst>
                  <a:ext uri="{FF2B5EF4-FFF2-40B4-BE49-F238E27FC236}">
                    <a16:creationId xmlns:a16="http://schemas.microsoft.com/office/drawing/2014/main" id="{9315F821-D903-1C43-B0DF-C13E1CFC6E95}"/>
                  </a:ext>
                </a:extLst>
              </p:cNvPr>
              <p:cNvSpPr>
                <a:spLocks noChangeArrowheads="1"/>
              </p:cNvSpPr>
              <p:nvPr/>
            </p:nvSpPr>
            <p:spPr bwMode="auto">
              <a:xfrm>
                <a:off x="629" y="2581"/>
                <a:ext cx="694"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06" name="Rectangle 161">
              <a:extLst>
                <a:ext uri="{FF2B5EF4-FFF2-40B4-BE49-F238E27FC236}">
                  <a16:creationId xmlns:a16="http://schemas.microsoft.com/office/drawing/2014/main" id="{4A93E05B-231B-8F4E-AC44-1E61C8779F78}"/>
                </a:ext>
              </a:extLst>
            </p:cNvPr>
            <p:cNvSpPr>
              <a:spLocks noChangeArrowheads="1"/>
            </p:cNvSpPr>
            <p:nvPr/>
          </p:nvSpPr>
          <p:spPr bwMode="auto">
            <a:xfrm>
              <a:off x="5248" y="429"/>
              <a:ext cx="72" cy="2290"/>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07" name="Freeform 162">
              <a:extLst>
                <a:ext uri="{FF2B5EF4-FFF2-40B4-BE49-F238E27FC236}">
                  <a16:creationId xmlns:a16="http://schemas.microsoft.com/office/drawing/2014/main" id="{A81021FA-3B4B-8540-B233-88280DF917CD}"/>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08" name="Freeform 163">
              <a:extLst>
                <a:ext uri="{FF2B5EF4-FFF2-40B4-BE49-F238E27FC236}">
                  <a16:creationId xmlns:a16="http://schemas.microsoft.com/office/drawing/2014/main" id="{B4BBCFA8-CE65-3B46-B8C0-90C8E2A9FAE4}"/>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09" name="Oval 164">
              <a:extLst>
                <a:ext uri="{FF2B5EF4-FFF2-40B4-BE49-F238E27FC236}">
                  <a16:creationId xmlns:a16="http://schemas.microsoft.com/office/drawing/2014/main" id="{5BC0A35E-B59B-2747-AF4F-E2B7BF2E9D9B}"/>
                </a:ext>
              </a:extLst>
            </p:cNvPr>
            <p:cNvSpPr>
              <a:spLocks noChangeArrowheads="1"/>
            </p:cNvSpPr>
            <p:nvPr/>
          </p:nvSpPr>
          <p:spPr bwMode="auto">
            <a:xfrm>
              <a:off x="5517" y="2614"/>
              <a:ext cx="48" cy="92"/>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0" name="Freeform 165">
              <a:extLst>
                <a:ext uri="{FF2B5EF4-FFF2-40B4-BE49-F238E27FC236}">
                  <a16:creationId xmlns:a16="http://schemas.microsoft.com/office/drawing/2014/main" id="{18C56782-0533-9C40-9224-8F36130D8884}"/>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1" name="AutoShape 166">
              <a:extLst>
                <a:ext uri="{FF2B5EF4-FFF2-40B4-BE49-F238E27FC236}">
                  <a16:creationId xmlns:a16="http://schemas.microsoft.com/office/drawing/2014/main" id="{B68A6AC7-4ED2-D44E-90B8-E63CF73BBC97}"/>
                </a:ext>
              </a:extLst>
            </p:cNvPr>
            <p:cNvSpPr>
              <a:spLocks noChangeArrowheads="1"/>
            </p:cNvSpPr>
            <p:nvPr/>
          </p:nvSpPr>
          <p:spPr bwMode="auto">
            <a:xfrm>
              <a:off x="4140" y="2680"/>
              <a:ext cx="1197" cy="145"/>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2" name="AutoShape 167">
              <a:extLst>
                <a:ext uri="{FF2B5EF4-FFF2-40B4-BE49-F238E27FC236}">
                  <a16:creationId xmlns:a16="http://schemas.microsoft.com/office/drawing/2014/main" id="{906EF179-00FE-3F4F-AD8D-E9B8F23DE35F}"/>
                </a:ext>
              </a:extLst>
            </p:cNvPr>
            <p:cNvSpPr>
              <a:spLocks noChangeArrowheads="1"/>
            </p:cNvSpPr>
            <p:nvPr/>
          </p:nvSpPr>
          <p:spPr bwMode="auto">
            <a:xfrm>
              <a:off x="4206" y="2713"/>
              <a:ext cx="1072" cy="79"/>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3" name="Oval 168">
              <a:extLst>
                <a:ext uri="{FF2B5EF4-FFF2-40B4-BE49-F238E27FC236}">
                  <a16:creationId xmlns:a16="http://schemas.microsoft.com/office/drawing/2014/main" id="{714D65B7-5EDC-2840-9C29-D308D9655A6C}"/>
                </a:ext>
              </a:extLst>
            </p:cNvPr>
            <p:cNvSpPr>
              <a:spLocks noChangeArrowheads="1"/>
            </p:cNvSpPr>
            <p:nvPr/>
          </p:nvSpPr>
          <p:spPr bwMode="auto">
            <a:xfrm>
              <a:off x="4308" y="2383"/>
              <a:ext cx="156" cy="145"/>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4" name="Oval 169">
              <a:extLst>
                <a:ext uri="{FF2B5EF4-FFF2-40B4-BE49-F238E27FC236}">
                  <a16:creationId xmlns:a16="http://schemas.microsoft.com/office/drawing/2014/main" id="{E64A117A-C67D-AB41-A8E7-4A508BB314F3}"/>
                </a:ext>
              </a:extLst>
            </p:cNvPr>
            <p:cNvSpPr>
              <a:spLocks noChangeArrowheads="1"/>
            </p:cNvSpPr>
            <p:nvPr/>
          </p:nvSpPr>
          <p:spPr bwMode="auto">
            <a:xfrm>
              <a:off x="4487" y="2383"/>
              <a:ext cx="162" cy="145"/>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15" name="Oval 170">
              <a:extLst>
                <a:ext uri="{FF2B5EF4-FFF2-40B4-BE49-F238E27FC236}">
                  <a16:creationId xmlns:a16="http://schemas.microsoft.com/office/drawing/2014/main" id="{C59668D3-09F9-BD44-8596-C01818912BD0}"/>
                </a:ext>
              </a:extLst>
            </p:cNvPr>
            <p:cNvSpPr>
              <a:spLocks noChangeArrowheads="1"/>
            </p:cNvSpPr>
            <p:nvPr/>
          </p:nvSpPr>
          <p:spPr bwMode="auto">
            <a:xfrm>
              <a:off x="4661" y="2383"/>
              <a:ext cx="162" cy="139"/>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6" name="Rectangle 171">
              <a:extLst>
                <a:ext uri="{FF2B5EF4-FFF2-40B4-BE49-F238E27FC236}">
                  <a16:creationId xmlns:a16="http://schemas.microsoft.com/office/drawing/2014/main" id="{8E530C7C-3D86-3C4B-891E-CB9AC883FCBB}"/>
                </a:ext>
              </a:extLst>
            </p:cNvPr>
            <p:cNvSpPr>
              <a:spLocks noChangeArrowheads="1"/>
            </p:cNvSpPr>
            <p:nvPr/>
          </p:nvSpPr>
          <p:spPr bwMode="auto">
            <a:xfrm>
              <a:off x="5062" y="1835"/>
              <a:ext cx="84" cy="759"/>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325" name="Group 172">
            <a:extLst>
              <a:ext uri="{FF2B5EF4-FFF2-40B4-BE49-F238E27FC236}">
                <a16:creationId xmlns:a16="http://schemas.microsoft.com/office/drawing/2014/main" id="{F34C0BB9-9ECA-9B40-B10C-16DEDBDC16C3}"/>
              </a:ext>
            </a:extLst>
          </p:cNvPr>
          <p:cNvGrpSpPr>
            <a:grpSpLocks/>
          </p:cNvGrpSpPr>
          <p:nvPr/>
        </p:nvGrpSpPr>
        <p:grpSpPr bwMode="auto">
          <a:xfrm>
            <a:off x="7885017" y="5148533"/>
            <a:ext cx="525463" cy="557213"/>
            <a:chOff x="-44" y="1473"/>
            <a:chExt cx="981" cy="1105"/>
          </a:xfrm>
        </p:grpSpPr>
        <p:pic>
          <p:nvPicPr>
            <p:cNvPr id="326" name="Picture 173" descr="desktop_computer_stylized_medium">
              <a:extLst>
                <a:ext uri="{FF2B5EF4-FFF2-40B4-BE49-F238E27FC236}">
                  <a16:creationId xmlns:a16="http://schemas.microsoft.com/office/drawing/2014/main" id="{58DEA6BA-6A8A-414B-A5D1-8C42E963B5B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27" name="Freeform 174">
              <a:extLst>
                <a:ext uri="{FF2B5EF4-FFF2-40B4-BE49-F238E27FC236}">
                  <a16:creationId xmlns:a16="http://schemas.microsoft.com/office/drawing/2014/main" id="{5636D377-DB0D-6F40-811F-10EE64604D69}"/>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328" name="Group 175">
            <a:extLst>
              <a:ext uri="{FF2B5EF4-FFF2-40B4-BE49-F238E27FC236}">
                <a16:creationId xmlns:a16="http://schemas.microsoft.com/office/drawing/2014/main" id="{7306AC90-5B34-3F4E-B626-0E34022A31C8}"/>
              </a:ext>
            </a:extLst>
          </p:cNvPr>
          <p:cNvGrpSpPr>
            <a:grpSpLocks/>
          </p:cNvGrpSpPr>
          <p:nvPr/>
        </p:nvGrpSpPr>
        <p:grpSpPr bwMode="auto">
          <a:xfrm>
            <a:off x="8650192" y="1557608"/>
            <a:ext cx="377825" cy="576263"/>
            <a:chOff x="4140" y="429"/>
            <a:chExt cx="1425" cy="2396"/>
          </a:xfrm>
        </p:grpSpPr>
        <p:sp>
          <p:nvSpPr>
            <p:cNvPr id="329" name="Freeform 176">
              <a:extLst>
                <a:ext uri="{FF2B5EF4-FFF2-40B4-BE49-F238E27FC236}">
                  <a16:creationId xmlns:a16="http://schemas.microsoft.com/office/drawing/2014/main" id="{F3CFDF78-3F2C-B047-99D5-2F35E0D1B496}"/>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0" name="Rectangle 177">
              <a:extLst>
                <a:ext uri="{FF2B5EF4-FFF2-40B4-BE49-F238E27FC236}">
                  <a16:creationId xmlns:a16="http://schemas.microsoft.com/office/drawing/2014/main" id="{6D671750-A74B-B64E-8E68-C40948E6DE36}"/>
                </a:ext>
              </a:extLst>
            </p:cNvPr>
            <p:cNvSpPr>
              <a:spLocks noChangeArrowheads="1"/>
            </p:cNvSpPr>
            <p:nvPr/>
          </p:nvSpPr>
          <p:spPr bwMode="auto">
            <a:xfrm>
              <a:off x="4206" y="429"/>
              <a:ext cx="1048"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1" name="Freeform 178">
              <a:extLst>
                <a:ext uri="{FF2B5EF4-FFF2-40B4-BE49-F238E27FC236}">
                  <a16:creationId xmlns:a16="http://schemas.microsoft.com/office/drawing/2014/main" id="{9438FA78-1938-514C-80BF-10ED666E38FE}"/>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2" name="Freeform 179">
              <a:extLst>
                <a:ext uri="{FF2B5EF4-FFF2-40B4-BE49-F238E27FC236}">
                  <a16:creationId xmlns:a16="http://schemas.microsoft.com/office/drawing/2014/main" id="{FD23EFF2-90E8-9045-936A-06124249A5E5}"/>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3" name="Rectangle 180">
              <a:extLst>
                <a:ext uri="{FF2B5EF4-FFF2-40B4-BE49-F238E27FC236}">
                  <a16:creationId xmlns:a16="http://schemas.microsoft.com/office/drawing/2014/main" id="{C3C9A679-FD27-EE4A-B715-049B9DDB6300}"/>
                </a:ext>
              </a:extLst>
            </p:cNvPr>
            <p:cNvSpPr>
              <a:spLocks noChangeArrowheads="1"/>
            </p:cNvSpPr>
            <p:nvPr/>
          </p:nvSpPr>
          <p:spPr bwMode="auto">
            <a:xfrm>
              <a:off x="4212" y="693"/>
              <a:ext cx="599"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34" name="Group 181">
              <a:extLst>
                <a:ext uri="{FF2B5EF4-FFF2-40B4-BE49-F238E27FC236}">
                  <a16:creationId xmlns:a16="http://schemas.microsoft.com/office/drawing/2014/main" id="{F5C3481D-451B-B142-A35C-15C582D38E95}"/>
                </a:ext>
              </a:extLst>
            </p:cNvPr>
            <p:cNvGrpSpPr>
              <a:grpSpLocks/>
            </p:cNvGrpSpPr>
            <p:nvPr/>
          </p:nvGrpSpPr>
          <p:grpSpPr bwMode="auto">
            <a:xfrm>
              <a:off x="4749" y="668"/>
              <a:ext cx="581" cy="145"/>
              <a:chOff x="614" y="2568"/>
              <a:chExt cx="725" cy="139"/>
            </a:xfrm>
          </p:grpSpPr>
          <p:sp>
            <p:nvSpPr>
              <p:cNvPr id="359" name="AutoShape 182">
                <a:extLst>
                  <a:ext uri="{FF2B5EF4-FFF2-40B4-BE49-F238E27FC236}">
                    <a16:creationId xmlns:a16="http://schemas.microsoft.com/office/drawing/2014/main" id="{2C243628-F48B-0247-9C77-CADC193BA25B}"/>
                  </a:ext>
                </a:extLst>
              </p:cNvPr>
              <p:cNvSpPr>
                <a:spLocks noChangeArrowheads="1"/>
              </p:cNvSpPr>
              <p:nvPr/>
            </p:nvSpPr>
            <p:spPr bwMode="auto">
              <a:xfrm>
                <a:off x="616" y="2567"/>
                <a:ext cx="725"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0" name="AutoShape 183">
                <a:extLst>
                  <a:ext uri="{FF2B5EF4-FFF2-40B4-BE49-F238E27FC236}">
                    <a16:creationId xmlns:a16="http://schemas.microsoft.com/office/drawing/2014/main" id="{C3D71DA0-C793-D949-906B-887E37FD01C9}"/>
                  </a:ext>
                </a:extLst>
              </p:cNvPr>
              <p:cNvSpPr>
                <a:spLocks noChangeArrowheads="1"/>
              </p:cNvSpPr>
              <p:nvPr/>
            </p:nvSpPr>
            <p:spPr bwMode="auto">
              <a:xfrm>
                <a:off x="631" y="2586"/>
                <a:ext cx="695" cy="10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35" name="Rectangle 184">
              <a:extLst>
                <a:ext uri="{FF2B5EF4-FFF2-40B4-BE49-F238E27FC236}">
                  <a16:creationId xmlns:a16="http://schemas.microsoft.com/office/drawing/2014/main" id="{246902F9-C4DC-454E-9DA0-3D5842DB38D7}"/>
                </a:ext>
              </a:extLst>
            </p:cNvPr>
            <p:cNvSpPr>
              <a:spLocks noChangeArrowheads="1"/>
            </p:cNvSpPr>
            <p:nvPr/>
          </p:nvSpPr>
          <p:spPr bwMode="auto">
            <a:xfrm>
              <a:off x="4224" y="1016"/>
              <a:ext cx="599" cy="53"/>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36" name="Group 185">
              <a:extLst>
                <a:ext uri="{FF2B5EF4-FFF2-40B4-BE49-F238E27FC236}">
                  <a16:creationId xmlns:a16="http://schemas.microsoft.com/office/drawing/2014/main" id="{7667DA9A-FE8F-654A-8B9E-218AADDABF18}"/>
                </a:ext>
              </a:extLst>
            </p:cNvPr>
            <p:cNvGrpSpPr>
              <a:grpSpLocks/>
            </p:cNvGrpSpPr>
            <p:nvPr/>
          </p:nvGrpSpPr>
          <p:grpSpPr bwMode="auto">
            <a:xfrm>
              <a:off x="4747" y="994"/>
              <a:ext cx="581" cy="134"/>
              <a:chOff x="614" y="2568"/>
              <a:chExt cx="725" cy="139"/>
            </a:xfrm>
          </p:grpSpPr>
          <p:sp>
            <p:nvSpPr>
              <p:cNvPr id="357" name="AutoShape 186">
                <a:extLst>
                  <a:ext uri="{FF2B5EF4-FFF2-40B4-BE49-F238E27FC236}">
                    <a16:creationId xmlns:a16="http://schemas.microsoft.com/office/drawing/2014/main" id="{89170F11-7571-2B45-8719-95E83BC651DC}"/>
                  </a:ext>
                </a:extLst>
              </p:cNvPr>
              <p:cNvSpPr>
                <a:spLocks noChangeArrowheads="1"/>
              </p:cNvSpPr>
              <p:nvPr/>
            </p:nvSpPr>
            <p:spPr bwMode="auto">
              <a:xfrm>
                <a:off x="611" y="2571"/>
                <a:ext cx="725"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58" name="AutoShape 187">
                <a:extLst>
                  <a:ext uri="{FF2B5EF4-FFF2-40B4-BE49-F238E27FC236}">
                    <a16:creationId xmlns:a16="http://schemas.microsoft.com/office/drawing/2014/main" id="{E76D6632-4213-1A4C-994D-E58521FFA452}"/>
                  </a:ext>
                </a:extLst>
              </p:cNvPr>
              <p:cNvSpPr>
                <a:spLocks noChangeArrowheads="1"/>
              </p:cNvSpPr>
              <p:nvPr/>
            </p:nvSpPr>
            <p:spPr bwMode="auto">
              <a:xfrm>
                <a:off x="626" y="2584"/>
                <a:ext cx="695"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37" name="Rectangle 188">
              <a:extLst>
                <a:ext uri="{FF2B5EF4-FFF2-40B4-BE49-F238E27FC236}">
                  <a16:creationId xmlns:a16="http://schemas.microsoft.com/office/drawing/2014/main" id="{042D5530-947C-8042-964E-981127ADCA1C}"/>
                </a:ext>
              </a:extLst>
            </p:cNvPr>
            <p:cNvSpPr>
              <a:spLocks noChangeArrowheads="1"/>
            </p:cNvSpPr>
            <p:nvPr/>
          </p:nvSpPr>
          <p:spPr bwMode="auto">
            <a:xfrm>
              <a:off x="4218" y="1360"/>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8" name="Rectangle 189">
              <a:extLst>
                <a:ext uri="{FF2B5EF4-FFF2-40B4-BE49-F238E27FC236}">
                  <a16:creationId xmlns:a16="http://schemas.microsoft.com/office/drawing/2014/main" id="{2F89380A-7E24-A848-A517-F0FC736922E7}"/>
                </a:ext>
              </a:extLst>
            </p:cNvPr>
            <p:cNvSpPr>
              <a:spLocks noChangeArrowheads="1"/>
            </p:cNvSpPr>
            <p:nvPr/>
          </p:nvSpPr>
          <p:spPr bwMode="auto">
            <a:xfrm>
              <a:off x="4230" y="1657"/>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39" name="Group 190">
              <a:extLst>
                <a:ext uri="{FF2B5EF4-FFF2-40B4-BE49-F238E27FC236}">
                  <a16:creationId xmlns:a16="http://schemas.microsoft.com/office/drawing/2014/main" id="{38C1848A-3B99-B348-91C8-29218555E83A}"/>
                </a:ext>
              </a:extLst>
            </p:cNvPr>
            <p:cNvGrpSpPr>
              <a:grpSpLocks/>
            </p:cNvGrpSpPr>
            <p:nvPr/>
          </p:nvGrpSpPr>
          <p:grpSpPr bwMode="auto">
            <a:xfrm>
              <a:off x="4735" y="1627"/>
              <a:ext cx="582" cy="151"/>
              <a:chOff x="614" y="2568"/>
              <a:chExt cx="725" cy="139"/>
            </a:xfrm>
          </p:grpSpPr>
          <p:sp>
            <p:nvSpPr>
              <p:cNvPr id="355" name="AutoShape 191">
                <a:extLst>
                  <a:ext uri="{FF2B5EF4-FFF2-40B4-BE49-F238E27FC236}">
                    <a16:creationId xmlns:a16="http://schemas.microsoft.com/office/drawing/2014/main" id="{676776FA-ACE8-1B44-A3F2-EE744FFE1B2F}"/>
                  </a:ext>
                </a:extLst>
              </p:cNvPr>
              <p:cNvSpPr>
                <a:spLocks noChangeArrowheads="1"/>
              </p:cNvSpPr>
              <p:nvPr/>
            </p:nvSpPr>
            <p:spPr bwMode="auto">
              <a:xfrm>
                <a:off x="611" y="2571"/>
                <a:ext cx="731" cy="13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56" name="AutoShape 192">
                <a:extLst>
                  <a:ext uri="{FF2B5EF4-FFF2-40B4-BE49-F238E27FC236}">
                    <a16:creationId xmlns:a16="http://schemas.microsoft.com/office/drawing/2014/main" id="{642A052A-BC62-D049-9EBF-AC2B9D28A87C}"/>
                  </a:ext>
                </a:extLst>
              </p:cNvPr>
              <p:cNvSpPr>
                <a:spLocks noChangeArrowheads="1"/>
              </p:cNvSpPr>
              <p:nvPr/>
            </p:nvSpPr>
            <p:spPr bwMode="auto">
              <a:xfrm>
                <a:off x="626" y="2589"/>
                <a:ext cx="701" cy="9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40" name="Freeform 193">
              <a:extLst>
                <a:ext uri="{FF2B5EF4-FFF2-40B4-BE49-F238E27FC236}">
                  <a16:creationId xmlns:a16="http://schemas.microsoft.com/office/drawing/2014/main" id="{20022731-282E-5349-BD84-5AC931894117}"/>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41" name="Group 194">
              <a:extLst>
                <a:ext uri="{FF2B5EF4-FFF2-40B4-BE49-F238E27FC236}">
                  <a16:creationId xmlns:a16="http://schemas.microsoft.com/office/drawing/2014/main" id="{C8EEA896-B8C6-834F-9741-B4BC6894041D}"/>
                </a:ext>
              </a:extLst>
            </p:cNvPr>
            <p:cNvGrpSpPr>
              <a:grpSpLocks/>
            </p:cNvGrpSpPr>
            <p:nvPr/>
          </p:nvGrpSpPr>
          <p:grpSpPr bwMode="auto">
            <a:xfrm>
              <a:off x="4739" y="1327"/>
              <a:ext cx="582" cy="139"/>
              <a:chOff x="614" y="2568"/>
              <a:chExt cx="725" cy="139"/>
            </a:xfrm>
          </p:grpSpPr>
          <p:sp>
            <p:nvSpPr>
              <p:cNvPr id="353" name="AutoShape 195">
                <a:extLst>
                  <a:ext uri="{FF2B5EF4-FFF2-40B4-BE49-F238E27FC236}">
                    <a16:creationId xmlns:a16="http://schemas.microsoft.com/office/drawing/2014/main" id="{FAEB0127-5E88-8848-A1E8-FCDC82E85BB6}"/>
                  </a:ext>
                </a:extLst>
              </p:cNvPr>
              <p:cNvSpPr>
                <a:spLocks noChangeArrowheads="1"/>
              </p:cNvSpPr>
              <p:nvPr/>
            </p:nvSpPr>
            <p:spPr bwMode="auto">
              <a:xfrm>
                <a:off x="614" y="2568"/>
                <a:ext cx="723"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54" name="AutoShape 196">
                <a:extLst>
                  <a:ext uri="{FF2B5EF4-FFF2-40B4-BE49-F238E27FC236}">
                    <a16:creationId xmlns:a16="http://schemas.microsoft.com/office/drawing/2014/main" id="{F6C14D4D-54BC-0347-8DE7-8C387B0DE5D3}"/>
                  </a:ext>
                </a:extLst>
              </p:cNvPr>
              <p:cNvSpPr>
                <a:spLocks noChangeArrowheads="1"/>
              </p:cNvSpPr>
              <p:nvPr/>
            </p:nvSpPr>
            <p:spPr bwMode="auto">
              <a:xfrm>
                <a:off x="629" y="2581"/>
                <a:ext cx="694"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42" name="Rectangle 197">
              <a:extLst>
                <a:ext uri="{FF2B5EF4-FFF2-40B4-BE49-F238E27FC236}">
                  <a16:creationId xmlns:a16="http://schemas.microsoft.com/office/drawing/2014/main" id="{DE2B5795-02B3-824F-BFB7-9E4468C2E04A}"/>
                </a:ext>
              </a:extLst>
            </p:cNvPr>
            <p:cNvSpPr>
              <a:spLocks noChangeArrowheads="1"/>
            </p:cNvSpPr>
            <p:nvPr/>
          </p:nvSpPr>
          <p:spPr bwMode="auto">
            <a:xfrm>
              <a:off x="5248" y="429"/>
              <a:ext cx="72" cy="2290"/>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43" name="Freeform 198">
              <a:extLst>
                <a:ext uri="{FF2B5EF4-FFF2-40B4-BE49-F238E27FC236}">
                  <a16:creationId xmlns:a16="http://schemas.microsoft.com/office/drawing/2014/main" id="{30654D98-FCC5-4940-8B89-40DEC14D245E}"/>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44" name="Freeform 199">
              <a:extLst>
                <a:ext uri="{FF2B5EF4-FFF2-40B4-BE49-F238E27FC236}">
                  <a16:creationId xmlns:a16="http://schemas.microsoft.com/office/drawing/2014/main" id="{DB2F1485-9F89-A14E-B2B0-E716B66FE509}"/>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45" name="Oval 200">
              <a:extLst>
                <a:ext uri="{FF2B5EF4-FFF2-40B4-BE49-F238E27FC236}">
                  <a16:creationId xmlns:a16="http://schemas.microsoft.com/office/drawing/2014/main" id="{0913F7BB-B350-6F4C-8E3C-B4373B6BBC1E}"/>
                </a:ext>
              </a:extLst>
            </p:cNvPr>
            <p:cNvSpPr>
              <a:spLocks noChangeArrowheads="1"/>
            </p:cNvSpPr>
            <p:nvPr/>
          </p:nvSpPr>
          <p:spPr bwMode="auto">
            <a:xfrm>
              <a:off x="5517" y="2614"/>
              <a:ext cx="48" cy="92"/>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46" name="Freeform 201">
              <a:extLst>
                <a:ext uri="{FF2B5EF4-FFF2-40B4-BE49-F238E27FC236}">
                  <a16:creationId xmlns:a16="http://schemas.microsoft.com/office/drawing/2014/main" id="{D806CA0F-D39E-1044-8994-B3481BAC561C}"/>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47" name="AutoShape 202">
              <a:extLst>
                <a:ext uri="{FF2B5EF4-FFF2-40B4-BE49-F238E27FC236}">
                  <a16:creationId xmlns:a16="http://schemas.microsoft.com/office/drawing/2014/main" id="{653E2F84-88DD-4C48-9132-5E9C22D3C500}"/>
                </a:ext>
              </a:extLst>
            </p:cNvPr>
            <p:cNvSpPr>
              <a:spLocks noChangeArrowheads="1"/>
            </p:cNvSpPr>
            <p:nvPr/>
          </p:nvSpPr>
          <p:spPr bwMode="auto">
            <a:xfrm>
              <a:off x="4140" y="2680"/>
              <a:ext cx="1197" cy="145"/>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48" name="AutoShape 203">
              <a:extLst>
                <a:ext uri="{FF2B5EF4-FFF2-40B4-BE49-F238E27FC236}">
                  <a16:creationId xmlns:a16="http://schemas.microsoft.com/office/drawing/2014/main" id="{7C1622A3-9F30-FA42-9B80-C8BB00A05B8D}"/>
                </a:ext>
              </a:extLst>
            </p:cNvPr>
            <p:cNvSpPr>
              <a:spLocks noChangeArrowheads="1"/>
            </p:cNvSpPr>
            <p:nvPr/>
          </p:nvSpPr>
          <p:spPr bwMode="auto">
            <a:xfrm>
              <a:off x="4206" y="2713"/>
              <a:ext cx="1072" cy="79"/>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49" name="Oval 204">
              <a:extLst>
                <a:ext uri="{FF2B5EF4-FFF2-40B4-BE49-F238E27FC236}">
                  <a16:creationId xmlns:a16="http://schemas.microsoft.com/office/drawing/2014/main" id="{432A4179-C51B-DE48-94FC-B7412F4DD34C}"/>
                </a:ext>
              </a:extLst>
            </p:cNvPr>
            <p:cNvSpPr>
              <a:spLocks noChangeArrowheads="1"/>
            </p:cNvSpPr>
            <p:nvPr/>
          </p:nvSpPr>
          <p:spPr bwMode="auto">
            <a:xfrm>
              <a:off x="4308" y="2383"/>
              <a:ext cx="156" cy="145"/>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50" name="Oval 205">
              <a:extLst>
                <a:ext uri="{FF2B5EF4-FFF2-40B4-BE49-F238E27FC236}">
                  <a16:creationId xmlns:a16="http://schemas.microsoft.com/office/drawing/2014/main" id="{9EF71E96-D069-134D-9318-D85F7FF2C502}"/>
                </a:ext>
              </a:extLst>
            </p:cNvPr>
            <p:cNvSpPr>
              <a:spLocks noChangeArrowheads="1"/>
            </p:cNvSpPr>
            <p:nvPr/>
          </p:nvSpPr>
          <p:spPr bwMode="auto">
            <a:xfrm>
              <a:off x="4487" y="2383"/>
              <a:ext cx="162" cy="145"/>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51" name="Oval 206">
              <a:extLst>
                <a:ext uri="{FF2B5EF4-FFF2-40B4-BE49-F238E27FC236}">
                  <a16:creationId xmlns:a16="http://schemas.microsoft.com/office/drawing/2014/main" id="{3E78A6EB-9CEA-E74E-91AB-439D7171D3AA}"/>
                </a:ext>
              </a:extLst>
            </p:cNvPr>
            <p:cNvSpPr>
              <a:spLocks noChangeArrowheads="1"/>
            </p:cNvSpPr>
            <p:nvPr/>
          </p:nvSpPr>
          <p:spPr bwMode="auto">
            <a:xfrm>
              <a:off x="4661" y="2383"/>
              <a:ext cx="162" cy="139"/>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52" name="Rectangle 207">
              <a:extLst>
                <a:ext uri="{FF2B5EF4-FFF2-40B4-BE49-F238E27FC236}">
                  <a16:creationId xmlns:a16="http://schemas.microsoft.com/office/drawing/2014/main" id="{1A62E052-D07D-6743-8E2D-F67E3E528E8B}"/>
                </a:ext>
              </a:extLst>
            </p:cNvPr>
            <p:cNvSpPr>
              <a:spLocks noChangeArrowheads="1"/>
            </p:cNvSpPr>
            <p:nvPr/>
          </p:nvSpPr>
          <p:spPr bwMode="auto">
            <a:xfrm>
              <a:off x="5062" y="1835"/>
              <a:ext cx="84" cy="759"/>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361" name="Group 208">
            <a:extLst>
              <a:ext uri="{FF2B5EF4-FFF2-40B4-BE49-F238E27FC236}">
                <a16:creationId xmlns:a16="http://schemas.microsoft.com/office/drawing/2014/main" id="{6A05235C-3E77-6F4F-8ADA-6D04AB8484D1}"/>
              </a:ext>
            </a:extLst>
          </p:cNvPr>
          <p:cNvGrpSpPr>
            <a:grpSpLocks/>
          </p:cNvGrpSpPr>
          <p:nvPr/>
        </p:nvGrpSpPr>
        <p:grpSpPr bwMode="auto">
          <a:xfrm>
            <a:off x="9402667" y="1589358"/>
            <a:ext cx="377825" cy="576263"/>
            <a:chOff x="4140" y="429"/>
            <a:chExt cx="1425" cy="2396"/>
          </a:xfrm>
        </p:grpSpPr>
        <p:sp>
          <p:nvSpPr>
            <p:cNvPr id="362" name="Freeform 209">
              <a:extLst>
                <a:ext uri="{FF2B5EF4-FFF2-40B4-BE49-F238E27FC236}">
                  <a16:creationId xmlns:a16="http://schemas.microsoft.com/office/drawing/2014/main" id="{D166875E-AD19-804C-965F-CDAED7A642D2}"/>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3" name="Rectangle 210">
              <a:extLst>
                <a:ext uri="{FF2B5EF4-FFF2-40B4-BE49-F238E27FC236}">
                  <a16:creationId xmlns:a16="http://schemas.microsoft.com/office/drawing/2014/main" id="{EC5E264D-98A2-B44D-B995-4CB53C25E2B4}"/>
                </a:ext>
              </a:extLst>
            </p:cNvPr>
            <p:cNvSpPr>
              <a:spLocks noChangeArrowheads="1"/>
            </p:cNvSpPr>
            <p:nvPr/>
          </p:nvSpPr>
          <p:spPr bwMode="auto">
            <a:xfrm>
              <a:off x="4206" y="429"/>
              <a:ext cx="1048"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4" name="Freeform 211">
              <a:extLst>
                <a:ext uri="{FF2B5EF4-FFF2-40B4-BE49-F238E27FC236}">
                  <a16:creationId xmlns:a16="http://schemas.microsoft.com/office/drawing/2014/main" id="{C1CF933D-FB73-3240-9F1D-5EED49E6AB45}"/>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5" name="Freeform 212">
              <a:extLst>
                <a:ext uri="{FF2B5EF4-FFF2-40B4-BE49-F238E27FC236}">
                  <a16:creationId xmlns:a16="http://schemas.microsoft.com/office/drawing/2014/main" id="{0FC67CB2-6BE1-1847-A437-D99084C5CC4E}"/>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6" name="Rectangle 213">
              <a:extLst>
                <a:ext uri="{FF2B5EF4-FFF2-40B4-BE49-F238E27FC236}">
                  <a16:creationId xmlns:a16="http://schemas.microsoft.com/office/drawing/2014/main" id="{14B7D932-BBFC-B74D-816C-440DB3FEB06E}"/>
                </a:ext>
              </a:extLst>
            </p:cNvPr>
            <p:cNvSpPr>
              <a:spLocks noChangeArrowheads="1"/>
            </p:cNvSpPr>
            <p:nvPr/>
          </p:nvSpPr>
          <p:spPr bwMode="auto">
            <a:xfrm>
              <a:off x="4212" y="693"/>
              <a:ext cx="599"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67" name="Group 214">
              <a:extLst>
                <a:ext uri="{FF2B5EF4-FFF2-40B4-BE49-F238E27FC236}">
                  <a16:creationId xmlns:a16="http://schemas.microsoft.com/office/drawing/2014/main" id="{904783F7-C673-AC48-8DEC-45B791D2E0FD}"/>
                </a:ext>
              </a:extLst>
            </p:cNvPr>
            <p:cNvGrpSpPr>
              <a:grpSpLocks/>
            </p:cNvGrpSpPr>
            <p:nvPr/>
          </p:nvGrpSpPr>
          <p:grpSpPr bwMode="auto">
            <a:xfrm>
              <a:off x="4749" y="668"/>
              <a:ext cx="581" cy="145"/>
              <a:chOff x="614" y="2568"/>
              <a:chExt cx="725" cy="139"/>
            </a:xfrm>
          </p:grpSpPr>
          <p:sp>
            <p:nvSpPr>
              <p:cNvPr id="392" name="AutoShape 215">
                <a:extLst>
                  <a:ext uri="{FF2B5EF4-FFF2-40B4-BE49-F238E27FC236}">
                    <a16:creationId xmlns:a16="http://schemas.microsoft.com/office/drawing/2014/main" id="{259ABA3E-950D-BF40-AF00-89747854A5FD}"/>
                  </a:ext>
                </a:extLst>
              </p:cNvPr>
              <p:cNvSpPr>
                <a:spLocks noChangeArrowheads="1"/>
              </p:cNvSpPr>
              <p:nvPr/>
            </p:nvSpPr>
            <p:spPr bwMode="auto">
              <a:xfrm>
                <a:off x="616" y="2567"/>
                <a:ext cx="725"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93" name="AutoShape 216">
                <a:extLst>
                  <a:ext uri="{FF2B5EF4-FFF2-40B4-BE49-F238E27FC236}">
                    <a16:creationId xmlns:a16="http://schemas.microsoft.com/office/drawing/2014/main" id="{D537C256-5556-E84D-BFD9-801601AF6D06}"/>
                  </a:ext>
                </a:extLst>
              </p:cNvPr>
              <p:cNvSpPr>
                <a:spLocks noChangeArrowheads="1"/>
              </p:cNvSpPr>
              <p:nvPr/>
            </p:nvSpPr>
            <p:spPr bwMode="auto">
              <a:xfrm>
                <a:off x="631" y="2586"/>
                <a:ext cx="695" cy="10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68" name="Rectangle 217">
              <a:extLst>
                <a:ext uri="{FF2B5EF4-FFF2-40B4-BE49-F238E27FC236}">
                  <a16:creationId xmlns:a16="http://schemas.microsoft.com/office/drawing/2014/main" id="{6A16D193-BA00-FA4C-84D3-5F7B5C0311B4}"/>
                </a:ext>
              </a:extLst>
            </p:cNvPr>
            <p:cNvSpPr>
              <a:spLocks noChangeArrowheads="1"/>
            </p:cNvSpPr>
            <p:nvPr/>
          </p:nvSpPr>
          <p:spPr bwMode="auto">
            <a:xfrm>
              <a:off x="4224" y="1016"/>
              <a:ext cx="599" cy="53"/>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69" name="Group 218">
              <a:extLst>
                <a:ext uri="{FF2B5EF4-FFF2-40B4-BE49-F238E27FC236}">
                  <a16:creationId xmlns:a16="http://schemas.microsoft.com/office/drawing/2014/main" id="{7151F57C-7772-D741-B346-9FD22AFEAC1C}"/>
                </a:ext>
              </a:extLst>
            </p:cNvPr>
            <p:cNvGrpSpPr>
              <a:grpSpLocks/>
            </p:cNvGrpSpPr>
            <p:nvPr/>
          </p:nvGrpSpPr>
          <p:grpSpPr bwMode="auto">
            <a:xfrm>
              <a:off x="4747" y="994"/>
              <a:ext cx="581" cy="134"/>
              <a:chOff x="614" y="2568"/>
              <a:chExt cx="725" cy="139"/>
            </a:xfrm>
          </p:grpSpPr>
          <p:sp>
            <p:nvSpPr>
              <p:cNvPr id="390" name="AutoShape 219">
                <a:extLst>
                  <a:ext uri="{FF2B5EF4-FFF2-40B4-BE49-F238E27FC236}">
                    <a16:creationId xmlns:a16="http://schemas.microsoft.com/office/drawing/2014/main" id="{28A8406C-AFA4-F94B-A2C4-E4FFB185C64F}"/>
                  </a:ext>
                </a:extLst>
              </p:cNvPr>
              <p:cNvSpPr>
                <a:spLocks noChangeArrowheads="1"/>
              </p:cNvSpPr>
              <p:nvPr/>
            </p:nvSpPr>
            <p:spPr bwMode="auto">
              <a:xfrm>
                <a:off x="611" y="2571"/>
                <a:ext cx="725"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91" name="AutoShape 220">
                <a:extLst>
                  <a:ext uri="{FF2B5EF4-FFF2-40B4-BE49-F238E27FC236}">
                    <a16:creationId xmlns:a16="http://schemas.microsoft.com/office/drawing/2014/main" id="{9A186499-2183-C24F-89D0-ACB1D39A2787}"/>
                  </a:ext>
                </a:extLst>
              </p:cNvPr>
              <p:cNvSpPr>
                <a:spLocks noChangeArrowheads="1"/>
              </p:cNvSpPr>
              <p:nvPr/>
            </p:nvSpPr>
            <p:spPr bwMode="auto">
              <a:xfrm>
                <a:off x="626" y="2584"/>
                <a:ext cx="695"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70" name="Rectangle 221">
              <a:extLst>
                <a:ext uri="{FF2B5EF4-FFF2-40B4-BE49-F238E27FC236}">
                  <a16:creationId xmlns:a16="http://schemas.microsoft.com/office/drawing/2014/main" id="{6959C99C-8685-CE45-B4A0-BEEBD9CE6FDF}"/>
                </a:ext>
              </a:extLst>
            </p:cNvPr>
            <p:cNvSpPr>
              <a:spLocks noChangeArrowheads="1"/>
            </p:cNvSpPr>
            <p:nvPr/>
          </p:nvSpPr>
          <p:spPr bwMode="auto">
            <a:xfrm>
              <a:off x="4218" y="1360"/>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71" name="Rectangle 222">
              <a:extLst>
                <a:ext uri="{FF2B5EF4-FFF2-40B4-BE49-F238E27FC236}">
                  <a16:creationId xmlns:a16="http://schemas.microsoft.com/office/drawing/2014/main" id="{0CEC0CDC-F36A-E147-800E-4BFDDC412C2D}"/>
                </a:ext>
              </a:extLst>
            </p:cNvPr>
            <p:cNvSpPr>
              <a:spLocks noChangeArrowheads="1"/>
            </p:cNvSpPr>
            <p:nvPr/>
          </p:nvSpPr>
          <p:spPr bwMode="auto">
            <a:xfrm>
              <a:off x="4230" y="1657"/>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72" name="Group 223">
              <a:extLst>
                <a:ext uri="{FF2B5EF4-FFF2-40B4-BE49-F238E27FC236}">
                  <a16:creationId xmlns:a16="http://schemas.microsoft.com/office/drawing/2014/main" id="{07BF1C14-2C6F-B94F-8289-1C37D6C61529}"/>
                </a:ext>
              </a:extLst>
            </p:cNvPr>
            <p:cNvGrpSpPr>
              <a:grpSpLocks/>
            </p:cNvGrpSpPr>
            <p:nvPr/>
          </p:nvGrpSpPr>
          <p:grpSpPr bwMode="auto">
            <a:xfrm>
              <a:off x="4735" y="1627"/>
              <a:ext cx="582" cy="151"/>
              <a:chOff x="614" y="2568"/>
              <a:chExt cx="725" cy="139"/>
            </a:xfrm>
          </p:grpSpPr>
          <p:sp>
            <p:nvSpPr>
              <p:cNvPr id="388" name="AutoShape 224">
                <a:extLst>
                  <a:ext uri="{FF2B5EF4-FFF2-40B4-BE49-F238E27FC236}">
                    <a16:creationId xmlns:a16="http://schemas.microsoft.com/office/drawing/2014/main" id="{B660D864-E6AF-2A4B-AF6E-15E67C246146}"/>
                  </a:ext>
                </a:extLst>
              </p:cNvPr>
              <p:cNvSpPr>
                <a:spLocks noChangeArrowheads="1"/>
              </p:cNvSpPr>
              <p:nvPr/>
            </p:nvSpPr>
            <p:spPr bwMode="auto">
              <a:xfrm>
                <a:off x="611" y="2571"/>
                <a:ext cx="731" cy="13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89" name="AutoShape 225">
                <a:extLst>
                  <a:ext uri="{FF2B5EF4-FFF2-40B4-BE49-F238E27FC236}">
                    <a16:creationId xmlns:a16="http://schemas.microsoft.com/office/drawing/2014/main" id="{A5592FCE-B8EB-CD42-BD69-D7E95DA3E255}"/>
                  </a:ext>
                </a:extLst>
              </p:cNvPr>
              <p:cNvSpPr>
                <a:spLocks noChangeArrowheads="1"/>
              </p:cNvSpPr>
              <p:nvPr/>
            </p:nvSpPr>
            <p:spPr bwMode="auto">
              <a:xfrm>
                <a:off x="626" y="2589"/>
                <a:ext cx="701" cy="9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73" name="Freeform 226">
              <a:extLst>
                <a:ext uri="{FF2B5EF4-FFF2-40B4-BE49-F238E27FC236}">
                  <a16:creationId xmlns:a16="http://schemas.microsoft.com/office/drawing/2014/main" id="{176C9152-AD9C-0043-999D-97BF01B75C5D}"/>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74" name="Group 227">
              <a:extLst>
                <a:ext uri="{FF2B5EF4-FFF2-40B4-BE49-F238E27FC236}">
                  <a16:creationId xmlns:a16="http://schemas.microsoft.com/office/drawing/2014/main" id="{DB7553BD-7EEF-1144-A10E-45052E753529}"/>
                </a:ext>
              </a:extLst>
            </p:cNvPr>
            <p:cNvGrpSpPr>
              <a:grpSpLocks/>
            </p:cNvGrpSpPr>
            <p:nvPr/>
          </p:nvGrpSpPr>
          <p:grpSpPr bwMode="auto">
            <a:xfrm>
              <a:off x="4739" y="1327"/>
              <a:ext cx="582" cy="139"/>
              <a:chOff x="614" y="2568"/>
              <a:chExt cx="725" cy="139"/>
            </a:xfrm>
          </p:grpSpPr>
          <p:sp>
            <p:nvSpPr>
              <p:cNvPr id="386" name="AutoShape 228">
                <a:extLst>
                  <a:ext uri="{FF2B5EF4-FFF2-40B4-BE49-F238E27FC236}">
                    <a16:creationId xmlns:a16="http://schemas.microsoft.com/office/drawing/2014/main" id="{209B423B-7C84-A444-BC5D-A11FD15670F9}"/>
                  </a:ext>
                </a:extLst>
              </p:cNvPr>
              <p:cNvSpPr>
                <a:spLocks noChangeArrowheads="1"/>
              </p:cNvSpPr>
              <p:nvPr/>
            </p:nvSpPr>
            <p:spPr bwMode="auto">
              <a:xfrm>
                <a:off x="614" y="2568"/>
                <a:ext cx="723"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87" name="AutoShape 229">
                <a:extLst>
                  <a:ext uri="{FF2B5EF4-FFF2-40B4-BE49-F238E27FC236}">
                    <a16:creationId xmlns:a16="http://schemas.microsoft.com/office/drawing/2014/main" id="{5AE73D33-B566-9A49-9DC6-C5469487BDCF}"/>
                  </a:ext>
                </a:extLst>
              </p:cNvPr>
              <p:cNvSpPr>
                <a:spLocks noChangeArrowheads="1"/>
              </p:cNvSpPr>
              <p:nvPr/>
            </p:nvSpPr>
            <p:spPr bwMode="auto">
              <a:xfrm>
                <a:off x="629" y="2581"/>
                <a:ext cx="694"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75" name="Rectangle 230">
              <a:extLst>
                <a:ext uri="{FF2B5EF4-FFF2-40B4-BE49-F238E27FC236}">
                  <a16:creationId xmlns:a16="http://schemas.microsoft.com/office/drawing/2014/main" id="{F54FB1FA-BA67-4B47-8CD0-DC612A86E69A}"/>
                </a:ext>
              </a:extLst>
            </p:cNvPr>
            <p:cNvSpPr>
              <a:spLocks noChangeArrowheads="1"/>
            </p:cNvSpPr>
            <p:nvPr/>
          </p:nvSpPr>
          <p:spPr bwMode="auto">
            <a:xfrm>
              <a:off x="5248" y="429"/>
              <a:ext cx="72" cy="2290"/>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76" name="Freeform 231">
              <a:extLst>
                <a:ext uri="{FF2B5EF4-FFF2-40B4-BE49-F238E27FC236}">
                  <a16:creationId xmlns:a16="http://schemas.microsoft.com/office/drawing/2014/main" id="{A3240397-6B0C-654E-88F1-F3F3AD6232E7}"/>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77" name="Freeform 232">
              <a:extLst>
                <a:ext uri="{FF2B5EF4-FFF2-40B4-BE49-F238E27FC236}">
                  <a16:creationId xmlns:a16="http://schemas.microsoft.com/office/drawing/2014/main" id="{1A86C13D-4B43-504E-B61C-E2C65477525E}"/>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78" name="Oval 233">
              <a:extLst>
                <a:ext uri="{FF2B5EF4-FFF2-40B4-BE49-F238E27FC236}">
                  <a16:creationId xmlns:a16="http://schemas.microsoft.com/office/drawing/2014/main" id="{A925E2BE-2521-064E-94A2-F5B3CE2A61D8}"/>
                </a:ext>
              </a:extLst>
            </p:cNvPr>
            <p:cNvSpPr>
              <a:spLocks noChangeArrowheads="1"/>
            </p:cNvSpPr>
            <p:nvPr/>
          </p:nvSpPr>
          <p:spPr bwMode="auto">
            <a:xfrm>
              <a:off x="5517" y="2614"/>
              <a:ext cx="48" cy="92"/>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79" name="Freeform 234">
              <a:extLst>
                <a:ext uri="{FF2B5EF4-FFF2-40B4-BE49-F238E27FC236}">
                  <a16:creationId xmlns:a16="http://schemas.microsoft.com/office/drawing/2014/main" id="{D0F8527B-9979-9843-B950-02EEB33AD611}"/>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80" name="AutoShape 235">
              <a:extLst>
                <a:ext uri="{FF2B5EF4-FFF2-40B4-BE49-F238E27FC236}">
                  <a16:creationId xmlns:a16="http://schemas.microsoft.com/office/drawing/2014/main" id="{01246D65-1D83-514D-96A0-3F53F7E62D09}"/>
                </a:ext>
              </a:extLst>
            </p:cNvPr>
            <p:cNvSpPr>
              <a:spLocks noChangeArrowheads="1"/>
            </p:cNvSpPr>
            <p:nvPr/>
          </p:nvSpPr>
          <p:spPr bwMode="auto">
            <a:xfrm>
              <a:off x="4140" y="2680"/>
              <a:ext cx="1197" cy="145"/>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81" name="AutoShape 236">
              <a:extLst>
                <a:ext uri="{FF2B5EF4-FFF2-40B4-BE49-F238E27FC236}">
                  <a16:creationId xmlns:a16="http://schemas.microsoft.com/office/drawing/2014/main" id="{EE09E67D-74DE-8E41-B31D-30EBA899EA8C}"/>
                </a:ext>
              </a:extLst>
            </p:cNvPr>
            <p:cNvSpPr>
              <a:spLocks noChangeArrowheads="1"/>
            </p:cNvSpPr>
            <p:nvPr/>
          </p:nvSpPr>
          <p:spPr bwMode="auto">
            <a:xfrm>
              <a:off x="4206" y="2713"/>
              <a:ext cx="1072" cy="79"/>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82" name="Oval 237">
              <a:extLst>
                <a:ext uri="{FF2B5EF4-FFF2-40B4-BE49-F238E27FC236}">
                  <a16:creationId xmlns:a16="http://schemas.microsoft.com/office/drawing/2014/main" id="{1BAA3765-A4A2-D249-B5E6-B37A650693CE}"/>
                </a:ext>
              </a:extLst>
            </p:cNvPr>
            <p:cNvSpPr>
              <a:spLocks noChangeArrowheads="1"/>
            </p:cNvSpPr>
            <p:nvPr/>
          </p:nvSpPr>
          <p:spPr bwMode="auto">
            <a:xfrm>
              <a:off x="4308" y="2383"/>
              <a:ext cx="156" cy="145"/>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83" name="Oval 238">
              <a:extLst>
                <a:ext uri="{FF2B5EF4-FFF2-40B4-BE49-F238E27FC236}">
                  <a16:creationId xmlns:a16="http://schemas.microsoft.com/office/drawing/2014/main" id="{B5829A6B-5209-D644-82E1-A9C2A8D9A01D}"/>
                </a:ext>
              </a:extLst>
            </p:cNvPr>
            <p:cNvSpPr>
              <a:spLocks noChangeArrowheads="1"/>
            </p:cNvSpPr>
            <p:nvPr/>
          </p:nvSpPr>
          <p:spPr bwMode="auto">
            <a:xfrm>
              <a:off x="4487" y="2383"/>
              <a:ext cx="162" cy="145"/>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84" name="Oval 239">
              <a:extLst>
                <a:ext uri="{FF2B5EF4-FFF2-40B4-BE49-F238E27FC236}">
                  <a16:creationId xmlns:a16="http://schemas.microsoft.com/office/drawing/2014/main" id="{95394ED4-DC3D-F146-9AEE-0FC4AFC88A7F}"/>
                </a:ext>
              </a:extLst>
            </p:cNvPr>
            <p:cNvSpPr>
              <a:spLocks noChangeArrowheads="1"/>
            </p:cNvSpPr>
            <p:nvPr/>
          </p:nvSpPr>
          <p:spPr bwMode="auto">
            <a:xfrm>
              <a:off x="4661" y="2383"/>
              <a:ext cx="162" cy="139"/>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85" name="Rectangle 240">
              <a:extLst>
                <a:ext uri="{FF2B5EF4-FFF2-40B4-BE49-F238E27FC236}">
                  <a16:creationId xmlns:a16="http://schemas.microsoft.com/office/drawing/2014/main" id="{A039A534-5AD2-354C-8072-85670484B5B5}"/>
                </a:ext>
              </a:extLst>
            </p:cNvPr>
            <p:cNvSpPr>
              <a:spLocks noChangeArrowheads="1"/>
            </p:cNvSpPr>
            <p:nvPr/>
          </p:nvSpPr>
          <p:spPr bwMode="auto">
            <a:xfrm>
              <a:off x="5062" y="1835"/>
              <a:ext cx="84" cy="759"/>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394" name="Group 241">
            <a:extLst>
              <a:ext uri="{FF2B5EF4-FFF2-40B4-BE49-F238E27FC236}">
                <a16:creationId xmlns:a16="http://schemas.microsoft.com/office/drawing/2014/main" id="{9BE96710-6956-1941-96D5-89D2082B85BD}"/>
              </a:ext>
            </a:extLst>
          </p:cNvPr>
          <p:cNvGrpSpPr>
            <a:grpSpLocks/>
          </p:cNvGrpSpPr>
          <p:nvPr/>
        </p:nvGrpSpPr>
        <p:grpSpPr bwMode="auto">
          <a:xfrm>
            <a:off x="10012267" y="1741758"/>
            <a:ext cx="377825" cy="576263"/>
            <a:chOff x="4140" y="429"/>
            <a:chExt cx="1425" cy="2396"/>
          </a:xfrm>
        </p:grpSpPr>
        <p:sp>
          <p:nvSpPr>
            <p:cNvPr id="395" name="Freeform 242">
              <a:extLst>
                <a:ext uri="{FF2B5EF4-FFF2-40B4-BE49-F238E27FC236}">
                  <a16:creationId xmlns:a16="http://schemas.microsoft.com/office/drawing/2014/main" id="{98FED06C-86AC-174D-897A-AF88782AB34D}"/>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96" name="Rectangle 243">
              <a:extLst>
                <a:ext uri="{FF2B5EF4-FFF2-40B4-BE49-F238E27FC236}">
                  <a16:creationId xmlns:a16="http://schemas.microsoft.com/office/drawing/2014/main" id="{7BCB3493-2EA3-894F-95D3-4BD9689BC0B5}"/>
                </a:ext>
              </a:extLst>
            </p:cNvPr>
            <p:cNvSpPr>
              <a:spLocks noChangeArrowheads="1"/>
            </p:cNvSpPr>
            <p:nvPr/>
          </p:nvSpPr>
          <p:spPr bwMode="auto">
            <a:xfrm>
              <a:off x="4206" y="429"/>
              <a:ext cx="1048"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97" name="Freeform 244">
              <a:extLst>
                <a:ext uri="{FF2B5EF4-FFF2-40B4-BE49-F238E27FC236}">
                  <a16:creationId xmlns:a16="http://schemas.microsoft.com/office/drawing/2014/main" id="{04E3D02B-467F-7F4F-8DC3-9D363101FB10}"/>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98" name="Freeform 245">
              <a:extLst>
                <a:ext uri="{FF2B5EF4-FFF2-40B4-BE49-F238E27FC236}">
                  <a16:creationId xmlns:a16="http://schemas.microsoft.com/office/drawing/2014/main" id="{DA94A9FA-D5B5-214A-8D37-34D4B61F6006}"/>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99" name="Rectangle 246">
              <a:extLst>
                <a:ext uri="{FF2B5EF4-FFF2-40B4-BE49-F238E27FC236}">
                  <a16:creationId xmlns:a16="http://schemas.microsoft.com/office/drawing/2014/main" id="{50539DB1-8D20-F44A-8958-354C5B49CA22}"/>
                </a:ext>
              </a:extLst>
            </p:cNvPr>
            <p:cNvSpPr>
              <a:spLocks noChangeArrowheads="1"/>
            </p:cNvSpPr>
            <p:nvPr/>
          </p:nvSpPr>
          <p:spPr bwMode="auto">
            <a:xfrm>
              <a:off x="4212" y="693"/>
              <a:ext cx="599"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00" name="Group 247">
              <a:extLst>
                <a:ext uri="{FF2B5EF4-FFF2-40B4-BE49-F238E27FC236}">
                  <a16:creationId xmlns:a16="http://schemas.microsoft.com/office/drawing/2014/main" id="{ABC4B2B5-E127-B14E-8370-5BCDD85E2944}"/>
                </a:ext>
              </a:extLst>
            </p:cNvPr>
            <p:cNvGrpSpPr>
              <a:grpSpLocks/>
            </p:cNvGrpSpPr>
            <p:nvPr/>
          </p:nvGrpSpPr>
          <p:grpSpPr bwMode="auto">
            <a:xfrm>
              <a:off x="4749" y="668"/>
              <a:ext cx="581" cy="145"/>
              <a:chOff x="614" y="2568"/>
              <a:chExt cx="725" cy="139"/>
            </a:xfrm>
          </p:grpSpPr>
          <p:sp>
            <p:nvSpPr>
              <p:cNvPr id="425" name="AutoShape 248">
                <a:extLst>
                  <a:ext uri="{FF2B5EF4-FFF2-40B4-BE49-F238E27FC236}">
                    <a16:creationId xmlns:a16="http://schemas.microsoft.com/office/drawing/2014/main" id="{2544F03E-3822-9142-840A-4600BC4923CF}"/>
                  </a:ext>
                </a:extLst>
              </p:cNvPr>
              <p:cNvSpPr>
                <a:spLocks noChangeArrowheads="1"/>
              </p:cNvSpPr>
              <p:nvPr/>
            </p:nvSpPr>
            <p:spPr bwMode="auto">
              <a:xfrm>
                <a:off x="616" y="2567"/>
                <a:ext cx="725"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26" name="AutoShape 249">
                <a:extLst>
                  <a:ext uri="{FF2B5EF4-FFF2-40B4-BE49-F238E27FC236}">
                    <a16:creationId xmlns:a16="http://schemas.microsoft.com/office/drawing/2014/main" id="{0D6C988D-2CAC-3A4A-8FAC-72B8697E7B94}"/>
                  </a:ext>
                </a:extLst>
              </p:cNvPr>
              <p:cNvSpPr>
                <a:spLocks noChangeArrowheads="1"/>
              </p:cNvSpPr>
              <p:nvPr/>
            </p:nvSpPr>
            <p:spPr bwMode="auto">
              <a:xfrm>
                <a:off x="631" y="2586"/>
                <a:ext cx="695" cy="10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01" name="Rectangle 250">
              <a:extLst>
                <a:ext uri="{FF2B5EF4-FFF2-40B4-BE49-F238E27FC236}">
                  <a16:creationId xmlns:a16="http://schemas.microsoft.com/office/drawing/2014/main" id="{FA55D5A2-C0A3-7741-814B-310A28BDD9AE}"/>
                </a:ext>
              </a:extLst>
            </p:cNvPr>
            <p:cNvSpPr>
              <a:spLocks noChangeArrowheads="1"/>
            </p:cNvSpPr>
            <p:nvPr/>
          </p:nvSpPr>
          <p:spPr bwMode="auto">
            <a:xfrm>
              <a:off x="4224" y="1016"/>
              <a:ext cx="599" cy="53"/>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02" name="Group 251">
              <a:extLst>
                <a:ext uri="{FF2B5EF4-FFF2-40B4-BE49-F238E27FC236}">
                  <a16:creationId xmlns:a16="http://schemas.microsoft.com/office/drawing/2014/main" id="{DC8A3227-B450-FB4D-852D-DC7E66FF6603}"/>
                </a:ext>
              </a:extLst>
            </p:cNvPr>
            <p:cNvGrpSpPr>
              <a:grpSpLocks/>
            </p:cNvGrpSpPr>
            <p:nvPr/>
          </p:nvGrpSpPr>
          <p:grpSpPr bwMode="auto">
            <a:xfrm>
              <a:off x="4747" y="994"/>
              <a:ext cx="581" cy="134"/>
              <a:chOff x="614" y="2568"/>
              <a:chExt cx="725" cy="139"/>
            </a:xfrm>
          </p:grpSpPr>
          <p:sp>
            <p:nvSpPr>
              <p:cNvPr id="423" name="AutoShape 252">
                <a:extLst>
                  <a:ext uri="{FF2B5EF4-FFF2-40B4-BE49-F238E27FC236}">
                    <a16:creationId xmlns:a16="http://schemas.microsoft.com/office/drawing/2014/main" id="{07F021BE-923D-804C-AB1C-CB812D97B76C}"/>
                  </a:ext>
                </a:extLst>
              </p:cNvPr>
              <p:cNvSpPr>
                <a:spLocks noChangeArrowheads="1"/>
              </p:cNvSpPr>
              <p:nvPr/>
            </p:nvSpPr>
            <p:spPr bwMode="auto">
              <a:xfrm>
                <a:off x="611" y="2571"/>
                <a:ext cx="725"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24" name="AutoShape 253">
                <a:extLst>
                  <a:ext uri="{FF2B5EF4-FFF2-40B4-BE49-F238E27FC236}">
                    <a16:creationId xmlns:a16="http://schemas.microsoft.com/office/drawing/2014/main" id="{3A5C7537-D941-954D-9024-BF32F6D13451}"/>
                  </a:ext>
                </a:extLst>
              </p:cNvPr>
              <p:cNvSpPr>
                <a:spLocks noChangeArrowheads="1"/>
              </p:cNvSpPr>
              <p:nvPr/>
            </p:nvSpPr>
            <p:spPr bwMode="auto">
              <a:xfrm>
                <a:off x="626" y="2584"/>
                <a:ext cx="695"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03" name="Rectangle 254">
              <a:extLst>
                <a:ext uri="{FF2B5EF4-FFF2-40B4-BE49-F238E27FC236}">
                  <a16:creationId xmlns:a16="http://schemas.microsoft.com/office/drawing/2014/main" id="{855ECB0D-BAD2-724F-8296-56F037E689A6}"/>
                </a:ext>
              </a:extLst>
            </p:cNvPr>
            <p:cNvSpPr>
              <a:spLocks noChangeArrowheads="1"/>
            </p:cNvSpPr>
            <p:nvPr/>
          </p:nvSpPr>
          <p:spPr bwMode="auto">
            <a:xfrm>
              <a:off x="4218" y="1360"/>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04" name="Rectangle 255">
              <a:extLst>
                <a:ext uri="{FF2B5EF4-FFF2-40B4-BE49-F238E27FC236}">
                  <a16:creationId xmlns:a16="http://schemas.microsoft.com/office/drawing/2014/main" id="{6D021B7D-23B8-4545-B682-3F0C4BAB5EBA}"/>
                </a:ext>
              </a:extLst>
            </p:cNvPr>
            <p:cNvSpPr>
              <a:spLocks noChangeArrowheads="1"/>
            </p:cNvSpPr>
            <p:nvPr/>
          </p:nvSpPr>
          <p:spPr bwMode="auto">
            <a:xfrm>
              <a:off x="4230" y="1657"/>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05" name="Group 256">
              <a:extLst>
                <a:ext uri="{FF2B5EF4-FFF2-40B4-BE49-F238E27FC236}">
                  <a16:creationId xmlns:a16="http://schemas.microsoft.com/office/drawing/2014/main" id="{431DAF1F-4CC8-1C41-8EEC-05F7D5D789CB}"/>
                </a:ext>
              </a:extLst>
            </p:cNvPr>
            <p:cNvGrpSpPr>
              <a:grpSpLocks/>
            </p:cNvGrpSpPr>
            <p:nvPr/>
          </p:nvGrpSpPr>
          <p:grpSpPr bwMode="auto">
            <a:xfrm>
              <a:off x="4735" y="1627"/>
              <a:ext cx="582" cy="151"/>
              <a:chOff x="614" y="2568"/>
              <a:chExt cx="725" cy="139"/>
            </a:xfrm>
          </p:grpSpPr>
          <p:sp>
            <p:nvSpPr>
              <p:cNvPr id="421" name="AutoShape 257">
                <a:extLst>
                  <a:ext uri="{FF2B5EF4-FFF2-40B4-BE49-F238E27FC236}">
                    <a16:creationId xmlns:a16="http://schemas.microsoft.com/office/drawing/2014/main" id="{18C2CCBA-D707-A24B-A885-97D020E7BE08}"/>
                  </a:ext>
                </a:extLst>
              </p:cNvPr>
              <p:cNvSpPr>
                <a:spLocks noChangeArrowheads="1"/>
              </p:cNvSpPr>
              <p:nvPr/>
            </p:nvSpPr>
            <p:spPr bwMode="auto">
              <a:xfrm>
                <a:off x="611" y="2571"/>
                <a:ext cx="731" cy="13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22" name="AutoShape 258">
                <a:extLst>
                  <a:ext uri="{FF2B5EF4-FFF2-40B4-BE49-F238E27FC236}">
                    <a16:creationId xmlns:a16="http://schemas.microsoft.com/office/drawing/2014/main" id="{D7E10C1F-D1F0-7148-A44B-7FEC28811D39}"/>
                  </a:ext>
                </a:extLst>
              </p:cNvPr>
              <p:cNvSpPr>
                <a:spLocks noChangeArrowheads="1"/>
              </p:cNvSpPr>
              <p:nvPr/>
            </p:nvSpPr>
            <p:spPr bwMode="auto">
              <a:xfrm>
                <a:off x="626" y="2589"/>
                <a:ext cx="701" cy="9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06" name="Freeform 259">
              <a:extLst>
                <a:ext uri="{FF2B5EF4-FFF2-40B4-BE49-F238E27FC236}">
                  <a16:creationId xmlns:a16="http://schemas.microsoft.com/office/drawing/2014/main" id="{0365C11C-6E47-864E-8122-6C27C34F003E}"/>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07" name="Group 260">
              <a:extLst>
                <a:ext uri="{FF2B5EF4-FFF2-40B4-BE49-F238E27FC236}">
                  <a16:creationId xmlns:a16="http://schemas.microsoft.com/office/drawing/2014/main" id="{27B41BB0-4231-F248-B65A-1A45AD2C9CD7}"/>
                </a:ext>
              </a:extLst>
            </p:cNvPr>
            <p:cNvGrpSpPr>
              <a:grpSpLocks/>
            </p:cNvGrpSpPr>
            <p:nvPr/>
          </p:nvGrpSpPr>
          <p:grpSpPr bwMode="auto">
            <a:xfrm>
              <a:off x="4739" y="1327"/>
              <a:ext cx="582" cy="139"/>
              <a:chOff x="614" y="2568"/>
              <a:chExt cx="725" cy="139"/>
            </a:xfrm>
          </p:grpSpPr>
          <p:sp>
            <p:nvSpPr>
              <p:cNvPr id="419" name="AutoShape 261">
                <a:extLst>
                  <a:ext uri="{FF2B5EF4-FFF2-40B4-BE49-F238E27FC236}">
                    <a16:creationId xmlns:a16="http://schemas.microsoft.com/office/drawing/2014/main" id="{CEAEF38F-92BA-B54F-82FB-C23A106C0988}"/>
                  </a:ext>
                </a:extLst>
              </p:cNvPr>
              <p:cNvSpPr>
                <a:spLocks noChangeArrowheads="1"/>
              </p:cNvSpPr>
              <p:nvPr/>
            </p:nvSpPr>
            <p:spPr bwMode="auto">
              <a:xfrm>
                <a:off x="614" y="2568"/>
                <a:ext cx="723"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20" name="AutoShape 262">
                <a:extLst>
                  <a:ext uri="{FF2B5EF4-FFF2-40B4-BE49-F238E27FC236}">
                    <a16:creationId xmlns:a16="http://schemas.microsoft.com/office/drawing/2014/main" id="{77559B45-47D4-F047-A0E1-3FD4F77050A5}"/>
                  </a:ext>
                </a:extLst>
              </p:cNvPr>
              <p:cNvSpPr>
                <a:spLocks noChangeArrowheads="1"/>
              </p:cNvSpPr>
              <p:nvPr/>
            </p:nvSpPr>
            <p:spPr bwMode="auto">
              <a:xfrm>
                <a:off x="629" y="2581"/>
                <a:ext cx="694"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08" name="Rectangle 263">
              <a:extLst>
                <a:ext uri="{FF2B5EF4-FFF2-40B4-BE49-F238E27FC236}">
                  <a16:creationId xmlns:a16="http://schemas.microsoft.com/office/drawing/2014/main" id="{2BB4AB2F-1E19-ED46-91D0-686A5791A857}"/>
                </a:ext>
              </a:extLst>
            </p:cNvPr>
            <p:cNvSpPr>
              <a:spLocks noChangeArrowheads="1"/>
            </p:cNvSpPr>
            <p:nvPr/>
          </p:nvSpPr>
          <p:spPr bwMode="auto">
            <a:xfrm>
              <a:off x="5248" y="429"/>
              <a:ext cx="72" cy="2290"/>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09" name="Freeform 264">
              <a:extLst>
                <a:ext uri="{FF2B5EF4-FFF2-40B4-BE49-F238E27FC236}">
                  <a16:creationId xmlns:a16="http://schemas.microsoft.com/office/drawing/2014/main" id="{EFA4165B-2B89-EA44-AAFD-284DDE325634}"/>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10" name="Freeform 265">
              <a:extLst>
                <a:ext uri="{FF2B5EF4-FFF2-40B4-BE49-F238E27FC236}">
                  <a16:creationId xmlns:a16="http://schemas.microsoft.com/office/drawing/2014/main" id="{BF31806F-E19D-6643-B3AB-FCD24491260B}"/>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11" name="Oval 266">
              <a:extLst>
                <a:ext uri="{FF2B5EF4-FFF2-40B4-BE49-F238E27FC236}">
                  <a16:creationId xmlns:a16="http://schemas.microsoft.com/office/drawing/2014/main" id="{297B65E1-F9B5-1942-BAE5-456457D2ADC7}"/>
                </a:ext>
              </a:extLst>
            </p:cNvPr>
            <p:cNvSpPr>
              <a:spLocks noChangeArrowheads="1"/>
            </p:cNvSpPr>
            <p:nvPr/>
          </p:nvSpPr>
          <p:spPr bwMode="auto">
            <a:xfrm>
              <a:off x="5517" y="2614"/>
              <a:ext cx="48" cy="92"/>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12" name="Freeform 267">
              <a:extLst>
                <a:ext uri="{FF2B5EF4-FFF2-40B4-BE49-F238E27FC236}">
                  <a16:creationId xmlns:a16="http://schemas.microsoft.com/office/drawing/2014/main" id="{D1451455-90D3-7B4E-9A6C-AC54A2B18BAA}"/>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13" name="AutoShape 268">
              <a:extLst>
                <a:ext uri="{FF2B5EF4-FFF2-40B4-BE49-F238E27FC236}">
                  <a16:creationId xmlns:a16="http://schemas.microsoft.com/office/drawing/2014/main" id="{B96820D1-74F4-9A4F-81C3-99D80AA66D04}"/>
                </a:ext>
              </a:extLst>
            </p:cNvPr>
            <p:cNvSpPr>
              <a:spLocks noChangeArrowheads="1"/>
            </p:cNvSpPr>
            <p:nvPr/>
          </p:nvSpPr>
          <p:spPr bwMode="auto">
            <a:xfrm>
              <a:off x="4140" y="2680"/>
              <a:ext cx="1197" cy="145"/>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14" name="AutoShape 269">
              <a:extLst>
                <a:ext uri="{FF2B5EF4-FFF2-40B4-BE49-F238E27FC236}">
                  <a16:creationId xmlns:a16="http://schemas.microsoft.com/office/drawing/2014/main" id="{24247BD6-F113-7F46-93F5-34E742E7FA69}"/>
                </a:ext>
              </a:extLst>
            </p:cNvPr>
            <p:cNvSpPr>
              <a:spLocks noChangeArrowheads="1"/>
            </p:cNvSpPr>
            <p:nvPr/>
          </p:nvSpPr>
          <p:spPr bwMode="auto">
            <a:xfrm>
              <a:off x="4206" y="2713"/>
              <a:ext cx="1072" cy="79"/>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15" name="Oval 270">
              <a:extLst>
                <a:ext uri="{FF2B5EF4-FFF2-40B4-BE49-F238E27FC236}">
                  <a16:creationId xmlns:a16="http://schemas.microsoft.com/office/drawing/2014/main" id="{4716773C-A574-8342-86DD-F8046121F015}"/>
                </a:ext>
              </a:extLst>
            </p:cNvPr>
            <p:cNvSpPr>
              <a:spLocks noChangeArrowheads="1"/>
            </p:cNvSpPr>
            <p:nvPr/>
          </p:nvSpPr>
          <p:spPr bwMode="auto">
            <a:xfrm>
              <a:off x="4308" y="2383"/>
              <a:ext cx="156" cy="145"/>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16" name="Oval 271">
              <a:extLst>
                <a:ext uri="{FF2B5EF4-FFF2-40B4-BE49-F238E27FC236}">
                  <a16:creationId xmlns:a16="http://schemas.microsoft.com/office/drawing/2014/main" id="{9F959D50-71EC-0F46-8ED3-4FE4C63D6BFA}"/>
                </a:ext>
              </a:extLst>
            </p:cNvPr>
            <p:cNvSpPr>
              <a:spLocks noChangeArrowheads="1"/>
            </p:cNvSpPr>
            <p:nvPr/>
          </p:nvSpPr>
          <p:spPr bwMode="auto">
            <a:xfrm>
              <a:off x="4487" y="2383"/>
              <a:ext cx="162" cy="145"/>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417" name="Oval 272">
              <a:extLst>
                <a:ext uri="{FF2B5EF4-FFF2-40B4-BE49-F238E27FC236}">
                  <a16:creationId xmlns:a16="http://schemas.microsoft.com/office/drawing/2014/main" id="{E6997777-676B-9145-9B53-650C5990989F}"/>
                </a:ext>
              </a:extLst>
            </p:cNvPr>
            <p:cNvSpPr>
              <a:spLocks noChangeArrowheads="1"/>
            </p:cNvSpPr>
            <p:nvPr/>
          </p:nvSpPr>
          <p:spPr bwMode="auto">
            <a:xfrm>
              <a:off x="4661" y="2383"/>
              <a:ext cx="162" cy="139"/>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18" name="Rectangle 273">
              <a:extLst>
                <a:ext uri="{FF2B5EF4-FFF2-40B4-BE49-F238E27FC236}">
                  <a16:creationId xmlns:a16="http://schemas.microsoft.com/office/drawing/2014/main" id="{80128537-C0E9-B945-A472-82EC596F177B}"/>
                </a:ext>
              </a:extLst>
            </p:cNvPr>
            <p:cNvSpPr>
              <a:spLocks noChangeArrowheads="1"/>
            </p:cNvSpPr>
            <p:nvPr/>
          </p:nvSpPr>
          <p:spPr bwMode="auto">
            <a:xfrm>
              <a:off x="5062" y="1835"/>
              <a:ext cx="84" cy="759"/>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427" name="Group 274">
            <a:extLst>
              <a:ext uri="{FF2B5EF4-FFF2-40B4-BE49-F238E27FC236}">
                <a16:creationId xmlns:a16="http://schemas.microsoft.com/office/drawing/2014/main" id="{637BEA6D-6926-F241-A7B7-63FD120295AA}"/>
              </a:ext>
            </a:extLst>
          </p:cNvPr>
          <p:cNvGrpSpPr>
            <a:grpSpLocks/>
          </p:cNvGrpSpPr>
          <p:nvPr/>
        </p:nvGrpSpPr>
        <p:grpSpPr bwMode="auto">
          <a:xfrm>
            <a:off x="10340880" y="2687908"/>
            <a:ext cx="377825" cy="576263"/>
            <a:chOff x="4140" y="429"/>
            <a:chExt cx="1425" cy="2396"/>
          </a:xfrm>
        </p:grpSpPr>
        <p:sp>
          <p:nvSpPr>
            <p:cNvPr id="428" name="Freeform 275">
              <a:extLst>
                <a:ext uri="{FF2B5EF4-FFF2-40B4-BE49-F238E27FC236}">
                  <a16:creationId xmlns:a16="http://schemas.microsoft.com/office/drawing/2014/main" id="{B73B5122-7AC1-A541-A7CB-7C92E34FE743}"/>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29" name="Rectangle 276">
              <a:extLst>
                <a:ext uri="{FF2B5EF4-FFF2-40B4-BE49-F238E27FC236}">
                  <a16:creationId xmlns:a16="http://schemas.microsoft.com/office/drawing/2014/main" id="{618AFC31-125F-CC41-8835-357B8CF4007B}"/>
                </a:ext>
              </a:extLst>
            </p:cNvPr>
            <p:cNvSpPr>
              <a:spLocks noChangeArrowheads="1"/>
            </p:cNvSpPr>
            <p:nvPr/>
          </p:nvSpPr>
          <p:spPr bwMode="auto">
            <a:xfrm>
              <a:off x="4206" y="429"/>
              <a:ext cx="1048"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30" name="Freeform 277">
              <a:extLst>
                <a:ext uri="{FF2B5EF4-FFF2-40B4-BE49-F238E27FC236}">
                  <a16:creationId xmlns:a16="http://schemas.microsoft.com/office/drawing/2014/main" id="{BA586EC9-AFB5-864C-A8D5-50566D382180}"/>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31" name="Freeform 278">
              <a:extLst>
                <a:ext uri="{FF2B5EF4-FFF2-40B4-BE49-F238E27FC236}">
                  <a16:creationId xmlns:a16="http://schemas.microsoft.com/office/drawing/2014/main" id="{988FA82D-26DD-2446-871B-4FBCD5FE61E3}"/>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32" name="Rectangle 279">
              <a:extLst>
                <a:ext uri="{FF2B5EF4-FFF2-40B4-BE49-F238E27FC236}">
                  <a16:creationId xmlns:a16="http://schemas.microsoft.com/office/drawing/2014/main" id="{E4B9CCE7-0279-6143-BB4D-1198F3326355}"/>
                </a:ext>
              </a:extLst>
            </p:cNvPr>
            <p:cNvSpPr>
              <a:spLocks noChangeArrowheads="1"/>
            </p:cNvSpPr>
            <p:nvPr/>
          </p:nvSpPr>
          <p:spPr bwMode="auto">
            <a:xfrm>
              <a:off x="4212" y="693"/>
              <a:ext cx="599"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33" name="Group 280">
              <a:extLst>
                <a:ext uri="{FF2B5EF4-FFF2-40B4-BE49-F238E27FC236}">
                  <a16:creationId xmlns:a16="http://schemas.microsoft.com/office/drawing/2014/main" id="{2924B866-539E-1244-B043-D51911A29528}"/>
                </a:ext>
              </a:extLst>
            </p:cNvPr>
            <p:cNvGrpSpPr>
              <a:grpSpLocks/>
            </p:cNvGrpSpPr>
            <p:nvPr/>
          </p:nvGrpSpPr>
          <p:grpSpPr bwMode="auto">
            <a:xfrm>
              <a:off x="4749" y="668"/>
              <a:ext cx="581" cy="145"/>
              <a:chOff x="614" y="2568"/>
              <a:chExt cx="725" cy="139"/>
            </a:xfrm>
          </p:grpSpPr>
          <p:sp>
            <p:nvSpPr>
              <p:cNvPr id="458" name="AutoShape 281">
                <a:extLst>
                  <a:ext uri="{FF2B5EF4-FFF2-40B4-BE49-F238E27FC236}">
                    <a16:creationId xmlns:a16="http://schemas.microsoft.com/office/drawing/2014/main" id="{BDE3646A-4204-5046-942C-15C1653380B6}"/>
                  </a:ext>
                </a:extLst>
              </p:cNvPr>
              <p:cNvSpPr>
                <a:spLocks noChangeArrowheads="1"/>
              </p:cNvSpPr>
              <p:nvPr/>
            </p:nvSpPr>
            <p:spPr bwMode="auto">
              <a:xfrm>
                <a:off x="616" y="2567"/>
                <a:ext cx="725"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59" name="AutoShape 282">
                <a:extLst>
                  <a:ext uri="{FF2B5EF4-FFF2-40B4-BE49-F238E27FC236}">
                    <a16:creationId xmlns:a16="http://schemas.microsoft.com/office/drawing/2014/main" id="{6DE9F0CF-D5ED-704E-8142-3345FC3BBC6F}"/>
                  </a:ext>
                </a:extLst>
              </p:cNvPr>
              <p:cNvSpPr>
                <a:spLocks noChangeArrowheads="1"/>
              </p:cNvSpPr>
              <p:nvPr/>
            </p:nvSpPr>
            <p:spPr bwMode="auto">
              <a:xfrm>
                <a:off x="631" y="2586"/>
                <a:ext cx="695" cy="10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34" name="Rectangle 283">
              <a:extLst>
                <a:ext uri="{FF2B5EF4-FFF2-40B4-BE49-F238E27FC236}">
                  <a16:creationId xmlns:a16="http://schemas.microsoft.com/office/drawing/2014/main" id="{657D3494-75CD-034E-9543-25692744465F}"/>
                </a:ext>
              </a:extLst>
            </p:cNvPr>
            <p:cNvSpPr>
              <a:spLocks noChangeArrowheads="1"/>
            </p:cNvSpPr>
            <p:nvPr/>
          </p:nvSpPr>
          <p:spPr bwMode="auto">
            <a:xfrm>
              <a:off x="4224" y="1016"/>
              <a:ext cx="599" cy="53"/>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35" name="Group 284">
              <a:extLst>
                <a:ext uri="{FF2B5EF4-FFF2-40B4-BE49-F238E27FC236}">
                  <a16:creationId xmlns:a16="http://schemas.microsoft.com/office/drawing/2014/main" id="{3B21D6B8-9A13-CB4D-A567-07369736D726}"/>
                </a:ext>
              </a:extLst>
            </p:cNvPr>
            <p:cNvGrpSpPr>
              <a:grpSpLocks/>
            </p:cNvGrpSpPr>
            <p:nvPr/>
          </p:nvGrpSpPr>
          <p:grpSpPr bwMode="auto">
            <a:xfrm>
              <a:off x="4747" y="994"/>
              <a:ext cx="581" cy="134"/>
              <a:chOff x="614" y="2568"/>
              <a:chExt cx="725" cy="139"/>
            </a:xfrm>
          </p:grpSpPr>
          <p:sp>
            <p:nvSpPr>
              <p:cNvPr id="456" name="AutoShape 285">
                <a:extLst>
                  <a:ext uri="{FF2B5EF4-FFF2-40B4-BE49-F238E27FC236}">
                    <a16:creationId xmlns:a16="http://schemas.microsoft.com/office/drawing/2014/main" id="{6F0CB466-469D-3F45-BE66-39F561D60958}"/>
                  </a:ext>
                </a:extLst>
              </p:cNvPr>
              <p:cNvSpPr>
                <a:spLocks noChangeArrowheads="1"/>
              </p:cNvSpPr>
              <p:nvPr/>
            </p:nvSpPr>
            <p:spPr bwMode="auto">
              <a:xfrm>
                <a:off x="611" y="2571"/>
                <a:ext cx="725"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57" name="AutoShape 286">
                <a:extLst>
                  <a:ext uri="{FF2B5EF4-FFF2-40B4-BE49-F238E27FC236}">
                    <a16:creationId xmlns:a16="http://schemas.microsoft.com/office/drawing/2014/main" id="{29D719D4-E1C6-604A-8870-549D67683095}"/>
                  </a:ext>
                </a:extLst>
              </p:cNvPr>
              <p:cNvSpPr>
                <a:spLocks noChangeArrowheads="1"/>
              </p:cNvSpPr>
              <p:nvPr/>
            </p:nvSpPr>
            <p:spPr bwMode="auto">
              <a:xfrm>
                <a:off x="626" y="2584"/>
                <a:ext cx="695"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36" name="Rectangle 287">
              <a:extLst>
                <a:ext uri="{FF2B5EF4-FFF2-40B4-BE49-F238E27FC236}">
                  <a16:creationId xmlns:a16="http://schemas.microsoft.com/office/drawing/2014/main" id="{0D71907F-6787-7144-A19B-418733EE17E3}"/>
                </a:ext>
              </a:extLst>
            </p:cNvPr>
            <p:cNvSpPr>
              <a:spLocks noChangeArrowheads="1"/>
            </p:cNvSpPr>
            <p:nvPr/>
          </p:nvSpPr>
          <p:spPr bwMode="auto">
            <a:xfrm>
              <a:off x="4218" y="1360"/>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37" name="Rectangle 288">
              <a:extLst>
                <a:ext uri="{FF2B5EF4-FFF2-40B4-BE49-F238E27FC236}">
                  <a16:creationId xmlns:a16="http://schemas.microsoft.com/office/drawing/2014/main" id="{35AED19C-A1F1-AC46-914C-8F5D6F4BCEB8}"/>
                </a:ext>
              </a:extLst>
            </p:cNvPr>
            <p:cNvSpPr>
              <a:spLocks noChangeArrowheads="1"/>
            </p:cNvSpPr>
            <p:nvPr/>
          </p:nvSpPr>
          <p:spPr bwMode="auto">
            <a:xfrm>
              <a:off x="4230" y="1657"/>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38" name="Group 289">
              <a:extLst>
                <a:ext uri="{FF2B5EF4-FFF2-40B4-BE49-F238E27FC236}">
                  <a16:creationId xmlns:a16="http://schemas.microsoft.com/office/drawing/2014/main" id="{45D31D32-5A14-5742-954A-BA17509AC6ED}"/>
                </a:ext>
              </a:extLst>
            </p:cNvPr>
            <p:cNvGrpSpPr>
              <a:grpSpLocks/>
            </p:cNvGrpSpPr>
            <p:nvPr/>
          </p:nvGrpSpPr>
          <p:grpSpPr bwMode="auto">
            <a:xfrm>
              <a:off x="4735" y="1627"/>
              <a:ext cx="582" cy="151"/>
              <a:chOff x="614" y="2568"/>
              <a:chExt cx="725" cy="139"/>
            </a:xfrm>
          </p:grpSpPr>
          <p:sp>
            <p:nvSpPr>
              <p:cNvPr id="454" name="AutoShape 290">
                <a:extLst>
                  <a:ext uri="{FF2B5EF4-FFF2-40B4-BE49-F238E27FC236}">
                    <a16:creationId xmlns:a16="http://schemas.microsoft.com/office/drawing/2014/main" id="{FBB57FC3-B7A2-A541-9EC0-D57A59BBEF9D}"/>
                  </a:ext>
                </a:extLst>
              </p:cNvPr>
              <p:cNvSpPr>
                <a:spLocks noChangeArrowheads="1"/>
              </p:cNvSpPr>
              <p:nvPr/>
            </p:nvSpPr>
            <p:spPr bwMode="auto">
              <a:xfrm>
                <a:off x="611" y="2571"/>
                <a:ext cx="731" cy="13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55" name="AutoShape 291">
                <a:extLst>
                  <a:ext uri="{FF2B5EF4-FFF2-40B4-BE49-F238E27FC236}">
                    <a16:creationId xmlns:a16="http://schemas.microsoft.com/office/drawing/2014/main" id="{52BE3087-7497-914D-B468-02CDAA58DBD9}"/>
                  </a:ext>
                </a:extLst>
              </p:cNvPr>
              <p:cNvSpPr>
                <a:spLocks noChangeArrowheads="1"/>
              </p:cNvSpPr>
              <p:nvPr/>
            </p:nvSpPr>
            <p:spPr bwMode="auto">
              <a:xfrm>
                <a:off x="626" y="2589"/>
                <a:ext cx="701" cy="9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39" name="Freeform 292">
              <a:extLst>
                <a:ext uri="{FF2B5EF4-FFF2-40B4-BE49-F238E27FC236}">
                  <a16:creationId xmlns:a16="http://schemas.microsoft.com/office/drawing/2014/main" id="{5070ED80-559E-4540-964B-D73009E42A4B}"/>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40" name="Group 293">
              <a:extLst>
                <a:ext uri="{FF2B5EF4-FFF2-40B4-BE49-F238E27FC236}">
                  <a16:creationId xmlns:a16="http://schemas.microsoft.com/office/drawing/2014/main" id="{30993F73-047D-CD47-96E3-F7599404305B}"/>
                </a:ext>
              </a:extLst>
            </p:cNvPr>
            <p:cNvGrpSpPr>
              <a:grpSpLocks/>
            </p:cNvGrpSpPr>
            <p:nvPr/>
          </p:nvGrpSpPr>
          <p:grpSpPr bwMode="auto">
            <a:xfrm>
              <a:off x="4739" y="1327"/>
              <a:ext cx="582" cy="139"/>
              <a:chOff x="614" y="2568"/>
              <a:chExt cx="725" cy="139"/>
            </a:xfrm>
          </p:grpSpPr>
          <p:sp>
            <p:nvSpPr>
              <p:cNvPr id="452" name="AutoShape 294">
                <a:extLst>
                  <a:ext uri="{FF2B5EF4-FFF2-40B4-BE49-F238E27FC236}">
                    <a16:creationId xmlns:a16="http://schemas.microsoft.com/office/drawing/2014/main" id="{F253CC19-7627-6043-A479-C0AADFD1B00A}"/>
                  </a:ext>
                </a:extLst>
              </p:cNvPr>
              <p:cNvSpPr>
                <a:spLocks noChangeArrowheads="1"/>
              </p:cNvSpPr>
              <p:nvPr/>
            </p:nvSpPr>
            <p:spPr bwMode="auto">
              <a:xfrm>
                <a:off x="614" y="2568"/>
                <a:ext cx="723"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53" name="AutoShape 295">
                <a:extLst>
                  <a:ext uri="{FF2B5EF4-FFF2-40B4-BE49-F238E27FC236}">
                    <a16:creationId xmlns:a16="http://schemas.microsoft.com/office/drawing/2014/main" id="{9818C9E1-67F5-5D42-8D8A-BFA5671949F0}"/>
                  </a:ext>
                </a:extLst>
              </p:cNvPr>
              <p:cNvSpPr>
                <a:spLocks noChangeArrowheads="1"/>
              </p:cNvSpPr>
              <p:nvPr/>
            </p:nvSpPr>
            <p:spPr bwMode="auto">
              <a:xfrm>
                <a:off x="629" y="2581"/>
                <a:ext cx="694"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41" name="Rectangle 296">
              <a:extLst>
                <a:ext uri="{FF2B5EF4-FFF2-40B4-BE49-F238E27FC236}">
                  <a16:creationId xmlns:a16="http://schemas.microsoft.com/office/drawing/2014/main" id="{D263AAA2-92D9-9A4A-9D5F-0CEC89CD02FB}"/>
                </a:ext>
              </a:extLst>
            </p:cNvPr>
            <p:cNvSpPr>
              <a:spLocks noChangeArrowheads="1"/>
            </p:cNvSpPr>
            <p:nvPr/>
          </p:nvSpPr>
          <p:spPr bwMode="auto">
            <a:xfrm>
              <a:off x="5248" y="429"/>
              <a:ext cx="72" cy="2290"/>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42" name="Freeform 297">
              <a:extLst>
                <a:ext uri="{FF2B5EF4-FFF2-40B4-BE49-F238E27FC236}">
                  <a16:creationId xmlns:a16="http://schemas.microsoft.com/office/drawing/2014/main" id="{51AD4C3A-6939-3B47-91CC-E1A0D3A3ED25}"/>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43" name="Freeform 298">
              <a:extLst>
                <a:ext uri="{FF2B5EF4-FFF2-40B4-BE49-F238E27FC236}">
                  <a16:creationId xmlns:a16="http://schemas.microsoft.com/office/drawing/2014/main" id="{023E9D5F-D41C-8A48-B73A-4E4F43755A28}"/>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44" name="Oval 299">
              <a:extLst>
                <a:ext uri="{FF2B5EF4-FFF2-40B4-BE49-F238E27FC236}">
                  <a16:creationId xmlns:a16="http://schemas.microsoft.com/office/drawing/2014/main" id="{C4126737-BE73-B444-BC40-5B679E6E13B1}"/>
                </a:ext>
              </a:extLst>
            </p:cNvPr>
            <p:cNvSpPr>
              <a:spLocks noChangeArrowheads="1"/>
            </p:cNvSpPr>
            <p:nvPr/>
          </p:nvSpPr>
          <p:spPr bwMode="auto">
            <a:xfrm>
              <a:off x="5517" y="2614"/>
              <a:ext cx="48" cy="92"/>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45" name="Freeform 300">
              <a:extLst>
                <a:ext uri="{FF2B5EF4-FFF2-40B4-BE49-F238E27FC236}">
                  <a16:creationId xmlns:a16="http://schemas.microsoft.com/office/drawing/2014/main" id="{567B6CFD-A1A1-094D-8F7C-5A9EF1AB0271}"/>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46" name="AutoShape 301">
              <a:extLst>
                <a:ext uri="{FF2B5EF4-FFF2-40B4-BE49-F238E27FC236}">
                  <a16:creationId xmlns:a16="http://schemas.microsoft.com/office/drawing/2014/main" id="{3B7B7519-C492-8348-B873-C01A2103E47E}"/>
                </a:ext>
              </a:extLst>
            </p:cNvPr>
            <p:cNvSpPr>
              <a:spLocks noChangeArrowheads="1"/>
            </p:cNvSpPr>
            <p:nvPr/>
          </p:nvSpPr>
          <p:spPr bwMode="auto">
            <a:xfrm>
              <a:off x="4140" y="2680"/>
              <a:ext cx="1197" cy="145"/>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47" name="AutoShape 302">
              <a:extLst>
                <a:ext uri="{FF2B5EF4-FFF2-40B4-BE49-F238E27FC236}">
                  <a16:creationId xmlns:a16="http://schemas.microsoft.com/office/drawing/2014/main" id="{0AEDB1EF-7012-ED44-8FBC-F1B714A63DD2}"/>
                </a:ext>
              </a:extLst>
            </p:cNvPr>
            <p:cNvSpPr>
              <a:spLocks noChangeArrowheads="1"/>
            </p:cNvSpPr>
            <p:nvPr/>
          </p:nvSpPr>
          <p:spPr bwMode="auto">
            <a:xfrm>
              <a:off x="4206" y="2713"/>
              <a:ext cx="1072" cy="79"/>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48" name="Oval 303">
              <a:extLst>
                <a:ext uri="{FF2B5EF4-FFF2-40B4-BE49-F238E27FC236}">
                  <a16:creationId xmlns:a16="http://schemas.microsoft.com/office/drawing/2014/main" id="{BA640DBB-C29F-A54E-BE9A-180B14269FA4}"/>
                </a:ext>
              </a:extLst>
            </p:cNvPr>
            <p:cNvSpPr>
              <a:spLocks noChangeArrowheads="1"/>
            </p:cNvSpPr>
            <p:nvPr/>
          </p:nvSpPr>
          <p:spPr bwMode="auto">
            <a:xfrm>
              <a:off x="4308" y="2383"/>
              <a:ext cx="156" cy="145"/>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49" name="Oval 304">
              <a:extLst>
                <a:ext uri="{FF2B5EF4-FFF2-40B4-BE49-F238E27FC236}">
                  <a16:creationId xmlns:a16="http://schemas.microsoft.com/office/drawing/2014/main" id="{2F7F78D4-9C68-A84C-8801-9C057B8C1452}"/>
                </a:ext>
              </a:extLst>
            </p:cNvPr>
            <p:cNvSpPr>
              <a:spLocks noChangeArrowheads="1"/>
            </p:cNvSpPr>
            <p:nvPr/>
          </p:nvSpPr>
          <p:spPr bwMode="auto">
            <a:xfrm>
              <a:off x="4487" y="2383"/>
              <a:ext cx="162" cy="145"/>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450" name="Oval 305">
              <a:extLst>
                <a:ext uri="{FF2B5EF4-FFF2-40B4-BE49-F238E27FC236}">
                  <a16:creationId xmlns:a16="http://schemas.microsoft.com/office/drawing/2014/main" id="{3D213A7E-B9E9-694B-8ED3-47609E49D2F1}"/>
                </a:ext>
              </a:extLst>
            </p:cNvPr>
            <p:cNvSpPr>
              <a:spLocks noChangeArrowheads="1"/>
            </p:cNvSpPr>
            <p:nvPr/>
          </p:nvSpPr>
          <p:spPr bwMode="auto">
            <a:xfrm>
              <a:off x="4661" y="2383"/>
              <a:ext cx="162" cy="139"/>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51" name="Rectangle 306">
              <a:extLst>
                <a:ext uri="{FF2B5EF4-FFF2-40B4-BE49-F238E27FC236}">
                  <a16:creationId xmlns:a16="http://schemas.microsoft.com/office/drawing/2014/main" id="{4F8B5B78-3482-8142-BC2B-1825AA302880}"/>
                </a:ext>
              </a:extLst>
            </p:cNvPr>
            <p:cNvSpPr>
              <a:spLocks noChangeArrowheads="1"/>
            </p:cNvSpPr>
            <p:nvPr/>
          </p:nvSpPr>
          <p:spPr bwMode="auto">
            <a:xfrm>
              <a:off x="5062" y="1835"/>
              <a:ext cx="84" cy="759"/>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493" name="Group 340">
            <a:extLst>
              <a:ext uri="{FF2B5EF4-FFF2-40B4-BE49-F238E27FC236}">
                <a16:creationId xmlns:a16="http://schemas.microsoft.com/office/drawing/2014/main" id="{3B951C82-D444-224D-9348-99C19D9166DC}"/>
              </a:ext>
            </a:extLst>
          </p:cNvPr>
          <p:cNvGrpSpPr>
            <a:grpSpLocks/>
          </p:cNvGrpSpPr>
          <p:nvPr/>
        </p:nvGrpSpPr>
        <p:grpSpPr bwMode="auto">
          <a:xfrm>
            <a:off x="8396192" y="5170758"/>
            <a:ext cx="525463" cy="557213"/>
            <a:chOff x="-44" y="1473"/>
            <a:chExt cx="981" cy="1105"/>
          </a:xfrm>
        </p:grpSpPr>
        <p:pic>
          <p:nvPicPr>
            <p:cNvPr id="494" name="Picture 341" descr="desktop_computer_stylized_medium">
              <a:extLst>
                <a:ext uri="{FF2B5EF4-FFF2-40B4-BE49-F238E27FC236}">
                  <a16:creationId xmlns:a16="http://schemas.microsoft.com/office/drawing/2014/main" id="{A2EB07C0-0A48-8944-B12C-316C163FF0C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95" name="Freeform 342">
              <a:extLst>
                <a:ext uri="{FF2B5EF4-FFF2-40B4-BE49-F238E27FC236}">
                  <a16:creationId xmlns:a16="http://schemas.microsoft.com/office/drawing/2014/main" id="{2E93558C-0361-464A-9337-3AA86EC1D4BD}"/>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496" name="Group 343">
            <a:extLst>
              <a:ext uri="{FF2B5EF4-FFF2-40B4-BE49-F238E27FC236}">
                <a16:creationId xmlns:a16="http://schemas.microsoft.com/office/drawing/2014/main" id="{B96E9301-59D5-4D4B-95C3-D8F5D00E370A}"/>
              </a:ext>
            </a:extLst>
          </p:cNvPr>
          <p:cNvGrpSpPr>
            <a:grpSpLocks/>
          </p:cNvGrpSpPr>
          <p:nvPr/>
        </p:nvGrpSpPr>
        <p:grpSpPr bwMode="auto">
          <a:xfrm>
            <a:off x="8920067" y="5159646"/>
            <a:ext cx="525463" cy="557212"/>
            <a:chOff x="-44" y="1473"/>
            <a:chExt cx="981" cy="1105"/>
          </a:xfrm>
        </p:grpSpPr>
        <p:pic>
          <p:nvPicPr>
            <p:cNvPr id="497" name="Picture 344" descr="desktop_computer_stylized_medium">
              <a:extLst>
                <a:ext uri="{FF2B5EF4-FFF2-40B4-BE49-F238E27FC236}">
                  <a16:creationId xmlns:a16="http://schemas.microsoft.com/office/drawing/2014/main" id="{A8402C6A-6509-0642-B84E-51B8097E13C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98" name="Freeform 345">
              <a:extLst>
                <a:ext uri="{FF2B5EF4-FFF2-40B4-BE49-F238E27FC236}">
                  <a16:creationId xmlns:a16="http://schemas.microsoft.com/office/drawing/2014/main" id="{6E7E5B0F-1FE1-6A4B-BCDC-96E210FCE585}"/>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502" name="Group 501">
            <a:extLst>
              <a:ext uri="{FF2B5EF4-FFF2-40B4-BE49-F238E27FC236}">
                <a16:creationId xmlns:a16="http://schemas.microsoft.com/office/drawing/2014/main" id="{B2C32989-94BE-1349-908C-1DF72CEEA243}"/>
              </a:ext>
            </a:extLst>
          </p:cNvPr>
          <p:cNvGrpSpPr/>
          <p:nvPr/>
        </p:nvGrpSpPr>
        <p:grpSpPr>
          <a:xfrm>
            <a:off x="8967576" y="4437217"/>
            <a:ext cx="889089" cy="466491"/>
            <a:chOff x="7493876" y="2774731"/>
            <a:chExt cx="1481958" cy="894622"/>
          </a:xfrm>
        </p:grpSpPr>
        <p:sp>
          <p:nvSpPr>
            <p:cNvPr id="511" name="Freeform 510">
              <a:extLst>
                <a:ext uri="{FF2B5EF4-FFF2-40B4-BE49-F238E27FC236}">
                  <a16:creationId xmlns:a16="http://schemas.microsoft.com/office/drawing/2014/main" id="{C2991A41-3005-6140-8488-3B5A28439BEC}"/>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                   </a:t>
              </a:r>
            </a:p>
          </p:txBody>
        </p:sp>
        <p:sp>
          <p:nvSpPr>
            <p:cNvPr id="512" name="Oval 511">
              <a:extLst>
                <a:ext uri="{FF2B5EF4-FFF2-40B4-BE49-F238E27FC236}">
                  <a16:creationId xmlns:a16="http://schemas.microsoft.com/office/drawing/2014/main" id="{49B8AB88-8810-704D-9300-A83DE18C86C6}"/>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              </a:t>
              </a:r>
            </a:p>
          </p:txBody>
        </p:sp>
        <p:grpSp>
          <p:nvGrpSpPr>
            <p:cNvPr id="513" name="Group 512">
              <a:extLst>
                <a:ext uri="{FF2B5EF4-FFF2-40B4-BE49-F238E27FC236}">
                  <a16:creationId xmlns:a16="http://schemas.microsoft.com/office/drawing/2014/main" id="{9DCFAF85-9D5F-BD4E-92DB-E7931A4466B4}"/>
                </a:ext>
              </a:extLst>
            </p:cNvPr>
            <p:cNvGrpSpPr/>
            <p:nvPr/>
          </p:nvGrpSpPr>
          <p:grpSpPr>
            <a:xfrm>
              <a:off x="7713663" y="2848339"/>
              <a:ext cx="1042107" cy="425543"/>
              <a:chOff x="7786941" y="2884917"/>
              <a:chExt cx="897649" cy="353919"/>
            </a:xfrm>
          </p:grpSpPr>
          <p:sp>
            <p:nvSpPr>
              <p:cNvPr id="514" name="Freeform 513">
                <a:extLst>
                  <a:ext uri="{FF2B5EF4-FFF2-40B4-BE49-F238E27FC236}">
                    <a16:creationId xmlns:a16="http://schemas.microsoft.com/office/drawing/2014/main" id="{EB001B67-F654-CF4C-934D-354F339EBA63}"/>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515" name="Freeform 514">
                <a:extLst>
                  <a:ext uri="{FF2B5EF4-FFF2-40B4-BE49-F238E27FC236}">
                    <a16:creationId xmlns:a16="http://schemas.microsoft.com/office/drawing/2014/main" id="{C0D4D273-34F9-9640-8CF6-6EF497AEF3E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516" name="Freeform 515">
                <a:extLst>
                  <a:ext uri="{FF2B5EF4-FFF2-40B4-BE49-F238E27FC236}">
                    <a16:creationId xmlns:a16="http://schemas.microsoft.com/office/drawing/2014/main" id="{14D9297A-8D94-304C-9142-46F6B69902F7}"/>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517" name="Freeform 516">
                <a:extLst>
                  <a:ext uri="{FF2B5EF4-FFF2-40B4-BE49-F238E27FC236}">
                    <a16:creationId xmlns:a16="http://schemas.microsoft.com/office/drawing/2014/main" id="{18D26BD9-84B6-C74F-8936-105C5777BBC0}"/>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grpSp>
      </p:grpSp>
      <p:grpSp>
        <p:nvGrpSpPr>
          <p:cNvPr id="521" name="Group 520">
            <a:extLst>
              <a:ext uri="{FF2B5EF4-FFF2-40B4-BE49-F238E27FC236}">
                <a16:creationId xmlns:a16="http://schemas.microsoft.com/office/drawing/2014/main" id="{8E1A0307-E695-FC42-983B-9915B98768EC}"/>
              </a:ext>
            </a:extLst>
          </p:cNvPr>
          <p:cNvGrpSpPr/>
          <p:nvPr/>
        </p:nvGrpSpPr>
        <p:grpSpPr>
          <a:xfrm>
            <a:off x="8988913" y="3095664"/>
            <a:ext cx="889089" cy="466491"/>
            <a:chOff x="7493876" y="2774731"/>
            <a:chExt cx="1481958" cy="894622"/>
          </a:xfrm>
        </p:grpSpPr>
        <p:sp>
          <p:nvSpPr>
            <p:cNvPr id="522" name="Freeform 521">
              <a:extLst>
                <a:ext uri="{FF2B5EF4-FFF2-40B4-BE49-F238E27FC236}">
                  <a16:creationId xmlns:a16="http://schemas.microsoft.com/office/drawing/2014/main" id="{DC9856E7-1969-524C-8F21-65D77697BD03}"/>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                   </a:t>
              </a:r>
            </a:p>
          </p:txBody>
        </p:sp>
        <p:sp>
          <p:nvSpPr>
            <p:cNvPr id="523" name="Oval 522">
              <a:extLst>
                <a:ext uri="{FF2B5EF4-FFF2-40B4-BE49-F238E27FC236}">
                  <a16:creationId xmlns:a16="http://schemas.microsoft.com/office/drawing/2014/main" id="{FFDA8F93-2C48-6A4A-9D27-9AECFC5B94BD}"/>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              </a:t>
              </a:r>
            </a:p>
          </p:txBody>
        </p:sp>
        <p:grpSp>
          <p:nvGrpSpPr>
            <p:cNvPr id="524" name="Group 523">
              <a:extLst>
                <a:ext uri="{FF2B5EF4-FFF2-40B4-BE49-F238E27FC236}">
                  <a16:creationId xmlns:a16="http://schemas.microsoft.com/office/drawing/2014/main" id="{C7EC4B67-EB13-E647-A5CD-E91C5D1F4094}"/>
                </a:ext>
              </a:extLst>
            </p:cNvPr>
            <p:cNvGrpSpPr/>
            <p:nvPr/>
          </p:nvGrpSpPr>
          <p:grpSpPr>
            <a:xfrm>
              <a:off x="7713663" y="2848339"/>
              <a:ext cx="1042107" cy="425543"/>
              <a:chOff x="7786941" y="2884917"/>
              <a:chExt cx="897649" cy="353919"/>
            </a:xfrm>
          </p:grpSpPr>
          <p:sp>
            <p:nvSpPr>
              <p:cNvPr id="525" name="Freeform 524">
                <a:extLst>
                  <a:ext uri="{FF2B5EF4-FFF2-40B4-BE49-F238E27FC236}">
                    <a16:creationId xmlns:a16="http://schemas.microsoft.com/office/drawing/2014/main" id="{6145C3A8-D719-B744-9DC6-51E7FB721184}"/>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526" name="Freeform 525">
                <a:extLst>
                  <a:ext uri="{FF2B5EF4-FFF2-40B4-BE49-F238E27FC236}">
                    <a16:creationId xmlns:a16="http://schemas.microsoft.com/office/drawing/2014/main" id="{92F9C394-34C8-3D42-ACE0-014520ED0D51}"/>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527" name="Freeform 526">
                <a:extLst>
                  <a:ext uri="{FF2B5EF4-FFF2-40B4-BE49-F238E27FC236}">
                    <a16:creationId xmlns:a16="http://schemas.microsoft.com/office/drawing/2014/main" id="{3E34F096-DAE4-6D4F-9026-F07CB5FB9F7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528" name="Freeform 527">
                <a:extLst>
                  <a:ext uri="{FF2B5EF4-FFF2-40B4-BE49-F238E27FC236}">
                    <a16:creationId xmlns:a16="http://schemas.microsoft.com/office/drawing/2014/main" id="{3D175E3D-A4A7-3F4E-8C6B-A59321AD72E7}"/>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grpSp>
      </p:grpSp>
      <p:sp>
        <p:nvSpPr>
          <p:cNvPr id="530" name="Rectangle 4">
            <a:extLst>
              <a:ext uri="{FF2B5EF4-FFF2-40B4-BE49-F238E27FC236}">
                <a16:creationId xmlns:a16="http://schemas.microsoft.com/office/drawing/2014/main" id="{0F198874-EC24-3849-8C53-D24368598A1C}"/>
              </a:ext>
            </a:extLst>
          </p:cNvPr>
          <p:cNvSpPr>
            <a:spLocks noChangeArrowheads="1"/>
          </p:cNvSpPr>
          <p:nvPr/>
        </p:nvSpPr>
        <p:spPr bwMode="auto">
          <a:xfrm>
            <a:off x="870724" y="1362307"/>
            <a:ext cx="6123957" cy="25192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342900" marR="0" lvl="0" indent="-342900" algn="l" defTabSz="914400" rtl="0" eaLnBrk="0" fontAlgn="base" latinLnBrk="0" hangingPunct="0">
              <a:lnSpc>
                <a:spcPct val="85000"/>
              </a:lnSpc>
              <a:spcBef>
                <a:spcPct val="20000"/>
              </a:spcBef>
              <a:spcAft>
                <a:spcPct val="0"/>
              </a:spcAft>
              <a:buClr>
                <a:srgbClr val="000099"/>
              </a:buClr>
              <a:buSzPct val="65000"/>
              <a:buFont typeface="Wingdings" charset="0"/>
              <a:buNone/>
              <a:tabLst/>
              <a:defRPr/>
            </a:pPr>
            <a:r>
              <a:rPr kumimoji="0" lang="en-US" sz="2800" b="0" i="1" u="none" strike="noStrike" kern="1200" cap="none" spc="0" normalizeH="0" baseline="0" noProof="0" dirty="0">
                <a:ln>
                  <a:noFill/>
                </a:ln>
                <a:solidFill>
                  <a:srgbClr val="CC0000"/>
                </a:solidFill>
                <a:effectLst/>
                <a:uLnTx/>
                <a:uFillTx/>
                <a:latin typeface="Calibri" panose="020F0502020204030204" pitchFamily="34" charset="0"/>
                <a:ea typeface="ＭＳ Ｐゴシック" charset="0"/>
                <a:cs typeface="Calibri" panose="020F0502020204030204" pitchFamily="34" charset="0"/>
              </a:rPr>
              <a:t>Scenario:</a:t>
            </a:r>
          </a:p>
          <a:p>
            <a:pPr marL="342900" marR="0" lvl="0" indent="-342900" algn="l" defTabSz="914400" rtl="0" eaLnBrk="0" fontAlgn="base" latinLnBrk="0" hangingPunct="0">
              <a:lnSpc>
                <a:spcPct val="85000"/>
              </a:lnSpc>
              <a:spcBef>
                <a:spcPts val="400"/>
              </a:spcBef>
              <a:spcAft>
                <a:spcPct val="0"/>
              </a:spcAft>
              <a:buClr>
                <a:srgbClr val="000099"/>
              </a:buClr>
              <a:buSzPct val="100000"/>
              <a:buFont typeface="Wingdings" charset="2"/>
              <a:buChar char="§"/>
              <a:tabLst/>
              <a:defRPr/>
            </a:pPr>
            <a:r>
              <a:rPr kumimoji="0" lang="en-US" sz="24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access link rate: 1.54 Mbps</a:t>
            </a:r>
          </a:p>
          <a:p>
            <a:pPr marL="342900" marR="0" lvl="0" indent="-342900" algn="l" defTabSz="914400" rtl="0" eaLnBrk="0" fontAlgn="base" latinLnBrk="0" hangingPunct="0">
              <a:lnSpc>
                <a:spcPct val="85000"/>
              </a:lnSpc>
              <a:spcBef>
                <a:spcPts val="400"/>
              </a:spcBef>
              <a:spcAft>
                <a:spcPct val="0"/>
              </a:spcAft>
              <a:buClr>
                <a:srgbClr val="000099"/>
              </a:buClr>
              <a:buSzPct val="100000"/>
              <a:buFont typeface="Wingdings" charset="2"/>
              <a:buChar char="§"/>
              <a:tabLst/>
              <a:defRPr/>
            </a:pPr>
            <a:r>
              <a:rPr kumimoji="0" lang="en-US" sz="24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RTT from institutional router to server: 2 sec</a:t>
            </a:r>
          </a:p>
          <a:p>
            <a:pPr marL="342900" marR="0" lvl="0" indent="-342900" algn="l" defTabSz="914400" rtl="0" eaLnBrk="0" fontAlgn="base" latinLnBrk="0" hangingPunct="0">
              <a:lnSpc>
                <a:spcPct val="85000"/>
              </a:lnSpc>
              <a:spcBef>
                <a:spcPts val="400"/>
              </a:spcBef>
              <a:spcAft>
                <a:spcPct val="0"/>
              </a:spcAft>
              <a:buClr>
                <a:srgbClr val="000099"/>
              </a:buClr>
              <a:buSzPct val="100000"/>
              <a:buFont typeface="Wingdings" charset="2"/>
              <a:buChar char="§"/>
              <a:tabLst/>
              <a:defRPr/>
            </a:pPr>
            <a:r>
              <a:rPr kumimoji="0" lang="en-US" sz="24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web object size: 100K bits</a:t>
            </a:r>
          </a:p>
          <a:p>
            <a:pPr marL="342900" marR="0" lvl="0" indent="-342900" algn="l" defTabSz="914400" rtl="0" eaLnBrk="0" fontAlgn="base" latinLnBrk="0" hangingPunct="0">
              <a:lnSpc>
                <a:spcPct val="85000"/>
              </a:lnSpc>
              <a:spcBef>
                <a:spcPts val="400"/>
              </a:spcBef>
              <a:spcAft>
                <a:spcPct val="0"/>
              </a:spcAft>
              <a:buClr>
                <a:srgbClr val="000099"/>
              </a:buClr>
              <a:buSzPct val="100000"/>
              <a:buFont typeface="Wingdings" charset="2"/>
              <a:buChar char="§"/>
              <a:tabLst/>
              <a:defRPr/>
            </a:pPr>
            <a:r>
              <a:rPr kumimoji="0" lang="en-US" sz="24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average request rate from browsers to origin servers: 15/sec</a:t>
            </a:r>
          </a:p>
          <a:p>
            <a:pPr marL="800100" marR="0" lvl="1" indent="-342900" algn="l" defTabSz="914400" rtl="0" eaLnBrk="0" fontAlgn="base" latinLnBrk="0" hangingPunct="0">
              <a:lnSpc>
                <a:spcPct val="85000"/>
              </a:lnSpc>
              <a:spcBef>
                <a:spcPts val="400"/>
              </a:spcBef>
              <a:spcAft>
                <a:spcPct val="0"/>
              </a:spcAft>
              <a:buClr>
                <a:srgbClr val="000099"/>
              </a:buClr>
              <a:buSzPct val="100000"/>
              <a:buFont typeface="Wingdings" charset="2"/>
              <a:buChar char="§"/>
              <a:tabLst/>
              <a:defRPr/>
            </a:pPr>
            <a:r>
              <a:rPr kumimoji="0" lang="en-US" sz="24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avg data rate to browsers: 1.50 Mbps</a:t>
            </a:r>
          </a:p>
        </p:txBody>
      </p:sp>
      <p:grpSp>
        <p:nvGrpSpPr>
          <p:cNvPr id="2" name="Group 1">
            <a:extLst>
              <a:ext uri="{FF2B5EF4-FFF2-40B4-BE49-F238E27FC236}">
                <a16:creationId xmlns:a16="http://schemas.microsoft.com/office/drawing/2014/main" id="{2FF3AF6D-4CBE-BE4A-AF26-B6F34DC9EF33}"/>
              </a:ext>
            </a:extLst>
          </p:cNvPr>
          <p:cNvGrpSpPr/>
          <p:nvPr/>
        </p:nvGrpSpPr>
        <p:grpSpPr>
          <a:xfrm>
            <a:off x="3269205" y="1370475"/>
            <a:ext cx="7974440" cy="2642996"/>
            <a:chOff x="3269205" y="1370475"/>
            <a:chExt cx="7974440" cy="2642996"/>
          </a:xfrm>
        </p:grpSpPr>
        <p:grpSp>
          <p:nvGrpSpPr>
            <p:cNvPr id="214" name="Group 213">
              <a:extLst>
                <a:ext uri="{FF2B5EF4-FFF2-40B4-BE49-F238E27FC236}">
                  <a16:creationId xmlns:a16="http://schemas.microsoft.com/office/drawing/2014/main" id="{9AFA7B76-427C-134D-90BC-D4693AEF2136}"/>
                </a:ext>
              </a:extLst>
            </p:cNvPr>
            <p:cNvGrpSpPr/>
            <p:nvPr/>
          </p:nvGrpSpPr>
          <p:grpSpPr>
            <a:xfrm>
              <a:off x="3269205" y="1370475"/>
              <a:ext cx="2248984" cy="736408"/>
              <a:chOff x="4785771" y="3827302"/>
              <a:chExt cx="2248984" cy="736408"/>
            </a:xfrm>
          </p:grpSpPr>
          <p:sp>
            <p:nvSpPr>
              <p:cNvPr id="215" name="Text Box 52">
                <a:extLst>
                  <a:ext uri="{FF2B5EF4-FFF2-40B4-BE49-F238E27FC236}">
                    <a16:creationId xmlns:a16="http://schemas.microsoft.com/office/drawing/2014/main" id="{D9BA6C4C-0CF0-8742-ACB2-584114381882}"/>
                  </a:ext>
                </a:extLst>
              </p:cNvPr>
              <p:cNvSpPr txBox="1">
                <a:spLocks noChangeArrowheads="1"/>
              </p:cNvSpPr>
              <p:nvPr/>
            </p:nvSpPr>
            <p:spPr bwMode="auto">
              <a:xfrm>
                <a:off x="5449268" y="3827302"/>
                <a:ext cx="1585487"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24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154 Mbps</a:t>
                </a:r>
              </a:p>
            </p:txBody>
          </p:sp>
          <p:sp>
            <p:nvSpPr>
              <p:cNvPr id="216" name="Rectangle 215">
                <a:extLst>
                  <a:ext uri="{FF2B5EF4-FFF2-40B4-BE49-F238E27FC236}">
                    <a16:creationId xmlns:a16="http://schemas.microsoft.com/office/drawing/2014/main" id="{1FA396C6-E0DB-E54B-9564-C46EF025F0E3}"/>
                  </a:ext>
                </a:extLst>
              </p:cNvPr>
              <p:cNvSpPr/>
              <p:nvPr/>
            </p:nvSpPr>
            <p:spPr>
              <a:xfrm>
                <a:off x="4785771" y="4223523"/>
                <a:ext cx="611420" cy="340187"/>
              </a:xfrm>
              <a:prstGeom prst="rect">
                <a:avLst/>
              </a:prstGeom>
              <a:solidFill>
                <a:schemeClr val="bg1">
                  <a:alpha val="6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217" name="Line 51">
                <a:extLst>
                  <a:ext uri="{FF2B5EF4-FFF2-40B4-BE49-F238E27FC236}">
                    <a16:creationId xmlns:a16="http://schemas.microsoft.com/office/drawing/2014/main" id="{5DC119B0-D3C1-9741-8399-6E949D96195E}"/>
                  </a:ext>
                </a:extLst>
              </p:cNvPr>
              <p:cNvSpPr>
                <a:spLocks noChangeShapeType="1"/>
              </p:cNvSpPr>
              <p:nvPr/>
            </p:nvSpPr>
            <p:spPr bwMode="auto">
              <a:xfrm flipV="1">
                <a:off x="4828478" y="4140660"/>
                <a:ext cx="680225" cy="423048"/>
              </a:xfrm>
              <a:prstGeom prst="line">
                <a:avLst/>
              </a:prstGeom>
              <a:noFill/>
              <a:ln w="38100">
                <a:solidFill>
                  <a:srgbClr val="CC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grpSp>
          <p:nvGrpSpPr>
            <p:cNvPr id="218" name="Group 217">
              <a:extLst>
                <a:ext uri="{FF2B5EF4-FFF2-40B4-BE49-F238E27FC236}">
                  <a16:creationId xmlns:a16="http://schemas.microsoft.com/office/drawing/2014/main" id="{43EB18F1-EB9B-AB4E-9315-D47FB051A2D9}"/>
                </a:ext>
              </a:extLst>
            </p:cNvPr>
            <p:cNvGrpSpPr/>
            <p:nvPr/>
          </p:nvGrpSpPr>
          <p:grpSpPr>
            <a:xfrm>
              <a:off x="9113107" y="3496571"/>
              <a:ext cx="2130538" cy="516900"/>
              <a:chOff x="4352719" y="3567941"/>
              <a:chExt cx="2130538" cy="516900"/>
            </a:xfrm>
          </p:grpSpPr>
          <p:sp>
            <p:nvSpPr>
              <p:cNvPr id="219" name="Text Box 52">
                <a:extLst>
                  <a:ext uri="{FF2B5EF4-FFF2-40B4-BE49-F238E27FC236}">
                    <a16:creationId xmlns:a16="http://schemas.microsoft.com/office/drawing/2014/main" id="{414BD24A-A827-744B-8CF6-F9EAA2D920A9}"/>
                  </a:ext>
                </a:extLst>
              </p:cNvPr>
              <p:cNvSpPr txBox="1">
                <a:spLocks noChangeArrowheads="1"/>
              </p:cNvSpPr>
              <p:nvPr/>
            </p:nvSpPr>
            <p:spPr bwMode="auto">
              <a:xfrm>
                <a:off x="4897770" y="3567941"/>
                <a:ext cx="1585487"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Arial" panose="020B0604020202020204" pitchFamily="34" charset="0"/>
                  </a:rPr>
                  <a:t>154 Mbps</a:t>
                </a:r>
              </a:p>
            </p:txBody>
          </p:sp>
          <p:sp>
            <p:nvSpPr>
              <p:cNvPr id="220" name="Rectangle 219">
                <a:extLst>
                  <a:ext uri="{FF2B5EF4-FFF2-40B4-BE49-F238E27FC236}">
                    <a16:creationId xmlns:a16="http://schemas.microsoft.com/office/drawing/2014/main" id="{C3E3E743-58A9-D543-ABF2-E8D950F0D5C4}"/>
                  </a:ext>
                </a:extLst>
              </p:cNvPr>
              <p:cNvSpPr/>
              <p:nvPr/>
            </p:nvSpPr>
            <p:spPr>
              <a:xfrm>
                <a:off x="4352719" y="3822059"/>
                <a:ext cx="527164" cy="262782"/>
              </a:xfrm>
              <a:prstGeom prst="rect">
                <a:avLst/>
              </a:prstGeom>
              <a:solidFill>
                <a:schemeClr val="bg1">
                  <a:alpha val="6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221" name="Line 51">
                <a:extLst>
                  <a:ext uri="{FF2B5EF4-FFF2-40B4-BE49-F238E27FC236}">
                    <a16:creationId xmlns:a16="http://schemas.microsoft.com/office/drawing/2014/main" id="{C012F3C8-BFC0-0C46-8D2D-992B1C38C6A6}"/>
                  </a:ext>
                </a:extLst>
              </p:cNvPr>
              <p:cNvSpPr>
                <a:spLocks noChangeShapeType="1"/>
              </p:cNvSpPr>
              <p:nvPr/>
            </p:nvSpPr>
            <p:spPr bwMode="auto">
              <a:xfrm flipV="1">
                <a:off x="4459229" y="3805441"/>
                <a:ext cx="554004" cy="237118"/>
              </a:xfrm>
              <a:prstGeom prst="line">
                <a:avLst/>
              </a:prstGeom>
              <a:noFill/>
              <a:ln w="38100">
                <a:solidFill>
                  <a:srgbClr val="CC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grpSp>
      <p:grpSp>
        <p:nvGrpSpPr>
          <p:cNvPr id="222" name="Group 221">
            <a:extLst>
              <a:ext uri="{FF2B5EF4-FFF2-40B4-BE49-F238E27FC236}">
                <a16:creationId xmlns:a16="http://schemas.microsoft.com/office/drawing/2014/main" id="{173CBB2E-654A-474B-8238-296B81F89068}"/>
              </a:ext>
            </a:extLst>
          </p:cNvPr>
          <p:cNvGrpSpPr/>
          <p:nvPr/>
        </p:nvGrpSpPr>
        <p:grpSpPr>
          <a:xfrm>
            <a:off x="4067394" y="4387359"/>
            <a:ext cx="2583033" cy="461665"/>
            <a:chOff x="4114801" y="3880785"/>
            <a:chExt cx="2583033" cy="461665"/>
          </a:xfrm>
        </p:grpSpPr>
        <p:sp>
          <p:nvSpPr>
            <p:cNvPr id="223" name="Text Box 52">
              <a:extLst>
                <a:ext uri="{FF2B5EF4-FFF2-40B4-BE49-F238E27FC236}">
                  <a16:creationId xmlns:a16="http://schemas.microsoft.com/office/drawing/2014/main" id="{FA193B58-E942-8A47-9F5D-3A2B58608DBB}"/>
                </a:ext>
              </a:extLst>
            </p:cNvPr>
            <p:cNvSpPr txBox="1">
              <a:spLocks noChangeArrowheads="1"/>
            </p:cNvSpPr>
            <p:nvPr/>
          </p:nvSpPr>
          <p:spPr bwMode="auto">
            <a:xfrm>
              <a:off x="5112347" y="3880785"/>
              <a:ext cx="1585487"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24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.0097</a:t>
              </a:r>
            </a:p>
          </p:txBody>
        </p:sp>
        <p:sp>
          <p:nvSpPr>
            <p:cNvPr id="224" name="Rectangle 223">
              <a:extLst>
                <a:ext uri="{FF2B5EF4-FFF2-40B4-BE49-F238E27FC236}">
                  <a16:creationId xmlns:a16="http://schemas.microsoft.com/office/drawing/2014/main" id="{84682AEF-F684-9F45-A3DA-FEDE9ED18429}"/>
                </a:ext>
              </a:extLst>
            </p:cNvPr>
            <p:cNvSpPr/>
            <p:nvPr/>
          </p:nvSpPr>
          <p:spPr>
            <a:xfrm>
              <a:off x="4114801" y="3955100"/>
              <a:ext cx="498412" cy="340187"/>
            </a:xfrm>
            <a:prstGeom prst="rect">
              <a:avLst/>
            </a:prstGeom>
            <a:solidFill>
              <a:schemeClr val="bg1">
                <a:alpha val="6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225" name="Line 51">
              <a:extLst>
                <a:ext uri="{FF2B5EF4-FFF2-40B4-BE49-F238E27FC236}">
                  <a16:creationId xmlns:a16="http://schemas.microsoft.com/office/drawing/2014/main" id="{8F3A165F-08A0-9D4B-B82D-B603502A13F3}"/>
                </a:ext>
              </a:extLst>
            </p:cNvPr>
            <p:cNvSpPr>
              <a:spLocks noChangeShapeType="1"/>
            </p:cNvSpPr>
            <p:nvPr/>
          </p:nvSpPr>
          <p:spPr bwMode="auto">
            <a:xfrm>
              <a:off x="4234070" y="4117024"/>
              <a:ext cx="936703" cy="1"/>
            </a:xfrm>
            <a:prstGeom prst="line">
              <a:avLst/>
            </a:prstGeom>
            <a:noFill/>
            <a:ln w="38100">
              <a:solidFill>
                <a:srgbClr val="CC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grpSp>
        <p:nvGrpSpPr>
          <p:cNvPr id="226" name="Group 225">
            <a:extLst>
              <a:ext uri="{FF2B5EF4-FFF2-40B4-BE49-F238E27FC236}">
                <a16:creationId xmlns:a16="http://schemas.microsoft.com/office/drawing/2014/main" id="{598125F6-3C0E-B64C-9CC2-9EFB4DA6980E}"/>
              </a:ext>
            </a:extLst>
          </p:cNvPr>
          <p:cNvGrpSpPr/>
          <p:nvPr/>
        </p:nvGrpSpPr>
        <p:grpSpPr>
          <a:xfrm>
            <a:off x="4351868" y="5927346"/>
            <a:ext cx="3101886" cy="698305"/>
            <a:chOff x="3557204" y="3415545"/>
            <a:chExt cx="3101886" cy="698305"/>
          </a:xfrm>
        </p:grpSpPr>
        <p:sp>
          <p:nvSpPr>
            <p:cNvPr id="227" name="Text Box 52">
              <a:extLst>
                <a:ext uri="{FF2B5EF4-FFF2-40B4-BE49-F238E27FC236}">
                  <a16:creationId xmlns:a16="http://schemas.microsoft.com/office/drawing/2014/main" id="{5B815C0E-E9AF-964A-AB0C-F8220D77B6A8}"/>
                </a:ext>
              </a:extLst>
            </p:cNvPr>
            <p:cNvSpPr txBox="1">
              <a:spLocks noChangeArrowheads="1"/>
            </p:cNvSpPr>
            <p:nvPr/>
          </p:nvSpPr>
          <p:spPr bwMode="auto">
            <a:xfrm>
              <a:off x="5555973" y="3652185"/>
              <a:ext cx="1103117"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24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msecs</a:t>
              </a:r>
            </a:p>
          </p:txBody>
        </p:sp>
        <p:sp>
          <p:nvSpPr>
            <p:cNvPr id="228" name="Rectangle 227">
              <a:extLst>
                <a:ext uri="{FF2B5EF4-FFF2-40B4-BE49-F238E27FC236}">
                  <a16:creationId xmlns:a16="http://schemas.microsoft.com/office/drawing/2014/main" id="{4EE7EB05-EB77-DA46-8D82-2C1B89B59FCD}"/>
                </a:ext>
              </a:extLst>
            </p:cNvPr>
            <p:cNvSpPr/>
            <p:nvPr/>
          </p:nvSpPr>
          <p:spPr>
            <a:xfrm>
              <a:off x="3557204" y="3415545"/>
              <a:ext cx="1041334" cy="337988"/>
            </a:xfrm>
            <a:prstGeom prst="rect">
              <a:avLst/>
            </a:prstGeom>
            <a:solidFill>
              <a:schemeClr val="bg1">
                <a:alpha val="6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229" name="Line 51">
              <a:extLst>
                <a:ext uri="{FF2B5EF4-FFF2-40B4-BE49-F238E27FC236}">
                  <a16:creationId xmlns:a16="http://schemas.microsoft.com/office/drawing/2014/main" id="{45B58613-BF72-9847-A603-92F5F10A9D91}"/>
                </a:ext>
              </a:extLst>
            </p:cNvPr>
            <p:cNvSpPr>
              <a:spLocks noChangeShapeType="1"/>
            </p:cNvSpPr>
            <p:nvPr/>
          </p:nvSpPr>
          <p:spPr bwMode="auto">
            <a:xfrm>
              <a:off x="3662316" y="3504654"/>
              <a:ext cx="1983056" cy="461665"/>
            </a:xfrm>
            <a:prstGeom prst="line">
              <a:avLst/>
            </a:prstGeom>
            <a:noFill/>
            <a:ln w="38100">
              <a:solidFill>
                <a:srgbClr val="CC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sp>
        <p:nvSpPr>
          <p:cNvPr id="230" name="Text Box 83">
            <a:extLst>
              <a:ext uri="{FF2B5EF4-FFF2-40B4-BE49-F238E27FC236}">
                <a16:creationId xmlns:a16="http://schemas.microsoft.com/office/drawing/2014/main" id="{3A71517F-2630-E14F-B4A5-B7AD1A3332AB}"/>
              </a:ext>
            </a:extLst>
          </p:cNvPr>
          <p:cNvSpPr txBox="1">
            <a:spLocks noChangeArrowheads="1"/>
          </p:cNvSpPr>
          <p:nvPr/>
        </p:nvSpPr>
        <p:spPr bwMode="auto">
          <a:xfrm>
            <a:off x="870724" y="6212256"/>
            <a:ext cx="4565737"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2400" b="0" i="1" u="none" strike="noStrike" kern="1200" cap="none" spc="0" normalizeH="0" baseline="0" noProof="0" dirty="0">
                <a:ln>
                  <a:noFill/>
                </a:ln>
                <a:solidFill>
                  <a:srgbClr val="CC0000"/>
                </a:solidFill>
                <a:effectLst/>
                <a:uLnTx/>
                <a:uFillTx/>
                <a:latin typeface="Calibri"/>
                <a:ea typeface="ＭＳ Ｐゴシック" panose="020B0600070205080204" pitchFamily="34" charset="-128"/>
                <a:cs typeface="+mn-cs"/>
              </a:rPr>
              <a:t>Cost:</a:t>
            </a:r>
            <a:r>
              <a:rPr kumimoji="0" lang="en-US" altLang="en-US" sz="24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 faster access link (expensive!)</a:t>
            </a:r>
          </a:p>
        </p:txBody>
      </p:sp>
      <p:sp>
        <p:nvSpPr>
          <p:cNvPr id="231" name="Slide Number Placeholder 2">
            <a:extLst>
              <a:ext uri="{FF2B5EF4-FFF2-40B4-BE49-F238E27FC236}">
                <a16:creationId xmlns:a16="http://schemas.microsoft.com/office/drawing/2014/main" id="{FF0ECF32-52FF-7941-8B38-AE471D68A419}"/>
              </a:ext>
            </a:extLst>
          </p:cNvPr>
          <p:cNvSpPr>
            <a:spLocks noGrp="1"/>
          </p:cNvSpPr>
          <p:nvPr>
            <p:ph type="sldNum" sz="quarter" idx="4"/>
          </p:nvPr>
        </p:nvSpPr>
        <p:spPr>
          <a:xfrm>
            <a:off x="9219616" y="6443089"/>
            <a:ext cx="2743200" cy="365125"/>
          </a:xfrm>
        </p:spPr>
        <p:txBody>
          <a:bodyPr/>
          <a:lstStyle/>
          <a:p>
            <a:r>
              <a:rPr lang="en-US" dirty="0"/>
              <a:t>Application Layer: 2-</a:t>
            </a:r>
            <a:fld id="{C4204591-24BD-A542-B9D5-F8D8A88D2FEE}" type="slidenum">
              <a:rPr lang="en-US" smtClean="0"/>
              <a:pPr/>
              <a:t>45</a:t>
            </a:fld>
            <a:endParaRPr lang="en-US" dirty="0"/>
          </a:p>
        </p:txBody>
      </p:sp>
    </p:spTree>
    <p:extLst>
      <p:ext uri="{BB962C8B-B14F-4D97-AF65-F5344CB8AC3E}">
        <p14:creationId xmlns:p14="http://schemas.microsoft.com/office/powerpoint/2010/main" val="384993156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dissolve">
                                      <p:cBhvr>
                                        <p:cTn id="7" dur="5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222"/>
                                        </p:tgtEl>
                                        <p:attrNameLst>
                                          <p:attrName>style.visibility</p:attrName>
                                        </p:attrNameLst>
                                      </p:cBhvr>
                                      <p:to>
                                        <p:strVal val="visible"/>
                                      </p:to>
                                    </p:set>
                                    <p:animEffect transition="in" filter="dissolve">
                                      <p:cBhvr>
                                        <p:cTn id="12" dur="500"/>
                                        <p:tgtEl>
                                          <p:spTgt spid="222"/>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226"/>
                                        </p:tgtEl>
                                        <p:attrNameLst>
                                          <p:attrName>style.visibility</p:attrName>
                                        </p:attrNameLst>
                                      </p:cBhvr>
                                      <p:to>
                                        <p:strVal val="visible"/>
                                      </p:to>
                                    </p:set>
                                    <p:animEffect transition="in" filter="dissolve">
                                      <p:cBhvr>
                                        <p:cTn id="17" dur="500"/>
                                        <p:tgtEl>
                                          <p:spTgt spid="226"/>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230"/>
                                        </p:tgtEl>
                                        <p:attrNameLst>
                                          <p:attrName>style.visibility</p:attrName>
                                        </p:attrNameLst>
                                      </p:cBhvr>
                                      <p:to>
                                        <p:strVal val="visible"/>
                                      </p:to>
                                    </p:set>
                                    <p:animEffect transition="in" filter="dissolve">
                                      <p:cBhvr>
                                        <p:cTn id="22" dur="500"/>
                                        <p:tgtEl>
                                          <p:spTgt spid="2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0" grpId="0"/>
    </p:bld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9" name="Rectangle 4">
            <a:extLst>
              <a:ext uri="{FF2B5EF4-FFF2-40B4-BE49-F238E27FC236}">
                <a16:creationId xmlns:a16="http://schemas.microsoft.com/office/drawing/2014/main" id="{3F40E6FA-56EE-4440-AD4E-B2DDBBC696EF}"/>
              </a:ext>
            </a:extLst>
          </p:cNvPr>
          <p:cNvSpPr>
            <a:spLocks noChangeArrowheads="1"/>
          </p:cNvSpPr>
          <p:nvPr/>
        </p:nvSpPr>
        <p:spPr bwMode="auto">
          <a:xfrm>
            <a:off x="922868" y="4719957"/>
            <a:ext cx="6361287" cy="230242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342900" marR="0" lvl="0" indent="-342900" algn="l" defTabSz="914400" rtl="0" eaLnBrk="0" fontAlgn="base" latinLnBrk="0" hangingPunct="0">
              <a:lnSpc>
                <a:spcPct val="85000"/>
              </a:lnSpc>
              <a:spcBef>
                <a:spcPct val="45000"/>
              </a:spcBef>
              <a:spcAft>
                <a:spcPct val="0"/>
              </a:spcAft>
              <a:buClr>
                <a:srgbClr val="000099"/>
              </a:buClr>
              <a:buSzPct val="65000"/>
              <a:buFont typeface="Wingdings" charset="0"/>
              <a:buNone/>
              <a:tabLst/>
              <a:defRPr/>
            </a:pPr>
            <a:r>
              <a:rPr kumimoji="0" lang="en-US" sz="2400" b="0" i="1" u="none" strike="noStrike" kern="1200" cap="none" spc="0" normalizeH="0" baseline="0" noProof="0" dirty="0">
                <a:ln>
                  <a:noFill/>
                </a:ln>
                <a:solidFill>
                  <a:srgbClr val="CC0000"/>
                </a:solidFill>
                <a:effectLst/>
                <a:uLnTx/>
                <a:uFillTx/>
                <a:latin typeface="Calibri" panose="020F0502020204030204" pitchFamily="34" charset="0"/>
                <a:ea typeface="ＭＳ Ｐゴシック" charset="0"/>
                <a:cs typeface="Calibri" panose="020F0502020204030204" pitchFamily="34" charset="0"/>
              </a:rPr>
              <a:t>Performance:</a:t>
            </a:r>
          </a:p>
          <a:p>
            <a:pPr marL="342900" marR="0" lvl="0" indent="-342900"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r>
              <a:rPr kumimoji="0" lang="en-US" sz="24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LAN utilization: .</a:t>
            </a:r>
            <a:r>
              <a:rPr kumimoji="0" lang="en-US" sz="2400" b="0" i="0" u="none" strike="noStrike" kern="1200" cap="none" spc="0" normalizeH="0" baseline="0" noProof="0" dirty="0">
                <a:ln>
                  <a:noFill/>
                </a:ln>
                <a:solidFill>
                  <a:srgbClr val="C00000"/>
                </a:solidFill>
                <a:effectLst/>
                <a:uLnTx/>
                <a:uFillTx/>
                <a:latin typeface="Calibri" panose="020F0502020204030204" pitchFamily="34" charset="0"/>
                <a:ea typeface="ＭＳ Ｐゴシック" charset="0"/>
                <a:cs typeface="Calibri" panose="020F0502020204030204" pitchFamily="34" charset="0"/>
              </a:rPr>
              <a:t>?</a:t>
            </a:r>
          </a:p>
          <a:p>
            <a:pPr marL="342900" marR="0" lvl="0" indent="-342900"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r>
              <a:rPr kumimoji="0" lang="en-US" sz="24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access link utilization = </a:t>
            </a:r>
            <a:r>
              <a:rPr kumimoji="0" lang="en-US" sz="2400" b="0" i="0" u="none" strike="noStrike" kern="1200" cap="none" spc="0" normalizeH="0" baseline="0" noProof="0" dirty="0">
                <a:ln>
                  <a:noFill/>
                </a:ln>
                <a:solidFill>
                  <a:srgbClr val="C00000"/>
                </a:solidFill>
                <a:effectLst/>
                <a:uLnTx/>
                <a:uFillTx/>
                <a:latin typeface="Calibri" panose="020F0502020204030204" pitchFamily="34" charset="0"/>
                <a:ea typeface="ＭＳ Ｐゴシック" charset="0"/>
                <a:cs typeface="Calibri" panose="020F0502020204030204" pitchFamily="34" charset="0"/>
              </a:rPr>
              <a:t>?</a:t>
            </a:r>
          </a:p>
          <a:p>
            <a:pPr marL="342900" marR="0" lvl="0" indent="-342900"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r>
              <a:rPr kumimoji="0" lang="en-US" sz="24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average end-end delay  = </a:t>
            </a:r>
            <a:r>
              <a:rPr kumimoji="0" lang="en-US" sz="2400" b="0" i="0" u="none" strike="noStrike" kern="1200" cap="none" spc="0" normalizeH="0" baseline="0" noProof="0" dirty="0">
                <a:ln>
                  <a:noFill/>
                </a:ln>
                <a:solidFill>
                  <a:srgbClr val="C00000"/>
                </a:solidFill>
                <a:effectLst/>
                <a:uLnTx/>
                <a:uFillTx/>
                <a:latin typeface="Calibri" panose="020F0502020204030204" pitchFamily="34" charset="0"/>
                <a:ea typeface="ＭＳ Ｐゴシック" charset="0"/>
                <a:cs typeface="Calibri" panose="020F0502020204030204" pitchFamily="34" charset="0"/>
              </a:rPr>
              <a:t>?</a:t>
            </a:r>
            <a:r>
              <a:rPr kumimoji="0" lang="en-US" sz="24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 </a:t>
            </a:r>
          </a:p>
        </p:txBody>
      </p:sp>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379879"/>
            <a:ext cx="10515600" cy="894622"/>
          </a:xfrm>
        </p:spPr>
        <p:txBody>
          <a:bodyPr>
            <a:normAutofit/>
          </a:bodyPr>
          <a:lstStyle/>
          <a:p>
            <a:r>
              <a:rPr lang="en-US" sz="4400" dirty="0">
                <a:ea typeface="ＭＳ Ｐゴシック" panose="020B0600070205080204" pitchFamily="34" charset="-128"/>
              </a:rPr>
              <a:t>Option 2: install a web cache</a:t>
            </a:r>
            <a:endParaRPr lang="en-US" sz="4400" dirty="0"/>
          </a:p>
        </p:txBody>
      </p:sp>
      <p:sp>
        <p:nvSpPr>
          <p:cNvPr id="254" name="Line 2">
            <a:extLst>
              <a:ext uri="{FF2B5EF4-FFF2-40B4-BE49-F238E27FC236}">
                <a16:creationId xmlns:a16="http://schemas.microsoft.com/office/drawing/2014/main" id="{774FD470-E109-844C-8A9E-6F5E6FD1EF6D}"/>
              </a:ext>
            </a:extLst>
          </p:cNvPr>
          <p:cNvSpPr>
            <a:spLocks noChangeShapeType="1"/>
          </p:cNvSpPr>
          <p:nvPr/>
        </p:nvSpPr>
        <p:spPr bwMode="auto">
          <a:xfrm>
            <a:off x="8083455" y="2487883"/>
            <a:ext cx="285750" cy="114300"/>
          </a:xfrm>
          <a:prstGeom prst="line">
            <a:avLst/>
          </a:prstGeom>
          <a:noFill/>
          <a:ln w="28575">
            <a:solidFill>
              <a:srgbClr val="3333CC"/>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55" name="Text Box 50">
            <a:extLst>
              <a:ext uri="{FF2B5EF4-FFF2-40B4-BE49-F238E27FC236}">
                <a16:creationId xmlns:a16="http://schemas.microsoft.com/office/drawing/2014/main" id="{A32DDB4D-8BE1-2B43-89DB-1EA570D47161}"/>
              </a:ext>
            </a:extLst>
          </p:cNvPr>
          <p:cNvSpPr txBox="1">
            <a:spLocks noChangeArrowheads="1"/>
          </p:cNvSpPr>
          <p:nvPr/>
        </p:nvSpPr>
        <p:spPr bwMode="auto">
          <a:xfrm>
            <a:off x="10512330" y="1902096"/>
            <a:ext cx="933450"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origin</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servers</a:t>
            </a:r>
          </a:p>
        </p:txBody>
      </p:sp>
      <p:sp>
        <p:nvSpPr>
          <p:cNvPr id="256" name="Line 51">
            <a:extLst>
              <a:ext uri="{FF2B5EF4-FFF2-40B4-BE49-F238E27FC236}">
                <a16:creationId xmlns:a16="http://schemas.microsoft.com/office/drawing/2014/main" id="{D0BFCD11-A1DC-B64D-A23A-23C7A76C3DB1}"/>
              </a:ext>
            </a:extLst>
          </p:cNvPr>
          <p:cNvSpPr>
            <a:spLocks noChangeShapeType="1"/>
          </p:cNvSpPr>
          <p:nvPr/>
        </p:nvSpPr>
        <p:spPr bwMode="auto">
          <a:xfrm>
            <a:off x="8893080" y="2106883"/>
            <a:ext cx="66675" cy="276225"/>
          </a:xfrm>
          <a:prstGeom prst="line">
            <a:avLst/>
          </a:prstGeom>
          <a:noFill/>
          <a:ln w="28575">
            <a:solidFill>
              <a:srgbClr val="3333CC"/>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57" name="Line 52">
            <a:extLst>
              <a:ext uri="{FF2B5EF4-FFF2-40B4-BE49-F238E27FC236}">
                <a16:creationId xmlns:a16="http://schemas.microsoft.com/office/drawing/2014/main" id="{E39DF75E-B023-5548-A7F0-9C4A8ADBD41F}"/>
              </a:ext>
            </a:extLst>
          </p:cNvPr>
          <p:cNvSpPr>
            <a:spLocks noChangeShapeType="1"/>
          </p:cNvSpPr>
          <p:nvPr/>
        </p:nvSpPr>
        <p:spPr bwMode="auto">
          <a:xfrm flipH="1">
            <a:off x="9521730" y="2144983"/>
            <a:ext cx="9525" cy="238125"/>
          </a:xfrm>
          <a:prstGeom prst="line">
            <a:avLst/>
          </a:prstGeom>
          <a:noFill/>
          <a:ln w="28575">
            <a:solidFill>
              <a:srgbClr val="3333CC"/>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58" name="Line 53">
            <a:extLst>
              <a:ext uri="{FF2B5EF4-FFF2-40B4-BE49-F238E27FC236}">
                <a16:creationId xmlns:a16="http://schemas.microsoft.com/office/drawing/2014/main" id="{E3BFB499-7F23-164F-A225-CAAA7B80074B}"/>
              </a:ext>
            </a:extLst>
          </p:cNvPr>
          <p:cNvSpPr>
            <a:spLocks noChangeShapeType="1"/>
          </p:cNvSpPr>
          <p:nvPr/>
        </p:nvSpPr>
        <p:spPr bwMode="auto">
          <a:xfrm flipH="1">
            <a:off x="9978930" y="2306908"/>
            <a:ext cx="133350" cy="209550"/>
          </a:xfrm>
          <a:prstGeom prst="line">
            <a:avLst/>
          </a:prstGeom>
          <a:noFill/>
          <a:ln w="28575">
            <a:solidFill>
              <a:srgbClr val="3333CC"/>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59" name="Line 54">
            <a:extLst>
              <a:ext uri="{FF2B5EF4-FFF2-40B4-BE49-F238E27FC236}">
                <a16:creationId xmlns:a16="http://schemas.microsoft.com/office/drawing/2014/main" id="{24D51B99-FE66-D84E-AF2C-706F58BCCC3D}"/>
              </a:ext>
            </a:extLst>
          </p:cNvPr>
          <p:cNvSpPr>
            <a:spLocks noChangeShapeType="1"/>
          </p:cNvSpPr>
          <p:nvPr/>
        </p:nvSpPr>
        <p:spPr bwMode="auto">
          <a:xfrm flipH="1" flipV="1">
            <a:off x="10140855" y="3068908"/>
            <a:ext cx="247650" cy="0"/>
          </a:xfrm>
          <a:prstGeom prst="line">
            <a:avLst/>
          </a:prstGeom>
          <a:noFill/>
          <a:ln w="28575">
            <a:solidFill>
              <a:srgbClr val="3333CC"/>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60" name="Freeform 55">
            <a:extLst>
              <a:ext uri="{FF2B5EF4-FFF2-40B4-BE49-F238E27FC236}">
                <a16:creationId xmlns:a16="http://schemas.microsoft.com/office/drawing/2014/main" id="{0AF0F7C2-E293-2A4E-B4A0-9966DF5B5243}"/>
              </a:ext>
            </a:extLst>
          </p:cNvPr>
          <p:cNvSpPr>
            <a:spLocks/>
          </p:cNvSpPr>
          <p:nvPr/>
        </p:nvSpPr>
        <p:spPr bwMode="auto">
          <a:xfrm>
            <a:off x="8158067" y="2111064"/>
            <a:ext cx="2174875" cy="1581150"/>
          </a:xfrm>
          <a:custGeom>
            <a:avLst/>
            <a:gdLst>
              <a:gd name="T0" fmla="*/ 2147483647 w 2135"/>
              <a:gd name="T1" fmla="*/ 2147483647 h 1662"/>
              <a:gd name="T2" fmla="*/ 2147483647 w 2135"/>
              <a:gd name="T3" fmla="*/ 2147483647 h 1662"/>
              <a:gd name="T4" fmla="*/ 2147483647 w 2135"/>
              <a:gd name="T5" fmla="*/ 2147483647 h 1662"/>
              <a:gd name="T6" fmla="*/ 2147483647 w 2135"/>
              <a:gd name="T7" fmla="*/ 2147483647 h 1662"/>
              <a:gd name="T8" fmla="*/ 2147483647 w 2135"/>
              <a:gd name="T9" fmla="*/ 2147483647 h 1662"/>
              <a:gd name="T10" fmla="*/ 2147483647 w 2135"/>
              <a:gd name="T11" fmla="*/ 2147483647 h 1662"/>
              <a:gd name="T12" fmla="*/ 2147483647 w 2135"/>
              <a:gd name="T13" fmla="*/ 2147483647 h 1662"/>
              <a:gd name="T14" fmla="*/ 2147483647 w 2135"/>
              <a:gd name="T15" fmla="*/ 2147483647 h 1662"/>
              <a:gd name="T16" fmla="*/ 2147483647 w 2135"/>
              <a:gd name="T17" fmla="*/ 2147483647 h 1662"/>
              <a:gd name="T18" fmla="*/ 2147483647 w 2135"/>
              <a:gd name="T19" fmla="*/ 2147483647 h 1662"/>
              <a:gd name="T20" fmla="*/ 2147483647 w 2135"/>
              <a:gd name="T21" fmla="*/ 2147483647 h 166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135"/>
              <a:gd name="T34" fmla="*/ 0 h 1662"/>
              <a:gd name="T35" fmla="*/ 2135 w 2135"/>
              <a:gd name="T36" fmla="*/ 1662 h 166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135" h="1662">
                <a:moveTo>
                  <a:pt x="27" y="652"/>
                </a:moveTo>
                <a:cubicBezTo>
                  <a:pt x="14" y="487"/>
                  <a:pt x="0" y="152"/>
                  <a:pt x="105" y="76"/>
                </a:cubicBezTo>
                <a:cubicBezTo>
                  <a:pt x="210" y="0"/>
                  <a:pt x="473" y="192"/>
                  <a:pt x="657" y="196"/>
                </a:cubicBezTo>
                <a:cubicBezTo>
                  <a:pt x="841" y="200"/>
                  <a:pt x="985" y="65"/>
                  <a:pt x="1209" y="100"/>
                </a:cubicBezTo>
                <a:cubicBezTo>
                  <a:pt x="1433" y="135"/>
                  <a:pt x="1867" y="232"/>
                  <a:pt x="2001" y="406"/>
                </a:cubicBezTo>
                <a:cubicBezTo>
                  <a:pt x="2135" y="580"/>
                  <a:pt x="2083" y="945"/>
                  <a:pt x="2013" y="1144"/>
                </a:cubicBezTo>
                <a:cubicBezTo>
                  <a:pt x="1943" y="1343"/>
                  <a:pt x="1781" y="1538"/>
                  <a:pt x="1581" y="1600"/>
                </a:cubicBezTo>
                <a:cubicBezTo>
                  <a:pt x="1381" y="1662"/>
                  <a:pt x="993" y="1571"/>
                  <a:pt x="813" y="1516"/>
                </a:cubicBezTo>
                <a:cubicBezTo>
                  <a:pt x="633" y="1461"/>
                  <a:pt x="606" y="1345"/>
                  <a:pt x="501" y="1270"/>
                </a:cubicBezTo>
                <a:cubicBezTo>
                  <a:pt x="396" y="1195"/>
                  <a:pt x="262" y="1169"/>
                  <a:pt x="183" y="1066"/>
                </a:cubicBezTo>
                <a:cubicBezTo>
                  <a:pt x="104" y="963"/>
                  <a:pt x="25" y="819"/>
                  <a:pt x="27" y="652"/>
                </a:cubicBezTo>
                <a:close/>
              </a:path>
            </a:pathLst>
          </a:custGeom>
          <a:solidFill>
            <a:srgbClr val="9CDFF9"/>
          </a:solidFill>
          <a:ln>
            <a:noFill/>
          </a:ln>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61" name="Text Box 70">
            <a:extLst>
              <a:ext uri="{FF2B5EF4-FFF2-40B4-BE49-F238E27FC236}">
                <a16:creationId xmlns:a16="http://schemas.microsoft.com/office/drawing/2014/main" id="{6E272ACE-5938-0646-A38F-6031C9F45819}"/>
              </a:ext>
            </a:extLst>
          </p:cNvPr>
          <p:cNvSpPr txBox="1">
            <a:spLocks noChangeArrowheads="1"/>
          </p:cNvSpPr>
          <p:nvPr/>
        </p:nvSpPr>
        <p:spPr bwMode="auto">
          <a:xfrm>
            <a:off x="8874030" y="2432321"/>
            <a:ext cx="931862" cy="581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public</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 Internet</a:t>
            </a:r>
            <a:endParaRPr kumimoji="0" lang="en-US" altLang="en-US" sz="2400" b="0" i="0"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endParaRPr>
          </a:p>
        </p:txBody>
      </p:sp>
      <p:sp>
        <p:nvSpPr>
          <p:cNvPr id="262" name="Freeform 71">
            <a:extLst>
              <a:ext uri="{FF2B5EF4-FFF2-40B4-BE49-F238E27FC236}">
                <a16:creationId xmlns:a16="http://schemas.microsoft.com/office/drawing/2014/main" id="{A7C4DEB4-E3E6-8547-B127-1273B3D3EA69}"/>
              </a:ext>
            </a:extLst>
          </p:cNvPr>
          <p:cNvSpPr>
            <a:spLocks/>
          </p:cNvSpPr>
          <p:nvPr/>
        </p:nvSpPr>
        <p:spPr bwMode="auto">
          <a:xfrm>
            <a:off x="7763006" y="4514213"/>
            <a:ext cx="2965450" cy="1390650"/>
          </a:xfrm>
          <a:custGeom>
            <a:avLst/>
            <a:gdLst>
              <a:gd name="T0" fmla="*/ 2147483647 w 1868"/>
              <a:gd name="T1" fmla="*/ 2147483647 h 876"/>
              <a:gd name="T2" fmla="*/ 2147483647 w 1868"/>
              <a:gd name="T3" fmla="*/ 2147483647 h 876"/>
              <a:gd name="T4" fmla="*/ 2147483647 w 1868"/>
              <a:gd name="T5" fmla="*/ 2147483647 h 876"/>
              <a:gd name="T6" fmla="*/ 2147483647 w 1868"/>
              <a:gd name="T7" fmla="*/ 2147483647 h 876"/>
              <a:gd name="T8" fmla="*/ 2147483647 w 1868"/>
              <a:gd name="T9" fmla="*/ 2147483647 h 876"/>
              <a:gd name="T10" fmla="*/ 2147483647 w 1868"/>
              <a:gd name="T11" fmla="*/ 2147483647 h 876"/>
              <a:gd name="T12" fmla="*/ 2147483647 w 1868"/>
              <a:gd name="T13" fmla="*/ 2147483647 h 876"/>
              <a:gd name="T14" fmla="*/ 2147483647 w 1868"/>
              <a:gd name="T15" fmla="*/ 2147483647 h 876"/>
              <a:gd name="T16" fmla="*/ 2147483647 w 1868"/>
              <a:gd name="T17" fmla="*/ 2147483647 h 876"/>
              <a:gd name="T18" fmla="*/ 2147483647 w 1868"/>
              <a:gd name="T19" fmla="*/ 2147483647 h 876"/>
              <a:gd name="T20" fmla="*/ 2147483647 w 1868"/>
              <a:gd name="T21" fmla="*/ 2147483647 h 87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868"/>
              <a:gd name="T34" fmla="*/ 0 h 876"/>
              <a:gd name="T35" fmla="*/ 1868 w 1868"/>
              <a:gd name="T36" fmla="*/ 876 h 87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868" h="876">
                <a:moveTo>
                  <a:pt x="31" y="327"/>
                </a:moveTo>
                <a:cubicBezTo>
                  <a:pt x="20" y="237"/>
                  <a:pt x="0" y="189"/>
                  <a:pt x="103" y="137"/>
                </a:cubicBezTo>
                <a:cubicBezTo>
                  <a:pt x="206" y="85"/>
                  <a:pt x="476" y="34"/>
                  <a:pt x="649" y="17"/>
                </a:cubicBezTo>
                <a:cubicBezTo>
                  <a:pt x="822" y="0"/>
                  <a:pt x="955" y="18"/>
                  <a:pt x="1141" y="35"/>
                </a:cubicBezTo>
                <a:cubicBezTo>
                  <a:pt x="1327" y="52"/>
                  <a:pt x="1658" y="3"/>
                  <a:pt x="1763" y="121"/>
                </a:cubicBezTo>
                <a:cubicBezTo>
                  <a:pt x="1868" y="239"/>
                  <a:pt x="1840" y="621"/>
                  <a:pt x="1774" y="741"/>
                </a:cubicBezTo>
                <a:cubicBezTo>
                  <a:pt x="1708" y="861"/>
                  <a:pt x="1534" y="827"/>
                  <a:pt x="1369" y="845"/>
                </a:cubicBezTo>
                <a:cubicBezTo>
                  <a:pt x="1204" y="863"/>
                  <a:pt x="935" y="851"/>
                  <a:pt x="781" y="851"/>
                </a:cubicBezTo>
                <a:cubicBezTo>
                  <a:pt x="627" y="851"/>
                  <a:pt x="549" y="876"/>
                  <a:pt x="447" y="847"/>
                </a:cubicBezTo>
                <a:cubicBezTo>
                  <a:pt x="345" y="818"/>
                  <a:pt x="237" y="762"/>
                  <a:pt x="168" y="676"/>
                </a:cubicBezTo>
                <a:cubicBezTo>
                  <a:pt x="98" y="589"/>
                  <a:pt x="29" y="468"/>
                  <a:pt x="31" y="327"/>
                </a:cubicBezTo>
                <a:close/>
              </a:path>
            </a:pathLst>
          </a:custGeom>
          <a:solidFill>
            <a:srgbClr val="9CDFF9"/>
          </a:solidFill>
          <a:ln>
            <a:noFill/>
          </a:ln>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63" name="Line 77">
            <a:extLst>
              <a:ext uri="{FF2B5EF4-FFF2-40B4-BE49-F238E27FC236}">
                <a16:creationId xmlns:a16="http://schemas.microsoft.com/office/drawing/2014/main" id="{0E1C7AA0-FA95-B844-83B1-903DF41A68D1}"/>
              </a:ext>
            </a:extLst>
          </p:cNvPr>
          <p:cNvSpPr>
            <a:spLocks noChangeShapeType="1"/>
          </p:cNvSpPr>
          <p:nvPr/>
        </p:nvSpPr>
        <p:spPr bwMode="auto">
          <a:xfrm flipH="1">
            <a:off x="8197755" y="4780233"/>
            <a:ext cx="855662" cy="43180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64" name="Line 78">
            <a:extLst>
              <a:ext uri="{FF2B5EF4-FFF2-40B4-BE49-F238E27FC236}">
                <a16:creationId xmlns:a16="http://schemas.microsoft.com/office/drawing/2014/main" id="{0173F26E-AC6F-FD4F-995F-CADED52CD421}"/>
              </a:ext>
            </a:extLst>
          </p:cNvPr>
          <p:cNvSpPr>
            <a:spLocks noChangeShapeType="1"/>
          </p:cNvSpPr>
          <p:nvPr/>
        </p:nvSpPr>
        <p:spPr bwMode="auto">
          <a:xfrm flipH="1">
            <a:off x="8707342" y="4827858"/>
            <a:ext cx="563563" cy="39370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65" name="Line 79">
            <a:extLst>
              <a:ext uri="{FF2B5EF4-FFF2-40B4-BE49-F238E27FC236}">
                <a16:creationId xmlns:a16="http://schemas.microsoft.com/office/drawing/2014/main" id="{3CEA4312-2D22-9340-9D8D-17C8CC88AE05}"/>
              </a:ext>
            </a:extLst>
          </p:cNvPr>
          <p:cNvSpPr>
            <a:spLocks noChangeShapeType="1"/>
          </p:cNvSpPr>
          <p:nvPr/>
        </p:nvSpPr>
        <p:spPr bwMode="auto">
          <a:xfrm flipH="1">
            <a:off x="9245505" y="4834208"/>
            <a:ext cx="149225" cy="382588"/>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67" name="Line 95">
            <a:extLst>
              <a:ext uri="{FF2B5EF4-FFF2-40B4-BE49-F238E27FC236}">
                <a16:creationId xmlns:a16="http://schemas.microsoft.com/office/drawing/2014/main" id="{7E28B523-ED73-8C40-ACD2-43F86A8C48E6}"/>
              </a:ext>
            </a:extLst>
          </p:cNvPr>
          <p:cNvSpPr>
            <a:spLocks noChangeShapeType="1"/>
          </p:cNvSpPr>
          <p:nvPr/>
        </p:nvSpPr>
        <p:spPr bwMode="auto">
          <a:xfrm>
            <a:off x="9407430" y="3545158"/>
            <a:ext cx="0" cy="1062038"/>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68" name="Text Box 97">
            <a:extLst>
              <a:ext uri="{FF2B5EF4-FFF2-40B4-BE49-F238E27FC236}">
                <a16:creationId xmlns:a16="http://schemas.microsoft.com/office/drawing/2014/main" id="{C679E988-7156-B949-B8A6-F53CA81FBD00}"/>
              </a:ext>
            </a:extLst>
          </p:cNvPr>
          <p:cNvSpPr txBox="1">
            <a:spLocks noChangeArrowheads="1"/>
          </p:cNvSpPr>
          <p:nvPr/>
        </p:nvSpPr>
        <p:spPr bwMode="auto">
          <a:xfrm>
            <a:off x="7775480" y="4357958"/>
            <a:ext cx="1198562" cy="581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institutional</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network</a:t>
            </a:r>
            <a:endParaRPr kumimoji="0" lang="en-US" altLang="en-US" sz="2400" b="0" i="0"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endParaRPr>
          </a:p>
        </p:txBody>
      </p:sp>
      <p:sp>
        <p:nvSpPr>
          <p:cNvPr id="269" name="Text Box 98">
            <a:extLst>
              <a:ext uri="{FF2B5EF4-FFF2-40B4-BE49-F238E27FC236}">
                <a16:creationId xmlns:a16="http://schemas.microsoft.com/office/drawing/2014/main" id="{67295E16-B892-F14C-929B-3E20FB10905C}"/>
              </a:ext>
            </a:extLst>
          </p:cNvPr>
          <p:cNvSpPr txBox="1">
            <a:spLocks noChangeArrowheads="1"/>
          </p:cNvSpPr>
          <p:nvPr/>
        </p:nvSpPr>
        <p:spPr bwMode="auto">
          <a:xfrm>
            <a:off x="9783667" y="4738958"/>
            <a:ext cx="1290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1 Gbps LAN</a:t>
            </a:r>
            <a:endParaRPr kumimoji="0" lang="en-US" altLang="en-US" sz="2400" b="0" i="0" u="none" strike="noStrike" kern="0" cap="none" spc="0" normalizeH="0" baseline="0" noProof="0" dirty="0">
              <a:ln>
                <a:noFill/>
              </a:ln>
              <a:solidFill>
                <a:srgbClr val="3333CC"/>
              </a:solidFill>
              <a:effectLst/>
              <a:uLnTx/>
              <a:uFillTx/>
              <a:latin typeface="Arial" panose="020B0604020202020204" pitchFamily="34" charset="0"/>
              <a:ea typeface="ＭＳ Ｐゴシック" panose="020B0600070205080204" pitchFamily="34" charset="-128"/>
              <a:cs typeface="+mn-cs"/>
            </a:endParaRPr>
          </a:p>
        </p:txBody>
      </p:sp>
      <p:sp>
        <p:nvSpPr>
          <p:cNvPr id="270" name="Text Box 99">
            <a:extLst>
              <a:ext uri="{FF2B5EF4-FFF2-40B4-BE49-F238E27FC236}">
                <a16:creationId xmlns:a16="http://schemas.microsoft.com/office/drawing/2014/main" id="{6A31B9E8-42B5-DA4F-BEEB-38A1A2168C47}"/>
              </a:ext>
            </a:extLst>
          </p:cNvPr>
          <p:cNvSpPr txBox="1">
            <a:spLocks noChangeArrowheads="1"/>
          </p:cNvSpPr>
          <p:nvPr/>
        </p:nvSpPr>
        <p:spPr bwMode="auto">
          <a:xfrm>
            <a:off x="9409017" y="3734071"/>
            <a:ext cx="1190625" cy="581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1.54 Mbps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access link</a:t>
            </a:r>
            <a:endParaRPr kumimoji="0" lang="en-US" altLang="en-US" sz="2400" b="0" i="0" u="none" strike="noStrike" kern="0" cap="none" spc="0" normalizeH="0" baseline="0" noProof="0" dirty="0">
              <a:ln>
                <a:noFill/>
              </a:ln>
              <a:solidFill>
                <a:srgbClr val="3333CC"/>
              </a:solidFill>
              <a:effectLst/>
              <a:uLnTx/>
              <a:uFillTx/>
              <a:latin typeface="Arial" panose="020B0604020202020204" pitchFamily="34" charset="0"/>
              <a:ea typeface="ＭＳ Ｐゴシック" panose="020B0600070205080204" pitchFamily="34" charset="-128"/>
              <a:cs typeface="+mn-cs"/>
            </a:endParaRPr>
          </a:p>
        </p:txBody>
      </p:sp>
      <p:grpSp>
        <p:nvGrpSpPr>
          <p:cNvPr id="292" name="Group 139">
            <a:extLst>
              <a:ext uri="{FF2B5EF4-FFF2-40B4-BE49-F238E27FC236}">
                <a16:creationId xmlns:a16="http://schemas.microsoft.com/office/drawing/2014/main" id="{F9E9E22C-69D8-A847-9177-B4D5A14ECA28}"/>
              </a:ext>
            </a:extLst>
          </p:cNvPr>
          <p:cNvGrpSpPr>
            <a:grpSpLocks/>
          </p:cNvGrpSpPr>
          <p:nvPr/>
        </p:nvGrpSpPr>
        <p:grpSpPr bwMode="auto">
          <a:xfrm>
            <a:off x="7735792" y="2035446"/>
            <a:ext cx="377825" cy="576262"/>
            <a:chOff x="4140" y="429"/>
            <a:chExt cx="1425" cy="2396"/>
          </a:xfrm>
        </p:grpSpPr>
        <p:sp>
          <p:nvSpPr>
            <p:cNvPr id="293" name="Freeform 140">
              <a:extLst>
                <a:ext uri="{FF2B5EF4-FFF2-40B4-BE49-F238E27FC236}">
                  <a16:creationId xmlns:a16="http://schemas.microsoft.com/office/drawing/2014/main" id="{86EDF6AA-4B2E-6342-9BFA-CFF30B1C2908}"/>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4" name="Rectangle 141">
              <a:extLst>
                <a:ext uri="{FF2B5EF4-FFF2-40B4-BE49-F238E27FC236}">
                  <a16:creationId xmlns:a16="http://schemas.microsoft.com/office/drawing/2014/main" id="{6B9D834D-0DEE-9248-AD7A-C2D336AEBD50}"/>
                </a:ext>
              </a:extLst>
            </p:cNvPr>
            <p:cNvSpPr>
              <a:spLocks noChangeArrowheads="1"/>
            </p:cNvSpPr>
            <p:nvPr/>
          </p:nvSpPr>
          <p:spPr bwMode="auto">
            <a:xfrm>
              <a:off x="4206" y="429"/>
              <a:ext cx="1048"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5" name="Freeform 142">
              <a:extLst>
                <a:ext uri="{FF2B5EF4-FFF2-40B4-BE49-F238E27FC236}">
                  <a16:creationId xmlns:a16="http://schemas.microsoft.com/office/drawing/2014/main" id="{29245DF3-F7D6-B840-B253-23D4A8D2C197}"/>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6" name="Freeform 143">
              <a:extLst>
                <a:ext uri="{FF2B5EF4-FFF2-40B4-BE49-F238E27FC236}">
                  <a16:creationId xmlns:a16="http://schemas.microsoft.com/office/drawing/2014/main" id="{B747AC17-9BF4-BB41-A5DA-D229A9BA1A64}"/>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7" name="Rectangle 144">
              <a:extLst>
                <a:ext uri="{FF2B5EF4-FFF2-40B4-BE49-F238E27FC236}">
                  <a16:creationId xmlns:a16="http://schemas.microsoft.com/office/drawing/2014/main" id="{1B65D50E-A82B-7347-A7F6-556D3939DD4B}"/>
                </a:ext>
              </a:extLst>
            </p:cNvPr>
            <p:cNvSpPr>
              <a:spLocks noChangeArrowheads="1"/>
            </p:cNvSpPr>
            <p:nvPr/>
          </p:nvSpPr>
          <p:spPr bwMode="auto">
            <a:xfrm>
              <a:off x="4212" y="693"/>
              <a:ext cx="599"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98" name="Group 145">
              <a:extLst>
                <a:ext uri="{FF2B5EF4-FFF2-40B4-BE49-F238E27FC236}">
                  <a16:creationId xmlns:a16="http://schemas.microsoft.com/office/drawing/2014/main" id="{E47B5BD8-DFF7-9441-92CB-80BB05AB6451}"/>
                </a:ext>
              </a:extLst>
            </p:cNvPr>
            <p:cNvGrpSpPr>
              <a:grpSpLocks/>
            </p:cNvGrpSpPr>
            <p:nvPr/>
          </p:nvGrpSpPr>
          <p:grpSpPr bwMode="auto">
            <a:xfrm>
              <a:off x="4749" y="668"/>
              <a:ext cx="581" cy="145"/>
              <a:chOff x="614" y="2568"/>
              <a:chExt cx="725" cy="139"/>
            </a:xfrm>
          </p:grpSpPr>
          <p:sp>
            <p:nvSpPr>
              <p:cNvPr id="323" name="AutoShape 146">
                <a:extLst>
                  <a:ext uri="{FF2B5EF4-FFF2-40B4-BE49-F238E27FC236}">
                    <a16:creationId xmlns:a16="http://schemas.microsoft.com/office/drawing/2014/main" id="{B75BF63D-E7E0-6640-A10B-E09175442A77}"/>
                  </a:ext>
                </a:extLst>
              </p:cNvPr>
              <p:cNvSpPr>
                <a:spLocks noChangeArrowheads="1"/>
              </p:cNvSpPr>
              <p:nvPr/>
            </p:nvSpPr>
            <p:spPr bwMode="auto">
              <a:xfrm>
                <a:off x="616" y="2567"/>
                <a:ext cx="725"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24" name="AutoShape 147">
                <a:extLst>
                  <a:ext uri="{FF2B5EF4-FFF2-40B4-BE49-F238E27FC236}">
                    <a16:creationId xmlns:a16="http://schemas.microsoft.com/office/drawing/2014/main" id="{074358F6-E1DA-D042-B053-9C4C54023FE2}"/>
                  </a:ext>
                </a:extLst>
              </p:cNvPr>
              <p:cNvSpPr>
                <a:spLocks noChangeArrowheads="1"/>
              </p:cNvSpPr>
              <p:nvPr/>
            </p:nvSpPr>
            <p:spPr bwMode="auto">
              <a:xfrm>
                <a:off x="631" y="2586"/>
                <a:ext cx="695" cy="10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99" name="Rectangle 148">
              <a:extLst>
                <a:ext uri="{FF2B5EF4-FFF2-40B4-BE49-F238E27FC236}">
                  <a16:creationId xmlns:a16="http://schemas.microsoft.com/office/drawing/2014/main" id="{DECDE972-9E25-674C-ACC1-43F55CD92F4E}"/>
                </a:ext>
              </a:extLst>
            </p:cNvPr>
            <p:cNvSpPr>
              <a:spLocks noChangeArrowheads="1"/>
            </p:cNvSpPr>
            <p:nvPr/>
          </p:nvSpPr>
          <p:spPr bwMode="auto">
            <a:xfrm>
              <a:off x="4224" y="1016"/>
              <a:ext cx="599" cy="53"/>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00" name="Group 149">
              <a:extLst>
                <a:ext uri="{FF2B5EF4-FFF2-40B4-BE49-F238E27FC236}">
                  <a16:creationId xmlns:a16="http://schemas.microsoft.com/office/drawing/2014/main" id="{82296A06-752A-254D-8846-4D0F3F43F261}"/>
                </a:ext>
              </a:extLst>
            </p:cNvPr>
            <p:cNvGrpSpPr>
              <a:grpSpLocks/>
            </p:cNvGrpSpPr>
            <p:nvPr/>
          </p:nvGrpSpPr>
          <p:grpSpPr bwMode="auto">
            <a:xfrm>
              <a:off x="4747" y="994"/>
              <a:ext cx="581" cy="134"/>
              <a:chOff x="614" y="2568"/>
              <a:chExt cx="725" cy="139"/>
            </a:xfrm>
          </p:grpSpPr>
          <p:sp>
            <p:nvSpPr>
              <p:cNvPr id="321" name="AutoShape 150">
                <a:extLst>
                  <a:ext uri="{FF2B5EF4-FFF2-40B4-BE49-F238E27FC236}">
                    <a16:creationId xmlns:a16="http://schemas.microsoft.com/office/drawing/2014/main" id="{F5A8BC22-523A-4147-9575-B8F7D060F116}"/>
                  </a:ext>
                </a:extLst>
              </p:cNvPr>
              <p:cNvSpPr>
                <a:spLocks noChangeArrowheads="1"/>
              </p:cNvSpPr>
              <p:nvPr/>
            </p:nvSpPr>
            <p:spPr bwMode="auto">
              <a:xfrm>
                <a:off x="611" y="2571"/>
                <a:ext cx="725"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22" name="AutoShape 151">
                <a:extLst>
                  <a:ext uri="{FF2B5EF4-FFF2-40B4-BE49-F238E27FC236}">
                    <a16:creationId xmlns:a16="http://schemas.microsoft.com/office/drawing/2014/main" id="{EAF2AC7F-A8C0-FC4F-8C37-5D458F19BF62}"/>
                  </a:ext>
                </a:extLst>
              </p:cNvPr>
              <p:cNvSpPr>
                <a:spLocks noChangeArrowheads="1"/>
              </p:cNvSpPr>
              <p:nvPr/>
            </p:nvSpPr>
            <p:spPr bwMode="auto">
              <a:xfrm>
                <a:off x="626" y="2584"/>
                <a:ext cx="695"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01" name="Rectangle 152">
              <a:extLst>
                <a:ext uri="{FF2B5EF4-FFF2-40B4-BE49-F238E27FC236}">
                  <a16:creationId xmlns:a16="http://schemas.microsoft.com/office/drawing/2014/main" id="{4F90A69C-CEC4-A24D-9C82-52BA6FC8934D}"/>
                </a:ext>
              </a:extLst>
            </p:cNvPr>
            <p:cNvSpPr>
              <a:spLocks noChangeArrowheads="1"/>
            </p:cNvSpPr>
            <p:nvPr/>
          </p:nvSpPr>
          <p:spPr bwMode="auto">
            <a:xfrm>
              <a:off x="4218" y="1360"/>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02" name="Rectangle 153">
              <a:extLst>
                <a:ext uri="{FF2B5EF4-FFF2-40B4-BE49-F238E27FC236}">
                  <a16:creationId xmlns:a16="http://schemas.microsoft.com/office/drawing/2014/main" id="{4EAFCA72-25B7-7747-916E-327595FFDBCD}"/>
                </a:ext>
              </a:extLst>
            </p:cNvPr>
            <p:cNvSpPr>
              <a:spLocks noChangeArrowheads="1"/>
            </p:cNvSpPr>
            <p:nvPr/>
          </p:nvSpPr>
          <p:spPr bwMode="auto">
            <a:xfrm>
              <a:off x="4230" y="1657"/>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03" name="Group 154">
              <a:extLst>
                <a:ext uri="{FF2B5EF4-FFF2-40B4-BE49-F238E27FC236}">
                  <a16:creationId xmlns:a16="http://schemas.microsoft.com/office/drawing/2014/main" id="{8277CD38-8B7B-9748-AD3B-10D14BC1AA1D}"/>
                </a:ext>
              </a:extLst>
            </p:cNvPr>
            <p:cNvGrpSpPr>
              <a:grpSpLocks/>
            </p:cNvGrpSpPr>
            <p:nvPr/>
          </p:nvGrpSpPr>
          <p:grpSpPr bwMode="auto">
            <a:xfrm>
              <a:off x="4735" y="1627"/>
              <a:ext cx="582" cy="151"/>
              <a:chOff x="614" y="2568"/>
              <a:chExt cx="725" cy="139"/>
            </a:xfrm>
          </p:grpSpPr>
          <p:sp>
            <p:nvSpPr>
              <p:cNvPr id="319" name="AutoShape 155">
                <a:extLst>
                  <a:ext uri="{FF2B5EF4-FFF2-40B4-BE49-F238E27FC236}">
                    <a16:creationId xmlns:a16="http://schemas.microsoft.com/office/drawing/2014/main" id="{5B02472C-767E-8C4B-A1E5-693F9C4C2A6A}"/>
                  </a:ext>
                </a:extLst>
              </p:cNvPr>
              <p:cNvSpPr>
                <a:spLocks noChangeArrowheads="1"/>
              </p:cNvSpPr>
              <p:nvPr/>
            </p:nvSpPr>
            <p:spPr bwMode="auto">
              <a:xfrm>
                <a:off x="611" y="2571"/>
                <a:ext cx="731" cy="13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20" name="AutoShape 156">
                <a:extLst>
                  <a:ext uri="{FF2B5EF4-FFF2-40B4-BE49-F238E27FC236}">
                    <a16:creationId xmlns:a16="http://schemas.microsoft.com/office/drawing/2014/main" id="{DA6E1AA2-450F-174D-A85C-5D39B60ABD9D}"/>
                  </a:ext>
                </a:extLst>
              </p:cNvPr>
              <p:cNvSpPr>
                <a:spLocks noChangeArrowheads="1"/>
              </p:cNvSpPr>
              <p:nvPr/>
            </p:nvSpPr>
            <p:spPr bwMode="auto">
              <a:xfrm>
                <a:off x="626" y="2589"/>
                <a:ext cx="701" cy="9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04" name="Freeform 157">
              <a:extLst>
                <a:ext uri="{FF2B5EF4-FFF2-40B4-BE49-F238E27FC236}">
                  <a16:creationId xmlns:a16="http://schemas.microsoft.com/office/drawing/2014/main" id="{43557BDC-C555-5040-B5DB-5D425E9BFE16}"/>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05" name="Group 158">
              <a:extLst>
                <a:ext uri="{FF2B5EF4-FFF2-40B4-BE49-F238E27FC236}">
                  <a16:creationId xmlns:a16="http://schemas.microsoft.com/office/drawing/2014/main" id="{C333E870-3BD7-C645-AAC2-98508A7E36E9}"/>
                </a:ext>
              </a:extLst>
            </p:cNvPr>
            <p:cNvGrpSpPr>
              <a:grpSpLocks/>
            </p:cNvGrpSpPr>
            <p:nvPr/>
          </p:nvGrpSpPr>
          <p:grpSpPr bwMode="auto">
            <a:xfrm>
              <a:off x="4739" y="1327"/>
              <a:ext cx="582" cy="139"/>
              <a:chOff x="614" y="2568"/>
              <a:chExt cx="725" cy="139"/>
            </a:xfrm>
          </p:grpSpPr>
          <p:sp>
            <p:nvSpPr>
              <p:cNvPr id="317" name="AutoShape 159">
                <a:extLst>
                  <a:ext uri="{FF2B5EF4-FFF2-40B4-BE49-F238E27FC236}">
                    <a16:creationId xmlns:a16="http://schemas.microsoft.com/office/drawing/2014/main" id="{EFC968C4-6392-E247-9A44-0D21D80BC1C8}"/>
                  </a:ext>
                </a:extLst>
              </p:cNvPr>
              <p:cNvSpPr>
                <a:spLocks noChangeArrowheads="1"/>
              </p:cNvSpPr>
              <p:nvPr/>
            </p:nvSpPr>
            <p:spPr bwMode="auto">
              <a:xfrm>
                <a:off x="614" y="2568"/>
                <a:ext cx="723"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8" name="AutoShape 160">
                <a:extLst>
                  <a:ext uri="{FF2B5EF4-FFF2-40B4-BE49-F238E27FC236}">
                    <a16:creationId xmlns:a16="http://schemas.microsoft.com/office/drawing/2014/main" id="{9315F821-D903-1C43-B0DF-C13E1CFC6E95}"/>
                  </a:ext>
                </a:extLst>
              </p:cNvPr>
              <p:cNvSpPr>
                <a:spLocks noChangeArrowheads="1"/>
              </p:cNvSpPr>
              <p:nvPr/>
            </p:nvSpPr>
            <p:spPr bwMode="auto">
              <a:xfrm>
                <a:off x="629" y="2581"/>
                <a:ext cx="694"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06" name="Rectangle 161">
              <a:extLst>
                <a:ext uri="{FF2B5EF4-FFF2-40B4-BE49-F238E27FC236}">
                  <a16:creationId xmlns:a16="http://schemas.microsoft.com/office/drawing/2014/main" id="{4A93E05B-231B-8F4E-AC44-1E61C8779F78}"/>
                </a:ext>
              </a:extLst>
            </p:cNvPr>
            <p:cNvSpPr>
              <a:spLocks noChangeArrowheads="1"/>
            </p:cNvSpPr>
            <p:nvPr/>
          </p:nvSpPr>
          <p:spPr bwMode="auto">
            <a:xfrm>
              <a:off x="5248" y="429"/>
              <a:ext cx="72" cy="2290"/>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07" name="Freeform 162">
              <a:extLst>
                <a:ext uri="{FF2B5EF4-FFF2-40B4-BE49-F238E27FC236}">
                  <a16:creationId xmlns:a16="http://schemas.microsoft.com/office/drawing/2014/main" id="{A81021FA-3B4B-8540-B233-88280DF917CD}"/>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08" name="Freeform 163">
              <a:extLst>
                <a:ext uri="{FF2B5EF4-FFF2-40B4-BE49-F238E27FC236}">
                  <a16:creationId xmlns:a16="http://schemas.microsoft.com/office/drawing/2014/main" id="{B4BBCFA8-CE65-3B46-B8C0-90C8E2A9FAE4}"/>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09" name="Oval 164">
              <a:extLst>
                <a:ext uri="{FF2B5EF4-FFF2-40B4-BE49-F238E27FC236}">
                  <a16:creationId xmlns:a16="http://schemas.microsoft.com/office/drawing/2014/main" id="{5BC0A35E-B59B-2747-AF4F-E2B7BF2E9D9B}"/>
                </a:ext>
              </a:extLst>
            </p:cNvPr>
            <p:cNvSpPr>
              <a:spLocks noChangeArrowheads="1"/>
            </p:cNvSpPr>
            <p:nvPr/>
          </p:nvSpPr>
          <p:spPr bwMode="auto">
            <a:xfrm>
              <a:off x="5517" y="2614"/>
              <a:ext cx="48" cy="92"/>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0" name="Freeform 165">
              <a:extLst>
                <a:ext uri="{FF2B5EF4-FFF2-40B4-BE49-F238E27FC236}">
                  <a16:creationId xmlns:a16="http://schemas.microsoft.com/office/drawing/2014/main" id="{18C56782-0533-9C40-9224-8F36130D8884}"/>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1" name="AutoShape 166">
              <a:extLst>
                <a:ext uri="{FF2B5EF4-FFF2-40B4-BE49-F238E27FC236}">
                  <a16:creationId xmlns:a16="http://schemas.microsoft.com/office/drawing/2014/main" id="{B68A6AC7-4ED2-D44E-90B8-E63CF73BBC97}"/>
                </a:ext>
              </a:extLst>
            </p:cNvPr>
            <p:cNvSpPr>
              <a:spLocks noChangeArrowheads="1"/>
            </p:cNvSpPr>
            <p:nvPr/>
          </p:nvSpPr>
          <p:spPr bwMode="auto">
            <a:xfrm>
              <a:off x="4140" y="2680"/>
              <a:ext cx="1197" cy="145"/>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2" name="AutoShape 167">
              <a:extLst>
                <a:ext uri="{FF2B5EF4-FFF2-40B4-BE49-F238E27FC236}">
                  <a16:creationId xmlns:a16="http://schemas.microsoft.com/office/drawing/2014/main" id="{906EF179-00FE-3F4F-AD8D-E9B8F23DE35F}"/>
                </a:ext>
              </a:extLst>
            </p:cNvPr>
            <p:cNvSpPr>
              <a:spLocks noChangeArrowheads="1"/>
            </p:cNvSpPr>
            <p:nvPr/>
          </p:nvSpPr>
          <p:spPr bwMode="auto">
            <a:xfrm>
              <a:off x="4206" y="2713"/>
              <a:ext cx="1072" cy="79"/>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3" name="Oval 168">
              <a:extLst>
                <a:ext uri="{FF2B5EF4-FFF2-40B4-BE49-F238E27FC236}">
                  <a16:creationId xmlns:a16="http://schemas.microsoft.com/office/drawing/2014/main" id="{714D65B7-5EDC-2840-9C29-D308D9655A6C}"/>
                </a:ext>
              </a:extLst>
            </p:cNvPr>
            <p:cNvSpPr>
              <a:spLocks noChangeArrowheads="1"/>
            </p:cNvSpPr>
            <p:nvPr/>
          </p:nvSpPr>
          <p:spPr bwMode="auto">
            <a:xfrm>
              <a:off x="4308" y="2383"/>
              <a:ext cx="156" cy="145"/>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4" name="Oval 169">
              <a:extLst>
                <a:ext uri="{FF2B5EF4-FFF2-40B4-BE49-F238E27FC236}">
                  <a16:creationId xmlns:a16="http://schemas.microsoft.com/office/drawing/2014/main" id="{E64A117A-C67D-AB41-A8E7-4A508BB314F3}"/>
                </a:ext>
              </a:extLst>
            </p:cNvPr>
            <p:cNvSpPr>
              <a:spLocks noChangeArrowheads="1"/>
            </p:cNvSpPr>
            <p:nvPr/>
          </p:nvSpPr>
          <p:spPr bwMode="auto">
            <a:xfrm>
              <a:off x="4487" y="2383"/>
              <a:ext cx="162" cy="145"/>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15" name="Oval 170">
              <a:extLst>
                <a:ext uri="{FF2B5EF4-FFF2-40B4-BE49-F238E27FC236}">
                  <a16:creationId xmlns:a16="http://schemas.microsoft.com/office/drawing/2014/main" id="{C59668D3-09F9-BD44-8596-C01818912BD0}"/>
                </a:ext>
              </a:extLst>
            </p:cNvPr>
            <p:cNvSpPr>
              <a:spLocks noChangeArrowheads="1"/>
            </p:cNvSpPr>
            <p:nvPr/>
          </p:nvSpPr>
          <p:spPr bwMode="auto">
            <a:xfrm>
              <a:off x="4661" y="2383"/>
              <a:ext cx="162" cy="139"/>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6" name="Rectangle 171">
              <a:extLst>
                <a:ext uri="{FF2B5EF4-FFF2-40B4-BE49-F238E27FC236}">
                  <a16:creationId xmlns:a16="http://schemas.microsoft.com/office/drawing/2014/main" id="{8E530C7C-3D86-3C4B-891E-CB9AC883FCBB}"/>
                </a:ext>
              </a:extLst>
            </p:cNvPr>
            <p:cNvSpPr>
              <a:spLocks noChangeArrowheads="1"/>
            </p:cNvSpPr>
            <p:nvPr/>
          </p:nvSpPr>
          <p:spPr bwMode="auto">
            <a:xfrm>
              <a:off x="5062" y="1835"/>
              <a:ext cx="84" cy="759"/>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325" name="Group 172">
            <a:extLst>
              <a:ext uri="{FF2B5EF4-FFF2-40B4-BE49-F238E27FC236}">
                <a16:creationId xmlns:a16="http://schemas.microsoft.com/office/drawing/2014/main" id="{F34C0BB9-9ECA-9B40-B10C-16DEDBDC16C3}"/>
              </a:ext>
            </a:extLst>
          </p:cNvPr>
          <p:cNvGrpSpPr>
            <a:grpSpLocks/>
          </p:cNvGrpSpPr>
          <p:nvPr/>
        </p:nvGrpSpPr>
        <p:grpSpPr bwMode="auto">
          <a:xfrm>
            <a:off x="7885017" y="5148533"/>
            <a:ext cx="525463" cy="557213"/>
            <a:chOff x="-44" y="1473"/>
            <a:chExt cx="981" cy="1105"/>
          </a:xfrm>
        </p:grpSpPr>
        <p:pic>
          <p:nvPicPr>
            <p:cNvPr id="326" name="Picture 173" descr="desktop_computer_stylized_medium">
              <a:extLst>
                <a:ext uri="{FF2B5EF4-FFF2-40B4-BE49-F238E27FC236}">
                  <a16:creationId xmlns:a16="http://schemas.microsoft.com/office/drawing/2014/main" id="{58DEA6BA-6A8A-414B-A5D1-8C42E963B5B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27" name="Freeform 174">
              <a:extLst>
                <a:ext uri="{FF2B5EF4-FFF2-40B4-BE49-F238E27FC236}">
                  <a16:creationId xmlns:a16="http://schemas.microsoft.com/office/drawing/2014/main" id="{5636D377-DB0D-6F40-811F-10EE64604D69}"/>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328" name="Group 175">
            <a:extLst>
              <a:ext uri="{FF2B5EF4-FFF2-40B4-BE49-F238E27FC236}">
                <a16:creationId xmlns:a16="http://schemas.microsoft.com/office/drawing/2014/main" id="{7306AC90-5B34-3F4E-B626-0E34022A31C8}"/>
              </a:ext>
            </a:extLst>
          </p:cNvPr>
          <p:cNvGrpSpPr>
            <a:grpSpLocks/>
          </p:cNvGrpSpPr>
          <p:nvPr/>
        </p:nvGrpSpPr>
        <p:grpSpPr bwMode="auto">
          <a:xfrm>
            <a:off x="8650192" y="1557608"/>
            <a:ext cx="377825" cy="576263"/>
            <a:chOff x="4140" y="429"/>
            <a:chExt cx="1425" cy="2396"/>
          </a:xfrm>
        </p:grpSpPr>
        <p:sp>
          <p:nvSpPr>
            <p:cNvPr id="329" name="Freeform 176">
              <a:extLst>
                <a:ext uri="{FF2B5EF4-FFF2-40B4-BE49-F238E27FC236}">
                  <a16:creationId xmlns:a16="http://schemas.microsoft.com/office/drawing/2014/main" id="{F3CFDF78-3F2C-B047-99D5-2F35E0D1B496}"/>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0" name="Rectangle 177">
              <a:extLst>
                <a:ext uri="{FF2B5EF4-FFF2-40B4-BE49-F238E27FC236}">
                  <a16:creationId xmlns:a16="http://schemas.microsoft.com/office/drawing/2014/main" id="{6D671750-A74B-B64E-8E68-C40948E6DE36}"/>
                </a:ext>
              </a:extLst>
            </p:cNvPr>
            <p:cNvSpPr>
              <a:spLocks noChangeArrowheads="1"/>
            </p:cNvSpPr>
            <p:nvPr/>
          </p:nvSpPr>
          <p:spPr bwMode="auto">
            <a:xfrm>
              <a:off x="4206" y="429"/>
              <a:ext cx="1048"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1" name="Freeform 178">
              <a:extLst>
                <a:ext uri="{FF2B5EF4-FFF2-40B4-BE49-F238E27FC236}">
                  <a16:creationId xmlns:a16="http://schemas.microsoft.com/office/drawing/2014/main" id="{9438FA78-1938-514C-80BF-10ED666E38FE}"/>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2" name="Freeform 179">
              <a:extLst>
                <a:ext uri="{FF2B5EF4-FFF2-40B4-BE49-F238E27FC236}">
                  <a16:creationId xmlns:a16="http://schemas.microsoft.com/office/drawing/2014/main" id="{FD23EFF2-90E8-9045-936A-06124249A5E5}"/>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3" name="Rectangle 180">
              <a:extLst>
                <a:ext uri="{FF2B5EF4-FFF2-40B4-BE49-F238E27FC236}">
                  <a16:creationId xmlns:a16="http://schemas.microsoft.com/office/drawing/2014/main" id="{C3C9A679-FD27-EE4A-B715-049B9DDB6300}"/>
                </a:ext>
              </a:extLst>
            </p:cNvPr>
            <p:cNvSpPr>
              <a:spLocks noChangeArrowheads="1"/>
            </p:cNvSpPr>
            <p:nvPr/>
          </p:nvSpPr>
          <p:spPr bwMode="auto">
            <a:xfrm>
              <a:off x="4212" y="693"/>
              <a:ext cx="599"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34" name="Group 181">
              <a:extLst>
                <a:ext uri="{FF2B5EF4-FFF2-40B4-BE49-F238E27FC236}">
                  <a16:creationId xmlns:a16="http://schemas.microsoft.com/office/drawing/2014/main" id="{F5C3481D-451B-B142-A35C-15C582D38E95}"/>
                </a:ext>
              </a:extLst>
            </p:cNvPr>
            <p:cNvGrpSpPr>
              <a:grpSpLocks/>
            </p:cNvGrpSpPr>
            <p:nvPr/>
          </p:nvGrpSpPr>
          <p:grpSpPr bwMode="auto">
            <a:xfrm>
              <a:off x="4749" y="668"/>
              <a:ext cx="581" cy="145"/>
              <a:chOff x="614" y="2568"/>
              <a:chExt cx="725" cy="139"/>
            </a:xfrm>
          </p:grpSpPr>
          <p:sp>
            <p:nvSpPr>
              <p:cNvPr id="359" name="AutoShape 182">
                <a:extLst>
                  <a:ext uri="{FF2B5EF4-FFF2-40B4-BE49-F238E27FC236}">
                    <a16:creationId xmlns:a16="http://schemas.microsoft.com/office/drawing/2014/main" id="{2C243628-F48B-0247-9C77-CADC193BA25B}"/>
                  </a:ext>
                </a:extLst>
              </p:cNvPr>
              <p:cNvSpPr>
                <a:spLocks noChangeArrowheads="1"/>
              </p:cNvSpPr>
              <p:nvPr/>
            </p:nvSpPr>
            <p:spPr bwMode="auto">
              <a:xfrm>
                <a:off x="616" y="2567"/>
                <a:ext cx="725"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0" name="AutoShape 183">
                <a:extLst>
                  <a:ext uri="{FF2B5EF4-FFF2-40B4-BE49-F238E27FC236}">
                    <a16:creationId xmlns:a16="http://schemas.microsoft.com/office/drawing/2014/main" id="{C3D71DA0-C793-D949-906B-887E37FD01C9}"/>
                  </a:ext>
                </a:extLst>
              </p:cNvPr>
              <p:cNvSpPr>
                <a:spLocks noChangeArrowheads="1"/>
              </p:cNvSpPr>
              <p:nvPr/>
            </p:nvSpPr>
            <p:spPr bwMode="auto">
              <a:xfrm>
                <a:off x="631" y="2586"/>
                <a:ext cx="695" cy="10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35" name="Rectangle 184">
              <a:extLst>
                <a:ext uri="{FF2B5EF4-FFF2-40B4-BE49-F238E27FC236}">
                  <a16:creationId xmlns:a16="http://schemas.microsoft.com/office/drawing/2014/main" id="{246902F9-C4DC-454E-9DA0-3D5842DB38D7}"/>
                </a:ext>
              </a:extLst>
            </p:cNvPr>
            <p:cNvSpPr>
              <a:spLocks noChangeArrowheads="1"/>
            </p:cNvSpPr>
            <p:nvPr/>
          </p:nvSpPr>
          <p:spPr bwMode="auto">
            <a:xfrm>
              <a:off x="4224" y="1016"/>
              <a:ext cx="599" cy="53"/>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36" name="Group 185">
              <a:extLst>
                <a:ext uri="{FF2B5EF4-FFF2-40B4-BE49-F238E27FC236}">
                  <a16:creationId xmlns:a16="http://schemas.microsoft.com/office/drawing/2014/main" id="{7667DA9A-FE8F-654A-8B9E-218AADDABF18}"/>
                </a:ext>
              </a:extLst>
            </p:cNvPr>
            <p:cNvGrpSpPr>
              <a:grpSpLocks/>
            </p:cNvGrpSpPr>
            <p:nvPr/>
          </p:nvGrpSpPr>
          <p:grpSpPr bwMode="auto">
            <a:xfrm>
              <a:off x="4747" y="994"/>
              <a:ext cx="581" cy="134"/>
              <a:chOff x="614" y="2568"/>
              <a:chExt cx="725" cy="139"/>
            </a:xfrm>
          </p:grpSpPr>
          <p:sp>
            <p:nvSpPr>
              <p:cNvPr id="357" name="AutoShape 186">
                <a:extLst>
                  <a:ext uri="{FF2B5EF4-FFF2-40B4-BE49-F238E27FC236}">
                    <a16:creationId xmlns:a16="http://schemas.microsoft.com/office/drawing/2014/main" id="{89170F11-7571-2B45-8719-95E83BC651DC}"/>
                  </a:ext>
                </a:extLst>
              </p:cNvPr>
              <p:cNvSpPr>
                <a:spLocks noChangeArrowheads="1"/>
              </p:cNvSpPr>
              <p:nvPr/>
            </p:nvSpPr>
            <p:spPr bwMode="auto">
              <a:xfrm>
                <a:off x="611" y="2571"/>
                <a:ext cx="725"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58" name="AutoShape 187">
                <a:extLst>
                  <a:ext uri="{FF2B5EF4-FFF2-40B4-BE49-F238E27FC236}">
                    <a16:creationId xmlns:a16="http://schemas.microsoft.com/office/drawing/2014/main" id="{E76D6632-4213-1A4C-994D-E58521FFA452}"/>
                  </a:ext>
                </a:extLst>
              </p:cNvPr>
              <p:cNvSpPr>
                <a:spLocks noChangeArrowheads="1"/>
              </p:cNvSpPr>
              <p:nvPr/>
            </p:nvSpPr>
            <p:spPr bwMode="auto">
              <a:xfrm>
                <a:off x="626" y="2584"/>
                <a:ext cx="695"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37" name="Rectangle 188">
              <a:extLst>
                <a:ext uri="{FF2B5EF4-FFF2-40B4-BE49-F238E27FC236}">
                  <a16:creationId xmlns:a16="http://schemas.microsoft.com/office/drawing/2014/main" id="{042D5530-947C-8042-964E-981127ADCA1C}"/>
                </a:ext>
              </a:extLst>
            </p:cNvPr>
            <p:cNvSpPr>
              <a:spLocks noChangeArrowheads="1"/>
            </p:cNvSpPr>
            <p:nvPr/>
          </p:nvSpPr>
          <p:spPr bwMode="auto">
            <a:xfrm>
              <a:off x="4218" y="1360"/>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8" name="Rectangle 189">
              <a:extLst>
                <a:ext uri="{FF2B5EF4-FFF2-40B4-BE49-F238E27FC236}">
                  <a16:creationId xmlns:a16="http://schemas.microsoft.com/office/drawing/2014/main" id="{2F89380A-7E24-A848-A517-F0FC736922E7}"/>
                </a:ext>
              </a:extLst>
            </p:cNvPr>
            <p:cNvSpPr>
              <a:spLocks noChangeArrowheads="1"/>
            </p:cNvSpPr>
            <p:nvPr/>
          </p:nvSpPr>
          <p:spPr bwMode="auto">
            <a:xfrm>
              <a:off x="4230" y="1657"/>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39" name="Group 190">
              <a:extLst>
                <a:ext uri="{FF2B5EF4-FFF2-40B4-BE49-F238E27FC236}">
                  <a16:creationId xmlns:a16="http://schemas.microsoft.com/office/drawing/2014/main" id="{38C1848A-3B99-B348-91C8-29218555E83A}"/>
                </a:ext>
              </a:extLst>
            </p:cNvPr>
            <p:cNvGrpSpPr>
              <a:grpSpLocks/>
            </p:cNvGrpSpPr>
            <p:nvPr/>
          </p:nvGrpSpPr>
          <p:grpSpPr bwMode="auto">
            <a:xfrm>
              <a:off x="4735" y="1627"/>
              <a:ext cx="582" cy="151"/>
              <a:chOff x="614" y="2568"/>
              <a:chExt cx="725" cy="139"/>
            </a:xfrm>
          </p:grpSpPr>
          <p:sp>
            <p:nvSpPr>
              <p:cNvPr id="355" name="AutoShape 191">
                <a:extLst>
                  <a:ext uri="{FF2B5EF4-FFF2-40B4-BE49-F238E27FC236}">
                    <a16:creationId xmlns:a16="http://schemas.microsoft.com/office/drawing/2014/main" id="{676776FA-ACE8-1B44-A3F2-EE744FFE1B2F}"/>
                  </a:ext>
                </a:extLst>
              </p:cNvPr>
              <p:cNvSpPr>
                <a:spLocks noChangeArrowheads="1"/>
              </p:cNvSpPr>
              <p:nvPr/>
            </p:nvSpPr>
            <p:spPr bwMode="auto">
              <a:xfrm>
                <a:off x="611" y="2571"/>
                <a:ext cx="731" cy="13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56" name="AutoShape 192">
                <a:extLst>
                  <a:ext uri="{FF2B5EF4-FFF2-40B4-BE49-F238E27FC236}">
                    <a16:creationId xmlns:a16="http://schemas.microsoft.com/office/drawing/2014/main" id="{642A052A-BC62-D049-9EBF-AC2B9D28A87C}"/>
                  </a:ext>
                </a:extLst>
              </p:cNvPr>
              <p:cNvSpPr>
                <a:spLocks noChangeArrowheads="1"/>
              </p:cNvSpPr>
              <p:nvPr/>
            </p:nvSpPr>
            <p:spPr bwMode="auto">
              <a:xfrm>
                <a:off x="626" y="2589"/>
                <a:ext cx="701" cy="9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40" name="Freeform 193">
              <a:extLst>
                <a:ext uri="{FF2B5EF4-FFF2-40B4-BE49-F238E27FC236}">
                  <a16:creationId xmlns:a16="http://schemas.microsoft.com/office/drawing/2014/main" id="{20022731-282E-5349-BD84-5AC931894117}"/>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41" name="Group 194">
              <a:extLst>
                <a:ext uri="{FF2B5EF4-FFF2-40B4-BE49-F238E27FC236}">
                  <a16:creationId xmlns:a16="http://schemas.microsoft.com/office/drawing/2014/main" id="{C8EEA896-B8C6-834F-9741-B4BC6894041D}"/>
                </a:ext>
              </a:extLst>
            </p:cNvPr>
            <p:cNvGrpSpPr>
              <a:grpSpLocks/>
            </p:cNvGrpSpPr>
            <p:nvPr/>
          </p:nvGrpSpPr>
          <p:grpSpPr bwMode="auto">
            <a:xfrm>
              <a:off x="4739" y="1327"/>
              <a:ext cx="582" cy="139"/>
              <a:chOff x="614" y="2568"/>
              <a:chExt cx="725" cy="139"/>
            </a:xfrm>
          </p:grpSpPr>
          <p:sp>
            <p:nvSpPr>
              <p:cNvPr id="353" name="AutoShape 195">
                <a:extLst>
                  <a:ext uri="{FF2B5EF4-FFF2-40B4-BE49-F238E27FC236}">
                    <a16:creationId xmlns:a16="http://schemas.microsoft.com/office/drawing/2014/main" id="{FAEB0127-5E88-8848-A1E8-FCDC82E85BB6}"/>
                  </a:ext>
                </a:extLst>
              </p:cNvPr>
              <p:cNvSpPr>
                <a:spLocks noChangeArrowheads="1"/>
              </p:cNvSpPr>
              <p:nvPr/>
            </p:nvSpPr>
            <p:spPr bwMode="auto">
              <a:xfrm>
                <a:off x="614" y="2568"/>
                <a:ext cx="723"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54" name="AutoShape 196">
                <a:extLst>
                  <a:ext uri="{FF2B5EF4-FFF2-40B4-BE49-F238E27FC236}">
                    <a16:creationId xmlns:a16="http://schemas.microsoft.com/office/drawing/2014/main" id="{F6C14D4D-54BC-0347-8DE7-8C387B0DE5D3}"/>
                  </a:ext>
                </a:extLst>
              </p:cNvPr>
              <p:cNvSpPr>
                <a:spLocks noChangeArrowheads="1"/>
              </p:cNvSpPr>
              <p:nvPr/>
            </p:nvSpPr>
            <p:spPr bwMode="auto">
              <a:xfrm>
                <a:off x="629" y="2581"/>
                <a:ext cx="694"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42" name="Rectangle 197">
              <a:extLst>
                <a:ext uri="{FF2B5EF4-FFF2-40B4-BE49-F238E27FC236}">
                  <a16:creationId xmlns:a16="http://schemas.microsoft.com/office/drawing/2014/main" id="{DE2B5795-02B3-824F-BFB7-9E4468C2E04A}"/>
                </a:ext>
              </a:extLst>
            </p:cNvPr>
            <p:cNvSpPr>
              <a:spLocks noChangeArrowheads="1"/>
            </p:cNvSpPr>
            <p:nvPr/>
          </p:nvSpPr>
          <p:spPr bwMode="auto">
            <a:xfrm>
              <a:off x="5248" y="429"/>
              <a:ext cx="72" cy="2290"/>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43" name="Freeform 198">
              <a:extLst>
                <a:ext uri="{FF2B5EF4-FFF2-40B4-BE49-F238E27FC236}">
                  <a16:creationId xmlns:a16="http://schemas.microsoft.com/office/drawing/2014/main" id="{30654D98-FCC5-4940-8B89-40DEC14D245E}"/>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44" name="Freeform 199">
              <a:extLst>
                <a:ext uri="{FF2B5EF4-FFF2-40B4-BE49-F238E27FC236}">
                  <a16:creationId xmlns:a16="http://schemas.microsoft.com/office/drawing/2014/main" id="{DB2F1485-9F89-A14E-B2B0-E716B66FE509}"/>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45" name="Oval 200">
              <a:extLst>
                <a:ext uri="{FF2B5EF4-FFF2-40B4-BE49-F238E27FC236}">
                  <a16:creationId xmlns:a16="http://schemas.microsoft.com/office/drawing/2014/main" id="{0913F7BB-B350-6F4C-8E3C-B4373B6BBC1E}"/>
                </a:ext>
              </a:extLst>
            </p:cNvPr>
            <p:cNvSpPr>
              <a:spLocks noChangeArrowheads="1"/>
            </p:cNvSpPr>
            <p:nvPr/>
          </p:nvSpPr>
          <p:spPr bwMode="auto">
            <a:xfrm>
              <a:off x="5517" y="2614"/>
              <a:ext cx="48" cy="92"/>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46" name="Freeform 201">
              <a:extLst>
                <a:ext uri="{FF2B5EF4-FFF2-40B4-BE49-F238E27FC236}">
                  <a16:creationId xmlns:a16="http://schemas.microsoft.com/office/drawing/2014/main" id="{D806CA0F-D39E-1044-8994-B3481BAC561C}"/>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47" name="AutoShape 202">
              <a:extLst>
                <a:ext uri="{FF2B5EF4-FFF2-40B4-BE49-F238E27FC236}">
                  <a16:creationId xmlns:a16="http://schemas.microsoft.com/office/drawing/2014/main" id="{653E2F84-88DD-4C48-9132-5E9C22D3C500}"/>
                </a:ext>
              </a:extLst>
            </p:cNvPr>
            <p:cNvSpPr>
              <a:spLocks noChangeArrowheads="1"/>
            </p:cNvSpPr>
            <p:nvPr/>
          </p:nvSpPr>
          <p:spPr bwMode="auto">
            <a:xfrm>
              <a:off x="4140" y="2680"/>
              <a:ext cx="1197" cy="145"/>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48" name="AutoShape 203">
              <a:extLst>
                <a:ext uri="{FF2B5EF4-FFF2-40B4-BE49-F238E27FC236}">
                  <a16:creationId xmlns:a16="http://schemas.microsoft.com/office/drawing/2014/main" id="{7C1622A3-9F30-FA42-9B80-C8BB00A05B8D}"/>
                </a:ext>
              </a:extLst>
            </p:cNvPr>
            <p:cNvSpPr>
              <a:spLocks noChangeArrowheads="1"/>
            </p:cNvSpPr>
            <p:nvPr/>
          </p:nvSpPr>
          <p:spPr bwMode="auto">
            <a:xfrm>
              <a:off x="4206" y="2713"/>
              <a:ext cx="1072" cy="79"/>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49" name="Oval 204">
              <a:extLst>
                <a:ext uri="{FF2B5EF4-FFF2-40B4-BE49-F238E27FC236}">
                  <a16:creationId xmlns:a16="http://schemas.microsoft.com/office/drawing/2014/main" id="{432A4179-C51B-DE48-94FC-B7412F4DD34C}"/>
                </a:ext>
              </a:extLst>
            </p:cNvPr>
            <p:cNvSpPr>
              <a:spLocks noChangeArrowheads="1"/>
            </p:cNvSpPr>
            <p:nvPr/>
          </p:nvSpPr>
          <p:spPr bwMode="auto">
            <a:xfrm>
              <a:off x="4308" y="2383"/>
              <a:ext cx="156" cy="145"/>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50" name="Oval 205">
              <a:extLst>
                <a:ext uri="{FF2B5EF4-FFF2-40B4-BE49-F238E27FC236}">
                  <a16:creationId xmlns:a16="http://schemas.microsoft.com/office/drawing/2014/main" id="{9EF71E96-D069-134D-9318-D85F7FF2C502}"/>
                </a:ext>
              </a:extLst>
            </p:cNvPr>
            <p:cNvSpPr>
              <a:spLocks noChangeArrowheads="1"/>
            </p:cNvSpPr>
            <p:nvPr/>
          </p:nvSpPr>
          <p:spPr bwMode="auto">
            <a:xfrm>
              <a:off x="4487" y="2383"/>
              <a:ext cx="162" cy="145"/>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51" name="Oval 206">
              <a:extLst>
                <a:ext uri="{FF2B5EF4-FFF2-40B4-BE49-F238E27FC236}">
                  <a16:creationId xmlns:a16="http://schemas.microsoft.com/office/drawing/2014/main" id="{3E78A6EB-9CEA-E74E-91AB-439D7171D3AA}"/>
                </a:ext>
              </a:extLst>
            </p:cNvPr>
            <p:cNvSpPr>
              <a:spLocks noChangeArrowheads="1"/>
            </p:cNvSpPr>
            <p:nvPr/>
          </p:nvSpPr>
          <p:spPr bwMode="auto">
            <a:xfrm>
              <a:off x="4661" y="2383"/>
              <a:ext cx="162" cy="139"/>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52" name="Rectangle 207">
              <a:extLst>
                <a:ext uri="{FF2B5EF4-FFF2-40B4-BE49-F238E27FC236}">
                  <a16:creationId xmlns:a16="http://schemas.microsoft.com/office/drawing/2014/main" id="{1A62E052-D07D-6743-8E2D-F67E3E528E8B}"/>
                </a:ext>
              </a:extLst>
            </p:cNvPr>
            <p:cNvSpPr>
              <a:spLocks noChangeArrowheads="1"/>
            </p:cNvSpPr>
            <p:nvPr/>
          </p:nvSpPr>
          <p:spPr bwMode="auto">
            <a:xfrm>
              <a:off x="5062" y="1835"/>
              <a:ext cx="84" cy="759"/>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361" name="Group 208">
            <a:extLst>
              <a:ext uri="{FF2B5EF4-FFF2-40B4-BE49-F238E27FC236}">
                <a16:creationId xmlns:a16="http://schemas.microsoft.com/office/drawing/2014/main" id="{6A05235C-3E77-6F4F-8ADA-6D04AB8484D1}"/>
              </a:ext>
            </a:extLst>
          </p:cNvPr>
          <p:cNvGrpSpPr>
            <a:grpSpLocks/>
          </p:cNvGrpSpPr>
          <p:nvPr/>
        </p:nvGrpSpPr>
        <p:grpSpPr bwMode="auto">
          <a:xfrm>
            <a:off x="9402667" y="1589358"/>
            <a:ext cx="377825" cy="576263"/>
            <a:chOff x="4140" y="429"/>
            <a:chExt cx="1425" cy="2396"/>
          </a:xfrm>
        </p:grpSpPr>
        <p:sp>
          <p:nvSpPr>
            <p:cNvPr id="362" name="Freeform 209">
              <a:extLst>
                <a:ext uri="{FF2B5EF4-FFF2-40B4-BE49-F238E27FC236}">
                  <a16:creationId xmlns:a16="http://schemas.microsoft.com/office/drawing/2014/main" id="{D166875E-AD19-804C-965F-CDAED7A642D2}"/>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3" name="Rectangle 210">
              <a:extLst>
                <a:ext uri="{FF2B5EF4-FFF2-40B4-BE49-F238E27FC236}">
                  <a16:creationId xmlns:a16="http://schemas.microsoft.com/office/drawing/2014/main" id="{EC5E264D-98A2-B44D-B995-4CB53C25E2B4}"/>
                </a:ext>
              </a:extLst>
            </p:cNvPr>
            <p:cNvSpPr>
              <a:spLocks noChangeArrowheads="1"/>
            </p:cNvSpPr>
            <p:nvPr/>
          </p:nvSpPr>
          <p:spPr bwMode="auto">
            <a:xfrm>
              <a:off x="4206" y="429"/>
              <a:ext cx="1048"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4" name="Freeform 211">
              <a:extLst>
                <a:ext uri="{FF2B5EF4-FFF2-40B4-BE49-F238E27FC236}">
                  <a16:creationId xmlns:a16="http://schemas.microsoft.com/office/drawing/2014/main" id="{C1CF933D-FB73-3240-9F1D-5EED49E6AB45}"/>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5" name="Freeform 212">
              <a:extLst>
                <a:ext uri="{FF2B5EF4-FFF2-40B4-BE49-F238E27FC236}">
                  <a16:creationId xmlns:a16="http://schemas.microsoft.com/office/drawing/2014/main" id="{0FC67CB2-6BE1-1847-A437-D99084C5CC4E}"/>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6" name="Rectangle 213">
              <a:extLst>
                <a:ext uri="{FF2B5EF4-FFF2-40B4-BE49-F238E27FC236}">
                  <a16:creationId xmlns:a16="http://schemas.microsoft.com/office/drawing/2014/main" id="{14B7D932-BBFC-B74D-816C-440DB3FEB06E}"/>
                </a:ext>
              </a:extLst>
            </p:cNvPr>
            <p:cNvSpPr>
              <a:spLocks noChangeArrowheads="1"/>
            </p:cNvSpPr>
            <p:nvPr/>
          </p:nvSpPr>
          <p:spPr bwMode="auto">
            <a:xfrm>
              <a:off x="4212" y="693"/>
              <a:ext cx="599"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67" name="Group 214">
              <a:extLst>
                <a:ext uri="{FF2B5EF4-FFF2-40B4-BE49-F238E27FC236}">
                  <a16:creationId xmlns:a16="http://schemas.microsoft.com/office/drawing/2014/main" id="{904783F7-C673-AC48-8DEC-45B791D2E0FD}"/>
                </a:ext>
              </a:extLst>
            </p:cNvPr>
            <p:cNvGrpSpPr>
              <a:grpSpLocks/>
            </p:cNvGrpSpPr>
            <p:nvPr/>
          </p:nvGrpSpPr>
          <p:grpSpPr bwMode="auto">
            <a:xfrm>
              <a:off x="4749" y="668"/>
              <a:ext cx="581" cy="145"/>
              <a:chOff x="614" y="2568"/>
              <a:chExt cx="725" cy="139"/>
            </a:xfrm>
          </p:grpSpPr>
          <p:sp>
            <p:nvSpPr>
              <p:cNvPr id="392" name="AutoShape 215">
                <a:extLst>
                  <a:ext uri="{FF2B5EF4-FFF2-40B4-BE49-F238E27FC236}">
                    <a16:creationId xmlns:a16="http://schemas.microsoft.com/office/drawing/2014/main" id="{259ABA3E-950D-BF40-AF00-89747854A5FD}"/>
                  </a:ext>
                </a:extLst>
              </p:cNvPr>
              <p:cNvSpPr>
                <a:spLocks noChangeArrowheads="1"/>
              </p:cNvSpPr>
              <p:nvPr/>
            </p:nvSpPr>
            <p:spPr bwMode="auto">
              <a:xfrm>
                <a:off x="616" y="2567"/>
                <a:ext cx="725"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93" name="AutoShape 216">
                <a:extLst>
                  <a:ext uri="{FF2B5EF4-FFF2-40B4-BE49-F238E27FC236}">
                    <a16:creationId xmlns:a16="http://schemas.microsoft.com/office/drawing/2014/main" id="{D537C256-5556-E84D-BFD9-801601AF6D06}"/>
                  </a:ext>
                </a:extLst>
              </p:cNvPr>
              <p:cNvSpPr>
                <a:spLocks noChangeArrowheads="1"/>
              </p:cNvSpPr>
              <p:nvPr/>
            </p:nvSpPr>
            <p:spPr bwMode="auto">
              <a:xfrm>
                <a:off x="631" y="2586"/>
                <a:ext cx="695" cy="10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68" name="Rectangle 217">
              <a:extLst>
                <a:ext uri="{FF2B5EF4-FFF2-40B4-BE49-F238E27FC236}">
                  <a16:creationId xmlns:a16="http://schemas.microsoft.com/office/drawing/2014/main" id="{6A16D193-BA00-FA4C-84D3-5F7B5C0311B4}"/>
                </a:ext>
              </a:extLst>
            </p:cNvPr>
            <p:cNvSpPr>
              <a:spLocks noChangeArrowheads="1"/>
            </p:cNvSpPr>
            <p:nvPr/>
          </p:nvSpPr>
          <p:spPr bwMode="auto">
            <a:xfrm>
              <a:off x="4224" y="1016"/>
              <a:ext cx="599" cy="53"/>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69" name="Group 218">
              <a:extLst>
                <a:ext uri="{FF2B5EF4-FFF2-40B4-BE49-F238E27FC236}">
                  <a16:creationId xmlns:a16="http://schemas.microsoft.com/office/drawing/2014/main" id="{7151F57C-7772-D741-B346-9FD22AFEAC1C}"/>
                </a:ext>
              </a:extLst>
            </p:cNvPr>
            <p:cNvGrpSpPr>
              <a:grpSpLocks/>
            </p:cNvGrpSpPr>
            <p:nvPr/>
          </p:nvGrpSpPr>
          <p:grpSpPr bwMode="auto">
            <a:xfrm>
              <a:off x="4747" y="994"/>
              <a:ext cx="581" cy="134"/>
              <a:chOff x="614" y="2568"/>
              <a:chExt cx="725" cy="139"/>
            </a:xfrm>
          </p:grpSpPr>
          <p:sp>
            <p:nvSpPr>
              <p:cNvPr id="390" name="AutoShape 219">
                <a:extLst>
                  <a:ext uri="{FF2B5EF4-FFF2-40B4-BE49-F238E27FC236}">
                    <a16:creationId xmlns:a16="http://schemas.microsoft.com/office/drawing/2014/main" id="{28A8406C-AFA4-F94B-A2C4-E4FFB185C64F}"/>
                  </a:ext>
                </a:extLst>
              </p:cNvPr>
              <p:cNvSpPr>
                <a:spLocks noChangeArrowheads="1"/>
              </p:cNvSpPr>
              <p:nvPr/>
            </p:nvSpPr>
            <p:spPr bwMode="auto">
              <a:xfrm>
                <a:off x="611" y="2571"/>
                <a:ext cx="725"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91" name="AutoShape 220">
                <a:extLst>
                  <a:ext uri="{FF2B5EF4-FFF2-40B4-BE49-F238E27FC236}">
                    <a16:creationId xmlns:a16="http://schemas.microsoft.com/office/drawing/2014/main" id="{9A186499-2183-C24F-89D0-ACB1D39A2787}"/>
                  </a:ext>
                </a:extLst>
              </p:cNvPr>
              <p:cNvSpPr>
                <a:spLocks noChangeArrowheads="1"/>
              </p:cNvSpPr>
              <p:nvPr/>
            </p:nvSpPr>
            <p:spPr bwMode="auto">
              <a:xfrm>
                <a:off x="626" y="2584"/>
                <a:ext cx="695"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70" name="Rectangle 221">
              <a:extLst>
                <a:ext uri="{FF2B5EF4-FFF2-40B4-BE49-F238E27FC236}">
                  <a16:creationId xmlns:a16="http://schemas.microsoft.com/office/drawing/2014/main" id="{6959C99C-8685-CE45-B4A0-BEEBD9CE6FDF}"/>
                </a:ext>
              </a:extLst>
            </p:cNvPr>
            <p:cNvSpPr>
              <a:spLocks noChangeArrowheads="1"/>
            </p:cNvSpPr>
            <p:nvPr/>
          </p:nvSpPr>
          <p:spPr bwMode="auto">
            <a:xfrm>
              <a:off x="4218" y="1360"/>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71" name="Rectangle 222">
              <a:extLst>
                <a:ext uri="{FF2B5EF4-FFF2-40B4-BE49-F238E27FC236}">
                  <a16:creationId xmlns:a16="http://schemas.microsoft.com/office/drawing/2014/main" id="{0CEC0CDC-F36A-E147-800E-4BFDDC412C2D}"/>
                </a:ext>
              </a:extLst>
            </p:cNvPr>
            <p:cNvSpPr>
              <a:spLocks noChangeArrowheads="1"/>
            </p:cNvSpPr>
            <p:nvPr/>
          </p:nvSpPr>
          <p:spPr bwMode="auto">
            <a:xfrm>
              <a:off x="4230" y="1657"/>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72" name="Group 223">
              <a:extLst>
                <a:ext uri="{FF2B5EF4-FFF2-40B4-BE49-F238E27FC236}">
                  <a16:creationId xmlns:a16="http://schemas.microsoft.com/office/drawing/2014/main" id="{07BF1C14-2C6F-B94F-8289-1C37D6C61529}"/>
                </a:ext>
              </a:extLst>
            </p:cNvPr>
            <p:cNvGrpSpPr>
              <a:grpSpLocks/>
            </p:cNvGrpSpPr>
            <p:nvPr/>
          </p:nvGrpSpPr>
          <p:grpSpPr bwMode="auto">
            <a:xfrm>
              <a:off x="4735" y="1627"/>
              <a:ext cx="582" cy="151"/>
              <a:chOff x="614" y="2568"/>
              <a:chExt cx="725" cy="139"/>
            </a:xfrm>
          </p:grpSpPr>
          <p:sp>
            <p:nvSpPr>
              <p:cNvPr id="388" name="AutoShape 224">
                <a:extLst>
                  <a:ext uri="{FF2B5EF4-FFF2-40B4-BE49-F238E27FC236}">
                    <a16:creationId xmlns:a16="http://schemas.microsoft.com/office/drawing/2014/main" id="{B660D864-E6AF-2A4B-AF6E-15E67C246146}"/>
                  </a:ext>
                </a:extLst>
              </p:cNvPr>
              <p:cNvSpPr>
                <a:spLocks noChangeArrowheads="1"/>
              </p:cNvSpPr>
              <p:nvPr/>
            </p:nvSpPr>
            <p:spPr bwMode="auto">
              <a:xfrm>
                <a:off x="611" y="2571"/>
                <a:ext cx="731" cy="13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89" name="AutoShape 225">
                <a:extLst>
                  <a:ext uri="{FF2B5EF4-FFF2-40B4-BE49-F238E27FC236}">
                    <a16:creationId xmlns:a16="http://schemas.microsoft.com/office/drawing/2014/main" id="{A5592FCE-B8EB-CD42-BD69-D7E95DA3E255}"/>
                  </a:ext>
                </a:extLst>
              </p:cNvPr>
              <p:cNvSpPr>
                <a:spLocks noChangeArrowheads="1"/>
              </p:cNvSpPr>
              <p:nvPr/>
            </p:nvSpPr>
            <p:spPr bwMode="auto">
              <a:xfrm>
                <a:off x="626" y="2589"/>
                <a:ext cx="701" cy="9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73" name="Freeform 226">
              <a:extLst>
                <a:ext uri="{FF2B5EF4-FFF2-40B4-BE49-F238E27FC236}">
                  <a16:creationId xmlns:a16="http://schemas.microsoft.com/office/drawing/2014/main" id="{176C9152-AD9C-0043-999D-97BF01B75C5D}"/>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74" name="Group 227">
              <a:extLst>
                <a:ext uri="{FF2B5EF4-FFF2-40B4-BE49-F238E27FC236}">
                  <a16:creationId xmlns:a16="http://schemas.microsoft.com/office/drawing/2014/main" id="{DB7553BD-7EEF-1144-A10E-45052E753529}"/>
                </a:ext>
              </a:extLst>
            </p:cNvPr>
            <p:cNvGrpSpPr>
              <a:grpSpLocks/>
            </p:cNvGrpSpPr>
            <p:nvPr/>
          </p:nvGrpSpPr>
          <p:grpSpPr bwMode="auto">
            <a:xfrm>
              <a:off x="4739" y="1327"/>
              <a:ext cx="582" cy="139"/>
              <a:chOff x="614" y="2568"/>
              <a:chExt cx="725" cy="139"/>
            </a:xfrm>
          </p:grpSpPr>
          <p:sp>
            <p:nvSpPr>
              <p:cNvPr id="386" name="AutoShape 228">
                <a:extLst>
                  <a:ext uri="{FF2B5EF4-FFF2-40B4-BE49-F238E27FC236}">
                    <a16:creationId xmlns:a16="http://schemas.microsoft.com/office/drawing/2014/main" id="{209B423B-7C84-A444-BC5D-A11FD15670F9}"/>
                  </a:ext>
                </a:extLst>
              </p:cNvPr>
              <p:cNvSpPr>
                <a:spLocks noChangeArrowheads="1"/>
              </p:cNvSpPr>
              <p:nvPr/>
            </p:nvSpPr>
            <p:spPr bwMode="auto">
              <a:xfrm>
                <a:off x="614" y="2568"/>
                <a:ext cx="723"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87" name="AutoShape 229">
                <a:extLst>
                  <a:ext uri="{FF2B5EF4-FFF2-40B4-BE49-F238E27FC236}">
                    <a16:creationId xmlns:a16="http://schemas.microsoft.com/office/drawing/2014/main" id="{5AE73D33-B566-9A49-9DC6-C5469487BDCF}"/>
                  </a:ext>
                </a:extLst>
              </p:cNvPr>
              <p:cNvSpPr>
                <a:spLocks noChangeArrowheads="1"/>
              </p:cNvSpPr>
              <p:nvPr/>
            </p:nvSpPr>
            <p:spPr bwMode="auto">
              <a:xfrm>
                <a:off x="629" y="2581"/>
                <a:ext cx="694"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75" name="Rectangle 230">
              <a:extLst>
                <a:ext uri="{FF2B5EF4-FFF2-40B4-BE49-F238E27FC236}">
                  <a16:creationId xmlns:a16="http://schemas.microsoft.com/office/drawing/2014/main" id="{F54FB1FA-BA67-4B47-8CD0-DC612A86E69A}"/>
                </a:ext>
              </a:extLst>
            </p:cNvPr>
            <p:cNvSpPr>
              <a:spLocks noChangeArrowheads="1"/>
            </p:cNvSpPr>
            <p:nvPr/>
          </p:nvSpPr>
          <p:spPr bwMode="auto">
            <a:xfrm>
              <a:off x="5248" y="429"/>
              <a:ext cx="72" cy="2290"/>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76" name="Freeform 231">
              <a:extLst>
                <a:ext uri="{FF2B5EF4-FFF2-40B4-BE49-F238E27FC236}">
                  <a16:creationId xmlns:a16="http://schemas.microsoft.com/office/drawing/2014/main" id="{A3240397-6B0C-654E-88F1-F3F3AD6232E7}"/>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77" name="Freeform 232">
              <a:extLst>
                <a:ext uri="{FF2B5EF4-FFF2-40B4-BE49-F238E27FC236}">
                  <a16:creationId xmlns:a16="http://schemas.microsoft.com/office/drawing/2014/main" id="{1A86C13D-4B43-504E-B61C-E2C65477525E}"/>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78" name="Oval 233">
              <a:extLst>
                <a:ext uri="{FF2B5EF4-FFF2-40B4-BE49-F238E27FC236}">
                  <a16:creationId xmlns:a16="http://schemas.microsoft.com/office/drawing/2014/main" id="{A925E2BE-2521-064E-94A2-F5B3CE2A61D8}"/>
                </a:ext>
              </a:extLst>
            </p:cNvPr>
            <p:cNvSpPr>
              <a:spLocks noChangeArrowheads="1"/>
            </p:cNvSpPr>
            <p:nvPr/>
          </p:nvSpPr>
          <p:spPr bwMode="auto">
            <a:xfrm>
              <a:off x="5517" y="2614"/>
              <a:ext cx="48" cy="92"/>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79" name="Freeform 234">
              <a:extLst>
                <a:ext uri="{FF2B5EF4-FFF2-40B4-BE49-F238E27FC236}">
                  <a16:creationId xmlns:a16="http://schemas.microsoft.com/office/drawing/2014/main" id="{D0F8527B-9979-9843-B950-02EEB33AD611}"/>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80" name="AutoShape 235">
              <a:extLst>
                <a:ext uri="{FF2B5EF4-FFF2-40B4-BE49-F238E27FC236}">
                  <a16:creationId xmlns:a16="http://schemas.microsoft.com/office/drawing/2014/main" id="{01246D65-1D83-514D-96A0-3F53F7E62D09}"/>
                </a:ext>
              </a:extLst>
            </p:cNvPr>
            <p:cNvSpPr>
              <a:spLocks noChangeArrowheads="1"/>
            </p:cNvSpPr>
            <p:nvPr/>
          </p:nvSpPr>
          <p:spPr bwMode="auto">
            <a:xfrm>
              <a:off x="4140" y="2680"/>
              <a:ext cx="1197" cy="145"/>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81" name="AutoShape 236">
              <a:extLst>
                <a:ext uri="{FF2B5EF4-FFF2-40B4-BE49-F238E27FC236}">
                  <a16:creationId xmlns:a16="http://schemas.microsoft.com/office/drawing/2014/main" id="{EE09E67D-74DE-8E41-B31D-30EBA899EA8C}"/>
                </a:ext>
              </a:extLst>
            </p:cNvPr>
            <p:cNvSpPr>
              <a:spLocks noChangeArrowheads="1"/>
            </p:cNvSpPr>
            <p:nvPr/>
          </p:nvSpPr>
          <p:spPr bwMode="auto">
            <a:xfrm>
              <a:off x="4206" y="2713"/>
              <a:ext cx="1072" cy="79"/>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82" name="Oval 237">
              <a:extLst>
                <a:ext uri="{FF2B5EF4-FFF2-40B4-BE49-F238E27FC236}">
                  <a16:creationId xmlns:a16="http://schemas.microsoft.com/office/drawing/2014/main" id="{1BAA3765-A4A2-D249-B5E6-B37A650693CE}"/>
                </a:ext>
              </a:extLst>
            </p:cNvPr>
            <p:cNvSpPr>
              <a:spLocks noChangeArrowheads="1"/>
            </p:cNvSpPr>
            <p:nvPr/>
          </p:nvSpPr>
          <p:spPr bwMode="auto">
            <a:xfrm>
              <a:off x="4308" y="2383"/>
              <a:ext cx="156" cy="145"/>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83" name="Oval 238">
              <a:extLst>
                <a:ext uri="{FF2B5EF4-FFF2-40B4-BE49-F238E27FC236}">
                  <a16:creationId xmlns:a16="http://schemas.microsoft.com/office/drawing/2014/main" id="{B5829A6B-5209-D644-82E1-A9C2A8D9A01D}"/>
                </a:ext>
              </a:extLst>
            </p:cNvPr>
            <p:cNvSpPr>
              <a:spLocks noChangeArrowheads="1"/>
            </p:cNvSpPr>
            <p:nvPr/>
          </p:nvSpPr>
          <p:spPr bwMode="auto">
            <a:xfrm>
              <a:off x="4487" y="2383"/>
              <a:ext cx="162" cy="145"/>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84" name="Oval 239">
              <a:extLst>
                <a:ext uri="{FF2B5EF4-FFF2-40B4-BE49-F238E27FC236}">
                  <a16:creationId xmlns:a16="http://schemas.microsoft.com/office/drawing/2014/main" id="{95394ED4-DC3D-F146-9AEE-0FC4AFC88A7F}"/>
                </a:ext>
              </a:extLst>
            </p:cNvPr>
            <p:cNvSpPr>
              <a:spLocks noChangeArrowheads="1"/>
            </p:cNvSpPr>
            <p:nvPr/>
          </p:nvSpPr>
          <p:spPr bwMode="auto">
            <a:xfrm>
              <a:off x="4661" y="2383"/>
              <a:ext cx="162" cy="139"/>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85" name="Rectangle 240">
              <a:extLst>
                <a:ext uri="{FF2B5EF4-FFF2-40B4-BE49-F238E27FC236}">
                  <a16:creationId xmlns:a16="http://schemas.microsoft.com/office/drawing/2014/main" id="{A039A534-5AD2-354C-8072-85670484B5B5}"/>
                </a:ext>
              </a:extLst>
            </p:cNvPr>
            <p:cNvSpPr>
              <a:spLocks noChangeArrowheads="1"/>
            </p:cNvSpPr>
            <p:nvPr/>
          </p:nvSpPr>
          <p:spPr bwMode="auto">
            <a:xfrm>
              <a:off x="5062" y="1835"/>
              <a:ext cx="84" cy="759"/>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394" name="Group 241">
            <a:extLst>
              <a:ext uri="{FF2B5EF4-FFF2-40B4-BE49-F238E27FC236}">
                <a16:creationId xmlns:a16="http://schemas.microsoft.com/office/drawing/2014/main" id="{9BE96710-6956-1941-96D5-89D2082B85BD}"/>
              </a:ext>
            </a:extLst>
          </p:cNvPr>
          <p:cNvGrpSpPr>
            <a:grpSpLocks/>
          </p:cNvGrpSpPr>
          <p:nvPr/>
        </p:nvGrpSpPr>
        <p:grpSpPr bwMode="auto">
          <a:xfrm>
            <a:off x="10012267" y="1741758"/>
            <a:ext cx="377825" cy="576263"/>
            <a:chOff x="4140" y="429"/>
            <a:chExt cx="1425" cy="2396"/>
          </a:xfrm>
        </p:grpSpPr>
        <p:sp>
          <p:nvSpPr>
            <p:cNvPr id="395" name="Freeform 242">
              <a:extLst>
                <a:ext uri="{FF2B5EF4-FFF2-40B4-BE49-F238E27FC236}">
                  <a16:creationId xmlns:a16="http://schemas.microsoft.com/office/drawing/2014/main" id="{98FED06C-86AC-174D-897A-AF88782AB34D}"/>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96" name="Rectangle 243">
              <a:extLst>
                <a:ext uri="{FF2B5EF4-FFF2-40B4-BE49-F238E27FC236}">
                  <a16:creationId xmlns:a16="http://schemas.microsoft.com/office/drawing/2014/main" id="{7BCB3493-2EA3-894F-95D3-4BD9689BC0B5}"/>
                </a:ext>
              </a:extLst>
            </p:cNvPr>
            <p:cNvSpPr>
              <a:spLocks noChangeArrowheads="1"/>
            </p:cNvSpPr>
            <p:nvPr/>
          </p:nvSpPr>
          <p:spPr bwMode="auto">
            <a:xfrm>
              <a:off x="4206" y="429"/>
              <a:ext cx="1048"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97" name="Freeform 244">
              <a:extLst>
                <a:ext uri="{FF2B5EF4-FFF2-40B4-BE49-F238E27FC236}">
                  <a16:creationId xmlns:a16="http://schemas.microsoft.com/office/drawing/2014/main" id="{04E3D02B-467F-7F4F-8DC3-9D363101FB10}"/>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98" name="Freeform 245">
              <a:extLst>
                <a:ext uri="{FF2B5EF4-FFF2-40B4-BE49-F238E27FC236}">
                  <a16:creationId xmlns:a16="http://schemas.microsoft.com/office/drawing/2014/main" id="{DA94A9FA-D5B5-214A-8D37-34D4B61F6006}"/>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99" name="Rectangle 246">
              <a:extLst>
                <a:ext uri="{FF2B5EF4-FFF2-40B4-BE49-F238E27FC236}">
                  <a16:creationId xmlns:a16="http://schemas.microsoft.com/office/drawing/2014/main" id="{50539DB1-8D20-F44A-8958-354C5B49CA22}"/>
                </a:ext>
              </a:extLst>
            </p:cNvPr>
            <p:cNvSpPr>
              <a:spLocks noChangeArrowheads="1"/>
            </p:cNvSpPr>
            <p:nvPr/>
          </p:nvSpPr>
          <p:spPr bwMode="auto">
            <a:xfrm>
              <a:off x="4212" y="693"/>
              <a:ext cx="599"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00" name="Group 247">
              <a:extLst>
                <a:ext uri="{FF2B5EF4-FFF2-40B4-BE49-F238E27FC236}">
                  <a16:creationId xmlns:a16="http://schemas.microsoft.com/office/drawing/2014/main" id="{ABC4B2B5-E127-B14E-8370-5BCDD85E2944}"/>
                </a:ext>
              </a:extLst>
            </p:cNvPr>
            <p:cNvGrpSpPr>
              <a:grpSpLocks/>
            </p:cNvGrpSpPr>
            <p:nvPr/>
          </p:nvGrpSpPr>
          <p:grpSpPr bwMode="auto">
            <a:xfrm>
              <a:off x="4749" y="668"/>
              <a:ext cx="581" cy="145"/>
              <a:chOff x="614" y="2568"/>
              <a:chExt cx="725" cy="139"/>
            </a:xfrm>
          </p:grpSpPr>
          <p:sp>
            <p:nvSpPr>
              <p:cNvPr id="425" name="AutoShape 248">
                <a:extLst>
                  <a:ext uri="{FF2B5EF4-FFF2-40B4-BE49-F238E27FC236}">
                    <a16:creationId xmlns:a16="http://schemas.microsoft.com/office/drawing/2014/main" id="{2544F03E-3822-9142-840A-4600BC4923CF}"/>
                  </a:ext>
                </a:extLst>
              </p:cNvPr>
              <p:cNvSpPr>
                <a:spLocks noChangeArrowheads="1"/>
              </p:cNvSpPr>
              <p:nvPr/>
            </p:nvSpPr>
            <p:spPr bwMode="auto">
              <a:xfrm>
                <a:off x="616" y="2567"/>
                <a:ext cx="725"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26" name="AutoShape 249">
                <a:extLst>
                  <a:ext uri="{FF2B5EF4-FFF2-40B4-BE49-F238E27FC236}">
                    <a16:creationId xmlns:a16="http://schemas.microsoft.com/office/drawing/2014/main" id="{0D6C988D-2CAC-3A4A-8FAC-72B8697E7B94}"/>
                  </a:ext>
                </a:extLst>
              </p:cNvPr>
              <p:cNvSpPr>
                <a:spLocks noChangeArrowheads="1"/>
              </p:cNvSpPr>
              <p:nvPr/>
            </p:nvSpPr>
            <p:spPr bwMode="auto">
              <a:xfrm>
                <a:off x="631" y="2586"/>
                <a:ext cx="695" cy="10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01" name="Rectangle 250">
              <a:extLst>
                <a:ext uri="{FF2B5EF4-FFF2-40B4-BE49-F238E27FC236}">
                  <a16:creationId xmlns:a16="http://schemas.microsoft.com/office/drawing/2014/main" id="{FA55D5A2-C0A3-7741-814B-310A28BDD9AE}"/>
                </a:ext>
              </a:extLst>
            </p:cNvPr>
            <p:cNvSpPr>
              <a:spLocks noChangeArrowheads="1"/>
            </p:cNvSpPr>
            <p:nvPr/>
          </p:nvSpPr>
          <p:spPr bwMode="auto">
            <a:xfrm>
              <a:off x="4224" y="1016"/>
              <a:ext cx="599" cy="53"/>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02" name="Group 251">
              <a:extLst>
                <a:ext uri="{FF2B5EF4-FFF2-40B4-BE49-F238E27FC236}">
                  <a16:creationId xmlns:a16="http://schemas.microsoft.com/office/drawing/2014/main" id="{DC8A3227-B450-FB4D-852D-DC7E66FF6603}"/>
                </a:ext>
              </a:extLst>
            </p:cNvPr>
            <p:cNvGrpSpPr>
              <a:grpSpLocks/>
            </p:cNvGrpSpPr>
            <p:nvPr/>
          </p:nvGrpSpPr>
          <p:grpSpPr bwMode="auto">
            <a:xfrm>
              <a:off x="4747" y="994"/>
              <a:ext cx="581" cy="134"/>
              <a:chOff x="614" y="2568"/>
              <a:chExt cx="725" cy="139"/>
            </a:xfrm>
          </p:grpSpPr>
          <p:sp>
            <p:nvSpPr>
              <p:cNvPr id="423" name="AutoShape 252">
                <a:extLst>
                  <a:ext uri="{FF2B5EF4-FFF2-40B4-BE49-F238E27FC236}">
                    <a16:creationId xmlns:a16="http://schemas.microsoft.com/office/drawing/2014/main" id="{07F021BE-923D-804C-AB1C-CB812D97B76C}"/>
                  </a:ext>
                </a:extLst>
              </p:cNvPr>
              <p:cNvSpPr>
                <a:spLocks noChangeArrowheads="1"/>
              </p:cNvSpPr>
              <p:nvPr/>
            </p:nvSpPr>
            <p:spPr bwMode="auto">
              <a:xfrm>
                <a:off x="611" y="2571"/>
                <a:ext cx="725"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24" name="AutoShape 253">
                <a:extLst>
                  <a:ext uri="{FF2B5EF4-FFF2-40B4-BE49-F238E27FC236}">
                    <a16:creationId xmlns:a16="http://schemas.microsoft.com/office/drawing/2014/main" id="{3A5C7537-D941-954D-9024-BF32F6D13451}"/>
                  </a:ext>
                </a:extLst>
              </p:cNvPr>
              <p:cNvSpPr>
                <a:spLocks noChangeArrowheads="1"/>
              </p:cNvSpPr>
              <p:nvPr/>
            </p:nvSpPr>
            <p:spPr bwMode="auto">
              <a:xfrm>
                <a:off x="626" y="2584"/>
                <a:ext cx="695"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03" name="Rectangle 254">
              <a:extLst>
                <a:ext uri="{FF2B5EF4-FFF2-40B4-BE49-F238E27FC236}">
                  <a16:creationId xmlns:a16="http://schemas.microsoft.com/office/drawing/2014/main" id="{855ECB0D-BAD2-724F-8296-56F037E689A6}"/>
                </a:ext>
              </a:extLst>
            </p:cNvPr>
            <p:cNvSpPr>
              <a:spLocks noChangeArrowheads="1"/>
            </p:cNvSpPr>
            <p:nvPr/>
          </p:nvSpPr>
          <p:spPr bwMode="auto">
            <a:xfrm>
              <a:off x="4218" y="1360"/>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04" name="Rectangle 255">
              <a:extLst>
                <a:ext uri="{FF2B5EF4-FFF2-40B4-BE49-F238E27FC236}">
                  <a16:creationId xmlns:a16="http://schemas.microsoft.com/office/drawing/2014/main" id="{6D021B7D-23B8-4545-B682-3F0C4BAB5EBA}"/>
                </a:ext>
              </a:extLst>
            </p:cNvPr>
            <p:cNvSpPr>
              <a:spLocks noChangeArrowheads="1"/>
            </p:cNvSpPr>
            <p:nvPr/>
          </p:nvSpPr>
          <p:spPr bwMode="auto">
            <a:xfrm>
              <a:off x="4230" y="1657"/>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05" name="Group 256">
              <a:extLst>
                <a:ext uri="{FF2B5EF4-FFF2-40B4-BE49-F238E27FC236}">
                  <a16:creationId xmlns:a16="http://schemas.microsoft.com/office/drawing/2014/main" id="{431DAF1F-4CC8-1C41-8EEC-05F7D5D789CB}"/>
                </a:ext>
              </a:extLst>
            </p:cNvPr>
            <p:cNvGrpSpPr>
              <a:grpSpLocks/>
            </p:cNvGrpSpPr>
            <p:nvPr/>
          </p:nvGrpSpPr>
          <p:grpSpPr bwMode="auto">
            <a:xfrm>
              <a:off x="4735" y="1627"/>
              <a:ext cx="582" cy="151"/>
              <a:chOff x="614" y="2568"/>
              <a:chExt cx="725" cy="139"/>
            </a:xfrm>
          </p:grpSpPr>
          <p:sp>
            <p:nvSpPr>
              <p:cNvPr id="421" name="AutoShape 257">
                <a:extLst>
                  <a:ext uri="{FF2B5EF4-FFF2-40B4-BE49-F238E27FC236}">
                    <a16:creationId xmlns:a16="http://schemas.microsoft.com/office/drawing/2014/main" id="{18C2CCBA-D707-A24B-A885-97D020E7BE08}"/>
                  </a:ext>
                </a:extLst>
              </p:cNvPr>
              <p:cNvSpPr>
                <a:spLocks noChangeArrowheads="1"/>
              </p:cNvSpPr>
              <p:nvPr/>
            </p:nvSpPr>
            <p:spPr bwMode="auto">
              <a:xfrm>
                <a:off x="611" y="2571"/>
                <a:ext cx="731" cy="13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22" name="AutoShape 258">
                <a:extLst>
                  <a:ext uri="{FF2B5EF4-FFF2-40B4-BE49-F238E27FC236}">
                    <a16:creationId xmlns:a16="http://schemas.microsoft.com/office/drawing/2014/main" id="{D7E10C1F-D1F0-7148-A44B-7FEC28811D39}"/>
                  </a:ext>
                </a:extLst>
              </p:cNvPr>
              <p:cNvSpPr>
                <a:spLocks noChangeArrowheads="1"/>
              </p:cNvSpPr>
              <p:nvPr/>
            </p:nvSpPr>
            <p:spPr bwMode="auto">
              <a:xfrm>
                <a:off x="626" y="2589"/>
                <a:ext cx="701" cy="9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06" name="Freeform 259">
              <a:extLst>
                <a:ext uri="{FF2B5EF4-FFF2-40B4-BE49-F238E27FC236}">
                  <a16:creationId xmlns:a16="http://schemas.microsoft.com/office/drawing/2014/main" id="{0365C11C-6E47-864E-8122-6C27C34F003E}"/>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07" name="Group 260">
              <a:extLst>
                <a:ext uri="{FF2B5EF4-FFF2-40B4-BE49-F238E27FC236}">
                  <a16:creationId xmlns:a16="http://schemas.microsoft.com/office/drawing/2014/main" id="{27B41BB0-4231-F248-B65A-1A45AD2C9CD7}"/>
                </a:ext>
              </a:extLst>
            </p:cNvPr>
            <p:cNvGrpSpPr>
              <a:grpSpLocks/>
            </p:cNvGrpSpPr>
            <p:nvPr/>
          </p:nvGrpSpPr>
          <p:grpSpPr bwMode="auto">
            <a:xfrm>
              <a:off x="4739" y="1327"/>
              <a:ext cx="582" cy="139"/>
              <a:chOff x="614" y="2568"/>
              <a:chExt cx="725" cy="139"/>
            </a:xfrm>
          </p:grpSpPr>
          <p:sp>
            <p:nvSpPr>
              <p:cNvPr id="419" name="AutoShape 261">
                <a:extLst>
                  <a:ext uri="{FF2B5EF4-FFF2-40B4-BE49-F238E27FC236}">
                    <a16:creationId xmlns:a16="http://schemas.microsoft.com/office/drawing/2014/main" id="{CEAEF38F-92BA-B54F-82FB-C23A106C0988}"/>
                  </a:ext>
                </a:extLst>
              </p:cNvPr>
              <p:cNvSpPr>
                <a:spLocks noChangeArrowheads="1"/>
              </p:cNvSpPr>
              <p:nvPr/>
            </p:nvSpPr>
            <p:spPr bwMode="auto">
              <a:xfrm>
                <a:off x="614" y="2568"/>
                <a:ext cx="723"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20" name="AutoShape 262">
                <a:extLst>
                  <a:ext uri="{FF2B5EF4-FFF2-40B4-BE49-F238E27FC236}">
                    <a16:creationId xmlns:a16="http://schemas.microsoft.com/office/drawing/2014/main" id="{77559B45-47D4-F047-A0E1-3FD4F77050A5}"/>
                  </a:ext>
                </a:extLst>
              </p:cNvPr>
              <p:cNvSpPr>
                <a:spLocks noChangeArrowheads="1"/>
              </p:cNvSpPr>
              <p:nvPr/>
            </p:nvSpPr>
            <p:spPr bwMode="auto">
              <a:xfrm>
                <a:off x="629" y="2581"/>
                <a:ext cx="694"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08" name="Rectangle 263">
              <a:extLst>
                <a:ext uri="{FF2B5EF4-FFF2-40B4-BE49-F238E27FC236}">
                  <a16:creationId xmlns:a16="http://schemas.microsoft.com/office/drawing/2014/main" id="{2BB4AB2F-1E19-ED46-91D0-686A5791A857}"/>
                </a:ext>
              </a:extLst>
            </p:cNvPr>
            <p:cNvSpPr>
              <a:spLocks noChangeArrowheads="1"/>
            </p:cNvSpPr>
            <p:nvPr/>
          </p:nvSpPr>
          <p:spPr bwMode="auto">
            <a:xfrm>
              <a:off x="5248" y="429"/>
              <a:ext cx="72" cy="2290"/>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09" name="Freeform 264">
              <a:extLst>
                <a:ext uri="{FF2B5EF4-FFF2-40B4-BE49-F238E27FC236}">
                  <a16:creationId xmlns:a16="http://schemas.microsoft.com/office/drawing/2014/main" id="{EFA4165B-2B89-EA44-AAFD-284DDE325634}"/>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10" name="Freeform 265">
              <a:extLst>
                <a:ext uri="{FF2B5EF4-FFF2-40B4-BE49-F238E27FC236}">
                  <a16:creationId xmlns:a16="http://schemas.microsoft.com/office/drawing/2014/main" id="{BF31806F-E19D-6643-B3AB-FCD24491260B}"/>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11" name="Oval 266">
              <a:extLst>
                <a:ext uri="{FF2B5EF4-FFF2-40B4-BE49-F238E27FC236}">
                  <a16:creationId xmlns:a16="http://schemas.microsoft.com/office/drawing/2014/main" id="{297B65E1-F9B5-1942-BAE5-456457D2ADC7}"/>
                </a:ext>
              </a:extLst>
            </p:cNvPr>
            <p:cNvSpPr>
              <a:spLocks noChangeArrowheads="1"/>
            </p:cNvSpPr>
            <p:nvPr/>
          </p:nvSpPr>
          <p:spPr bwMode="auto">
            <a:xfrm>
              <a:off x="5517" y="2614"/>
              <a:ext cx="48" cy="92"/>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12" name="Freeform 267">
              <a:extLst>
                <a:ext uri="{FF2B5EF4-FFF2-40B4-BE49-F238E27FC236}">
                  <a16:creationId xmlns:a16="http://schemas.microsoft.com/office/drawing/2014/main" id="{D1451455-90D3-7B4E-9A6C-AC54A2B18BAA}"/>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13" name="AutoShape 268">
              <a:extLst>
                <a:ext uri="{FF2B5EF4-FFF2-40B4-BE49-F238E27FC236}">
                  <a16:creationId xmlns:a16="http://schemas.microsoft.com/office/drawing/2014/main" id="{B96820D1-74F4-9A4F-81C3-99D80AA66D04}"/>
                </a:ext>
              </a:extLst>
            </p:cNvPr>
            <p:cNvSpPr>
              <a:spLocks noChangeArrowheads="1"/>
            </p:cNvSpPr>
            <p:nvPr/>
          </p:nvSpPr>
          <p:spPr bwMode="auto">
            <a:xfrm>
              <a:off x="4140" y="2680"/>
              <a:ext cx="1197" cy="145"/>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14" name="AutoShape 269">
              <a:extLst>
                <a:ext uri="{FF2B5EF4-FFF2-40B4-BE49-F238E27FC236}">
                  <a16:creationId xmlns:a16="http://schemas.microsoft.com/office/drawing/2014/main" id="{24247BD6-F113-7F46-93F5-34E742E7FA69}"/>
                </a:ext>
              </a:extLst>
            </p:cNvPr>
            <p:cNvSpPr>
              <a:spLocks noChangeArrowheads="1"/>
            </p:cNvSpPr>
            <p:nvPr/>
          </p:nvSpPr>
          <p:spPr bwMode="auto">
            <a:xfrm>
              <a:off x="4206" y="2713"/>
              <a:ext cx="1072" cy="79"/>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15" name="Oval 270">
              <a:extLst>
                <a:ext uri="{FF2B5EF4-FFF2-40B4-BE49-F238E27FC236}">
                  <a16:creationId xmlns:a16="http://schemas.microsoft.com/office/drawing/2014/main" id="{4716773C-A574-8342-86DD-F8046121F015}"/>
                </a:ext>
              </a:extLst>
            </p:cNvPr>
            <p:cNvSpPr>
              <a:spLocks noChangeArrowheads="1"/>
            </p:cNvSpPr>
            <p:nvPr/>
          </p:nvSpPr>
          <p:spPr bwMode="auto">
            <a:xfrm>
              <a:off x="4308" y="2383"/>
              <a:ext cx="156" cy="145"/>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16" name="Oval 271">
              <a:extLst>
                <a:ext uri="{FF2B5EF4-FFF2-40B4-BE49-F238E27FC236}">
                  <a16:creationId xmlns:a16="http://schemas.microsoft.com/office/drawing/2014/main" id="{9F959D50-71EC-0F46-8ED3-4FE4C63D6BFA}"/>
                </a:ext>
              </a:extLst>
            </p:cNvPr>
            <p:cNvSpPr>
              <a:spLocks noChangeArrowheads="1"/>
            </p:cNvSpPr>
            <p:nvPr/>
          </p:nvSpPr>
          <p:spPr bwMode="auto">
            <a:xfrm>
              <a:off x="4487" y="2383"/>
              <a:ext cx="162" cy="145"/>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417" name="Oval 272">
              <a:extLst>
                <a:ext uri="{FF2B5EF4-FFF2-40B4-BE49-F238E27FC236}">
                  <a16:creationId xmlns:a16="http://schemas.microsoft.com/office/drawing/2014/main" id="{E6997777-676B-9145-9B53-650C5990989F}"/>
                </a:ext>
              </a:extLst>
            </p:cNvPr>
            <p:cNvSpPr>
              <a:spLocks noChangeArrowheads="1"/>
            </p:cNvSpPr>
            <p:nvPr/>
          </p:nvSpPr>
          <p:spPr bwMode="auto">
            <a:xfrm>
              <a:off x="4661" y="2383"/>
              <a:ext cx="162" cy="139"/>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18" name="Rectangle 273">
              <a:extLst>
                <a:ext uri="{FF2B5EF4-FFF2-40B4-BE49-F238E27FC236}">
                  <a16:creationId xmlns:a16="http://schemas.microsoft.com/office/drawing/2014/main" id="{80128537-C0E9-B945-A472-82EC596F177B}"/>
                </a:ext>
              </a:extLst>
            </p:cNvPr>
            <p:cNvSpPr>
              <a:spLocks noChangeArrowheads="1"/>
            </p:cNvSpPr>
            <p:nvPr/>
          </p:nvSpPr>
          <p:spPr bwMode="auto">
            <a:xfrm>
              <a:off x="5062" y="1835"/>
              <a:ext cx="84" cy="759"/>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427" name="Group 274">
            <a:extLst>
              <a:ext uri="{FF2B5EF4-FFF2-40B4-BE49-F238E27FC236}">
                <a16:creationId xmlns:a16="http://schemas.microsoft.com/office/drawing/2014/main" id="{637BEA6D-6926-F241-A7B7-63FD120295AA}"/>
              </a:ext>
            </a:extLst>
          </p:cNvPr>
          <p:cNvGrpSpPr>
            <a:grpSpLocks/>
          </p:cNvGrpSpPr>
          <p:nvPr/>
        </p:nvGrpSpPr>
        <p:grpSpPr bwMode="auto">
          <a:xfrm>
            <a:off x="10340880" y="2687908"/>
            <a:ext cx="377825" cy="576263"/>
            <a:chOff x="4140" y="429"/>
            <a:chExt cx="1425" cy="2396"/>
          </a:xfrm>
        </p:grpSpPr>
        <p:sp>
          <p:nvSpPr>
            <p:cNvPr id="428" name="Freeform 275">
              <a:extLst>
                <a:ext uri="{FF2B5EF4-FFF2-40B4-BE49-F238E27FC236}">
                  <a16:creationId xmlns:a16="http://schemas.microsoft.com/office/drawing/2014/main" id="{B73B5122-7AC1-A541-A7CB-7C92E34FE743}"/>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29" name="Rectangle 276">
              <a:extLst>
                <a:ext uri="{FF2B5EF4-FFF2-40B4-BE49-F238E27FC236}">
                  <a16:creationId xmlns:a16="http://schemas.microsoft.com/office/drawing/2014/main" id="{618AFC31-125F-CC41-8835-357B8CF4007B}"/>
                </a:ext>
              </a:extLst>
            </p:cNvPr>
            <p:cNvSpPr>
              <a:spLocks noChangeArrowheads="1"/>
            </p:cNvSpPr>
            <p:nvPr/>
          </p:nvSpPr>
          <p:spPr bwMode="auto">
            <a:xfrm>
              <a:off x="4206" y="429"/>
              <a:ext cx="1048"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30" name="Freeform 277">
              <a:extLst>
                <a:ext uri="{FF2B5EF4-FFF2-40B4-BE49-F238E27FC236}">
                  <a16:creationId xmlns:a16="http://schemas.microsoft.com/office/drawing/2014/main" id="{BA586EC9-AFB5-864C-A8D5-50566D382180}"/>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31" name="Freeform 278">
              <a:extLst>
                <a:ext uri="{FF2B5EF4-FFF2-40B4-BE49-F238E27FC236}">
                  <a16:creationId xmlns:a16="http://schemas.microsoft.com/office/drawing/2014/main" id="{988FA82D-26DD-2446-871B-4FBCD5FE61E3}"/>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32" name="Rectangle 279">
              <a:extLst>
                <a:ext uri="{FF2B5EF4-FFF2-40B4-BE49-F238E27FC236}">
                  <a16:creationId xmlns:a16="http://schemas.microsoft.com/office/drawing/2014/main" id="{E4B9CCE7-0279-6143-BB4D-1198F3326355}"/>
                </a:ext>
              </a:extLst>
            </p:cNvPr>
            <p:cNvSpPr>
              <a:spLocks noChangeArrowheads="1"/>
            </p:cNvSpPr>
            <p:nvPr/>
          </p:nvSpPr>
          <p:spPr bwMode="auto">
            <a:xfrm>
              <a:off x="4212" y="693"/>
              <a:ext cx="599"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33" name="Group 280">
              <a:extLst>
                <a:ext uri="{FF2B5EF4-FFF2-40B4-BE49-F238E27FC236}">
                  <a16:creationId xmlns:a16="http://schemas.microsoft.com/office/drawing/2014/main" id="{2924B866-539E-1244-B043-D51911A29528}"/>
                </a:ext>
              </a:extLst>
            </p:cNvPr>
            <p:cNvGrpSpPr>
              <a:grpSpLocks/>
            </p:cNvGrpSpPr>
            <p:nvPr/>
          </p:nvGrpSpPr>
          <p:grpSpPr bwMode="auto">
            <a:xfrm>
              <a:off x="4749" y="668"/>
              <a:ext cx="581" cy="145"/>
              <a:chOff x="614" y="2568"/>
              <a:chExt cx="725" cy="139"/>
            </a:xfrm>
          </p:grpSpPr>
          <p:sp>
            <p:nvSpPr>
              <p:cNvPr id="458" name="AutoShape 281">
                <a:extLst>
                  <a:ext uri="{FF2B5EF4-FFF2-40B4-BE49-F238E27FC236}">
                    <a16:creationId xmlns:a16="http://schemas.microsoft.com/office/drawing/2014/main" id="{BDE3646A-4204-5046-942C-15C1653380B6}"/>
                  </a:ext>
                </a:extLst>
              </p:cNvPr>
              <p:cNvSpPr>
                <a:spLocks noChangeArrowheads="1"/>
              </p:cNvSpPr>
              <p:nvPr/>
            </p:nvSpPr>
            <p:spPr bwMode="auto">
              <a:xfrm>
                <a:off x="616" y="2567"/>
                <a:ext cx="725"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59" name="AutoShape 282">
                <a:extLst>
                  <a:ext uri="{FF2B5EF4-FFF2-40B4-BE49-F238E27FC236}">
                    <a16:creationId xmlns:a16="http://schemas.microsoft.com/office/drawing/2014/main" id="{6DE9F0CF-D5ED-704E-8142-3345FC3BBC6F}"/>
                  </a:ext>
                </a:extLst>
              </p:cNvPr>
              <p:cNvSpPr>
                <a:spLocks noChangeArrowheads="1"/>
              </p:cNvSpPr>
              <p:nvPr/>
            </p:nvSpPr>
            <p:spPr bwMode="auto">
              <a:xfrm>
                <a:off x="631" y="2586"/>
                <a:ext cx="695" cy="10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34" name="Rectangle 283">
              <a:extLst>
                <a:ext uri="{FF2B5EF4-FFF2-40B4-BE49-F238E27FC236}">
                  <a16:creationId xmlns:a16="http://schemas.microsoft.com/office/drawing/2014/main" id="{657D3494-75CD-034E-9543-25692744465F}"/>
                </a:ext>
              </a:extLst>
            </p:cNvPr>
            <p:cNvSpPr>
              <a:spLocks noChangeArrowheads="1"/>
            </p:cNvSpPr>
            <p:nvPr/>
          </p:nvSpPr>
          <p:spPr bwMode="auto">
            <a:xfrm>
              <a:off x="4224" y="1016"/>
              <a:ext cx="599" cy="53"/>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35" name="Group 284">
              <a:extLst>
                <a:ext uri="{FF2B5EF4-FFF2-40B4-BE49-F238E27FC236}">
                  <a16:creationId xmlns:a16="http://schemas.microsoft.com/office/drawing/2014/main" id="{3B21D6B8-9A13-CB4D-A567-07369736D726}"/>
                </a:ext>
              </a:extLst>
            </p:cNvPr>
            <p:cNvGrpSpPr>
              <a:grpSpLocks/>
            </p:cNvGrpSpPr>
            <p:nvPr/>
          </p:nvGrpSpPr>
          <p:grpSpPr bwMode="auto">
            <a:xfrm>
              <a:off x="4747" y="994"/>
              <a:ext cx="581" cy="134"/>
              <a:chOff x="614" y="2568"/>
              <a:chExt cx="725" cy="139"/>
            </a:xfrm>
          </p:grpSpPr>
          <p:sp>
            <p:nvSpPr>
              <p:cNvPr id="456" name="AutoShape 285">
                <a:extLst>
                  <a:ext uri="{FF2B5EF4-FFF2-40B4-BE49-F238E27FC236}">
                    <a16:creationId xmlns:a16="http://schemas.microsoft.com/office/drawing/2014/main" id="{6F0CB466-469D-3F45-BE66-39F561D60958}"/>
                  </a:ext>
                </a:extLst>
              </p:cNvPr>
              <p:cNvSpPr>
                <a:spLocks noChangeArrowheads="1"/>
              </p:cNvSpPr>
              <p:nvPr/>
            </p:nvSpPr>
            <p:spPr bwMode="auto">
              <a:xfrm>
                <a:off x="611" y="2571"/>
                <a:ext cx="725"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57" name="AutoShape 286">
                <a:extLst>
                  <a:ext uri="{FF2B5EF4-FFF2-40B4-BE49-F238E27FC236}">
                    <a16:creationId xmlns:a16="http://schemas.microsoft.com/office/drawing/2014/main" id="{29D719D4-E1C6-604A-8870-549D67683095}"/>
                  </a:ext>
                </a:extLst>
              </p:cNvPr>
              <p:cNvSpPr>
                <a:spLocks noChangeArrowheads="1"/>
              </p:cNvSpPr>
              <p:nvPr/>
            </p:nvSpPr>
            <p:spPr bwMode="auto">
              <a:xfrm>
                <a:off x="626" y="2584"/>
                <a:ext cx="695"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36" name="Rectangle 287">
              <a:extLst>
                <a:ext uri="{FF2B5EF4-FFF2-40B4-BE49-F238E27FC236}">
                  <a16:creationId xmlns:a16="http://schemas.microsoft.com/office/drawing/2014/main" id="{0D71907F-6787-7144-A19B-418733EE17E3}"/>
                </a:ext>
              </a:extLst>
            </p:cNvPr>
            <p:cNvSpPr>
              <a:spLocks noChangeArrowheads="1"/>
            </p:cNvSpPr>
            <p:nvPr/>
          </p:nvSpPr>
          <p:spPr bwMode="auto">
            <a:xfrm>
              <a:off x="4218" y="1360"/>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37" name="Rectangle 288">
              <a:extLst>
                <a:ext uri="{FF2B5EF4-FFF2-40B4-BE49-F238E27FC236}">
                  <a16:creationId xmlns:a16="http://schemas.microsoft.com/office/drawing/2014/main" id="{35AED19C-A1F1-AC46-914C-8F5D6F4BCEB8}"/>
                </a:ext>
              </a:extLst>
            </p:cNvPr>
            <p:cNvSpPr>
              <a:spLocks noChangeArrowheads="1"/>
            </p:cNvSpPr>
            <p:nvPr/>
          </p:nvSpPr>
          <p:spPr bwMode="auto">
            <a:xfrm>
              <a:off x="4230" y="1657"/>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38" name="Group 289">
              <a:extLst>
                <a:ext uri="{FF2B5EF4-FFF2-40B4-BE49-F238E27FC236}">
                  <a16:creationId xmlns:a16="http://schemas.microsoft.com/office/drawing/2014/main" id="{45D31D32-5A14-5742-954A-BA17509AC6ED}"/>
                </a:ext>
              </a:extLst>
            </p:cNvPr>
            <p:cNvGrpSpPr>
              <a:grpSpLocks/>
            </p:cNvGrpSpPr>
            <p:nvPr/>
          </p:nvGrpSpPr>
          <p:grpSpPr bwMode="auto">
            <a:xfrm>
              <a:off x="4735" y="1627"/>
              <a:ext cx="582" cy="151"/>
              <a:chOff x="614" y="2568"/>
              <a:chExt cx="725" cy="139"/>
            </a:xfrm>
          </p:grpSpPr>
          <p:sp>
            <p:nvSpPr>
              <p:cNvPr id="454" name="AutoShape 290">
                <a:extLst>
                  <a:ext uri="{FF2B5EF4-FFF2-40B4-BE49-F238E27FC236}">
                    <a16:creationId xmlns:a16="http://schemas.microsoft.com/office/drawing/2014/main" id="{FBB57FC3-B7A2-A541-9EC0-D57A59BBEF9D}"/>
                  </a:ext>
                </a:extLst>
              </p:cNvPr>
              <p:cNvSpPr>
                <a:spLocks noChangeArrowheads="1"/>
              </p:cNvSpPr>
              <p:nvPr/>
            </p:nvSpPr>
            <p:spPr bwMode="auto">
              <a:xfrm>
                <a:off x="611" y="2571"/>
                <a:ext cx="731" cy="13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55" name="AutoShape 291">
                <a:extLst>
                  <a:ext uri="{FF2B5EF4-FFF2-40B4-BE49-F238E27FC236}">
                    <a16:creationId xmlns:a16="http://schemas.microsoft.com/office/drawing/2014/main" id="{52BE3087-7497-914D-B468-02CDAA58DBD9}"/>
                  </a:ext>
                </a:extLst>
              </p:cNvPr>
              <p:cNvSpPr>
                <a:spLocks noChangeArrowheads="1"/>
              </p:cNvSpPr>
              <p:nvPr/>
            </p:nvSpPr>
            <p:spPr bwMode="auto">
              <a:xfrm>
                <a:off x="626" y="2589"/>
                <a:ext cx="701" cy="9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39" name="Freeform 292">
              <a:extLst>
                <a:ext uri="{FF2B5EF4-FFF2-40B4-BE49-F238E27FC236}">
                  <a16:creationId xmlns:a16="http://schemas.microsoft.com/office/drawing/2014/main" id="{5070ED80-559E-4540-964B-D73009E42A4B}"/>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40" name="Group 293">
              <a:extLst>
                <a:ext uri="{FF2B5EF4-FFF2-40B4-BE49-F238E27FC236}">
                  <a16:creationId xmlns:a16="http://schemas.microsoft.com/office/drawing/2014/main" id="{30993F73-047D-CD47-96E3-F7599404305B}"/>
                </a:ext>
              </a:extLst>
            </p:cNvPr>
            <p:cNvGrpSpPr>
              <a:grpSpLocks/>
            </p:cNvGrpSpPr>
            <p:nvPr/>
          </p:nvGrpSpPr>
          <p:grpSpPr bwMode="auto">
            <a:xfrm>
              <a:off x="4739" y="1327"/>
              <a:ext cx="582" cy="139"/>
              <a:chOff x="614" y="2568"/>
              <a:chExt cx="725" cy="139"/>
            </a:xfrm>
          </p:grpSpPr>
          <p:sp>
            <p:nvSpPr>
              <p:cNvPr id="452" name="AutoShape 294">
                <a:extLst>
                  <a:ext uri="{FF2B5EF4-FFF2-40B4-BE49-F238E27FC236}">
                    <a16:creationId xmlns:a16="http://schemas.microsoft.com/office/drawing/2014/main" id="{F253CC19-7627-6043-A479-C0AADFD1B00A}"/>
                  </a:ext>
                </a:extLst>
              </p:cNvPr>
              <p:cNvSpPr>
                <a:spLocks noChangeArrowheads="1"/>
              </p:cNvSpPr>
              <p:nvPr/>
            </p:nvSpPr>
            <p:spPr bwMode="auto">
              <a:xfrm>
                <a:off x="614" y="2568"/>
                <a:ext cx="723"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53" name="AutoShape 295">
                <a:extLst>
                  <a:ext uri="{FF2B5EF4-FFF2-40B4-BE49-F238E27FC236}">
                    <a16:creationId xmlns:a16="http://schemas.microsoft.com/office/drawing/2014/main" id="{9818C9E1-67F5-5D42-8D8A-BFA5671949F0}"/>
                  </a:ext>
                </a:extLst>
              </p:cNvPr>
              <p:cNvSpPr>
                <a:spLocks noChangeArrowheads="1"/>
              </p:cNvSpPr>
              <p:nvPr/>
            </p:nvSpPr>
            <p:spPr bwMode="auto">
              <a:xfrm>
                <a:off x="629" y="2581"/>
                <a:ext cx="694"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41" name="Rectangle 296">
              <a:extLst>
                <a:ext uri="{FF2B5EF4-FFF2-40B4-BE49-F238E27FC236}">
                  <a16:creationId xmlns:a16="http://schemas.microsoft.com/office/drawing/2014/main" id="{D263AAA2-92D9-9A4A-9D5F-0CEC89CD02FB}"/>
                </a:ext>
              </a:extLst>
            </p:cNvPr>
            <p:cNvSpPr>
              <a:spLocks noChangeArrowheads="1"/>
            </p:cNvSpPr>
            <p:nvPr/>
          </p:nvSpPr>
          <p:spPr bwMode="auto">
            <a:xfrm>
              <a:off x="5248" y="429"/>
              <a:ext cx="72" cy="2290"/>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42" name="Freeform 297">
              <a:extLst>
                <a:ext uri="{FF2B5EF4-FFF2-40B4-BE49-F238E27FC236}">
                  <a16:creationId xmlns:a16="http://schemas.microsoft.com/office/drawing/2014/main" id="{51AD4C3A-6939-3B47-91CC-E1A0D3A3ED25}"/>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43" name="Freeform 298">
              <a:extLst>
                <a:ext uri="{FF2B5EF4-FFF2-40B4-BE49-F238E27FC236}">
                  <a16:creationId xmlns:a16="http://schemas.microsoft.com/office/drawing/2014/main" id="{023E9D5F-D41C-8A48-B73A-4E4F43755A28}"/>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44" name="Oval 299">
              <a:extLst>
                <a:ext uri="{FF2B5EF4-FFF2-40B4-BE49-F238E27FC236}">
                  <a16:creationId xmlns:a16="http://schemas.microsoft.com/office/drawing/2014/main" id="{C4126737-BE73-B444-BC40-5B679E6E13B1}"/>
                </a:ext>
              </a:extLst>
            </p:cNvPr>
            <p:cNvSpPr>
              <a:spLocks noChangeArrowheads="1"/>
            </p:cNvSpPr>
            <p:nvPr/>
          </p:nvSpPr>
          <p:spPr bwMode="auto">
            <a:xfrm>
              <a:off x="5517" y="2614"/>
              <a:ext cx="48" cy="92"/>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45" name="Freeform 300">
              <a:extLst>
                <a:ext uri="{FF2B5EF4-FFF2-40B4-BE49-F238E27FC236}">
                  <a16:creationId xmlns:a16="http://schemas.microsoft.com/office/drawing/2014/main" id="{567B6CFD-A1A1-094D-8F7C-5A9EF1AB0271}"/>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46" name="AutoShape 301">
              <a:extLst>
                <a:ext uri="{FF2B5EF4-FFF2-40B4-BE49-F238E27FC236}">
                  <a16:creationId xmlns:a16="http://schemas.microsoft.com/office/drawing/2014/main" id="{3B7B7519-C492-8348-B873-C01A2103E47E}"/>
                </a:ext>
              </a:extLst>
            </p:cNvPr>
            <p:cNvSpPr>
              <a:spLocks noChangeArrowheads="1"/>
            </p:cNvSpPr>
            <p:nvPr/>
          </p:nvSpPr>
          <p:spPr bwMode="auto">
            <a:xfrm>
              <a:off x="4140" y="2680"/>
              <a:ext cx="1197" cy="145"/>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47" name="AutoShape 302">
              <a:extLst>
                <a:ext uri="{FF2B5EF4-FFF2-40B4-BE49-F238E27FC236}">
                  <a16:creationId xmlns:a16="http://schemas.microsoft.com/office/drawing/2014/main" id="{0AEDB1EF-7012-ED44-8FBC-F1B714A63DD2}"/>
                </a:ext>
              </a:extLst>
            </p:cNvPr>
            <p:cNvSpPr>
              <a:spLocks noChangeArrowheads="1"/>
            </p:cNvSpPr>
            <p:nvPr/>
          </p:nvSpPr>
          <p:spPr bwMode="auto">
            <a:xfrm>
              <a:off x="4206" y="2713"/>
              <a:ext cx="1072" cy="79"/>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48" name="Oval 303">
              <a:extLst>
                <a:ext uri="{FF2B5EF4-FFF2-40B4-BE49-F238E27FC236}">
                  <a16:creationId xmlns:a16="http://schemas.microsoft.com/office/drawing/2014/main" id="{BA640DBB-C29F-A54E-BE9A-180B14269FA4}"/>
                </a:ext>
              </a:extLst>
            </p:cNvPr>
            <p:cNvSpPr>
              <a:spLocks noChangeArrowheads="1"/>
            </p:cNvSpPr>
            <p:nvPr/>
          </p:nvSpPr>
          <p:spPr bwMode="auto">
            <a:xfrm>
              <a:off x="4308" y="2383"/>
              <a:ext cx="156" cy="145"/>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49" name="Oval 304">
              <a:extLst>
                <a:ext uri="{FF2B5EF4-FFF2-40B4-BE49-F238E27FC236}">
                  <a16:creationId xmlns:a16="http://schemas.microsoft.com/office/drawing/2014/main" id="{2F7F78D4-9C68-A84C-8801-9C057B8C1452}"/>
                </a:ext>
              </a:extLst>
            </p:cNvPr>
            <p:cNvSpPr>
              <a:spLocks noChangeArrowheads="1"/>
            </p:cNvSpPr>
            <p:nvPr/>
          </p:nvSpPr>
          <p:spPr bwMode="auto">
            <a:xfrm>
              <a:off x="4487" y="2383"/>
              <a:ext cx="162" cy="145"/>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450" name="Oval 305">
              <a:extLst>
                <a:ext uri="{FF2B5EF4-FFF2-40B4-BE49-F238E27FC236}">
                  <a16:creationId xmlns:a16="http://schemas.microsoft.com/office/drawing/2014/main" id="{3D213A7E-B9E9-694B-8ED3-47609E49D2F1}"/>
                </a:ext>
              </a:extLst>
            </p:cNvPr>
            <p:cNvSpPr>
              <a:spLocks noChangeArrowheads="1"/>
            </p:cNvSpPr>
            <p:nvPr/>
          </p:nvSpPr>
          <p:spPr bwMode="auto">
            <a:xfrm>
              <a:off x="4661" y="2383"/>
              <a:ext cx="162" cy="139"/>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51" name="Rectangle 306">
              <a:extLst>
                <a:ext uri="{FF2B5EF4-FFF2-40B4-BE49-F238E27FC236}">
                  <a16:creationId xmlns:a16="http://schemas.microsoft.com/office/drawing/2014/main" id="{4F8B5B78-3482-8142-BC2B-1825AA302880}"/>
                </a:ext>
              </a:extLst>
            </p:cNvPr>
            <p:cNvSpPr>
              <a:spLocks noChangeArrowheads="1"/>
            </p:cNvSpPr>
            <p:nvPr/>
          </p:nvSpPr>
          <p:spPr bwMode="auto">
            <a:xfrm>
              <a:off x="5062" y="1835"/>
              <a:ext cx="84" cy="759"/>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493" name="Group 340">
            <a:extLst>
              <a:ext uri="{FF2B5EF4-FFF2-40B4-BE49-F238E27FC236}">
                <a16:creationId xmlns:a16="http://schemas.microsoft.com/office/drawing/2014/main" id="{3B951C82-D444-224D-9348-99C19D9166DC}"/>
              </a:ext>
            </a:extLst>
          </p:cNvPr>
          <p:cNvGrpSpPr>
            <a:grpSpLocks/>
          </p:cNvGrpSpPr>
          <p:nvPr/>
        </p:nvGrpSpPr>
        <p:grpSpPr bwMode="auto">
          <a:xfrm>
            <a:off x="8396192" y="5170758"/>
            <a:ext cx="525463" cy="557213"/>
            <a:chOff x="-44" y="1473"/>
            <a:chExt cx="981" cy="1105"/>
          </a:xfrm>
        </p:grpSpPr>
        <p:pic>
          <p:nvPicPr>
            <p:cNvPr id="494" name="Picture 341" descr="desktop_computer_stylized_medium">
              <a:extLst>
                <a:ext uri="{FF2B5EF4-FFF2-40B4-BE49-F238E27FC236}">
                  <a16:creationId xmlns:a16="http://schemas.microsoft.com/office/drawing/2014/main" id="{A2EB07C0-0A48-8944-B12C-316C163FF0C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95" name="Freeform 342">
              <a:extLst>
                <a:ext uri="{FF2B5EF4-FFF2-40B4-BE49-F238E27FC236}">
                  <a16:creationId xmlns:a16="http://schemas.microsoft.com/office/drawing/2014/main" id="{2E93558C-0361-464A-9337-3AA86EC1D4BD}"/>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496" name="Group 343">
            <a:extLst>
              <a:ext uri="{FF2B5EF4-FFF2-40B4-BE49-F238E27FC236}">
                <a16:creationId xmlns:a16="http://schemas.microsoft.com/office/drawing/2014/main" id="{B96E9301-59D5-4D4B-95C3-D8F5D00E370A}"/>
              </a:ext>
            </a:extLst>
          </p:cNvPr>
          <p:cNvGrpSpPr>
            <a:grpSpLocks/>
          </p:cNvGrpSpPr>
          <p:nvPr/>
        </p:nvGrpSpPr>
        <p:grpSpPr bwMode="auto">
          <a:xfrm>
            <a:off x="8920067" y="5159646"/>
            <a:ext cx="525463" cy="557212"/>
            <a:chOff x="-44" y="1473"/>
            <a:chExt cx="981" cy="1105"/>
          </a:xfrm>
        </p:grpSpPr>
        <p:pic>
          <p:nvPicPr>
            <p:cNvPr id="497" name="Picture 344" descr="desktop_computer_stylized_medium">
              <a:extLst>
                <a:ext uri="{FF2B5EF4-FFF2-40B4-BE49-F238E27FC236}">
                  <a16:creationId xmlns:a16="http://schemas.microsoft.com/office/drawing/2014/main" id="{A8402C6A-6509-0642-B84E-51B8097E13C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98" name="Freeform 345">
              <a:extLst>
                <a:ext uri="{FF2B5EF4-FFF2-40B4-BE49-F238E27FC236}">
                  <a16:creationId xmlns:a16="http://schemas.microsoft.com/office/drawing/2014/main" id="{6E7E5B0F-1FE1-6A4B-BCDC-96E210FCE585}"/>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521" name="Group 520">
            <a:extLst>
              <a:ext uri="{FF2B5EF4-FFF2-40B4-BE49-F238E27FC236}">
                <a16:creationId xmlns:a16="http://schemas.microsoft.com/office/drawing/2014/main" id="{8E1A0307-E695-FC42-983B-9915B98768EC}"/>
              </a:ext>
            </a:extLst>
          </p:cNvPr>
          <p:cNvGrpSpPr/>
          <p:nvPr/>
        </p:nvGrpSpPr>
        <p:grpSpPr>
          <a:xfrm>
            <a:off x="8988913" y="3095664"/>
            <a:ext cx="889089" cy="466491"/>
            <a:chOff x="7493876" y="2774731"/>
            <a:chExt cx="1481958" cy="894622"/>
          </a:xfrm>
        </p:grpSpPr>
        <p:sp>
          <p:nvSpPr>
            <p:cNvPr id="522" name="Freeform 521">
              <a:extLst>
                <a:ext uri="{FF2B5EF4-FFF2-40B4-BE49-F238E27FC236}">
                  <a16:creationId xmlns:a16="http://schemas.microsoft.com/office/drawing/2014/main" id="{DC9856E7-1969-524C-8F21-65D77697BD03}"/>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                   </a:t>
              </a:r>
            </a:p>
          </p:txBody>
        </p:sp>
        <p:sp>
          <p:nvSpPr>
            <p:cNvPr id="523" name="Oval 522">
              <a:extLst>
                <a:ext uri="{FF2B5EF4-FFF2-40B4-BE49-F238E27FC236}">
                  <a16:creationId xmlns:a16="http://schemas.microsoft.com/office/drawing/2014/main" id="{FFDA8F93-2C48-6A4A-9D27-9AECFC5B94BD}"/>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              </a:t>
              </a:r>
            </a:p>
          </p:txBody>
        </p:sp>
        <p:grpSp>
          <p:nvGrpSpPr>
            <p:cNvPr id="524" name="Group 523">
              <a:extLst>
                <a:ext uri="{FF2B5EF4-FFF2-40B4-BE49-F238E27FC236}">
                  <a16:creationId xmlns:a16="http://schemas.microsoft.com/office/drawing/2014/main" id="{C7EC4B67-EB13-E647-A5CD-E91C5D1F4094}"/>
                </a:ext>
              </a:extLst>
            </p:cNvPr>
            <p:cNvGrpSpPr/>
            <p:nvPr/>
          </p:nvGrpSpPr>
          <p:grpSpPr>
            <a:xfrm>
              <a:off x="7713663" y="2848339"/>
              <a:ext cx="1042107" cy="425543"/>
              <a:chOff x="7786941" y="2884917"/>
              <a:chExt cx="897649" cy="353919"/>
            </a:xfrm>
          </p:grpSpPr>
          <p:sp>
            <p:nvSpPr>
              <p:cNvPr id="525" name="Freeform 524">
                <a:extLst>
                  <a:ext uri="{FF2B5EF4-FFF2-40B4-BE49-F238E27FC236}">
                    <a16:creationId xmlns:a16="http://schemas.microsoft.com/office/drawing/2014/main" id="{6145C3A8-D719-B744-9DC6-51E7FB721184}"/>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526" name="Freeform 525">
                <a:extLst>
                  <a:ext uri="{FF2B5EF4-FFF2-40B4-BE49-F238E27FC236}">
                    <a16:creationId xmlns:a16="http://schemas.microsoft.com/office/drawing/2014/main" id="{92F9C394-34C8-3D42-ACE0-014520ED0D51}"/>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527" name="Freeform 526">
                <a:extLst>
                  <a:ext uri="{FF2B5EF4-FFF2-40B4-BE49-F238E27FC236}">
                    <a16:creationId xmlns:a16="http://schemas.microsoft.com/office/drawing/2014/main" id="{3E34F096-DAE4-6D4F-9026-F07CB5FB9F7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528" name="Freeform 527">
                <a:extLst>
                  <a:ext uri="{FF2B5EF4-FFF2-40B4-BE49-F238E27FC236}">
                    <a16:creationId xmlns:a16="http://schemas.microsoft.com/office/drawing/2014/main" id="{3D175E3D-A4A7-3F4E-8C6B-A59321AD72E7}"/>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grpSp>
      </p:grpSp>
      <p:sp>
        <p:nvSpPr>
          <p:cNvPr id="530" name="Rectangle 4">
            <a:extLst>
              <a:ext uri="{FF2B5EF4-FFF2-40B4-BE49-F238E27FC236}">
                <a16:creationId xmlns:a16="http://schemas.microsoft.com/office/drawing/2014/main" id="{0F198874-EC24-3849-8C53-D24368598A1C}"/>
              </a:ext>
            </a:extLst>
          </p:cNvPr>
          <p:cNvSpPr>
            <a:spLocks noChangeArrowheads="1"/>
          </p:cNvSpPr>
          <p:nvPr/>
        </p:nvSpPr>
        <p:spPr bwMode="auto">
          <a:xfrm>
            <a:off x="870724" y="1362307"/>
            <a:ext cx="6123957" cy="25192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342900" marR="0" lvl="0" indent="-342900" algn="l" defTabSz="914400" rtl="0" eaLnBrk="0" fontAlgn="base" latinLnBrk="0" hangingPunct="0">
              <a:lnSpc>
                <a:spcPct val="85000"/>
              </a:lnSpc>
              <a:spcBef>
                <a:spcPct val="20000"/>
              </a:spcBef>
              <a:spcAft>
                <a:spcPct val="0"/>
              </a:spcAft>
              <a:buClr>
                <a:srgbClr val="000099"/>
              </a:buClr>
              <a:buSzPct val="65000"/>
              <a:buFont typeface="Wingdings" charset="0"/>
              <a:buNone/>
              <a:tabLst/>
              <a:defRPr/>
            </a:pPr>
            <a:r>
              <a:rPr kumimoji="0" lang="en-US" sz="2800" b="0" i="1" u="none" strike="noStrike" kern="1200" cap="none" spc="0" normalizeH="0" baseline="0" noProof="0" dirty="0">
                <a:ln>
                  <a:noFill/>
                </a:ln>
                <a:solidFill>
                  <a:srgbClr val="CC0000"/>
                </a:solidFill>
                <a:effectLst/>
                <a:uLnTx/>
                <a:uFillTx/>
                <a:latin typeface="Calibri" panose="020F0502020204030204" pitchFamily="34" charset="0"/>
                <a:ea typeface="ＭＳ Ｐゴシック" charset="0"/>
                <a:cs typeface="Calibri" panose="020F0502020204030204" pitchFamily="34" charset="0"/>
              </a:rPr>
              <a:t>Scenario:</a:t>
            </a:r>
          </a:p>
          <a:p>
            <a:pPr marL="342900" marR="0" lvl="0" indent="-342900" algn="l" defTabSz="914400" rtl="0" eaLnBrk="0" fontAlgn="base" latinLnBrk="0" hangingPunct="0">
              <a:lnSpc>
                <a:spcPct val="85000"/>
              </a:lnSpc>
              <a:spcBef>
                <a:spcPts val="400"/>
              </a:spcBef>
              <a:spcAft>
                <a:spcPct val="0"/>
              </a:spcAft>
              <a:buClr>
                <a:srgbClr val="000099"/>
              </a:buClr>
              <a:buSzPct val="100000"/>
              <a:buFont typeface="Wingdings" charset="2"/>
              <a:buChar char="§"/>
              <a:tabLst/>
              <a:defRPr/>
            </a:pPr>
            <a:r>
              <a:rPr kumimoji="0" lang="en-US" sz="24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access link rate: 1.54 Mbps</a:t>
            </a:r>
          </a:p>
          <a:p>
            <a:pPr marL="342900" marR="0" lvl="0" indent="-342900" algn="l" defTabSz="914400" rtl="0" eaLnBrk="0" fontAlgn="base" latinLnBrk="0" hangingPunct="0">
              <a:lnSpc>
                <a:spcPct val="85000"/>
              </a:lnSpc>
              <a:spcBef>
                <a:spcPts val="400"/>
              </a:spcBef>
              <a:spcAft>
                <a:spcPct val="0"/>
              </a:spcAft>
              <a:buClr>
                <a:srgbClr val="000099"/>
              </a:buClr>
              <a:buSzPct val="100000"/>
              <a:buFont typeface="Wingdings" charset="2"/>
              <a:buChar char="§"/>
              <a:tabLst/>
              <a:defRPr/>
            </a:pPr>
            <a:r>
              <a:rPr kumimoji="0" lang="en-US" sz="24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RTT from institutional router to server: 2 sec</a:t>
            </a:r>
          </a:p>
          <a:p>
            <a:pPr marL="342900" marR="0" lvl="0" indent="-342900" algn="l" defTabSz="914400" rtl="0" eaLnBrk="0" fontAlgn="base" latinLnBrk="0" hangingPunct="0">
              <a:lnSpc>
                <a:spcPct val="85000"/>
              </a:lnSpc>
              <a:spcBef>
                <a:spcPts val="400"/>
              </a:spcBef>
              <a:spcAft>
                <a:spcPct val="0"/>
              </a:spcAft>
              <a:buClr>
                <a:srgbClr val="000099"/>
              </a:buClr>
              <a:buSzPct val="100000"/>
              <a:buFont typeface="Wingdings" charset="2"/>
              <a:buChar char="§"/>
              <a:tabLst/>
              <a:defRPr/>
            </a:pPr>
            <a:r>
              <a:rPr kumimoji="0" lang="en-US" sz="24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web object size: 100K bits</a:t>
            </a:r>
          </a:p>
          <a:p>
            <a:pPr marL="342900" marR="0" lvl="0" indent="-342900" algn="l" defTabSz="914400" rtl="0" eaLnBrk="0" fontAlgn="base" latinLnBrk="0" hangingPunct="0">
              <a:lnSpc>
                <a:spcPct val="85000"/>
              </a:lnSpc>
              <a:spcBef>
                <a:spcPts val="400"/>
              </a:spcBef>
              <a:spcAft>
                <a:spcPct val="0"/>
              </a:spcAft>
              <a:buClr>
                <a:srgbClr val="000099"/>
              </a:buClr>
              <a:buSzPct val="100000"/>
              <a:buFont typeface="Wingdings" charset="2"/>
              <a:buChar char="§"/>
              <a:tabLst/>
              <a:defRPr/>
            </a:pPr>
            <a:r>
              <a:rPr kumimoji="0" lang="en-US" sz="24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average request rate from browsers to origin servers: 15/sec</a:t>
            </a:r>
          </a:p>
          <a:p>
            <a:pPr marL="800100" marR="0" lvl="1" indent="-342900" algn="l" defTabSz="914400" rtl="0" eaLnBrk="0" fontAlgn="base" latinLnBrk="0" hangingPunct="0">
              <a:lnSpc>
                <a:spcPct val="85000"/>
              </a:lnSpc>
              <a:spcBef>
                <a:spcPts val="400"/>
              </a:spcBef>
              <a:spcAft>
                <a:spcPct val="0"/>
              </a:spcAft>
              <a:buClr>
                <a:srgbClr val="000099"/>
              </a:buClr>
              <a:buSzPct val="100000"/>
              <a:buFont typeface="Wingdings" charset="2"/>
              <a:buChar char="§"/>
              <a:tabLst/>
              <a:defRPr/>
            </a:pPr>
            <a:r>
              <a:rPr kumimoji="0" lang="en-US" sz="24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avg data rate to browsers: 1.50 Mbps</a:t>
            </a:r>
          </a:p>
        </p:txBody>
      </p:sp>
      <p:grpSp>
        <p:nvGrpSpPr>
          <p:cNvPr id="502" name="Group 501">
            <a:extLst>
              <a:ext uri="{FF2B5EF4-FFF2-40B4-BE49-F238E27FC236}">
                <a16:creationId xmlns:a16="http://schemas.microsoft.com/office/drawing/2014/main" id="{B2C32989-94BE-1349-908C-1DF72CEEA243}"/>
              </a:ext>
            </a:extLst>
          </p:cNvPr>
          <p:cNvGrpSpPr/>
          <p:nvPr/>
        </p:nvGrpSpPr>
        <p:grpSpPr>
          <a:xfrm>
            <a:off x="8967576" y="4437217"/>
            <a:ext cx="889089" cy="466491"/>
            <a:chOff x="7493876" y="2774731"/>
            <a:chExt cx="1481958" cy="894622"/>
          </a:xfrm>
        </p:grpSpPr>
        <p:sp>
          <p:nvSpPr>
            <p:cNvPr id="511" name="Freeform 510">
              <a:extLst>
                <a:ext uri="{FF2B5EF4-FFF2-40B4-BE49-F238E27FC236}">
                  <a16:creationId xmlns:a16="http://schemas.microsoft.com/office/drawing/2014/main" id="{C2991A41-3005-6140-8488-3B5A28439BEC}"/>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                   </a:t>
              </a:r>
            </a:p>
          </p:txBody>
        </p:sp>
        <p:sp>
          <p:nvSpPr>
            <p:cNvPr id="512" name="Oval 511">
              <a:extLst>
                <a:ext uri="{FF2B5EF4-FFF2-40B4-BE49-F238E27FC236}">
                  <a16:creationId xmlns:a16="http://schemas.microsoft.com/office/drawing/2014/main" id="{49B8AB88-8810-704D-9300-A83DE18C86C6}"/>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              </a:t>
              </a:r>
            </a:p>
          </p:txBody>
        </p:sp>
        <p:grpSp>
          <p:nvGrpSpPr>
            <p:cNvPr id="513" name="Group 512">
              <a:extLst>
                <a:ext uri="{FF2B5EF4-FFF2-40B4-BE49-F238E27FC236}">
                  <a16:creationId xmlns:a16="http://schemas.microsoft.com/office/drawing/2014/main" id="{9DCFAF85-9D5F-BD4E-92DB-E7931A4466B4}"/>
                </a:ext>
              </a:extLst>
            </p:cNvPr>
            <p:cNvGrpSpPr/>
            <p:nvPr/>
          </p:nvGrpSpPr>
          <p:grpSpPr>
            <a:xfrm>
              <a:off x="7713663" y="2848339"/>
              <a:ext cx="1042107" cy="425543"/>
              <a:chOff x="7786941" y="2884917"/>
              <a:chExt cx="897649" cy="353919"/>
            </a:xfrm>
          </p:grpSpPr>
          <p:sp>
            <p:nvSpPr>
              <p:cNvPr id="514" name="Freeform 513">
                <a:extLst>
                  <a:ext uri="{FF2B5EF4-FFF2-40B4-BE49-F238E27FC236}">
                    <a16:creationId xmlns:a16="http://schemas.microsoft.com/office/drawing/2014/main" id="{EB001B67-F654-CF4C-934D-354F339EBA63}"/>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515" name="Freeform 514">
                <a:extLst>
                  <a:ext uri="{FF2B5EF4-FFF2-40B4-BE49-F238E27FC236}">
                    <a16:creationId xmlns:a16="http://schemas.microsoft.com/office/drawing/2014/main" id="{C0D4D273-34F9-9640-8CF6-6EF497AEF3E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516" name="Freeform 515">
                <a:extLst>
                  <a:ext uri="{FF2B5EF4-FFF2-40B4-BE49-F238E27FC236}">
                    <a16:creationId xmlns:a16="http://schemas.microsoft.com/office/drawing/2014/main" id="{14D9297A-8D94-304C-9142-46F6B69902F7}"/>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517" name="Freeform 516">
                <a:extLst>
                  <a:ext uri="{FF2B5EF4-FFF2-40B4-BE49-F238E27FC236}">
                    <a16:creationId xmlns:a16="http://schemas.microsoft.com/office/drawing/2014/main" id="{18D26BD9-84B6-C74F-8936-105C5777BBC0}"/>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grpSp>
      </p:grpSp>
      <p:grpSp>
        <p:nvGrpSpPr>
          <p:cNvPr id="8" name="Group 7">
            <a:extLst>
              <a:ext uri="{FF2B5EF4-FFF2-40B4-BE49-F238E27FC236}">
                <a16:creationId xmlns:a16="http://schemas.microsoft.com/office/drawing/2014/main" id="{C1B9D561-2CE1-E94C-A5B6-6D386991296C}"/>
              </a:ext>
            </a:extLst>
          </p:cNvPr>
          <p:cNvGrpSpPr/>
          <p:nvPr/>
        </p:nvGrpSpPr>
        <p:grpSpPr>
          <a:xfrm>
            <a:off x="9339961" y="4807753"/>
            <a:ext cx="811212" cy="1033463"/>
            <a:chOff x="9001301" y="5550914"/>
            <a:chExt cx="811212" cy="1033463"/>
          </a:xfrm>
        </p:grpSpPr>
        <p:sp>
          <p:nvSpPr>
            <p:cNvPr id="5" name="Oval 4">
              <a:extLst>
                <a:ext uri="{FF2B5EF4-FFF2-40B4-BE49-F238E27FC236}">
                  <a16:creationId xmlns:a16="http://schemas.microsoft.com/office/drawing/2014/main" id="{A298426B-04DE-A940-931E-BDC464270408}"/>
                </a:ext>
              </a:extLst>
            </p:cNvPr>
            <p:cNvSpPr/>
            <p:nvPr/>
          </p:nvSpPr>
          <p:spPr>
            <a:xfrm>
              <a:off x="9001301" y="5550914"/>
              <a:ext cx="811212" cy="1033463"/>
            </a:xfrm>
            <a:prstGeom prst="ellipse">
              <a:avLst/>
            </a:prstGeom>
            <a:solidFill>
              <a:srgbClr val="C00000">
                <a:alpha val="41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grpSp>
          <p:nvGrpSpPr>
            <p:cNvPr id="7" name="Group 6">
              <a:extLst>
                <a:ext uri="{FF2B5EF4-FFF2-40B4-BE49-F238E27FC236}">
                  <a16:creationId xmlns:a16="http://schemas.microsoft.com/office/drawing/2014/main" id="{738995C0-BBC9-804D-85E8-324290F772D6}"/>
                </a:ext>
              </a:extLst>
            </p:cNvPr>
            <p:cNvGrpSpPr/>
            <p:nvPr/>
          </p:nvGrpSpPr>
          <p:grpSpPr>
            <a:xfrm>
              <a:off x="9256094" y="5631762"/>
              <a:ext cx="377825" cy="800176"/>
              <a:chOff x="10907888" y="5189290"/>
              <a:chExt cx="377825" cy="800176"/>
            </a:xfrm>
          </p:grpSpPr>
          <p:sp>
            <p:nvSpPr>
              <p:cNvPr id="266" name="Line 80">
                <a:extLst>
                  <a:ext uri="{FF2B5EF4-FFF2-40B4-BE49-F238E27FC236}">
                    <a16:creationId xmlns:a16="http://schemas.microsoft.com/office/drawing/2014/main" id="{DC2C9F57-B9EB-1941-A689-B13B8950BD5E}"/>
                  </a:ext>
                </a:extLst>
              </p:cNvPr>
              <p:cNvSpPr>
                <a:spLocks noChangeShapeType="1"/>
              </p:cNvSpPr>
              <p:nvPr/>
            </p:nvSpPr>
            <p:spPr bwMode="auto">
              <a:xfrm>
                <a:off x="10966625" y="5189290"/>
                <a:ext cx="76200" cy="322262"/>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60" name="Group 307">
                <a:extLst>
                  <a:ext uri="{FF2B5EF4-FFF2-40B4-BE49-F238E27FC236}">
                    <a16:creationId xmlns:a16="http://schemas.microsoft.com/office/drawing/2014/main" id="{EBBCE30B-4C00-0843-BA56-FF3F98DF9C83}"/>
                  </a:ext>
                </a:extLst>
              </p:cNvPr>
              <p:cNvGrpSpPr>
                <a:grpSpLocks/>
              </p:cNvGrpSpPr>
              <p:nvPr/>
            </p:nvGrpSpPr>
            <p:grpSpPr bwMode="auto">
              <a:xfrm>
                <a:off x="10907888" y="5413204"/>
                <a:ext cx="377825" cy="576262"/>
                <a:chOff x="4140" y="429"/>
                <a:chExt cx="1425" cy="2396"/>
              </a:xfrm>
            </p:grpSpPr>
            <p:sp>
              <p:nvSpPr>
                <p:cNvPr id="461" name="Freeform 308">
                  <a:extLst>
                    <a:ext uri="{FF2B5EF4-FFF2-40B4-BE49-F238E27FC236}">
                      <a16:creationId xmlns:a16="http://schemas.microsoft.com/office/drawing/2014/main" id="{83748550-5535-714B-A011-5732D5AB9F86}"/>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62" name="Rectangle 309">
                  <a:extLst>
                    <a:ext uri="{FF2B5EF4-FFF2-40B4-BE49-F238E27FC236}">
                      <a16:creationId xmlns:a16="http://schemas.microsoft.com/office/drawing/2014/main" id="{9EDD97E5-06A3-F844-AC12-86FF0C988996}"/>
                    </a:ext>
                  </a:extLst>
                </p:cNvPr>
                <p:cNvSpPr>
                  <a:spLocks noChangeArrowheads="1"/>
                </p:cNvSpPr>
                <p:nvPr/>
              </p:nvSpPr>
              <p:spPr bwMode="auto">
                <a:xfrm>
                  <a:off x="4206" y="429"/>
                  <a:ext cx="1048"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63" name="Freeform 310">
                  <a:extLst>
                    <a:ext uri="{FF2B5EF4-FFF2-40B4-BE49-F238E27FC236}">
                      <a16:creationId xmlns:a16="http://schemas.microsoft.com/office/drawing/2014/main" id="{70945480-4E5A-4D4D-9CB5-2EE3B8B723DB}"/>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64" name="Freeform 311">
                  <a:extLst>
                    <a:ext uri="{FF2B5EF4-FFF2-40B4-BE49-F238E27FC236}">
                      <a16:creationId xmlns:a16="http://schemas.microsoft.com/office/drawing/2014/main" id="{2D50B6AC-633A-E648-9313-0B33331842D6}"/>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65" name="Rectangle 312">
                  <a:extLst>
                    <a:ext uri="{FF2B5EF4-FFF2-40B4-BE49-F238E27FC236}">
                      <a16:creationId xmlns:a16="http://schemas.microsoft.com/office/drawing/2014/main" id="{47F72229-4C07-FF49-B907-A9D7C0379756}"/>
                    </a:ext>
                  </a:extLst>
                </p:cNvPr>
                <p:cNvSpPr>
                  <a:spLocks noChangeArrowheads="1"/>
                </p:cNvSpPr>
                <p:nvPr/>
              </p:nvSpPr>
              <p:spPr bwMode="auto">
                <a:xfrm>
                  <a:off x="4212" y="693"/>
                  <a:ext cx="599"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66" name="Group 313">
                  <a:extLst>
                    <a:ext uri="{FF2B5EF4-FFF2-40B4-BE49-F238E27FC236}">
                      <a16:creationId xmlns:a16="http://schemas.microsoft.com/office/drawing/2014/main" id="{A42FF10A-615B-304D-8C35-154C0E4C5787}"/>
                    </a:ext>
                  </a:extLst>
                </p:cNvPr>
                <p:cNvGrpSpPr>
                  <a:grpSpLocks/>
                </p:cNvGrpSpPr>
                <p:nvPr/>
              </p:nvGrpSpPr>
              <p:grpSpPr bwMode="auto">
                <a:xfrm>
                  <a:off x="4749" y="668"/>
                  <a:ext cx="581" cy="145"/>
                  <a:chOff x="614" y="2568"/>
                  <a:chExt cx="725" cy="139"/>
                </a:xfrm>
              </p:grpSpPr>
              <p:sp>
                <p:nvSpPr>
                  <p:cNvPr id="491" name="AutoShape 314">
                    <a:extLst>
                      <a:ext uri="{FF2B5EF4-FFF2-40B4-BE49-F238E27FC236}">
                        <a16:creationId xmlns:a16="http://schemas.microsoft.com/office/drawing/2014/main" id="{34A57301-3C4F-8449-804B-13CE58B4846F}"/>
                      </a:ext>
                    </a:extLst>
                  </p:cNvPr>
                  <p:cNvSpPr>
                    <a:spLocks noChangeArrowheads="1"/>
                  </p:cNvSpPr>
                  <p:nvPr/>
                </p:nvSpPr>
                <p:spPr bwMode="auto">
                  <a:xfrm>
                    <a:off x="616" y="2567"/>
                    <a:ext cx="725"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92" name="AutoShape 315">
                    <a:extLst>
                      <a:ext uri="{FF2B5EF4-FFF2-40B4-BE49-F238E27FC236}">
                        <a16:creationId xmlns:a16="http://schemas.microsoft.com/office/drawing/2014/main" id="{9A1FA8F9-C3C6-0F4F-92B5-0F88F3CADE81}"/>
                      </a:ext>
                    </a:extLst>
                  </p:cNvPr>
                  <p:cNvSpPr>
                    <a:spLocks noChangeArrowheads="1"/>
                  </p:cNvSpPr>
                  <p:nvPr/>
                </p:nvSpPr>
                <p:spPr bwMode="auto">
                  <a:xfrm>
                    <a:off x="631" y="2586"/>
                    <a:ext cx="695" cy="10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67" name="Rectangle 316">
                  <a:extLst>
                    <a:ext uri="{FF2B5EF4-FFF2-40B4-BE49-F238E27FC236}">
                      <a16:creationId xmlns:a16="http://schemas.microsoft.com/office/drawing/2014/main" id="{9C19D553-23E1-C642-BE27-380720AFE330}"/>
                    </a:ext>
                  </a:extLst>
                </p:cNvPr>
                <p:cNvSpPr>
                  <a:spLocks noChangeArrowheads="1"/>
                </p:cNvSpPr>
                <p:nvPr/>
              </p:nvSpPr>
              <p:spPr bwMode="auto">
                <a:xfrm>
                  <a:off x="4224" y="1016"/>
                  <a:ext cx="599" cy="53"/>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68" name="Group 317">
                  <a:extLst>
                    <a:ext uri="{FF2B5EF4-FFF2-40B4-BE49-F238E27FC236}">
                      <a16:creationId xmlns:a16="http://schemas.microsoft.com/office/drawing/2014/main" id="{BA84A45F-1D87-2D4A-ADC6-FBD0F07175D1}"/>
                    </a:ext>
                  </a:extLst>
                </p:cNvPr>
                <p:cNvGrpSpPr>
                  <a:grpSpLocks/>
                </p:cNvGrpSpPr>
                <p:nvPr/>
              </p:nvGrpSpPr>
              <p:grpSpPr bwMode="auto">
                <a:xfrm>
                  <a:off x="4747" y="994"/>
                  <a:ext cx="581" cy="134"/>
                  <a:chOff x="614" y="2568"/>
                  <a:chExt cx="725" cy="139"/>
                </a:xfrm>
              </p:grpSpPr>
              <p:sp>
                <p:nvSpPr>
                  <p:cNvPr id="489" name="AutoShape 318">
                    <a:extLst>
                      <a:ext uri="{FF2B5EF4-FFF2-40B4-BE49-F238E27FC236}">
                        <a16:creationId xmlns:a16="http://schemas.microsoft.com/office/drawing/2014/main" id="{9967BFD2-AF98-6C48-9664-709DAD7F645D}"/>
                      </a:ext>
                    </a:extLst>
                  </p:cNvPr>
                  <p:cNvSpPr>
                    <a:spLocks noChangeArrowheads="1"/>
                  </p:cNvSpPr>
                  <p:nvPr/>
                </p:nvSpPr>
                <p:spPr bwMode="auto">
                  <a:xfrm>
                    <a:off x="611" y="2571"/>
                    <a:ext cx="725"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90" name="AutoShape 319">
                    <a:extLst>
                      <a:ext uri="{FF2B5EF4-FFF2-40B4-BE49-F238E27FC236}">
                        <a16:creationId xmlns:a16="http://schemas.microsoft.com/office/drawing/2014/main" id="{98F66D34-8A75-524A-85C0-CD7FBB230949}"/>
                      </a:ext>
                    </a:extLst>
                  </p:cNvPr>
                  <p:cNvSpPr>
                    <a:spLocks noChangeArrowheads="1"/>
                  </p:cNvSpPr>
                  <p:nvPr/>
                </p:nvSpPr>
                <p:spPr bwMode="auto">
                  <a:xfrm>
                    <a:off x="626" y="2584"/>
                    <a:ext cx="695"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69" name="Rectangle 320">
                  <a:extLst>
                    <a:ext uri="{FF2B5EF4-FFF2-40B4-BE49-F238E27FC236}">
                      <a16:creationId xmlns:a16="http://schemas.microsoft.com/office/drawing/2014/main" id="{C6107AE3-3C09-A34C-964D-28157ABBDF99}"/>
                    </a:ext>
                  </a:extLst>
                </p:cNvPr>
                <p:cNvSpPr>
                  <a:spLocks noChangeArrowheads="1"/>
                </p:cNvSpPr>
                <p:nvPr/>
              </p:nvSpPr>
              <p:spPr bwMode="auto">
                <a:xfrm>
                  <a:off x="4218" y="1360"/>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70" name="Rectangle 321">
                  <a:extLst>
                    <a:ext uri="{FF2B5EF4-FFF2-40B4-BE49-F238E27FC236}">
                      <a16:creationId xmlns:a16="http://schemas.microsoft.com/office/drawing/2014/main" id="{737FBD85-26B2-914A-8B0D-606EB3EDB4CA}"/>
                    </a:ext>
                  </a:extLst>
                </p:cNvPr>
                <p:cNvSpPr>
                  <a:spLocks noChangeArrowheads="1"/>
                </p:cNvSpPr>
                <p:nvPr/>
              </p:nvSpPr>
              <p:spPr bwMode="auto">
                <a:xfrm>
                  <a:off x="4230" y="1657"/>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71" name="Group 322">
                  <a:extLst>
                    <a:ext uri="{FF2B5EF4-FFF2-40B4-BE49-F238E27FC236}">
                      <a16:creationId xmlns:a16="http://schemas.microsoft.com/office/drawing/2014/main" id="{E5A59E91-C5CD-894D-8213-3909A8CC3A4A}"/>
                    </a:ext>
                  </a:extLst>
                </p:cNvPr>
                <p:cNvGrpSpPr>
                  <a:grpSpLocks/>
                </p:cNvGrpSpPr>
                <p:nvPr/>
              </p:nvGrpSpPr>
              <p:grpSpPr bwMode="auto">
                <a:xfrm>
                  <a:off x="4735" y="1627"/>
                  <a:ext cx="582" cy="151"/>
                  <a:chOff x="614" y="2568"/>
                  <a:chExt cx="725" cy="139"/>
                </a:xfrm>
              </p:grpSpPr>
              <p:sp>
                <p:nvSpPr>
                  <p:cNvPr id="487" name="AutoShape 323">
                    <a:extLst>
                      <a:ext uri="{FF2B5EF4-FFF2-40B4-BE49-F238E27FC236}">
                        <a16:creationId xmlns:a16="http://schemas.microsoft.com/office/drawing/2014/main" id="{8962A917-2AE1-7242-B9FB-8E9263A51063}"/>
                      </a:ext>
                    </a:extLst>
                  </p:cNvPr>
                  <p:cNvSpPr>
                    <a:spLocks noChangeArrowheads="1"/>
                  </p:cNvSpPr>
                  <p:nvPr/>
                </p:nvSpPr>
                <p:spPr bwMode="auto">
                  <a:xfrm>
                    <a:off x="611" y="2571"/>
                    <a:ext cx="731" cy="13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88" name="AutoShape 324">
                    <a:extLst>
                      <a:ext uri="{FF2B5EF4-FFF2-40B4-BE49-F238E27FC236}">
                        <a16:creationId xmlns:a16="http://schemas.microsoft.com/office/drawing/2014/main" id="{97C18552-37AD-CE49-8BBD-05E8608B6160}"/>
                      </a:ext>
                    </a:extLst>
                  </p:cNvPr>
                  <p:cNvSpPr>
                    <a:spLocks noChangeArrowheads="1"/>
                  </p:cNvSpPr>
                  <p:nvPr/>
                </p:nvSpPr>
                <p:spPr bwMode="auto">
                  <a:xfrm>
                    <a:off x="626" y="2589"/>
                    <a:ext cx="701" cy="9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72" name="Freeform 325">
                  <a:extLst>
                    <a:ext uri="{FF2B5EF4-FFF2-40B4-BE49-F238E27FC236}">
                      <a16:creationId xmlns:a16="http://schemas.microsoft.com/office/drawing/2014/main" id="{426DAACD-E1F3-7E44-9DC7-B1A44414FA45}"/>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73" name="Group 326">
                  <a:extLst>
                    <a:ext uri="{FF2B5EF4-FFF2-40B4-BE49-F238E27FC236}">
                      <a16:creationId xmlns:a16="http://schemas.microsoft.com/office/drawing/2014/main" id="{73D89D04-968E-6442-873B-B8D1778FD278}"/>
                    </a:ext>
                  </a:extLst>
                </p:cNvPr>
                <p:cNvGrpSpPr>
                  <a:grpSpLocks/>
                </p:cNvGrpSpPr>
                <p:nvPr/>
              </p:nvGrpSpPr>
              <p:grpSpPr bwMode="auto">
                <a:xfrm>
                  <a:off x="4739" y="1327"/>
                  <a:ext cx="582" cy="139"/>
                  <a:chOff x="614" y="2568"/>
                  <a:chExt cx="725" cy="139"/>
                </a:xfrm>
              </p:grpSpPr>
              <p:sp>
                <p:nvSpPr>
                  <p:cNvPr id="485" name="AutoShape 327">
                    <a:extLst>
                      <a:ext uri="{FF2B5EF4-FFF2-40B4-BE49-F238E27FC236}">
                        <a16:creationId xmlns:a16="http://schemas.microsoft.com/office/drawing/2014/main" id="{6065DB5E-95E8-8643-B0FE-6CB09E8FDB4A}"/>
                      </a:ext>
                    </a:extLst>
                  </p:cNvPr>
                  <p:cNvSpPr>
                    <a:spLocks noChangeArrowheads="1"/>
                  </p:cNvSpPr>
                  <p:nvPr/>
                </p:nvSpPr>
                <p:spPr bwMode="auto">
                  <a:xfrm>
                    <a:off x="614" y="2568"/>
                    <a:ext cx="723"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86" name="AutoShape 328">
                    <a:extLst>
                      <a:ext uri="{FF2B5EF4-FFF2-40B4-BE49-F238E27FC236}">
                        <a16:creationId xmlns:a16="http://schemas.microsoft.com/office/drawing/2014/main" id="{F973A90F-0F3C-F744-97ED-8AAC23F79D91}"/>
                      </a:ext>
                    </a:extLst>
                  </p:cNvPr>
                  <p:cNvSpPr>
                    <a:spLocks noChangeArrowheads="1"/>
                  </p:cNvSpPr>
                  <p:nvPr/>
                </p:nvSpPr>
                <p:spPr bwMode="auto">
                  <a:xfrm>
                    <a:off x="629" y="2581"/>
                    <a:ext cx="694"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74" name="Rectangle 329">
                  <a:extLst>
                    <a:ext uri="{FF2B5EF4-FFF2-40B4-BE49-F238E27FC236}">
                      <a16:creationId xmlns:a16="http://schemas.microsoft.com/office/drawing/2014/main" id="{F4ADD3E7-CF4E-ED4B-B276-1E6A7B9D4116}"/>
                    </a:ext>
                  </a:extLst>
                </p:cNvPr>
                <p:cNvSpPr>
                  <a:spLocks noChangeArrowheads="1"/>
                </p:cNvSpPr>
                <p:nvPr/>
              </p:nvSpPr>
              <p:spPr bwMode="auto">
                <a:xfrm>
                  <a:off x="5248" y="429"/>
                  <a:ext cx="72" cy="2290"/>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75" name="Freeform 330">
                  <a:extLst>
                    <a:ext uri="{FF2B5EF4-FFF2-40B4-BE49-F238E27FC236}">
                      <a16:creationId xmlns:a16="http://schemas.microsoft.com/office/drawing/2014/main" id="{1CEE161A-40E6-604E-B7AD-3830C72F6660}"/>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76" name="Freeform 331">
                  <a:extLst>
                    <a:ext uri="{FF2B5EF4-FFF2-40B4-BE49-F238E27FC236}">
                      <a16:creationId xmlns:a16="http://schemas.microsoft.com/office/drawing/2014/main" id="{40DF445E-B42A-CF43-806C-B86CD001760A}"/>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77" name="Oval 332">
                  <a:extLst>
                    <a:ext uri="{FF2B5EF4-FFF2-40B4-BE49-F238E27FC236}">
                      <a16:creationId xmlns:a16="http://schemas.microsoft.com/office/drawing/2014/main" id="{4AA850BD-AD7E-884D-BB50-C36880F437D7}"/>
                    </a:ext>
                  </a:extLst>
                </p:cNvPr>
                <p:cNvSpPr>
                  <a:spLocks noChangeArrowheads="1"/>
                </p:cNvSpPr>
                <p:nvPr/>
              </p:nvSpPr>
              <p:spPr bwMode="auto">
                <a:xfrm>
                  <a:off x="5517" y="2614"/>
                  <a:ext cx="48" cy="92"/>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78" name="Freeform 333">
                  <a:extLst>
                    <a:ext uri="{FF2B5EF4-FFF2-40B4-BE49-F238E27FC236}">
                      <a16:creationId xmlns:a16="http://schemas.microsoft.com/office/drawing/2014/main" id="{04990E0C-FF14-0448-9208-F0CB93DA52DE}"/>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79" name="AutoShape 334">
                  <a:extLst>
                    <a:ext uri="{FF2B5EF4-FFF2-40B4-BE49-F238E27FC236}">
                      <a16:creationId xmlns:a16="http://schemas.microsoft.com/office/drawing/2014/main" id="{29F22CD1-333F-2444-8E27-DB06458666AB}"/>
                    </a:ext>
                  </a:extLst>
                </p:cNvPr>
                <p:cNvSpPr>
                  <a:spLocks noChangeArrowheads="1"/>
                </p:cNvSpPr>
                <p:nvPr/>
              </p:nvSpPr>
              <p:spPr bwMode="auto">
                <a:xfrm>
                  <a:off x="4140" y="2680"/>
                  <a:ext cx="1197" cy="145"/>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80" name="AutoShape 335">
                  <a:extLst>
                    <a:ext uri="{FF2B5EF4-FFF2-40B4-BE49-F238E27FC236}">
                      <a16:creationId xmlns:a16="http://schemas.microsoft.com/office/drawing/2014/main" id="{9522690A-CB4D-3F4F-855E-313DECF4F185}"/>
                    </a:ext>
                  </a:extLst>
                </p:cNvPr>
                <p:cNvSpPr>
                  <a:spLocks noChangeArrowheads="1"/>
                </p:cNvSpPr>
                <p:nvPr/>
              </p:nvSpPr>
              <p:spPr bwMode="auto">
                <a:xfrm>
                  <a:off x="4206" y="2713"/>
                  <a:ext cx="1072" cy="79"/>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81" name="Oval 336">
                  <a:extLst>
                    <a:ext uri="{FF2B5EF4-FFF2-40B4-BE49-F238E27FC236}">
                      <a16:creationId xmlns:a16="http://schemas.microsoft.com/office/drawing/2014/main" id="{749723D7-4892-4246-90CC-F3A241CAD008}"/>
                    </a:ext>
                  </a:extLst>
                </p:cNvPr>
                <p:cNvSpPr>
                  <a:spLocks noChangeArrowheads="1"/>
                </p:cNvSpPr>
                <p:nvPr/>
              </p:nvSpPr>
              <p:spPr bwMode="auto">
                <a:xfrm>
                  <a:off x="4308" y="2383"/>
                  <a:ext cx="156" cy="145"/>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82" name="Oval 337">
                  <a:extLst>
                    <a:ext uri="{FF2B5EF4-FFF2-40B4-BE49-F238E27FC236}">
                      <a16:creationId xmlns:a16="http://schemas.microsoft.com/office/drawing/2014/main" id="{B774EC24-F0E4-0846-B90E-1164E9332432}"/>
                    </a:ext>
                  </a:extLst>
                </p:cNvPr>
                <p:cNvSpPr>
                  <a:spLocks noChangeArrowheads="1"/>
                </p:cNvSpPr>
                <p:nvPr/>
              </p:nvSpPr>
              <p:spPr bwMode="auto">
                <a:xfrm>
                  <a:off x="4487" y="2383"/>
                  <a:ext cx="162" cy="145"/>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483" name="Oval 338">
                  <a:extLst>
                    <a:ext uri="{FF2B5EF4-FFF2-40B4-BE49-F238E27FC236}">
                      <a16:creationId xmlns:a16="http://schemas.microsoft.com/office/drawing/2014/main" id="{2751493B-E933-8A4F-BE77-A10013F6A478}"/>
                    </a:ext>
                  </a:extLst>
                </p:cNvPr>
                <p:cNvSpPr>
                  <a:spLocks noChangeArrowheads="1"/>
                </p:cNvSpPr>
                <p:nvPr/>
              </p:nvSpPr>
              <p:spPr bwMode="auto">
                <a:xfrm>
                  <a:off x="4661" y="2383"/>
                  <a:ext cx="162" cy="139"/>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84" name="Rectangle 339">
                  <a:extLst>
                    <a:ext uri="{FF2B5EF4-FFF2-40B4-BE49-F238E27FC236}">
                      <a16:creationId xmlns:a16="http://schemas.microsoft.com/office/drawing/2014/main" id="{635CA67E-C290-3742-9D2C-39D9B69DB583}"/>
                    </a:ext>
                  </a:extLst>
                </p:cNvPr>
                <p:cNvSpPr>
                  <a:spLocks noChangeArrowheads="1"/>
                </p:cNvSpPr>
                <p:nvPr/>
              </p:nvSpPr>
              <p:spPr bwMode="auto">
                <a:xfrm>
                  <a:off x="5062" y="1835"/>
                  <a:ext cx="84" cy="759"/>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grpSp>
      <p:sp>
        <p:nvSpPr>
          <p:cNvPr id="281" name="Text Box 76">
            <a:extLst>
              <a:ext uri="{FF2B5EF4-FFF2-40B4-BE49-F238E27FC236}">
                <a16:creationId xmlns:a16="http://schemas.microsoft.com/office/drawing/2014/main" id="{3175A1F8-F48E-9749-AA0C-8A115012D296}"/>
              </a:ext>
            </a:extLst>
          </p:cNvPr>
          <p:cNvSpPr txBox="1">
            <a:spLocks noChangeArrowheads="1"/>
          </p:cNvSpPr>
          <p:nvPr/>
        </p:nvSpPr>
        <p:spPr bwMode="auto">
          <a:xfrm>
            <a:off x="4483372" y="5180762"/>
            <a:ext cx="2818464" cy="690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ctr" defTabSz="914400" rtl="0" eaLnBrk="1" fontAlgn="auto" latinLnBrk="0" hangingPunct="1">
              <a:lnSpc>
                <a:spcPct val="80000"/>
              </a:lnSpc>
              <a:spcBef>
                <a:spcPct val="0"/>
              </a:spcBef>
              <a:spcAft>
                <a:spcPts val="0"/>
              </a:spcAft>
              <a:buClrTx/>
              <a:buSzTx/>
              <a:buFontTx/>
              <a:buNone/>
              <a:tabLst/>
              <a:defRPr/>
            </a:pPr>
            <a:r>
              <a:rPr kumimoji="0" lang="en-US" altLang="en-US" sz="2400" b="0" i="1" u="none" strike="noStrike" kern="1200" cap="none" spc="0" normalizeH="0" baseline="0" noProof="0" dirty="0">
                <a:ln>
                  <a:noFill/>
                </a:ln>
                <a:solidFill>
                  <a:srgbClr val="CC0000"/>
                </a:solidFill>
                <a:effectLst/>
                <a:uLnTx/>
                <a:uFillTx/>
                <a:latin typeface="Calibri"/>
                <a:ea typeface="ＭＳ Ｐゴシック" panose="020B0600070205080204" pitchFamily="34" charset="-128"/>
                <a:cs typeface="+mn-cs"/>
              </a:rPr>
              <a:t>How to compute link </a:t>
            </a:r>
          </a:p>
          <a:p>
            <a:pPr marL="342900" marR="0" lvl="0" indent="-342900" algn="ctr" defTabSz="914400" rtl="0" eaLnBrk="1" fontAlgn="auto" latinLnBrk="0" hangingPunct="1">
              <a:lnSpc>
                <a:spcPct val="80000"/>
              </a:lnSpc>
              <a:spcBef>
                <a:spcPct val="0"/>
              </a:spcBef>
              <a:spcAft>
                <a:spcPts val="0"/>
              </a:spcAft>
              <a:buClrTx/>
              <a:buSzTx/>
              <a:buFontTx/>
              <a:buNone/>
              <a:tabLst/>
              <a:defRPr/>
            </a:pPr>
            <a:r>
              <a:rPr kumimoji="0" lang="en-US" altLang="en-US" sz="2400" b="0" i="1" u="none" strike="noStrike" kern="1200" cap="none" spc="0" normalizeH="0" baseline="0" noProof="0" dirty="0">
                <a:ln>
                  <a:noFill/>
                </a:ln>
                <a:solidFill>
                  <a:srgbClr val="CC0000"/>
                </a:solidFill>
                <a:effectLst/>
                <a:uLnTx/>
                <a:uFillTx/>
                <a:latin typeface="Calibri"/>
                <a:ea typeface="ＭＳ Ｐゴシック" panose="020B0600070205080204" pitchFamily="34" charset="-128"/>
                <a:cs typeface="+mn-cs"/>
              </a:rPr>
              <a:t>utilization, delay?</a:t>
            </a:r>
          </a:p>
        </p:txBody>
      </p:sp>
      <p:sp>
        <p:nvSpPr>
          <p:cNvPr id="282" name="Text Box 83">
            <a:extLst>
              <a:ext uri="{FF2B5EF4-FFF2-40B4-BE49-F238E27FC236}">
                <a16:creationId xmlns:a16="http://schemas.microsoft.com/office/drawing/2014/main" id="{445BA7C8-9DBB-B245-98C3-EA83E67E03F3}"/>
              </a:ext>
            </a:extLst>
          </p:cNvPr>
          <p:cNvSpPr txBox="1">
            <a:spLocks noChangeArrowheads="1"/>
          </p:cNvSpPr>
          <p:nvPr/>
        </p:nvSpPr>
        <p:spPr bwMode="auto">
          <a:xfrm>
            <a:off x="853791" y="4053039"/>
            <a:ext cx="3306611"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2400" b="0" i="1" u="none" strike="noStrike" kern="1200" cap="none" spc="0" normalizeH="0" baseline="0" noProof="0" dirty="0">
                <a:ln>
                  <a:noFill/>
                </a:ln>
                <a:solidFill>
                  <a:srgbClr val="CC0000"/>
                </a:solidFill>
                <a:effectLst/>
                <a:uLnTx/>
                <a:uFillTx/>
                <a:latin typeface="Calibri"/>
                <a:ea typeface="ＭＳ Ｐゴシック" panose="020B0600070205080204" pitchFamily="34" charset="-128"/>
                <a:cs typeface="+mn-cs"/>
              </a:rPr>
              <a:t>Cost:</a:t>
            </a:r>
            <a:r>
              <a:rPr kumimoji="0" lang="en-US" altLang="en-US" sz="24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 web cache (cheap!)</a:t>
            </a:r>
          </a:p>
        </p:txBody>
      </p:sp>
      <p:sp>
        <p:nvSpPr>
          <p:cNvPr id="251" name="Text Box 98">
            <a:extLst>
              <a:ext uri="{FF2B5EF4-FFF2-40B4-BE49-F238E27FC236}">
                <a16:creationId xmlns:a16="http://schemas.microsoft.com/office/drawing/2014/main" id="{40BB819D-0723-5748-B260-0AF0BBAC27EB}"/>
              </a:ext>
            </a:extLst>
          </p:cNvPr>
          <p:cNvSpPr txBox="1">
            <a:spLocks noChangeArrowheads="1"/>
          </p:cNvSpPr>
          <p:nvPr/>
        </p:nvSpPr>
        <p:spPr bwMode="auto">
          <a:xfrm>
            <a:off x="9443782" y="5793184"/>
            <a:ext cx="1641796"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local web cache</a:t>
            </a:r>
            <a:endParaRPr kumimoji="0" lang="en-US" altLang="en-US" sz="2400" b="0" i="0" u="none" strike="noStrike" kern="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endParaRPr>
          </a:p>
        </p:txBody>
      </p:sp>
      <p:sp>
        <p:nvSpPr>
          <p:cNvPr id="252" name="Slide Number Placeholder 2">
            <a:extLst>
              <a:ext uri="{FF2B5EF4-FFF2-40B4-BE49-F238E27FC236}">
                <a16:creationId xmlns:a16="http://schemas.microsoft.com/office/drawing/2014/main" id="{CD12BA19-40D2-F44B-8E23-E4E6B15A6DE1}"/>
              </a:ext>
            </a:extLst>
          </p:cNvPr>
          <p:cNvSpPr>
            <a:spLocks noGrp="1"/>
          </p:cNvSpPr>
          <p:nvPr>
            <p:ph type="sldNum" sz="quarter" idx="4"/>
          </p:nvPr>
        </p:nvSpPr>
        <p:spPr>
          <a:xfrm>
            <a:off x="9219616" y="6443089"/>
            <a:ext cx="2743200" cy="365125"/>
          </a:xfrm>
        </p:spPr>
        <p:txBody>
          <a:bodyPr/>
          <a:lstStyle/>
          <a:p>
            <a:r>
              <a:rPr lang="en-US" dirty="0"/>
              <a:t>Application Layer: 2-</a:t>
            </a:r>
            <a:fld id="{C4204591-24BD-A542-B9D5-F8D8A88D2FEE}" type="slidenum">
              <a:rPr lang="en-US" smtClean="0"/>
              <a:pPr/>
              <a:t>46</a:t>
            </a:fld>
            <a:endParaRPr lang="en-US" dirty="0"/>
          </a:p>
        </p:txBody>
      </p:sp>
    </p:spTree>
    <p:extLst>
      <p:ext uri="{BB962C8B-B14F-4D97-AF65-F5344CB8AC3E}">
        <p14:creationId xmlns:p14="http://schemas.microsoft.com/office/powerpoint/2010/main" val="18071829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dissolve">
                                      <p:cBhvr>
                                        <p:cTn id="7" dur="500"/>
                                        <p:tgtEl>
                                          <p:spTgt spid="8"/>
                                        </p:tgtEl>
                                      </p:cBhvr>
                                    </p:animEffect>
                                  </p:childTnLst>
                                </p:cTn>
                              </p:par>
                              <p:par>
                                <p:cTn id="8" presetID="9" presetClass="entr" presetSubtype="0" fill="hold" grpId="0" nodeType="withEffect">
                                  <p:stCondLst>
                                    <p:cond delay="0"/>
                                  </p:stCondLst>
                                  <p:childTnLst>
                                    <p:set>
                                      <p:cBhvr>
                                        <p:cTn id="9" dur="1" fill="hold">
                                          <p:stCondLst>
                                            <p:cond delay="0"/>
                                          </p:stCondLst>
                                        </p:cTn>
                                        <p:tgtEl>
                                          <p:spTgt spid="251"/>
                                        </p:tgtEl>
                                        <p:attrNameLst>
                                          <p:attrName>style.visibility</p:attrName>
                                        </p:attrNameLst>
                                      </p:cBhvr>
                                      <p:to>
                                        <p:strVal val="visible"/>
                                      </p:to>
                                    </p:set>
                                    <p:animEffect transition="in" filter="dissolve">
                                      <p:cBhvr>
                                        <p:cTn id="10" dur="500"/>
                                        <p:tgtEl>
                                          <p:spTgt spid="251"/>
                                        </p:tgtEl>
                                      </p:cBhvr>
                                    </p:animEffect>
                                  </p:childTnLst>
                                </p:cTn>
                              </p:par>
                            </p:childTnLst>
                          </p:cTn>
                        </p:par>
                      </p:childTnLst>
                    </p:cTn>
                  </p:par>
                  <p:par>
                    <p:cTn id="11" fill="hold">
                      <p:stCondLst>
                        <p:cond delay="indefinite"/>
                      </p:stCondLst>
                      <p:childTnLst>
                        <p:par>
                          <p:cTn id="12" fill="hold">
                            <p:stCondLst>
                              <p:cond delay="0"/>
                            </p:stCondLst>
                            <p:childTnLst>
                              <p:par>
                                <p:cTn id="13" presetID="9" presetClass="entr" presetSubtype="0" fill="hold" grpId="0" nodeType="clickEffect">
                                  <p:stCondLst>
                                    <p:cond delay="0"/>
                                  </p:stCondLst>
                                  <p:childTnLst>
                                    <p:set>
                                      <p:cBhvr>
                                        <p:cTn id="14" dur="1" fill="hold">
                                          <p:stCondLst>
                                            <p:cond delay="0"/>
                                          </p:stCondLst>
                                        </p:cTn>
                                        <p:tgtEl>
                                          <p:spTgt spid="282"/>
                                        </p:tgtEl>
                                        <p:attrNameLst>
                                          <p:attrName>style.visibility</p:attrName>
                                        </p:attrNameLst>
                                      </p:cBhvr>
                                      <p:to>
                                        <p:strVal val="visible"/>
                                      </p:to>
                                    </p:set>
                                    <p:animEffect transition="in" filter="dissolve">
                                      <p:cBhvr>
                                        <p:cTn id="15" dur="500"/>
                                        <p:tgtEl>
                                          <p:spTgt spid="282"/>
                                        </p:tgtEl>
                                      </p:cBhvr>
                                    </p:animEffect>
                                  </p:childTnLst>
                                </p:cTn>
                              </p:par>
                            </p:childTnLst>
                          </p:cTn>
                        </p:par>
                      </p:childTnLst>
                    </p:cTn>
                  </p:par>
                  <p:par>
                    <p:cTn id="16" fill="hold">
                      <p:stCondLst>
                        <p:cond delay="indefinite"/>
                      </p:stCondLst>
                      <p:childTnLst>
                        <p:par>
                          <p:cTn id="17" fill="hold">
                            <p:stCondLst>
                              <p:cond delay="0"/>
                            </p:stCondLst>
                            <p:childTnLst>
                              <p:par>
                                <p:cTn id="18" presetID="9" presetClass="entr" presetSubtype="0" fill="hold" grpId="0" nodeType="clickEffect">
                                  <p:stCondLst>
                                    <p:cond delay="0"/>
                                  </p:stCondLst>
                                  <p:childTnLst>
                                    <p:set>
                                      <p:cBhvr>
                                        <p:cTn id="19" dur="1" fill="hold">
                                          <p:stCondLst>
                                            <p:cond delay="0"/>
                                          </p:stCondLst>
                                        </p:cTn>
                                        <p:tgtEl>
                                          <p:spTgt spid="529"/>
                                        </p:tgtEl>
                                        <p:attrNameLst>
                                          <p:attrName>style.visibility</p:attrName>
                                        </p:attrNameLst>
                                      </p:cBhvr>
                                      <p:to>
                                        <p:strVal val="visible"/>
                                      </p:to>
                                    </p:set>
                                    <p:animEffect transition="in" filter="dissolve">
                                      <p:cBhvr>
                                        <p:cTn id="20" dur="500"/>
                                        <p:tgtEl>
                                          <p:spTgt spid="529"/>
                                        </p:tgtEl>
                                      </p:cBhvr>
                                    </p:animEffect>
                                  </p:childTnLst>
                                </p:cTn>
                              </p:par>
                            </p:childTnLst>
                          </p:cTn>
                        </p:par>
                      </p:childTnLst>
                    </p:cTn>
                  </p:par>
                  <p:par>
                    <p:cTn id="21" fill="hold">
                      <p:stCondLst>
                        <p:cond delay="indefinite"/>
                      </p:stCondLst>
                      <p:childTnLst>
                        <p:par>
                          <p:cTn id="22" fill="hold">
                            <p:stCondLst>
                              <p:cond delay="0"/>
                            </p:stCondLst>
                            <p:childTnLst>
                              <p:par>
                                <p:cTn id="23" presetID="9" presetClass="entr" presetSubtype="0" fill="hold" nodeType="clickEffect">
                                  <p:stCondLst>
                                    <p:cond delay="0"/>
                                  </p:stCondLst>
                                  <p:childTnLst>
                                    <p:set>
                                      <p:cBhvr>
                                        <p:cTn id="24" dur="1" fill="hold">
                                          <p:stCondLst>
                                            <p:cond delay="0"/>
                                          </p:stCondLst>
                                        </p:cTn>
                                        <p:tgtEl>
                                          <p:spTgt spid="281">
                                            <p:txEl>
                                              <p:pRg st="0" end="0"/>
                                            </p:txEl>
                                          </p:spTgt>
                                        </p:tgtEl>
                                        <p:attrNameLst>
                                          <p:attrName>style.visibility</p:attrName>
                                        </p:attrNameLst>
                                      </p:cBhvr>
                                      <p:to>
                                        <p:strVal val="visible"/>
                                      </p:to>
                                    </p:set>
                                    <p:animEffect transition="in" filter="dissolve">
                                      <p:cBhvr>
                                        <p:cTn id="25" dur="500"/>
                                        <p:tgtEl>
                                          <p:spTgt spid="281">
                                            <p:txEl>
                                              <p:pRg st="0" end="0"/>
                                            </p:txEl>
                                          </p:spTgt>
                                        </p:tgtEl>
                                      </p:cBhvr>
                                    </p:animEffect>
                                  </p:childTnLst>
                                </p:cTn>
                              </p:par>
                              <p:par>
                                <p:cTn id="26" presetID="9" presetClass="entr" presetSubtype="0" fill="hold" nodeType="withEffect">
                                  <p:stCondLst>
                                    <p:cond delay="0"/>
                                  </p:stCondLst>
                                  <p:childTnLst>
                                    <p:set>
                                      <p:cBhvr>
                                        <p:cTn id="27" dur="1" fill="hold">
                                          <p:stCondLst>
                                            <p:cond delay="0"/>
                                          </p:stCondLst>
                                        </p:cTn>
                                        <p:tgtEl>
                                          <p:spTgt spid="281">
                                            <p:txEl>
                                              <p:pRg st="1" end="1"/>
                                            </p:txEl>
                                          </p:spTgt>
                                        </p:tgtEl>
                                        <p:attrNameLst>
                                          <p:attrName>style.visibility</p:attrName>
                                        </p:attrNameLst>
                                      </p:cBhvr>
                                      <p:to>
                                        <p:strVal val="visible"/>
                                      </p:to>
                                    </p:set>
                                    <p:animEffect transition="in" filter="dissolve">
                                      <p:cBhvr>
                                        <p:cTn id="28" dur="500"/>
                                        <p:tgtEl>
                                          <p:spTgt spid="281">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29" grpId="0"/>
      <p:bldP spid="282" grpId="0"/>
      <p:bldP spid="251" grpId="0"/>
    </p:bld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379879"/>
            <a:ext cx="10515600" cy="894622"/>
          </a:xfrm>
        </p:spPr>
        <p:txBody>
          <a:bodyPr>
            <a:normAutofit fontScale="90000"/>
          </a:bodyPr>
          <a:lstStyle/>
          <a:p>
            <a:r>
              <a:rPr lang="en-US" dirty="0">
                <a:ea typeface="ＭＳ Ｐゴシック" panose="020B0600070205080204" pitchFamily="34" charset="-128"/>
              </a:rPr>
              <a:t>Calculating access link utilization, end-end delay with cache:</a:t>
            </a:r>
          </a:p>
        </p:txBody>
      </p:sp>
      <p:sp>
        <p:nvSpPr>
          <p:cNvPr id="254" name="Line 2">
            <a:extLst>
              <a:ext uri="{FF2B5EF4-FFF2-40B4-BE49-F238E27FC236}">
                <a16:creationId xmlns:a16="http://schemas.microsoft.com/office/drawing/2014/main" id="{774FD470-E109-844C-8A9E-6F5E6FD1EF6D}"/>
              </a:ext>
            </a:extLst>
          </p:cNvPr>
          <p:cNvSpPr>
            <a:spLocks noChangeShapeType="1"/>
          </p:cNvSpPr>
          <p:nvPr/>
        </p:nvSpPr>
        <p:spPr bwMode="auto">
          <a:xfrm>
            <a:off x="8083455" y="2487883"/>
            <a:ext cx="285750" cy="114300"/>
          </a:xfrm>
          <a:prstGeom prst="line">
            <a:avLst/>
          </a:prstGeom>
          <a:noFill/>
          <a:ln w="28575">
            <a:solidFill>
              <a:srgbClr val="3333CC"/>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55" name="Text Box 50">
            <a:extLst>
              <a:ext uri="{FF2B5EF4-FFF2-40B4-BE49-F238E27FC236}">
                <a16:creationId xmlns:a16="http://schemas.microsoft.com/office/drawing/2014/main" id="{A32DDB4D-8BE1-2B43-89DB-1EA570D47161}"/>
              </a:ext>
            </a:extLst>
          </p:cNvPr>
          <p:cNvSpPr txBox="1">
            <a:spLocks noChangeArrowheads="1"/>
          </p:cNvSpPr>
          <p:nvPr/>
        </p:nvSpPr>
        <p:spPr bwMode="auto">
          <a:xfrm>
            <a:off x="10512330" y="1902096"/>
            <a:ext cx="933450"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origin</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servers</a:t>
            </a:r>
          </a:p>
        </p:txBody>
      </p:sp>
      <p:sp>
        <p:nvSpPr>
          <p:cNvPr id="256" name="Line 51">
            <a:extLst>
              <a:ext uri="{FF2B5EF4-FFF2-40B4-BE49-F238E27FC236}">
                <a16:creationId xmlns:a16="http://schemas.microsoft.com/office/drawing/2014/main" id="{D0BFCD11-A1DC-B64D-A23A-23C7A76C3DB1}"/>
              </a:ext>
            </a:extLst>
          </p:cNvPr>
          <p:cNvSpPr>
            <a:spLocks noChangeShapeType="1"/>
          </p:cNvSpPr>
          <p:nvPr/>
        </p:nvSpPr>
        <p:spPr bwMode="auto">
          <a:xfrm>
            <a:off x="8893080" y="2106883"/>
            <a:ext cx="66675" cy="276225"/>
          </a:xfrm>
          <a:prstGeom prst="line">
            <a:avLst/>
          </a:prstGeom>
          <a:noFill/>
          <a:ln w="28575">
            <a:solidFill>
              <a:srgbClr val="3333CC"/>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57" name="Line 52">
            <a:extLst>
              <a:ext uri="{FF2B5EF4-FFF2-40B4-BE49-F238E27FC236}">
                <a16:creationId xmlns:a16="http://schemas.microsoft.com/office/drawing/2014/main" id="{E39DF75E-B023-5548-A7F0-9C4A8ADBD41F}"/>
              </a:ext>
            </a:extLst>
          </p:cNvPr>
          <p:cNvSpPr>
            <a:spLocks noChangeShapeType="1"/>
          </p:cNvSpPr>
          <p:nvPr/>
        </p:nvSpPr>
        <p:spPr bwMode="auto">
          <a:xfrm flipH="1">
            <a:off x="9521730" y="2144983"/>
            <a:ext cx="9525" cy="238125"/>
          </a:xfrm>
          <a:prstGeom prst="line">
            <a:avLst/>
          </a:prstGeom>
          <a:noFill/>
          <a:ln w="28575">
            <a:solidFill>
              <a:srgbClr val="3333CC"/>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58" name="Line 53">
            <a:extLst>
              <a:ext uri="{FF2B5EF4-FFF2-40B4-BE49-F238E27FC236}">
                <a16:creationId xmlns:a16="http://schemas.microsoft.com/office/drawing/2014/main" id="{E3BFB499-7F23-164F-A225-CAAA7B80074B}"/>
              </a:ext>
            </a:extLst>
          </p:cNvPr>
          <p:cNvSpPr>
            <a:spLocks noChangeShapeType="1"/>
          </p:cNvSpPr>
          <p:nvPr/>
        </p:nvSpPr>
        <p:spPr bwMode="auto">
          <a:xfrm flipH="1">
            <a:off x="9978930" y="2306908"/>
            <a:ext cx="133350" cy="209550"/>
          </a:xfrm>
          <a:prstGeom prst="line">
            <a:avLst/>
          </a:prstGeom>
          <a:noFill/>
          <a:ln w="28575">
            <a:solidFill>
              <a:srgbClr val="3333CC"/>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59" name="Line 54">
            <a:extLst>
              <a:ext uri="{FF2B5EF4-FFF2-40B4-BE49-F238E27FC236}">
                <a16:creationId xmlns:a16="http://schemas.microsoft.com/office/drawing/2014/main" id="{24D51B99-FE66-D84E-AF2C-706F58BCCC3D}"/>
              </a:ext>
            </a:extLst>
          </p:cNvPr>
          <p:cNvSpPr>
            <a:spLocks noChangeShapeType="1"/>
          </p:cNvSpPr>
          <p:nvPr/>
        </p:nvSpPr>
        <p:spPr bwMode="auto">
          <a:xfrm flipH="1" flipV="1">
            <a:off x="10140855" y="3068908"/>
            <a:ext cx="247650" cy="0"/>
          </a:xfrm>
          <a:prstGeom prst="line">
            <a:avLst/>
          </a:prstGeom>
          <a:noFill/>
          <a:ln w="28575">
            <a:solidFill>
              <a:srgbClr val="3333CC"/>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60" name="Freeform 55">
            <a:extLst>
              <a:ext uri="{FF2B5EF4-FFF2-40B4-BE49-F238E27FC236}">
                <a16:creationId xmlns:a16="http://schemas.microsoft.com/office/drawing/2014/main" id="{0AF0F7C2-E293-2A4E-B4A0-9966DF5B5243}"/>
              </a:ext>
            </a:extLst>
          </p:cNvPr>
          <p:cNvSpPr>
            <a:spLocks/>
          </p:cNvSpPr>
          <p:nvPr/>
        </p:nvSpPr>
        <p:spPr bwMode="auto">
          <a:xfrm>
            <a:off x="8158067" y="2111064"/>
            <a:ext cx="2174875" cy="1581150"/>
          </a:xfrm>
          <a:custGeom>
            <a:avLst/>
            <a:gdLst>
              <a:gd name="T0" fmla="*/ 2147483647 w 2135"/>
              <a:gd name="T1" fmla="*/ 2147483647 h 1662"/>
              <a:gd name="T2" fmla="*/ 2147483647 w 2135"/>
              <a:gd name="T3" fmla="*/ 2147483647 h 1662"/>
              <a:gd name="T4" fmla="*/ 2147483647 w 2135"/>
              <a:gd name="T5" fmla="*/ 2147483647 h 1662"/>
              <a:gd name="T6" fmla="*/ 2147483647 w 2135"/>
              <a:gd name="T7" fmla="*/ 2147483647 h 1662"/>
              <a:gd name="T8" fmla="*/ 2147483647 w 2135"/>
              <a:gd name="T9" fmla="*/ 2147483647 h 1662"/>
              <a:gd name="T10" fmla="*/ 2147483647 w 2135"/>
              <a:gd name="T11" fmla="*/ 2147483647 h 1662"/>
              <a:gd name="T12" fmla="*/ 2147483647 w 2135"/>
              <a:gd name="T13" fmla="*/ 2147483647 h 1662"/>
              <a:gd name="T14" fmla="*/ 2147483647 w 2135"/>
              <a:gd name="T15" fmla="*/ 2147483647 h 1662"/>
              <a:gd name="T16" fmla="*/ 2147483647 w 2135"/>
              <a:gd name="T17" fmla="*/ 2147483647 h 1662"/>
              <a:gd name="T18" fmla="*/ 2147483647 w 2135"/>
              <a:gd name="T19" fmla="*/ 2147483647 h 1662"/>
              <a:gd name="T20" fmla="*/ 2147483647 w 2135"/>
              <a:gd name="T21" fmla="*/ 2147483647 h 166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135"/>
              <a:gd name="T34" fmla="*/ 0 h 1662"/>
              <a:gd name="T35" fmla="*/ 2135 w 2135"/>
              <a:gd name="T36" fmla="*/ 1662 h 166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135" h="1662">
                <a:moveTo>
                  <a:pt x="27" y="652"/>
                </a:moveTo>
                <a:cubicBezTo>
                  <a:pt x="14" y="487"/>
                  <a:pt x="0" y="152"/>
                  <a:pt x="105" y="76"/>
                </a:cubicBezTo>
                <a:cubicBezTo>
                  <a:pt x="210" y="0"/>
                  <a:pt x="473" y="192"/>
                  <a:pt x="657" y="196"/>
                </a:cubicBezTo>
                <a:cubicBezTo>
                  <a:pt x="841" y="200"/>
                  <a:pt x="985" y="65"/>
                  <a:pt x="1209" y="100"/>
                </a:cubicBezTo>
                <a:cubicBezTo>
                  <a:pt x="1433" y="135"/>
                  <a:pt x="1867" y="232"/>
                  <a:pt x="2001" y="406"/>
                </a:cubicBezTo>
                <a:cubicBezTo>
                  <a:pt x="2135" y="580"/>
                  <a:pt x="2083" y="945"/>
                  <a:pt x="2013" y="1144"/>
                </a:cubicBezTo>
                <a:cubicBezTo>
                  <a:pt x="1943" y="1343"/>
                  <a:pt x="1781" y="1538"/>
                  <a:pt x="1581" y="1600"/>
                </a:cubicBezTo>
                <a:cubicBezTo>
                  <a:pt x="1381" y="1662"/>
                  <a:pt x="993" y="1571"/>
                  <a:pt x="813" y="1516"/>
                </a:cubicBezTo>
                <a:cubicBezTo>
                  <a:pt x="633" y="1461"/>
                  <a:pt x="606" y="1345"/>
                  <a:pt x="501" y="1270"/>
                </a:cubicBezTo>
                <a:cubicBezTo>
                  <a:pt x="396" y="1195"/>
                  <a:pt x="262" y="1169"/>
                  <a:pt x="183" y="1066"/>
                </a:cubicBezTo>
                <a:cubicBezTo>
                  <a:pt x="104" y="963"/>
                  <a:pt x="25" y="819"/>
                  <a:pt x="27" y="652"/>
                </a:cubicBezTo>
                <a:close/>
              </a:path>
            </a:pathLst>
          </a:custGeom>
          <a:solidFill>
            <a:srgbClr val="9CDFF9"/>
          </a:solidFill>
          <a:ln>
            <a:noFill/>
          </a:ln>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61" name="Text Box 70">
            <a:extLst>
              <a:ext uri="{FF2B5EF4-FFF2-40B4-BE49-F238E27FC236}">
                <a16:creationId xmlns:a16="http://schemas.microsoft.com/office/drawing/2014/main" id="{6E272ACE-5938-0646-A38F-6031C9F45819}"/>
              </a:ext>
            </a:extLst>
          </p:cNvPr>
          <p:cNvSpPr txBox="1">
            <a:spLocks noChangeArrowheads="1"/>
          </p:cNvSpPr>
          <p:nvPr/>
        </p:nvSpPr>
        <p:spPr bwMode="auto">
          <a:xfrm>
            <a:off x="8874030" y="2432321"/>
            <a:ext cx="931862" cy="581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public</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 Internet</a:t>
            </a:r>
            <a:endParaRPr kumimoji="0" lang="en-US" altLang="en-US" sz="2400" b="0" i="0"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endParaRPr>
          </a:p>
        </p:txBody>
      </p:sp>
      <p:sp>
        <p:nvSpPr>
          <p:cNvPr id="262" name="Freeform 71">
            <a:extLst>
              <a:ext uri="{FF2B5EF4-FFF2-40B4-BE49-F238E27FC236}">
                <a16:creationId xmlns:a16="http://schemas.microsoft.com/office/drawing/2014/main" id="{A7C4DEB4-E3E6-8547-B127-1273B3D3EA69}"/>
              </a:ext>
            </a:extLst>
          </p:cNvPr>
          <p:cNvSpPr>
            <a:spLocks/>
          </p:cNvSpPr>
          <p:nvPr/>
        </p:nvSpPr>
        <p:spPr bwMode="auto">
          <a:xfrm>
            <a:off x="7748492" y="4470671"/>
            <a:ext cx="2965450" cy="1390650"/>
          </a:xfrm>
          <a:custGeom>
            <a:avLst/>
            <a:gdLst>
              <a:gd name="T0" fmla="*/ 2147483647 w 1868"/>
              <a:gd name="T1" fmla="*/ 2147483647 h 876"/>
              <a:gd name="T2" fmla="*/ 2147483647 w 1868"/>
              <a:gd name="T3" fmla="*/ 2147483647 h 876"/>
              <a:gd name="T4" fmla="*/ 2147483647 w 1868"/>
              <a:gd name="T5" fmla="*/ 2147483647 h 876"/>
              <a:gd name="T6" fmla="*/ 2147483647 w 1868"/>
              <a:gd name="T7" fmla="*/ 2147483647 h 876"/>
              <a:gd name="T8" fmla="*/ 2147483647 w 1868"/>
              <a:gd name="T9" fmla="*/ 2147483647 h 876"/>
              <a:gd name="T10" fmla="*/ 2147483647 w 1868"/>
              <a:gd name="T11" fmla="*/ 2147483647 h 876"/>
              <a:gd name="T12" fmla="*/ 2147483647 w 1868"/>
              <a:gd name="T13" fmla="*/ 2147483647 h 876"/>
              <a:gd name="T14" fmla="*/ 2147483647 w 1868"/>
              <a:gd name="T15" fmla="*/ 2147483647 h 876"/>
              <a:gd name="T16" fmla="*/ 2147483647 w 1868"/>
              <a:gd name="T17" fmla="*/ 2147483647 h 876"/>
              <a:gd name="T18" fmla="*/ 2147483647 w 1868"/>
              <a:gd name="T19" fmla="*/ 2147483647 h 876"/>
              <a:gd name="T20" fmla="*/ 2147483647 w 1868"/>
              <a:gd name="T21" fmla="*/ 2147483647 h 87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868"/>
              <a:gd name="T34" fmla="*/ 0 h 876"/>
              <a:gd name="T35" fmla="*/ 1868 w 1868"/>
              <a:gd name="T36" fmla="*/ 876 h 87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868" h="876">
                <a:moveTo>
                  <a:pt x="31" y="327"/>
                </a:moveTo>
                <a:cubicBezTo>
                  <a:pt x="20" y="237"/>
                  <a:pt x="0" y="189"/>
                  <a:pt x="103" y="137"/>
                </a:cubicBezTo>
                <a:cubicBezTo>
                  <a:pt x="206" y="85"/>
                  <a:pt x="476" y="34"/>
                  <a:pt x="649" y="17"/>
                </a:cubicBezTo>
                <a:cubicBezTo>
                  <a:pt x="822" y="0"/>
                  <a:pt x="955" y="18"/>
                  <a:pt x="1141" y="35"/>
                </a:cubicBezTo>
                <a:cubicBezTo>
                  <a:pt x="1327" y="52"/>
                  <a:pt x="1658" y="3"/>
                  <a:pt x="1763" y="121"/>
                </a:cubicBezTo>
                <a:cubicBezTo>
                  <a:pt x="1868" y="239"/>
                  <a:pt x="1840" y="621"/>
                  <a:pt x="1774" y="741"/>
                </a:cubicBezTo>
                <a:cubicBezTo>
                  <a:pt x="1708" y="861"/>
                  <a:pt x="1534" y="827"/>
                  <a:pt x="1369" y="845"/>
                </a:cubicBezTo>
                <a:cubicBezTo>
                  <a:pt x="1204" y="863"/>
                  <a:pt x="935" y="851"/>
                  <a:pt x="781" y="851"/>
                </a:cubicBezTo>
                <a:cubicBezTo>
                  <a:pt x="627" y="851"/>
                  <a:pt x="549" y="876"/>
                  <a:pt x="447" y="847"/>
                </a:cubicBezTo>
                <a:cubicBezTo>
                  <a:pt x="345" y="818"/>
                  <a:pt x="237" y="762"/>
                  <a:pt x="168" y="676"/>
                </a:cubicBezTo>
                <a:cubicBezTo>
                  <a:pt x="98" y="589"/>
                  <a:pt x="29" y="468"/>
                  <a:pt x="31" y="327"/>
                </a:cubicBezTo>
                <a:close/>
              </a:path>
            </a:pathLst>
          </a:custGeom>
          <a:solidFill>
            <a:srgbClr val="9CDFF9"/>
          </a:solidFill>
          <a:ln>
            <a:noFill/>
          </a:ln>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63" name="Line 77">
            <a:extLst>
              <a:ext uri="{FF2B5EF4-FFF2-40B4-BE49-F238E27FC236}">
                <a16:creationId xmlns:a16="http://schemas.microsoft.com/office/drawing/2014/main" id="{0E1C7AA0-FA95-B844-83B1-903DF41A68D1}"/>
              </a:ext>
            </a:extLst>
          </p:cNvPr>
          <p:cNvSpPr>
            <a:spLocks noChangeShapeType="1"/>
          </p:cNvSpPr>
          <p:nvPr/>
        </p:nvSpPr>
        <p:spPr bwMode="auto">
          <a:xfrm flipH="1">
            <a:off x="8197755" y="4780233"/>
            <a:ext cx="855662" cy="43180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64" name="Line 78">
            <a:extLst>
              <a:ext uri="{FF2B5EF4-FFF2-40B4-BE49-F238E27FC236}">
                <a16:creationId xmlns:a16="http://schemas.microsoft.com/office/drawing/2014/main" id="{0173F26E-AC6F-FD4F-995F-CADED52CD421}"/>
              </a:ext>
            </a:extLst>
          </p:cNvPr>
          <p:cNvSpPr>
            <a:spLocks noChangeShapeType="1"/>
          </p:cNvSpPr>
          <p:nvPr/>
        </p:nvSpPr>
        <p:spPr bwMode="auto">
          <a:xfrm flipH="1">
            <a:off x="8707342" y="4827858"/>
            <a:ext cx="563563" cy="39370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65" name="Line 79">
            <a:extLst>
              <a:ext uri="{FF2B5EF4-FFF2-40B4-BE49-F238E27FC236}">
                <a16:creationId xmlns:a16="http://schemas.microsoft.com/office/drawing/2014/main" id="{3CEA4312-2D22-9340-9D8D-17C8CC88AE05}"/>
              </a:ext>
            </a:extLst>
          </p:cNvPr>
          <p:cNvSpPr>
            <a:spLocks noChangeShapeType="1"/>
          </p:cNvSpPr>
          <p:nvPr/>
        </p:nvSpPr>
        <p:spPr bwMode="auto">
          <a:xfrm flipH="1">
            <a:off x="9245505" y="4834208"/>
            <a:ext cx="149225" cy="382588"/>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67" name="Line 95">
            <a:extLst>
              <a:ext uri="{FF2B5EF4-FFF2-40B4-BE49-F238E27FC236}">
                <a16:creationId xmlns:a16="http://schemas.microsoft.com/office/drawing/2014/main" id="{7E28B523-ED73-8C40-ACD2-43F86A8C48E6}"/>
              </a:ext>
            </a:extLst>
          </p:cNvPr>
          <p:cNvSpPr>
            <a:spLocks noChangeShapeType="1"/>
          </p:cNvSpPr>
          <p:nvPr/>
        </p:nvSpPr>
        <p:spPr bwMode="auto">
          <a:xfrm>
            <a:off x="9407430" y="3545158"/>
            <a:ext cx="0" cy="1062038"/>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68" name="Text Box 97">
            <a:extLst>
              <a:ext uri="{FF2B5EF4-FFF2-40B4-BE49-F238E27FC236}">
                <a16:creationId xmlns:a16="http://schemas.microsoft.com/office/drawing/2014/main" id="{C679E988-7156-B949-B8A6-F53CA81FBD00}"/>
              </a:ext>
            </a:extLst>
          </p:cNvPr>
          <p:cNvSpPr txBox="1">
            <a:spLocks noChangeArrowheads="1"/>
          </p:cNvSpPr>
          <p:nvPr/>
        </p:nvSpPr>
        <p:spPr bwMode="auto">
          <a:xfrm>
            <a:off x="7775480" y="4357958"/>
            <a:ext cx="1198562" cy="581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institutional</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network</a:t>
            </a:r>
            <a:endParaRPr kumimoji="0" lang="en-US" altLang="en-US" sz="2400" b="0" i="0"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endParaRPr>
          </a:p>
        </p:txBody>
      </p:sp>
      <p:sp>
        <p:nvSpPr>
          <p:cNvPr id="269" name="Text Box 98">
            <a:extLst>
              <a:ext uri="{FF2B5EF4-FFF2-40B4-BE49-F238E27FC236}">
                <a16:creationId xmlns:a16="http://schemas.microsoft.com/office/drawing/2014/main" id="{67295E16-B892-F14C-929B-3E20FB10905C}"/>
              </a:ext>
            </a:extLst>
          </p:cNvPr>
          <p:cNvSpPr txBox="1">
            <a:spLocks noChangeArrowheads="1"/>
          </p:cNvSpPr>
          <p:nvPr/>
        </p:nvSpPr>
        <p:spPr bwMode="auto">
          <a:xfrm>
            <a:off x="9783667" y="4738958"/>
            <a:ext cx="1290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1 Gbps LAN</a:t>
            </a:r>
            <a:endParaRPr kumimoji="0" lang="en-US" altLang="en-US" sz="2400" b="0" i="0" u="none" strike="noStrike" kern="0" cap="none" spc="0" normalizeH="0" baseline="0" noProof="0" dirty="0">
              <a:ln>
                <a:noFill/>
              </a:ln>
              <a:solidFill>
                <a:srgbClr val="3333CC"/>
              </a:solidFill>
              <a:effectLst/>
              <a:uLnTx/>
              <a:uFillTx/>
              <a:latin typeface="Arial" panose="020B0604020202020204" pitchFamily="34" charset="0"/>
              <a:ea typeface="ＭＳ Ｐゴシック" panose="020B0600070205080204" pitchFamily="34" charset="-128"/>
              <a:cs typeface="+mn-cs"/>
            </a:endParaRPr>
          </a:p>
        </p:txBody>
      </p:sp>
      <p:sp>
        <p:nvSpPr>
          <p:cNvPr id="270" name="Text Box 99">
            <a:extLst>
              <a:ext uri="{FF2B5EF4-FFF2-40B4-BE49-F238E27FC236}">
                <a16:creationId xmlns:a16="http://schemas.microsoft.com/office/drawing/2014/main" id="{6A31B9E8-42B5-DA4F-BEEB-38A1A2168C47}"/>
              </a:ext>
            </a:extLst>
          </p:cNvPr>
          <p:cNvSpPr txBox="1">
            <a:spLocks noChangeArrowheads="1"/>
          </p:cNvSpPr>
          <p:nvPr/>
        </p:nvSpPr>
        <p:spPr bwMode="auto">
          <a:xfrm>
            <a:off x="9409017" y="3734071"/>
            <a:ext cx="1190625" cy="581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1.54 Mbps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access link</a:t>
            </a:r>
            <a:endParaRPr kumimoji="0" lang="en-US" altLang="en-US" sz="2400" b="0" i="0" u="none" strike="noStrike" kern="0" cap="none" spc="0" normalizeH="0" baseline="0" noProof="0" dirty="0">
              <a:ln>
                <a:noFill/>
              </a:ln>
              <a:solidFill>
                <a:srgbClr val="3333CC"/>
              </a:solidFill>
              <a:effectLst/>
              <a:uLnTx/>
              <a:uFillTx/>
              <a:latin typeface="Arial" panose="020B0604020202020204" pitchFamily="34" charset="0"/>
              <a:ea typeface="ＭＳ Ｐゴシック" panose="020B0600070205080204" pitchFamily="34" charset="-128"/>
              <a:cs typeface="+mn-cs"/>
            </a:endParaRPr>
          </a:p>
        </p:txBody>
      </p:sp>
      <p:grpSp>
        <p:nvGrpSpPr>
          <p:cNvPr id="292" name="Group 139">
            <a:extLst>
              <a:ext uri="{FF2B5EF4-FFF2-40B4-BE49-F238E27FC236}">
                <a16:creationId xmlns:a16="http://schemas.microsoft.com/office/drawing/2014/main" id="{F9E9E22C-69D8-A847-9177-B4D5A14ECA28}"/>
              </a:ext>
            </a:extLst>
          </p:cNvPr>
          <p:cNvGrpSpPr>
            <a:grpSpLocks/>
          </p:cNvGrpSpPr>
          <p:nvPr/>
        </p:nvGrpSpPr>
        <p:grpSpPr bwMode="auto">
          <a:xfrm>
            <a:off x="7735792" y="2035446"/>
            <a:ext cx="377825" cy="576262"/>
            <a:chOff x="4140" y="429"/>
            <a:chExt cx="1425" cy="2396"/>
          </a:xfrm>
        </p:grpSpPr>
        <p:sp>
          <p:nvSpPr>
            <p:cNvPr id="293" name="Freeform 140">
              <a:extLst>
                <a:ext uri="{FF2B5EF4-FFF2-40B4-BE49-F238E27FC236}">
                  <a16:creationId xmlns:a16="http://schemas.microsoft.com/office/drawing/2014/main" id="{86EDF6AA-4B2E-6342-9BFA-CFF30B1C2908}"/>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4" name="Rectangle 141">
              <a:extLst>
                <a:ext uri="{FF2B5EF4-FFF2-40B4-BE49-F238E27FC236}">
                  <a16:creationId xmlns:a16="http://schemas.microsoft.com/office/drawing/2014/main" id="{6B9D834D-0DEE-9248-AD7A-C2D336AEBD50}"/>
                </a:ext>
              </a:extLst>
            </p:cNvPr>
            <p:cNvSpPr>
              <a:spLocks noChangeArrowheads="1"/>
            </p:cNvSpPr>
            <p:nvPr/>
          </p:nvSpPr>
          <p:spPr bwMode="auto">
            <a:xfrm>
              <a:off x="4206" y="429"/>
              <a:ext cx="1048"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5" name="Freeform 142">
              <a:extLst>
                <a:ext uri="{FF2B5EF4-FFF2-40B4-BE49-F238E27FC236}">
                  <a16:creationId xmlns:a16="http://schemas.microsoft.com/office/drawing/2014/main" id="{29245DF3-F7D6-B840-B253-23D4A8D2C197}"/>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6" name="Freeform 143">
              <a:extLst>
                <a:ext uri="{FF2B5EF4-FFF2-40B4-BE49-F238E27FC236}">
                  <a16:creationId xmlns:a16="http://schemas.microsoft.com/office/drawing/2014/main" id="{B747AC17-9BF4-BB41-A5DA-D229A9BA1A64}"/>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7" name="Rectangle 144">
              <a:extLst>
                <a:ext uri="{FF2B5EF4-FFF2-40B4-BE49-F238E27FC236}">
                  <a16:creationId xmlns:a16="http://schemas.microsoft.com/office/drawing/2014/main" id="{1B65D50E-A82B-7347-A7F6-556D3939DD4B}"/>
                </a:ext>
              </a:extLst>
            </p:cNvPr>
            <p:cNvSpPr>
              <a:spLocks noChangeArrowheads="1"/>
            </p:cNvSpPr>
            <p:nvPr/>
          </p:nvSpPr>
          <p:spPr bwMode="auto">
            <a:xfrm>
              <a:off x="4212" y="693"/>
              <a:ext cx="599"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98" name="Group 145">
              <a:extLst>
                <a:ext uri="{FF2B5EF4-FFF2-40B4-BE49-F238E27FC236}">
                  <a16:creationId xmlns:a16="http://schemas.microsoft.com/office/drawing/2014/main" id="{E47B5BD8-DFF7-9441-92CB-80BB05AB6451}"/>
                </a:ext>
              </a:extLst>
            </p:cNvPr>
            <p:cNvGrpSpPr>
              <a:grpSpLocks/>
            </p:cNvGrpSpPr>
            <p:nvPr/>
          </p:nvGrpSpPr>
          <p:grpSpPr bwMode="auto">
            <a:xfrm>
              <a:off x="4749" y="668"/>
              <a:ext cx="581" cy="145"/>
              <a:chOff x="614" y="2568"/>
              <a:chExt cx="725" cy="139"/>
            </a:xfrm>
          </p:grpSpPr>
          <p:sp>
            <p:nvSpPr>
              <p:cNvPr id="323" name="AutoShape 146">
                <a:extLst>
                  <a:ext uri="{FF2B5EF4-FFF2-40B4-BE49-F238E27FC236}">
                    <a16:creationId xmlns:a16="http://schemas.microsoft.com/office/drawing/2014/main" id="{B75BF63D-E7E0-6640-A10B-E09175442A77}"/>
                  </a:ext>
                </a:extLst>
              </p:cNvPr>
              <p:cNvSpPr>
                <a:spLocks noChangeArrowheads="1"/>
              </p:cNvSpPr>
              <p:nvPr/>
            </p:nvSpPr>
            <p:spPr bwMode="auto">
              <a:xfrm>
                <a:off x="616" y="2567"/>
                <a:ext cx="725"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24" name="AutoShape 147">
                <a:extLst>
                  <a:ext uri="{FF2B5EF4-FFF2-40B4-BE49-F238E27FC236}">
                    <a16:creationId xmlns:a16="http://schemas.microsoft.com/office/drawing/2014/main" id="{074358F6-E1DA-D042-B053-9C4C54023FE2}"/>
                  </a:ext>
                </a:extLst>
              </p:cNvPr>
              <p:cNvSpPr>
                <a:spLocks noChangeArrowheads="1"/>
              </p:cNvSpPr>
              <p:nvPr/>
            </p:nvSpPr>
            <p:spPr bwMode="auto">
              <a:xfrm>
                <a:off x="631" y="2586"/>
                <a:ext cx="695" cy="10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99" name="Rectangle 148">
              <a:extLst>
                <a:ext uri="{FF2B5EF4-FFF2-40B4-BE49-F238E27FC236}">
                  <a16:creationId xmlns:a16="http://schemas.microsoft.com/office/drawing/2014/main" id="{DECDE972-9E25-674C-ACC1-43F55CD92F4E}"/>
                </a:ext>
              </a:extLst>
            </p:cNvPr>
            <p:cNvSpPr>
              <a:spLocks noChangeArrowheads="1"/>
            </p:cNvSpPr>
            <p:nvPr/>
          </p:nvSpPr>
          <p:spPr bwMode="auto">
            <a:xfrm>
              <a:off x="4224" y="1016"/>
              <a:ext cx="599" cy="53"/>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00" name="Group 149">
              <a:extLst>
                <a:ext uri="{FF2B5EF4-FFF2-40B4-BE49-F238E27FC236}">
                  <a16:creationId xmlns:a16="http://schemas.microsoft.com/office/drawing/2014/main" id="{82296A06-752A-254D-8846-4D0F3F43F261}"/>
                </a:ext>
              </a:extLst>
            </p:cNvPr>
            <p:cNvGrpSpPr>
              <a:grpSpLocks/>
            </p:cNvGrpSpPr>
            <p:nvPr/>
          </p:nvGrpSpPr>
          <p:grpSpPr bwMode="auto">
            <a:xfrm>
              <a:off x="4747" y="994"/>
              <a:ext cx="581" cy="134"/>
              <a:chOff x="614" y="2568"/>
              <a:chExt cx="725" cy="139"/>
            </a:xfrm>
          </p:grpSpPr>
          <p:sp>
            <p:nvSpPr>
              <p:cNvPr id="321" name="AutoShape 150">
                <a:extLst>
                  <a:ext uri="{FF2B5EF4-FFF2-40B4-BE49-F238E27FC236}">
                    <a16:creationId xmlns:a16="http://schemas.microsoft.com/office/drawing/2014/main" id="{F5A8BC22-523A-4147-9575-B8F7D060F116}"/>
                  </a:ext>
                </a:extLst>
              </p:cNvPr>
              <p:cNvSpPr>
                <a:spLocks noChangeArrowheads="1"/>
              </p:cNvSpPr>
              <p:nvPr/>
            </p:nvSpPr>
            <p:spPr bwMode="auto">
              <a:xfrm>
                <a:off x="611" y="2571"/>
                <a:ext cx="725"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22" name="AutoShape 151">
                <a:extLst>
                  <a:ext uri="{FF2B5EF4-FFF2-40B4-BE49-F238E27FC236}">
                    <a16:creationId xmlns:a16="http://schemas.microsoft.com/office/drawing/2014/main" id="{EAF2AC7F-A8C0-FC4F-8C37-5D458F19BF62}"/>
                  </a:ext>
                </a:extLst>
              </p:cNvPr>
              <p:cNvSpPr>
                <a:spLocks noChangeArrowheads="1"/>
              </p:cNvSpPr>
              <p:nvPr/>
            </p:nvSpPr>
            <p:spPr bwMode="auto">
              <a:xfrm>
                <a:off x="626" y="2584"/>
                <a:ext cx="695"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01" name="Rectangle 152">
              <a:extLst>
                <a:ext uri="{FF2B5EF4-FFF2-40B4-BE49-F238E27FC236}">
                  <a16:creationId xmlns:a16="http://schemas.microsoft.com/office/drawing/2014/main" id="{4F90A69C-CEC4-A24D-9C82-52BA6FC8934D}"/>
                </a:ext>
              </a:extLst>
            </p:cNvPr>
            <p:cNvSpPr>
              <a:spLocks noChangeArrowheads="1"/>
            </p:cNvSpPr>
            <p:nvPr/>
          </p:nvSpPr>
          <p:spPr bwMode="auto">
            <a:xfrm>
              <a:off x="4218" y="1360"/>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02" name="Rectangle 153">
              <a:extLst>
                <a:ext uri="{FF2B5EF4-FFF2-40B4-BE49-F238E27FC236}">
                  <a16:creationId xmlns:a16="http://schemas.microsoft.com/office/drawing/2014/main" id="{4EAFCA72-25B7-7747-916E-327595FFDBCD}"/>
                </a:ext>
              </a:extLst>
            </p:cNvPr>
            <p:cNvSpPr>
              <a:spLocks noChangeArrowheads="1"/>
            </p:cNvSpPr>
            <p:nvPr/>
          </p:nvSpPr>
          <p:spPr bwMode="auto">
            <a:xfrm>
              <a:off x="4230" y="1657"/>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03" name="Group 154">
              <a:extLst>
                <a:ext uri="{FF2B5EF4-FFF2-40B4-BE49-F238E27FC236}">
                  <a16:creationId xmlns:a16="http://schemas.microsoft.com/office/drawing/2014/main" id="{8277CD38-8B7B-9748-AD3B-10D14BC1AA1D}"/>
                </a:ext>
              </a:extLst>
            </p:cNvPr>
            <p:cNvGrpSpPr>
              <a:grpSpLocks/>
            </p:cNvGrpSpPr>
            <p:nvPr/>
          </p:nvGrpSpPr>
          <p:grpSpPr bwMode="auto">
            <a:xfrm>
              <a:off x="4735" y="1627"/>
              <a:ext cx="582" cy="151"/>
              <a:chOff x="614" y="2568"/>
              <a:chExt cx="725" cy="139"/>
            </a:xfrm>
          </p:grpSpPr>
          <p:sp>
            <p:nvSpPr>
              <p:cNvPr id="319" name="AutoShape 155">
                <a:extLst>
                  <a:ext uri="{FF2B5EF4-FFF2-40B4-BE49-F238E27FC236}">
                    <a16:creationId xmlns:a16="http://schemas.microsoft.com/office/drawing/2014/main" id="{5B02472C-767E-8C4B-A1E5-693F9C4C2A6A}"/>
                  </a:ext>
                </a:extLst>
              </p:cNvPr>
              <p:cNvSpPr>
                <a:spLocks noChangeArrowheads="1"/>
              </p:cNvSpPr>
              <p:nvPr/>
            </p:nvSpPr>
            <p:spPr bwMode="auto">
              <a:xfrm>
                <a:off x="611" y="2571"/>
                <a:ext cx="731" cy="13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20" name="AutoShape 156">
                <a:extLst>
                  <a:ext uri="{FF2B5EF4-FFF2-40B4-BE49-F238E27FC236}">
                    <a16:creationId xmlns:a16="http://schemas.microsoft.com/office/drawing/2014/main" id="{DA6E1AA2-450F-174D-A85C-5D39B60ABD9D}"/>
                  </a:ext>
                </a:extLst>
              </p:cNvPr>
              <p:cNvSpPr>
                <a:spLocks noChangeArrowheads="1"/>
              </p:cNvSpPr>
              <p:nvPr/>
            </p:nvSpPr>
            <p:spPr bwMode="auto">
              <a:xfrm>
                <a:off x="626" y="2589"/>
                <a:ext cx="701" cy="9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04" name="Freeform 157">
              <a:extLst>
                <a:ext uri="{FF2B5EF4-FFF2-40B4-BE49-F238E27FC236}">
                  <a16:creationId xmlns:a16="http://schemas.microsoft.com/office/drawing/2014/main" id="{43557BDC-C555-5040-B5DB-5D425E9BFE16}"/>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05" name="Group 158">
              <a:extLst>
                <a:ext uri="{FF2B5EF4-FFF2-40B4-BE49-F238E27FC236}">
                  <a16:creationId xmlns:a16="http://schemas.microsoft.com/office/drawing/2014/main" id="{C333E870-3BD7-C645-AAC2-98508A7E36E9}"/>
                </a:ext>
              </a:extLst>
            </p:cNvPr>
            <p:cNvGrpSpPr>
              <a:grpSpLocks/>
            </p:cNvGrpSpPr>
            <p:nvPr/>
          </p:nvGrpSpPr>
          <p:grpSpPr bwMode="auto">
            <a:xfrm>
              <a:off x="4739" y="1327"/>
              <a:ext cx="582" cy="139"/>
              <a:chOff x="614" y="2568"/>
              <a:chExt cx="725" cy="139"/>
            </a:xfrm>
          </p:grpSpPr>
          <p:sp>
            <p:nvSpPr>
              <p:cNvPr id="317" name="AutoShape 159">
                <a:extLst>
                  <a:ext uri="{FF2B5EF4-FFF2-40B4-BE49-F238E27FC236}">
                    <a16:creationId xmlns:a16="http://schemas.microsoft.com/office/drawing/2014/main" id="{EFC968C4-6392-E247-9A44-0D21D80BC1C8}"/>
                  </a:ext>
                </a:extLst>
              </p:cNvPr>
              <p:cNvSpPr>
                <a:spLocks noChangeArrowheads="1"/>
              </p:cNvSpPr>
              <p:nvPr/>
            </p:nvSpPr>
            <p:spPr bwMode="auto">
              <a:xfrm>
                <a:off x="614" y="2568"/>
                <a:ext cx="723"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8" name="AutoShape 160">
                <a:extLst>
                  <a:ext uri="{FF2B5EF4-FFF2-40B4-BE49-F238E27FC236}">
                    <a16:creationId xmlns:a16="http://schemas.microsoft.com/office/drawing/2014/main" id="{9315F821-D903-1C43-B0DF-C13E1CFC6E95}"/>
                  </a:ext>
                </a:extLst>
              </p:cNvPr>
              <p:cNvSpPr>
                <a:spLocks noChangeArrowheads="1"/>
              </p:cNvSpPr>
              <p:nvPr/>
            </p:nvSpPr>
            <p:spPr bwMode="auto">
              <a:xfrm>
                <a:off x="629" y="2581"/>
                <a:ext cx="694"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06" name="Rectangle 161">
              <a:extLst>
                <a:ext uri="{FF2B5EF4-FFF2-40B4-BE49-F238E27FC236}">
                  <a16:creationId xmlns:a16="http://schemas.microsoft.com/office/drawing/2014/main" id="{4A93E05B-231B-8F4E-AC44-1E61C8779F78}"/>
                </a:ext>
              </a:extLst>
            </p:cNvPr>
            <p:cNvSpPr>
              <a:spLocks noChangeArrowheads="1"/>
            </p:cNvSpPr>
            <p:nvPr/>
          </p:nvSpPr>
          <p:spPr bwMode="auto">
            <a:xfrm>
              <a:off x="5248" y="429"/>
              <a:ext cx="72" cy="2290"/>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07" name="Freeform 162">
              <a:extLst>
                <a:ext uri="{FF2B5EF4-FFF2-40B4-BE49-F238E27FC236}">
                  <a16:creationId xmlns:a16="http://schemas.microsoft.com/office/drawing/2014/main" id="{A81021FA-3B4B-8540-B233-88280DF917CD}"/>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08" name="Freeform 163">
              <a:extLst>
                <a:ext uri="{FF2B5EF4-FFF2-40B4-BE49-F238E27FC236}">
                  <a16:creationId xmlns:a16="http://schemas.microsoft.com/office/drawing/2014/main" id="{B4BBCFA8-CE65-3B46-B8C0-90C8E2A9FAE4}"/>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09" name="Oval 164">
              <a:extLst>
                <a:ext uri="{FF2B5EF4-FFF2-40B4-BE49-F238E27FC236}">
                  <a16:creationId xmlns:a16="http://schemas.microsoft.com/office/drawing/2014/main" id="{5BC0A35E-B59B-2747-AF4F-E2B7BF2E9D9B}"/>
                </a:ext>
              </a:extLst>
            </p:cNvPr>
            <p:cNvSpPr>
              <a:spLocks noChangeArrowheads="1"/>
            </p:cNvSpPr>
            <p:nvPr/>
          </p:nvSpPr>
          <p:spPr bwMode="auto">
            <a:xfrm>
              <a:off x="5517" y="2614"/>
              <a:ext cx="48" cy="92"/>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0" name="Freeform 165">
              <a:extLst>
                <a:ext uri="{FF2B5EF4-FFF2-40B4-BE49-F238E27FC236}">
                  <a16:creationId xmlns:a16="http://schemas.microsoft.com/office/drawing/2014/main" id="{18C56782-0533-9C40-9224-8F36130D8884}"/>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1" name="AutoShape 166">
              <a:extLst>
                <a:ext uri="{FF2B5EF4-FFF2-40B4-BE49-F238E27FC236}">
                  <a16:creationId xmlns:a16="http://schemas.microsoft.com/office/drawing/2014/main" id="{B68A6AC7-4ED2-D44E-90B8-E63CF73BBC97}"/>
                </a:ext>
              </a:extLst>
            </p:cNvPr>
            <p:cNvSpPr>
              <a:spLocks noChangeArrowheads="1"/>
            </p:cNvSpPr>
            <p:nvPr/>
          </p:nvSpPr>
          <p:spPr bwMode="auto">
            <a:xfrm>
              <a:off x="4140" y="2680"/>
              <a:ext cx="1197" cy="145"/>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2" name="AutoShape 167">
              <a:extLst>
                <a:ext uri="{FF2B5EF4-FFF2-40B4-BE49-F238E27FC236}">
                  <a16:creationId xmlns:a16="http://schemas.microsoft.com/office/drawing/2014/main" id="{906EF179-00FE-3F4F-AD8D-E9B8F23DE35F}"/>
                </a:ext>
              </a:extLst>
            </p:cNvPr>
            <p:cNvSpPr>
              <a:spLocks noChangeArrowheads="1"/>
            </p:cNvSpPr>
            <p:nvPr/>
          </p:nvSpPr>
          <p:spPr bwMode="auto">
            <a:xfrm>
              <a:off x="4206" y="2713"/>
              <a:ext cx="1072" cy="79"/>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3" name="Oval 168">
              <a:extLst>
                <a:ext uri="{FF2B5EF4-FFF2-40B4-BE49-F238E27FC236}">
                  <a16:creationId xmlns:a16="http://schemas.microsoft.com/office/drawing/2014/main" id="{714D65B7-5EDC-2840-9C29-D308D9655A6C}"/>
                </a:ext>
              </a:extLst>
            </p:cNvPr>
            <p:cNvSpPr>
              <a:spLocks noChangeArrowheads="1"/>
            </p:cNvSpPr>
            <p:nvPr/>
          </p:nvSpPr>
          <p:spPr bwMode="auto">
            <a:xfrm>
              <a:off x="4308" y="2383"/>
              <a:ext cx="156" cy="145"/>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4" name="Oval 169">
              <a:extLst>
                <a:ext uri="{FF2B5EF4-FFF2-40B4-BE49-F238E27FC236}">
                  <a16:creationId xmlns:a16="http://schemas.microsoft.com/office/drawing/2014/main" id="{E64A117A-C67D-AB41-A8E7-4A508BB314F3}"/>
                </a:ext>
              </a:extLst>
            </p:cNvPr>
            <p:cNvSpPr>
              <a:spLocks noChangeArrowheads="1"/>
            </p:cNvSpPr>
            <p:nvPr/>
          </p:nvSpPr>
          <p:spPr bwMode="auto">
            <a:xfrm>
              <a:off x="4487" y="2383"/>
              <a:ext cx="162" cy="145"/>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15" name="Oval 170">
              <a:extLst>
                <a:ext uri="{FF2B5EF4-FFF2-40B4-BE49-F238E27FC236}">
                  <a16:creationId xmlns:a16="http://schemas.microsoft.com/office/drawing/2014/main" id="{C59668D3-09F9-BD44-8596-C01818912BD0}"/>
                </a:ext>
              </a:extLst>
            </p:cNvPr>
            <p:cNvSpPr>
              <a:spLocks noChangeArrowheads="1"/>
            </p:cNvSpPr>
            <p:nvPr/>
          </p:nvSpPr>
          <p:spPr bwMode="auto">
            <a:xfrm>
              <a:off x="4661" y="2383"/>
              <a:ext cx="162" cy="139"/>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6" name="Rectangle 171">
              <a:extLst>
                <a:ext uri="{FF2B5EF4-FFF2-40B4-BE49-F238E27FC236}">
                  <a16:creationId xmlns:a16="http://schemas.microsoft.com/office/drawing/2014/main" id="{8E530C7C-3D86-3C4B-891E-CB9AC883FCBB}"/>
                </a:ext>
              </a:extLst>
            </p:cNvPr>
            <p:cNvSpPr>
              <a:spLocks noChangeArrowheads="1"/>
            </p:cNvSpPr>
            <p:nvPr/>
          </p:nvSpPr>
          <p:spPr bwMode="auto">
            <a:xfrm>
              <a:off x="5062" y="1835"/>
              <a:ext cx="84" cy="759"/>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325" name="Group 172">
            <a:extLst>
              <a:ext uri="{FF2B5EF4-FFF2-40B4-BE49-F238E27FC236}">
                <a16:creationId xmlns:a16="http://schemas.microsoft.com/office/drawing/2014/main" id="{F34C0BB9-9ECA-9B40-B10C-16DEDBDC16C3}"/>
              </a:ext>
            </a:extLst>
          </p:cNvPr>
          <p:cNvGrpSpPr>
            <a:grpSpLocks/>
          </p:cNvGrpSpPr>
          <p:nvPr/>
        </p:nvGrpSpPr>
        <p:grpSpPr bwMode="auto">
          <a:xfrm>
            <a:off x="7885017" y="5148533"/>
            <a:ext cx="525463" cy="557213"/>
            <a:chOff x="-44" y="1473"/>
            <a:chExt cx="981" cy="1105"/>
          </a:xfrm>
        </p:grpSpPr>
        <p:pic>
          <p:nvPicPr>
            <p:cNvPr id="326" name="Picture 173" descr="desktop_computer_stylized_medium">
              <a:extLst>
                <a:ext uri="{FF2B5EF4-FFF2-40B4-BE49-F238E27FC236}">
                  <a16:creationId xmlns:a16="http://schemas.microsoft.com/office/drawing/2014/main" id="{58DEA6BA-6A8A-414B-A5D1-8C42E963B5B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27" name="Freeform 174">
              <a:extLst>
                <a:ext uri="{FF2B5EF4-FFF2-40B4-BE49-F238E27FC236}">
                  <a16:creationId xmlns:a16="http://schemas.microsoft.com/office/drawing/2014/main" id="{5636D377-DB0D-6F40-811F-10EE64604D69}"/>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328" name="Group 175">
            <a:extLst>
              <a:ext uri="{FF2B5EF4-FFF2-40B4-BE49-F238E27FC236}">
                <a16:creationId xmlns:a16="http://schemas.microsoft.com/office/drawing/2014/main" id="{7306AC90-5B34-3F4E-B626-0E34022A31C8}"/>
              </a:ext>
            </a:extLst>
          </p:cNvPr>
          <p:cNvGrpSpPr>
            <a:grpSpLocks/>
          </p:cNvGrpSpPr>
          <p:nvPr/>
        </p:nvGrpSpPr>
        <p:grpSpPr bwMode="auto">
          <a:xfrm>
            <a:off x="8650192" y="1557608"/>
            <a:ext cx="377825" cy="576263"/>
            <a:chOff x="4140" y="429"/>
            <a:chExt cx="1425" cy="2396"/>
          </a:xfrm>
        </p:grpSpPr>
        <p:sp>
          <p:nvSpPr>
            <p:cNvPr id="329" name="Freeform 176">
              <a:extLst>
                <a:ext uri="{FF2B5EF4-FFF2-40B4-BE49-F238E27FC236}">
                  <a16:creationId xmlns:a16="http://schemas.microsoft.com/office/drawing/2014/main" id="{F3CFDF78-3F2C-B047-99D5-2F35E0D1B496}"/>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0" name="Rectangle 177">
              <a:extLst>
                <a:ext uri="{FF2B5EF4-FFF2-40B4-BE49-F238E27FC236}">
                  <a16:creationId xmlns:a16="http://schemas.microsoft.com/office/drawing/2014/main" id="{6D671750-A74B-B64E-8E68-C40948E6DE36}"/>
                </a:ext>
              </a:extLst>
            </p:cNvPr>
            <p:cNvSpPr>
              <a:spLocks noChangeArrowheads="1"/>
            </p:cNvSpPr>
            <p:nvPr/>
          </p:nvSpPr>
          <p:spPr bwMode="auto">
            <a:xfrm>
              <a:off x="4206" y="429"/>
              <a:ext cx="1048"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1" name="Freeform 178">
              <a:extLst>
                <a:ext uri="{FF2B5EF4-FFF2-40B4-BE49-F238E27FC236}">
                  <a16:creationId xmlns:a16="http://schemas.microsoft.com/office/drawing/2014/main" id="{9438FA78-1938-514C-80BF-10ED666E38FE}"/>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2" name="Freeform 179">
              <a:extLst>
                <a:ext uri="{FF2B5EF4-FFF2-40B4-BE49-F238E27FC236}">
                  <a16:creationId xmlns:a16="http://schemas.microsoft.com/office/drawing/2014/main" id="{FD23EFF2-90E8-9045-936A-06124249A5E5}"/>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3" name="Rectangle 180">
              <a:extLst>
                <a:ext uri="{FF2B5EF4-FFF2-40B4-BE49-F238E27FC236}">
                  <a16:creationId xmlns:a16="http://schemas.microsoft.com/office/drawing/2014/main" id="{C3C9A679-FD27-EE4A-B715-049B9DDB6300}"/>
                </a:ext>
              </a:extLst>
            </p:cNvPr>
            <p:cNvSpPr>
              <a:spLocks noChangeArrowheads="1"/>
            </p:cNvSpPr>
            <p:nvPr/>
          </p:nvSpPr>
          <p:spPr bwMode="auto">
            <a:xfrm>
              <a:off x="4212" y="693"/>
              <a:ext cx="599"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34" name="Group 181">
              <a:extLst>
                <a:ext uri="{FF2B5EF4-FFF2-40B4-BE49-F238E27FC236}">
                  <a16:creationId xmlns:a16="http://schemas.microsoft.com/office/drawing/2014/main" id="{F5C3481D-451B-B142-A35C-15C582D38E95}"/>
                </a:ext>
              </a:extLst>
            </p:cNvPr>
            <p:cNvGrpSpPr>
              <a:grpSpLocks/>
            </p:cNvGrpSpPr>
            <p:nvPr/>
          </p:nvGrpSpPr>
          <p:grpSpPr bwMode="auto">
            <a:xfrm>
              <a:off x="4749" y="668"/>
              <a:ext cx="581" cy="145"/>
              <a:chOff x="614" y="2568"/>
              <a:chExt cx="725" cy="139"/>
            </a:xfrm>
          </p:grpSpPr>
          <p:sp>
            <p:nvSpPr>
              <p:cNvPr id="359" name="AutoShape 182">
                <a:extLst>
                  <a:ext uri="{FF2B5EF4-FFF2-40B4-BE49-F238E27FC236}">
                    <a16:creationId xmlns:a16="http://schemas.microsoft.com/office/drawing/2014/main" id="{2C243628-F48B-0247-9C77-CADC193BA25B}"/>
                  </a:ext>
                </a:extLst>
              </p:cNvPr>
              <p:cNvSpPr>
                <a:spLocks noChangeArrowheads="1"/>
              </p:cNvSpPr>
              <p:nvPr/>
            </p:nvSpPr>
            <p:spPr bwMode="auto">
              <a:xfrm>
                <a:off x="616" y="2567"/>
                <a:ext cx="725"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0" name="AutoShape 183">
                <a:extLst>
                  <a:ext uri="{FF2B5EF4-FFF2-40B4-BE49-F238E27FC236}">
                    <a16:creationId xmlns:a16="http://schemas.microsoft.com/office/drawing/2014/main" id="{C3D71DA0-C793-D949-906B-887E37FD01C9}"/>
                  </a:ext>
                </a:extLst>
              </p:cNvPr>
              <p:cNvSpPr>
                <a:spLocks noChangeArrowheads="1"/>
              </p:cNvSpPr>
              <p:nvPr/>
            </p:nvSpPr>
            <p:spPr bwMode="auto">
              <a:xfrm>
                <a:off x="631" y="2586"/>
                <a:ext cx="695" cy="10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35" name="Rectangle 184">
              <a:extLst>
                <a:ext uri="{FF2B5EF4-FFF2-40B4-BE49-F238E27FC236}">
                  <a16:creationId xmlns:a16="http://schemas.microsoft.com/office/drawing/2014/main" id="{246902F9-C4DC-454E-9DA0-3D5842DB38D7}"/>
                </a:ext>
              </a:extLst>
            </p:cNvPr>
            <p:cNvSpPr>
              <a:spLocks noChangeArrowheads="1"/>
            </p:cNvSpPr>
            <p:nvPr/>
          </p:nvSpPr>
          <p:spPr bwMode="auto">
            <a:xfrm>
              <a:off x="4224" y="1016"/>
              <a:ext cx="599" cy="53"/>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36" name="Group 185">
              <a:extLst>
                <a:ext uri="{FF2B5EF4-FFF2-40B4-BE49-F238E27FC236}">
                  <a16:creationId xmlns:a16="http://schemas.microsoft.com/office/drawing/2014/main" id="{7667DA9A-FE8F-654A-8B9E-218AADDABF18}"/>
                </a:ext>
              </a:extLst>
            </p:cNvPr>
            <p:cNvGrpSpPr>
              <a:grpSpLocks/>
            </p:cNvGrpSpPr>
            <p:nvPr/>
          </p:nvGrpSpPr>
          <p:grpSpPr bwMode="auto">
            <a:xfrm>
              <a:off x="4747" y="994"/>
              <a:ext cx="581" cy="134"/>
              <a:chOff x="614" y="2568"/>
              <a:chExt cx="725" cy="139"/>
            </a:xfrm>
          </p:grpSpPr>
          <p:sp>
            <p:nvSpPr>
              <p:cNvPr id="357" name="AutoShape 186">
                <a:extLst>
                  <a:ext uri="{FF2B5EF4-FFF2-40B4-BE49-F238E27FC236}">
                    <a16:creationId xmlns:a16="http://schemas.microsoft.com/office/drawing/2014/main" id="{89170F11-7571-2B45-8719-95E83BC651DC}"/>
                  </a:ext>
                </a:extLst>
              </p:cNvPr>
              <p:cNvSpPr>
                <a:spLocks noChangeArrowheads="1"/>
              </p:cNvSpPr>
              <p:nvPr/>
            </p:nvSpPr>
            <p:spPr bwMode="auto">
              <a:xfrm>
                <a:off x="611" y="2571"/>
                <a:ext cx="725"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58" name="AutoShape 187">
                <a:extLst>
                  <a:ext uri="{FF2B5EF4-FFF2-40B4-BE49-F238E27FC236}">
                    <a16:creationId xmlns:a16="http://schemas.microsoft.com/office/drawing/2014/main" id="{E76D6632-4213-1A4C-994D-E58521FFA452}"/>
                  </a:ext>
                </a:extLst>
              </p:cNvPr>
              <p:cNvSpPr>
                <a:spLocks noChangeArrowheads="1"/>
              </p:cNvSpPr>
              <p:nvPr/>
            </p:nvSpPr>
            <p:spPr bwMode="auto">
              <a:xfrm>
                <a:off x="626" y="2584"/>
                <a:ext cx="695"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37" name="Rectangle 188">
              <a:extLst>
                <a:ext uri="{FF2B5EF4-FFF2-40B4-BE49-F238E27FC236}">
                  <a16:creationId xmlns:a16="http://schemas.microsoft.com/office/drawing/2014/main" id="{042D5530-947C-8042-964E-981127ADCA1C}"/>
                </a:ext>
              </a:extLst>
            </p:cNvPr>
            <p:cNvSpPr>
              <a:spLocks noChangeArrowheads="1"/>
            </p:cNvSpPr>
            <p:nvPr/>
          </p:nvSpPr>
          <p:spPr bwMode="auto">
            <a:xfrm>
              <a:off x="4218" y="1360"/>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8" name="Rectangle 189">
              <a:extLst>
                <a:ext uri="{FF2B5EF4-FFF2-40B4-BE49-F238E27FC236}">
                  <a16:creationId xmlns:a16="http://schemas.microsoft.com/office/drawing/2014/main" id="{2F89380A-7E24-A848-A517-F0FC736922E7}"/>
                </a:ext>
              </a:extLst>
            </p:cNvPr>
            <p:cNvSpPr>
              <a:spLocks noChangeArrowheads="1"/>
            </p:cNvSpPr>
            <p:nvPr/>
          </p:nvSpPr>
          <p:spPr bwMode="auto">
            <a:xfrm>
              <a:off x="4230" y="1657"/>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39" name="Group 190">
              <a:extLst>
                <a:ext uri="{FF2B5EF4-FFF2-40B4-BE49-F238E27FC236}">
                  <a16:creationId xmlns:a16="http://schemas.microsoft.com/office/drawing/2014/main" id="{38C1848A-3B99-B348-91C8-29218555E83A}"/>
                </a:ext>
              </a:extLst>
            </p:cNvPr>
            <p:cNvGrpSpPr>
              <a:grpSpLocks/>
            </p:cNvGrpSpPr>
            <p:nvPr/>
          </p:nvGrpSpPr>
          <p:grpSpPr bwMode="auto">
            <a:xfrm>
              <a:off x="4735" y="1627"/>
              <a:ext cx="582" cy="151"/>
              <a:chOff x="614" y="2568"/>
              <a:chExt cx="725" cy="139"/>
            </a:xfrm>
          </p:grpSpPr>
          <p:sp>
            <p:nvSpPr>
              <p:cNvPr id="355" name="AutoShape 191">
                <a:extLst>
                  <a:ext uri="{FF2B5EF4-FFF2-40B4-BE49-F238E27FC236}">
                    <a16:creationId xmlns:a16="http://schemas.microsoft.com/office/drawing/2014/main" id="{676776FA-ACE8-1B44-A3F2-EE744FFE1B2F}"/>
                  </a:ext>
                </a:extLst>
              </p:cNvPr>
              <p:cNvSpPr>
                <a:spLocks noChangeArrowheads="1"/>
              </p:cNvSpPr>
              <p:nvPr/>
            </p:nvSpPr>
            <p:spPr bwMode="auto">
              <a:xfrm>
                <a:off x="611" y="2571"/>
                <a:ext cx="731" cy="13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56" name="AutoShape 192">
                <a:extLst>
                  <a:ext uri="{FF2B5EF4-FFF2-40B4-BE49-F238E27FC236}">
                    <a16:creationId xmlns:a16="http://schemas.microsoft.com/office/drawing/2014/main" id="{642A052A-BC62-D049-9EBF-AC2B9D28A87C}"/>
                  </a:ext>
                </a:extLst>
              </p:cNvPr>
              <p:cNvSpPr>
                <a:spLocks noChangeArrowheads="1"/>
              </p:cNvSpPr>
              <p:nvPr/>
            </p:nvSpPr>
            <p:spPr bwMode="auto">
              <a:xfrm>
                <a:off x="626" y="2589"/>
                <a:ext cx="701" cy="9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40" name="Freeform 193">
              <a:extLst>
                <a:ext uri="{FF2B5EF4-FFF2-40B4-BE49-F238E27FC236}">
                  <a16:creationId xmlns:a16="http://schemas.microsoft.com/office/drawing/2014/main" id="{20022731-282E-5349-BD84-5AC931894117}"/>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41" name="Group 194">
              <a:extLst>
                <a:ext uri="{FF2B5EF4-FFF2-40B4-BE49-F238E27FC236}">
                  <a16:creationId xmlns:a16="http://schemas.microsoft.com/office/drawing/2014/main" id="{C8EEA896-B8C6-834F-9741-B4BC6894041D}"/>
                </a:ext>
              </a:extLst>
            </p:cNvPr>
            <p:cNvGrpSpPr>
              <a:grpSpLocks/>
            </p:cNvGrpSpPr>
            <p:nvPr/>
          </p:nvGrpSpPr>
          <p:grpSpPr bwMode="auto">
            <a:xfrm>
              <a:off x="4739" y="1327"/>
              <a:ext cx="582" cy="139"/>
              <a:chOff x="614" y="2568"/>
              <a:chExt cx="725" cy="139"/>
            </a:xfrm>
          </p:grpSpPr>
          <p:sp>
            <p:nvSpPr>
              <p:cNvPr id="353" name="AutoShape 195">
                <a:extLst>
                  <a:ext uri="{FF2B5EF4-FFF2-40B4-BE49-F238E27FC236}">
                    <a16:creationId xmlns:a16="http://schemas.microsoft.com/office/drawing/2014/main" id="{FAEB0127-5E88-8848-A1E8-FCDC82E85BB6}"/>
                  </a:ext>
                </a:extLst>
              </p:cNvPr>
              <p:cNvSpPr>
                <a:spLocks noChangeArrowheads="1"/>
              </p:cNvSpPr>
              <p:nvPr/>
            </p:nvSpPr>
            <p:spPr bwMode="auto">
              <a:xfrm>
                <a:off x="614" y="2568"/>
                <a:ext cx="723"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54" name="AutoShape 196">
                <a:extLst>
                  <a:ext uri="{FF2B5EF4-FFF2-40B4-BE49-F238E27FC236}">
                    <a16:creationId xmlns:a16="http://schemas.microsoft.com/office/drawing/2014/main" id="{F6C14D4D-54BC-0347-8DE7-8C387B0DE5D3}"/>
                  </a:ext>
                </a:extLst>
              </p:cNvPr>
              <p:cNvSpPr>
                <a:spLocks noChangeArrowheads="1"/>
              </p:cNvSpPr>
              <p:nvPr/>
            </p:nvSpPr>
            <p:spPr bwMode="auto">
              <a:xfrm>
                <a:off x="629" y="2581"/>
                <a:ext cx="694"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42" name="Rectangle 197">
              <a:extLst>
                <a:ext uri="{FF2B5EF4-FFF2-40B4-BE49-F238E27FC236}">
                  <a16:creationId xmlns:a16="http://schemas.microsoft.com/office/drawing/2014/main" id="{DE2B5795-02B3-824F-BFB7-9E4468C2E04A}"/>
                </a:ext>
              </a:extLst>
            </p:cNvPr>
            <p:cNvSpPr>
              <a:spLocks noChangeArrowheads="1"/>
            </p:cNvSpPr>
            <p:nvPr/>
          </p:nvSpPr>
          <p:spPr bwMode="auto">
            <a:xfrm>
              <a:off x="5248" y="429"/>
              <a:ext cx="72" cy="2290"/>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43" name="Freeform 198">
              <a:extLst>
                <a:ext uri="{FF2B5EF4-FFF2-40B4-BE49-F238E27FC236}">
                  <a16:creationId xmlns:a16="http://schemas.microsoft.com/office/drawing/2014/main" id="{30654D98-FCC5-4940-8B89-40DEC14D245E}"/>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44" name="Freeform 199">
              <a:extLst>
                <a:ext uri="{FF2B5EF4-FFF2-40B4-BE49-F238E27FC236}">
                  <a16:creationId xmlns:a16="http://schemas.microsoft.com/office/drawing/2014/main" id="{DB2F1485-9F89-A14E-B2B0-E716B66FE509}"/>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45" name="Oval 200">
              <a:extLst>
                <a:ext uri="{FF2B5EF4-FFF2-40B4-BE49-F238E27FC236}">
                  <a16:creationId xmlns:a16="http://schemas.microsoft.com/office/drawing/2014/main" id="{0913F7BB-B350-6F4C-8E3C-B4373B6BBC1E}"/>
                </a:ext>
              </a:extLst>
            </p:cNvPr>
            <p:cNvSpPr>
              <a:spLocks noChangeArrowheads="1"/>
            </p:cNvSpPr>
            <p:nvPr/>
          </p:nvSpPr>
          <p:spPr bwMode="auto">
            <a:xfrm>
              <a:off x="5517" y="2614"/>
              <a:ext cx="48" cy="92"/>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46" name="Freeform 201">
              <a:extLst>
                <a:ext uri="{FF2B5EF4-FFF2-40B4-BE49-F238E27FC236}">
                  <a16:creationId xmlns:a16="http://schemas.microsoft.com/office/drawing/2014/main" id="{D806CA0F-D39E-1044-8994-B3481BAC561C}"/>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47" name="AutoShape 202">
              <a:extLst>
                <a:ext uri="{FF2B5EF4-FFF2-40B4-BE49-F238E27FC236}">
                  <a16:creationId xmlns:a16="http://schemas.microsoft.com/office/drawing/2014/main" id="{653E2F84-88DD-4C48-9132-5E9C22D3C500}"/>
                </a:ext>
              </a:extLst>
            </p:cNvPr>
            <p:cNvSpPr>
              <a:spLocks noChangeArrowheads="1"/>
            </p:cNvSpPr>
            <p:nvPr/>
          </p:nvSpPr>
          <p:spPr bwMode="auto">
            <a:xfrm>
              <a:off x="4140" y="2680"/>
              <a:ext cx="1197" cy="145"/>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48" name="AutoShape 203">
              <a:extLst>
                <a:ext uri="{FF2B5EF4-FFF2-40B4-BE49-F238E27FC236}">
                  <a16:creationId xmlns:a16="http://schemas.microsoft.com/office/drawing/2014/main" id="{7C1622A3-9F30-FA42-9B80-C8BB00A05B8D}"/>
                </a:ext>
              </a:extLst>
            </p:cNvPr>
            <p:cNvSpPr>
              <a:spLocks noChangeArrowheads="1"/>
            </p:cNvSpPr>
            <p:nvPr/>
          </p:nvSpPr>
          <p:spPr bwMode="auto">
            <a:xfrm>
              <a:off x="4206" y="2713"/>
              <a:ext cx="1072" cy="79"/>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49" name="Oval 204">
              <a:extLst>
                <a:ext uri="{FF2B5EF4-FFF2-40B4-BE49-F238E27FC236}">
                  <a16:creationId xmlns:a16="http://schemas.microsoft.com/office/drawing/2014/main" id="{432A4179-C51B-DE48-94FC-B7412F4DD34C}"/>
                </a:ext>
              </a:extLst>
            </p:cNvPr>
            <p:cNvSpPr>
              <a:spLocks noChangeArrowheads="1"/>
            </p:cNvSpPr>
            <p:nvPr/>
          </p:nvSpPr>
          <p:spPr bwMode="auto">
            <a:xfrm>
              <a:off x="4308" y="2383"/>
              <a:ext cx="156" cy="145"/>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50" name="Oval 205">
              <a:extLst>
                <a:ext uri="{FF2B5EF4-FFF2-40B4-BE49-F238E27FC236}">
                  <a16:creationId xmlns:a16="http://schemas.microsoft.com/office/drawing/2014/main" id="{9EF71E96-D069-134D-9318-D85F7FF2C502}"/>
                </a:ext>
              </a:extLst>
            </p:cNvPr>
            <p:cNvSpPr>
              <a:spLocks noChangeArrowheads="1"/>
            </p:cNvSpPr>
            <p:nvPr/>
          </p:nvSpPr>
          <p:spPr bwMode="auto">
            <a:xfrm>
              <a:off x="4487" y="2383"/>
              <a:ext cx="162" cy="145"/>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51" name="Oval 206">
              <a:extLst>
                <a:ext uri="{FF2B5EF4-FFF2-40B4-BE49-F238E27FC236}">
                  <a16:creationId xmlns:a16="http://schemas.microsoft.com/office/drawing/2014/main" id="{3E78A6EB-9CEA-E74E-91AB-439D7171D3AA}"/>
                </a:ext>
              </a:extLst>
            </p:cNvPr>
            <p:cNvSpPr>
              <a:spLocks noChangeArrowheads="1"/>
            </p:cNvSpPr>
            <p:nvPr/>
          </p:nvSpPr>
          <p:spPr bwMode="auto">
            <a:xfrm>
              <a:off x="4661" y="2383"/>
              <a:ext cx="162" cy="139"/>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52" name="Rectangle 207">
              <a:extLst>
                <a:ext uri="{FF2B5EF4-FFF2-40B4-BE49-F238E27FC236}">
                  <a16:creationId xmlns:a16="http://schemas.microsoft.com/office/drawing/2014/main" id="{1A62E052-D07D-6743-8E2D-F67E3E528E8B}"/>
                </a:ext>
              </a:extLst>
            </p:cNvPr>
            <p:cNvSpPr>
              <a:spLocks noChangeArrowheads="1"/>
            </p:cNvSpPr>
            <p:nvPr/>
          </p:nvSpPr>
          <p:spPr bwMode="auto">
            <a:xfrm>
              <a:off x="5062" y="1835"/>
              <a:ext cx="84" cy="759"/>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361" name="Group 208">
            <a:extLst>
              <a:ext uri="{FF2B5EF4-FFF2-40B4-BE49-F238E27FC236}">
                <a16:creationId xmlns:a16="http://schemas.microsoft.com/office/drawing/2014/main" id="{6A05235C-3E77-6F4F-8ADA-6D04AB8484D1}"/>
              </a:ext>
            </a:extLst>
          </p:cNvPr>
          <p:cNvGrpSpPr>
            <a:grpSpLocks/>
          </p:cNvGrpSpPr>
          <p:nvPr/>
        </p:nvGrpSpPr>
        <p:grpSpPr bwMode="auto">
          <a:xfrm>
            <a:off x="9402667" y="1589358"/>
            <a:ext cx="377825" cy="576263"/>
            <a:chOff x="4140" y="429"/>
            <a:chExt cx="1425" cy="2396"/>
          </a:xfrm>
        </p:grpSpPr>
        <p:sp>
          <p:nvSpPr>
            <p:cNvPr id="362" name="Freeform 209">
              <a:extLst>
                <a:ext uri="{FF2B5EF4-FFF2-40B4-BE49-F238E27FC236}">
                  <a16:creationId xmlns:a16="http://schemas.microsoft.com/office/drawing/2014/main" id="{D166875E-AD19-804C-965F-CDAED7A642D2}"/>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3" name="Rectangle 210">
              <a:extLst>
                <a:ext uri="{FF2B5EF4-FFF2-40B4-BE49-F238E27FC236}">
                  <a16:creationId xmlns:a16="http://schemas.microsoft.com/office/drawing/2014/main" id="{EC5E264D-98A2-B44D-B995-4CB53C25E2B4}"/>
                </a:ext>
              </a:extLst>
            </p:cNvPr>
            <p:cNvSpPr>
              <a:spLocks noChangeArrowheads="1"/>
            </p:cNvSpPr>
            <p:nvPr/>
          </p:nvSpPr>
          <p:spPr bwMode="auto">
            <a:xfrm>
              <a:off x="4206" y="429"/>
              <a:ext cx="1048"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4" name="Freeform 211">
              <a:extLst>
                <a:ext uri="{FF2B5EF4-FFF2-40B4-BE49-F238E27FC236}">
                  <a16:creationId xmlns:a16="http://schemas.microsoft.com/office/drawing/2014/main" id="{C1CF933D-FB73-3240-9F1D-5EED49E6AB45}"/>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5" name="Freeform 212">
              <a:extLst>
                <a:ext uri="{FF2B5EF4-FFF2-40B4-BE49-F238E27FC236}">
                  <a16:creationId xmlns:a16="http://schemas.microsoft.com/office/drawing/2014/main" id="{0FC67CB2-6BE1-1847-A437-D99084C5CC4E}"/>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6" name="Rectangle 213">
              <a:extLst>
                <a:ext uri="{FF2B5EF4-FFF2-40B4-BE49-F238E27FC236}">
                  <a16:creationId xmlns:a16="http://schemas.microsoft.com/office/drawing/2014/main" id="{14B7D932-BBFC-B74D-816C-440DB3FEB06E}"/>
                </a:ext>
              </a:extLst>
            </p:cNvPr>
            <p:cNvSpPr>
              <a:spLocks noChangeArrowheads="1"/>
            </p:cNvSpPr>
            <p:nvPr/>
          </p:nvSpPr>
          <p:spPr bwMode="auto">
            <a:xfrm>
              <a:off x="4212" y="693"/>
              <a:ext cx="599"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67" name="Group 214">
              <a:extLst>
                <a:ext uri="{FF2B5EF4-FFF2-40B4-BE49-F238E27FC236}">
                  <a16:creationId xmlns:a16="http://schemas.microsoft.com/office/drawing/2014/main" id="{904783F7-C673-AC48-8DEC-45B791D2E0FD}"/>
                </a:ext>
              </a:extLst>
            </p:cNvPr>
            <p:cNvGrpSpPr>
              <a:grpSpLocks/>
            </p:cNvGrpSpPr>
            <p:nvPr/>
          </p:nvGrpSpPr>
          <p:grpSpPr bwMode="auto">
            <a:xfrm>
              <a:off x="4749" y="668"/>
              <a:ext cx="581" cy="145"/>
              <a:chOff x="614" y="2568"/>
              <a:chExt cx="725" cy="139"/>
            </a:xfrm>
          </p:grpSpPr>
          <p:sp>
            <p:nvSpPr>
              <p:cNvPr id="392" name="AutoShape 215">
                <a:extLst>
                  <a:ext uri="{FF2B5EF4-FFF2-40B4-BE49-F238E27FC236}">
                    <a16:creationId xmlns:a16="http://schemas.microsoft.com/office/drawing/2014/main" id="{259ABA3E-950D-BF40-AF00-89747854A5FD}"/>
                  </a:ext>
                </a:extLst>
              </p:cNvPr>
              <p:cNvSpPr>
                <a:spLocks noChangeArrowheads="1"/>
              </p:cNvSpPr>
              <p:nvPr/>
            </p:nvSpPr>
            <p:spPr bwMode="auto">
              <a:xfrm>
                <a:off x="616" y="2567"/>
                <a:ext cx="725"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93" name="AutoShape 216">
                <a:extLst>
                  <a:ext uri="{FF2B5EF4-FFF2-40B4-BE49-F238E27FC236}">
                    <a16:creationId xmlns:a16="http://schemas.microsoft.com/office/drawing/2014/main" id="{D537C256-5556-E84D-BFD9-801601AF6D06}"/>
                  </a:ext>
                </a:extLst>
              </p:cNvPr>
              <p:cNvSpPr>
                <a:spLocks noChangeArrowheads="1"/>
              </p:cNvSpPr>
              <p:nvPr/>
            </p:nvSpPr>
            <p:spPr bwMode="auto">
              <a:xfrm>
                <a:off x="631" y="2586"/>
                <a:ext cx="695" cy="10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68" name="Rectangle 217">
              <a:extLst>
                <a:ext uri="{FF2B5EF4-FFF2-40B4-BE49-F238E27FC236}">
                  <a16:creationId xmlns:a16="http://schemas.microsoft.com/office/drawing/2014/main" id="{6A16D193-BA00-FA4C-84D3-5F7B5C0311B4}"/>
                </a:ext>
              </a:extLst>
            </p:cNvPr>
            <p:cNvSpPr>
              <a:spLocks noChangeArrowheads="1"/>
            </p:cNvSpPr>
            <p:nvPr/>
          </p:nvSpPr>
          <p:spPr bwMode="auto">
            <a:xfrm>
              <a:off x="4224" y="1016"/>
              <a:ext cx="599" cy="53"/>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69" name="Group 218">
              <a:extLst>
                <a:ext uri="{FF2B5EF4-FFF2-40B4-BE49-F238E27FC236}">
                  <a16:creationId xmlns:a16="http://schemas.microsoft.com/office/drawing/2014/main" id="{7151F57C-7772-D741-B346-9FD22AFEAC1C}"/>
                </a:ext>
              </a:extLst>
            </p:cNvPr>
            <p:cNvGrpSpPr>
              <a:grpSpLocks/>
            </p:cNvGrpSpPr>
            <p:nvPr/>
          </p:nvGrpSpPr>
          <p:grpSpPr bwMode="auto">
            <a:xfrm>
              <a:off x="4747" y="994"/>
              <a:ext cx="581" cy="134"/>
              <a:chOff x="614" y="2568"/>
              <a:chExt cx="725" cy="139"/>
            </a:xfrm>
          </p:grpSpPr>
          <p:sp>
            <p:nvSpPr>
              <p:cNvPr id="390" name="AutoShape 219">
                <a:extLst>
                  <a:ext uri="{FF2B5EF4-FFF2-40B4-BE49-F238E27FC236}">
                    <a16:creationId xmlns:a16="http://schemas.microsoft.com/office/drawing/2014/main" id="{28A8406C-AFA4-F94B-A2C4-E4FFB185C64F}"/>
                  </a:ext>
                </a:extLst>
              </p:cNvPr>
              <p:cNvSpPr>
                <a:spLocks noChangeArrowheads="1"/>
              </p:cNvSpPr>
              <p:nvPr/>
            </p:nvSpPr>
            <p:spPr bwMode="auto">
              <a:xfrm>
                <a:off x="611" y="2571"/>
                <a:ext cx="725"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91" name="AutoShape 220">
                <a:extLst>
                  <a:ext uri="{FF2B5EF4-FFF2-40B4-BE49-F238E27FC236}">
                    <a16:creationId xmlns:a16="http://schemas.microsoft.com/office/drawing/2014/main" id="{9A186499-2183-C24F-89D0-ACB1D39A2787}"/>
                  </a:ext>
                </a:extLst>
              </p:cNvPr>
              <p:cNvSpPr>
                <a:spLocks noChangeArrowheads="1"/>
              </p:cNvSpPr>
              <p:nvPr/>
            </p:nvSpPr>
            <p:spPr bwMode="auto">
              <a:xfrm>
                <a:off x="626" y="2584"/>
                <a:ext cx="695"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70" name="Rectangle 221">
              <a:extLst>
                <a:ext uri="{FF2B5EF4-FFF2-40B4-BE49-F238E27FC236}">
                  <a16:creationId xmlns:a16="http://schemas.microsoft.com/office/drawing/2014/main" id="{6959C99C-8685-CE45-B4A0-BEEBD9CE6FDF}"/>
                </a:ext>
              </a:extLst>
            </p:cNvPr>
            <p:cNvSpPr>
              <a:spLocks noChangeArrowheads="1"/>
            </p:cNvSpPr>
            <p:nvPr/>
          </p:nvSpPr>
          <p:spPr bwMode="auto">
            <a:xfrm>
              <a:off x="4218" y="1360"/>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71" name="Rectangle 222">
              <a:extLst>
                <a:ext uri="{FF2B5EF4-FFF2-40B4-BE49-F238E27FC236}">
                  <a16:creationId xmlns:a16="http://schemas.microsoft.com/office/drawing/2014/main" id="{0CEC0CDC-F36A-E147-800E-4BFDDC412C2D}"/>
                </a:ext>
              </a:extLst>
            </p:cNvPr>
            <p:cNvSpPr>
              <a:spLocks noChangeArrowheads="1"/>
            </p:cNvSpPr>
            <p:nvPr/>
          </p:nvSpPr>
          <p:spPr bwMode="auto">
            <a:xfrm>
              <a:off x="4230" y="1657"/>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72" name="Group 223">
              <a:extLst>
                <a:ext uri="{FF2B5EF4-FFF2-40B4-BE49-F238E27FC236}">
                  <a16:creationId xmlns:a16="http://schemas.microsoft.com/office/drawing/2014/main" id="{07BF1C14-2C6F-B94F-8289-1C37D6C61529}"/>
                </a:ext>
              </a:extLst>
            </p:cNvPr>
            <p:cNvGrpSpPr>
              <a:grpSpLocks/>
            </p:cNvGrpSpPr>
            <p:nvPr/>
          </p:nvGrpSpPr>
          <p:grpSpPr bwMode="auto">
            <a:xfrm>
              <a:off x="4735" y="1627"/>
              <a:ext cx="582" cy="151"/>
              <a:chOff x="614" y="2568"/>
              <a:chExt cx="725" cy="139"/>
            </a:xfrm>
          </p:grpSpPr>
          <p:sp>
            <p:nvSpPr>
              <p:cNvPr id="388" name="AutoShape 224">
                <a:extLst>
                  <a:ext uri="{FF2B5EF4-FFF2-40B4-BE49-F238E27FC236}">
                    <a16:creationId xmlns:a16="http://schemas.microsoft.com/office/drawing/2014/main" id="{B660D864-E6AF-2A4B-AF6E-15E67C246146}"/>
                  </a:ext>
                </a:extLst>
              </p:cNvPr>
              <p:cNvSpPr>
                <a:spLocks noChangeArrowheads="1"/>
              </p:cNvSpPr>
              <p:nvPr/>
            </p:nvSpPr>
            <p:spPr bwMode="auto">
              <a:xfrm>
                <a:off x="611" y="2571"/>
                <a:ext cx="731" cy="13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89" name="AutoShape 225">
                <a:extLst>
                  <a:ext uri="{FF2B5EF4-FFF2-40B4-BE49-F238E27FC236}">
                    <a16:creationId xmlns:a16="http://schemas.microsoft.com/office/drawing/2014/main" id="{A5592FCE-B8EB-CD42-BD69-D7E95DA3E255}"/>
                  </a:ext>
                </a:extLst>
              </p:cNvPr>
              <p:cNvSpPr>
                <a:spLocks noChangeArrowheads="1"/>
              </p:cNvSpPr>
              <p:nvPr/>
            </p:nvSpPr>
            <p:spPr bwMode="auto">
              <a:xfrm>
                <a:off x="626" y="2589"/>
                <a:ext cx="701" cy="9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73" name="Freeform 226">
              <a:extLst>
                <a:ext uri="{FF2B5EF4-FFF2-40B4-BE49-F238E27FC236}">
                  <a16:creationId xmlns:a16="http://schemas.microsoft.com/office/drawing/2014/main" id="{176C9152-AD9C-0043-999D-97BF01B75C5D}"/>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74" name="Group 227">
              <a:extLst>
                <a:ext uri="{FF2B5EF4-FFF2-40B4-BE49-F238E27FC236}">
                  <a16:creationId xmlns:a16="http://schemas.microsoft.com/office/drawing/2014/main" id="{DB7553BD-7EEF-1144-A10E-45052E753529}"/>
                </a:ext>
              </a:extLst>
            </p:cNvPr>
            <p:cNvGrpSpPr>
              <a:grpSpLocks/>
            </p:cNvGrpSpPr>
            <p:nvPr/>
          </p:nvGrpSpPr>
          <p:grpSpPr bwMode="auto">
            <a:xfrm>
              <a:off x="4739" y="1327"/>
              <a:ext cx="582" cy="139"/>
              <a:chOff x="614" y="2568"/>
              <a:chExt cx="725" cy="139"/>
            </a:xfrm>
          </p:grpSpPr>
          <p:sp>
            <p:nvSpPr>
              <p:cNvPr id="386" name="AutoShape 228">
                <a:extLst>
                  <a:ext uri="{FF2B5EF4-FFF2-40B4-BE49-F238E27FC236}">
                    <a16:creationId xmlns:a16="http://schemas.microsoft.com/office/drawing/2014/main" id="{209B423B-7C84-A444-BC5D-A11FD15670F9}"/>
                  </a:ext>
                </a:extLst>
              </p:cNvPr>
              <p:cNvSpPr>
                <a:spLocks noChangeArrowheads="1"/>
              </p:cNvSpPr>
              <p:nvPr/>
            </p:nvSpPr>
            <p:spPr bwMode="auto">
              <a:xfrm>
                <a:off x="614" y="2568"/>
                <a:ext cx="723"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87" name="AutoShape 229">
                <a:extLst>
                  <a:ext uri="{FF2B5EF4-FFF2-40B4-BE49-F238E27FC236}">
                    <a16:creationId xmlns:a16="http://schemas.microsoft.com/office/drawing/2014/main" id="{5AE73D33-B566-9A49-9DC6-C5469487BDCF}"/>
                  </a:ext>
                </a:extLst>
              </p:cNvPr>
              <p:cNvSpPr>
                <a:spLocks noChangeArrowheads="1"/>
              </p:cNvSpPr>
              <p:nvPr/>
            </p:nvSpPr>
            <p:spPr bwMode="auto">
              <a:xfrm>
                <a:off x="629" y="2581"/>
                <a:ext cx="694"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75" name="Rectangle 230">
              <a:extLst>
                <a:ext uri="{FF2B5EF4-FFF2-40B4-BE49-F238E27FC236}">
                  <a16:creationId xmlns:a16="http://schemas.microsoft.com/office/drawing/2014/main" id="{F54FB1FA-BA67-4B47-8CD0-DC612A86E69A}"/>
                </a:ext>
              </a:extLst>
            </p:cNvPr>
            <p:cNvSpPr>
              <a:spLocks noChangeArrowheads="1"/>
            </p:cNvSpPr>
            <p:nvPr/>
          </p:nvSpPr>
          <p:spPr bwMode="auto">
            <a:xfrm>
              <a:off x="5248" y="429"/>
              <a:ext cx="72" cy="2290"/>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76" name="Freeform 231">
              <a:extLst>
                <a:ext uri="{FF2B5EF4-FFF2-40B4-BE49-F238E27FC236}">
                  <a16:creationId xmlns:a16="http://schemas.microsoft.com/office/drawing/2014/main" id="{A3240397-6B0C-654E-88F1-F3F3AD6232E7}"/>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77" name="Freeform 232">
              <a:extLst>
                <a:ext uri="{FF2B5EF4-FFF2-40B4-BE49-F238E27FC236}">
                  <a16:creationId xmlns:a16="http://schemas.microsoft.com/office/drawing/2014/main" id="{1A86C13D-4B43-504E-B61C-E2C65477525E}"/>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78" name="Oval 233">
              <a:extLst>
                <a:ext uri="{FF2B5EF4-FFF2-40B4-BE49-F238E27FC236}">
                  <a16:creationId xmlns:a16="http://schemas.microsoft.com/office/drawing/2014/main" id="{A925E2BE-2521-064E-94A2-F5B3CE2A61D8}"/>
                </a:ext>
              </a:extLst>
            </p:cNvPr>
            <p:cNvSpPr>
              <a:spLocks noChangeArrowheads="1"/>
            </p:cNvSpPr>
            <p:nvPr/>
          </p:nvSpPr>
          <p:spPr bwMode="auto">
            <a:xfrm>
              <a:off x="5517" y="2614"/>
              <a:ext cx="48" cy="92"/>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79" name="Freeform 234">
              <a:extLst>
                <a:ext uri="{FF2B5EF4-FFF2-40B4-BE49-F238E27FC236}">
                  <a16:creationId xmlns:a16="http://schemas.microsoft.com/office/drawing/2014/main" id="{D0F8527B-9979-9843-B950-02EEB33AD611}"/>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80" name="AutoShape 235">
              <a:extLst>
                <a:ext uri="{FF2B5EF4-FFF2-40B4-BE49-F238E27FC236}">
                  <a16:creationId xmlns:a16="http://schemas.microsoft.com/office/drawing/2014/main" id="{01246D65-1D83-514D-96A0-3F53F7E62D09}"/>
                </a:ext>
              </a:extLst>
            </p:cNvPr>
            <p:cNvSpPr>
              <a:spLocks noChangeArrowheads="1"/>
            </p:cNvSpPr>
            <p:nvPr/>
          </p:nvSpPr>
          <p:spPr bwMode="auto">
            <a:xfrm>
              <a:off x="4140" y="2680"/>
              <a:ext cx="1197" cy="145"/>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81" name="AutoShape 236">
              <a:extLst>
                <a:ext uri="{FF2B5EF4-FFF2-40B4-BE49-F238E27FC236}">
                  <a16:creationId xmlns:a16="http://schemas.microsoft.com/office/drawing/2014/main" id="{EE09E67D-74DE-8E41-B31D-30EBA899EA8C}"/>
                </a:ext>
              </a:extLst>
            </p:cNvPr>
            <p:cNvSpPr>
              <a:spLocks noChangeArrowheads="1"/>
            </p:cNvSpPr>
            <p:nvPr/>
          </p:nvSpPr>
          <p:spPr bwMode="auto">
            <a:xfrm>
              <a:off x="4206" y="2713"/>
              <a:ext cx="1072" cy="79"/>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82" name="Oval 237">
              <a:extLst>
                <a:ext uri="{FF2B5EF4-FFF2-40B4-BE49-F238E27FC236}">
                  <a16:creationId xmlns:a16="http://schemas.microsoft.com/office/drawing/2014/main" id="{1BAA3765-A4A2-D249-B5E6-B37A650693CE}"/>
                </a:ext>
              </a:extLst>
            </p:cNvPr>
            <p:cNvSpPr>
              <a:spLocks noChangeArrowheads="1"/>
            </p:cNvSpPr>
            <p:nvPr/>
          </p:nvSpPr>
          <p:spPr bwMode="auto">
            <a:xfrm>
              <a:off x="4308" y="2383"/>
              <a:ext cx="156" cy="145"/>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83" name="Oval 238">
              <a:extLst>
                <a:ext uri="{FF2B5EF4-FFF2-40B4-BE49-F238E27FC236}">
                  <a16:creationId xmlns:a16="http://schemas.microsoft.com/office/drawing/2014/main" id="{B5829A6B-5209-D644-82E1-A9C2A8D9A01D}"/>
                </a:ext>
              </a:extLst>
            </p:cNvPr>
            <p:cNvSpPr>
              <a:spLocks noChangeArrowheads="1"/>
            </p:cNvSpPr>
            <p:nvPr/>
          </p:nvSpPr>
          <p:spPr bwMode="auto">
            <a:xfrm>
              <a:off x="4487" y="2383"/>
              <a:ext cx="162" cy="145"/>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84" name="Oval 239">
              <a:extLst>
                <a:ext uri="{FF2B5EF4-FFF2-40B4-BE49-F238E27FC236}">
                  <a16:creationId xmlns:a16="http://schemas.microsoft.com/office/drawing/2014/main" id="{95394ED4-DC3D-F146-9AEE-0FC4AFC88A7F}"/>
                </a:ext>
              </a:extLst>
            </p:cNvPr>
            <p:cNvSpPr>
              <a:spLocks noChangeArrowheads="1"/>
            </p:cNvSpPr>
            <p:nvPr/>
          </p:nvSpPr>
          <p:spPr bwMode="auto">
            <a:xfrm>
              <a:off x="4661" y="2383"/>
              <a:ext cx="162" cy="139"/>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85" name="Rectangle 240">
              <a:extLst>
                <a:ext uri="{FF2B5EF4-FFF2-40B4-BE49-F238E27FC236}">
                  <a16:creationId xmlns:a16="http://schemas.microsoft.com/office/drawing/2014/main" id="{A039A534-5AD2-354C-8072-85670484B5B5}"/>
                </a:ext>
              </a:extLst>
            </p:cNvPr>
            <p:cNvSpPr>
              <a:spLocks noChangeArrowheads="1"/>
            </p:cNvSpPr>
            <p:nvPr/>
          </p:nvSpPr>
          <p:spPr bwMode="auto">
            <a:xfrm>
              <a:off x="5062" y="1835"/>
              <a:ext cx="84" cy="759"/>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394" name="Group 241">
            <a:extLst>
              <a:ext uri="{FF2B5EF4-FFF2-40B4-BE49-F238E27FC236}">
                <a16:creationId xmlns:a16="http://schemas.microsoft.com/office/drawing/2014/main" id="{9BE96710-6956-1941-96D5-89D2082B85BD}"/>
              </a:ext>
            </a:extLst>
          </p:cNvPr>
          <p:cNvGrpSpPr>
            <a:grpSpLocks/>
          </p:cNvGrpSpPr>
          <p:nvPr/>
        </p:nvGrpSpPr>
        <p:grpSpPr bwMode="auto">
          <a:xfrm>
            <a:off x="10012267" y="1741758"/>
            <a:ext cx="377825" cy="576263"/>
            <a:chOff x="4140" y="429"/>
            <a:chExt cx="1425" cy="2396"/>
          </a:xfrm>
        </p:grpSpPr>
        <p:sp>
          <p:nvSpPr>
            <p:cNvPr id="395" name="Freeform 242">
              <a:extLst>
                <a:ext uri="{FF2B5EF4-FFF2-40B4-BE49-F238E27FC236}">
                  <a16:creationId xmlns:a16="http://schemas.microsoft.com/office/drawing/2014/main" id="{98FED06C-86AC-174D-897A-AF88782AB34D}"/>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96" name="Rectangle 243">
              <a:extLst>
                <a:ext uri="{FF2B5EF4-FFF2-40B4-BE49-F238E27FC236}">
                  <a16:creationId xmlns:a16="http://schemas.microsoft.com/office/drawing/2014/main" id="{7BCB3493-2EA3-894F-95D3-4BD9689BC0B5}"/>
                </a:ext>
              </a:extLst>
            </p:cNvPr>
            <p:cNvSpPr>
              <a:spLocks noChangeArrowheads="1"/>
            </p:cNvSpPr>
            <p:nvPr/>
          </p:nvSpPr>
          <p:spPr bwMode="auto">
            <a:xfrm>
              <a:off x="4206" y="429"/>
              <a:ext cx="1048"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97" name="Freeform 244">
              <a:extLst>
                <a:ext uri="{FF2B5EF4-FFF2-40B4-BE49-F238E27FC236}">
                  <a16:creationId xmlns:a16="http://schemas.microsoft.com/office/drawing/2014/main" id="{04E3D02B-467F-7F4F-8DC3-9D363101FB10}"/>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98" name="Freeform 245">
              <a:extLst>
                <a:ext uri="{FF2B5EF4-FFF2-40B4-BE49-F238E27FC236}">
                  <a16:creationId xmlns:a16="http://schemas.microsoft.com/office/drawing/2014/main" id="{DA94A9FA-D5B5-214A-8D37-34D4B61F6006}"/>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99" name="Rectangle 246">
              <a:extLst>
                <a:ext uri="{FF2B5EF4-FFF2-40B4-BE49-F238E27FC236}">
                  <a16:creationId xmlns:a16="http://schemas.microsoft.com/office/drawing/2014/main" id="{50539DB1-8D20-F44A-8958-354C5B49CA22}"/>
                </a:ext>
              </a:extLst>
            </p:cNvPr>
            <p:cNvSpPr>
              <a:spLocks noChangeArrowheads="1"/>
            </p:cNvSpPr>
            <p:nvPr/>
          </p:nvSpPr>
          <p:spPr bwMode="auto">
            <a:xfrm>
              <a:off x="4212" y="693"/>
              <a:ext cx="599"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00" name="Group 247">
              <a:extLst>
                <a:ext uri="{FF2B5EF4-FFF2-40B4-BE49-F238E27FC236}">
                  <a16:creationId xmlns:a16="http://schemas.microsoft.com/office/drawing/2014/main" id="{ABC4B2B5-E127-B14E-8370-5BCDD85E2944}"/>
                </a:ext>
              </a:extLst>
            </p:cNvPr>
            <p:cNvGrpSpPr>
              <a:grpSpLocks/>
            </p:cNvGrpSpPr>
            <p:nvPr/>
          </p:nvGrpSpPr>
          <p:grpSpPr bwMode="auto">
            <a:xfrm>
              <a:off x="4749" y="668"/>
              <a:ext cx="581" cy="145"/>
              <a:chOff x="614" y="2568"/>
              <a:chExt cx="725" cy="139"/>
            </a:xfrm>
          </p:grpSpPr>
          <p:sp>
            <p:nvSpPr>
              <p:cNvPr id="425" name="AutoShape 248">
                <a:extLst>
                  <a:ext uri="{FF2B5EF4-FFF2-40B4-BE49-F238E27FC236}">
                    <a16:creationId xmlns:a16="http://schemas.microsoft.com/office/drawing/2014/main" id="{2544F03E-3822-9142-840A-4600BC4923CF}"/>
                  </a:ext>
                </a:extLst>
              </p:cNvPr>
              <p:cNvSpPr>
                <a:spLocks noChangeArrowheads="1"/>
              </p:cNvSpPr>
              <p:nvPr/>
            </p:nvSpPr>
            <p:spPr bwMode="auto">
              <a:xfrm>
                <a:off x="616" y="2567"/>
                <a:ext cx="725"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26" name="AutoShape 249">
                <a:extLst>
                  <a:ext uri="{FF2B5EF4-FFF2-40B4-BE49-F238E27FC236}">
                    <a16:creationId xmlns:a16="http://schemas.microsoft.com/office/drawing/2014/main" id="{0D6C988D-2CAC-3A4A-8FAC-72B8697E7B94}"/>
                  </a:ext>
                </a:extLst>
              </p:cNvPr>
              <p:cNvSpPr>
                <a:spLocks noChangeArrowheads="1"/>
              </p:cNvSpPr>
              <p:nvPr/>
            </p:nvSpPr>
            <p:spPr bwMode="auto">
              <a:xfrm>
                <a:off x="631" y="2586"/>
                <a:ext cx="695" cy="10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01" name="Rectangle 250">
              <a:extLst>
                <a:ext uri="{FF2B5EF4-FFF2-40B4-BE49-F238E27FC236}">
                  <a16:creationId xmlns:a16="http://schemas.microsoft.com/office/drawing/2014/main" id="{FA55D5A2-C0A3-7741-814B-310A28BDD9AE}"/>
                </a:ext>
              </a:extLst>
            </p:cNvPr>
            <p:cNvSpPr>
              <a:spLocks noChangeArrowheads="1"/>
            </p:cNvSpPr>
            <p:nvPr/>
          </p:nvSpPr>
          <p:spPr bwMode="auto">
            <a:xfrm>
              <a:off x="4224" y="1016"/>
              <a:ext cx="599" cy="53"/>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02" name="Group 251">
              <a:extLst>
                <a:ext uri="{FF2B5EF4-FFF2-40B4-BE49-F238E27FC236}">
                  <a16:creationId xmlns:a16="http://schemas.microsoft.com/office/drawing/2014/main" id="{DC8A3227-B450-FB4D-852D-DC7E66FF6603}"/>
                </a:ext>
              </a:extLst>
            </p:cNvPr>
            <p:cNvGrpSpPr>
              <a:grpSpLocks/>
            </p:cNvGrpSpPr>
            <p:nvPr/>
          </p:nvGrpSpPr>
          <p:grpSpPr bwMode="auto">
            <a:xfrm>
              <a:off x="4747" y="994"/>
              <a:ext cx="581" cy="134"/>
              <a:chOff x="614" y="2568"/>
              <a:chExt cx="725" cy="139"/>
            </a:xfrm>
          </p:grpSpPr>
          <p:sp>
            <p:nvSpPr>
              <p:cNvPr id="423" name="AutoShape 252">
                <a:extLst>
                  <a:ext uri="{FF2B5EF4-FFF2-40B4-BE49-F238E27FC236}">
                    <a16:creationId xmlns:a16="http://schemas.microsoft.com/office/drawing/2014/main" id="{07F021BE-923D-804C-AB1C-CB812D97B76C}"/>
                  </a:ext>
                </a:extLst>
              </p:cNvPr>
              <p:cNvSpPr>
                <a:spLocks noChangeArrowheads="1"/>
              </p:cNvSpPr>
              <p:nvPr/>
            </p:nvSpPr>
            <p:spPr bwMode="auto">
              <a:xfrm>
                <a:off x="611" y="2571"/>
                <a:ext cx="725"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24" name="AutoShape 253">
                <a:extLst>
                  <a:ext uri="{FF2B5EF4-FFF2-40B4-BE49-F238E27FC236}">
                    <a16:creationId xmlns:a16="http://schemas.microsoft.com/office/drawing/2014/main" id="{3A5C7537-D941-954D-9024-BF32F6D13451}"/>
                  </a:ext>
                </a:extLst>
              </p:cNvPr>
              <p:cNvSpPr>
                <a:spLocks noChangeArrowheads="1"/>
              </p:cNvSpPr>
              <p:nvPr/>
            </p:nvSpPr>
            <p:spPr bwMode="auto">
              <a:xfrm>
                <a:off x="626" y="2584"/>
                <a:ext cx="695"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03" name="Rectangle 254">
              <a:extLst>
                <a:ext uri="{FF2B5EF4-FFF2-40B4-BE49-F238E27FC236}">
                  <a16:creationId xmlns:a16="http://schemas.microsoft.com/office/drawing/2014/main" id="{855ECB0D-BAD2-724F-8296-56F037E689A6}"/>
                </a:ext>
              </a:extLst>
            </p:cNvPr>
            <p:cNvSpPr>
              <a:spLocks noChangeArrowheads="1"/>
            </p:cNvSpPr>
            <p:nvPr/>
          </p:nvSpPr>
          <p:spPr bwMode="auto">
            <a:xfrm>
              <a:off x="4218" y="1360"/>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04" name="Rectangle 255">
              <a:extLst>
                <a:ext uri="{FF2B5EF4-FFF2-40B4-BE49-F238E27FC236}">
                  <a16:creationId xmlns:a16="http://schemas.microsoft.com/office/drawing/2014/main" id="{6D021B7D-23B8-4545-B682-3F0C4BAB5EBA}"/>
                </a:ext>
              </a:extLst>
            </p:cNvPr>
            <p:cNvSpPr>
              <a:spLocks noChangeArrowheads="1"/>
            </p:cNvSpPr>
            <p:nvPr/>
          </p:nvSpPr>
          <p:spPr bwMode="auto">
            <a:xfrm>
              <a:off x="4230" y="1657"/>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05" name="Group 256">
              <a:extLst>
                <a:ext uri="{FF2B5EF4-FFF2-40B4-BE49-F238E27FC236}">
                  <a16:creationId xmlns:a16="http://schemas.microsoft.com/office/drawing/2014/main" id="{431DAF1F-4CC8-1C41-8EEC-05F7D5D789CB}"/>
                </a:ext>
              </a:extLst>
            </p:cNvPr>
            <p:cNvGrpSpPr>
              <a:grpSpLocks/>
            </p:cNvGrpSpPr>
            <p:nvPr/>
          </p:nvGrpSpPr>
          <p:grpSpPr bwMode="auto">
            <a:xfrm>
              <a:off x="4735" y="1627"/>
              <a:ext cx="582" cy="151"/>
              <a:chOff x="614" y="2568"/>
              <a:chExt cx="725" cy="139"/>
            </a:xfrm>
          </p:grpSpPr>
          <p:sp>
            <p:nvSpPr>
              <p:cNvPr id="421" name="AutoShape 257">
                <a:extLst>
                  <a:ext uri="{FF2B5EF4-FFF2-40B4-BE49-F238E27FC236}">
                    <a16:creationId xmlns:a16="http://schemas.microsoft.com/office/drawing/2014/main" id="{18C2CCBA-D707-A24B-A885-97D020E7BE08}"/>
                  </a:ext>
                </a:extLst>
              </p:cNvPr>
              <p:cNvSpPr>
                <a:spLocks noChangeArrowheads="1"/>
              </p:cNvSpPr>
              <p:nvPr/>
            </p:nvSpPr>
            <p:spPr bwMode="auto">
              <a:xfrm>
                <a:off x="611" y="2571"/>
                <a:ext cx="731" cy="13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22" name="AutoShape 258">
                <a:extLst>
                  <a:ext uri="{FF2B5EF4-FFF2-40B4-BE49-F238E27FC236}">
                    <a16:creationId xmlns:a16="http://schemas.microsoft.com/office/drawing/2014/main" id="{D7E10C1F-D1F0-7148-A44B-7FEC28811D39}"/>
                  </a:ext>
                </a:extLst>
              </p:cNvPr>
              <p:cNvSpPr>
                <a:spLocks noChangeArrowheads="1"/>
              </p:cNvSpPr>
              <p:nvPr/>
            </p:nvSpPr>
            <p:spPr bwMode="auto">
              <a:xfrm>
                <a:off x="626" y="2589"/>
                <a:ext cx="701" cy="9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06" name="Freeform 259">
              <a:extLst>
                <a:ext uri="{FF2B5EF4-FFF2-40B4-BE49-F238E27FC236}">
                  <a16:creationId xmlns:a16="http://schemas.microsoft.com/office/drawing/2014/main" id="{0365C11C-6E47-864E-8122-6C27C34F003E}"/>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07" name="Group 260">
              <a:extLst>
                <a:ext uri="{FF2B5EF4-FFF2-40B4-BE49-F238E27FC236}">
                  <a16:creationId xmlns:a16="http://schemas.microsoft.com/office/drawing/2014/main" id="{27B41BB0-4231-F248-B65A-1A45AD2C9CD7}"/>
                </a:ext>
              </a:extLst>
            </p:cNvPr>
            <p:cNvGrpSpPr>
              <a:grpSpLocks/>
            </p:cNvGrpSpPr>
            <p:nvPr/>
          </p:nvGrpSpPr>
          <p:grpSpPr bwMode="auto">
            <a:xfrm>
              <a:off x="4739" y="1327"/>
              <a:ext cx="582" cy="139"/>
              <a:chOff x="614" y="2568"/>
              <a:chExt cx="725" cy="139"/>
            </a:xfrm>
          </p:grpSpPr>
          <p:sp>
            <p:nvSpPr>
              <p:cNvPr id="419" name="AutoShape 261">
                <a:extLst>
                  <a:ext uri="{FF2B5EF4-FFF2-40B4-BE49-F238E27FC236}">
                    <a16:creationId xmlns:a16="http://schemas.microsoft.com/office/drawing/2014/main" id="{CEAEF38F-92BA-B54F-82FB-C23A106C0988}"/>
                  </a:ext>
                </a:extLst>
              </p:cNvPr>
              <p:cNvSpPr>
                <a:spLocks noChangeArrowheads="1"/>
              </p:cNvSpPr>
              <p:nvPr/>
            </p:nvSpPr>
            <p:spPr bwMode="auto">
              <a:xfrm>
                <a:off x="614" y="2568"/>
                <a:ext cx="723"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20" name="AutoShape 262">
                <a:extLst>
                  <a:ext uri="{FF2B5EF4-FFF2-40B4-BE49-F238E27FC236}">
                    <a16:creationId xmlns:a16="http://schemas.microsoft.com/office/drawing/2014/main" id="{77559B45-47D4-F047-A0E1-3FD4F77050A5}"/>
                  </a:ext>
                </a:extLst>
              </p:cNvPr>
              <p:cNvSpPr>
                <a:spLocks noChangeArrowheads="1"/>
              </p:cNvSpPr>
              <p:nvPr/>
            </p:nvSpPr>
            <p:spPr bwMode="auto">
              <a:xfrm>
                <a:off x="629" y="2581"/>
                <a:ext cx="694"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08" name="Rectangle 263">
              <a:extLst>
                <a:ext uri="{FF2B5EF4-FFF2-40B4-BE49-F238E27FC236}">
                  <a16:creationId xmlns:a16="http://schemas.microsoft.com/office/drawing/2014/main" id="{2BB4AB2F-1E19-ED46-91D0-686A5791A857}"/>
                </a:ext>
              </a:extLst>
            </p:cNvPr>
            <p:cNvSpPr>
              <a:spLocks noChangeArrowheads="1"/>
            </p:cNvSpPr>
            <p:nvPr/>
          </p:nvSpPr>
          <p:spPr bwMode="auto">
            <a:xfrm>
              <a:off x="5248" y="429"/>
              <a:ext cx="72" cy="2290"/>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09" name="Freeform 264">
              <a:extLst>
                <a:ext uri="{FF2B5EF4-FFF2-40B4-BE49-F238E27FC236}">
                  <a16:creationId xmlns:a16="http://schemas.microsoft.com/office/drawing/2014/main" id="{EFA4165B-2B89-EA44-AAFD-284DDE325634}"/>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10" name="Freeform 265">
              <a:extLst>
                <a:ext uri="{FF2B5EF4-FFF2-40B4-BE49-F238E27FC236}">
                  <a16:creationId xmlns:a16="http://schemas.microsoft.com/office/drawing/2014/main" id="{BF31806F-E19D-6643-B3AB-FCD24491260B}"/>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11" name="Oval 266">
              <a:extLst>
                <a:ext uri="{FF2B5EF4-FFF2-40B4-BE49-F238E27FC236}">
                  <a16:creationId xmlns:a16="http://schemas.microsoft.com/office/drawing/2014/main" id="{297B65E1-F9B5-1942-BAE5-456457D2ADC7}"/>
                </a:ext>
              </a:extLst>
            </p:cNvPr>
            <p:cNvSpPr>
              <a:spLocks noChangeArrowheads="1"/>
            </p:cNvSpPr>
            <p:nvPr/>
          </p:nvSpPr>
          <p:spPr bwMode="auto">
            <a:xfrm>
              <a:off x="5517" y="2614"/>
              <a:ext cx="48" cy="92"/>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12" name="Freeform 267">
              <a:extLst>
                <a:ext uri="{FF2B5EF4-FFF2-40B4-BE49-F238E27FC236}">
                  <a16:creationId xmlns:a16="http://schemas.microsoft.com/office/drawing/2014/main" id="{D1451455-90D3-7B4E-9A6C-AC54A2B18BAA}"/>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13" name="AutoShape 268">
              <a:extLst>
                <a:ext uri="{FF2B5EF4-FFF2-40B4-BE49-F238E27FC236}">
                  <a16:creationId xmlns:a16="http://schemas.microsoft.com/office/drawing/2014/main" id="{B96820D1-74F4-9A4F-81C3-99D80AA66D04}"/>
                </a:ext>
              </a:extLst>
            </p:cNvPr>
            <p:cNvSpPr>
              <a:spLocks noChangeArrowheads="1"/>
            </p:cNvSpPr>
            <p:nvPr/>
          </p:nvSpPr>
          <p:spPr bwMode="auto">
            <a:xfrm>
              <a:off x="4140" y="2680"/>
              <a:ext cx="1197" cy="145"/>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14" name="AutoShape 269">
              <a:extLst>
                <a:ext uri="{FF2B5EF4-FFF2-40B4-BE49-F238E27FC236}">
                  <a16:creationId xmlns:a16="http://schemas.microsoft.com/office/drawing/2014/main" id="{24247BD6-F113-7F46-93F5-34E742E7FA69}"/>
                </a:ext>
              </a:extLst>
            </p:cNvPr>
            <p:cNvSpPr>
              <a:spLocks noChangeArrowheads="1"/>
            </p:cNvSpPr>
            <p:nvPr/>
          </p:nvSpPr>
          <p:spPr bwMode="auto">
            <a:xfrm>
              <a:off x="4206" y="2713"/>
              <a:ext cx="1072" cy="79"/>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15" name="Oval 270">
              <a:extLst>
                <a:ext uri="{FF2B5EF4-FFF2-40B4-BE49-F238E27FC236}">
                  <a16:creationId xmlns:a16="http://schemas.microsoft.com/office/drawing/2014/main" id="{4716773C-A574-8342-86DD-F8046121F015}"/>
                </a:ext>
              </a:extLst>
            </p:cNvPr>
            <p:cNvSpPr>
              <a:spLocks noChangeArrowheads="1"/>
            </p:cNvSpPr>
            <p:nvPr/>
          </p:nvSpPr>
          <p:spPr bwMode="auto">
            <a:xfrm>
              <a:off x="4308" y="2383"/>
              <a:ext cx="156" cy="145"/>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16" name="Oval 271">
              <a:extLst>
                <a:ext uri="{FF2B5EF4-FFF2-40B4-BE49-F238E27FC236}">
                  <a16:creationId xmlns:a16="http://schemas.microsoft.com/office/drawing/2014/main" id="{9F959D50-71EC-0F46-8ED3-4FE4C63D6BFA}"/>
                </a:ext>
              </a:extLst>
            </p:cNvPr>
            <p:cNvSpPr>
              <a:spLocks noChangeArrowheads="1"/>
            </p:cNvSpPr>
            <p:nvPr/>
          </p:nvSpPr>
          <p:spPr bwMode="auto">
            <a:xfrm>
              <a:off x="4487" y="2383"/>
              <a:ext cx="162" cy="145"/>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417" name="Oval 272">
              <a:extLst>
                <a:ext uri="{FF2B5EF4-FFF2-40B4-BE49-F238E27FC236}">
                  <a16:creationId xmlns:a16="http://schemas.microsoft.com/office/drawing/2014/main" id="{E6997777-676B-9145-9B53-650C5990989F}"/>
                </a:ext>
              </a:extLst>
            </p:cNvPr>
            <p:cNvSpPr>
              <a:spLocks noChangeArrowheads="1"/>
            </p:cNvSpPr>
            <p:nvPr/>
          </p:nvSpPr>
          <p:spPr bwMode="auto">
            <a:xfrm>
              <a:off x="4661" y="2383"/>
              <a:ext cx="162" cy="139"/>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18" name="Rectangle 273">
              <a:extLst>
                <a:ext uri="{FF2B5EF4-FFF2-40B4-BE49-F238E27FC236}">
                  <a16:creationId xmlns:a16="http://schemas.microsoft.com/office/drawing/2014/main" id="{80128537-C0E9-B945-A472-82EC596F177B}"/>
                </a:ext>
              </a:extLst>
            </p:cNvPr>
            <p:cNvSpPr>
              <a:spLocks noChangeArrowheads="1"/>
            </p:cNvSpPr>
            <p:nvPr/>
          </p:nvSpPr>
          <p:spPr bwMode="auto">
            <a:xfrm>
              <a:off x="5062" y="1835"/>
              <a:ext cx="84" cy="759"/>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427" name="Group 274">
            <a:extLst>
              <a:ext uri="{FF2B5EF4-FFF2-40B4-BE49-F238E27FC236}">
                <a16:creationId xmlns:a16="http://schemas.microsoft.com/office/drawing/2014/main" id="{637BEA6D-6926-F241-A7B7-63FD120295AA}"/>
              </a:ext>
            </a:extLst>
          </p:cNvPr>
          <p:cNvGrpSpPr>
            <a:grpSpLocks/>
          </p:cNvGrpSpPr>
          <p:nvPr/>
        </p:nvGrpSpPr>
        <p:grpSpPr bwMode="auto">
          <a:xfrm>
            <a:off x="10340880" y="2687908"/>
            <a:ext cx="377825" cy="576263"/>
            <a:chOff x="4140" y="429"/>
            <a:chExt cx="1425" cy="2396"/>
          </a:xfrm>
        </p:grpSpPr>
        <p:sp>
          <p:nvSpPr>
            <p:cNvPr id="428" name="Freeform 275">
              <a:extLst>
                <a:ext uri="{FF2B5EF4-FFF2-40B4-BE49-F238E27FC236}">
                  <a16:creationId xmlns:a16="http://schemas.microsoft.com/office/drawing/2014/main" id="{B73B5122-7AC1-A541-A7CB-7C92E34FE743}"/>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29" name="Rectangle 276">
              <a:extLst>
                <a:ext uri="{FF2B5EF4-FFF2-40B4-BE49-F238E27FC236}">
                  <a16:creationId xmlns:a16="http://schemas.microsoft.com/office/drawing/2014/main" id="{618AFC31-125F-CC41-8835-357B8CF4007B}"/>
                </a:ext>
              </a:extLst>
            </p:cNvPr>
            <p:cNvSpPr>
              <a:spLocks noChangeArrowheads="1"/>
            </p:cNvSpPr>
            <p:nvPr/>
          </p:nvSpPr>
          <p:spPr bwMode="auto">
            <a:xfrm>
              <a:off x="4206" y="429"/>
              <a:ext cx="1048"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30" name="Freeform 277">
              <a:extLst>
                <a:ext uri="{FF2B5EF4-FFF2-40B4-BE49-F238E27FC236}">
                  <a16:creationId xmlns:a16="http://schemas.microsoft.com/office/drawing/2014/main" id="{BA586EC9-AFB5-864C-A8D5-50566D382180}"/>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31" name="Freeform 278">
              <a:extLst>
                <a:ext uri="{FF2B5EF4-FFF2-40B4-BE49-F238E27FC236}">
                  <a16:creationId xmlns:a16="http://schemas.microsoft.com/office/drawing/2014/main" id="{988FA82D-26DD-2446-871B-4FBCD5FE61E3}"/>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32" name="Rectangle 279">
              <a:extLst>
                <a:ext uri="{FF2B5EF4-FFF2-40B4-BE49-F238E27FC236}">
                  <a16:creationId xmlns:a16="http://schemas.microsoft.com/office/drawing/2014/main" id="{E4B9CCE7-0279-6143-BB4D-1198F3326355}"/>
                </a:ext>
              </a:extLst>
            </p:cNvPr>
            <p:cNvSpPr>
              <a:spLocks noChangeArrowheads="1"/>
            </p:cNvSpPr>
            <p:nvPr/>
          </p:nvSpPr>
          <p:spPr bwMode="auto">
            <a:xfrm>
              <a:off x="4212" y="693"/>
              <a:ext cx="599"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33" name="Group 280">
              <a:extLst>
                <a:ext uri="{FF2B5EF4-FFF2-40B4-BE49-F238E27FC236}">
                  <a16:creationId xmlns:a16="http://schemas.microsoft.com/office/drawing/2014/main" id="{2924B866-539E-1244-B043-D51911A29528}"/>
                </a:ext>
              </a:extLst>
            </p:cNvPr>
            <p:cNvGrpSpPr>
              <a:grpSpLocks/>
            </p:cNvGrpSpPr>
            <p:nvPr/>
          </p:nvGrpSpPr>
          <p:grpSpPr bwMode="auto">
            <a:xfrm>
              <a:off x="4749" y="668"/>
              <a:ext cx="581" cy="145"/>
              <a:chOff x="614" y="2568"/>
              <a:chExt cx="725" cy="139"/>
            </a:xfrm>
          </p:grpSpPr>
          <p:sp>
            <p:nvSpPr>
              <p:cNvPr id="458" name="AutoShape 281">
                <a:extLst>
                  <a:ext uri="{FF2B5EF4-FFF2-40B4-BE49-F238E27FC236}">
                    <a16:creationId xmlns:a16="http://schemas.microsoft.com/office/drawing/2014/main" id="{BDE3646A-4204-5046-942C-15C1653380B6}"/>
                  </a:ext>
                </a:extLst>
              </p:cNvPr>
              <p:cNvSpPr>
                <a:spLocks noChangeArrowheads="1"/>
              </p:cNvSpPr>
              <p:nvPr/>
            </p:nvSpPr>
            <p:spPr bwMode="auto">
              <a:xfrm>
                <a:off x="616" y="2567"/>
                <a:ext cx="725"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59" name="AutoShape 282">
                <a:extLst>
                  <a:ext uri="{FF2B5EF4-FFF2-40B4-BE49-F238E27FC236}">
                    <a16:creationId xmlns:a16="http://schemas.microsoft.com/office/drawing/2014/main" id="{6DE9F0CF-D5ED-704E-8142-3345FC3BBC6F}"/>
                  </a:ext>
                </a:extLst>
              </p:cNvPr>
              <p:cNvSpPr>
                <a:spLocks noChangeArrowheads="1"/>
              </p:cNvSpPr>
              <p:nvPr/>
            </p:nvSpPr>
            <p:spPr bwMode="auto">
              <a:xfrm>
                <a:off x="631" y="2586"/>
                <a:ext cx="695" cy="10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34" name="Rectangle 283">
              <a:extLst>
                <a:ext uri="{FF2B5EF4-FFF2-40B4-BE49-F238E27FC236}">
                  <a16:creationId xmlns:a16="http://schemas.microsoft.com/office/drawing/2014/main" id="{657D3494-75CD-034E-9543-25692744465F}"/>
                </a:ext>
              </a:extLst>
            </p:cNvPr>
            <p:cNvSpPr>
              <a:spLocks noChangeArrowheads="1"/>
            </p:cNvSpPr>
            <p:nvPr/>
          </p:nvSpPr>
          <p:spPr bwMode="auto">
            <a:xfrm>
              <a:off x="4224" y="1016"/>
              <a:ext cx="599" cy="53"/>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35" name="Group 284">
              <a:extLst>
                <a:ext uri="{FF2B5EF4-FFF2-40B4-BE49-F238E27FC236}">
                  <a16:creationId xmlns:a16="http://schemas.microsoft.com/office/drawing/2014/main" id="{3B21D6B8-9A13-CB4D-A567-07369736D726}"/>
                </a:ext>
              </a:extLst>
            </p:cNvPr>
            <p:cNvGrpSpPr>
              <a:grpSpLocks/>
            </p:cNvGrpSpPr>
            <p:nvPr/>
          </p:nvGrpSpPr>
          <p:grpSpPr bwMode="auto">
            <a:xfrm>
              <a:off x="4747" y="994"/>
              <a:ext cx="581" cy="134"/>
              <a:chOff x="614" y="2568"/>
              <a:chExt cx="725" cy="139"/>
            </a:xfrm>
          </p:grpSpPr>
          <p:sp>
            <p:nvSpPr>
              <p:cNvPr id="456" name="AutoShape 285">
                <a:extLst>
                  <a:ext uri="{FF2B5EF4-FFF2-40B4-BE49-F238E27FC236}">
                    <a16:creationId xmlns:a16="http://schemas.microsoft.com/office/drawing/2014/main" id="{6F0CB466-469D-3F45-BE66-39F561D60958}"/>
                  </a:ext>
                </a:extLst>
              </p:cNvPr>
              <p:cNvSpPr>
                <a:spLocks noChangeArrowheads="1"/>
              </p:cNvSpPr>
              <p:nvPr/>
            </p:nvSpPr>
            <p:spPr bwMode="auto">
              <a:xfrm>
                <a:off x="611" y="2571"/>
                <a:ext cx="725"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57" name="AutoShape 286">
                <a:extLst>
                  <a:ext uri="{FF2B5EF4-FFF2-40B4-BE49-F238E27FC236}">
                    <a16:creationId xmlns:a16="http://schemas.microsoft.com/office/drawing/2014/main" id="{29D719D4-E1C6-604A-8870-549D67683095}"/>
                  </a:ext>
                </a:extLst>
              </p:cNvPr>
              <p:cNvSpPr>
                <a:spLocks noChangeArrowheads="1"/>
              </p:cNvSpPr>
              <p:nvPr/>
            </p:nvSpPr>
            <p:spPr bwMode="auto">
              <a:xfrm>
                <a:off x="626" y="2584"/>
                <a:ext cx="695"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36" name="Rectangle 287">
              <a:extLst>
                <a:ext uri="{FF2B5EF4-FFF2-40B4-BE49-F238E27FC236}">
                  <a16:creationId xmlns:a16="http://schemas.microsoft.com/office/drawing/2014/main" id="{0D71907F-6787-7144-A19B-418733EE17E3}"/>
                </a:ext>
              </a:extLst>
            </p:cNvPr>
            <p:cNvSpPr>
              <a:spLocks noChangeArrowheads="1"/>
            </p:cNvSpPr>
            <p:nvPr/>
          </p:nvSpPr>
          <p:spPr bwMode="auto">
            <a:xfrm>
              <a:off x="4218" y="1360"/>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37" name="Rectangle 288">
              <a:extLst>
                <a:ext uri="{FF2B5EF4-FFF2-40B4-BE49-F238E27FC236}">
                  <a16:creationId xmlns:a16="http://schemas.microsoft.com/office/drawing/2014/main" id="{35AED19C-A1F1-AC46-914C-8F5D6F4BCEB8}"/>
                </a:ext>
              </a:extLst>
            </p:cNvPr>
            <p:cNvSpPr>
              <a:spLocks noChangeArrowheads="1"/>
            </p:cNvSpPr>
            <p:nvPr/>
          </p:nvSpPr>
          <p:spPr bwMode="auto">
            <a:xfrm>
              <a:off x="4230" y="1657"/>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38" name="Group 289">
              <a:extLst>
                <a:ext uri="{FF2B5EF4-FFF2-40B4-BE49-F238E27FC236}">
                  <a16:creationId xmlns:a16="http://schemas.microsoft.com/office/drawing/2014/main" id="{45D31D32-5A14-5742-954A-BA17509AC6ED}"/>
                </a:ext>
              </a:extLst>
            </p:cNvPr>
            <p:cNvGrpSpPr>
              <a:grpSpLocks/>
            </p:cNvGrpSpPr>
            <p:nvPr/>
          </p:nvGrpSpPr>
          <p:grpSpPr bwMode="auto">
            <a:xfrm>
              <a:off x="4735" y="1627"/>
              <a:ext cx="582" cy="151"/>
              <a:chOff x="614" y="2568"/>
              <a:chExt cx="725" cy="139"/>
            </a:xfrm>
          </p:grpSpPr>
          <p:sp>
            <p:nvSpPr>
              <p:cNvPr id="454" name="AutoShape 290">
                <a:extLst>
                  <a:ext uri="{FF2B5EF4-FFF2-40B4-BE49-F238E27FC236}">
                    <a16:creationId xmlns:a16="http://schemas.microsoft.com/office/drawing/2014/main" id="{FBB57FC3-B7A2-A541-9EC0-D57A59BBEF9D}"/>
                  </a:ext>
                </a:extLst>
              </p:cNvPr>
              <p:cNvSpPr>
                <a:spLocks noChangeArrowheads="1"/>
              </p:cNvSpPr>
              <p:nvPr/>
            </p:nvSpPr>
            <p:spPr bwMode="auto">
              <a:xfrm>
                <a:off x="611" y="2571"/>
                <a:ext cx="731" cy="13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55" name="AutoShape 291">
                <a:extLst>
                  <a:ext uri="{FF2B5EF4-FFF2-40B4-BE49-F238E27FC236}">
                    <a16:creationId xmlns:a16="http://schemas.microsoft.com/office/drawing/2014/main" id="{52BE3087-7497-914D-B468-02CDAA58DBD9}"/>
                  </a:ext>
                </a:extLst>
              </p:cNvPr>
              <p:cNvSpPr>
                <a:spLocks noChangeArrowheads="1"/>
              </p:cNvSpPr>
              <p:nvPr/>
            </p:nvSpPr>
            <p:spPr bwMode="auto">
              <a:xfrm>
                <a:off x="626" y="2589"/>
                <a:ext cx="701" cy="9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39" name="Freeform 292">
              <a:extLst>
                <a:ext uri="{FF2B5EF4-FFF2-40B4-BE49-F238E27FC236}">
                  <a16:creationId xmlns:a16="http://schemas.microsoft.com/office/drawing/2014/main" id="{5070ED80-559E-4540-964B-D73009E42A4B}"/>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40" name="Group 293">
              <a:extLst>
                <a:ext uri="{FF2B5EF4-FFF2-40B4-BE49-F238E27FC236}">
                  <a16:creationId xmlns:a16="http://schemas.microsoft.com/office/drawing/2014/main" id="{30993F73-047D-CD47-96E3-F7599404305B}"/>
                </a:ext>
              </a:extLst>
            </p:cNvPr>
            <p:cNvGrpSpPr>
              <a:grpSpLocks/>
            </p:cNvGrpSpPr>
            <p:nvPr/>
          </p:nvGrpSpPr>
          <p:grpSpPr bwMode="auto">
            <a:xfrm>
              <a:off x="4739" y="1327"/>
              <a:ext cx="582" cy="139"/>
              <a:chOff x="614" y="2568"/>
              <a:chExt cx="725" cy="139"/>
            </a:xfrm>
          </p:grpSpPr>
          <p:sp>
            <p:nvSpPr>
              <p:cNvPr id="452" name="AutoShape 294">
                <a:extLst>
                  <a:ext uri="{FF2B5EF4-FFF2-40B4-BE49-F238E27FC236}">
                    <a16:creationId xmlns:a16="http://schemas.microsoft.com/office/drawing/2014/main" id="{F253CC19-7627-6043-A479-C0AADFD1B00A}"/>
                  </a:ext>
                </a:extLst>
              </p:cNvPr>
              <p:cNvSpPr>
                <a:spLocks noChangeArrowheads="1"/>
              </p:cNvSpPr>
              <p:nvPr/>
            </p:nvSpPr>
            <p:spPr bwMode="auto">
              <a:xfrm>
                <a:off x="614" y="2568"/>
                <a:ext cx="723"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53" name="AutoShape 295">
                <a:extLst>
                  <a:ext uri="{FF2B5EF4-FFF2-40B4-BE49-F238E27FC236}">
                    <a16:creationId xmlns:a16="http://schemas.microsoft.com/office/drawing/2014/main" id="{9818C9E1-67F5-5D42-8D8A-BFA5671949F0}"/>
                  </a:ext>
                </a:extLst>
              </p:cNvPr>
              <p:cNvSpPr>
                <a:spLocks noChangeArrowheads="1"/>
              </p:cNvSpPr>
              <p:nvPr/>
            </p:nvSpPr>
            <p:spPr bwMode="auto">
              <a:xfrm>
                <a:off x="629" y="2581"/>
                <a:ext cx="694"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41" name="Rectangle 296">
              <a:extLst>
                <a:ext uri="{FF2B5EF4-FFF2-40B4-BE49-F238E27FC236}">
                  <a16:creationId xmlns:a16="http://schemas.microsoft.com/office/drawing/2014/main" id="{D263AAA2-92D9-9A4A-9D5F-0CEC89CD02FB}"/>
                </a:ext>
              </a:extLst>
            </p:cNvPr>
            <p:cNvSpPr>
              <a:spLocks noChangeArrowheads="1"/>
            </p:cNvSpPr>
            <p:nvPr/>
          </p:nvSpPr>
          <p:spPr bwMode="auto">
            <a:xfrm>
              <a:off x="5248" y="429"/>
              <a:ext cx="72" cy="2290"/>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42" name="Freeform 297">
              <a:extLst>
                <a:ext uri="{FF2B5EF4-FFF2-40B4-BE49-F238E27FC236}">
                  <a16:creationId xmlns:a16="http://schemas.microsoft.com/office/drawing/2014/main" id="{51AD4C3A-6939-3B47-91CC-E1A0D3A3ED25}"/>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43" name="Freeform 298">
              <a:extLst>
                <a:ext uri="{FF2B5EF4-FFF2-40B4-BE49-F238E27FC236}">
                  <a16:creationId xmlns:a16="http://schemas.microsoft.com/office/drawing/2014/main" id="{023E9D5F-D41C-8A48-B73A-4E4F43755A28}"/>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44" name="Oval 299">
              <a:extLst>
                <a:ext uri="{FF2B5EF4-FFF2-40B4-BE49-F238E27FC236}">
                  <a16:creationId xmlns:a16="http://schemas.microsoft.com/office/drawing/2014/main" id="{C4126737-BE73-B444-BC40-5B679E6E13B1}"/>
                </a:ext>
              </a:extLst>
            </p:cNvPr>
            <p:cNvSpPr>
              <a:spLocks noChangeArrowheads="1"/>
            </p:cNvSpPr>
            <p:nvPr/>
          </p:nvSpPr>
          <p:spPr bwMode="auto">
            <a:xfrm>
              <a:off x="5517" y="2614"/>
              <a:ext cx="48" cy="92"/>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45" name="Freeform 300">
              <a:extLst>
                <a:ext uri="{FF2B5EF4-FFF2-40B4-BE49-F238E27FC236}">
                  <a16:creationId xmlns:a16="http://schemas.microsoft.com/office/drawing/2014/main" id="{567B6CFD-A1A1-094D-8F7C-5A9EF1AB0271}"/>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46" name="AutoShape 301">
              <a:extLst>
                <a:ext uri="{FF2B5EF4-FFF2-40B4-BE49-F238E27FC236}">
                  <a16:creationId xmlns:a16="http://schemas.microsoft.com/office/drawing/2014/main" id="{3B7B7519-C492-8348-B873-C01A2103E47E}"/>
                </a:ext>
              </a:extLst>
            </p:cNvPr>
            <p:cNvSpPr>
              <a:spLocks noChangeArrowheads="1"/>
            </p:cNvSpPr>
            <p:nvPr/>
          </p:nvSpPr>
          <p:spPr bwMode="auto">
            <a:xfrm>
              <a:off x="4140" y="2680"/>
              <a:ext cx="1197" cy="145"/>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47" name="AutoShape 302">
              <a:extLst>
                <a:ext uri="{FF2B5EF4-FFF2-40B4-BE49-F238E27FC236}">
                  <a16:creationId xmlns:a16="http://schemas.microsoft.com/office/drawing/2014/main" id="{0AEDB1EF-7012-ED44-8FBC-F1B714A63DD2}"/>
                </a:ext>
              </a:extLst>
            </p:cNvPr>
            <p:cNvSpPr>
              <a:spLocks noChangeArrowheads="1"/>
            </p:cNvSpPr>
            <p:nvPr/>
          </p:nvSpPr>
          <p:spPr bwMode="auto">
            <a:xfrm>
              <a:off x="4206" y="2713"/>
              <a:ext cx="1072" cy="79"/>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48" name="Oval 303">
              <a:extLst>
                <a:ext uri="{FF2B5EF4-FFF2-40B4-BE49-F238E27FC236}">
                  <a16:creationId xmlns:a16="http://schemas.microsoft.com/office/drawing/2014/main" id="{BA640DBB-C29F-A54E-BE9A-180B14269FA4}"/>
                </a:ext>
              </a:extLst>
            </p:cNvPr>
            <p:cNvSpPr>
              <a:spLocks noChangeArrowheads="1"/>
            </p:cNvSpPr>
            <p:nvPr/>
          </p:nvSpPr>
          <p:spPr bwMode="auto">
            <a:xfrm>
              <a:off x="4308" y="2383"/>
              <a:ext cx="156" cy="145"/>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49" name="Oval 304">
              <a:extLst>
                <a:ext uri="{FF2B5EF4-FFF2-40B4-BE49-F238E27FC236}">
                  <a16:creationId xmlns:a16="http://schemas.microsoft.com/office/drawing/2014/main" id="{2F7F78D4-9C68-A84C-8801-9C057B8C1452}"/>
                </a:ext>
              </a:extLst>
            </p:cNvPr>
            <p:cNvSpPr>
              <a:spLocks noChangeArrowheads="1"/>
            </p:cNvSpPr>
            <p:nvPr/>
          </p:nvSpPr>
          <p:spPr bwMode="auto">
            <a:xfrm>
              <a:off x="4487" y="2383"/>
              <a:ext cx="162" cy="145"/>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450" name="Oval 305">
              <a:extLst>
                <a:ext uri="{FF2B5EF4-FFF2-40B4-BE49-F238E27FC236}">
                  <a16:creationId xmlns:a16="http://schemas.microsoft.com/office/drawing/2014/main" id="{3D213A7E-B9E9-694B-8ED3-47609E49D2F1}"/>
                </a:ext>
              </a:extLst>
            </p:cNvPr>
            <p:cNvSpPr>
              <a:spLocks noChangeArrowheads="1"/>
            </p:cNvSpPr>
            <p:nvPr/>
          </p:nvSpPr>
          <p:spPr bwMode="auto">
            <a:xfrm>
              <a:off x="4661" y="2383"/>
              <a:ext cx="162" cy="139"/>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51" name="Rectangle 306">
              <a:extLst>
                <a:ext uri="{FF2B5EF4-FFF2-40B4-BE49-F238E27FC236}">
                  <a16:creationId xmlns:a16="http://schemas.microsoft.com/office/drawing/2014/main" id="{4F8B5B78-3482-8142-BC2B-1825AA302880}"/>
                </a:ext>
              </a:extLst>
            </p:cNvPr>
            <p:cNvSpPr>
              <a:spLocks noChangeArrowheads="1"/>
            </p:cNvSpPr>
            <p:nvPr/>
          </p:nvSpPr>
          <p:spPr bwMode="auto">
            <a:xfrm>
              <a:off x="5062" y="1835"/>
              <a:ext cx="84" cy="759"/>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493" name="Group 340">
            <a:extLst>
              <a:ext uri="{FF2B5EF4-FFF2-40B4-BE49-F238E27FC236}">
                <a16:creationId xmlns:a16="http://schemas.microsoft.com/office/drawing/2014/main" id="{3B951C82-D444-224D-9348-99C19D9166DC}"/>
              </a:ext>
            </a:extLst>
          </p:cNvPr>
          <p:cNvGrpSpPr>
            <a:grpSpLocks/>
          </p:cNvGrpSpPr>
          <p:nvPr/>
        </p:nvGrpSpPr>
        <p:grpSpPr bwMode="auto">
          <a:xfrm>
            <a:off x="8396192" y="5170758"/>
            <a:ext cx="525463" cy="557213"/>
            <a:chOff x="-44" y="1473"/>
            <a:chExt cx="981" cy="1105"/>
          </a:xfrm>
        </p:grpSpPr>
        <p:pic>
          <p:nvPicPr>
            <p:cNvPr id="494" name="Picture 341" descr="desktop_computer_stylized_medium">
              <a:extLst>
                <a:ext uri="{FF2B5EF4-FFF2-40B4-BE49-F238E27FC236}">
                  <a16:creationId xmlns:a16="http://schemas.microsoft.com/office/drawing/2014/main" id="{A2EB07C0-0A48-8944-B12C-316C163FF0C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95" name="Freeform 342">
              <a:extLst>
                <a:ext uri="{FF2B5EF4-FFF2-40B4-BE49-F238E27FC236}">
                  <a16:creationId xmlns:a16="http://schemas.microsoft.com/office/drawing/2014/main" id="{2E93558C-0361-464A-9337-3AA86EC1D4BD}"/>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496" name="Group 343">
            <a:extLst>
              <a:ext uri="{FF2B5EF4-FFF2-40B4-BE49-F238E27FC236}">
                <a16:creationId xmlns:a16="http://schemas.microsoft.com/office/drawing/2014/main" id="{B96E9301-59D5-4D4B-95C3-D8F5D00E370A}"/>
              </a:ext>
            </a:extLst>
          </p:cNvPr>
          <p:cNvGrpSpPr>
            <a:grpSpLocks/>
          </p:cNvGrpSpPr>
          <p:nvPr/>
        </p:nvGrpSpPr>
        <p:grpSpPr bwMode="auto">
          <a:xfrm>
            <a:off x="8920067" y="5159646"/>
            <a:ext cx="525463" cy="557212"/>
            <a:chOff x="-44" y="1473"/>
            <a:chExt cx="981" cy="1105"/>
          </a:xfrm>
        </p:grpSpPr>
        <p:pic>
          <p:nvPicPr>
            <p:cNvPr id="497" name="Picture 344" descr="desktop_computer_stylized_medium">
              <a:extLst>
                <a:ext uri="{FF2B5EF4-FFF2-40B4-BE49-F238E27FC236}">
                  <a16:creationId xmlns:a16="http://schemas.microsoft.com/office/drawing/2014/main" id="{A8402C6A-6509-0642-B84E-51B8097E13C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98" name="Freeform 345">
              <a:extLst>
                <a:ext uri="{FF2B5EF4-FFF2-40B4-BE49-F238E27FC236}">
                  <a16:creationId xmlns:a16="http://schemas.microsoft.com/office/drawing/2014/main" id="{6E7E5B0F-1FE1-6A4B-BCDC-96E210FCE585}"/>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521" name="Group 520">
            <a:extLst>
              <a:ext uri="{FF2B5EF4-FFF2-40B4-BE49-F238E27FC236}">
                <a16:creationId xmlns:a16="http://schemas.microsoft.com/office/drawing/2014/main" id="{8E1A0307-E695-FC42-983B-9915B98768EC}"/>
              </a:ext>
            </a:extLst>
          </p:cNvPr>
          <p:cNvGrpSpPr/>
          <p:nvPr/>
        </p:nvGrpSpPr>
        <p:grpSpPr>
          <a:xfrm>
            <a:off x="8988913" y="3095664"/>
            <a:ext cx="889089" cy="466491"/>
            <a:chOff x="7493876" y="2774731"/>
            <a:chExt cx="1481958" cy="894622"/>
          </a:xfrm>
        </p:grpSpPr>
        <p:sp>
          <p:nvSpPr>
            <p:cNvPr id="522" name="Freeform 521">
              <a:extLst>
                <a:ext uri="{FF2B5EF4-FFF2-40B4-BE49-F238E27FC236}">
                  <a16:creationId xmlns:a16="http://schemas.microsoft.com/office/drawing/2014/main" id="{DC9856E7-1969-524C-8F21-65D77697BD03}"/>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                   </a:t>
              </a:r>
            </a:p>
          </p:txBody>
        </p:sp>
        <p:sp>
          <p:nvSpPr>
            <p:cNvPr id="523" name="Oval 522">
              <a:extLst>
                <a:ext uri="{FF2B5EF4-FFF2-40B4-BE49-F238E27FC236}">
                  <a16:creationId xmlns:a16="http://schemas.microsoft.com/office/drawing/2014/main" id="{FFDA8F93-2C48-6A4A-9D27-9AECFC5B94BD}"/>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              </a:t>
              </a:r>
            </a:p>
          </p:txBody>
        </p:sp>
        <p:grpSp>
          <p:nvGrpSpPr>
            <p:cNvPr id="524" name="Group 523">
              <a:extLst>
                <a:ext uri="{FF2B5EF4-FFF2-40B4-BE49-F238E27FC236}">
                  <a16:creationId xmlns:a16="http://schemas.microsoft.com/office/drawing/2014/main" id="{C7EC4B67-EB13-E647-A5CD-E91C5D1F4094}"/>
                </a:ext>
              </a:extLst>
            </p:cNvPr>
            <p:cNvGrpSpPr/>
            <p:nvPr/>
          </p:nvGrpSpPr>
          <p:grpSpPr>
            <a:xfrm>
              <a:off x="7713663" y="2848339"/>
              <a:ext cx="1042107" cy="425543"/>
              <a:chOff x="7786941" y="2884917"/>
              <a:chExt cx="897649" cy="353919"/>
            </a:xfrm>
          </p:grpSpPr>
          <p:sp>
            <p:nvSpPr>
              <p:cNvPr id="525" name="Freeform 524">
                <a:extLst>
                  <a:ext uri="{FF2B5EF4-FFF2-40B4-BE49-F238E27FC236}">
                    <a16:creationId xmlns:a16="http://schemas.microsoft.com/office/drawing/2014/main" id="{6145C3A8-D719-B744-9DC6-51E7FB721184}"/>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526" name="Freeform 525">
                <a:extLst>
                  <a:ext uri="{FF2B5EF4-FFF2-40B4-BE49-F238E27FC236}">
                    <a16:creationId xmlns:a16="http://schemas.microsoft.com/office/drawing/2014/main" id="{92F9C394-34C8-3D42-ACE0-014520ED0D51}"/>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527" name="Freeform 526">
                <a:extLst>
                  <a:ext uri="{FF2B5EF4-FFF2-40B4-BE49-F238E27FC236}">
                    <a16:creationId xmlns:a16="http://schemas.microsoft.com/office/drawing/2014/main" id="{3E34F096-DAE4-6D4F-9026-F07CB5FB9F7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528" name="Freeform 527">
                <a:extLst>
                  <a:ext uri="{FF2B5EF4-FFF2-40B4-BE49-F238E27FC236}">
                    <a16:creationId xmlns:a16="http://schemas.microsoft.com/office/drawing/2014/main" id="{3D175E3D-A4A7-3F4E-8C6B-A59321AD72E7}"/>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grpSp>
      </p:grpSp>
      <p:grpSp>
        <p:nvGrpSpPr>
          <p:cNvPr id="502" name="Group 501">
            <a:extLst>
              <a:ext uri="{FF2B5EF4-FFF2-40B4-BE49-F238E27FC236}">
                <a16:creationId xmlns:a16="http://schemas.microsoft.com/office/drawing/2014/main" id="{B2C32989-94BE-1349-908C-1DF72CEEA243}"/>
              </a:ext>
            </a:extLst>
          </p:cNvPr>
          <p:cNvGrpSpPr/>
          <p:nvPr/>
        </p:nvGrpSpPr>
        <p:grpSpPr>
          <a:xfrm>
            <a:off x="8967576" y="4437217"/>
            <a:ext cx="889089" cy="466491"/>
            <a:chOff x="7493876" y="2774731"/>
            <a:chExt cx="1481958" cy="894622"/>
          </a:xfrm>
        </p:grpSpPr>
        <p:sp>
          <p:nvSpPr>
            <p:cNvPr id="511" name="Freeform 510">
              <a:extLst>
                <a:ext uri="{FF2B5EF4-FFF2-40B4-BE49-F238E27FC236}">
                  <a16:creationId xmlns:a16="http://schemas.microsoft.com/office/drawing/2014/main" id="{C2991A41-3005-6140-8488-3B5A28439BEC}"/>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                   </a:t>
              </a:r>
            </a:p>
          </p:txBody>
        </p:sp>
        <p:sp>
          <p:nvSpPr>
            <p:cNvPr id="512" name="Oval 511">
              <a:extLst>
                <a:ext uri="{FF2B5EF4-FFF2-40B4-BE49-F238E27FC236}">
                  <a16:creationId xmlns:a16="http://schemas.microsoft.com/office/drawing/2014/main" id="{49B8AB88-8810-704D-9300-A83DE18C86C6}"/>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              </a:t>
              </a:r>
            </a:p>
          </p:txBody>
        </p:sp>
        <p:grpSp>
          <p:nvGrpSpPr>
            <p:cNvPr id="513" name="Group 512">
              <a:extLst>
                <a:ext uri="{FF2B5EF4-FFF2-40B4-BE49-F238E27FC236}">
                  <a16:creationId xmlns:a16="http://schemas.microsoft.com/office/drawing/2014/main" id="{9DCFAF85-9D5F-BD4E-92DB-E7931A4466B4}"/>
                </a:ext>
              </a:extLst>
            </p:cNvPr>
            <p:cNvGrpSpPr/>
            <p:nvPr/>
          </p:nvGrpSpPr>
          <p:grpSpPr>
            <a:xfrm>
              <a:off x="7713663" y="2848339"/>
              <a:ext cx="1042107" cy="425543"/>
              <a:chOff x="7786941" y="2884917"/>
              <a:chExt cx="897649" cy="353919"/>
            </a:xfrm>
          </p:grpSpPr>
          <p:sp>
            <p:nvSpPr>
              <p:cNvPr id="514" name="Freeform 513">
                <a:extLst>
                  <a:ext uri="{FF2B5EF4-FFF2-40B4-BE49-F238E27FC236}">
                    <a16:creationId xmlns:a16="http://schemas.microsoft.com/office/drawing/2014/main" id="{EB001B67-F654-CF4C-934D-354F339EBA63}"/>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515" name="Freeform 514">
                <a:extLst>
                  <a:ext uri="{FF2B5EF4-FFF2-40B4-BE49-F238E27FC236}">
                    <a16:creationId xmlns:a16="http://schemas.microsoft.com/office/drawing/2014/main" id="{C0D4D273-34F9-9640-8CF6-6EF497AEF3E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516" name="Freeform 515">
                <a:extLst>
                  <a:ext uri="{FF2B5EF4-FFF2-40B4-BE49-F238E27FC236}">
                    <a16:creationId xmlns:a16="http://schemas.microsoft.com/office/drawing/2014/main" id="{14D9297A-8D94-304C-9142-46F6B69902F7}"/>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517" name="Freeform 516">
                <a:extLst>
                  <a:ext uri="{FF2B5EF4-FFF2-40B4-BE49-F238E27FC236}">
                    <a16:creationId xmlns:a16="http://schemas.microsoft.com/office/drawing/2014/main" id="{18D26BD9-84B6-C74F-8936-105C5777BBC0}"/>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grpSp>
      </p:grpSp>
      <p:grpSp>
        <p:nvGrpSpPr>
          <p:cNvPr id="8" name="Group 7">
            <a:extLst>
              <a:ext uri="{FF2B5EF4-FFF2-40B4-BE49-F238E27FC236}">
                <a16:creationId xmlns:a16="http://schemas.microsoft.com/office/drawing/2014/main" id="{C1B9D561-2CE1-E94C-A5B6-6D386991296C}"/>
              </a:ext>
            </a:extLst>
          </p:cNvPr>
          <p:cNvGrpSpPr/>
          <p:nvPr/>
        </p:nvGrpSpPr>
        <p:grpSpPr>
          <a:xfrm>
            <a:off x="9339961" y="4807753"/>
            <a:ext cx="811212" cy="1033463"/>
            <a:chOff x="9001301" y="5550914"/>
            <a:chExt cx="811212" cy="1033463"/>
          </a:xfrm>
        </p:grpSpPr>
        <p:sp>
          <p:nvSpPr>
            <p:cNvPr id="5" name="Oval 4">
              <a:extLst>
                <a:ext uri="{FF2B5EF4-FFF2-40B4-BE49-F238E27FC236}">
                  <a16:creationId xmlns:a16="http://schemas.microsoft.com/office/drawing/2014/main" id="{A298426B-04DE-A940-931E-BDC464270408}"/>
                </a:ext>
              </a:extLst>
            </p:cNvPr>
            <p:cNvSpPr/>
            <p:nvPr/>
          </p:nvSpPr>
          <p:spPr>
            <a:xfrm>
              <a:off x="9001301" y="5550914"/>
              <a:ext cx="811212" cy="1033463"/>
            </a:xfrm>
            <a:prstGeom prst="ellipse">
              <a:avLst/>
            </a:prstGeom>
            <a:solidFill>
              <a:srgbClr val="C00000">
                <a:alpha val="41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grpSp>
          <p:nvGrpSpPr>
            <p:cNvPr id="7" name="Group 6">
              <a:extLst>
                <a:ext uri="{FF2B5EF4-FFF2-40B4-BE49-F238E27FC236}">
                  <a16:creationId xmlns:a16="http://schemas.microsoft.com/office/drawing/2014/main" id="{738995C0-BBC9-804D-85E8-324290F772D6}"/>
                </a:ext>
              </a:extLst>
            </p:cNvPr>
            <p:cNvGrpSpPr/>
            <p:nvPr/>
          </p:nvGrpSpPr>
          <p:grpSpPr>
            <a:xfrm>
              <a:off x="9256094" y="5631762"/>
              <a:ext cx="377825" cy="800176"/>
              <a:chOff x="10907888" y="5189290"/>
              <a:chExt cx="377825" cy="800176"/>
            </a:xfrm>
          </p:grpSpPr>
          <p:sp>
            <p:nvSpPr>
              <p:cNvPr id="266" name="Line 80">
                <a:extLst>
                  <a:ext uri="{FF2B5EF4-FFF2-40B4-BE49-F238E27FC236}">
                    <a16:creationId xmlns:a16="http://schemas.microsoft.com/office/drawing/2014/main" id="{DC2C9F57-B9EB-1941-A689-B13B8950BD5E}"/>
                  </a:ext>
                </a:extLst>
              </p:cNvPr>
              <p:cNvSpPr>
                <a:spLocks noChangeShapeType="1"/>
              </p:cNvSpPr>
              <p:nvPr/>
            </p:nvSpPr>
            <p:spPr bwMode="auto">
              <a:xfrm>
                <a:off x="10966625" y="5189290"/>
                <a:ext cx="76200" cy="322262"/>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60" name="Group 307">
                <a:extLst>
                  <a:ext uri="{FF2B5EF4-FFF2-40B4-BE49-F238E27FC236}">
                    <a16:creationId xmlns:a16="http://schemas.microsoft.com/office/drawing/2014/main" id="{EBBCE30B-4C00-0843-BA56-FF3F98DF9C83}"/>
                  </a:ext>
                </a:extLst>
              </p:cNvPr>
              <p:cNvGrpSpPr>
                <a:grpSpLocks/>
              </p:cNvGrpSpPr>
              <p:nvPr/>
            </p:nvGrpSpPr>
            <p:grpSpPr bwMode="auto">
              <a:xfrm>
                <a:off x="10907888" y="5413204"/>
                <a:ext cx="377825" cy="576262"/>
                <a:chOff x="4140" y="429"/>
                <a:chExt cx="1425" cy="2396"/>
              </a:xfrm>
            </p:grpSpPr>
            <p:sp>
              <p:nvSpPr>
                <p:cNvPr id="461" name="Freeform 308">
                  <a:extLst>
                    <a:ext uri="{FF2B5EF4-FFF2-40B4-BE49-F238E27FC236}">
                      <a16:creationId xmlns:a16="http://schemas.microsoft.com/office/drawing/2014/main" id="{83748550-5535-714B-A011-5732D5AB9F86}"/>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62" name="Rectangle 309">
                  <a:extLst>
                    <a:ext uri="{FF2B5EF4-FFF2-40B4-BE49-F238E27FC236}">
                      <a16:creationId xmlns:a16="http://schemas.microsoft.com/office/drawing/2014/main" id="{9EDD97E5-06A3-F844-AC12-86FF0C988996}"/>
                    </a:ext>
                  </a:extLst>
                </p:cNvPr>
                <p:cNvSpPr>
                  <a:spLocks noChangeArrowheads="1"/>
                </p:cNvSpPr>
                <p:nvPr/>
              </p:nvSpPr>
              <p:spPr bwMode="auto">
                <a:xfrm>
                  <a:off x="4206" y="429"/>
                  <a:ext cx="1048"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63" name="Freeform 310">
                  <a:extLst>
                    <a:ext uri="{FF2B5EF4-FFF2-40B4-BE49-F238E27FC236}">
                      <a16:creationId xmlns:a16="http://schemas.microsoft.com/office/drawing/2014/main" id="{70945480-4E5A-4D4D-9CB5-2EE3B8B723DB}"/>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64" name="Freeform 311">
                  <a:extLst>
                    <a:ext uri="{FF2B5EF4-FFF2-40B4-BE49-F238E27FC236}">
                      <a16:creationId xmlns:a16="http://schemas.microsoft.com/office/drawing/2014/main" id="{2D50B6AC-633A-E648-9313-0B33331842D6}"/>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65" name="Rectangle 312">
                  <a:extLst>
                    <a:ext uri="{FF2B5EF4-FFF2-40B4-BE49-F238E27FC236}">
                      <a16:creationId xmlns:a16="http://schemas.microsoft.com/office/drawing/2014/main" id="{47F72229-4C07-FF49-B907-A9D7C0379756}"/>
                    </a:ext>
                  </a:extLst>
                </p:cNvPr>
                <p:cNvSpPr>
                  <a:spLocks noChangeArrowheads="1"/>
                </p:cNvSpPr>
                <p:nvPr/>
              </p:nvSpPr>
              <p:spPr bwMode="auto">
                <a:xfrm>
                  <a:off x="4212" y="693"/>
                  <a:ext cx="599"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66" name="Group 313">
                  <a:extLst>
                    <a:ext uri="{FF2B5EF4-FFF2-40B4-BE49-F238E27FC236}">
                      <a16:creationId xmlns:a16="http://schemas.microsoft.com/office/drawing/2014/main" id="{A42FF10A-615B-304D-8C35-154C0E4C5787}"/>
                    </a:ext>
                  </a:extLst>
                </p:cNvPr>
                <p:cNvGrpSpPr>
                  <a:grpSpLocks/>
                </p:cNvGrpSpPr>
                <p:nvPr/>
              </p:nvGrpSpPr>
              <p:grpSpPr bwMode="auto">
                <a:xfrm>
                  <a:off x="4749" y="668"/>
                  <a:ext cx="581" cy="145"/>
                  <a:chOff x="614" y="2568"/>
                  <a:chExt cx="725" cy="139"/>
                </a:xfrm>
              </p:grpSpPr>
              <p:sp>
                <p:nvSpPr>
                  <p:cNvPr id="491" name="AutoShape 314">
                    <a:extLst>
                      <a:ext uri="{FF2B5EF4-FFF2-40B4-BE49-F238E27FC236}">
                        <a16:creationId xmlns:a16="http://schemas.microsoft.com/office/drawing/2014/main" id="{34A57301-3C4F-8449-804B-13CE58B4846F}"/>
                      </a:ext>
                    </a:extLst>
                  </p:cNvPr>
                  <p:cNvSpPr>
                    <a:spLocks noChangeArrowheads="1"/>
                  </p:cNvSpPr>
                  <p:nvPr/>
                </p:nvSpPr>
                <p:spPr bwMode="auto">
                  <a:xfrm>
                    <a:off x="616" y="2567"/>
                    <a:ext cx="725"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92" name="AutoShape 315">
                    <a:extLst>
                      <a:ext uri="{FF2B5EF4-FFF2-40B4-BE49-F238E27FC236}">
                        <a16:creationId xmlns:a16="http://schemas.microsoft.com/office/drawing/2014/main" id="{9A1FA8F9-C3C6-0F4F-92B5-0F88F3CADE81}"/>
                      </a:ext>
                    </a:extLst>
                  </p:cNvPr>
                  <p:cNvSpPr>
                    <a:spLocks noChangeArrowheads="1"/>
                  </p:cNvSpPr>
                  <p:nvPr/>
                </p:nvSpPr>
                <p:spPr bwMode="auto">
                  <a:xfrm>
                    <a:off x="631" y="2586"/>
                    <a:ext cx="695" cy="10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67" name="Rectangle 316">
                  <a:extLst>
                    <a:ext uri="{FF2B5EF4-FFF2-40B4-BE49-F238E27FC236}">
                      <a16:creationId xmlns:a16="http://schemas.microsoft.com/office/drawing/2014/main" id="{9C19D553-23E1-C642-BE27-380720AFE330}"/>
                    </a:ext>
                  </a:extLst>
                </p:cNvPr>
                <p:cNvSpPr>
                  <a:spLocks noChangeArrowheads="1"/>
                </p:cNvSpPr>
                <p:nvPr/>
              </p:nvSpPr>
              <p:spPr bwMode="auto">
                <a:xfrm>
                  <a:off x="4224" y="1016"/>
                  <a:ext cx="599" cy="53"/>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68" name="Group 317">
                  <a:extLst>
                    <a:ext uri="{FF2B5EF4-FFF2-40B4-BE49-F238E27FC236}">
                      <a16:creationId xmlns:a16="http://schemas.microsoft.com/office/drawing/2014/main" id="{BA84A45F-1D87-2D4A-ADC6-FBD0F07175D1}"/>
                    </a:ext>
                  </a:extLst>
                </p:cNvPr>
                <p:cNvGrpSpPr>
                  <a:grpSpLocks/>
                </p:cNvGrpSpPr>
                <p:nvPr/>
              </p:nvGrpSpPr>
              <p:grpSpPr bwMode="auto">
                <a:xfrm>
                  <a:off x="4747" y="994"/>
                  <a:ext cx="581" cy="134"/>
                  <a:chOff x="614" y="2568"/>
                  <a:chExt cx="725" cy="139"/>
                </a:xfrm>
              </p:grpSpPr>
              <p:sp>
                <p:nvSpPr>
                  <p:cNvPr id="489" name="AutoShape 318">
                    <a:extLst>
                      <a:ext uri="{FF2B5EF4-FFF2-40B4-BE49-F238E27FC236}">
                        <a16:creationId xmlns:a16="http://schemas.microsoft.com/office/drawing/2014/main" id="{9967BFD2-AF98-6C48-9664-709DAD7F645D}"/>
                      </a:ext>
                    </a:extLst>
                  </p:cNvPr>
                  <p:cNvSpPr>
                    <a:spLocks noChangeArrowheads="1"/>
                  </p:cNvSpPr>
                  <p:nvPr/>
                </p:nvSpPr>
                <p:spPr bwMode="auto">
                  <a:xfrm>
                    <a:off x="611" y="2571"/>
                    <a:ext cx="725"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90" name="AutoShape 319">
                    <a:extLst>
                      <a:ext uri="{FF2B5EF4-FFF2-40B4-BE49-F238E27FC236}">
                        <a16:creationId xmlns:a16="http://schemas.microsoft.com/office/drawing/2014/main" id="{98F66D34-8A75-524A-85C0-CD7FBB230949}"/>
                      </a:ext>
                    </a:extLst>
                  </p:cNvPr>
                  <p:cNvSpPr>
                    <a:spLocks noChangeArrowheads="1"/>
                  </p:cNvSpPr>
                  <p:nvPr/>
                </p:nvSpPr>
                <p:spPr bwMode="auto">
                  <a:xfrm>
                    <a:off x="626" y="2584"/>
                    <a:ext cx="695"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69" name="Rectangle 320">
                  <a:extLst>
                    <a:ext uri="{FF2B5EF4-FFF2-40B4-BE49-F238E27FC236}">
                      <a16:creationId xmlns:a16="http://schemas.microsoft.com/office/drawing/2014/main" id="{C6107AE3-3C09-A34C-964D-28157ABBDF99}"/>
                    </a:ext>
                  </a:extLst>
                </p:cNvPr>
                <p:cNvSpPr>
                  <a:spLocks noChangeArrowheads="1"/>
                </p:cNvSpPr>
                <p:nvPr/>
              </p:nvSpPr>
              <p:spPr bwMode="auto">
                <a:xfrm>
                  <a:off x="4218" y="1360"/>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70" name="Rectangle 321">
                  <a:extLst>
                    <a:ext uri="{FF2B5EF4-FFF2-40B4-BE49-F238E27FC236}">
                      <a16:creationId xmlns:a16="http://schemas.microsoft.com/office/drawing/2014/main" id="{737FBD85-26B2-914A-8B0D-606EB3EDB4CA}"/>
                    </a:ext>
                  </a:extLst>
                </p:cNvPr>
                <p:cNvSpPr>
                  <a:spLocks noChangeArrowheads="1"/>
                </p:cNvSpPr>
                <p:nvPr/>
              </p:nvSpPr>
              <p:spPr bwMode="auto">
                <a:xfrm>
                  <a:off x="4230" y="1657"/>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71" name="Group 322">
                  <a:extLst>
                    <a:ext uri="{FF2B5EF4-FFF2-40B4-BE49-F238E27FC236}">
                      <a16:creationId xmlns:a16="http://schemas.microsoft.com/office/drawing/2014/main" id="{E5A59E91-C5CD-894D-8213-3909A8CC3A4A}"/>
                    </a:ext>
                  </a:extLst>
                </p:cNvPr>
                <p:cNvGrpSpPr>
                  <a:grpSpLocks/>
                </p:cNvGrpSpPr>
                <p:nvPr/>
              </p:nvGrpSpPr>
              <p:grpSpPr bwMode="auto">
                <a:xfrm>
                  <a:off x="4735" y="1627"/>
                  <a:ext cx="582" cy="151"/>
                  <a:chOff x="614" y="2568"/>
                  <a:chExt cx="725" cy="139"/>
                </a:xfrm>
              </p:grpSpPr>
              <p:sp>
                <p:nvSpPr>
                  <p:cNvPr id="487" name="AutoShape 323">
                    <a:extLst>
                      <a:ext uri="{FF2B5EF4-FFF2-40B4-BE49-F238E27FC236}">
                        <a16:creationId xmlns:a16="http://schemas.microsoft.com/office/drawing/2014/main" id="{8962A917-2AE1-7242-B9FB-8E9263A51063}"/>
                      </a:ext>
                    </a:extLst>
                  </p:cNvPr>
                  <p:cNvSpPr>
                    <a:spLocks noChangeArrowheads="1"/>
                  </p:cNvSpPr>
                  <p:nvPr/>
                </p:nvSpPr>
                <p:spPr bwMode="auto">
                  <a:xfrm>
                    <a:off x="611" y="2571"/>
                    <a:ext cx="731" cy="13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88" name="AutoShape 324">
                    <a:extLst>
                      <a:ext uri="{FF2B5EF4-FFF2-40B4-BE49-F238E27FC236}">
                        <a16:creationId xmlns:a16="http://schemas.microsoft.com/office/drawing/2014/main" id="{97C18552-37AD-CE49-8BBD-05E8608B6160}"/>
                      </a:ext>
                    </a:extLst>
                  </p:cNvPr>
                  <p:cNvSpPr>
                    <a:spLocks noChangeArrowheads="1"/>
                  </p:cNvSpPr>
                  <p:nvPr/>
                </p:nvSpPr>
                <p:spPr bwMode="auto">
                  <a:xfrm>
                    <a:off x="626" y="2589"/>
                    <a:ext cx="701" cy="9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72" name="Freeform 325">
                  <a:extLst>
                    <a:ext uri="{FF2B5EF4-FFF2-40B4-BE49-F238E27FC236}">
                      <a16:creationId xmlns:a16="http://schemas.microsoft.com/office/drawing/2014/main" id="{426DAACD-E1F3-7E44-9DC7-B1A44414FA45}"/>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73" name="Group 326">
                  <a:extLst>
                    <a:ext uri="{FF2B5EF4-FFF2-40B4-BE49-F238E27FC236}">
                      <a16:creationId xmlns:a16="http://schemas.microsoft.com/office/drawing/2014/main" id="{73D89D04-968E-6442-873B-B8D1778FD278}"/>
                    </a:ext>
                  </a:extLst>
                </p:cNvPr>
                <p:cNvGrpSpPr>
                  <a:grpSpLocks/>
                </p:cNvGrpSpPr>
                <p:nvPr/>
              </p:nvGrpSpPr>
              <p:grpSpPr bwMode="auto">
                <a:xfrm>
                  <a:off x="4739" y="1327"/>
                  <a:ext cx="582" cy="139"/>
                  <a:chOff x="614" y="2568"/>
                  <a:chExt cx="725" cy="139"/>
                </a:xfrm>
              </p:grpSpPr>
              <p:sp>
                <p:nvSpPr>
                  <p:cNvPr id="485" name="AutoShape 327">
                    <a:extLst>
                      <a:ext uri="{FF2B5EF4-FFF2-40B4-BE49-F238E27FC236}">
                        <a16:creationId xmlns:a16="http://schemas.microsoft.com/office/drawing/2014/main" id="{6065DB5E-95E8-8643-B0FE-6CB09E8FDB4A}"/>
                      </a:ext>
                    </a:extLst>
                  </p:cNvPr>
                  <p:cNvSpPr>
                    <a:spLocks noChangeArrowheads="1"/>
                  </p:cNvSpPr>
                  <p:nvPr/>
                </p:nvSpPr>
                <p:spPr bwMode="auto">
                  <a:xfrm>
                    <a:off x="614" y="2568"/>
                    <a:ext cx="723"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86" name="AutoShape 328">
                    <a:extLst>
                      <a:ext uri="{FF2B5EF4-FFF2-40B4-BE49-F238E27FC236}">
                        <a16:creationId xmlns:a16="http://schemas.microsoft.com/office/drawing/2014/main" id="{F973A90F-0F3C-F744-97ED-8AAC23F79D91}"/>
                      </a:ext>
                    </a:extLst>
                  </p:cNvPr>
                  <p:cNvSpPr>
                    <a:spLocks noChangeArrowheads="1"/>
                  </p:cNvSpPr>
                  <p:nvPr/>
                </p:nvSpPr>
                <p:spPr bwMode="auto">
                  <a:xfrm>
                    <a:off x="629" y="2581"/>
                    <a:ext cx="694"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74" name="Rectangle 329">
                  <a:extLst>
                    <a:ext uri="{FF2B5EF4-FFF2-40B4-BE49-F238E27FC236}">
                      <a16:creationId xmlns:a16="http://schemas.microsoft.com/office/drawing/2014/main" id="{F4ADD3E7-CF4E-ED4B-B276-1E6A7B9D4116}"/>
                    </a:ext>
                  </a:extLst>
                </p:cNvPr>
                <p:cNvSpPr>
                  <a:spLocks noChangeArrowheads="1"/>
                </p:cNvSpPr>
                <p:nvPr/>
              </p:nvSpPr>
              <p:spPr bwMode="auto">
                <a:xfrm>
                  <a:off x="5248" y="429"/>
                  <a:ext cx="72" cy="2290"/>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75" name="Freeform 330">
                  <a:extLst>
                    <a:ext uri="{FF2B5EF4-FFF2-40B4-BE49-F238E27FC236}">
                      <a16:creationId xmlns:a16="http://schemas.microsoft.com/office/drawing/2014/main" id="{1CEE161A-40E6-604E-B7AD-3830C72F6660}"/>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76" name="Freeform 331">
                  <a:extLst>
                    <a:ext uri="{FF2B5EF4-FFF2-40B4-BE49-F238E27FC236}">
                      <a16:creationId xmlns:a16="http://schemas.microsoft.com/office/drawing/2014/main" id="{40DF445E-B42A-CF43-806C-B86CD001760A}"/>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77" name="Oval 332">
                  <a:extLst>
                    <a:ext uri="{FF2B5EF4-FFF2-40B4-BE49-F238E27FC236}">
                      <a16:creationId xmlns:a16="http://schemas.microsoft.com/office/drawing/2014/main" id="{4AA850BD-AD7E-884D-BB50-C36880F437D7}"/>
                    </a:ext>
                  </a:extLst>
                </p:cNvPr>
                <p:cNvSpPr>
                  <a:spLocks noChangeArrowheads="1"/>
                </p:cNvSpPr>
                <p:nvPr/>
              </p:nvSpPr>
              <p:spPr bwMode="auto">
                <a:xfrm>
                  <a:off x="5517" y="2614"/>
                  <a:ext cx="48" cy="92"/>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78" name="Freeform 333">
                  <a:extLst>
                    <a:ext uri="{FF2B5EF4-FFF2-40B4-BE49-F238E27FC236}">
                      <a16:creationId xmlns:a16="http://schemas.microsoft.com/office/drawing/2014/main" id="{04990E0C-FF14-0448-9208-F0CB93DA52DE}"/>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79" name="AutoShape 334">
                  <a:extLst>
                    <a:ext uri="{FF2B5EF4-FFF2-40B4-BE49-F238E27FC236}">
                      <a16:creationId xmlns:a16="http://schemas.microsoft.com/office/drawing/2014/main" id="{29F22CD1-333F-2444-8E27-DB06458666AB}"/>
                    </a:ext>
                  </a:extLst>
                </p:cNvPr>
                <p:cNvSpPr>
                  <a:spLocks noChangeArrowheads="1"/>
                </p:cNvSpPr>
                <p:nvPr/>
              </p:nvSpPr>
              <p:spPr bwMode="auto">
                <a:xfrm>
                  <a:off x="4140" y="2680"/>
                  <a:ext cx="1197" cy="145"/>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80" name="AutoShape 335">
                  <a:extLst>
                    <a:ext uri="{FF2B5EF4-FFF2-40B4-BE49-F238E27FC236}">
                      <a16:creationId xmlns:a16="http://schemas.microsoft.com/office/drawing/2014/main" id="{9522690A-CB4D-3F4F-855E-313DECF4F185}"/>
                    </a:ext>
                  </a:extLst>
                </p:cNvPr>
                <p:cNvSpPr>
                  <a:spLocks noChangeArrowheads="1"/>
                </p:cNvSpPr>
                <p:nvPr/>
              </p:nvSpPr>
              <p:spPr bwMode="auto">
                <a:xfrm>
                  <a:off x="4206" y="2713"/>
                  <a:ext cx="1072" cy="79"/>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81" name="Oval 336">
                  <a:extLst>
                    <a:ext uri="{FF2B5EF4-FFF2-40B4-BE49-F238E27FC236}">
                      <a16:creationId xmlns:a16="http://schemas.microsoft.com/office/drawing/2014/main" id="{749723D7-4892-4246-90CC-F3A241CAD008}"/>
                    </a:ext>
                  </a:extLst>
                </p:cNvPr>
                <p:cNvSpPr>
                  <a:spLocks noChangeArrowheads="1"/>
                </p:cNvSpPr>
                <p:nvPr/>
              </p:nvSpPr>
              <p:spPr bwMode="auto">
                <a:xfrm>
                  <a:off x="4308" y="2383"/>
                  <a:ext cx="156" cy="145"/>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82" name="Oval 337">
                  <a:extLst>
                    <a:ext uri="{FF2B5EF4-FFF2-40B4-BE49-F238E27FC236}">
                      <a16:creationId xmlns:a16="http://schemas.microsoft.com/office/drawing/2014/main" id="{B774EC24-F0E4-0846-B90E-1164E9332432}"/>
                    </a:ext>
                  </a:extLst>
                </p:cNvPr>
                <p:cNvSpPr>
                  <a:spLocks noChangeArrowheads="1"/>
                </p:cNvSpPr>
                <p:nvPr/>
              </p:nvSpPr>
              <p:spPr bwMode="auto">
                <a:xfrm>
                  <a:off x="4487" y="2383"/>
                  <a:ext cx="162" cy="145"/>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483" name="Oval 338">
                  <a:extLst>
                    <a:ext uri="{FF2B5EF4-FFF2-40B4-BE49-F238E27FC236}">
                      <a16:creationId xmlns:a16="http://schemas.microsoft.com/office/drawing/2014/main" id="{2751493B-E933-8A4F-BE77-A10013F6A478}"/>
                    </a:ext>
                  </a:extLst>
                </p:cNvPr>
                <p:cNvSpPr>
                  <a:spLocks noChangeArrowheads="1"/>
                </p:cNvSpPr>
                <p:nvPr/>
              </p:nvSpPr>
              <p:spPr bwMode="auto">
                <a:xfrm>
                  <a:off x="4661" y="2383"/>
                  <a:ext cx="162" cy="139"/>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84" name="Rectangle 339">
                  <a:extLst>
                    <a:ext uri="{FF2B5EF4-FFF2-40B4-BE49-F238E27FC236}">
                      <a16:creationId xmlns:a16="http://schemas.microsoft.com/office/drawing/2014/main" id="{635CA67E-C290-3742-9D2C-39D9B69DB583}"/>
                    </a:ext>
                  </a:extLst>
                </p:cNvPr>
                <p:cNvSpPr>
                  <a:spLocks noChangeArrowheads="1"/>
                </p:cNvSpPr>
                <p:nvPr/>
              </p:nvSpPr>
              <p:spPr bwMode="auto">
                <a:xfrm>
                  <a:off x="5062" y="1835"/>
                  <a:ext cx="84" cy="759"/>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grpSp>
      <p:sp>
        <p:nvSpPr>
          <p:cNvPr id="251" name="Text Box 98">
            <a:extLst>
              <a:ext uri="{FF2B5EF4-FFF2-40B4-BE49-F238E27FC236}">
                <a16:creationId xmlns:a16="http://schemas.microsoft.com/office/drawing/2014/main" id="{40BB819D-0723-5748-B260-0AF0BBAC27EB}"/>
              </a:ext>
            </a:extLst>
          </p:cNvPr>
          <p:cNvSpPr txBox="1">
            <a:spLocks noChangeArrowheads="1"/>
          </p:cNvSpPr>
          <p:nvPr/>
        </p:nvSpPr>
        <p:spPr bwMode="auto">
          <a:xfrm>
            <a:off x="9443782" y="5793184"/>
            <a:ext cx="1641796"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local web cache</a:t>
            </a:r>
            <a:endParaRPr kumimoji="0" lang="en-US" altLang="en-US" sz="2400" b="0" i="0" u="none" strike="noStrike" kern="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endParaRPr>
          </a:p>
        </p:txBody>
      </p:sp>
      <p:sp>
        <p:nvSpPr>
          <p:cNvPr id="252" name="Rectangle 4">
            <a:extLst>
              <a:ext uri="{FF2B5EF4-FFF2-40B4-BE49-F238E27FC236}">
                <a16:creationId xmlns:a16="http://schemas.microsoft.com/office/drawing/2014/main" id="{5292EFEC-88AD-0B46-B2E3-643489D30B9D}"/>
              </a:ext>
            </a:extLst>
          </p:cNvPr>
          <p:cNvSpPr txBox="1">
            <a:spLocks noChangeArrowheads="1"/>
          </p:cNvSpPr>
          <p:nvPr/>
        </p:nvSpPr>
        <p:spPr>
          <a:xfrm>
            <a:off x="889002" y="1405471"/>
            <a:ext cx="6166171" cy="1744128"/>
          </a:xfrm>
          <a:prstGeom prst="rect">
            <a:avLst/>
          </a:prstGeom>
        </p:spPr>
        <p:txBody>
          <a:bodyPr vert="horz" lIns="91440" tIns="45720" rIns="91440" bIns="45720" rtlCol="0">
            <a:normAutofit fontScale="92500" lnSpcReduction="100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5875" marR="0" lvl="0" indent="0" algn="l" defTabSz="914400" rtl="0" eaLnBrk="1" fontAlgn="auto" latinLnBrk="0" hangingPunct="1">
              <a:lnSpc>
                <a:spcPct val="110000"/>
              </a:lnSpc>
              <a:spcBef>
                <a:spcPts val="400"/>
              </a:spcBef>
              <a:spcAft>
                <a:spcPts val="0"/>
              </a:spcAft>
              <a:buClr>
                <a:srgbClr val="0000A3"/>
              </a:buClr>
              <a:buSzTx/>
              <a:buFont typeface="Wingdings" pitchFamily="2" charset="2"/>
              <a:buNone/>
              <a:tabLst>
                <a:tab pos="53975" algn="l"/>
                <a:tab pos="576263" algn="l"/>
              </a:tabLst>
              <a:defRPr/>
            </a:pPr>
            <a:r>
              <a:rPr kumimoji="0" lang="en-US" altLang="en-US" sz="3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suppose cache hit rate is 0.4:  </a:t>
            </a:r>
          </a:p>
          <a:p>
            <a:pPr marL="352425" marR="0" lvl="0" indent="-231775" algn="l" defTabSz="914400" rtl="0" eaLnBrk="1" fontAlgn="auto" latinLnBrk="0" hangingPunct="1">
              <a:lnSpc>
                <a:spcPct val="110000"/>
              </a:lnSpc>
              <a:spcBef>
                <a:spcPts val="400"/>
              </a:spcBef>
              <a:spcAft>
                <a:spcPts val="0"/>
              </a:spcAft>
              <a:buClr>
                <a:srgbClr val="0000A3"/>
              </a:buClr>
              <a:buSzTx/>
              <a:buFont typeface="Wingdings" pitchFamily="2" charset="2"/>
              <a:buChar char="§"/>
              <a:tabLst>
                <a:tab pos="53975" algn="l"/>
                <a:tab pos="576263" algn="l"/>
              </a:tabLst>
              <a:defRPr/>
            </a:pPr>
            <a:r>
              <a:rPr kumimoji="0" lang="en-US" altLang="en-US" sz="26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40% requests served by cache, with low (msec) delay </a:t>
            </a:r>
          </a:p>
          <a:p>
            <a:pPr marL="228600" marR="0" lvl="0" indent="-228600" algn="l" defTabSz="914400" rtl="0" eaLnBrk="1" fontAlgn="auto" latinLnBrk="0" hangingPunct="1">
              <a:lnSpc>
                <a:spcPct val="80000"/>
              </a:lnSpc>
              <a:spcBef>
                <a:spcPts val="1000"/>
              </a:spcBef>
              <a:spcAft>
                <a:spcPts val="0"/>
              </a:spcAft>
              <a:buClr>
                <a:srgbClr val="0000A3"/>
              </a:buClr>
              <a:buSzTx/>
              <a:buFont typeface="Wingdings" pitchFamily="2" charset="2"/>
              <a:buNone/>
              <a:tabLst>
                <a:tab pos="576263" algn="l"/>
              </a:tabLst>
              <a:defRPr/>
            </a:pPr>
            <a:r>
              <a:rPr kumimoji="0" lang="en-US" altLang="en-US" sz="26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  </a:t>
            </a:r>
          </a:p>
        </p:txBody>
      </p:sp>
      <p:sp>
        <p:nvSpPr>
          <p:cNvPr id="253" name="Rectangle 4">
            <a:extLst>
              <a:ext uri="{FF2B5EF4-FFF2-40B4-BE49-F238E27FC236}">
                <a16:creationId xmlns:a16="http://schemas.microsoft.com/office/drawing/2014/main" id="{0C139AEE-1F5A-A64B-9C16-223417C8CB7F}"/>
              </a:ext>
            </a:extLst>
          </p:cNvPr>
          <p:cNvSpPr>
            <a:spLocks noChangeArrowheads="1"/>
          </p:cNvSpPr>
          <p:nvPr/>
        </p:nvSpPr>
        <p:spPr bwMode="auto">
          <a:xfrm>
            <a:off x="1010219" y="2685374"/>
            <a:ext cx="6168360" cy="15700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231775" marR="0" lvl="0" indent="-231775" algn="l" defTabSz="914400" rtl="0" eaLnBrk="1" fontAlgn="auto" latinLnBrk="0" hangingPunct="1">
              <a:lnSpc>
                <a:spcPct val="90000"/>
              </a:lnSpc>
              <a:spcBef>
                <a:spcPts val="400"/>
              </a:spcBef>
              <a:spcAft>
                <a:spcPts val="0"/>
              </a:spcAft>
              <a:buClr>
                <a:srgbClr val="000099"/>
              </a:buClr>
              <a:buSzPct val="100000"/>
              <a:buFont typeface="Wingdings" charset="2"/>
              <a:buChar char="§"/>
              <a:tabLst>
                <a:tab pos="576263" algn="l"/>
              </a:tabLst>
              <a:defRPr/>
            </a:pPr>
            <a:r>
              <a:rPr kumimoji="0" lang="en-US" altLang="en-US" sz="24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60% requests satisfied at origin </a:t>
            </a:r>
          </a:p>
          <a:p>
            <a:pPr marL="406400" marR="0" lvl="1" indent="-169863" algn="l" defTabSz="914400" rtl="0" eaLnBrk="1" fontAlgn="auto" latinLnBrk="0" hangingPunct="1">
              <a:lnSpc>
                <a:spcPct val="90000"/>
              </a:lnSpc>
              <a:spcBef>
                <a:spcPts val="400"/>
              </a:spcBef>
              <a:spcAft>
                <a:spcPts val="0"/>
              </a:spcAft>
              <a:buClr>
                <a:srgbClr val="000099"/>
              </a:buClr>
              <a:buSzPct val="100000"/>
              <a:buFont typeface="Arial" panose="020B0604020202020204" pitchFamily="34" charset="0"/>
              <a:buChar char="•"/>
              <a:tabLst>
                <a:tab pos="457200" algn="l"/>
              </a:tabLst>
              <a:defRPr/>
            </a:pPr>
            <a:r>
              <a:rPr kumimoji="0" lang="en-US" sz="2400" b="0" i="0" u="none" strike="noStrike" kern="1200" cap="none" spc="0" normalizeH="0" baseline="0" noProof="0" dirty="0">
                <a:ln>
                  <a:noFill/>
                </a:ln>
                <a:solidFill>
                  <a:prstClr val="black"/>
                </a:solidFill>
                <a:effectLst/>
                <a:uLnTx/>
                <a:uFillTx/>
                <a:latin typeface="Calibri"/>
                <a:ea typeface="ＭＳ Ｐゴシック" charset="0"/>
                <a:cs typeface="ＭＳ Ｐゴシック" charset="0"/>
              </a:rPr>
              <a:t> rate to browsers over access link </a:t>
            </a:r>
          </a:p>
          <a:p>
            <a:pPr marL="457200" marR="0" lvl="1" indent="0" algn="l" defTabSz="914400" rtl="0" eaLnBrk="1" fontAlgn="auto" latinLnBrk="0" hangingPunct="1">
              <a:lnSpc>
                <a:spcPct val="90000"/>
              </a:lnSpc>
              <a:spcBef>
                <a:spcPts val="400"/>
              </a:spcBef>
              <a:spcAft>
                <a:spcPts val="0"/>
              </a:spcAft>
              <a:buClr>
                <a:srgbClr val="000099"/>
              </a:buClr>
              <a:buSzPct val="65000"/>
              <a:buFont typeface="ZapfDingbats" charset="0"/>
              <a:buNone/>
              <a:tabLst>
                <a:tab pos="576263" algn="l"/>
              </a:tabLst>
              <a:defRPr/>
            </a:pPr>
            <a:r>
              <a:rPr kumimoji="0" lang="en-US" sz="2400" b="0" i="0" u="none" strike="noStrike" kern="1200" cap="none" spc="0" normalizeH="0" baseline="0" noProof="0" dirty="0">
                <a:ln>
                  <a:noFill/>
                </a:ln>
                <a:solidFill>
                  <a:prstClr val="black"/>
                </a:solidFill>
                <a:effectLst/>
                <a:uLnTx/>
                <a:uFillTx/>
                <a:latin typeface="Calibri"/>
                <a:ea typeface="ＭＳ Ｐゴシック" charset="0"/>
                <a:cs typeface="ＭＳ Ｐゴシック" charset="0"/>
              </a:rPr>
              <a:t>       = 0.6 * 1.50 Mbps  =  .9 Mbps </a:t>
            </a:r>
          </a:p>
          <a:p>
            <a:pPr marL="473075" marR="0" lvl="1" indent="-287338" algn="l" defTabSz="914400" rtl="0" eaLnBrk="1" fontAlgn="auto" latinLnBrk="0" hangingPunct="1">
              <a:lnSpc>
                <a:spcPct val="90000"/>
              </a:lnSpc>
              <a:spcBef>
                <a:spcPts val="400"/>
              </a:spcBef>
              <a:spcAft>
                <a:spcPts val="0"/>
              </a:spcAft>
              <a:buClr>
                <a:srgbClr val="0000A3"/>
              </a:buClr>
              <a:buSzPct val="100000"/>
              <a:buFont typeface="Arial" panose="020B0604020202020204" pitchFamily="34" charset="0"/>
              <a:buChar char="•"/>
              <a:tabLst>
                <a:tab pos="576263" algn="l"/>
              </a:tabLst>
              <a:defRPr/>
            </a:pPr>
            <a:r>
              <a:rPr kumimoji="0" lang="en-US" sz="2400" b="0" i="0" u="none" strike="noStrike" kern="1200" cap="none" spc="0" normalizeH="0" baseline="0" noProof="0" dirty="0">
                <a:ln>
                  <a:noFill/>
                </a:ln>
                <a:solidFill>
                  <a:prstClr val="black"/>
                </a:solidFill>
                <a:effectLst/>
                <a:uLnTx/>
                <a:uFillTx/>
                <a:latin typeface="Calibri"/>
                <a:ea typeface="ＭＳ Ｐゴシック" charset="0"/>
                <a:cs typeface="ＭＳ Ｐゴシック" charset="0"/>
              </a:rPr>
              <a:t>access link utilization = 0.9/1.54 = .58 means low (msec) queueing delay at access link</a:t>
            </a:r>
          </a:p>
        </p:txBody>
      </p:sp>
      <p:sp>
        <p:nvSpPr>
          <p:cNvPr id="271" name="Rectangle 4">
            <a:extLst>
              <a:ext uri="{FF2B5EF4-FFF2-40B4-BE49-F238E27FC236}">
                <a16:creationId xmlns:a16="http://schemas.microsoft.com/office/drawing/2014/main" id="{D2059C01-2D9C-6C48-A831-71AE55D0D07E}"/>
              </a:ext>
            </a:extLst>
          </p:cNvPr>
          <p:cNvSpPr>
            <a:spLocks noChangeArrowheads="1"/>
          </p:cNvSpPr>
          <p:nvPr/>
        </p:nvSpPr>
        <p:spPr bwMode="auto">
          <a:xfrm>
            <a:off x="949326" y="4570944"/>
            <a:ext cx="6438281" cy="14922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285750" marR="0" lvl="0" indent="-220663" algn="l" defTabSz="914400" rtl="0" eaLnBrk="1" fontAlgn="auto" latinLnBrk="0" hangingPunct="1">
              <a:lnSpc>
                <a:spcPct val="85000"/>
              </a:lnSpc>
              <a:spcBef>
                <a:spcPts val="0"/>
              </a:spcBef>
              <a:spcAft>
                <a:spcPts val="0"/>
              </a:spcAft>
              <a:buClr>
                <a:srgbClr val="000099"/>
              </a:buClr>
              <a:buSzPct val="100000"/>
              <a:buFont typeface="Wingdings" charset="2"/>
              <a:buChar char="§"/>
              <a:tabLst>
                <a:tab pos="576263" algn="l"/>
              </a:tabLst>
              <a:defRPr/>
            </a:pPr>
            <a:r>
              <a:rPr kumimoji="0" lang="en-US" sz="2400" b="0" i="0" u="none" strike="noStrike" kern="1200" cap="none" spc="0" normalizeH="0" baseline="0" noProof="0" dirty="0">
                <a:ln>
                  <a:noFill/>
                </a:ln>
                <a:solidFill>
                  <a:prstClr val="black"/>
                </a:solidFill>
                <a:effectLst/>
                <a:uLnTx/>
                <a:uFillTx/>
                <a:latin typeface="Calibri"/>
                <a:ea typeface="ＭＳ Ｐゴシック" charset="0"/>
                <a:cs typeface="ＭＳ Ｐゴシック" charset="0"/>
              </a:rPr>
              <a:t>average end-end delay:</a:t>
            </a:r>
          </a:p>
          <a:p>
            <a:pPr marL="342900" marR="0" lvl="1" indent="0" algn="l" defTabSz="914400" rtl="0" eaLnBrk="1" fontAlgn="auto" latinLnBrk="0" hangingPunct="1">
              <a:lnSpc>
                <a:spcPct val="90000"/>
              </a:lnSpc>
              <a:spcBef>
                <a:spcPts val="400"/>
              </a:spcBef>
              <a:spcAft>
                <a:spcPts val="0"/>
              </a:spcAft>
              <a:buClr>
                <a:srgbClr val="000099"/>
              </a:buClr>
              <a:buSzTx/>
              <a:buFontTx/>
              <a:buNone/>
              <a:tabLst>
                <a:tab pos="576263" algn="l"/>
              </a:tabLst>
              <a:defRPr/>
            </a:pPr>
            <a:r>
              <a:rPr kumimoji="0" lang="en-US" sz="2400" b="0" i="0" u="none" strike="noStrike" kern="1200" cap="none" spc="0" normalizeH="0" baseline="0" noProof="0" dirty="0">
                <a:ln>
                  <a:noFill/>
                </a:ln>
                <a:solidFill>
                  <a:prstClr val="black"/>
                </a:solidFill>
                <a:effectLst/>
                <a:uLnTx/>
                <a:uFillTx/>
                <a:latin typeface="Calibri"/>
                <a:ea typeface="ＭＳ Ｐゴシック" charset="0"/>
                <a:cs typeface="ＭＳ Ｐゴシック" charset="0"/>
              </a:rPr>
              <a:t>=</a:t>
            </a:r>
            <a:r>
              <a:rPr kumimoji="0" lang="en-US" sz="2400" b="0" i="0" u="none" strike="noStrike" kern="1200" cap="none" spc="0" normalizeH="0" baseline="0" noProof="0" dirty="0">
                <a:ln>
                  <a:noFill/>
                </a:ln>
                <a:solidFill>
                  <a:srgbClr val="C00000"/>
                </a:solidFill>
                <a:effectLst/>
                <a:uLnTx/>
                <a:uFillTx/>
                <a:latin typeface="Calibri"/>
                <a:ea typeface="ＭＳ Ｐゴシック" charset="0"/>
                <a:cs typeface="ＭＳ Ｐゴシック" charset="0"/>
              </a:rPr>
              <a:t> 0.6 </a:t>
            </a:r>
            <a:r>
              <a:rPr kumimoji="0" lang="en-US" sz="2400" b="0" i="0" u="none" strike="noStrike" kern="1200" cap="none" spc="0" normalizeH="0" baseline="0" noProof="0" dirty="0">
                <a:ln>
                  <a:noFill/>
                </a:ln>
                <a:solidFill>
                  <a:prstClr val="black"/>
                </a:solidFill>
                <a:effectLst/>
                <a:uLnTx/>
                <a:uFillTx/>
                <a:latin typeface="Calibri"/>
                <a:ea typeface="ＭＳ Ｐゴシック" charset="0"/>
                <a:cs typeface="ＭＳ Ｐゴシック" charset="0"/>
              </a:rPr>
              <a:t>* (delay from origin servers)</a:t>
            </a:r>
          </a:p>
          <a:p>
            <a:pPr marL="342900" marR="0" lvl="1" indent="0" algn="l" defTabSz="914400" rtl="0" eaLnBrk="1" fontAlgn="auto" latinLnBrk="0" hangingPunct="1">
              <a:lnSpc>
                <a:spcPct val="90000"/>
              </a:lnSpc>
              <a:spcBef>
                <a:spcPts val="400"/>
              </a:spcBef>
              <a:spcAft>
                <a:spcPts val="0"/>
              </a:spcAft>
              <a:buClr>
                <a:srgbClr val="000099"/>
              </a:buClr>
              <a:buSzTx/>
              <a:buFontTx/>
              <a:buNone/>
              <a:tabLst>
                <a:tab pos="576263" algn="l"/>
              </a:tabLst>
              <a:defRPr/>
            </a:pPr>
            <a:r>
              <a:rPr kumimoji="0" lang="en-US" sz="2400" b="0" i="0" u="none" strike="noStrike" kern="1200" cap="none" spc="0" normalizeH="0" baseline="0" noProof="0" dirty="0">
                <a:ln>
                  <a:noFill/>
                </a:ln>
                <a:solidFill>
                  <a:prstClr val="black"/>
                </a:solidFill>
                <a:effectLst/>
                <a:uLnTx/>
                <a:uFillTx/>
                <a:latin typeface="Calibri"/>
                <a:ea typeface="ＭＳ Ｐゴシック" charset="0"/>
                <a:cs typeface="ＭＳ Ｐゴシック" charset="0"/>
              </a:rPr>
              <a:t>           +</a:t>
            </a:r>
            <a:r>
              <a:rPr kumimoji="0" lang="en-US" sz="2400" b="0" i="0" u="none" strike="noStrike" kern="1200" cap="none" spc="0" normalizeH="0" baseline="0" noProof="0" dirty="0">
                <a:ln>
                  <a:noFill/>
                </a:ln>
                <a:solidFill>
                  <a:srgbClr val="C00000"/>
                </a:solidFill>
                <a:effectLst/>
                <a:uLnTx/>
                <a:uFillTx/>
                <a:latin typeface="Calibri"/>
                <a:ea typeface="ＭＳ Ｐゴシック" charset="0"/>
                <a:cs typeface="ＭＳ Ｐゴシック" charset="0"/>
              </a:rPr>
              <a:t> 0.4 </a:t>
            </a:r>
            <a:r>
              <a:rPr kumimoji="0" lang="en-US" sz="2400" b="0" i="0" u="none" strike="noStrike" kern="1200" cap="none" spc="0" normalizeH="0" baseline="0" noProof="0" dirty="0">
                <a:ln>
                  <a:noFill/>
                </a:ln>
                <a:solidFill>
                  <a:prstClr val="black"/>
                </a:solidFill>
                <a:effectLst/>
                <a:uLnTx/>
                <a:uFillTx/>
                <a:latin typeface="Calibri"/>
                <a:ea typeface="ＭＳ Ｐゴシック" charset="0"/>
                <a:cs typeface="ＭＳ Ｐゴシック" charset="0"/>
              </a:rPr>
              <a:t>* (delay when satisfied at cache)</a:t>
            </a:r>
          </a:p>
          <a:p>
            <a:pPr marL="342900" marR="0" lvl="1" indent="0" algn="l" defTabSz="914400" rtl="0" eaLnBrk="1" fontAlgn="auto" latinLnBrk="0" hangingPunct="1">
              <a:lnSpc>
                <a:spcPct val="90000"/>
              </a:lnSpc>
              <a:spcBef>
                <a:spcPts val="400"/>
              </a:spcBef>
              <a:spcAft>
                <a:spcPts val="0"/>
              </a:spcAft>
              <a:buClr>
                <a:srgbClr val="000099"/>
              </a:buClr>
              <a:buSzTx/>
              <a:buFontTx/>
              <a:buNone/>
              <a:tabLst>
                <a:tab pos="576263" algn="l"/>
              </a:tabLst>
              <a:defRPr/>
            </a:pPr>
            <a:r>
              <a:rPr kumimoji="0" lang="en-US" sz="2400" b="0" i="0" u="none" strike="noStrike" kern="1200" cap="none" spc="0" normalizeH="0" baseline="0" noProof="0" dirty="0">
                <a:ln>
                  <a:noFill/>
                </a:ln>
                <a:solidFill>
                  <a:prstClr val="black"/>
                </a:solidFill>
                <a:effectLst/>
                <a:uLnTx/>
                <a:uFillTx/>
                <a:latin typeface="Calibri"/>
                <a:ea typeface="ＭＳ Ｐゴシック" charset="0"/>
                <a:cs typeface="ＭＳ Ｐゴシック" charset="0"/>
              </a:rPr>
              <a:t>= 0.6 (2.01) + 0.4 (~msecs) = ~ 1.2 secs</a:t>
            </a:r>
          </a:p>
          <a:p>
            <a:pPr marL="228600" marR="0" lvl="0" indent="-228600" algn="l" defTabSz="914400" rtl="0" eaLnBrk="1" fontAlgn="auto" latinLnBrk="0" hangingPunct="1">
              <a:lnSpc>
                <a:spcPct val="80000"/>
              </a:lnSpc>
              <a:spcBef>
                <a:spcPts val="0"/>
              </a:spcBef>
              <a:spcAft>
                <a:spcPts val="0"/>
              </a:spcAft>
              <a:buClr>
                <a:srgbClr val="000099"/>
              </a:buClr>
              <a:buSzPct val="65000"/>
              <a:buFont typeface="Wingdings" charset="0"/>
              <a:buNone/>
              <a:tabLst>
                <a:tab pos="576263" algn="l"/>
              </a:tabLst>
              <a:defRPr/>
            </a:pPr>
            <a:r>
              <a:rPr kumimoji="0" lang="en-US" sz="2400" b="0" i="0" u="none" strike="noStrike" kern="1200" cap="none" spc="0" normalizeH="0" baseline="0" noProof="0" dirty="0">
                <a:ln>
                  <a:noFill/>
                </a:ln>
                <a:solidFill>
                  <a:prstClr val="black"/>
                </a:solidFill>
                <a:effectLst/>
                <a:uLnTx/>
                <a:uFillTx/>
                <a:latin typeface="Gill Sans MT" charset="0"/>
                <a:ea typeface="ＭＳ Ｐゴシック" charset="0"/>
                <a:cs typeface="ＭＳ Ｐゴシック" charset="0"/>
              </a:rPr>
              <a:t>  </a:t>
            </a:r>
          </a:p>
        </p:txBody>
      </p:sp>
      <p:sp>
        <p:nvSpPr>
          <p:cNvPr id="2" name="TextBox 1">
            <a:extLst>
              <a:ext uri="{FF2B5EF4-FFF2-40B4-BE49-F238E27FC236}">
                <a16:creationId xmlns:a16="http://schemas.microsoft.com/office/drawing/2014/main" id="{F3ABE105-9733-D741-944B-F6DC771B29F2}"/>
              </a:ext>
            </a:extLst>
          </p:cNvPr>
          <p:cNvSpPr txBox="1"/>
          <p:nvPr/>
        </p:nvSpPr>
        <p:spPr>
          <a:xfrm>
            <a:off x="990600" y="6119336"/>
            <a:ext cx="9274975" cy="73866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1" u="none" strike="noStrike" kern="1200" cap="none" spc="0" normalizeH="0" baseline="0" noProof="0" dirty="0">
                <a:ln>
                  <a:noFill/>
                </a:ln>
                <a:solidFill>
                  <a:srgbClr val="C00000"/>
                </a:solidFill>
                <a:effectLst/>
                <a:uLnTx/>
                <a:uFillTx/>
                <a:latin typeface="Calibri"/>
                <a:ea typeface="ＭＳ Ｐゴシック" charset="0"/>
                <a:cs typeface="ＭＳ Ｐゴシック" charset="0"/>
              </a:rPr>
              <a:t>lower average end-end delay than with 154 Mbps link (and cheaper too!)</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72" name="Slide Number Placeholder 2">
            <a:extLst>
              <a:ext uri="{FF2B5EF4-FFF2-40B4-BE49-F238E27FC236}">
                <a16:creationId xmlns:a16="http://schemas.microsoft.com/office/drawing/2014/main" id="{14DEAC98-1261-9342-BC5F-A639A0695D77}"/>
              </a:ext>
            </a:extLst>
          </p:cNvPr>
          <p:cNvSpPr>
            <a:spLocks noGrp="1"/>
          </p:cNvSpPr>
          <p:nvPr>
            <p:ph type="sldNum" sz="quarter" idx="4"/>
          </p:nvPr>
        </p:nvSpPr>
        <p:spPr>
          <a:xfrm>
            <a:off x="9219616" y="6443089"/>
            <a:ext cx="2743200" cy="365125"/>
          </a:xfrm>
        </p:spPr>
        <p:txBody>
          <a:bodyPr/>
          <a:lstStyle/>
          <a:p>
            <a:r>
              <a:rPr lang="en-US" dirty="0"/>
              <a:t>Application Layer: 2-</a:t>
            </a:r>
            <a:fld id="{C4204591-24BD-A542-B9D5-F8D8A88D2FEE}" type="slidenum">
              <a:rPr lang="en-US" smtClean="0"/>
              <a:pPr/>
              <a:t>47</a:t>
            </a:fld>
            <a:endParaRPr lang="en-US" dirty="0"/>
          </a:p>
        </p:txBody>
      </p:sp>
    </p:spTree>
    <p:extLst>
      <p:ext uri="{BB962C8B-B14F-4D97-AF65-F5344CB8AC3E}">
        <p14:creationId xmlns:p14="http://schemas.microsoft.com/office/powerpoint/2010/main" val="8645778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253"/>
                                        </p:tgtEl>
                                        <p:attrNameLst>
                                          <p:attrName>style.visibility</p:attrName>
                                        </p:attrNameLst>
                                      </p:cBhvr>
                                      <p:to>
                                        <p:strVal val="visible"/>
                                      </p:to>
                                    </p:set>
                                    <p:animEffect transition="in" filter="dissolve">
                                      <p:cBhvr>
                                        <p:cTn id="7" dur="500"/>
                                        <p:tgtEl>
                                          <p:spTgt spid="253"/>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271"/>
                                        </p:tgtEl>
                                        <p:attrNameLst>
                                          <p:attrName>style.visibility</p:attrName>
                                        </p:attrNameLst>
                                      </p:cBhvr>
                                      <p:to>
                                        <p:strVal val="visible"/>
                                      </p:to>
                                    </p:set>
                                    <p:animEffect transition="in" filter="dissolve">
                                      <p:cBhvr>
                                        <p:cTn id="12" dur="500"/>
                                        <p:tgtEl>
                                          <p:spTgt spid="271"/>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2"/>
                                        </p:tgtEl>
                                        <p:attrNameLst>
                                          <p:attrName>style.visibility</p:attrName>
                                        </p:attrNameLst>
                                      </p:cBhvr>
                                      <p:to>
                                        <p:strVal val="visible"/>
                                      </p:to>
                                    </p:set>
                                    <p:animEffect transition="in" filter="dissolve">
                                      <p:cBhvr>
                                        <p:cTn id="1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3" grpId="0"/>
      <p:bldP spid="271" grpId="0"/>
      <p:bldP spid="2" grpId="0"/>
    </p:bld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379879"/>
            <a:ext cx="10515600" cy="894622"/>
          </a:xfrm>
        </p:spPr>
        <p:txBody>
          <a:bodyPr>
            <a:normAutofit/>
          </a:bodyPr>
          <a:lstStyle/>
          <a:p>
            <a:r>
              <a:rPr lang="en-US" sz="4400" dirty="0">
                <a:ea typeface="ＭＳ Ｐゴシック" panose="020B0600070205080204" pitchFamily="34" charset="-128"/>
              </a:rPr>
              <a:t>Browser caching: Conditional GET</a:t>
            </a:r>
            <a:endParaRPr lang="en-US" sz="4400" dirty="0"/>
          </a:p>
        </p:txBody>
      </p:sp>
      <p:sp>
        <p:nvSpPr>
          <p:cNvPr id="272" name="Rectangle 3">
            <a:extLst>
              <a:ext uri="{FF2B5EF4-FFF2-40B4-BE49-F238E27FC236}">
                <a16:creationId xmlns:a16="http://schemas.microsoft.com/office/drawing/2014/main" id="{8CBA4EFF-1AC8-A245-B998-4DDACE8C36D2}"/>
              </a:ext>
            </a:extLst>
          </p:cNvPr>
          <p:cNvSpPr txBox="1">
            <a:spLocks noChangeArrowheads="1"/>
          </p:cNvSpPr>
          <p:nvPr/>
        </p:nvSpPr>
        <p:spPr>
          <a:xfrm>
            <a:off x="714337" y="1626575"/>
            <a:ext cx="5597253" cy="5132388"/>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30175"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2800" b="0" i="1" u="none" strike="noStrike" kern="1200" cap="none" spc="0" normalizeH="0" baseline="0" noProof="0" dirty="0">
                <a:ln>
                  <a:noFill/>
                </a:ln>
                <a:solidFill>
                  <a:srgbClr val="CC0000"/>
                </a:solidFill>
                <a:effectLst/>
                <a:uLnTx/>
                <a:uFillTx/>
                <a:latin typeface="Calibri"/>
                <a:ea typeface="ＭＳ Ｐゴシック" panose="020B0600070205080204" pitchFamily="34" charset="-128"/>
                <a:cs typeface="+mn-cs"/>
              </a:rPr>
              <a:t>Goal:</a:t>
            </a:r>
            <a:r>
              <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 don’</a:t>
            </a:r>
            <a:r>
              <a:rPr kumimoji="0" lang="en-US" altLang="ja-JP"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t send object if browser has up-to-date cached version</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no object transmission delay (or use of network resources)</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1" u="none" strike="noStrike" kern="1200" cap="none" spc="0" normalizeH="0" baseline="0" noProof="0" dirty="0">
                <a:ln>
                  <a:noFill/>
                </a:ln>
                <a:solidFill>
                  <a:srgbClr val="000090"/>
                </a:solidFill>
                <a:effectLst/>
                <a:uLnTx/>
                <a:uFillTx/>
                <a:latin typeface="Calibri"/>
                <a:ea typeface="ＭＳ Ｐゴシック" panose="020B0600070205080204" pitchFamily="34" charset="-128"/>
                <a:cs typeface="+mn-cs"/>
              </a:rPr>
              <a:t>client:</a:t>
            </a:r>
            <a:r>
              <a:rPr kumimoji="0" lang="en-US" altLang="en-US" sz="2800" b="0" i="0" u="none" strike="noStrike" kern="1200" cap="none" spc="0" normalizeH="0" baseline="0" noProof="0" dirty="0">
                <a:ln>
                  <a:noFill/>
                </a:ln>
                <a:solidFill>
                  <a:srgbClr val="000090"/>
                </a:solidFill>
                <a:effectLst/>
                <a:uLnTx/>
                <a:uFillTx/>
                <a:latin typeface="Calibri"/>
                <a:ea typeface="ＭＳ Ｐゴシック" panose="020B0600070205080204" pitchFamily="34" charset="-128"/>
                <a:cs typeface="+mn-cs"/>
              </a:rPr>
              <a:t> </a:t>
            </a:r>
            <a:r>
              <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specify date of browser-cached copy in HTTP request</a:t>
            </a:r>
          </a:p>
          <a:p>
            <a:pPr marL="695325" marR="0" lvl="1" indent="-231775" algn="l" defTabSz="914400" rtl="0" eaLnBrk="1" fontAlgn="auto" latinLnBrk="0" hangingPunct="1">
              <a:lnSpc>
                <a:spcPct val="90000"/>
              </a:lnSpc>
              <a:spcBef>
                <a:spcPts val="500"/>
              </a:spcBef>
              <a:spcAft>
                <a:spcPts val="0"/>
              </a:spcAft>
              <a:buClr>
                <a:srgbClr val="0000A8"/>
              </a:buClr>
              <a:buSzTx/>
              <a:buFont typeface="Wingdings" pitchFamily="2" charset="2"/>
              <a:buNone/>
              <a:tabLst/>
              <a:defRPr/>
            </a:pPr>
            <a:r>
              <a:rPr kumimoji="0" lang="en-US" altLang="en-US" sz="2400" b="1"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If-modified-since: &lt;date&gt;</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1" u="none" strike="noStrike" kern="1200" cap="none" spc="0" normalizeH="0" baseline="0" noProof="0" dirty="0">
                <a:ln>
                  <a:noFill/>
                </a:ln>
                <a:solidFill>
                  <a:srgbClr val="000090"/>
                </a:solidFill>
                <a:effectLst/>
                <a:uLnTx/>
                <a:uFillTx/>
                <a:latin typeface="Calibri"/>
                <a:ea typeface="ＭＳ Ｐゴシック" panose="020B0600070205080204" pitchFamily="34" charset="-128"/>
                <a:cs typeface="+mn-cs"/>
              </a:rPr>
              <a:t>server:</a:t>
            </a:r>
            <a:r>
              <a:rPr kumimoji="0" lang="en-US" altLang="en-US" sz="2800" b="0" i="0" u="none" strike="noStrike" kern="1200" cap="none" spc="0" normalizeH="0" baseline="0" noProof="0" dirty="0">
                <a:ln>
                  <a:noFill/>
                </a:ln>
                <a:solidFill>
                  <a:srgbClr val="000090"/>
                </a:solidFill>
                <a:effectLst/>
                <a:uLnTx/>
                <a:uFillTx/>
                <a:latin typeface="Calibri"/>
                <a:ea typeface="ＭＳ Ｐゴシック" panose="020B0600070205080204" pitchFamily="34" charset="-128"/>
                <a:cs typeface="+mn-cs"/>
              </a:rPr>
              <a:t> </a:t>
            </a:r>
            <a:r>
              <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response contains no object if browser-cached copy is up-to-date: </a:t>
            </a:r>
          </a:p>
          <a:p>
            <a:pPr marL="695325" marR="0" lvl="1" indent="-231775" algn="l" defTabSz="914400" rtl="0" eaLnBrk="1" fontAlgn="auto" latinLnBrk="0" hangingPunct="1">
              <a:lnSpc>
                <a:spcPct val="90000"/>
              </a:lnSpc>
              <a:spcBef>
                <a:spcPts val="500"/>
              </a:spcBef>
              <a:spcAft>
                <a:spcPts val="0"/>
              </a:spcAft>
              <a:buClr>
                <a:srgbClr val="0000A8"/>
              </a:buClr>
              <a:buSzTx/>
              <a:buFont typeface="Wingdings" pitchFamily="2" charset="2"/>
              <a:buNone/>
              <a:tabLst/>
              <a:defRPr/>
            </a:pPr>
            <a:r>
              <a:rPr kumimoji="0" lang="en-US" altLang="en-US" sz="2400" b="1"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HTTP/1.0 304 Not Modified</a:t>
            </a:r>
            <a:endPar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273" name="Line 4">
            <a:extLst>
              <a:ext uri="{FF2B5EF4-FFF2-40B4-BE49-F238E27FC236}">
                <a16:creationId xmlns:a16="http://schemas.microsoft.com/office/drawing/2014/main" id="{F2F5CF00-0B08-CD49-8216-B019F02D62E4}"/>
              </a:ext>
            </a:extLst>
          </p:cNvPr>
          <p:cNvSpPr>
            <a:spLocks noChangeShapeType="1"/>
          </p:cNvSpPr>
          <p:nvPr/>
        </p:nvSpPr>
        <p:spPr bwMode="auto">
          <a:xfrm>
            <a:off x="7035490" y="2068251"/>
            <a:ext cx="3305175" cy="38100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74" name="Text Box 8">
            <a:extLst>
              <a:ext uri="{FF2B5EF4-FFF2-40B4-BE49-F238E27FC236}">
                <a16:creationId xmlns:a16="http://schemas.microsoft.com/office/drawing/2014/main" id="{906861D1-0EDE-1E49-A686-C17A98961A57}"/>
              </a:ext>
            </a:extLst>
          </p:cNvPr>
          <p:cNvSpPr txBox="1">
            <a:spLocks noChangeArrowheads="1"/>
          </p:cNvSpPr>
          <p:nvPr/>
        </p:nvSpPr>
        <p:spPr bwMode="auto">
          <a:xfrm>
            <a:off x="7341878" y="1952364"/>
            <a:ext cx="2681287" cy="620712"/>
          </a:xfrm>
          <a:prstGeom prst="rect">
            <a:avLst/>
          </a:prstGeom>
          <a:solidFill>
            <a:schemeClr val="bg1"/>
          </a:solidFill>
          <a:ln w="9525">
            <a:solidFill>
              <a:schemeClr val="tx1"/>
            </a:solidFill>
            <a:miter lim="800000"/>
            <a:headEnd/>
            <a:tailEnd/>
          </a:ln>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HTTP request msg</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600" b="1"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If-modified-since: &lt;date&gt;</a:t>
            </a:r>
            <a:endParaRPr kumimoji="0" lang="en-US" altLang="en-US" sz="2000" b="1"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275" name="Line 9">
            <a:extLst>
              <a:ext uri="{FF2B5EF4-FFF2-40B4-BE49-F238E27FC236}">
                <a16:creationId xmlns:a16="http://schemas.microsoft.com/office/drawing/2014/main" id="{ED4D0E55-FFE9-4141-9763-499742C88EAA}"/>
              </a:ext>
            </a:extLst>
          </p:cNvPr>
          <p:cNvSpPr>
            <a:spLocks noChangeShapeType="1"/>
          </p:cNvSpPr>
          <p:nvPr/>
        </p:nvSpPr>
        <p:spPr bwMode="auto">
          <a:xfrm flipH="1">
            <a:off x="7054540" y="2814376"/>
            <a:ext cx="3305175" cy="38100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nvGrpSpPr>
          <p:cNvPr id="276" name="Group 30">
            <a:extLst>
              <a:ext uri="{FF2B5EF4-FFF2-40B4-BE49-F238E27FC236}">
                <a16:creationId xmlns:a16="http://schemas.microsoft.com/office/drawing/2014/main" id="{F2D4CC5D-48B8-6642-A163-00E2785A7CB2}"/>
              </a:ext>
            </a:extLst>
          </p:cNvPr>
          <p:cNvGrpSpPr>
            <a:grpSpLocks/>
          </p:cNvGrpSpPr>
          <p:nvPr/>
        </p:nvGrpSpPr>
        <p:grpSpPr bwMode="auto">
          <a:xfrm>
            <a:off x="7322828" y="2808026"/>
            <a:ext cx="2643187" cy="865188"/>
            <a:chOff x="2698" y="2036"/>
            <a:chExt cx="1665" cy="545"/>
          </a:xfrm>
        </p:grpSpPr>
        <p:sp>
          <p:nvSpPr>
            <p:cNvPr id="277" name="Rectangle 10">
              <a:extLst>
                <a:ext uri="{FF2B5EF4-FFF2-40B4-BE49-F238E27FC236}">
                  <a16:creationId xmlns:a16="http://schemas.microsoft.com/office/drawing/2014/main" id="{B8FAE946-FF4C-5F4E-8634-A0F622EB3E82}"/>
                </a:ext>
              </a:extLst>
            </p:cNvPr>
            <p:cNvSpPr>
              <a:spLocks noChangeArrowheads="1"/>
            </p:cNvSpPr>
            <p:nvPr/>
          </p:nvSpPr>
          <p:spPr bwMode="auto">
            <a:xfrm>
              <a:off x="2760" y="2071"/>
              <a:ext cx="1578" cy="465"/>
            </a:xfrm>
            <a:prstGeom prst="rect">
              <a:avLst/>
            </a:prstGeom>
            <a:solidFill>
              <a:schemeClr val="bg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278" name="Text Box 11">
              <a:extLst>
                <a:ext uri="{FF2B5EF4-FFF2-40B4-BE49-F238E27FC236}">
                  <a16:creationId xmlns:a16="http://schemas.microsoft.com/office/drawing/2014/main" id="{D0F47DD5-D98D-8947-AE9C-C9BE59718F9C}"/>
                </a:ext>
              </a:extLst>
            </p:cNvPr>
            <p:cNvSpPr txBox="1">
              <a:spLocks noChangeArrowheads="1"/>
            </p:cNvSpPr>
            <p:nvPr/>
          </p:nvSpPr>
          <p:spPr bwMode="auto">
            <a:xfrm>
              <a:off x="2698" y="2036"/>
              <a:ext cx="1665" cy="545"/>
            </a:xfrm>
            <a:prstGeom prst="rect">
              <a:avLst/>
            </a:prstGeom>
            <a:solidFill>
              <a:schemeClr val="bg1"/>
            </a:solidFill>
            <a:ln w="9525">
              <a:solidFill>
                <a:schemeClr val="tx1"/>
              </a:solidFill>
              <a:miter lim="800000"/>
              <a:headEnd/>
              <a:tailEnd/>
            </a:ln>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HTTP response</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600" b="1"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HTTP/1.0 </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600" b="1"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304 Not Modified</a:t>
              </a:r>
              <a:endParaRPr kumimoji="0" lang="en-US" altLang="en-US" sz="2000" b="1"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grpSp>
      <p:sp>
        <p:nvSpPr>
          <p:cNvPr id="279" name="Text Box 28">
            <a:extLst>
              <a:ext uri="{FF2B5EF4-FFF2-40B4-BE49-F238E27FC236}">
                <a16:creationId xmlns:a16="http://schemas.microsoft.com/office/drawing/2014/main" id="{FD73E46B-3F04-E648-BC54-671B5D578B4B}"/>
              </a:ext>
            </a:extLst>
          </p:cNvPr>
          <p:cNvSpPr txBox="1">
            <a:spLocks noChangeArrowheads="1"/>
          </p:cNvSpPr>
          <p:nvPr/>
        </p:nvSpPr>
        <p:spPr bwMode="auto">
          <a:xfrm>
            <a:off x="10420040" y="2103176"/>
            <a:ext cx="1047750" cy="1465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800" b="0" i="0" u="none" strike="noStrike" kern="1200" cap="none" spc="0" normalizeH="0" baseline="0" noProof="0" dirty="0">
                <a:ln>
                  <a:noFill/>
                </a:ln>
                <a:solidFill>
                  <a:srgbClr val="000099"/>
                </a:solidFill>
                <a:effectLst/>
                <a:uLnTx/>
                <a:uFillTx/>
                <a:latin typeface="Calibri"/>
                <a:ea typeface="ＭＳ Ｐゴシック" panose="020B0600070205080204" pitchFamily="34" charset="-128"/>
                <a:cs typeface="+mn-cs"/>
              </a:rPr>
              <a:t>object </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800" b="0" i="0" u="none" strike="noStrike" kern="1200" cap="none" spc="0" normalizeH="0" baseline="0" noProof="0" dirty="0">
                <a:ln>
                  <a:noFill/>
                </a:ln>
                <a:solidFill>
                  <a:srgbClr val="000099"/>
                </a:solidFill>
                <a:effectLst/>
                <a:uLnTx/>
                <a:uFillTx/>
                <a:latin typeface="Calibri"/>
                <a:ea typeface="ＭＳ Ｐゴシック" panose="020B0600070205080204" pitchFamily="34" charset="-128"/>
                <a:cs typeface="+mn-cs"/>
              </a:rPr>
              <a:t>not </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800" b="0" i="0" u="none" strike="noStrike" kern="1200" cap="none" spc="0" normalizeH="0" baseline="0" noProof="0" dirty="0">
                <a:ln>
                  <a:noFill/>
                </a:ln>
                <a:solidFill>
                  <a:srgbClr val="000099"/>
                </a:solidFill>
                <a:effectLst/>
                <a:uLnTx/>
                <a:uFillTx/>
                <a:latin typeface="Calibri"/>
                <a:ea typeface="ＭＳ Ｐゴシック" panose="020B0600070205080204" pitchFamily="34" charset="-128"/>
                <a:cs typeface="+mn-cs"/>
              </a:rPr>
              <a:t>modified</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800" b="0" i="0" u="none" strike="noStrike" kern="1200" cap="none" spc="0" normalizeH="0" baseline="0" noProof="0" dirty="0">
                <a:ln>
                  <a:noFill/>
                </a:ln>
                <a:solidFill>
                  <a:srgbClr val="000099"/>
                </a:solidFill>
                <a:effectLst/>
                <a:uLnTx/>
                <a:uFillTx/>
                <a:latin typeface="Calibri"/>
                <a:ea typeface="ＭＳ Ｐゴシック" panose="020B0600070205080204" pitchFamily="34" charset="-128"/>
                <a:cs typeface="+mn-cs"/>
              </a:rPr>
              <a:t>before</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800" b="0" i="0" u="none" strike="noStrike" kern="1200" cap="none" spc="0" normalizeH="0" baseline="0" noProof="0" dirty="0">
                <a:ln>
                  <a:noFill/>
                </a:ln>
                <a:solidFill>
                  <a:srgbClr val="000099"/>
                </a:solidFill>
                <a:effectLst/>
                <a:uLnTx/>
                <a:uFillTx/>
                <a:latin typeface="Calibri"/>
                <a:ea typeface="ＭＳ Ｐゴシック" panose="020B0600070205080204" pitchFamily="34" charset="-128"/>
                <a:cs typeface="+mn-cs"/>
              </a:rPr>
              <a:t>&lt;date&gt;</a:t>
            </a:r>
          </a:p>
        </p:txBody>
      </p:sp>
      <p:sp>
        <p:nvSpPr>
          <p:cNvPr id="280" name="Line 31">
            <a:extLst>
              <a:ext uri="{FF2B5EF4-FFF2-40B4-BE49-F238E27FC236}">
                <a16:creationId xmlns:a16="http://schemas.microsoft.com/office/drawing/2014/main" id="{C63FE7CD-8932-5842-A550-AB95E976B065}"/>
              </a:ext>
            </a:extLst>
          </p:cNvPr>
          <p:cNvSpPr>
            <a:spLocks noChangeShapeType="1"/>
          </p:cNvSpPr>
          <p:nvPr/>
        </p:nvSpPr>
        <p:spPr bwMode="auto">
          <a:xfrm>
            <a:off x="6792603" y="4033576"/>
            <a:ext cx="3905250" cy="0"/>
          </a:xfrm>
          <a:prstGeom prst="line">
            <a:avLst/>
          </a:prstGeom>
          <a:noFill/>
          <a:ln w="28575">
            <a:solidFill>
              <a:srgbClr val="000099"/>
            </a:solidFill>
            <a:prstDash val="dash"/>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81" name="Line 32">
            <a:extLst>
              <a:ext uri="{FF2B5EF4-FFF2-40B4-BE49-F238E27FC236}">
                <a16:creationId xmlns:a16="http://schemas.microsoft.com/office/drawing/2014/main" id="{FB4BB9E8-5BA3-1A4B-A22B-B43D8797910A}"/>
              </a:ext>
            </a:extLst>
          </p:cNvPr>
          <p:cNvSpPr>
            <a:spLocks noChangeShapeType="1"/>
          </p:cNvSpPr>
          <p:nvPr/>
        </p:nvSpPr>
        <p:spPr bwMode="auto">
          <a:xfrm>
            <a:off x="7102165" y="4632064"/>
            <a:ext cx="3305175" cy="38100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82" name="Text Box 34">
            <a:extLst>
              <a:ext uri="{FF2B5EF4-FFF2-40B4-BE49-F238E27FC236}">
                <a16:creationId xmlns:a16="http://schemas.microsoft.com/office/drawing/2014/main" id="{EEDA71D6-F453-1A4D-98C9-B23EA89D5F67}"/>
              </a:ext>
            </a:extLst>
          </p:cNvPr>
          <p:cNvSpPr txBox="1">
            <a:spLocks noChangeArrowheads="1"/>
          </p:cNvSpPr>
          <p:nvPr/>
        </p:nvSpPr>
        <p:spPr bwMode="auto">
          <a:xfrm>
            <a:off x="7346640" y="4516176"/>
            <a:ext cx="2681288" cy="620713"/>
          </a:xfrm>
          <a:prstGeom prst="rect">
            <a:avLst/>
          </a:prstGeom>
          <a:solidFill>
            <a:schemeClr val="bg1"/>
          </a:solidFill>
          <a:ln w="9525">
            <a:solidFill>
              <a:schemeClr val="tx1"/>
            </a:solidFill>
            <a:miter lim="800000"/>
            <a:headEnd/>
            <a:tailEnd/>
          </a:ln>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HTTP request msg</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600" b="1"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If-modified-since: &lt;date&gt;</a:t>
            </a:r>
            <a:endParaRPr kumimoji="0" lang="en-US" altLang="en-US" sz="2000" b="1"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283" name="Line 35">
            <a:extLst>
              <a:ext uri="{FF2B5EF4-FFF2-40B4-BE49-F238E27FC236}">
                <a16:creationId xmlns:a16="http://schemas.microsoft.com/office/drawing/2014/main" id="{8CE24BAA-3E73-704D-A359-BE2DD479246A}"/>
              </a:ext>
            </a:extLst>
          </p:cNvPr>
          <p:cNvSpPr>
            <a:spLocks noChangeShapeType="1"/>
          </p:cNvSpPr>
          <p:nvPr/>
        </p:nvSpPr>
        <p:spPr bwMode="auto">
          <a:xfrm flipH="1">
            <a:off x="7121215" y="5411526"/>
            <a:ext cx="3305175" cy="38100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84" name="Text Box 38">
            <a:extLst>
              <a:ext uri="{FF2B5EF4-FFF2-40B4-BE49-F238E27FC236}">
                <a16:creationId xmlns:a16="http://schemas.microsoft.com/office/drawing/2014/main" id="{6B6CFEBF-546C-2C4A-A9DA-A2BC6976D61C}"/>
              </a:ext>
            </a:extLst>
          </p:cNvPr>
          <p:cNvSpPr txBox="1">
            <a:spLocks noChangeArrowheads="1"/>
          </p:cNvSpPr>
          <p:nvPr/>
        </p:nvSpPr>
        <p:spPr bwMode="auto">
          <a:xfrm>
            <a:off x="7365690" y="5355964"/>
            <a:ext cx="2643188" cy="1231106"/>
          </a:xfrm>
          <a:prstGeom prst="rect">
            <a:avLst/>
          </a:prstGeom>
          <a:solidFill>
            <a:schemeClr val="bg1"/>
          </a:solidFill>
          <a:ln w="9525">
            <a:solidFill>
              <a:schemeClr val="tx1"/>
            </a:solidFill>
            <a:miter lim="800000"/>
            <a:headEnd/>
            <a:tailEnd/>
          </a:ln>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HTTP response</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600" b="1"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HTTP/1.0 200 OK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2000" b="1"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&lt;data&gt;</a:t>
            </a:r>
          </a:p>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2000" b="1"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285" name="Text Box 39">
            <a:extLst>
              <a:ext uri="{FF2B5EF4-FFF2-40B4-BE49-F238E27FC236}">
                <a16:creationId xmlns:a16="http://schemas.microsoft.com/office/drawing/2014/main" id="{F31EAC50-5999-F949-836E-741F26435FCE}"/>
              </a:ext>
            </a:extLst>
          </p:cNvPr>
          <p:cNvSpPr txBox="1">
            <a:spLocks noChangeArrowheads="1"/>
          </p:cNvSpPr>
          <p:nvPr/>
        </p:nvSpPr>
        <p:spPr bwMode="auto">
          <a:xfrm>
            <a:off x="10499415" y="4762239"/>
            <a:ext cx="1047750" cy="1190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800" b="0" i="0" u="none" strike="noStrike" kern="1200" cap="none" spc="0" normalizeH="0" baseline="0" noProof="0" dirty="0">
                <a:ln>
                  <a:noFill/>
                </a:ln>
                <a:solidFill>
                  <a:srgbClr val="000099"/>
                </a:solidFill>
                <a:effectLst/>
                <a:uLnTx/>
                <a:uFillTx/>
                <a:latin typeface="Calibri"/>
                <a:ea typeface="ＭＳ Ｐゴシック" panose="020B0600070205080204" pitchFamily="34" charset="-128"/>
                <a:cs typeface="+mn-cs"/>
              </a:rPr>
              <a:t>object </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800" b="0" i="0" u="none" strike="noStrike" kern="1200" cap="none" spc="0" normalizeH="0" baseline="0" noProof="0" dirty="0">
                <a:ln>
                  <a:noFill/>
                </a:ln>
                <a:solidFill>
                  <a:srgbClr val="000099"/>
                </a:solidFill>
                <a:effectLst/>
                <a:uLnTx/>
                <a:uFillTx/>
                <a:latin typeface="Calibri"/>
                <a:ea typeface="ＭＳ Ｐゴシック" panose="020B0600070205080204" pitchFamily="34" charset="-128"/>
                <a:cs typeface="+mn-cs"/>
              </a:rPr>
              <a:t>modified</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800" b="0" i="0" u="none" strike="noStrike" kern="1200" cap="none" spc="0" normalizeH="0" baseline="0" noProof="0" dirty="0">
                <a:ln>
                  <a:noFill/>
                </a:ln>
                <a:solidFill>
                  <a:srgbClr val="000099"/>
                </a:solidFill>
                <a:effectLst/>
                <a:uLnTx/>
                <a:uFillTx/>
                <a:latin typeface="Calibri"/>
                <a:ea typeface="ＭＳ Ｐゴシック" panose="020B0600070205080204" pitchFamily="34" charset="-128"/>
                <a:cs typeface="+mn-cs"/>
              </a:rPr>
              <a:t>after </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800" b="0" i="0" u="none" strike="noStrike" kern="1200" cap="none" spc="0" normalizeH="0" baseline="0" noProof="0" dirty="0">
                <a:ln>
                  <a:noFill/>
                </a:ln>
                <a:solidFill>
                  <a:srgbClr val="000099"/>
                </a:solidFill>
                <a:effectLst/>
                <a:uLnTx/>
                <a:uFillTx/>
                <a:latin typeface="Calibri"/>
                <a:ea typeface="ＭＳ Ｐゴシック" panose="020B0600070205080204" pitchFamily="34" charset="-128"/>
                <a:cs typeface="+mn-cs"/>
              </a:rPr>
              <a:t>&lt;date&gt;</a:t>
            </a:r>
          </a:p>
        </p:txBody>
      </p:sp>
      <p:grpSp>
        <p:nvGrpSpPr>
          <p:cNvPr id="2" name="Group 1">
            <a:extLst>
              <a:ext uri="{FF2B5EF4-FFF2-40B4-BE49-F238E27FC236}">
                <a16:creationId xmlns:a16="http://schemas.microsoft.com/office/drawing/2014/main" id="{16DA0E8B-38E2-9342-A1EB-20A2D702A664}"/>
              </a:ext>
            </a:extLst>
          </p:cNvPr>
          <p:cNvGrpSpPr/>
          <p:nvPr/>
        </p:nvGrpSpPr>
        <p:grpSpPr>
          <a:xfrm>
            <a:off x="6311590" y="1146753"/>
            <a:ext cx="4549154" cy="787400"/>
            <a:chOff x="6311590" y="931601"/>
            <a:chExt cx="4549154" cy="787400"/>
          </a:xfrm>
        </p:grpSpPr>
        <p:sp>
          <p:nvSpPr>
            <p:cNvPr id="286" name="Text Box 5">
              <a:extLst>
                <a:ext uri="{FF2B5EF4-FFF2-40B4-BE49-F238E27FC236}">
                  <a16:creationId xmlns:a16="http://schemas.microsoft.com/office/drawing/2014/main" id="{E637D672-7B6C-1647-8EEE-A788FA28FF1F}"/>
                </a:ext>
              </a:extLst>
            </p:cNvPr>
            <p:cNvSpPr txBox="1">
              <a:spLocks noChangeArrowheads="1"/>
            </p:cNvSpPr>
            <p:nvPr/>
          </p:nvSpPr>
          <p:spPr bwMode="auto">
            <a:xfrm>
              <a:off x="6311590" y="1015739"/>
              <a:ext cx="777875"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2000" b="0" i="0" u="none" strike="noStrike" kern="1200" cap="none" spc="0" normalizeH="0" baseline="0" noProof="0" dirty="0">
                  <a:ln>
                    <a:noFill/>
                  </a:ln>
                  <a:solidFill>
                    <a:srgbClr val="CC0000"/>
                  </a:solidFill>
                  <a:effectLst/>
                  <a:uLnTx/>
                  <a:uFillTx/>
                  <a:latin typeface="Calibri"/>
                  <a:ea typeface="ＭＳ Ｐゴシック" panose="020B0600070205080204" pitchFamily="34" charset="-128"/>
                  <a:cs typeface="+mn-cs"/>
                </a:rPr>
                <a:t>client</a:t>
              </a:r>
            </a:p>
          </p:txBody>
        </p:sp>
        <p:sp>
          <p:nvSpPr>
            <p:cNvPr id="287" name="Text Box 6">
              <a:extLst>
                <a:ext uri="{FF2B5EF4-FFF2-40B4-BE49-F238E27FC236}">
                  <a16:creationId xmlns:a16="http://schemas.microsoft.com/office/drawing/2014/main" id="{5AC69B11-5115-184E-9F7C-26E36EF6DF93}"/>
                </a:ext>
              </a:extLst>
            </p:cNvPr>
            <p:cNvSpPr txBox="1">
              <a:spLocks noChangeArrowheads="1"/>
            </p:cNvSpPr>
            <p:nvPr/>
          </p:nvSpPr>
          <p:spPr bwMode="auto">
            <a:xfrm>
              <a:off x="10023785" y="1010976"/>
              <a:ext cx="836959"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2000" b="0" i="0" u="none" strike="noStrike" kern="1200" cap="none" spc="0" normalizeH="0" baseline="0" noProof="0" dirty="0">
                  <a:ln>
                    <a:noFill/>
                  </a:ln>
                  <a:solidFill>
                    <a:srgbClr val="CC0000"/>
                  </a:solidFill>
                  <a:effectLst/>
                  <a:uLnTx/>
                  <a:uFillTx/>
                  <a:latin typeface="Calibri"/>
                  <a:ea typeface="ＭＳ Ｐゴシック" panose="020B0600070205080204" pitchFamily="34" charset="-128"/>
                  <a:cs typeface="+mn-cs"/>
                </a:rPr>
                <a:t>server</a:t>
              </a:r>
            </a:p>
          </p:txBody>
        </p:sp>
        <p:grpSp>
          <p:nvGrpSpPr>
            <p:cNvPr id="288" name="Group 34">
              <a:extLst>
                <a:ext uri="{FF2B5EF4-FFF2-40B4-BE49-F238E27FC236}">
                  <a16:creationId xmlns:a16="http://schemas.microsoft.com/office/drawing/2014/main" id="{966CD3F7-7AB2-924F-823A-58555F32174D}"/>
                </a:ext>
              </a:extLst>
            </p:cNvPr>
            <p:cNvGrpSpPr>
              <a:grpSpLocks/>
            </p:cNvGrpSpPr>
            <p:nvPr/>
          </p:nvGrpSpPr>
          <p:grpSpPr bwMode="auto">
            <a:xfrm>
              <a:off x="9588190" y="931601"/>
              <a:ext cx="422275" cy="685800"/>
              <a:chOff x="4140" y="429"/>
              <a:chExt cx="1425" cy="2396"/>
            </a:xfrm>
          </p:grpSpPr>
          <p:sp>
            <p:nvSpPr>
              <p:cNvPr id="289" name="Freeform 35">
                <a:extLst>
                  <a:ext uri="{FF2B5EF4-FFF2-40B4-BE49-F238E27FC236}">
                    <a16:creationId xmlns:a16="http://schemas.microsoft.com/office/drawing/2014/main" id="{8CE7E2BE-E936-F147-8C06-143889566EBA}"/>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90" name="Rectangle 36">
                <a:extLst>
                  <a:ext uri="{FF2B5EF4-FFF2-40B4-BE49-F238E27FC236}">
                    <a16:creationId xmlns:a16="http://schemas.microsoft.com/office/drawing/2014/main" id="{A6315B9D-328B-4B4A-938A-EEDFB67D3471}"/>
                  </a:ext>
                </a:extLst>
              </p:cNvPr>
              <p:cNvSpPr>
                <a:spLocks noChangeArrowheads="1"/>
              </p:cNvSpPr>
              <p:nvPr/>
            </p:nvSpPr>
            <p:spPr bwMode="auto">
              <a:xfrm>
                <a:off x="4204" y="429"/>
                <a:ext cx="1050"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291" name="Freeform 37">
                <a:extLst>
                  <a:ext uri="{FF2B5EF4-FFF2-40B4-BE49-F238E27FC236}">
                    <a16:creationId xmlns:a16="http://schemas.microsoft.com/office/drawing/2014/main" id="{D6D629FF-99A4-C445-814B-73349ADDC7F4}"/>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499" name="Freeform 38">
                <a:extLst>
                  <a:ext uri="{FF2B5EF4-FFF2-40B4-BE49-F238E27FC236}">
                    <a16:creationId xmlns:a16="http://schemas.microsoft.com/office/drawing/2014/main" id="{99A64A90-EA88-094D-B5BA-9DEE55C33525}"/>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500" name="Rectangle 39">
                <a:extLst>
                  <a:ext uri="{FF2B5EF4-FFF2-40B4-BE49-F238E27FC236}">
                    <a16:creationId xmlns:a16="http://schemas.microsoft.com/office/drawing/2014/main" id="{4F858703-B37B-004C-96CE-22FC3EB7FAD4}"/>
                  </a:ext>
                </a:extLst>
              </p:cNvPr>
              <p:cNvSpPr>
                <a:spLocks noChangeArrowheads="1"/>
              </p:cNvSpPr>
              <p:nvPr/>
            </p:nvSpPr>
            <p:spPr bwMode="auto">
              <a:xfrm>
                <a:off x="4210" y="695"/>
                <a:ext cx="600" cy="44"/>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grpSp>
            <p:nvGrpSpPr>
              <p:cNvPr id="501" name="Group 40">
                <a:extLst>
                  <a:ext uri="{FF2B5EF4-FFF2-40B4-BE49-F238E27FC236}">
                    <a16:creationId xmlns:a16="http://schemas.microsoft.com/office/drawing/2014/main" id="{94FE2F64-7E16-FF44-B770-1FF34858DF6A}"/>
                  </a:ext>
                </a:extLst>
              </p:cNvPr>
              <p:cNvGrpSpPr>
                <a:grpSpLocks/>
              </p:cNvGrpSpPr>
              <p:nvPr/>
            </p:nvGrpSpPr>
            <p:grpSpPr bwMode="auto">
              <a:xfrm>
                <a:off x="4749" y="668"/>
                <a:ext cx="581" cy="145"/>
                <a:chOff x="614" y="2568"/>
                <a:chExt cx="725" cy="139"/>
              </a:xfrm>
            </p:grpSpPr>
            <p:sp>
              <p:nvSpPr>
                <p:cNvPr id="542" name="AutoShape 41">
                  <a:extLst>
                    <a:ext uri="{FF2B5EF4-FFF2-40B4-BE49-F238E27FC236}">
                      <a16:creationId xmlns:a16="http://schemas.microsoft.com/office/drawing/2014/main" id="{FFB919DB-3DB6-2E47-9682-893EFF45038E}"/>
                    </a:ext>
                  </a:extLst>
                </p:cNvPr>
                <p:cNvSpPr>
                  <a:spLocks noChangeArrowheads="1"/>
                </p:cNvSpPr>
                <p:nvPr/>
              </p:nvSpPr>
              <p:spPr bwMode="auto">
                <a:xfrm>
                  <a:off x="616" y="2568"/>
                  <a:ext cx="722" cy="138"/>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543" name="AutoShape 42">
                  <a:extLst>
                    <a:ext uri="{FF2B5EF4-FFF2-40B4-BE49-F238E27FC236}">
                      <a16:creationId xmlns:a16="http://schemas.microsoft.com/office/drawing/2014/main" id="{4E207D69-67B1-E24E-86A3-1CFB9A8ED603}"/>
                    </a:ext>
                  </a:extLst>
                </p:cNvPr>
                <p:cNvSpPr>
                  <a:spLocks noChangeArrowheads="1"/>
                </p:cNvSpPr>
                <p:nvPr/>
              </p:nvSpPr>
              <p:spPr bwMode="auto">
                <a:xfrm>
                  <a:off x="630" y="2583"/>
                  <a:ext cx="689"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grpSp>
          <p:sp>
            <p:nvSpPr>
              <p:cNvPr id="503" name="Rectangle 43">
                <a:extLst>
                  <a:ext uri="{FF2B5EF4-FFF2-40B4-BE49-F238E27FC236}">
                    <a16:creationId xmlns:a16="http://schemas.microsoft.com/office/drawing/2014/main" id="{B50DC330-10D1-2A4E-ACAC-FF9B40FF00F4}"/>
                  </a:ext>
                </a:extLst>
              </p:cNvPr>
              <p:cNvSpPr>
                <a:spLocks noChangeArrowheads="1"/>
              </p:cNvSpPr>
              <p:nvPr/>
            </p:nvSpPr>
            <p:spPr bwMode="auto">
              <a:xfrm>
                <a:off x="4226" y="1017"/>
                <a:ext cx="595" cy="50"/>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grpSp>
            <p:nvGrpSpPr>
              <p:cNvPr id="504" name="Group 44">
                <a:extLst>
                  <a:ext uri="{FF2B5EF4-FFF2-40B4-BE49-F238E27FC236}">
                    <a16:creationId xmlns:a16="http://schemas.microsoft.com/office/drawing/2014/main" id="{2E12D255-3950-B547-9406-602D45CB34C2}"/>
                  </a:ext>
                </a:extLst>
              </p:cNvPr>
              <p:cNvGrpSpPr>
                <a:grpSpLocks/>
              </p:cNvGrpSpPr>
              <p:nvPr/>
            </p:nvGrpSpPr>
            <p:grpSpPr bwMode="auto">
              <a:xfrm>
                <a:off x="4747" y="994"/>
                <a:ext cx="581" cy="134"/>
                <a:chOff x="614" y="2568"/>
                <a:chExt cx="725" cy="139"/>
              </a:xfrm>
            </p:grpSpPr>
            <p:sp>
              <p:nvSpPr>
                <p:cNvPr id="540" name="AutoShape 45">
                  <a:extLst>
                    <a:ext uri="{FF2B5EF4-FFF2-40B4-BE49-F238E27FC236}">
                      <a16:creationId xmlns:a16="http://schemas.microsoft.com/office/drawing/2014/main" id="{BE313EB5-0E75-D64F-9B58-846AEC112DB0}"/>
                    </a:ext>
                  </a:extLst>
                </p:cNvPr>
                <p:cNvSpPr>
                  <a:spLocks noChangeArrowheads="1"/>
                </p:cNvSpPr>
                <p:nvPr/>
              </p:nvSpPr>
              <p:spPr bwMode="auto">
                <a:xfrm>
                  <a:off x="612" y="2569"/>
                  <a:ext cx="729" cy="138"/>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541" name="AutoShape 46">
                  <a:extLst>
                    <a:ext uri="{FF2B5EF4-FFF2-40B4-BE49-F238E27FC236}">
                      <a16:creationId xmlns:a16="http://schemas.microsoft.com/office/drawing/2014/main" id="{7CDD2F87-9EE6-9841-BDE1-56E95B3F0006}"/>
                    </a:ext>
                  </a:extLst>
                </p:cNvPr>
                <p:cNvSpPr>
                  <a:spLocks noChangeArrowheads="1"/>
                </p:cNvSpPr>
                <p:nvPr/>
              </p:nvSpPr>
              <p:spPr bwMode="auto">
                <a:xfrm>
                  <a:off x="625" y="2586"/>
                  <a:ext cx="695" cy="10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grpSp>
          <p:sp>
            <p:nvSpPr>
              <p:cNvPr id="505" name="Rectangle 47">
                <a:extLst>
                  <a:ext uri="{FF2B5EF4-FFF2-40B4-BE49-F238E27FC236}">
                    <a16:creationId xmlns:a16="http://schemas.microsoft.com/office/drawing/2014/main" id="{A3C6AC3E-B182-224E-ABE3-984D17D8AE9D}"/>
                  </a:ext>
                </a:extLst>
              </p:cNvPr>
              <p:cNvSpPr>
                <a:spLocks noChangeArrowheads="1"/>
              </p:cNvSpPr>
              <p:nvPr/>
            </p:nvSpPr>
            <p:spPr bwMode="auto">
              <a:xfrm>
                <a:off x="4215" y="1355"/>
                <a:ext cx="600" cy="50"/>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506" name="Rectangle 48">
                <a:extLst>
                  <a:ext uri="{FF2B5EF4-FFF2-40B4-BE49-F238E27FC236}">
                    <a16:creationId xmlns:a16="http://schemas.microsoft.com/office/drawing/2014/main" id="{D49F39F4-203C-5E48-875C-EE137013CD0B}"/>
                  </a:ext>
                </a:extLst>
              </p:cNvPr>
              <p:cNvSpPr>
                <a:spLocks noChangeArrowheads="1"/>
              </p:cNvSpPr>
              <p:nvPr/>
            </p:nvSpPr>
            <p:spPr bwMode="auto">
              <a:xfrm>
                <a:off x="4226" y="1655"/>
                <a:ext cx="600" cy="50"/>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grpSp>
            <p:nvGrpSpPr>
              <p:cNvPr id="507" name="Group 49">
                <a:extLst>
                  <a:ext uri="{FF2B5EF4-FFF2-40B4-BE49-F238E27FC236}">
                    <a16:creationId xmlns:a16="http://schemas.microsoft.com/office/drawing/2014/main" id="{CBB7495C-CDDF-B74E-AC55-41F4E153E97A}"/>
                  </a:ext>
                </a:extLst>
              </p:cNvPr>
              <p:cNvGrpSpPr>
                <a:grpSpLocks/>
              </p:cNvGrpSpPr>
              <p:nvPr/>
            </p:nvGrpSpPr>
            <p:grpSpPr bwMode="auto">
              <a:xfrm>
                <a:off x="4735" y="1627"/>
                <a:ext cx="582" cy="151"/>
                <a:chOff x="614" y="2568"/>
                <a:chExt cx="725" cy="139"/>
              </a:xfrm>
            </p:grpSpPr>
            <p:sp>
              <p:nvSpPr>
                <p:cNvPr id="538" name="AutoShape 50">
                  <a:extLst>
                    <a:ext uri="{FF2B5EF4-FFF2-40B4-BE49-F238E27FC236}">
                      <a16:creationId xmlns:a16="http://schemas.microsoft.com/office/drawing/2014/main" id="{DBD04B1C-004E-494D-9602-0F1310B0C334}"/>
                    </a:ext>
                  </a:extLst>
                </p:cNvPr>
                <p:cNvSpPr>
                  <a:spLocks noChangeArrowheads="1"/>
                </p:cNvSpPr>
                <p:nvPr/>
              </p:nvSpPr>
              <p:spPr bwMode="auto">
                <a:xfrm>
                  <a:off x="614" y="2568"/>
                  <a:ext cx="727" cy="138"/>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539" name="AutoShape 51">
                  <a:extLst>
                    <a:ext uri="{FF2B5EF4-FFF2-40B4-BE49-F238E27FC236}">
                      <a16:creationId xmlns:a16="http://schemas.microsoft.com/office/drawing/2014/main" id="{3D0C8D43-BC47-E747-9FD0-5C502E897CF7}"/>
                    </a:ext>
                  </a:extLst>
                </p:cNvPr>
                <p:cNvSpPr>
                  <a:spLocks noChangeArrowheads="1"/>
                </p:cNvSpPr>
                <p:nvPr/>
              </p:nvSpPr>
              <p:spPr bwMode="auto">
                <a:xfrm>
                  <a:off x="627" y="2583"/>
                  <a:ext cx="694"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grpSp>
          <p:sp>
            <p:nvSpPr>
              <p:cNvPr id="508" name="Freeform 52">
                <a:extLst>
                  <a:ext uri="{FF2B5EF4-FFF2-40B4-BE49-F238E27FC236}">
                    <a16:creationId xmlns:a16="http://schemas.microsoft.com/office/drawing/2014/main" id="{00C2FD89-F255-5B44-B5A0-4E02CB37B47B}"/>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nvGrpSpPr>
              <p:cNvPr id="509" name="Group 53">
                <a:extLst>
                  <a:ext uri="{FF2B5EF4-FFF2-40B4-BE49-F238E27FC236}">
                    <a16:creationId xmlns:a16="http://schemas.microsoft.com/office/drawing/2014/main" id="{C35E79E1-71FE-4E4A-83A2-F8C0643953EC}"/>
                  </a:ext>
                </a:extLst>
              </p:cNvPr>
              <p:cNvGrpSpPr>
                <a:grpSpLocks/>
              </p:cNvGrpSpPr>
              <p:nvPr/>
            </p:nvGrpSpPr>
            <p:grpSpPr bwMode="auto">
              <a:xfrm>
                <a:off x="4739" y="1327"/>
                <a:ext cx="582" cy="139"/>
                <a:chOff x="614" y="2568"/>
                <a:chExt cx="725" cy="139"/>
              </a:xfrm>
            </p:grpSpPr>
            <p:sp>
              <p:nvSpPr>
                <p:cNvPr id="536" name="AutoShape 54">
                  <a:extLst>
                    <a:ext uri="{FF2B5EF4-FFF2-40B4-BE49-F238E27FC236}">
                      <a16:creationId xmlns:a16="http://schemas.microsoft.com/office/drawing/2014/main" id="{95A667E4-D78B-7A4C-A440-4917259D7A56}"/>
                    </a:ext>
                  </a:extLst>
                </p:cNvPr>
                <p:cNvSpPr>
                  <a:spLocks noChangeArrowheads="1"/>
                </p:cNvSpPr>
                <p:nvPr/>
              </p:nvSpPr>
              <p:spPr bwMode="auto">
                <a:xfrm>
                  <a:off x="615" y="2568"/>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537" name="AutoShape 55">
                  <a:extLst>
                    <a:ext uri="{FF2B5EF4-FFF2-40B4-BE49-F238E27FC236}">
                      <a16:creationId xmlns:a16="http://schemas.microsoft.com/office/drawing/2014/main" id="{ED50BD44-2B1A-A041-ACD3-EEFDC8341188}"/>
                    </a:ext>
                  </a:extLst>
                </p:cNvPr>
                <p:cNvSpPr>
                  <a:spLocks noChangeArrowheads="1"/>
                </p:cNvSpPr>
                <p:nvPr/>
              </p:nvSpPr>
              <p:spPr bwMode="auto">
                <a:xfrm>
                  <a:off x="629" y="2585"/>
                  <a:ext cx="687" cy="105"/>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grpSp>
          <p:sp>
            <p:nvSpPr>
              <p:cNvPr id="510" name="Rectangle 56">
                <a:extLst>
                  <a:ext uri="{FF2B5EF4-FFF2-40B4-BE49-F238E27FC236}">
                    <a16:creationId xmlns:a16="http://schemas.microsoft.com/office/drawing/2014/main" id="{5DA6EF43-A6D1-5A48-BBCA-48444D1A9E86}"/>
                  </a:ext>
                </a:extLst>
              </p:cNvPr>
              <p:cNvSpPr>
                <a:spLocks noChangeArrowheads="1"/>
              </p:cNvSpPr>
              <p:nvPr/>
            </p:nvSpPr>
            <p:spPr bwMode="auto">
              <a:xfrm>
                <a:off x="5249" y="429"/>
                <a:ext cx="70" cy="2291"/>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518" name="Freeform 57">
                <a:extLst>
                  <a:ext uri="{FF2B5EF4-FFF2-40B4-BE49-F238E27FC236}">
                    <a16:creationId xmlns:a16="http://schemas.microsoft.com/office/drawing/2014/main" id="{3C6C8679-5D2D-A24A-B371-C4C1F50D16C2}"/>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519" name="Freeform 58">
                <a:extLst>
                  <a:ext uri="{FF2B5EF4-FFF2-40B4-BE49-F238E27FC236}">
                    <a16:creationId xmlns:a16="http://schemas.microsoft.com/office/drawing/2014/main" id="{84C1EB21-DBAC-5D42-A7C0-5F245901D03F}"/>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520" name="Oval 59">
                <a:extLst>
                  <a:ext uri="{FF2B5EF4-FFF2-40B4-BE49-F238E27FC236}">
                    <a16:creationId xmlns:a16="http://schemas.microsoft.com/office/drawing/2014/main" id="{D88785FB-A16E-B34D-8961-EB75C81E8E45}"/>
                  </a:ext>
                </a:extLst>
              </p:cNvPr>
              <p:cNvSpPr>
                <a:spLocks noChangeArrowheads="1"/>
              </p:cNvSpPr>
              <p:nvPr/>
            </p:nvSpPr>
            <p:spPr bwMode="auto">
              <a:xfrm>
                <a:off x="5517" y="2609"/>
                <a:ext cx="48" cy="100"/>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529" name="Freeform 60">
                <a:extLst>
                  <a:ext uri="{FF2B5EF4-FFF2-40B4-BE49-F238E27FC236}">
                    <a16:creationId xmlns:a16="http://schemas.microsoft.com/office/drawing/2014/main" id="{137D376C-6C12-0648-BCAA-30DCACD94D7B}"/>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530" name="AutoShape 61">
                <a:extLst>
                  <a:ext uri="{FF2B5EF4-FFF2-40B4-BE49-F238E27FC236}">
                    <a16:creationId xmlns:a16="http://schemas.microsoft.com/office/drawing/2014/main" id="{3524D490-AC16-CF4B-AAFE-EF4C666B3F72}"/>
                  </a:ext>
                </a:extLst>
              </p:cNvPr>
              <p:cNvSpPr>
                <a:spLocks noChangeArrowheads="1"/>
              </p:cNvSpPr>
              <p:nvPr/>
            </p:nvSpPr>
            <p:spPr bwMode="auto">
              <a:xfrm>
                <a:off x="4140" y="2675"/>
                <a:ext cx="1200" cy="150"/>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531" name="AutoShape 62">
                <a:extLst>
                  <a:ext uri="{FF2B5EF4-FFF2-40B4-BE49-F238E27FC236}">
                    <a16:creationId xmlns:a16="http://schemas.microsoft.com/office/drawing/2014/main" id="{B279651A-6EBD-F542-B219-9B4C83AF459F}"/>
                  </a:ext>
                </a:extLst>
              </p:cNvPr>
              <p:cNvSpPr>
                <a:spLocks noChangeArrowheads="1"/>
              </p:cNvSpPr>
              <p:nvPr/>
            </p:nvSpPr>
            <p:spPr bwMode="auto">
              <a:xfrm>
                <a:off x="4204" y="2709"/>
                <a:ext cx="1071" cy="83"/>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532" name="Oval 63">
                <a:extLst>
                  <a:ext uri="{FF2B5EF4-FFF2-40B4-BE49-F238E27FC236}">
                    <a16:creationId xmlns:a16="http://schemas.microsoft.com/office/drawing/2014/main" id="{15D5DA26-8982-F44B-A3F7-03FEC745AB79}"/>
                  </a:ext>
                </a:extLst>
              </p:cNvPr>
              <p:cNvSpPr>
                <a:spLocks noChangeArrowheads="1"/>
              </p:cNvSpPr>
              <p:nvPr/>
            </p:nvSpPr>
            <p:spPr bwMode="auto">
              <a:xfrm>
                <a:off x="4306" y="2381"/>
                <a:ext cx="161" cy="144"/>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533" name="Oval 64">
                <a:extLst>
                  <a:ext uri="{FF2B5EF4-FFF2-40B4-BE49-F238E27FC236}">
                    <a16:creationId xmlns:a16="http://schemas.microsoft.com/office/drawing/2014/main" id="{25B61B78-2AA0-A245-9C22-EC0A104A491C}"/>
                  </a:ext>
                </a:extLst>
              </p:cNvPr>
              <p:cNvSpPr>
                <a:spLocks noChangeArrowheads="1"/>
              </p:cNvSpPr>
              <p:nvPr/>
            </p:nvSpPr>
            <p:spPr bwMode="auto">
              <a:xfrm>
                <a:off x="4488" y="2381"/>
                <a:ext cx="155" cy="144"/>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dirty="0">
                  <a:ln>
                    <a:noFill/>
                  </a:ln>
                  <a:solidFill>
                    <a:srgbClr val="FF0000"/>
                  </a:solidFill>
                  <a:effectLst/>
                  <a:uLnTx/>
                  <a:uFillTx/>
                  <a:latin typeface="Calibri"/>
                  <a:ea typeface="ＭＳ Ｐゴシック" panose="020B0600070205080204" pitchFamily="34" charset="-128"/>
                  <a:cs typeface="Arial" panose="020B0604020202020204" pitchFamily="34" charset="0"/>
                </a:endParaRPr>
              </a:p>
            </p:txBody>
          </p:sp>
          <p:sp>
            <p:nvSpPr>
              <p:cNvPr id="534" name="Oval 65">
                <a:extLst>
                  <a:ext uri="{FF2B5EF4-FFF2-40B4-BE49-F238E27FC236}">
                    <a16:creationId xmlns:a16="http://schemas.microsoft.com/office/drawing/2014/main" id="{78934A6A-6F9D-5541-8897-F81821D1AF16}"/>
                  </a:ext>
                </a:extLst>
              </p:cNvPr>
              <p:cNvSpPr>
                <a:spLocks noChangeArrowheads="1"/>
              </p:cNvSpPr>
              <p:nvPr/>
            </p:nvSpPr>
            <p:spPr bwMode="auto">
              <a:xfrm>
                <a:off x="4660" y="2381"/>
                <a:ext cx="161" cy="139"/>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535" name="Rectangle 66">
                <a:extLst>
                  <a:ext uri="{FF2B5EF4-FFF2-40B4-BE49-F238E27FC236}">
                    <a16:creationId xmlns:a16="http://schemas.microsoft.com/office/drawing/2014/main" id="{4994117A-432E-094B-BF94-5385D43F9BDE}"/>
                  </a:ext>
                </a:extLst>
              </p:cNvPr>
              <p:cNvSpPr>
                <a:spLocks noChangeArrowheads="1"/>
              </p:cNvSpPr>
              <p:nvPr/>
            </p:nvSpPr>
            <p:spPr bwMode="auto">
              <a:xfrm>
                <a:off x="5061" y="1838"/>
                <a:ext cx="86" cy="760"/>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grpSp>
        <p:grpSp>
          <p:nvGrpSpPr>
            <p:cNvPr id="544" name="Group 67">
              <a:extLst>
                <a:ext uri="{FF2B5EF4-FFF2-40B4-BE49-F238E27FC236}">
                  <a16:creationId xmlns:a16="http://schemas.microsoft.com/office/drawing/2014/main" id="{A6DA78F5-835E-D242-9B19-A42AE8C14789}"/>
                </a:ext>
              </a:extLst>
            </p:cNvPr>
            <p:cNvGrpSpPr>
              <a:grpSpLocks/>
            </p:cNvGrpSpPr>
            <p:nvPr/>
          </p:nvGrpSpPr>
          <p:grpSpPr bwMode="auto">
            <a:xfrm>
              <a:off x="6887853" y="976051"/>
              <a:ext cx="742950" cy="742950"/>
              <a:chOff x="-44" y="1473"/>
              <a:chExt cx="981" cy="1105"/>
            </a:xfrm>
          </p:grpSpPr>
          <p:pic>
            <p:nvPicPr>
              <p:cNvPr id="545" name="Picture 68" descr="desktop_computer_stylized_medium">
                <a:extLst>
                  <a:ext uri="{FF2B5EF4-FFF2-40B4-BE49-F238E27FC236}">
                    <a16:creationId xmlns:a16="http://schemas.microsoft.com/office/drawing/2014/main" id="{AF3FF2A0-2B19-2846-B88C-3A51C71882A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46" name="Freeform 69">
                <a:extLst>
                  <a:ext uri="{FF2B5EF4-FFF2-40B4-BE49-F238E27FC236}">
                    <a16:creationId xmlns:a16="http://schemas.microsoft.com/office/drawing/2014/main" id="{77A4C668-554A-6C44-A4D3-0F6A27C1F48D}"/>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grpSp>
      <p:sp>
        <p:nvSpPr>
          <p:cNvPr id="56" name="Slide Number Placeholder 2">
            <a:extLst>
              <a:ext uri="{FF2B5EF4-FFF2-40B4-BE49-F238E27FC236}">
                <a16:creationId xmlns:a16="http://schemas.microsoft.com/office/drawing/2014/main" id="{8064881B-A35A-8B40-BFE6-0E4FAAB88AA2}"/>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a:ea typeface="+mn-ea"/>
                <a:cs typeface="+mn-cs"/>
              </a:rPr>
              <a:t>Application Layer: 2-</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48</a:t>
            </a:fld>
            <a:endParaRPr kumimoji="0" lang="en-US" sz="1100" b="0" i="0" u="none" strike="noStrike" kern="1200" cap="none" spc="0" normalizeH="0" baseline="0" noProof="0" dirty="0">
              <a:ln>
                <a:noFill/>
              </a:ln>
              <a:solidFill>
                <a:prstClr val="white">
                  <a:lumMod val="50000"/>
                </a:prstClr>
              </a:solidFill>
              <a:effectLst/>
              <a:uLnTx/>
              <a:uFillTx/>
              <a:latin typeface="Calibri"/>
              <a:ea typeface="+mn-ea"/>
              <a:cs typeface="+mn-cs"/>
            </a:endParaRPr>
          </a:p>
        </p:txBody>
      </p:sp>
    </p:spTree>
    <p:extLst>
      <p:ext uri="{BB962C8B-B14F-4D97-AF65-F5344CB8AC3E}">
        <p14:creationId xmlns:p14="http://schemas.microsoft.com/office/powerpoint/2010/main" val="51033528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272">
                                            <p:txEl>
                                              <p:pRg st="2" end="2"/>
                                            </p:txEl>
                                          </p:spTgt>
                                        </p:tgtEl>
                                        <p:attrNameLst>
                                          <p:attrName>style.visibility</p:attrName>
                                        </p:attrNameLst>
                                      </p:cBhvr>
                                      <p:to>
                                        <p:strVal val="visible"/>
                                      </p:to>
                                    </p:set>
                                    <p:animEffect transition="in" filter="dissolve">
                                      <p:cBhvr>
                                        <p:cTn id="7" dur="500"/>
                                        <p:tgtEl>
                                          <p:spTgt spid="272">
                                            <p:txEl>
                                              <p:pRg st="2" end="2"/>
                                            </p:txEl>
                                          </p:spTgt>
                                        </p:tgtEl>
                                      </p:cBhvr>
                                    </p:animEffect>
                                  </p:childTnLst>
                                </p:cTn>
                              </p:par>
                              <p:par>
                                <p:cTn id="8" presetID="9" presetClass="entr" presetSubtype="0" fill="hold" nodeType="withEffect">
                                  <p:stCondLst>
                                    <p:cond delay="0"/>
                                  </p:stCondLst>
                                  <p:childTnLst>
                                    <p:set>
                                      <p:cBhvr>
                                        <p:cTn id="9" dur="1" fill="hold">
                                          <p:stCondLst>
                                            <p:cond delay="0"/>
                                          </p:stCondLst>
                                        </p:cTn>
                                        <p:tgtEl>
                                          <p:spTgt spid="272">
                                            <p:txEl>
                                              <p:pRg st="3" end="3"/>
                                            </p:txEl>
                                          </p:spTgt>
                                        </p:tgtEl>
                                        <p:attrNameLst>
                                          <p:attrName>style.visibility</p:attrName>
                                        </p:attrNameLst>
                                      </p:cBhvr>
                                      <p:to>
                                        <p:strVal val="visible"/>
                                      </p:to>
                                    </p:set>
                                    <p:animEffect transition="in" filter="dissolve">
                                      <p:cBhvr>
                                        <p:cTn id="10" dur="500"/>
                                        <p:tgtEl>
                                          <p:spTgt spid="272">
                                            <p:txEl>
                                              <p:pRg st="3" end="3"/>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9" presetClass="entr" presetSubtype="0" fill="hold" nodeType="clickEffect">
                                  <p:stCondLst>
                                    <p:cond delay="0"/>
                                  </p:stCondLst>
                                  <p:childTnLst>
                                    <p:set>
                                      <p:cBhvr>
                                        <p:cTn id="14" dur="1" fill="hold">
                                          <p:stCondLst>
                                            <p:cond delay="0"/>
                                          </p:stCondLst>
                                        </p:cTn>
                                        <p:tgtEl>
                                          <p:spTgt spid="272">
                                            <p:txEl>
                                              <p:pRg st="4" end="4"/>
                                            </p:txEl>
                                          </p:spTgt>
                                        </p:tgtEl>
                                        <p:attrNameLst>
                                          <p:attrName>style.visibility</p:attrName>
                                        </p:attrNameLst>
                                      </p:cBhvr>
                                      <p:to>
                                        <p:strVal val="visible"/>
                                      </p:to>
                                    </p:set>
                                    <p:animEffect transition="in" filter="dissolve">
                                      <p:cBhvr>
                                        <p:cTn id="15" dur="500"/>
                                        <p:tgtEl>
                                          <p:spTgt spid="272">
                                            <p:txEl>
                                              <p:pRg st="4" end="4"/>
                                            </p:txEl>
                                          </p:spTgt>
                                        </p:tgtEl>
                                      </p:cBhvr>
                                    </p:animEffect>
                                  </p:childTnLst>
                                </p:cTn>
                              </p:par>
                              <p:par>
                                <p:cTn id="16" presetID="9" presetClass="entr" presetSubtype="0" fill="hold" nodeType="withEffect">
                                  <p:stCondLst>
                                    <p:cond delay="0"/>
                                  </p:stCondLst>
                                  <p:childTnLst>
                                    <p:set>
                                      <p:cBhvr>
                                        <p:cTn id="17" dur="1" fill="hold">
                                          <p:stCondLst>
                                            <p:cond delay="0"/>
                                          </p:stCondLst>
                                        </p:cTn>
                                        <p:tgtEl>
                                          <p:spTgt spid="272">
                                            <p:txEl>
                                              <p:pRg st="5" end="5"/>
                                            </p:txEl>
                                          </p:spTgt>
                                        </p:tgtEl>
                                        <p:attrNameLst>
                                          <p:attrName>style.visibility</p:attrName>
                                        </p:attrNameLst>
                                      </p:cBhvr>
                                      <p:to>
                                        <p:strVal val="visible"/>
                                      </p:to>
                                    </p:set>
                                    <p:animEffect transition="in" filter="dissolve">
                                      <p:cBhvr>
                                        <p:cTn id="18" dur="500"/>
                                        <p:tgtEl>
                                          <p:spTgt spid="272">
                                            <p:txEl>
                                              <p:pRg st="5" end="5"/>
                                            </p:txEl>
                                          </p:spTgt>
                                        </p:tgtEl>
                                      </p:cBhvr>
                                    </p:animEffect>
                                  </p:childTnLst>
                                </p:cTn>
                              </p:par>
                            </p:childTnLst>
                          </p:cTn>
                        </p:par>
                      </p:childTnLst>
                    </p:cTn>
                  </p:par>
                  <p:par>
                    <p:cTn id="19" fill="hold">
                      <p:stCondLst>
                        <p:cond delay="indefinite"/>
                      </p:stCondLst>
                      <p:childTnLst>
                        <p:par>
                          <p:cTn id="20" fill="hold">
                            <p:stCondLst>
                              <p:cond delay="0"/>
                            </p:stCondLst>
                            <p:childTnLst>
                              <p:par>
                                <p:cTn id="21" presetID="9" presetClass="entr" presetSubtype="0" fill="hold" nodeType="clickEffect">
                                  <p:stCondLst>
                                    <p:cond delay="0"/>
                                  </p:stCondLst>
                                  <p:childTnLst>
                                    <p:set>
                                      <p:cBhvr>
                                        <p:cTn id="22" dur="1" fill="hold">
                                          <p:stCondLst>
                                            <p:cond delay="0"/>
                                          </p:stCondLst>
                                        </p:cTn>
                                        <p:tgtEl>
                                          <p:spTgt spid="2"/>
                                        </p:tgtEl>
                                        <p:attrNameLst>
                                          <p:attrName>style.visibility</p:attrName>
                                        </p:attrNameLst>
                                      </p:cBhvr>
                                      <p:to>
                                        <p:strVal val="visible"/>
                                      </p:to>
                                    </p:set>
                                    <p:animEffect transition="in" filter="dissolve">
                                      <p:cBhvr>
                                        <p:cTn id="23" dur="500"/>
                                        <p:tgtEl>
                                          <p:spTgt spid="2"/>
                                        </p:tgtEl>
                                      </p:cBhvr>
                                    </p:animEffect>
                                  </p:childTnLst>
                                </p:cTn>
                              </p:par>
                            </p:childTnLst>
                          </p:cTn>
                        </p:par>
                        <p:par>
                          <p:cTn id="24" fill="hold">
                            <p:stCondLst>
                              <p:cond delay="500"/>
                            </p:stCondLst>
                            <p:childTnLst>
                              <p:par>
                                <p:cTn id="25" presetID="22" presetClass="entr" presetSubtype="8" fill="hold" nodeType="afterEffect">
                                  <p:stCondLst>
                                    <p:cond delay="0"/>
                                  </p:stCondLst>
                                  <p:childTnLst>
                                    <p:set>
                                      <p:cBhvr>
                                        <p:cTn id="26" dur="1" fill="hold">
                                          <p:stCondLst>
                                            <p:cond delay="0"/>
                                          </p:stCondLst>
                                        </p:cTn>
                                        <p:tgtEl>
                                          <p:spTgt spid="273"/>
                                        </p:tgtEl>
                                        <p:attrNameLst>
                                          <p:attrName>style.visibility</p:attrName>
                                        </p:attrNameLst>
                                      </p:cBhvr>
                                      <p:to>
                                        <p:strVal val="visible"/>
                                      </p:to>
                                    </p:set>
                                    <p:animEffect transition="in" filter="wipe(left)">
                                      <p:cBhvr>
                                        <p:cTn id="27" dur="500"/>
                                        <p:tgtEl>
                                          <p:spTgt spid="273"/>
                                        </p:tgtEl>
                                      </p:cBhvr>
                                    </p:animEffect>
                                  </p:childTnLst>
                                </p:cTn>
                              </p:par>
                              <p:par>
                                <p:cTn id="28" presetID="22" presetClass="entr" presetSubtype="8" fill="hold" grpId="0" nodeType="withEffect">
                                  <p:stCondLst>
                                    <p:cond delay="0"/>
                                  </p:stCondLst>
                                  <p:childTnLst>
                                    <p:set>
                                      <p:cBhvr>
                                        <p:cTn id="29" dur="1" fill="hold">
                                          <p:stCondLst>
                                            <p:cond delay="0"/>
                                          </p:stCondLst>
                                        </p:cTn>
                                        <p:tgtEl>
                                          <p:spTgt spid="274"/>
                                        </p:tgtEl>
                                        <p:attrNameLst>
                                          <p:attrName>style.visibility</p:attrName>
                                        </p:attrNameLst>
                                      </p:cBhvr>
                                      <p:to>
                                        <p:strVal val="visible"/>
                                      </p:to>
                                    </p:set>
                                    <p:animEffect transition="in" filter="wipe(left)">
                                      <p:cBhvr>
                                        <p:cTn id="30" dur="500"/>
                                        <p:tgtEl>
                                          <p:spTgt spid="274"/>
                                        </p:tgtEl>
                                      </p:cBhvr>
                                    </p:animEffect>
                                  </p:childTnLst>
                                </p:cTn>
                              </p:par>
                            </p:childTnLst>
                          </p:cTn>
                        </p:par>
                        <p:par>
                          <p:cTn id="31" fill="hold">
                            <p:stCondLst>
                              <p:cond delay="1000"/>
                            </p:stCondLst>
                            <p:childTnLst>
                              <p:par>
                                <p:cTn id="32" presetID="9" presetClass="entr" presetSubtype="0" fill="hold" grpId="0" nodeType="afterEffect">
                                  <p:stCondLst>
                                    <p:cond delay="0"/>
                                  </p:stCondLst>
                                  <p:childTnLst>
                                    <p:set>
                                      <p:cBhvr>
                                        <p:cTn id="33" dur="1" fill="hold">
                                          <p:stCondLst>
                                            <p:cond delay="0"/>
                                          </p:stCondLst>
                                        </p:cTn>
                                        <p:tgtEl>
                                          <p:spTgt spid="279"/>
                                        </p:tgtEl>
                                        <p:attrNameLst>
                                          <p:attrName>style.visibility</p:attrName>
                                        </p:attrNameLst>
                                      </p:cBhvr>
                                      <p:to>
                                        <p:strVal val="visible"/>
                                      </p:to>
                                    </p:set>
                                    <p:animEffect transition="in" filter="dissolve">
                                      <p:cBhvr>
                                        <p:cTn id="34" dur="500"/>
                                        <p:tgtEl>
                                          <p:spTgt spid="279"/>
                                        </p:tgtEl>
                                      </p:cBhvr>
                                    </p:animEffect>
                                  </p:childTnLst>
                                </p:cTn>
                              </p:par>
                            </p:childTnLst>
                          </p:cTn>
                        </p:par>
                      </p:childTnLst>
                    </p:cTn>
                  </p:par>
                  <p:par>
                    <p:cTn id="35" fill="hold">
                      <p:stCondLst>
                        <p:cond delay="indefinite"/>
                      </p:stCondLst>
                      <p:childTnLst>
                        <p:par>
                          <p:cTn id="36" fill="hold">
                            <p:stCondLst>
                              <p:cond delay="0"/>
                            </p:stCondLst>
                            <p:childTnLst>
                              <p:par>
                                <p:cTn id="37" presetID="22" presetClass="entr" presetSubtype="2" fill="hold" nodeType="clickEffect">
                                  <p:stCondLst>
                                    <p:cond delay="0"/>
                                  </p:stCondLst>
                                  <p:childTnLst>
                                    <p:set>
                                      <p:cBhvr>
                                        <p:cTn id="38" dur="1" fill="hold">
                                          <p:stCondLst>
                                            <p:cond delay="0"/>
                                          </p:stCondLst>
                                        </p:cTn>
                                        <p:tgtEl>
                                          <p:spTgt spid="275"/>
                                        </p:tgtEl>
                                        <p:attrNameLst>
                                          <p:attrName>style.visibility</p:attrName>
                                        </p:attrNameLst>
                                      </p:cBhvr>
                                      <p:to>
                                        <p:strVal val="visible"/>
                                      </p:to>
                                    </p:set>
                                    <p:animEffect transition="in" filter="wipe(right)">
                                      <p:cBhvr>
                                        <p:cTn id="39" dur="500"/>
                                        <p:tgtEl>
                                          <p:spTgt spid="275"/>
                                        </p:tgtEl>
                                      </p:cBhvr>
                                    </p:animEffect>
                                  </p:childTnLst>
                                </p:cTn>
                              </p:par>
                              <p:par>
                                <p:cTn id="40" presetID="22" presetClass="entr" presetSubtype="2" fill="hold" nodeType="withEffect">
                                  <p:stCondLst>
                                    <p:cond delay="0"/>
                                  </p:stCondLst>
                                  <p:childTnLst>
                                    <p:set>
                                      <p:cBhvr>
                                        <p:cTn id="41" dur="1" fill="hold">
                                          <p:stCondLst>
                                            <p:cond delay="0"/>
                                          </p:stCondLst>
                                        </p:cTn>
                                        <p:tgtEl>
                                          <p:spTgt spid="276"/>
                                        </p:tgtEl>
                                        <p:attrNameLst>
                                          <p:attrName>style.visibility</p:attrName>
                                        </p:attrNameLst>
                                      </p:cBhvr>
                                      <p:to>
                                        <p:strVal val="visible"/>
                                      </p:to>
                                    </p:set>
                                    <p:animEffect transition="in" filter="wipe(right)">
                                      <p:cBhvr>
                                        <p:cTn id="42" dur="500"/>
                                        <p:tgtEl>
                                          <p:spTgt spid="276"/>
                                        </p:tgtEl>
                                      </p:cBhvr>
                                    </p:animEffect>
                                  </p:childTnLst>
                                </p:cTn>
                              </p:par>
                            </p:childTnLst>
                          </p:cTn>
                        </p:par>
                      </p:childTnLst>
                    </p:cTn>
                  </p:par>
                  <p:par>
                    <p:cTn id="43" fill="hold">
                      <p:stCondLst>
                        <p:cond delay="indefinite"/>
                      </p:stCondLst>
                      <p:childTnLst>
                        <p:par>
                          <p:cTn id="44" fill="hold">
                            <p:stCondLst>
                              <p:cond delay="0"/>
                            </p:stCondLst>
                            <p:childTnLst>
                              <p:par>
                                <p:cTn id="45" presetID="1" presetClass="entr" presetSubtype="0" fill="hold" nodeType="clickEffect">
                                  <p:stCondLst>
                                    <p:cond delay="0"/>
                                  </p:stCondLst>
                                  <p:childTnLst>
                                    <p:set>
                                      <p:cBhvr>
                                        <p:cTn id="46" dur="1" fill="hold">
                                          <p:stCondLst>
                                            <p:cond delay="0"/>
                                          </p:stCondLst>
                                        </p:cTn>
                                        <p:tgtEl>
                                          <p:spTgt spid="280"/>
                                        </p:tgtEl>
                                        <p:attrNameLst>
                                          <p:attrName>style.visibility</p:attrName>
                                        </p:attrNameLst>
                                      </p:cBhvr>
                                      <p:to>
                                        <p:strVal val="visible"/>
                                      </p:to>
                                    </p:set>
                                  </p:childTnLst>
                                </p:cTn>
                              </p:par>
                            </p:childTnLst>
                          </p:cTn>
                        </p:par>
                        <p:par>
                          <p:cTn id="47" fill="hold">
                            <p:stCondLst>
                              <p:cond delay="0"/>
                            </p:stCondLst>
                            <p:childTnLst>
                              <p:par>
                                <p:cTn id="48" presetID="22" presetClass="entr" presetSubtype="8" fill="hold" nodeType="afterEffect">
                                  <p:stCondLst>
                                    <p:cond delay="0"/>
                                  </p:stCondLst>
                                  <p:childTnLst>
                                    <p:set>
                                      <p:cBhvr>
                                        <p:cTn id="49" dur="1" fill="hold">
                                          <p:stCondLst>
                                            <p:cond delay="0"/>
                                          </p:stCondLst>
                                        </p:cTn>
                                        <p:tgtEl>
                                          <p:spTgt spid="281"/>
                                        </p:tgtEl>
                                        <p:attrNameLst>
                                          <p:attrName>style.visibility</p:attrName>
                                        </p:attrNameLst>
                                      </p:cBhvr>
                                      <p:to>
                                        <p:strVal val="visible"/>
                                      </p:to>
                                    </p:set>
                                    <p:animEffect transition="in" filter="wipe(left)">
                                      <p:cBhvr>
                                        <p:cTn id="50" dur="500"/>
                                        <p:tgtEl>
                                          <p:spTgt spid="281"/>
                                        </p:tgtEl>
                                      </p:cBhvr>
                                    </p:animEffect>
                                  </p:childTnLst>
                                </p:cTn>
                              </p:par>
                              <p:par>
                                <p:cTn id="51" presetID="22" presetClass="entr" presetSubtype="8" fill="hold" grpId="0" nodeType="withEffect">
                                  <p:stCondLst>
                                    <p:cond delay="0"/>
                                  </p:stCondLst>
                                  <p:childTnLst>
                                    <p:set>
                                      <p:cBhvr>
                                        <p:cTn id="52" dur="1" fill="hold">
                                          <p:stCondLst>
                                            <p:cond delay="0"/>
                                          </p:stCondLst>
                                        </p:cTn>
                                        <p:tgtEl>
                                          <p:spTgt spid="282"/>
                                        </p:tgtEl>
                                        <p:attrNameLst>
                                          <p:attrName>style.visibility</p:attrName>
                                        </p:attrNameLst>
                                      </p:cBhvr>
                                      <p:to>
                                        <p:strVal val="visible"/>
                                      </p:to>
                                    </p:set>
                                    <p:animEffect transition="in" filter="wipe(left)">
                                      <p:cBhvr>
                                        <p:cTn id="53" dur="500"/>
                                        <p:tgtEl>
                                          <p:spTgt spid="282"/>
                                        </p:tgtEl>
                                      </p:cBhvr>
                                    </p:animEffect>
                                  </p:childTnLst>
                                </p:cTn>
                              </p:par>
                            </p:childTnLst>
                          </p:cTn>
                        </p:par>
                        <p:par>
                          <p:cTn id="54" fill="hold">
                            <p:stCondLst>
                              <p:cond delay="500"/>
                            </p:stCondLst>
                            <p:childTnLst>
                              <p:par>
                                <p:cTn id="55" presetID="9" presetClass="entr" presetSubtype="0" fill="hold" grpId="0" nodeType="afterEffect">
                                  <p:stCondLst>
                                    <p:cond delay="0"/>
                                  </p:stCondLst>
                                  <p:childTnLst>
                                    <p:set>
                                      <p:cBhvr>
                                        <p:cTn id="56" dur="1" fill="hold">
                                          <p:stCondLst>
                                            <p:cond delay="0"/>
                                          </p:stCondLst>
                                        </p:cTn>
                                        <p:tgtEl>
                                          <p:spTgt spid="285"/>
                                        </p:tgtEl>
                                        <p:attrNameLst>
                                          <p:attrName>style.visibility</p:attrName>
                                        </p:attrNameLst>
                                      </p:cBhvr>
                                      <p:to>
                                        <p:strVal val="visible"/>
                                      </p:to>
                                    </p:set>
                                    <p:animEffect transition="in" filter="dissolve">
                                      <p:cBhvr>
                                        <p:cTn id="57" dur="500"/>
                                        <p:tgtEl>
                                          <p:spTgt spid="285"/>
                                        </p:tgtEl>
                                      </p:cBhvr>
                                    </p:animEffect>
                                  </p:childTnLst>
                                </p:cTn>
                              </p:par>
                            </p:childTnLst>
                          </p:cTn>
                        </p:par>
                      </p:childTnLst>
                    </p:cTn>
                  </p:par>
                  <p:par>
                    <p:cTn id="58" fill="hold">
                      <p:stCondLst>
                        <p:cond delay="indefinite"/>
                      </p:stCondLst>
                      <p:childTnLst>
                        <p:par>
                          <p:cTn id="59" fill="hold">
                            <p:stCondLst>
                              <p:cond delay="0"/>
                            </p:stCondLst>
                            <p:childTnLst>
                              <p:par>
                                <p:cTn id="60" presetID="22" presetClass="entr" presetSubtype="2" fill="hold" nodeType="clickEffect">
                                  <p:stCondLst>
                                    <p:cond delay="0"/>
                                  </p:stCondLst>
                                  <p:childTnLst>
                                    <p:set>
                                      <p:cBhvr>
                                        <p:cTn id="61" dur="1" fill="hold">
                                          <p:stCondLst>
                                            <p:cond delay="0"/>
                                          </p:stCondLst>
                                        </p:cTn>
                                        <p:tgtEl>
                                          <p:spTgt spid="283"/>
                                        </p:tgtEl>
                                        <p:attrNameLst>
                                          <p:attrName>style.visibility</p:attrName>
                                        </p:attrNameLst>
                                      </p:cBhvr>
                                      <p:to>
                                        <p:strVal val="visible"/>
                                      </p:to>
                                    </p:set>
                                    <p:animEffect transition="in" filter="wipe(right)">
                                      <p:cBhvr>
                                        <p:cTn id="62" dur="500"/>
                                        <p:tgtEl>
                                          <p:spTgt spid="283"/>
                                        </p:tgtEl>
                                      </p:cBhvr>
                                    </p:animEffect>
                                  </p:childTnLst>
                                </p:cTn>
                              </p:par>
                              <p:par>
                                <p:cTn id="63" presetID="22" presetClass="entr" presetSubtype="2" fill="hold" grpId="0" nodeType="withEffect">
                                  <p:stCondLst>
                                    <p:cond delay="0"/>
                                  </p:stCondLst>
                                  <p:childTnLst>
                                    <p:set>
                                      <p:cBhvr>
                                        <p:cTn id="64" dur="1" fill="hold">
                                          <p:stCondLst>
                                            <p:cond delay="0"/>
                                          </p:stCondLst>
                                        </p:cTn>
                                        <p:tgtEl>
                                          <p:spTgt spid="284"/>
                                        </p:tgtEl>
                                        <p:attrNameLst>
                                          <p:attrName>style.visibility</p:attrName>
                                        </p:attrNameLst>
                                      </p:cBhvr>
                                      <p:to>
                                        <p:strVal val="visible"/>
                                      </p:to>
                                    </p:set>
                                    <p:animEffect transition="in" filter="wipe(right)">
                                      <p:cBhvr>
                                        <p:cTn id="65" dur="500"/>
                                        <p:tgtEl>
                                          <p:spTgt spid="28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4" grpId="0" animBg="1"/>
      <p:bldP spid="279" grpId="0"/>
      <p:bldP spid="282" grpId="0" animBg="1"/>
      <p:bldP spid="284" grpId="0" animBg="1"/>
      <p:bldP spid="285" grpId="0"/>
    </p:bld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651417" y="223762"/>
            <a:ext cx="10515600" cy="894622"/>
          </a:xfrm>
        </p:spPr>
        <p:txBody>
          <a:bodyPr>
            <a:normAutofit/>
          </a:bodyPr>
          <a:lstStyle/>
          <a:p>
            <a:r>
              <a:rPr lang="en-US" sz="4400" dirty="0">
                <a:ea typeface="ＭＳ Ｐゴシック" panose="020B0600070205080204" pitchFamily="34" charset="-128"/>
              </a:rPr>
              <a:t>HTTP/2</a:t>
            </a:r>
            <a:endParaRPr lang="en-US" sz="4400" dirty="0"/>
          </a:p>
        </p:txBody>
      </p:sp>
      <p:sp>
        <p:nvSpPr>
          <p:cNvPr id="272" name="Rectangle 3">
            <a:extLst>
              <a:ext uri="{FF2B5EF4-FFF2-40B4-BE49-F238E27FC236}">
                <a16:creationId xmlns:a16="http://schemas.microsoft.com/office/drawing/2014/main" id="{8CBA4EFF-1AC8-A245-B998-4DDACE8C36D2}"/>
              </a:ext>
            </a:extLst>
          </p:cNvPr>
          <p:cNvSpPr txBox="1">
            <a:spLocks noChangeArrowheads="1"/>
          </p:cNvSpPr>
          <p:nvPr/>
        </p:nvSpPr>
        <p:spPr>
          <a:xfrm>
            <a:off x="572119" y="1236917"/>
            <a:ext cx="11117107" cy="503308"/>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30175" marR="0" lvl="0" indent="0" algn="ctr"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600" b="0" i="1" u="none" strike="noStrike" kern="1200" cap="none" spc="0" normalizeH="0" baseline="0" noProof="0" dirty="0">
                <a:ln>
                  <a:noFill/>
                </a:ln>
                <a:solidFill>
                  <a:srgbClr val="000090"/>
                </a:solidFill>
                <a:effectLst/>
                <a:uLnTx/>
                <a:uFillTx/>
                <a:latin typeface="Calibri"/>
                <a:ea typeface="ＭＳ Ｐゴシック" panose="020B0600070205080204" pitchFamily="34" charset="-128"/>
                <a:cs typeface="+mn-cs"/>
              </a:rPr>
              <a:t>Key goal: </a:t>
            </a:r>
            <a:r>
              <a:rPr kumimoji="0" lang="en-US" altLang="en-US" sz="36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decreased delay in multi-object HTTP requests</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endParaRPr kumimoji="0" lang="en-US" altLang="en-US" sz="24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57" name="Rectangle 3">
            <a:extLst>
              <a:ext uri="{FF2B5EF4-FFF2-40B4-BE49-F238E27FC236}">
                <a16:creationId xmlns:a16="http://schemas.microsoft.com/office/drawing/2014/main" id="{FB527882-F34C-8945-BA16-5C2965DA6310}"/>
              </a:ext>
            </a:extLst>
          </p:cNvPr>
          <p:cNvSpPr txBox="1">
            <a:spLocks noChangeArrowheads="1"/>
          </p:cNvSpPr>
          <p:nvPr/>
        </p:nvSpPr>
        <p:spPr>
          <a:xfrm>
            <a:off x="914400" y="2142059"/>
            <a:ext cx="10654118" cy="3930449"/>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9525"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200" b="0" i="1" u="sng" strike="noStrike" kern="1200" cap="none" spc="0" normalizeH="0" baseline="0" noProof="0" dirty="0">
                <a:ln>
                  <a:noFill/>
                </a:ln>
                <a:solidFill>
                  <a:srgbClr val="C00000"/>
                </a:solidFill>
                <a:effectLst/>
                <a:uLnTx/>
                <a:uFillTx/>
                <a:latin typeface="Calibri"/>
                <a:ea typeface="ＭＳ Ｐゴシック" panose="020B0600070205080204" pitchFamily="34" charset="-128"/>
                <a:cs typeface="+mn-cs"/>
              </a:rPr>
              <a:t>HTTP1.1:</a:t>
            </a:r>
            <a:r>
              <a:rPr kumimoji="0" lang="en-US" altLang="en-US" sz="3200" b="0" i="0" u="sng" strike="noStrike" kern="1200" cap="none" spc="0" normalizeH="0" baseline="0" noProof="0" dirty="0">
                <a:ln>
                  <a:noFill/>
                </a:ln>
                <a:solidFill>
                  <a:srgbClr val="C00000"/>
                </a:solidFill>
                <a:effectLst/>
                <a:uLnTx/>
                <a:uFillTx/>
                <a:latin typeface="Calibri"/>
                <a:ea typeface="ＭＳ Ｐゴシック" panose="020B0600070205080204" pitchFamily="34" charset="-128"/>
                <a:cs typeface="+mn-cs"/>
              </a:rPr>
              <a:t> </a:t>
            </a:r>
            <a:r>
              <a:rPr kumimoji="0" lang="en-US" altLang="en-US" sz="32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introduced </a:t>
            </a:r>
            <a:r>
              <a:rPr kumimoji="0" lang="en-US" altLang="en-US" sz="3200" b="0" i="0" u="none" strike="noStrike" kern="1200" cap="none" spc="0" normalizeH="0" baseline="0" noProof="0" dirty="0">
                <a:ln>
                  <a:noFill/>
                </a:ln>
                <a:solidFill>
                  <a:srgbClr val="0000A3"/>
                </a:solidFill>
                <a:effectLst/>
                <a:uLnTx/>
                <a:uFillTx/>
                <a:latin typeface="Calibri"/>
                <a:ea typeface="ＭＳ Ｐゴシック" panose="020B0600070205080204" pitchFamily="34" charset="-128"/>
                <a:cs typeface="+mn-cs"/>
              </a:rPr>
              <a:t>multiple, pipelined GETs</a:t>
            </a:r>
            <a:r>
              <a:rPr kumimoji="0" lang="en-US" altLang="en-US" sz="32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 over single TCP connection</a:t>
            </a:r>
            <a:endParaRPr kumimoji="0" lang="en-US" altLang="en-US" sz="3200" b="1"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server responds </a:t>
            </a:r>
            <a:r>
              <a:rPr kumimoji="0" lang="en-US" altLang="en-US" sz="2800" b="0" i="1"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in-order</a:t>
            </a:r>
            <a:r>
              <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 (FCFS: first-come-first-served scheduling) to GET requests</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with FCFS, small object may have to wait for transmission  (</a:t>
            </a:r>
            <a:r>
              <a:rPr kumimoji="0" lang="en-US" altLang="en-US" sz="2800" b="0" i="0" u="none" strike="noStrike" kern="1200" cap="none" spc="0" normalizeH="0" baseline="0" noProof="0" dirty="0">
                <a:ln>
                  <a:noFill/>
                </a:ln>
                <a:solidFill>
                  <a:srgbClr val="C00000"/>
                </a:solidFill>
                <a:effectLst/>
                <a:uLnTx/>
                <a:uFillTx/>
                <a:latin typeface="Calibri"/>
                <a:ea typeface="ＭＳ Ｐゴシック" panose="020B0600070205080204" pitchFamily="34" charset="-128"/>
                <a:cs typeface="+mn-cs"/>
              </a:rPr>
              <a:t>head-of-line (HOL) blocking</a:t>
            </a:r>
            <a:r>
              <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 behind large object(s)</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loss recovery (retransmitting lost TCP segments) stalls object transmission</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endParaRPr kumimoji="0" lang="en-US" altLang="en-US" sz="24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5" name="Slide Number Placeholder 2">
            <a:extLst>
              <a:ext uri="{FF2B5EF4-FFF2-40B4-BE49-F238E27FC236}">
                <a16:creationId xmlns:a16="http://schemas.microsoft.com/office/drawing/2014/main" id="{A6F2E176-E832-C946-945A-E70AAE074BF6}"/>
              </a:ext>
            </a:extLst>
          </p:cNvPr>
          <p:cNvSpPr>
            <a:spLocks noGrp="1"/>
          </p:cNvSpPr>
          <p:nvPr>
            <p:ph type="sldNum" sz="quarter" idx="4"/>
          </p:nvPr>
        </p:nvSpPr>
        <p:spPr>
          <a:xfrm>
            <a:off x="9219616" y="6443089"/>
            <a:ext cx="2743200" cy="365125"/>
          </a:xfrm>
        </p:spPr>
        <p:txBody>
          <a:bodyPr/>
          <a:lstStyle/>
          <a:p>
            <a:r>
              <a:rPr lang="en-US" dirty="0"/>
              <a:t>Application Layer: 2-</a:t>
            </a:r>
            <a:fld id="{C4204591-24BD-A542-B9D5-F8D8A88D2FEE}" type="slidenum">
              <a:rPr lang="en-US" smtClean="0"/>
              <a:pPr/>
              <a:t>49</a:t>
            </a:fld>
            <a:endParaRPr lang="en-US" dirty="0"/>
          </a:p>
        </p:txBody>
      </p:sp>
    </p:spTree>
    <p:extLst>
      <p:ext uri="{BB962C8B-B14F-4D97-AF65-F5344CB8AC3E}">
        <p14:creationId xmlns:p14="http://schemas.microsoft.com/office/powerpoint/2010/main" val="3261216072"/>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1" name="Freeform 370">
            <a:extLst>
              <a:ext uri="{FF2B5EF4-FFF2-40B4-BE49-F238E27FC236}">
                <a16:creationId xmlns:a16="http://schemas.microsoft.com/office/drawing/2014/main" id="{21662630-62BB-AE4A-A779-AEACD21E6D7C}"/>
              </a:ext>
            </a:extLst>
          </p:cNvPr>
          <p:cNvSpPr/>
          <p:nvPr/>
        </p:nvSpPr>
        <p:spPr>
          <a:xfrm>
            <a:off x="8985188" y="3065778"/>
            <a:ext cx="1124807" cy="1337915"/>
          </a:xfrm>
          <a:custGeom>
            <a:avLst/>
            <a:gdLst>
              <a:gd name="connsiteX0" fmla="*/ 434989 w 1523031"/>
              <a:gd name="connsiteY0" fmla="*/ 253346 h 1763594"/>
              <a:gd name="connsiteX1" fmla="*/ 488 w 1523031"/>
              <a:gd name="connsiteY1" fmla="*/ 921706 h 1763594"/>
              <a:gd name="connsiteX2" fmla="*/ 368142 w 1523031"/>
              <a:gd name="connsiteY2" fmla="*/ 1489812 h 1763594"/>
              <a:gd name="connsiteX3" fmla="*/ 1187008 w 1523031"/>
              <a:gd name="connsiteY3" fmla="*/ 1757156 h 1763594"/>
              <a:gd name="connsiteX4" fmla="*/ 1521239 w 1523031"/>
              <a:gd name="connsiteY4" fmla="*/ 1239177 h 1763594"/>
              <a:gd name="connsiteX5" fmla="*/ 1320700 w 1523031"/>
              <a:gd name="connsiteY5" fmla="*/ 654362 h 1763594"/>
              <a:gd name="connsiteX6" fmla="*/ 1337412 w 1523031"/>
              <a:gd name="connsiteY6" fmla="*/ 136383 h 1763594"/>
              <a:gd name="connsiteX7" fmla="*/ 1086739 w 1523031"/>
              <a:gd name="connsiteY7" fmla="*/ 2711 h 1763594"/>
              <a:gd name="connsiteX8" fmla="*/ 434989 w 1523031"/>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1086739 w 1537226"/>
              <a:gd name="connsiteY7" fmla="*/ 2711 h 1763594"/>
              <a:gd name="connsiteX8" fmla="*/ 434989 w 1537226"/>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839572 w 1537226"/>
              <a:gd name="connsiteY7" fmla="*/ 2711 h 1763594"/>
              <a:gd name="connsiteX8" fmla="*/ 434989 w 1537226"/>
              <a:gd name="connsiteY8" fmla="*/ 253346 h 1763594"/>
              <a:gd name="connsiteX0" fmla="*/ 360357 w 1536743"/>
              <a:gd name="connsiteY0" fmla="*/ 534641 h 1782088"/>
              <a:gd name="connsiteX1" fmla="*/ 5 w 1536743"/>
              <a:gd name="connsiteY1" fmla="*/ 940200 h 1782088"/>
              <a:gd name="connsiteX2" fmla="*/ 367659 w 1536743"/>
              <a:gd name="connsiteY2" fmla="*/ 1508306 h 1782088"/>
              <a:gd name="connsiteX3" fmla="*/ 1186525 w 1536743"/>
              <a:gd name="connsiteY3" fmla="*/ 1775650 h 1782088"/>
              <a:gd name="connsiteX4" fmla="*/ 1520756 w 1536743"/>
              <a:gd name="connsiteY4" fmla="*/ 1257671 h 1782088"/>
              <a:gd name="connsiteX5" fmla="*/ 1468515 w 1536743"/>
              <a:gd name="connsiteY5" fmla="*/ 672856 h 1782088"/>
              <a:gd name="connsiteX6" fmla="*/ 1336929 w 1536743"/>
              <a:gd name="connsiteY6" fmla="*/ 154877 h 1782088"/>
              <a:gd name="connsiteX7" fmla="*/ 839089 w 1536743"/>
              <a:gd name="connsiteY7" fmla="*/ 21205 h 1782088"/>
              <a:gd name="connsiteX8" fmla="*/ 360357 w 1536743"/>
              <a:gd name="connsiteY8" fmla="*/ 534641 h 1782088"/>
              <a:gd name="connsiteX0" fmla="*/ 360355 w 1536741"/>
              <a:gd name="connsiteY0" fmla="*/ 534641 h 1782088"/>
              <a:gd name="connsiteX1" fmla="*/ 3 w 1536741"/>
              <a:gd name="connsiteY1" fmla="*/ 940200 h 1782088"/>
              <a:gd name="connsiteX2" fmla="*/ 367657 w 1536741"/>
              <a:gd name="connsiteY2" fmla="*/ 1508306 h 1782088"/>
              <a:gd name="connsiteX3" fmla="*/ 1186523 w 1536741"/>
              <a:gd name="connsiteY3" fmla="*/ 1775650 h 1782088"/>
              <a:gd name="connsiteX4" fmla="*/ 1520754 w 1536741"/>
              <a:gd name="connsiteY4" fmla="*/ 1257671 h 1782088"/>
              <a:gd name="connsiteX5" fmla="*/ 1468513 w 1536741"/>
              <a:gd name="connsiteY5" fmla="*/ 672856 h 1782088"/>
              <a:gd name="connsiteX6" fmla="*/ 1336927 w 1536741"/>
              <a:gd name="connsiteY6" fmla="*/ 154877 h 1782088"/>
              <a:gd name="connsiteX7" fmla="*/ 839087 w 1536741"/>
              <a:gd name="connsiteY7" fmla="*/ 21205 h 1782088"/>
              <a:gd name="connsiteX8" fmla="*/ 360355 w 1536741"/>
              <a:gd name="connsiteY8" fmla="*/ 534641 h 1782088"/>
              <a:gd name="connsiteX0" fmla="*/ 382604 w 1558990"/>
              <a:gd name="connsiteY0" fmla="*/ 534641 h 1810599"/>
              <a:gd name="connsiteX1" fmla="*/ 22252 w 1558990"/>
              <a:gd name="connsiteY1" fmla="*/ 940200 h 1810599"/>
              <a:gd name="connsiteX2" fmla="*/ 167457 w 1558990"/>
              <a:gd name="connsiteY2" fmla="*/ 1672556 h 1810599"/>
              <a:gd name="connsiteX3" fmla="*/ 1208772 w 1558990"/>
              <a:gd name="connsiteY3" fmla="*/ 1775650 h 1810599"/>
              <a:gd name="connsiteX4" fmla="*/ 1543003 w 1558990"/>
              <a:gd name="connsiteY4" fmla="*/ 1257671 h 1810599"/>
              <a:gd name="connsiteX5" fmla="*/ 1490762 w 1558990"/>
              <a:gd name="connsiteY5" fmla="*/ 672856 h 1810599"/>
              <a:gd name="connsiteX6" fmla="*/ 1359176 w 1558990"/>
              <a:gd name="connsiteY6" fmla="*/ 154877 h 1810599"/>
              <a:gd name="connsiteX7" fmla="*/ 861336 w 1558990"/>
              <a:gd name="connsiteY7" fmla="*/ 21205 h 1810599"/>
              <a:gd name="connsiteX8" fmla="*/ 382604 w 1558990"/>
              <a:gd name="connsiteY8" fmla="*/ 534641 h 1810599"/>
              <a:gd name="connsiteX0" fmla="*/ 393458 w 1593840"/>
              <a:gd name="connsiteY0" fmla="*/ 534641 h 1793264"/>
              <a:gd name="connsiteX1" fmla="*/ 33106 w 1593840"/>
              <a:gd name="connsiteY1" fmla="*/ 940200 h 1793264"/>
              <a:gd name="connsiteX2" fmla="*/ 178311 w 1593840"/>
              <a:gd name="connsiteY2" fmla="*/ 1672556 h 1793264"/>
              <a:gd name="connsiteX3" fmla="*/ 1464139 w 1593840"/>
              <a:gd name="connsiteY3" fmla="*/ 1752440 h 1793264"/>
              <a:gd name="connsiteX4" fmla="*/ 1553857 w 1593840"/>
              <a:gd name="connsiteY4" fmla="*/ 1257671 h 1793264"/>
              <a:gd name="connsiteX5" fmla="*/ 1501616 w 1593840"/>
              <a:gd name="connsiteY5" fmla="*/ 672856 h 1793264"/>
              <a:gd name="connsiteX6" fmla="*/ 1370030 w 1593840"/>
              <a:gd name="connsiteY6" fmla="*/ 154877 h 1793264"/>
              <a:gd name="connsiteX7" fmla="*/ 872190 w 1593840"/>
              <a:gd name="connsiteY7" fmla="*/ 21205 h 1793264"/>
              <a:gd name="connsiteX8" fmla="*/ 393458 w 1593840"/>
              <a:gd name="connsiteY8" fmla="*/ 534641 h 1793264"/>
              <a:gd name="connsiteX0" fmla="*/ 393458 w 1566550"/>
              <a:gd name="connsiteY0" fmla="*/ 534641 h 1840341"/>
              <a:gd name="connsiteX1" fmla="*/ 33106 w 1566550"/>
              <a:gd name="connsiteY1" fmla="*/ 940200 h 1840341"/>
              <a:gd name="connsiteX2" fmla="*/ 178311 w 1566550"/>
              <a:gd name="connsiteY2" fmla="*/ 1672556 h 1840341"/>
              <a:gd name="connsiteX3" fmla="*/ 1464139 w 1566550"/>
              <a:gd name="connsiteY3" fmla="*/ 1752440 h 1840341"/>
              <a:gd name="connsiteX4" fmla="*/ 1553857 w 1566550"/>
              <a:gd name="connsiteY4" fmla="*/ 1257671 h 1840341"/>
              <a:gd name="connsiteX5" fmla="*/ 1501616 w 1566550"/>
              <a:gd name="connsiteY5" fmla="*/ 672856 h 1840341"/>
              <a:gd name="connsiteX6" fmla="*/ 1370030 w 1566550"/>
              <a:gd name="connsiteY6" fmla="*/ 154877 h 1840341"/>
              <a:gd name="connsiteX7" fmla="*/ 872190 w 1566550"/>
              <a:gd name="connsiteY7" fmla="*/ 21205 h 1840341"/>
              <a:gd name="connsiteX8" fmla="*/ 393458 w 1566550"/>
              <a:gd name="connsiteY8" fmla="*/ 534641 h 1840341"/>
              <a:gd name="connsiteX0" fmla="*/ 393458 w 1555557"/>
              <a:gd name="connsiteY0" fmla="*/ 534641 h 1787187"/>
              <a:gd name="connsiteX1" fmla="*/ 33106 w 1555557"/>
              <a:gd name="connsiteY1" fmla="*/ 940200 h 1787187"/>
              <a:gd name="connsiteX2" fmla="*/ 178311 w 1555557"/>
              <a:gd name="connsiteY2" fmla="*/ 1672556 h 1787187"/>
              <a:gd name="connsiteX3" fmla="*/ 1464139 w 1555557"/>
              <a:gd name="connsiteY3" fmla="*/ 1752440 h 1787187"/>
              <a:gd name="connsiteX4" fmla="*/ 1553857 w 1555557"/>
              <a:gd name="connsiteY4" fmla="*/ 1257671 h 1787187"/>
              <a:gd name="connsiteX5" fmla="*/ 1501616 w 1555557"/>
              <a:gd name="connsiteY5" fmla="*/ 672856 h 1787187"/>
              <a:gd name="connsiteX6" fmla="*/ 1370030 w 1555557"/>
              <a:gd name="connsiteY6" fmla="*/ 154877 h 1787187"/>
              <a:gd name="connsiteX7" fmla="*/ 872190 w 1555557"/>
              <a:gd name="connsiteY7" fmla="*/ 21205 h 1787187"/>
              <a:gd name="connsiteX8" fmla="*/ 393458 w 1555557"/>
              <a:gd name="connsiteY8" fmla="*/ 534641 h 1787187"/>
              <a:gd name="connsiteX0" fmla="*/ 401126 w 1664928"/>
              <a:gd name="connsiteY0" fmla="*/ 534641 h 1783934"/>
              <a:gd name="connsiteX1" fmla="*/ 40774 w 1664928"/>
              <a:gd name="connsiteY1" fmla="*/ 940200 h 1783934"/>
              <a:gd name="connsiteX2" fmla="*/ 185979 w 1664928"/>
              <a:gd name="connsiteY2" fmla="*/ 1672556 h 1783934"/>
              <a:gd name="connsiteX3" fmla="*/ 1618513 w 1664928"/>
              <a:gd name="connsiteY3" fmla="*/ 1747798 h 1783934"/>
              <a:gd name="connsiteX4" fmla="*/ 1561525 w 1664928"/>
              <a:gd name="connsiteY4" fmla="*/ 1257671 h 1783934"/>
              <a:gd name="connsiteX5" fmla="*/ 1509284 w 1664928"/>
              <a:gd name="connsiteY5" fmla="*/ 672856 h 1783934"/>
              <a:gd name="connsiteX6" fmla="*/ 1377698 w 1664928"/>
              <a:gd name="connsiteY6" fmla="*/ 154877 h 1783934"/>
              <a:gd name="connsiteX7" fmla="*/ 879858 w 1664928"/>
              <a:gd name="connsiteY7" fmla="*/ 21205 h 1783934"/>
              <a:gd name="connsiteX8" fmla="*/ 401126 w 1664928"/>
              <a:gd name="connsiteY8" fmla="*/ 534641 h 1783934"/>
              <a:gd name="connsiteX0" fmla="*/ 408119 w 1718774"/>
              <a:gd name="connsiteY0" fmla="*/ 534641 h 1826522"/>
              <a:gd name="connsiteX1" fmla="*/ 47767 w 1718774"/>
              <a:gd name="connsiteY1" fmla="*/ 940200 h 1826522"/>
              <a:gd name="connsiteX2" fmla="*/ 179001 w 1718774"/>
              <a:gd name="connsiteY2" fmla="*/ 1742186 h 1826522"/>
              <a:gd name="connsiteX3" fmla="*/ 1625506 w 1718774"/>
              <a:gd name="connsiteY3" fmla="*/ 1747798 h 1826522"/>
              <a:gd name="connsiteX4" fmla="*/ 1568518 w 1718774"/>
              <a:gd name="connsiteY4" fmla="*/ 1257671 h 1826522"/>
              <a:gd name="connsiteX5" fmla="*/ 1516277 w 1718774"/>
              <a:gd name="connsiteY5" fmla="*/ 672856 h 1826522"/>
              <a:gd name="connsiteX6" fmla="*/ 1384691 w 1718774"/>
              <a:gd name="connsiteY6" fmla="*/ 154877 h 1826522"/>
              <a:gd name="connsiteX7" fmla="*/ 886851 w 1718774"/>
              <a:gd name="connsiteY7" fmla="*/ 21205 h 1826522"/>
              <a:gd name="connsiteX8" fmla="*/ 408119 w 1718774"/>
              <a:gd name="connsiteY8" fmla="*/ 534641 h 1826522"/>
              <a:gd name="connsiteX0" fmla="*/ 477759 w 1796623"/>
              <a:gd name="connsiteY0" fmla="*/ 534641 h 1818043"/>
              <a:gd name="connsiteX1" fmla="*/ 117407 w 1796623"/>
              <a:gd name="connsiteY1" fmla="*/ 940200 h 1818043"/>
              <a:gd name="connsiteX2" fmla="*/ 136864 w 1796623"/>
              <a:gd name="connsiteY2" fmla="*/ 1728260 h 1818043"/>
              <a:gd name="connsiteX3" fmla="*/ 1695146 w 1796623"/>
              <a:gd name="connsiteY3" fmla="*/ 1747798 h 1818043"/>
              <a:gd name="connsiteX4" fmla="*/ 1638158 w 1796623"/>
              <a:gd name="connsiteY4" fmla="*/ 1257671 h 1818043"/>
              <a:gd name="connsiteX5" fmla="*/ 1585917 w 1796623"/>
              <a:gd name="connsiteY5" fmla="*/ 672856 h 1818043"/>
              <a:gd name="connsiteX6" fmla="*/ 1454331 w 1796623"/>
              <a:gd name="connsiteY6" fmla="*/ 154877 h 1818043"/>
              <a:gd name="connsiteX7" fmla="*/ 956491 w 1796623"/>
              <a:gd name="connsiteY7" fmla="*/ 21205 h 1818043"/>
              <a:gd name="connsiteX8" fmla="*/ 477759 w 1796623"/>
              <a:gd name="connsiteY8" fmla="*/ 534641 h 1818043"/>
              <a:gd name="connsiteX0" fmla="*/ 396783 w 1688820"/>
              <a:gd name="connsiteY0" fmla="*/ 534641 h 1815615"/>
              <a:gd name="connsiteX1" fmla="*/ 36431 w 1688820"/>
              <a:gd name="connsiteY1" fmla="*/ 940200 h 1815615"/>
              <a:gd name="connsiteX2" fmla="*/ 55888 w 1688820"/>
              <a:gd name="connsiteY2" fmla="*/ 1728260 h 1815615"/>
              <a:gd name="connsiteX3" fmla="*/ 421834 w 1688820"/>
              <a:gd name="connsiteY3" fmla="*/ 1798118 h 1815615"/>
              <a:gd name="connsiteX4" fmla="*/ 1614170 w 1688820"/>
              <a:gd name="connsiteY4" fmla="*/ 1747798 h 1815615"/>
              <a:gd name="connsiteX5" fmla="*/ 1557182 w 1688820"/>
              <a:gd name="connsiteY5" fmla="*/ 1257671 h 1815615"/>
              <a:gd name="connsiteX6" fmla="*/ 1504941 w 1688820"/>
              <a:gd name="connsiteY6" fmla="*/ 672856 h 1815615"/>
              <a:gd name="connsiteX7" fmla="*/ 1373355 w 1688820"/>
              <a:gd name="connsiteY7" fmla="*/ 154877 h 1815615"/>
              <a:gd name="connsiteX8" fmla="*/ 875515 w 1688820"/>
              <a:gd name="connsiteY8" fmla="*/ 21205 h 1815615"/>
              <a:gd name="connsiteX9" fmla="*/ 396783 w 1688820"/>
              <a:gd name="connsiteY9" fmla="*/ 534641 h 1815615"/>
              <a:gd name="connsiteX0" fmla="*/ 394951 w 1689541"/>
              <a:gd name="connsiteY0" fmla="*/ 534641 h 1877271"/>
              <a:gd name="connsiteX1" fmla="*/ 34599 w 1689541"/>
              <a:gd name="connsiteY1" fmla="*/ 940200 h 1877271"/>
              <a:gd name="connsiteX2" fmla="*/ 54056 w 1689541"/>
              <a:gd name="connsiteY2" fmla="*/ 1728260 h 1877271"/>
              <a:gd name="connsiteX3" fmla="*/ 385071 w 1689541"/>
              <a:gd name="connsiteY3" fmla="*/ 1877032 h 1877271"/>
              <a:gd name="connsiteX4" fmla="*/ 1612338 w 1689541"/>
              <a:gd name="connsiteY4" fmla="*/ 1747798 h 1877271"/>
              <a:gd name="connsiteX5" fmla="*/ 1555350 w 1689541"/>
              <a:gd name="connsiteY5" fmla="*/ 1257671 h 1877271"/>
              <a:gd name="connsiteX6" fmla="*/ 1503109 w 1689541"/>
              <a:gd name="connsiteY6" fmla="*/ 672856 h 1877271"/>
              <a:gd name="connsiteX7" fmla="*/ 1371523 w 1689541"/>
              <a:gd name="connsiteY7" fmla="*/ 154877 h 1877271"/>
              <a:gd name="connsiteX8" fmla="*/ 873683 w 1689541"/>
              <a:gd name="connsiteY8" fmla="*/ 21205 h 1877271"/>
              <a:gd name="connsiteX9" fmla="*/ 394951 w 1689541"/>
              <a:gd name="connsiteY9" fmla="*/ 534641 h 1877271"/>
              <a:gd name="connsiteX0" fmla="*/ 394949 w 1689541"/>
              <a:gd name="connsiteY0" fmla="*/ 534641 h 1877032"/>
              <a:gd name="connsiteX1" fmla="*/ 34597 w 1689541"/>
              <a:gd name="connsiteY1" fmla="*/ 940200 h 1877032"/>
              <a:gd name="connsiteX2" fmla="*/ 54054 w 1689541"/>
              <a:gd name="connsiteY2" fmla="*/ 1728260 h 1877032"/>
              <a:gd name="connsiteX3" fmla="*/ 385069 w 1689541"/>
              <a:gd name="connsiteY3" fmla="*/ 1877032 h 1877032"/>
              <a:gd name="connsiteX4" fmla="*/ 1612336 w 1689541"/>
              <a:gd name="connsiteY4" fmla="*/ 1747798 h 1877032"/>
              <a:gd name="connsiteX5" fmla="*/ 1555348 w 1689541"/>
              <a:gd name="connsiteY5" fmla="*/ 1257671 h 1877032"/>
              <a:gd name="connsiteX6" fmla="*/ 1503107 w 1689541"/>
              <a:gd name="connsiteY6" fmla="*/ 672856 h 1877032"/>
              <a:gd name="connsiteX7" fmla="*/ 1371521 w 1689541"/>
              <a:gd name="connsiteY7" fmla="*/ 154877 h 1877032"/>
              <a:gd name="connsiteX8" fmla="*/ 873681 w 1689541"/>
              <a:gd name="connsiteY8" fmla="*/ 21205 h 1877032"/>
              <a:gd name="connsiteX9" fmla="*/ 394949 w 1689541"/>
              <a:gd name="connsiteY9" fmla="*/ 534641 h 1877032"/>
              <a:gd name="connsiteX0" fmla="*/ 394949 w 1683795"/>
              <a:gd name="connsiteY0" fmla="*/ 534641 h 1877032"/>
              <a:gd name="connsiteX1" fmla="*/ 34597 w 1683795"/>
              <a:gd name="connsiteY1" fmla="*/ 940200 h 1877032"/>
              <a:gd name="connsiteX2" fmla="*/ 54054 w 1683795"/>
              <a:gd name="connsiteY2" fmla="*/ 1728260 h 1877032"/>
              <a:gd name="connsiteX3" fmla="*/ 385069 w 1683795"/>
              <a:gd name="connsiteY3" fmla="*/ 1877032 h 1877032"/>
              <a:gd name="connsiteX4" fmla="*/ 1605349 w 1683795"/>
              <a:gd name="connsiteY4" fmla="*/ 1798860 h 1877032"/>
              <a:gd name="connsiteX5" fmla="*/ 1555348 w 1683795"/>
              <a:gd name="connsiteY5" fmla="*/ 1257671 h 1877032"/>
              <a:gd name="connsiteX6" fmla="*/ 1503107 w 1683795"/>
              <a:gd name="connsiteY6" fmla="*/ 672856 h 1877032"/>
              <a:gd name="connsiteX7" fmla="*/ 1371521 w 1683795"/>
              <a:gd name="connsiteY7" fmla="*/ 154877 h 1877032"/>
              <a:gd name="connsiteX8" fmla="*/ 873681 w 1683795"/>
              <a:gd name="connsiteY8" fmla="*/ 21205 h 1877032"/>
              <a:gd name="connsiteX9" fmla="*/ 394949 w 1683795"/>
              <a:gd name="connsiteY9" fmla="*/ 534641 h 1877032"/>
              <a:gd name="connsiteX0" fmla="*/ 394949 w 1720794"/>
              <a:gd name="connsiteY0" fmla="*/ 534641 h 1877032"/>
              <a:gd name="connsiteX1" fmla="*/ 34597 w 1720794"/>
              <a:gd name="connsiteY1" fmla="*/ 940200 h 1877032"/>
              <a:gd name="connsiteX2" fmla="*/ 54054 w 1720794"/>
              <a:gd name="connsiteY2" fmla="*/ 1728260 h 1877032"/>
              <a:gd name="connsiteX3" fmla="*/ 385069 w 1720794"/>
              <a:gd name="connsiteY3" fmla="*/ 1877032 h 1877032"/>
              <a:gd name="connsiteX4" fmla="*/ 1605349 w 1720794"/>
              <a:gd name="connsiteY4" fmla="*/ 1798860 h 1877032"/>
              <a:gd name="connsiteX5" fmla="*/ 1555348 w 1720794"/>
              <a:gd name="connsiteY5" fmla="*/ 1257671 h 1877032"/>
              <a:gd name="connsiteX6" fmla="*/ 1503107 w 1720794"/>
              <a:gd name="connsiteY6" fmla="*/ 672856 h 1877032"/>
              <a:gd name="connsiteX7" fmla="*/ 1371521 w 1720794"/>
              <a:gd name="connsiteY7" fmla="*/ 154877 h 1877032"/>
              <a:gd name="connsiteX8" fmla="*/ 873681 w 1720794"/>
              <a:gd name="connsiteY8" fmla="*/ 21205 h 1877032"/>
              <a:gd name="connsiteX9" fmla="*/ 394949 w 1720794"/>
              <a:gd name="connsiteY9" fmla="*/ 534641 h 1877032"/>
              <a:gd name="connsiteX0" fmla="*/ 394949 w 1720794"/>
              <a:gd name="connsiteY0" fmla="*/ 534641 h 1877032"/>
              <a:gd name="connsiteX1" fmla="*/ 34597 w 1720794"/>
              <a:gd name="connsiteY1" fmla="*/ 940200 h 1877032"/>
              <a:gd name="connsiteX2" fmla="*/ 54054 w 1720794"/>
              <a:gd name="connsiteY2" fmla="*/ 1728260 h 1877032"/>
              <a:gd name="connsiteX3" fmla="*/ 385069 w 1720794"/>
              <a:gd name="connsiteY3" fmla="*/ 1877032 h 1877032"/>
              <a:gd name="connsiteX4" fmla="*/ 1605349 w 1720794"/>
              <a:gd name="connsiteY4" fmla="*/ 1798860 h 1877032"/>
              <a:gd name="connsiteX5" fmla="*/ 1555348 w 1720794"/>
              <a:gd name="connsiteY5" fmla="*/ 1257671 h 1877032"/>
              <a:gd name="connsiteX6" fmla="*/ 1503107 w 1720794"/>
              <a:gd name="connsiteY6" fmla="*/ 672856 h 1877032"/>
              <a:gd name="connsiteX7" fmla="*/ 1371521 w 1720794"/>
              <a:gd name="connsiteY7" fmla="*/ 154877 h 1877032"/>
              <a:gd name="connsiteX8" fmla="*/ 873681 w 1720794"/>
              <a:gd name="connsiteY8" fmla="*/ 21205 h 1877032"/>
              <a:gd name="connsiteX9" fmla="*/ 394949 w 1720794"/>
              <a:gd name="connsiteY9" fmla="*/ 534641 h 1877032"/>
              <a:gd name="connsiteX0" fmla="*/ 394949 w 1671512"/>
              <a:gd name="connsiteY0" fmla="*/ 534641 h 1877032"/>
              <a:gd name="connsiteX1" fmla="*/ 34597 w 1671512"/>
              <a:gd name="connsiteY1" fmla="*/ 940200 h 1877032"/>
              <a:gd name="connsiteX2" fmla="*/ 54054 w 1671512"/>
              <a:gd name="connsiteY2" fmla="*/ 1728260 h 1877032"/>
              <a:gd name="connsiteX3" fmla="*/ 385069 w 1671512"/>
              <a:gd name="connsiteY3" fmla="*/ 1877032 h 1877032"/>
              <a:gd name="connsiteX4" fmla="*/ 1605349 w 1671512"/>
              <a:gd name="connsiteY4" fmla="*/ 1798860 h 1877032"/>
              <a:gd name="connsiteX5" fmla="*/ 1555348 w 1671512"/>
              <a:gd name="connsiteY5" fmla="*/ 1257671 h 1877032"/>
              <a:gd name="connsiteX6" fmla="*/ 1503107 w 1671512"/>
              <a:gd name="connsiteY6" fmla="*/ 672856 h 1877032"/>
              <a:gd name="connsiteX7" fmla="*/ 1371521 w 1671512"/>
              <a:gd name="connsiteY7" fmla="*/ 154877 h 1877032"/>
              <a:gd name="connsiteX8" fmla="*/ 873681 w 1671512"/>
              <a:gd name="connsiteY8" fmla="*/ 21205 h 1877032"/>
              <a:gd name="connsiteX9" fmla="*/ 394949 w 1671512"/>
              <a:gd name="connsiteY9" fmla="*/ 534641 h 1877032"/>
              <a:gd name="connsiteX0" fmla="*/ 394949 w 1677296"/>
              <a:gd name="connsiteY0" fmla="*/ 534641 h 1877032"/>
              <a:gd name="connsiteX1" fmla="*/ 34597 w 1677296"/>
              <a:gd name="connsiteY1" fmla="*/ 940200 h 1877032"/>
              <a:gd name="connsiteX2" fmla="*/ 54054 w 1677296"/>
              <a:gd name="connsiteY2" fmla="*/ 1728260 h 1877032"/>
              <a:gd name="connsiteX3" fmla="*/ 385069 w 1677296"/>
              <a:gd name="connsiteY3" fmla="*/ 1877032 h 1877032"/>
              <a:gd name="connsiteX4" fmla="*/ 1612334 w 1677296"/>
              <a:gd name="connsiteY4" fmla="*/ 1840637 h 1877032"/>
              <a:gd name="connsiteX5" fmla="*/ 1555348 w 1677296"/>
              <a:gd name="connsiteY5" fmla="*/ 1257671 h 1877032"/>
              <a:gd name="connsiteX6" fmla="*/ 1503107 w 1677296"/>
              <a:gd name="connsiteY6" fmla="*/ 672856 h 1877032"/>
              <a:gd name="connsiteX7" fmla="*/ 1371521 w 1677296"/>
              <a:gd name="connsiteY7" fmla="*/ 154877 h 1877032"/>
              <a:gd name="connsiteX8" fmla="*/ 873681 w 1677296"/>
              <a:gd name="connsiteY8" fmla="*/ 21205 h 1877032"/>
              <a:gd name="connsiteX9" fmla="*/ 394949 w 1677296"/>
              <a:gd name="connsiteY9" fmla="*/ 534641 h 1877032"/>
              <a:gd name="connsiteX0" fmla="*/ 394949 w 1677298"/>
              <a:gd name="connsiteY0" fmla="*/ 534641 h 1877032"/>
              <a:gd name="connsiteX1" fmla="*/ 34597 w 1677298"/>
              <a:gd name="connsiteY1" fmla="*/ 940200 h 1877032"/>
              <a:gd name="connsiteX2" fmla="*/ 54054 w 1677298"/>
              <a:gd name="connsiteY2" fmla="*/ 1728260 h 1877032"/>
              <a:gd name="connsiteX3" fmla="*/ 385069 w 1677298"/>
              <a:gd name="connsiteY3" fmla="*/ 1877032 h 1877032"/>
              <a:gd name="connsiteX4" fmla="*/ 1612334 w 1677298"/>
              <a:gd name="connsiteY4" fmla="*/ 1840637 h 1877032"/>
              <a:gd name="connsiteX5" fmla="*/ 1555348 w 1677298"/>
              <a:gd name="connsiteY5" fmla="*/ 1257671 h 1877032"/>
              <a:gd name="connsiteX6" fmla="*/ 1503107 w 1677298"/>
              <a:gd name="connsiteY6" fmla="*/ 672856 h 1877032"/>
              <a:gd name="connsiteX7" fmla="*/ 1371521 w 1677298"/>
              <a:gd name="connsiteY7" fmla="*/ 154877 h 1877032"/>
              <a:gd name="connsiteX8" fmla="*/ 873681 w 1677298"/>
              <a:gd name="connsiteY8" fmla="*/ 21205 h 1877032"/>
              <a:gd name="connsiteX9" fmla="*/ 394949 w 1677298"/>
              <a:gd name="connsiteY9" fmla="*/ 534641 h 1877032"/>
              <a:gd name="connsiteX0" fmla="*/ 394949 w 1677296"/>
              <a:gd name="connsiteY0" fmla="*/ 534641 h 1904936"/>
              <a:gd name="connsiteX1" fmla="*/ 34597 w 1677296"/>
              <a:gd name="connsiteY1" fmla="*/ 940200 h 1904936"/>
              <a:gd name="connsiteX2" fmla="*/ 54054 w 1677296"/>
              <a:gd name="connsiteY2" fmla="*/ 1728260 h 1904936"/>
              <a:gd name="connsiteX3" fmla="*/ 385069 w 1677296"/>
              <a:gd name="connsiteY3" fmla="*/ 1877032 h 1904936"/>
              <a:gd name="connsiteX4" fmla="*/ 1612334 w 1677296"/>
              <a:gd name="connsiteY4" fmla="*/ 1840637 h 1904936"/>
              <a:gd name="connsiteX5" fmla="*/ 1555348 w 1677296"/>
              <a:gd name="connsiteY5" fmla="*/ 1257671 h 1904936"/>
              <a:gd name="connsiteX6" fmla="*/ 1503107 w 1677296"/>
              <a:gd name="connsiteY6" fmla="*/ 672856 h 1904936"/>
              <a:gd name="connsiteX7" fmla="*/ 1371521 w 1677296"/>
              <a:gd name="connsiteY7" fmla="*/ 154877 h 1904936"/>
              <a:gd name="connsiteX8" fmla="*/ 873681 w 1677296"/>
              <a:gd name="connsiteY8" fmla="*/ 21205 h 1904936"/>
              <a:gd name="connsiteX9" fmla="*/ 394949 w 1677296"/>
              <a:gd name="connsiteY9" fmla="*/ 534641 h 1904936"/>
              <a:gd name="connsiteX0" fmla="*/ 461539 w 1743887"/>
              <a:gd name="connsiteY0" fmla="*/ 534641 h 1904936"/>
              <a:gd name="connsiteX1" fmla="*/ 101187 w 1743887"/>
              <a:gd name="connsiteY1" fmla="*/ 940200 h 1904936"/>
              <a:gd name="connsiteX2" fmla="*/ 22840 w 1743887"/>
              <a:gd name="connsiteY2" fmla="*/ 1737812 h 1904936"/>
              <a:gd name="connsiteX3" fmla="*/ 451659 w 1743887"/>
              <a:gd name="connsiteY3" fmla="*/ 1877032 h 1904936"/>
              <a:gd name="connsiteX4" fmla="*/ 1678924 w 1743887"/>
              <a:gd name="connsiteY4" fmla="*/ 1840637 h 1904936"/>
              <a:gd name="connsiteX5" fmla="*/ 1621938 w 1743887"/>
              <a:gd name="connsiteY5" fmla="*/ 1257671 h 1904936"/>
              <a:gd name="connsiteX6" fmla="*/ 1569697 w 1743887"/>
              <a:gd name="connsiteY6" fmla="*/ 672856 h 1904936"/>
              <a:gd name="connsiteX7" fmla="*/ 1438111 w 1743887"/>
              <a:gd name="connsiteY7" fmla="*/ 154877 h 1904936"/>
              <a:gd name="connsiteX8" fmla="*/ 940271 w 1743887"/>
              <a:gd name="connsiteY8" fmla="*/ 21205 h 1904936"/>
              <a:gd name="connsiteX9" fmla="*/ 461539 w 1743887"/>
              <a:gd name="connsiteY9" fmla="*/ 534641 h 1904936"/>
              <a:gd name="connsiteX0" fmla="*/ 452050 w 1756359"/>
              <a:gd name="connsiteY0" fmla="*/ 534641 h 1891359"/>
              <a:gd name="connsiteX1" fmla="*/ 91698 w 1756359"/>
              <a:gd name="connsiteY1" fmla="*/ 940200 h 1891359"/>
              <a:gd name="connsiteX2" fmla="*/ 13351 w 1756359"/>
              <a:gd name="connsiteY2" fmla="*/ 1737812 h 1891359"/>
              <a:gd name="connsiteX3" fmla="*/ 309435 w 1756359"/>
              <a:gd name="connsiteY3" fmla="*/ 1891359 h 1891359"/>
              <a:gd name="connsiteX4" fmla="*/ 1669435 w 1756359"/>
              <a:gd name="connsiteY4" fmla="*/ 1840637 h 1891359"/>
              <a:gd name="connsiteX5" fmla="*/ 1612449 w 1756359"/>
              <a:gd name="connsiteY5" fmla="*/ 1257671 h 1891359"/>
              <a:gd name="connsiteX6" fmla="*/ 1560208 w 1756359"/>
              <a:gd name="connsiteY6" fmla="*/ 672856 h 1891359"/>
              <a:gd name="connsiteX7" fmla="*/ 1428622 w 1756359"/>
              <a:gd name="connsiteY7" fmla="*/ 154877 h 1891359"/>
              <a:gd name="connsiteX8" fmla="*/ 930782 w 1756359"/>
              <a:gd name="connsiteY8" fmla="*/ 21205 h 1891359"/>
              <a:gd name="connsiteX9" fmla="*/ 452050 w 1756359"/>
              <a:gd name="connsiteY9" fmla="*/ 534641 h 1891359"/>
              <a:gd name="connsiteX0" fmla="*/ 452050 w 1756257"/>
              <a:gd name="connsiteY0" fmla="*/ 534641 h 1891359"/>
              <a:gd name="connsiteX1" fmla="*/ 91698 w 1756257"/>
              <a:gd name="connsiteY1" fmla="*/ 940200 h 1891359"/>
              <a:gd name="connsiteX2" fmla="*/ 13351 w 1756257"/>
              <a:gd name="connsiteY2" fmla="*/ 1737812 h 1891359"/>
              <a:gd name="connsiteX3" fmla="*/ 309435 w 1756257"/>
              <a:gd name="connsiteY3" fmla="*/ 1891359 h 1891359"/>
              <a:gd name="connsiteX4" fmla="*/ 1669435 w 1756257"/>
              <a:gd name="connsiteY4" fmla="*/ 1840637 h 1891359"/>
              <a:gd name="connsiteX5" fmla="*/ 1612449 w 1756257"/>
              <a:gd name="connsiteY5" fmla="*/ 1257671 h 1891359"/>
              <a:gd name="connsiteX6" fmla="*/ 1563496 w 1756257"/>
              <a:gd name="connsiteY6" fmla="*/ 959631 h 1891359"/>
              <a:gd name="connsiteX7" fmla="*/ 1560208 w 1756257"/>
              <a:gd name="connsiteY7" fmla="*/ 672856 h 1891359"/>
              <a:gd name="connsiteX8" fmla="*/ 1428622 w 1756257"/>
              <a:gd name="connsiteY8" fmla="*/ 154877 h 1891359"/>
              <a:gd name="connsiteX9" fmla="*/ 930782 w 1756257"/>
              <a:gd name="connsiteY9" fmla="*/ 21205 h 1891359"/>
              <a:gd name="connsiteX10" fmla="*/ 452050 w 1756257"/>
              <a:gd name="connsiteY10" fmla="*/ 534641 h 1891359"/>
              <a:gd name="connsiteX0" fmla="*/ 452050 w 1764590"/>
              <a:gd name="connsiteY0" fmla="*/ 534641 h 1891359"/>
              <a:gd name="connsiteX1" fmla="*/ 91698 w 1764590"/>
              <a:gd name="connsiteY1" fmla="*/ 940200 h 1891359"/>
              <a:gd name="connsiteX2" fmla="*/ 13351 w 1764590"/>
              <a:gd name="connsiteY2" fmla="*/ 1737812 h 1891359"/>
              <a:gd name="connsiteX3" fmla="*/ 309435 w 1764590"/>
              <a:gd name="connsiteY3" fmla="*/ 1891359 h 1891359"/>
              <a:gd name="connsiteX4" fmla="*/ 1669435 w 1764590"/>
              <a:gd name="connsiteY4" fmla="*/ 1840637 h 1891359"/>
              <a:gd name="connsiteX5" fmla="*/ 1612449 w 1764590"/>
              <a:gd name="connsiteY5" fmla="*/ 1257671 h 1891359"/>
              <a:gd name="connsiteX6" fmla="*/ 1309780 w 1764590"/>
              <a:gd name="connsiteY6" fmla="*/ 1046341 h 1891359"/>
              <a:gd name="connsiteX7" fmla="*/ 1560208 w 1764590"/>
              <a:gd name="connsiteY7" fmla="*/ 672856 h 1891359"/>
              <a:gd name="connsiteX8" fmla="*/ 1428622 w 1764590"/>
              <a:gd name="connsiteY8" fmla="*/ 154877 h 1891359"/>
              <a:gd name="connsiteX9" fmla="*/ 930782 w 1764590"/>
              <a:gd name="connsiteY9" fmla="*/ 21205 h 1891359"/>
              <a:gd name="connsiteX10" fmla="*/ 452050 w 1764590"/>
              <a:gd name="connsiteY10" fmla="*/ 534641 h 1891359"/>
              <a:gd name="connsiteX0" fmla="*/ 452050 w 1764592"/>
              <a:gd name="connsiteY0" fmla="*/ 534641 h 1891359"/>
              <a:gd name="connsiteX1" fmla="*/ 91698 w 1764592"/>
              <a:gd name="connsiteY1" fmla="*/ 940200 h 1891359"/>
              <a:gd name="connsiteX2" fmla="*/ 13351 w 1764592"/>
              <a:gd name="connsiteY2" fmla="*/ 1737812 h 1891359"/>
              <a:gd name="connsiteX3" fmla="*/ 309435 w 1764592"/>
              <a:gd name="connsiteY3" fmla="*/ 1891359 h 1891359"/>
              <a:gd name="connsiteX4" fmla="*/ 1669435 w 1764592"/>
              <a:gd name="connsiteY4" fmla="*/ 1840637 h 1891359"/>
              <a:gd name="connsiteX5" fmla="*/ 1612449 w 1764592"/>
              <a:gd name="connsiteY5" fmla="*/ 1257671 h 1891359"/>
              <a:gd name="connsiteX6" fmla="*/ 1309780 w 1764592"/>
              <a:gd name="connsiteY6" fmla="*/ 1046341 h 1891359"/>
              <a:gd name="connsiteX7" fmla="*/ 1560208 w 1764592"/>
              <a:gd name="connsiteY7" fmla="*/ 672856 h 1891359"/>
              <a:gd name="connsiteX8" fmla="*/ 1428622 w 1764592"/>
              <a:gd name="connsiteY8" fmla="*/ 154877 h 1891359"/>
              <a:gd name="connsiteX9" fmla="*/ 930782 w 1764592"/>
              <a:gd name="connsiteY9" fmla="*/ 21205 h 1891359"/>
              <a:gd name="connsiteX10" fmla="*/ 452050 w 1764592"/>
              <a:gd name="connsiteY10" fmla="*/ 534641 h 1891359"/>
              <a:gd name="connsiteX0" fmla="*/ 452050 w 1764590"/>
              <a:gd name="connsiteY0" fmla="*/ 534641 h 1891359"/>
              <a:gd name="connsiteX1" fmla="*/ 91698 w 1764590"/>
              <a:gd name="connsiteY1" fmla="*/ 940200 h 1891359"/>
              <a:gd name="connsiteX2" fmla="*/ 13351 w 1764590"/>
              <a:gd name="connsiteY2" fmla="*/ 1737812 h 1891359"/>
              <a:gd name="connsiteX3" fmla="*/ 309435 w 1764590"/>
              <a:gd name="connsiteY3" fmla="*/ 1891359 h 1891359"/>
              <a:gd name="connsiteX4" fmla="*/ 1669435 w 1764590"/>
              <a:gd name="connsiteY4" fmla="*/ 1840637 h 1891359"/>
              <a:gd name="connsiteX5" fmla="*/ 1612449 w 1764590"/>
              <a:gd name="connsiteY5" fmla="*/ 1257671 h 1891359"/>
              <a:gd name="connsiteX6" fmla="*/ 1309780 w 1764590"/>
              <a:gd name="connsiteY6" fmla="*/ 1046341 h 1891359"/>
              <a:gd name="connsiteX7" fmla="*/ 1560208 w 1764590"/>
              <a:gd name="connsiteY7" fmla="*/ 672856 h 1891359"/>
              <a:gd name="connsiteX8" fmla="*/ 1428622 w 1764590"/>
              <a:gd name="connsiteY8" fmla="*/ 154877 h 1891359"/>
              <a:gd name="connsiteX9" fmla="*/ 930782 w 1764590"/>
              <a:gd name="connsiteY9" fmla="*/ 21205 h 1891359"/>
              <a:gd name="connsiteX10" fmla="*/ 452050 w 1764590"/>
              <a:gd name="connsiteY10" fmla="*/ 534641 h 1891359"/>
              <a:gd name="connsiteX0" fmla="*/ 452050 w 1792731"/>
              <a:gd name="connsiteY0" fmla="*/ 534641 h 1891359"/>
              <a:gd name="connsiteX1" fmla="*/ 91698 w 1792731"/>
              <a:gd name="connsiteY1" fmla="*/ 940200 h 1891359"/>
              <a:gd name="connsiteX2" fmla="*/ 13351 w 1792731"/>
              <a:gd name="connsiteY2" fmla="*/ 1737812 h 1891359"/>
              <a:gd name="connsiteX3" fmla="*/ 309435 w 1792731"/>
              <a:gd name="connsiteY3" fmla="*/ 1891359 h 1891359"/>
              <a:gd name="connsiteX4" fmla="*/ 1669435 w 1792731"/>
              <a:gd name="connsiteY4" fmla="*/ 1840637 h 1891359"/>
              <a:gd name="connsiteX5" fmla="*/ 1688563 w 1792731"/>
              <a:gd name="connsiteY5" fmla="*/ 1292355 h 1891359"/>
              <a:gd name="connsiteX6" fmla="*/ 1309780 w 1792731"/>
              <a:gd name="connsiteY6" fmla="*/ 1046341 h 1891359"/>
              <a:gd name="connsiteX7" fmla="*/ 1560208 w 1792731"/>
              <a:gd name="connsiteY7" fmla="*/ 672856 h 1891359"/>
              <a:gd name="connsiteX8" fmla="*/ 1428622 w 1792731"/>
              <a:gd name="connsiteY8" fmla="*/ 154877 h 1891359"/>
              <a:gd name="connsiteX9" fmla="*/ 930782 w 1792731"/>
              <a:gd name="connsiteY9" fmla="*/ 21205 h 1891359"/>
              <a:gd name="connsiteX10" fmla="*/ 452050 w 1792731"/>
              <a:gd name="connsiteY10" fmla="*/ 534641 h 1891359"/>
              <a:gd name="connsiteX0" fmla="*/ 452050 w 1814809"/>
              <a:gd name="connsiteY0" fmla="*/ 534641 h 1891359"/>
              <a:gd name="connsiteX1" fmla="*/ 91698 w 1814809"/>
              <a:gd name="connsiteY1" fmla="*/ 940200 h 1891359"/>
              <a:gd name="connsiteX2" fmla="*/ 13351 w 1814809"/>
              <a:gd name="connsiteY2" fmla="*/ 1737812 h 1891359"/>
              <a:gd name="connsiteX3" fmla="*/ 309435 w 1814809"/>
              <a:gd name="connsiteY3" fmla="*/ 1891359 h 1891359"/>
              <a:gd name="connsiteX4" fmla="*/ 1669435 w 1814809"/>
              <a:gd name="connsiteY4" fmla="*/ 1840637 h 1891359"/>
              <a:gd name="connsiteX5" fmla="*/ 1688563 w 1814809"/>
              <a:gd name="connsiteY5" fmla="*/ 1292355 h 1891359"/>
              <a:gd name="connsiteX6" fmla="*/ 1309780 w 1814809"/>
              <a:gd name="connsiteY6" fmla="*/ 1046341 h 1891359"/>
              <a:gd name="connsiteX7" fmla="*/ 1560208 w 1814809"/>
              <a:gd name="connsiteY7" fmla="*/ 672856 h 1891359"/>
              <a:gd name="connsiteX8" fmla="*/ 1428622 w 1814809"/>
              <a:gd name="connsiteY8" fmla="*/ 154877 h 1891359"/>
              <a:gd name="connsiteX9" fmla="*/ 930782 w 1814809"/>
              <a:gd name="connsiteY9" fmla="*/ 21205 h 1891359"/>
              <a:gd name="connsiteX10" fmla="*/ 452050 w 1814809"/>
              <a:gd name="connsiteY10" fmla="*/ 534641 h 1891359"/>
              <a:gd name="connsiteX0" fmla="*/ 452050 w 1814809"/>
              <a:gd name="connsiteY0" fmla="*/ 534641 h 1891359"/>
              <a:gd name="connsiteX1" fmla="*/ 91698 w 1814809"/>
              <a:gd name="connsiteY1" fmla="*/ 940200 h 1891359"/>
              <a:gd name="connsiteX2" fmla="*/ 13351 w 1814809"/>
              <a:gd name="connsiteY2" fmla="*/ 1737812 h 1891359"/>
              <a:gd name="connsiteX3" fmla="*/ 309435 w 1814809"/>
              <a:gd name="connsiteY3" fmla="*/ 1891359 h 1891359"/>
              <a:gd name="connsiteX4" fmla="*/ 1669435 w 1814809"/>
              <a:gd name="connsiteY4" fmla="*/ 1840637 h 1891359"/>
              <a:gd name="connsiteX5" fmla="*/ 1688563 w 1814809"/>
              <a:gd name="connsiteY5" fmla="*/ 1292355 h 1891359"/>
              <a:gd name="connsiteX6" fmla="*/ 1309780 w 1814809"/>
              <a:gd name="connsiteY6" fmla="*/ 1046341 h 1891359"/>
              <a:gd name="connsiteX7" fmla="*/ 1619996 w 1814809"/>
              <a:gd name="connsiteY7" fmla="*/ 526399 h 1891359"/>
              <a:gd name="connsiteX8" fmla="*/ 1428622 w 1814809"/>
              <a:gd name="connsiteY8" fmla="*/ 154877 h 1891359"/>
              <a:gd name="connsiteX9" fmla="*/ 930782 w 1814809"/>
              <a:gd name="connsiteY9" fmla="*/ 21205 h 1891359"/>
              <a:gd name="connsiteX10" fmla="*/ 452050 w 1814809"/>
              <a:gd name="connsiteY10" fmla="*/ 534641 h 1891359"/>
              <a:gd name="connsiteX0" fmla="*/ 452050 w 1814809"/>
              <a:gd name="connsiteY0" fmla="*/ 542872 h 1899590"/>
              <a:gd name="connsiteX1" fmla="*/ 91698 w 1814809"/>
              <a:gd name="connsiteY1" fmla="*/ 948431 h 1899590"/>
              <a:gd name="connsiteX2" fmla="*/ 13351 w 1814809"/>
              <a:gd name="connsiteY2" fmla="*/ 1746043 h 1899590"/>
              <a:gd name="connsiteX3" fmla="*/ 309435 w 1814809"/>
              <a:gd name="connsiteY3" fmla="*/ 1899590 h 1899590"/>
              <a:gd name="connsiteX4" fmla="*/ 1669435 w 1814809"/>
              <a:gd name="connsiteY4" fmla="*/ 1848868 h 1899590"/>
              <a:gd name="connsiteX5" fmla="*/ 1688563 w 1814809"/>
              <a:gd name="connsiteY5" fmla="*/ 1300586 h 1899590"/>
              <a:gd name="connsiteX6" fmla="*/ 1309780 w 1814809"/>
              <a:gd name="connsiteY6" fmla="*/ 1054572 h 1899590"/>
              <a:gd name="connsiteX7" fmla="*/ 1619996 w 1814809"/>
              <a:gd name="connsiteY7" fmla="*/ 534630 h 1899590"/>
              <a:gd name="connsiteX8" fmla="*/ 1488411 w 1814809"/>
              <a:gd name="connsiteY8" fmla="*/ 129049 h 1899590"/>
              <a:gd name="connsiteX9" fmla="*/ 930782 w 1814809"/>
              <a:gd name="connsiteY9" fmla="*/ 29436 h 1899590"/>
              <a:gd name="connsiteX10" fmla="*/ 452050 w 1814809"/>
              <a:gd name="connsiteY10" fmla="*/ 542872 h 1899590"/>
              <a:gd name="connsiteX0" fmla="*/ 452050 w 1814809"/>
              <a:gd name="connsiteY0" fmla="*/ 540513 h 1897231"/>
              <a:gd name="connsiteX1" fmla="*/ 91698 w 1814809"/>
              <a:gd name="connsiteY1" fmla="*/ 946072 h 1897231"/>
              <a:gd name="connsiteX2" fmla="*/ 13351 w 1814809"/>
              <a:gd name="connsiteY2" fmla="*/ 1743684 h 1897231"/>
              <a:gd name="connsiteX3" fmla="*/ 309435 w 1814809"/>
              <a:gd name="connsiteY3" fmla="*/ 1897231 h 1897231"/>
              <a:gd name="connsiteX4" fmla="*/ 1669435 w 1814809"/>
              <a:gd name="connsiteY4" fmla="*/ 1846509 h 1897231"/>
              <a:gd name="connsiteX5" fmla="*/ 1688563 w 1814809"/>
              <a:gd name="connsiteY5" fmla="*/ 1298227 h 1897231"/>
              <a:gd name="connsiteX6" fmla="*/ 1309780 w 1814809"/>
              <a:gd name="connsiteY6" fmla="*/ 1052213 h 1897231"/>
              <a:gd name="connsiteX7" fmla="*/ 1619996 w 1814809"/>
              <a:gd name="connsiteY7" fmla="*/ 532271 h 1897231"/>
              <a:gd name="connsiteX8" fmla="*/ 1488411 w 1814809"/>
              <a:gd name="connsiteY8" fmla="*/ 126690 h 1897231"/>
              <a:gd name="connsiteX9" fmla="*/ 930782 w 1814809"/>
              <a:gd name="connsiteY9" fmla="*/ 27077 h 1897231"/>
              <a:gd name="connsiteX10" fmla="*/ 452050 w 1814809"/>
              <a:gd name="connsiteY10" fmla="*/ 540513 h 1897231"/>
              <a:gd name="connsiteX0" fmla="*/ 452050 w 1814809"/>
              <a:gd name="connsiteY0" fmla="*/ 540513 h 1897231"/>
              <a:gd name="connsiteX1" fmla="*/ 91698 w 1814809"/>
              <a:gd name="connsiteY1" fmla="*/ 946072 h 1897231"/>
              <a:gd name="connsiteX2" fmla="*/ 13351 w 1814809"/>
              <a:gd name="connsiteY2" fmla="*/ 1743684 h 1897231"/>
              <a:gd name="connsiteX3" fmla="*/ 309435 w 1814809"/>
              <a:gd name="connsiteY3" fmla="*/ 1897231 h 1897231"/>
              <a:gd name="connsiteX4" fmla="*/ 1669435 w 1814809"/>
              <a:gd name="connsiteY4" fmla="*/ 1846509 h 1897231"/>
              <a:gd name="connsiteX5" fmla="*/ 1688563 w 1814809"/>
              <a:gd name="connsiteY5" fmla="*/ 1298227 h 1897231"/>
              <a:gd name="connsiteX6" fmla="*/ 1309780 w 1814809"/>
              <a:gd name="connsiteY6" fmla="*/ 1052213 h 1897231"/>
              <a:gd name="connsiteX7" fmla="*/ 1619996 w 1814809"/>
              <a:gd name="connsiteY7" fmla="*/ 532271 h 1897231"/>
              <a:gd name="connsiteX8" fmla="*/ 1488411 w 1814809"/>
              <a:gd name="connsiteY8" fmla="*/ 126690 h 1897231"/>
              <a:gd name="connsiteX9" fmla="*/ 930782 w 1814809"/>
              <a:gd name="connsiteY9" fmla="*/ 27077 h 1897231"/>
              <a:gd name="connsiteX10" fmla="*/ 452050 w 1814809"/>
              <a:gd name="connsiteY10" fmla="*/ 540513 h 1897231"/>
              <a:gd name="connsiteX0" fmla="*/ 288567 w 1811701"/>
              <a:gd name="connsiteY0" fmla="*/ 555674 h 1898251"/>
              <a:gd name="connsiteX1" fmla="*/ 88590 w 1811701"/>
              <a:gd name="connsiteY1" fmla="*/ 947092 h 1898251"/>
              <a:gd name="connsiteX2" fmla="*/ 10243 w 1811701"/>
              <a:gd name="connsiteY2" fmla="*/ 1744704 h 1898251"/>
              <a:gd name="connsiteX3" fmla="*/ 306327 w 1811701"/>
              <a:gd name="connsiteY3" fmla="*/ 1898251 h 1898251"/>
              <a:gd name="connsiteX4" fmla="*/ 1666327 w 1811701"/>
              <a:gd name="connsiteY4" fmla="*/ 1847529 h 1898251"/>
              <a:gd name="connsiteX5" fmla="*/ 1685455 w 1811701"/>
              <a:gd name="connsiteY5" fmla="*/ 1299247 h 1898251"/>
              <a:gd name="connsiteX6" fmla="*/ 1306672 w 1811701"/>
              <a:gd name="connsiteY6" fmla="*/ 1053233 h 1898251"/>
              <a:gd name="connsiteX7" fmla="*/ 1616888 w 1811701"/>
              <a:gd name="connsiteY7" fmla="*/ 533291 h 1898251"/>
              <a:gd name="connsiteX8" fmla="*/ 1485303 w 1811701"/>
              <a:gd name="connsiteY8" fmla="*/ 127710 h 1898251"/>
              <a:gd name="connsiteX9" fmla="*/ 927674 w 1811701"/>
              <a:gd name="connsiteY9" fmla="*/ 28097 h 1898251"/>
              <a:gd name="connsiteX10" fmla="*/ 288567 w 1811701"/>
              <a:gd name="connsiteY10" fmla="*/ 555674 h 1898251"/>
              <a:gd name="connsiteX0" fmla="*/ 288567 w 1811701"/>
              <a:gd name="connsiteY0" fmla="*/ 479828 h 1822405"/>
              <a:gd name="connsiteX1" fmla="*/ 88590 w 1811701"/>
              <a:gd name="connsiteY1" fmla="*/ 871246 h 1822405"/>
              <a:gd name="connsiteX2" fmla="*/ 10243 w 1811701"/>
              <a:gd name="connsiteY2" fmla="*/ 1668858 h 1822405"/>
              <a:gd name="connsiteX3" fmla="*/ 306327 w 1811701"/>
              <a:gd name="connsiteY3" fmla="*/ 1822405 h 1822405"/>
              <a:gd name="connsiteX4" fmla="*/ 1666327 w 1811701"/>
              <a:gd name="connsiteY4" fmla="*/ 1771683 h 1822405"/>
              <a:gd name="connsiteX5" fmla="*/ 1685455 w 1811701"/>
              <a:gd name="connsiteY5" fmla="*/ 1223401 h 1822405"/>
              <a:gd name="connsiteX6" fmla="*/ 1306672 w 1811701"/>
              <a:gd name="connsiteY6" fmla="*/ 977387 h 1822405"/>
              <a:gd name="connsiteX7" fmla="*/ 1616888 w 1811701"/>
              <a:gd name="connsiteY7" fmla="*/ 457445 h 1822405"/>
              <a:gd name="connsiteX8" fmla="*/ 1485303 w 1811701"/>
              <a:gd name="connsiteY8" fmla="*/ 51864 h 1822405"/>
              <a:gd name="connsiteX9" fmla="*/ 895599 w 1811701"/>
              <a:gd name="connsiteY9" fmla="*/ 79530 h 1822405"/>
              <a:gd name="connsiteX10" fmla="*/ 288567 w 1811701"/>
              <a:gd name="connsiteY10" fmla="*/ 479828 h 1822405"/>
              <a:gd name="connsiteX0" fmla="*/ 288567 w 1811701"/>
              <a:gd name="connsiteY0" fmla="*/ 419258 h 1761835"/>
              <a:gd name="connsiteX1" fmla="*/ 88590 w 1811701"/>
              <a:gd name="connsiteY1" fmla="*/ 810676 h 1761835"/>
              <a:gd name="connsiteX2" fmla="*/ 10243 w 1811701"/>
              <a:gd name="connsiteY2" fmla="*/ 1608288 h 1761835"/>
              <a:gd name="connsiteX3" fmla="*/ 306327 w 1811701"/>
              <a:gd name="connsiteY3" fmla="*/ 1761835 h 1761835"/>
              <a:gd name="connsiteX4" fmla="*/ 1666327 w 1811701"/>
              <a:gd name="connsiteY4" fmla="*/ 1711113 h 1761835"/>
              <a:gd name="connsiteX5" fmla="*/ 1685455 w 1811701"/>
              <a:gd name="connsiteY5" fmla="*/ 1162831 h 1761835"/>
              <a:gd name="connsiteX6" fmla="*/ 1306672 w 1811701"/>
              <a:gd name="connsiteY6" fmla="*/ 916817 h 1761835"/>
              <a:gd name="connsiteX7" fmla="*/ 1616888 w 1811701"/>
              <a:gd name="connsiteY7" fmla="*/ 396875 h 1761835"/>
              <a:gd name="connsiteX8" fmla="*/ 1373040 w 1811701"/>
              <a:gd name="connsiteY8" fmla="*/ 118574 h 1761835"/>
              <a:gd name="connsiteX9" fmla="*/ 895599 w 1811701"/>
              <a:gd name="connsiteY9" fmla="*/ 18960 h 1761835"/>
              <a:gd name="connsiteX10" fmla="*/ 288567 w 1811701"/>
              <a:gd name="connsiteY10" fmla="*/ 419258 h 1761835"/>
              <a:gd name="connsiteX0" fmla="*/ 288567 w 1811701"/>
              <a:gd name="connsiteY0" fmla="*/ 419258 h 1761835"/>
              <a:gd name="connsiteX1" fmla="*/ 88590 w 1811701"/>
              <a:gd name="connsiteY1" fmla="*/ 810676 h 1761835"/>
              <a:gd name="connsiteX2" fmla="*/ 10243 w 1811701"/>
              <a:gd name="connsiteY2" fmla="*/ 1608288 h 1761835"/>
              <a:gd name="connsiteX3" fmla="*/ 306327 w 1811701"/>
              <a:gd name="connsiteY3" fmla="*/ 1761835 h 1761835"/>
              <a:gd name="connsiteX4" fmla="*/ 1666327 w 1811701"/>
              <a:gd name="connsiteY4" fmla="*/ 1711113 h 1761835"/>
              <a:gd name="connsiteX5" fmla="*/ 1685455 w 1811701"/>
              <a:gd name="connsiteY5" fmla="*/ 1162831 h 1761835"/>
              <a:gd name="connsiteX6" fmla="*/ 1306672 w 1811701"/>
              <a:gd name="connsiteY6" fmla="*/ 916817 h 1761835"/>
              <a:gd name="connsiteX7" fmla="*/ 1584814 w 1811701"/>
              <a:gd name="connsiteY7" fmla="*/ 510012 h 1761835"/>
              <a:gd name="connsiteX8" fmla="*/ 1373040 w 1811701"/>
              <a:gd name="connsiteY8" fmla="*/ 118574 h 1761835"/>
              <a:gd name="connsiteX9" fmla="*/ 895599 w 1811701"/>
              <a:gd name="connsiteY9" fmla="*/ 18960 h 1761835"/>
              <a:gd name="connsiteX10" fmla="*/ 288567 w 1811701"/>
              <a:gd name="connsiteY10" fmla="*/ 419258 h 1761835"/>
              <a:gd name="connsiteX0" fmla="*/ 288567 w 1770444"/>
              <a:gd name="connsiteY0" fmla="*/ 419258 h 1761835"/>
              <a:gd name="connsiteX1" fmla="*/ 88590 w 1770444"/>
              <a:gd name="connsiteY1" fmla="*/ 810676 h 1761835"/>
              <a:gd name="connsiteX2" fmla="*/ 10243 w 1770444"/>
              <a:gd name="connsiteY2" fmla="*/ 1608288 h 1761835"/>
              <a:gd name="connsiteX3" fmla="*/ 306327 w 1770444"/>
              <a:gd name="connsiteY3" fmla="*/ 1761835 h 1761835"/>
              <a:gd name="connsiteX4" fmla="*/ 1666327 w 1770444"/>
              <a:gd name="connsiteY4" fmla="*/ 1711113 h 1761835"/>
              <a:gd name="connsiteX5" fmla="*/ 1589229 w 1770444"/>
              <a:gd name="connsiteY5" fmla="*/ 1176973 h 1761835"/>
              <a:gd name="connsiteX6" fmla="*/ 1306672 w 1770444"/>
              <a:gd name="connsiteY6" fmla="*/ 916817 h 1761835"/>
              <a:gd name="connsiteX7" fmla="*/ 1584814 w 1770444"/>
              <a:gd name="connsiteY7" fmla="*/ 510012 h 1761835"/>
              <a:gd name="connsiteX8" fmla="*/ 1373040 w 1770444"/>
              <a:gd name="connsiteY8" fmla="*/ 118574 h 1761835"/>
              <a:gd name="connsiteX9" fmla="*/ 895599 w 1770444"/>
              <a:gd name="connsiteY9" fmla="*/ 18960 h 1761835"/>
              <a:gd name="connsiteX10" fmla="*/ 288567 w 1770444"/>
              <a:gd name="connsiteY10" fmla="*/ 419258 h 1761835"/>
              <a:gd name="connsiteX0" fmla="*/ 288567 w 1592514"/>
              <a:gd name="connsiteY0" fmla="*/ 419258 h 1863058"/>
              <a:gd name="connsiteX1" fmla="*/ 88590 w 1592514"/>
              <a:gd name="connsiteY1" fmla="*/ 810676 h 1863058"/>
              <a:gd name="connsiteX2" fmla="*/ 10243 w 1592514"/>
              <a:gd name="connsiteY2" fmla="*/ 1608288 h 1863058"/>
              <a:gd name="connsiteX3" fmla="*/ 306327 w 1592514"/>
              <a:gd name="connsiteY3" fmla="*/ 1761835 h 1863058"/>
              <a:gd name="connsiteX4" fmla="*/ 1377650 w 1592514"/>
              <a:gd name="connsiteY4" fmla="*/ 1838393 h 1863058"/>
              <a:gd name="connsiteX5" fmla="*/ 1589229 w 1592514"/>
              <a:gd name="connsiteY5" fmla="*/ 1176973 h 1863058"/>
              <a:gd name="connsiteX6" fmla="*/ 1306672 w 1592514"/>
              <a:gd name="connsiteY6" fmla="*/ 916817 h 1863058"/>
              <a:gd name="connsiteX7" fmla="*/ 1584814 w 1592514"/>
              <a:gd name="connsiteY7" fmla="*/ 510012 h 1863058"/>
              <a:gd name="connsiteX8" fmla="*/ 1373040 w 1592514"/>
              <a:gd name="connsiteY8" fmla="*/ 118574 h 1863058"/>
              <a:gd name="connsiteX9" fmla="*/ 895599 w 1592514"/>
              <a:gd name="connsiteY9" fmla="*/ 18960 h 1863058"/>
              <a:gd name="connsiteX10" fmla="*/ 288567 w 1592514"/>
              <a:gd name="connsiteY10" fmla="*/ 419258 h 1863058"/>
              <a:gd name="connsiteX0" fmla="*/ 421322 w 1594935"/>
              <a:gd name="connsiteY0" fmla="*/ 616342 h 1876292"/>
              <a:gd name="connsiteX1" fmla="*/ 91011 w 1594935"/>
              <a:gd name="connsiteY1" fmla="*/ 823910 h 1876292"/>
              <a:gd name="connsiteX2" fmla="*/ 12664 w 1594935"/>
              <a:gd name="connsiteY2" fmla="*/ 1621522 h 1876292"/>
              <a:gd name="connsiteX3" fmla="*/ 308748 w 1594935"/>
              <a:gd name="connsiteY3" fmla="*/ 1775069 h 1876292"/>
              <a:gd name="connsiteX4" fmla="*/ 1380071 w 1594935"/>
              <a:gd name="connsiteY4" fmla="*/ 1851627 h 1876292"/>
              <a:gd name="connsiteX5" fmla="*/ 1591650 w 1594935"/>
              <a:gd name="connsiteY5" fmla="*/ 1190207 h 1876292"/>
              <a:gd name="connsiteX6" fmla="*/ 1309093 w 1594935"/>
              <a:gd name="connsiteY6" fmla="*/ 930051 h 1876292"/>
              <a:gd name="connsiteX7" fmla="*/ 1587235 w 1594935"/>
              <a:gd name="connsiteY7" fmla="*/ 523246 h 1876292"/>
              <a:gd name="connsiteX8" fmla="*/ 1375461 w 1594935"/>
              <a:gd name="connsiteY8" fmla="*/ 131808 h 1876292"/>
              <a:gd name="connsiteX9" fmla="*/ 898020 w 1594935"/>
              <a:gd name="connsiteY9" fmla="*/ 32194 h 1876292"/>
              <a:gd name="connsiteX10" fmla="*/ 421322 w 1594935"/>
              <a:gd name="connsiteY10" fmla="*/ 616342 h 1876292"/>
              <a:gd name="connsiteX0" fmla="*/ 413257 w 1586870"/>
              <a:gd name="connsiteY0" fmla="*/ 616342 h 1876292"/>
              <a:gd name="connsiteX1" fmla="*/ 140873 w 1586870"/>
              <a:gd name="connsiteY1" fmla="*/ 993617 h 1876292"/>
              <a:gd name="connsiteX2" fmla="*/ 4599 w 1586870"/>
              <a:gd name="connsiteY2" fmla="*/ 1621522 h 1876292"/>
              <a:gd name="connsiteX3" fmla="*/ 300683 w 1586870"/>
              <a:gd name="connsiteY3" fmla="*/ 1775069 h 1876292"/>
              <a:gd name="connsiteX4" fmla="*/ 1372006 w 1586870"/>
              <a:gd name="connsiteY4" fmla="*/ 1851627 h 1876292"/>
              <a:gd name="connsiteX5" fmla="*/ 1583585 w 1586870"/>
              <a:gd name="connsiteY5" fmla="*/ 1190207 h 1876292"/>
              <a:gd name="connsiteX6" fmla="*/ 1301028 w 1586870"/>
              <a:gd name="connsiteY6" fmla="*/ 930051 h 1876292"/>
              <a:gd name="connsiteX7" fmla="*/ 1579170 w 1586870"/>
              <a:gd name="connsiteY7" fmla="*/ 523246 h 1876292"/>
              <a:gd name="connsiteX8" fmla="*/ 1367396 w 1586870"/>
              <a:gd name="connsiteY8" fmla="*/ 131808 h 1876292"/>
              <a:gd name="connsiteX9" fmla="*/ 889955 w 1586870"/>
              <a:gd name="connsiteY9" fmla="*/ 32194 h 1876292"/>
              <a:gd name="connsiteX10" fmla="*/ 413257 w 1586870"/>
              <a:gd name="connsiteY10" fmla="*/ 616342 h 1876292"/>
              <a:gd name="connsiteX0" fmla="*/ 284962 w 1458575"/>
              <a:gd name="connsiteY0" fmla="*/ 616342 h 1908017"/>
              <a:gd name="connsiteX1" fmla="*/ 12578 w 1458575"/>
              <a:gd name="connsiteY1" fmla="*/ 993617 h 1908017"/>
              <a:gd name="connsiteX2" fmla="*/ 172388 w 1458575"/>
              <a:gd name="connsiteY2" fmla="*/ 1775069 h 1908017"/>
              <a:gd name="connsiteX3" fmla="*/ 1243711 w 1458575"/>
              <a:gd name="connsiteY3" fmla="*/ 1851627 h 1908017"/>
              <a:gd name="connsiteX4" fmla="*/ 1455290 w 1458575"/>
              <a:gd name="connsiteY4" fmla="*/ 1190207 h 1908017"/>
              <a:gd name="connsiteX5" fmla="*/ 1172733 w 1458575"/>
              <a:gd name="connsiteY5" fmla="*/ 930051 h 1908017"/>
              <a:gd name="connsiteX6" fmla="*/ 1450875 w 1458575"/>
              <a:gd name="connsiteY6" fmla="*/ 523246 h 1908017"/>
              <a:gd name="connsiteX7" fmla="*/ 1239101 w 1458575"/>
              <a:gd name="connsiteY7" fmla="*/ 131808 h 1908017"/>
              <a:gd name="connsiteX8" fmla="*/ 761660 w 1458575"/>
              <a:gd name="connsiteY8" fmla="*/ 32194 h 1908017"/>
              <a:gd name="connsiteX9" fmla="*/ 284962 w 1458575"/>
              <a:gd name="connsiteY9" fmla="*/ 616342 h 1908017"/>
              <a:gd name="connsiteX0" fmla="*/ 343858 w 1519131"/>
              <a:gd name="connsiteY0" fmla="*/ 616342 h 1885036"/>
              <a:gd name="connsiteX1" fmla="*/ 71474 w 1519131"/>
              <a:gd name="connsiteY1" fmla="*/ 993617 h 1885036"/>
              <a:gd name="connsiteX2" fmla="*/ 115432 w 1519131"/>
              <a:gd name="connsiteY2" fmla="*/ 1704358 h 1885036"/>
              <a:gd name="connsiteX3" fmla="*/ 1302607 w 1519131"/>
              <a:gd name="connsiteY3" fmla="*/ 1851627 h 1885036"/>
              <a:gd name="connsiteX4" fmla="*/ 1514186 w 1519131"/>
              <a:gd name="connsiteY4" fmla="*/ 1190207 h 1885036"/>
              <a:gd name="connsiteX5" fmla="*/ 1231629 w 1519131"/>
              <a:gd name="connsiteY5" fmla="*/ 930051 h 1885036"/>
              <a:gd name="connsiteX6" fmla="*/ 1509771 w 1519131"/>
              <a:gd name="connsiteY6" fmla="*/ 523246 h 1885036"/>
              <a:gd name="connsiteX7" fmla="*/ 1297997 w 1519131"/>
              <a:gd name="connsiteY7" fmla="*/ 131808 h 1885036"/>
              <a:gd name="connsiteX8" fmla="*/ 820556 w 1519131"/>
              <a:gd name="connsiteY8" fmla="*/ 32194 h 1885036"/>
              <a:gd name="connsiteX9" fmla="*/ 343858 w 1519131"/>
              <a:gd name="connsiteY9" fmla="*/ 616342 h 1885036"/>
              <a:gd name="connsiteX0" fmla="*/ 343858 w 1549812"/>
              <a:gd name="connsiteY0" fmla="*/ 616342 h 1800235"/>
              <a:gd name="connsiteX1" fmla="*/ 71474 w 1549812"/>
              <a:gd name="connsiteY1" fmla="*/ 993617 h 1800235"/>
              <a:gd name="connsiteX2" fmla="*/ 115432 w 1549812"/>
              <a:gd name="connsiteY2" fmla="*/ 1704358 h 1800235"/>
              <a:gd name="connsiteX3" fmla="*/ 1389496 w 1549812"/>
              <a:gd name="connsiteY3" fmla="*/ 1724347 h 1800235"/>
              <a:gd name="connsiteX4" fmla="*/ 1514186 w 1549812"/>
              <a:gd name="connsiteY4" fmla="*/ 1190207 h 1800235"/>
              <a:gd name="connsiteX5" fmla="*/ 1231629 w 1549812"/>
              <a:gd name="connsiteY5" fmla="*/ 930051 h 1800235"/>
              <a:gd name="connsiteX6" fmla="*/ 1509771 w 1549812"/>
              <a:gd name="connsiteY6" fmla="*/ 523246 h 1800235"/>
              <a:gd name="connsiteX7" fmla="*/ 1297997 w 1549812"/>
              <a:gd name="connsiteY7" fmla="*/ 131808 h 1800235"/>
              <a:gd name="connsiteX8" fmla="*/ 820556 w 1549812"/>
              <a:gd name="connsiteY8" fmla="*/ 32194 h 1800235"/>
              <a:gd name="connsiteX9" fmla="*/ 343858 w 1549812"/>
              <a:gd name="connsiteY9" fmla="*/ 616342 h 1800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49812" h="1800235">
                <a:moveTo>
                  <a:pt x="343858" y="616342"/>
                </a:moveTo>
                <a:cubicBezTo>
                  <a:pt x="219011" y="776579"/>
                  <a:pt x="109545" y="812281"/>
                  <a:pt x="71474" y="993617"/>
                </a:cubicBezTo>
                <a:cubicBezTo>
                  <a:pt x="33403" y="1174953"/>
                  <a:pt x="-89757" y="1561356"/>
                  <a:pt x="115432" y="1704358"/>
                </a:cubicBezTo>
                <a:cubicBezTo>
                  <a:pt x="320621" y="1847360"/>
                  <a:pt x="1156371" y="1810039"/>
                  <a:pt x="1389496" y="1724347"/>
                </a:cubicBezTo>
                <a:cubicBezTo>
                  <a:pt x="1622621" y="1638655"/>
                  <a:pt x="1540497" y="1322590"/>
                  <a:pt x="1514186" y="1190207"/>
                </a:cubicBezTo>
                <a:cubicBezTo>
                  <a:pt x="1487875" y="1057824"/>
                  <a:pt x="1240336" y="1148914"/>
                  <a:pt x="1231629" y="930051"/>
                </a:cubicBezTo>
                <a:cubicBezTo>
                  <a:pt x="1248292" y="693847"/>
                  <a:pt x="1498710" y="656286"/>
                  <a:pt x="1509771" y="523246"/>
                </a:cubicBezTo>
                <a:cubicBezTo>
                  <a:pt x="1520832" y="390206"/>
                  <a:pt x="1431655" y="305130"/>
                  <a:pt x="1297997" y="131808"/>
                </a:cubicBezTo>
                <a:cubicBezTo>
                  <a:pt x="1189251" y="36824"/>
                  <a:pt x="979579" y="-48562"/>
                  <a:pt x="820556" y="32194"/>
                </a:cubicBezTo>
                <a:cubicBezTo>
                  <a:pt x="661533" y="112950"/>
                  <a:pt x="468705" y="456105"/>
                  <a:pt x="343858" y="616342"/>
                </a:cubicBezTo>
                <a:close/>
              </a:path>
            </a:pathLst>
          </a:custGeom>
          <a:solidFill>
            <a:srgbClr val="9CDFF9"/>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3" name="Freeform 417">
            <a:extLst>
              <a:ext uri="{FF2B5EF4-FFF2-40B4-BE49-F238E27FC236}">
                <a16:creationId xmlns:a16="http://schemas.microsoft.com/office/drawing/2014/main" id="{22352293-C7A6-4C41-9DD8-CAA48CB29154}"/>
              </a:ext>
            </a:extLst>
          </p:cNvPr>
          <p:cNvSpPr>
            <a:spLocks/>
          </p:cNvSpPr>
          <p:nvPr/>
        </p:nvSpPr>
        <p:spPr bwMode="auto">
          <a:xfrm>
            <a:off x="7274076" y="1826035"/>
            <a:ext cx="1736725" cy="1317704"/>
          </a:xfrm>
          <a:custGeom>
            <a:avLst/>
            <a:gdLst>
              <a:gd name="T0" fmla="*/ 2147483646 w 1036"/>
              <a:gd name="T1" fmla="*/ 2147483646 h 675"/>
              <a:gd name="T2" fmla="*/ 2147483646 w 1036"/>
              <a:gd name="T3" fmla="*/ 2147483646 h 675"/>
              <a:gd name="T4" fmla="*/ 2147483646 w 1036"/>
              <a:gd name="T5" fmla="*/ 2147483646 h 675"/>
              <a:gd name="T6" fmla="*/ 2147483646 w 1036"/>
              <a:gd name="T7" fmla="*/ 2147483646 h 675"/>
              <a:gd name="T8" fmla="*/ 2147483646 w 1036"/>
              <a:gd name="T9" fmla="*/ 2147483646 h 675"/>
              <a:gd name="T10" fmla="*/ 2147483646 w 1036"/>
              <a:gd name="T11" fmla="*/ 2147483646 h 675"/>
              <a:gd name="T12" fmla="*/ 2147483646 w 1036"/>
              <a:gd name="T13" fmla="*/ 2147483646 h 675"/>
              <a:gd name="T14" fmla="*/ 2147483646 w 1036"/>
              <a:gd name="T15" fmla="*/ 2147483646 h 675"/>
              <a:gd name="T16" fmla="*/ 2147483646 w 1036"/>
              <a:gd name="T17" fmla="*/ 2147483646 h 675"/>
              <a:gd name="T18" fmla="*/ 2147483646 w 1036"/>
              <a:gd name="T19" fmla="*/ 2147483646 h 675"/>
              <a:gd name="T20" fmla="*/ 2147483646 w 1036"/>
              <a:gd name="T21" fmla="*/ 2147483646 h 675"/>
              <a:gd name="T22" fmla="*/ 2147483646 w 1036"/>
              <a:gd name="T23" fmla="*/ 2147483646 h 675"/>
              <a:gd name="T24" fmla="*/ 2147483646 w 1036"/>
              <a:gd name="T25" fmla="*/ 2147483646 h 675"/>
              <a:gd name="T26" fmla="*/ 2147483646 w 1036"/>
              <a:gd name="T27" fmla="*/ 2147483646 h 675"/>
              <a:gd name="T28" fmla="*/ 2147483646 w 1036"/>
              <a:gd name="T29" fmla="*/ 2147483646 h 675"/>
              <a:gd name="T30" fmla="*/ 2147483646 w 1036"/>
              <a:gd name="T31" fmla="*/ 2147483646 h 675"/>
              <a:gd name="T32" fmla="*/ 2147483646 w 1036"/>
              <a:gd name="T33" fmla="*/ 2147483646 h 675"/>
              <a:gd name="T34" fmla="*/ 2147483646 w 1036"/>
              <a:gd name="T35" fmla="*/ 2147483646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9CDFF9"/>
          </a:soli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14" name="Group 418">
            <a:extLst>
              <a:ext uri="{FF2B5EF4-FFF2-40B4-BE49-F238E27FC236}">
                <a16:creationId xmlns:a16="http://schemas.microsoft.com/office/drawing/2014/main" id="{BE0D451A-5CE4-4C4B-B3DF-A408288EDA0C}"/>
              </a:ext>
            </a:extLst>
          </p:cNvPr>
          <p:cNvGrpSpPr>
            <a:grpSpLocks/>
          </p:cNvGrpSpPr>
          <p:nvPr/>
        </p:nvGrpSpPr>
        <p:grpSpPr bwMode="auto">
          <a:xfrm>
            <a:off x="7205350" y="3289251"/>
            <a:ext cx="1458912" cy="933450"/>
            <a:chOff x="2889" y="1631"/>
            <a:chExt cx="980" cy="743"/>
          </a:xfrm>
        </p:grpSpPr>
        <p:sp>
          <p:nvSpPr>
            <p:cNvPr id="369" name="Rectangle 419">
              <a:extLst>
                <a:ext uri="{FF2B5EF4-FFF2-40B4-BE49-F238E27FC236}">
                  <a16:creationId xmlns:a16="http://schemas.microsoft.com/office/drawing/2014/main" id="{F39DA03D-3BDA-2344-B3D3-3A95FB5EEDF5}"/>
                </a:ext>
              </a:extLst>
            </p:cNvPr>
            <p:cNvSpPr>
              <a:spLocks noChangeArrowheads="1"/>
            </p:cNvSpPr>
            <p:nvPr/>
          </p:nvSpPr>
          <p:spPr bwMode="auto">
            <a:xfrm>
              <a:off x="3046" y="1841"/>
              <a:ext cx="663" cy="533"/>
            </a:xfrm>
            <a:prstGeom prst="rect">
              <a:avLst/>
            </a:prstGeom>
            <a:solidFill>
              <a:srgbClr val="9CDFF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70" name="AutoShape 420">
              <a:extLst>
                <a:ext uri="{FF2B5EF4-FFF2-40B4-BE49-F238E27FC236}">
                  <a16:creationId xmlns:a16="http://schemas.microsoft.com/office/drawing/2014/main" id="{579866B0-F884-A84A-B74A-EFEA50EBF84C}"/>
                </a:ext>
              </a:extLst>
            </p:cNvPr>
            <p:cNvSpPr>
              <a:spLocks noChangeArrowheads="1"/>
            </p:cNvSpPr>
            <p:nvPr/>
          </p:nvSpPr>
          <p:spPr bwMode="auto">
            <a:xfrm>
              <a:off x="2889" y="1631"/>
              <a:ext cx="980" cy="253"/>
            </a:xfrm>
            <a:prstGeom prst="triangle">
              <a:avLst>
                <a:gd name="adj" fmla="val 50000"/>
              </a:avLst>
            </a:prstGeom>
            <a:solidFill>
              <a:srgbClr val="9CDFF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CCFF"/>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21" name="Freeform 427">
            <a:extLst>
              <a:ext uri="{FF2B5EF4-FFF2-40B4-BE49-F238E27FC236}">
                <a16:creationId xmlns:a16="http://schemas.microsoft.com/office/drawing/2014/main" id="{3F97D486-CCD5-C043-940C-EC1740EC7BA0}"/>
              </a:ext>
            </a:extLst>
          </p:cNvPr>
          <p:cNvSpPr>
            <a:spLocks/>
          </p:cNvSpPr>
          <p:nvPr/>
        </p:nvSpPr>
        <p:spPr bwMode="auto">
          <a:xfrm>
            <a:off x="7712401" y="4683134"/>
            <a:ext cx="3079750" cy="1665288"/>
          </a:xfrm>
          <a:custGeom>
            <a:avLst/>
            <a:gdLst>
              <a:gd name="T0" fmla="*/ 2147483646 w 1940"/>
              <a:gd name="T1" fmla="*/ 2147483646 h 1049"/>
              <a:gd name="T2" fmla="*/ 2147483646 w 1940"/>
              <a:gd name="T3" fmla="*/ 2147483646 h 1049"/>
              <a:gd name="T4" fmla="*/ 2147483646 w 1940"/>
              <a:gd name="T5" fmla="*/ 2147483646 h 1049"/>
              <a:gd name="T6" fmla="*/ 2147483646 w 1940"/>
              <a:gd name="T7" fmla="*/ 2147483646 h 1049"/>
              <a:gd name="T8" fmla="*/ 2147483646 w 1940"/>
              <a:gd name="T9" fmla="*/ 2147483646 h 1049"/>
              <a:gd name="T10" fmla="*/ 2147483646 w 1940"/>
              <a:gd name="T11" fmla="*/ 2147483646 h 1049"/>
              <a:gd name="T12" fmla="*/ 2147483646 w 1940"/>
              <a:gd name="T13" fmla="*/ 2147483646 h 1049"/>
              <a:gd name="T14" fmla="*/ 2147483646 w 1940"/>
              <a:gd name="T15" fmla="*/ 2147483646 h 1049"/>
              <a:gd name="T16" fmla="*/ 2147483646 w 1940"/>
              <a:gd name="T17" fmla="*/ 2147483646 h 1049"/>
              <a:gd name="T18" fmla="*/ 2147483646 w 1940"/>
              <a:gd name="T19" fmla="*/ 2147483646 h 1049"/>
              <a:gd name="T20" fmla="*/ 2147483646 w 1940"/>
              <a:gd name="T21" fmla="*/ 2147483646 h 1049"/>
              <a:gd name="T22" fmla="*/ 2147483646 w 1940"/>
              <a:gd name="T23" fmla="*/ 2147483646 h 1049"/>
              <a:gd name="T24" fmla="*/ 2147483646 w 1940"/>
              <a:gd name="T25" fmla="*/ 2147483646 h 1049"/>
              <a:gd name="T26" fmla="*/ 2147483646 w 1940"/>
              <a:gd name="T27" fmla="*/ 2147483646 h 1049"/>
              <a:gd name="T28" fmla="*/ 2147483646 w 1940"/>
              <a:gd name="T29" fmla="*/ 2147483646 h 1049"/>
              <a:gd name="T30" fmla="*/ 2147483646 w 1940"/>
              <a:gd name="T31" fmla="*/ 2147483646 h 104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940"/>
              <a:gd name="T49" fmla="*/ 0 h 1049"/>
              <a:gd name="T50" fmla="*/ 1940 w 1940"/>
              <a:gd name="T51" fmla="*/ 1049 h 1049"/>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940" h="1049">
                <a:moveTo>
                  <a:pt x="952" y="26"/>
                </a:moveTo>
                <a:cubicBezTo>
                  <a:pt x="867" y="45"/>
                  <a:pt x="832" y="118"/>
                  <a:pt x="755" y="125"/>
                </a:cubicBezTo>
                <a:cubicBezTo>
                  <a:pt x="678" y="132"/>
                  <a:pt x="587" y="72"/>
                  <a:pt x="488" y="68"/>
                </a:cubicBezTo>
                <a:cubicBezTo>
                  <a:pt x="389" y="64"/>
                  <a:pt x="237" y="48"/>
                  <a:pt x="158" y="101"/>
                </a:cubicBezTo>
                <a:cubicBezTo>
                  <a:pt x="79" y="154"/>
                  <a:pt x="28" y="298"/>
                  <a:pt x="14" y="389"/>
                </a:cubicBezTo>
                <a:cubicBezTo>
                  <a:pt x="0" y="480"/>
                  <a:pt x="25" y="595"/>
                  <a:pt x="71" y="648"/>
                </a:cubicBezTo>
                <a:cubicBezTo>
                  <a:pt x="117" y="701"/>
                  <a:pt x="205" y="665"/>
                  <a:pt x="288" y="706"/>
                </a:cubicBezTo>
                <a:cubicBezTo>
                  <a:pt x="371" y="747"/>
                  <a:pt x="450" y="842"/>
                  <a:pt x="568" y="893"/>
                </a:cubicBezTo>
                <a:cubicBezTo>
                  <a:pt x="686" y="944"/>
                  <a:pt x="852" y="991"/>
                  <a:pt x="996" y="1014"/>
                </a:cubicBezTo>
                <a:cubicBezTo>
                  <a:pt x="1140" y="1036"/>
                  <a:pt x="1309" y="1049"/>
                  <a:pt x="1433" y="1031"/>
                </a:cubicBezTo>
                <a:cubicBezTo>
                  <a:pt x="1557" y="1012"/>
                  <a:pt x="1657" y="960"/>
                  <a:pt x="1739" y="907"/>
                </a:cubicBezTo>
                <a:cubicBezTo>
                  <a:pt x="1821" y="855"/>
                  <a:pt x="1906" y="824"/>
                  <a:pt x="1923" y="714"/>
                </a:cubicBezTo>
                <a:cubicBezTo>
                  <a:pt x="1940" y="604"/>
                  <a:pt x="1898" y="350"/>
                  <a:pt x="1839" y="251"/>
                </a:cubicBezTo>
                <a:cubicBezTo>
                  <a:pt x="1780" y="151"/>
                  <a:pt x="1662" y="153"/>
                  <a:pt x="1566" y="114"/>
                </a:cubicBezTo>
                <a:cubicBezTo>
                  <a:pt x="1470" y="76"/>
                  <a:pt x="1365" y="30"/>
                  <a:pt x="1263" y="15"/>
                </a:cubicBezTo>
                <a:cubicBezTo>
                  <a:pt x="1161" y="0"/>
                  <a:pt x="1037" y="8"/>
                  <a:pt x="952" y="26"/>
                </a:cubicBezTo>
                <a:close/>
              </a:path>
            </a:pathLst>
          </a:custGeom>
          <a:solidFill>
            <a:srgbClr val="9CDFF9"/>
          </a:soli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6" name="Text Box 580">
            <a:extLst>
              <a:ext uri="{FF2B5EF4-FFF2-40B4-BE49-F238E27FC236}">
                <a16:creationId xmlns:a16="http://schemas.microsoft.com/office/drawing/2014/main" id="{16C4E384-62E0-DC41-883F-EB2C4C99F8DB}"/>
              </a:ext>
            </a:extLst>
          </p:cNvPr>
          <p:cNvSpPr txBox="1">
            <a:spLocks noChangeArrowheads="1"/>
          </p:cNvSpPr>
          <p:nvPr/>
        </p:nvSpPr>
        <p:spPr bwMode="auto">
          <a:xfrm>
            <a:off x="7679274" y="1488461"/>
            <a:ext cx="1339406"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Calibri" panose="020F0502020204030204"/>
                <a:ea typeface="MS PGothic" panose="020B0600070205080204" pitchFamily="34" charset="-128"/>
                <a:cs typeface="Arial" panose="020B0604020202020204" pitchFamily="34" charset="0"/>
              </a:rPr>
              <a:t>mobile network</a:t>
            </a:r>
          </a:p>
        </p:txBody>
      </p:sp>
      <p:sp>
        <p:nvSpPr>
          <p:cNvPr id="69" name="Text Box 580">
            <a:extLst>
              <a:ext uri="{FF2B5EF4-FFF2-40B4-BE49-F238E27FC236}">
                <a16:creationId xmlns:a16="http://schemas.microsoft.com/office/drawing/2014/main" id="{9AC056F8-729E-D344-BD7D-917810217933}"/>
              </a:ext>
            </a:extLst>
          </p:cNvPr>
          <p:cNvSpPr txBox="1">
            <a:spLocks noChangeArrowheads="1"/>
          </p:cNvSpPr>
          <p:nvPr/>
        </p:nvSpPr>
        <p:spPr bwMode="auto">
          <a:xfrm>
            <a:off x="7330835" y="4191922"/>
            <a:ext cx="1955646" cy="2689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80000"/>
              </a:lnSpc>
              <a:spcBef>
                <a:spcPct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Calibri" panose="020F0502020204030204"/>
                <a:ea typeface="MS PGothic" panose="020B0600070205080204" pitchFamily="34" charset="-128"/>
                <a:cs typeface="Arial" panose="020B0604020202020204" pitchFamily="34" charset="0"/>
              </a:rPr>
              <a:t>home network</a:t>
            </a:r>
          </a:p>
        </p:txBody>
      </p:sp>
      <p:sp>
        <p:nvSpPr>
          <p:cNvPr id="70" name="Text Box 580">
            <a:extLst>
              <a:ext uri="{FF2B5EF4-FFF2-40B4-BE49-F238E27FC236}">
                <a16:creationId xmlns:a16="http://schemas.microsoft.com/office/drawing/2014/main" id="{8A1A4F41-0243-4946-9F02-F301CBD596B6}"/>
              </a:ext>
            </a:extLst>
          </p:cNvPr>
          <p:cNvSpPr txBox="1">
            <a:spLocks noChangeArrowheads="1"/>
          </p:cNvSpPr>
          <p:nvPr/>
        </p:nvSpPr>
        <p:spPr bwMode="auto">
          <a:xfrm>
            <a:off x="7306908" y="5779775"/>
            <a:ext cx="1195135" cy="441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80000"/>
              </a:lnSpc>
              <a:spcBef>
                <a:spcPct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Calibri" panose="020F0502020204030204"/>
                <a:ea typeface="MS PGothic" panose="020B0600070205080204" pitchFamily="34" charset="-128"/>
                <a:cs typeface="Arial" panose="020B0604020202020204" pitchFamily="34" charset="0"/>
              </a:rPr>
              <a:t>enterprise</a:t>
            </a:r>
          </a:p>
          <a:p>
            <a:pPr marL="0" marR="0" lvl="0" indent="0" algn="l" defTabSz="914400" rtl="0" eaLnBrk="1" fontAlgn="auto" latinLnBrk="0" hangingPunct="1">
              <a:lnSpc>
                <a:spcPct val="80000"/>
              </a:lnSpc>
              <a:spcBef>
                <a:spcPct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Calibri" panose="020F0502020204030204"/>
                <a:ea typeface="MS PGothic" panose="020B0600070205080204" pitchFamily="34" charset="-128"/>
                <a:cs typeface="Arial" panose="020B0604020202020204" pitchFamily="34" charset="0"/>
              </a:rPr>
              <a:t>          network</a:t>
            </a:r>
          </a:p>
        </p:txBody>
      </p:sp>
      <p:sp>
        <p:nvSpPr>
          <p:cNvPr id="372" name="Freeform 371">
            <a:extLst>
              <a:ext uri="{FF2B5EF4-FFF2-40B4-BE49-F238E27FC236}">
                <a16:creationId xmlns:a16="http://schemas.microsoft.com/office/drawing/2014/main" id="{C89E7C56-1DE4-7143-8EEB-E5965035CC42}"/>
              </a:ext>
            </a:extLst>
          </p:cNvPr>
          <p:cNvSpPr/>
          <p:nvPr/>
        </p:nvSpPr>
        <p:spPr>
          <a:xfrm>
            <a:off x="10222146" y="3179540"/>
            <a:ext cx="1273167" cy="1935748"/>
          </a:xfrm>
          <a:custGeom>
            <a:avLst/>
            <a:gdLst>
              <a:gd name="connsiteX0" fmla="*/ 434989 w 1523031"/>
              <a:gd name="connsiteY0" fmla="*/ 253346 h 1763594"/>
              <a:gd name="connsiteX1" fmla="*/ 488 w 1523031"/>
              <a:gd name="connsiteY1" fmla="*/ 921706 h 1763594"/>
              <a:gd name="connsiteX2" fmla="*/ 368142 w 1523031"/>
              <a:gd name="connsiteY2" fmla="*/ 1489812 h 1763594"/>
              <a:gd name="connsiteX3" fmla="*/ 1187008 w 1523031"/>
              <a:gd name="connsiteY3" fmla="*/ 1757156 h 1763594"/>
              <a:gd name="connsiteX4" fmla="*/ 1521239 w 1523031"/>
              <a:gd name="connsiteY4" fmla="*/ 1239177 h 1763594"/>
              <a:gd name="connsiteX5" fmla="*/ 1320700 w 1523031"/>
              <a:gd name="connsiteY5" fmla="*/ 654362 h 1763594"/>
              <a:gd name="connsiteX6" fmla="*/ 1337412 w 1523031"/>
              <a:gd name="connsiteY6" fmla="*/ 136383 h 1763594"/>
              <a:gd name="connsiteX7" fmla="*/ 1086739 w 1523031"/>
              <a:gd name="connsiteY7" fmla="*/ 2711 h 1763594"/>
              <a:gd name="connsiteX8" fmla="*/ 434989 w 1523031"/>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1086739 w 1537226"/>
              <a:gd name="connsiteY7" fmla="*/ 2711 h 1763594"/>
              <a:gd name="connsiteX8" fmla="*/ 434989 w 1537226"/>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839572 w 1537226"/>
              <a:gd name="connsiteY7" fmla="*/ 2711 h 1763594"/>
              <a:gd name="connsiteX8" fmla="*/ 434989 w 1537226"/>
              <a:gd name="connsiteY8" fmla="*/ 253346 h 1763594"/>
              <a:gd name="connsiteX0" fmla="*/ 360357 w 1536743"/>
              <a:gd name="connsiteY0" fmla="*/ 534641 h 1782088"/>
              <a:gd name="connsiteX1" fmla="*/ 5 w 1536743"/>
              <a:gd name="connsiteY1" fmla="*/ 940200 h 1782088"/>
              <a:gd name="connsiteX2" fmla="*/ 367659 w 1536743"/>
              <a:gd name="connsiteY2" fmla="*/ 1508306 h 1782088"/>
              <a:gd name="connsiteX3" fmla="*/ 1186525 w 1536743"/>
              <a:gd name="connsiteY3" fmla="*/ 1775650 h 1782088"/>
              <a:gd name="connsiteX4" fmla="*/ 1520756 w 1536743"/>
              <a:gd name="connsiteY4" fmla="*/ 1257671 h 1782088"/>
              <a:gd name="connsiteX5" fmla="*/ 1468515 w 1536743"/>
              <a:gd name="connsiteY5" fmla="*/ 672856 h 1782088"/>
              <a:gd name="connsiteX6" fmla="*/ 1336929 w 1536743"/>
              <a:gd name="connsiteY6" fmla="*/ 154877 h 1782088"/>
              <a:gd name="connsiteX7" fmla="*/ 839089 w 1536743"/>
              <a:gd name="connsiteY7" fmla="*/ 21205 h 1782088"/>
              <a:gd name="connsiteX8" fmla="*/ 360357 w 1536743"/>
              <a:gd name="connsiteY8" fmla="*/ 534641 h 1782088"/>
              <a:gd name="connsiteX0" fmla="*/ 360355 w 1536741"/>
              <a:gd name="connsiteY0" fmla="*/ 534641 h 1782088"/>
              <a:gd name="connsiteX1" fmla="*/ 3 w 1536741"/>
              <a:gd name="connsiteY1" fmla="*/ 940200 h 1782088"/>
              <a:gd name="connsiteX2" fmla="*/ 367657 w 1536741"/>
              <a:gd name="connsiteY2" fmla="*/ 1508306 h 1782088"/>
              <a:gd name="connsiteX3" fmla="*/ 1186523 w 1536741"/>
              <a:gd name="connsiteY3" fmla="*/ 1775650 h 1782088"/>
              <a:gd name="connsiteX4" fmla="*/ 1520754 w 1536741"/>
              <a:gd name="connsiteY4" fmla="*/ 1257671 h 1782088"/>
              <a:gd name="connsiteX5" fmla="*/ 1468513 w 1536741"/>
              <a:gd name="connsiteY5" fmla="*/ 672856 h 1782088"/>
              <a:gd name="connsiteX6" fmla="*/ 1336927 w 1536741"/>
              <a:gd name="connsiteY6" fmla="*/ 154877 h 1782088"/>
              <a:gd name="connsiteX7" fmla="*/ 839087 w 1536741"/>
              <a:gd name="connsiteY7" fmla="*/ 21205 h 1782088"/>
              <a:gd name="connsiteX8" fmla="*/ 360355 w 1536741"/>
              <a:gd name="connsiteY8" fmla="*/ 534641 h 1782088"/>
              <a:gd name="connsiteX0" fmla="*/ 360355 w 1534770"/>
              <a:gd name="connsiteY0" fmla="*/ 553225 h 1800672"/>
              <a:gd name="connsiteX1" fmla="*/ 3 w 1534770"/>
              <a:gd name="connsiteY1" fmla="*/ 958784 h 1800672"/>
              <a:gd name="connsiteX2" fmla="*/ 367657 w 1534770"/>
              <a:gd name="connsiteY2" fmla="*/ 1526890 h 1800672"/>
              <a:gd name="connsiteX3" fmla="*/ 1186523 w 1534770"/>
              <a:gd name="connsiteY3" fmla="*/ 1794234 h 1800672"/>
              <a:gd name="connsiteX4" fmla="*/ 1520754 w 1534770"/>
              <a:gd name="connsiteY4" fmla="*/ 1276255 h 1800672"/>
              <a:gd name="connsiteX5" fmla="*/ 1468513 w 1534770"/>
              <a:gd name="connsiteY5" fmla="*/ 691440 h 1800672"/>
              <a:gd name="connsiteX6" fmla="*/ 1435794 w 1534770"/>
              <a:gd name="connsiteY6" fmla="*/ 107761 h 1800672"/>
              <a:gd name="connsiteX7" fmla="*/ 839087 w 1534770"/>
              <a:gd name="connsiteY7" fmla="*/ 39789 h 1800672"/>
              <a:gd name="connsiteX8" fmla="*/ 360355 w 1534770"/>
              <a:gd name="connsiteY8" fmla="*/ 553225 h 1800672"/>
              <a:gd name="connsiteX0" fmla="*/ 360355 w 1580585"/>
              <a:gd name="connsiteY0" fmla="*/ 553225 h 1880420"/>
              <a:gd name="connsiteX1" fmla="*/ 3 w 1580585"/>
              <a:gd name="connsiteY1" fmla="*/ 958784 h 1880420"/>
              <a:gd name="connsiteX2" fmla="*/ 367657 w 1580585"/>
              <a:gd name="connsiteY2" fmla="*/ 1526890 h 1880420"/>
              <a:gd name="connsiteX3" fmla="*/ 1186523 w 1580585"/>
              <a:gd name="connsiteY3" fmla="*/ 1794234 h 1880420"/>
              <a:gd name="connsiteX4" fmla="*/ 1570188 w 1580585"/>
              <a:gd name="connsiteY4" fmla="*/ 1785433 h 1880420"/>
              <a:gd name="connsiteX5" fmla="*/ 1468513 w 1580585"/>
              <a:gd name="connsiteY5" fmla="*/ 691440 h 1880420"/>
              <a:gd name="connsiteX6" fmla="*/ 1435794 w 1580585"/>
              <a:gd name="connsiteY6" fmla="*/ 107761 h 1880420"/>
              <a:gd name="connsiteX7" fmla="*/ 839087 w 1580585"/>
              <a:gd name="connsiteY7" fmla="*/ 39789 h 1880420"/>
              <a:gd name="connsiteX8" fmla="*/ 360355 w 1580585"/>
              <a:gd name="connsiteY8" fmla="*/ 553225 h 1880420"/>
              <a:gd name="connsiteX0" fmla="*/ 316588 w 1580732"/>
              <a:gd name="connsiteY0" fmla="*/ 359285 h 1867156"/>
              <a:gd name="connsiteX1" fmla="*/ 150 w 1580732"/>
              <a:gd name="connsiteY1" fmla="*/ 945520 h 1867156"/>
              <a:gd name="connsiteX2" fmla="*/ 367804 w 1580732"/>
              <a:gd name="connsiteY2" fmla="*/ 1513626 h 1867156"/>
              <a:gd name="connsiteX3" fmla="*/ 1186670 w 1580732"/>
              <a:gd name="connsiteY3" fmla="*/ 1780970 h 1867156"/>
              <a:gd name="connsiteX4" fmla="*/ 1570335 w 1580732"/>
              <a:gd name="connsiteY4" fmla="*/ 1772169 h 1867156"/>
              <a:gd name="connsiteX5" fmla="*/ 1468660 w 1580732"/>
              <a:gd name="connsiteY5" fmla="*/ 678176 h 1867156"/>
              <a:gd name="connsiteX6" fmla="*/ 1435941 w 1580732"/>
              <a:gd name="connsiteY6" fmla="*/ 94497 h 1867156"/>
              <a:gd name="connsiteX7" fmla="*/ 839234 w 1580732"/>
              <a:gd name="connsiteY7" fmla="*/ 26525 h 1867156"/>
              <a:gd name="connsiteX8" fmla="*/ 316588 w 1580732"/>
              <a:gd name="connsiteY8" fmla="*/ 359285 h 1867156"/>
              <a:gd name="connsiteX0" fmla="*/ 163575 w 1427719"/>
              <a:gd name="connsiteY0" fmla="*/ 359285 h 1867156"/>
              <a:gd name="connsiteX1" fmla="*/ 836 w 1427719"/>
              <a:gd name="connsiteY1" fmla="*/ 1076921 h 1867156"/>
              <a:gd name="connsiteX2" fmla="*/ 214791 w 1427719"/>
              <a:gd name="connsiteY2" fmla="*/ 1513626 h 1867156"/>
              <a:gd name="connsiteX3" fmla="*/ 1033657 w 1427719"/>
              <a:gd name="connsiteY3" fmla="*/ 1780970 h 1867156"/>
              <a:gd name="connsiteX4" fmla="*/ 1417322 w 1427719"/>
              <a:gd name="connsiteY4" fmla="*/ 1772169 h 1867156"/>
              <a:gd name="connsiteX5" fmla="*/ 1315647 w 1427719"/>
              <a:gd name="connsiteY5" fmla="*/ 678176 h 1867156"/>
              <a:gd name="connsiteX6" fmla="*/ 1282928 w 1427719"/>
              <a:gd name="connsiteY6" fmla="*/ 94497 h 1867156"/>
              <a:gd name="connsiteX7" fmla="*/ 686221 w 1427719"/>
              <a:gd name="connsiteY7" fmla="*/ 26525 h 1867156"/>
              <a:gd name="connsiteX8" fmla="*/ 163575 w 1427719"/>
              <a:gd name="connsiteY8" fmla="*/ 359285 h 1867156"/>
              <a:gd name="connsiteX0" fmla="*/ 163575 w 1426632"/>
              <a:gd name="connsiteY0" fmla="*/ 394322 h 1902193"/>
              <a:gd name="connsiteX1" fmla="*/ 836 w 1426632"/>
              <a:gd name="connsiteY1" fmla="*/ 1111958 h 1902193"/>
              <a:gd name="connsiteX2" fmla="*/ 214791 w 1426632"/>
              <a:gd name="connsiteY2" fmla="*/ 1548663 h 1902193"/>
              <a:gd name="connsiteX3" fmla="*/ 1033657 w 1426632"/>
              <a:gd name="connsiteY3" fmla="*/ 1816007 h 1902193"/>
              <a:gd name="connsiteX4" fmla="*/ 1417322 w 1426632"/>
              <a:gd name="connsiteY4" fmla="*/ 1807206 h 1902193"/>
              <a:gd name="connsiteX5" fmla="*/ 1315647 w 1426632"/>
              <a:gd name="connsiteY5" fmla="*/ 713213 h 1902193"/>
              <a:gd name="connsiteX6" fmla="*/ 1401843 w 1426632"/>
              <a:gd name="connsiteY6" fmla="*/ 63834 h 1902193"/>
              <a:gd name="connsiteX7" fmla="*/ 686221 w 1426632"/>
              <a:gd name="connsiteY7" fmla="*/ 61562 h 1902193"/>
              <a:gd name="connsiteX8" fmla="*/ 163575 w 1426632"/>
              <a:gd name="connsiteY8" fmla="*/ 394322 h 1902193"/>
              <a:gd name="connsiteX0" fmla="*/ 163575 w 1435249"/>
              <a:gd name="connsiteY0" fmla="*/ 394322 h 1885560"/>
              <a:gd name="connsiteX1" fmla="*/ 836 w 1435249"/>
              <a:gd name="connsiteY1" fmla="*/ 1111958 h 1885560"/>
              <a:gd name="connsiteX2" fmla="*/ 214791 w 1435249"/>
              <a:gd name="connsiteY2" fmla="*/ 1548663 h 1885560"/>
              <a:gd name="connsiteX3" fmla="*/ 1033657 w 1435249"/>
              <a:gd name="connsiteY3" fmla="*/ 1816007 h 1885560"/>
              <a:gd name="connsiteX4" fmla="*/ 1417322 w 1435249"/>
              <a:gd name="connsiteY4" fmla="*/ 1807206 h 1885560"/>
              <a:gd name="connsiteX5" fmla="*/ 1375103 w 1435249"/>
              <a:gd name="connsiteY5" fmla="*/ 943164 h 1885560"/>
              <a:gd name="connsiteX6" fmla="*/ 1401843 w 1435249"/>
              <a:gd name="connsiteY6" fmla="*/ 63834 h 1885560"/>
              <a:gd name="connsiteX7" fmla="*/ 686221 w 1435249"/>
              <a:gd name="connsiteY7" fmla="*/ 61562 h 1885560"/>
              <a:gd name="connsiteX8" fmla="*/ 163575 w 1435249"/>
              <a:gd name="connsiteY8" fmla="*/ 394322 h 1885560"/>
              <a:gd name="connsiteX0" fmla="*/ 128947 w 1438213"/>
              <a:gd name="connsiteY0" fmla="*/ 345176 h 1883146"/>
              <a:gd name="connsiteX1" fmla="*/ 3802 w 1438213"/>
              <a:gd name="connsiteY1" fmla="*/ 1109544 h 1883146"/>
              <a:gd name="connsiteX2" fmla="*/ 217757 w 1438213"/>
              <a:gd name="connsiteY2" fmla="*/ 1546249 h 1883146"/>
              <a:gd name="connsiteX3" fmla="*/ 1036623 w 1438213"/>
              <a:gd name="connsiteY3" fmla="*/ 1813593 h 1883146"/>
              <a:gd name="connsiteX4" fmla="*/ 1420288 w 1438213"/>
              <a:gd name="connsiteY4" fmla="*/ 1804792 h 1883146"/>
              <a:gd name="connsiteX5" fmla="*/ 1378069 w 1438213"/>
              <a:gd name="connsiteY5" fmla="*/ 940750 h 1883146"/>
              <a:gd name="connsiteX6" fmla="*/ 1404809 w 1438213"/>
              <a:gd name="connsiteY6" fmla="*/ 61420 h 1883146"/>
              <a:gd name="connsiteX7" fmla="*/ 689187 w 1438213"/>
              <a:gd name="connsiteY7" fmla="*/ 59148 h 1883146"/>
              <a:gd name="connsiteX8" fmla="*/ 128947 w 1438213"/>
              <a:gd name="connsiteY8" fmla="*/ 345176 h 1883146"/>
              <a:gd name="connsiteX0" fmla="*/ 126587 w 1435854"/>
              <a:gd name="connsiteY0" fmla="*/ 353278 h 1891248"/>
              <a:gd name="connsiteX1" fmla="*/ 1442 w 1435854"/>
              <a:gd name="connsiteY1" fmla="*/ 1117646 h 1891248"/>
              <a:gd name="connsiteX2" fmla="*/ 215397 w 1435854"/>
              <a:gd name="connsiteY2" fmla="*/ 1554351 h 1891248"/>
              <a:gd name="connsiteX3" fmla="*/ 1034263 w 1435854"/>
              <a:gd name="connsiteY3" fmla="*/ 1821695 h 1891248"/>
              <a:gd name="connsiteX4" fmla="*/ 1417928 w 1435854"/>
              <a:gd name="connsiteY4" fmla="*/ 1812894 h 1891248"/>
              <a:gd name="connsiteX5" fmla="*/ 1375709 w 1435854"/>
              <a:gd name="connsiteY5" fmla="*/ 948852 h 1891248"/>
              <a:gd name="connsiteX6" fmla="*/ 1402449 w 1435854"/>
              <a:gd name="connsiteY6" fmla="*/ 69522 h 1891248"/>
              <a:gd name="connsiteX7" fmla="*/ 221605 w 1435854"/>
              <a:gd name="connsiteY7" fmla="*/ 47778 h 1891248"/>
              <a:gd name="connsiteX8" fmla="*/ 126587 w 1435854"/>
              <a:gd name="connsiteY8" fmla="*/ 353278 h 1891248"/>
              <a:gd name="connsiteX0" fmla="*/ 35803 w 1453152"/>
              <a:gd name="connsiteY0" fmla="*/ 439993 h 1896181"/>
              <a:gd name="connsiteX1" fmla="*/ 18740 w 1453152"/>
              <a:gd name="connsiteY1" fmla="*/ 1122579 h 1896181"/>
              <a:gd name="connsiteX2" fmla="*/ 232695 w 1453152"/>
              <a:gd name="connsiteY2" fmla="*/ 1559284 h 1896181"/>
              <a:gd name="connsiteX3" fmla="*/ 1051561 w 1453152"/>
              <a:gd name="connsiteY3" fmla="*/ 1826628 h 1896181"/>
              <a:gd name="connsiteX4" fmla="*/ 1435226 w 1453152"/>
              <a:gd name="connsiteY4" fmla="*/ 1817827 h 1896181"/>
              <a:gd name="connsiteX5" fmla="*/ 1393007 w 1453152"/>
              <a:gd name="connsiteY5" fmla="*/ 953785 h 1896181"/>
              <a:gd name="connsiteX6" fmla="*/ 1419747 w 1453152"/>
              <a:gd name="connsiteY6" fmla="*/ 74455 h 1896181"/>
              <a:gd name="connsiteX7" fmla="*/ 238903 w 1453152"/>
              <a:gd name="connsiteY7" fmla="*/ 52711 h 1896181"/>
              <a:gd name="connsiteX8" fmla="*/ 35803 w 1453152"/>
              <a:gd name="connsiteY8" fmla="*/ 439993 h 1896181"/>
              <a:gd name="connsiteX0" fmla="*/ 35803 w 1447873"/>
              <a:gd name="connsiteY0" fmla="*/ 439993 h 1952840"/>
              <a:gd name="connsiteX1" fmla="*/ 18740 w 1447873"/>
              <a:gd name="connsiteY1" fmla="*/ 1122579 h 1952840"/>
              <a:gd name="connsiteX2" fmla="*/ 232695 w 1447873"/>
              <a:gd name="connsiteY2" fmla="*/ 1559284 h 1952840"/>
              <a:gd name="connsiteX3" fmla="*/ 1130848 w 1447873"/>
              <a:gd name="connsiteY3" fmla="*/ 1925181 h 1952840"/>
              <a:gd name="connsiteX4" fmla="*/ 1435226 w 1447873"/>
              <a:gd name="connsiteY4" fmla="*/ 1817827 h 1952840"/>
              <a:gd name="connsiteX5" fmla="*/ 1393007 w 1447873"/>
              <a:gd name="connsiteY5" fmla="*/ 953785 h 1952840"/>
              <a:gd name="connsiteX6" fmla="*/ 1419747 w 1447873"/>
              <a:gd name="connsiteY6" fmla="*/ 74455 h 1952840"/>
              <a:gd name="connsiteX7" fmla="*/ 238903 w 1447873"/>
              <a:gd name="connsiteY7" fmla="*/ 52711 h 1952840"/>
              <a:gd name="connsiteX8" fmla="*/ 35803 w 1447873"/>
              <a:gd name="connsiteY8" fmla="*/ 439993 h 1952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47873" h="1952840">
                <a:moveTo>
                  <a:pt x="35803" y="439993"/>
                </a:moveTo>
                <a:cubicBezTo>
                  <a:pt x="-891" y="618304"/>
                  <a:pt x="-14075" y="936031"/>
                  <a:pt x="18740" y="1122579"/>
                </a:cubicBezTo>
                <a:cubicBezTo>
                  <a:pt x="51555" y="1309127"/>
                  <a:pt x="47344" y="1425517"/>
                  <a:pt x="232695" y="1559284"/>
                </a:cubicBezTo>
                <a:cubicBezTo>
                  <a:pt x="418046" y="1693051"/>
                  <a:pt x="930426" y="1882091"/>
                  <a:pt x="1130848" y="1925181"/>
                </a:cubicBezTo>
                <a:cubicBezTo>
                  <a:pt x="1331270" y="1968271"/>
                  <a:pt x="1391533" y="1979726"/>
                  <a:pt x="1435226" y="1817827"/>
                </a:cubicBezTo>
                <a:cubicBezTo>
                  <a:pt x="1478919" y="1655928"/>
                  <a:pt x="1395587" y="1244347"/>
                  <a:pt x="1393007" y="953785"/>
                </a:cubicBezTo>
                <a:cubicBezTo>
                  <a:pt x="1390427" y="663223"/>
                  <a:pt x="1458740" y="183063"/>
                  <a:pt x="1419747" y="74455"/>
                </a:cubicBezTo>
                <a:cubicBezTo>
                  <a:pt x="1380754" y="-34153"/>
                  <a:pt x="469560" y="-8212"/>
                  <a:pt x="238903" y="52711"/>
                </a:cubicBezTo>
                <a:cubicBezTo>
                  <a:pt x="8246" y="113634"/>
                  <a:pt x="72497" y="261682"/>
                  <a:pt x="35803" y="439993"/>
                </a:cubicBezTo>
                <a:close/>
              </a:path>
            </a:pathLst>
          </a:custGeom>
          <a:gradFill flip="none" rotWithShape="1">
            <a:gsLst>
              <a:gs pos="0">
                <a:srgbClr val="9CDFF9"/>
              </a:gs>
              <a:gs pos="100000">
                <a:schemeClr val="bg1"/>
              </a:gs>
              <a:gs pos="59000">
                <a:schemeClr val="accent5">
                  <a:lumMod val="20000"/>
                  <a:lumOff val="80000"/>
                </a:schemeClr>
              </a:gs>
            </a:gsLst>
            <a:lin ang="0" scaled="1"/>
            <a:tileRect/>
          </a:gra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374" name="Group 373">
            <a:extLst>
              <a:ext uri="{FF2B5EF4-FFF2-40B4-BE49-F238E27FC236}">
                <a16:creationId xmlns:a16="http://schemas.microsoft.com/office/drawing/2014/main" id="{96BCCD85-1D07-EF4E-A878-EC23CD23096A}"/>
              </a:ext>
            </a:extLst>
          </p:cNvPr>
          <p:cNvGrpSpPr/>
          <p:nvPr/>
        </p:nvGrpSpPr>
        <p:grpSpPr>
          <a:xfrm>
            <a:off x="10837700" y="3928050"/>
            <a:ext cx="687393" cy="721548"/>
            <a:chOff x="5203089" y="1751190"/>
            <a:chExt cx="858331" cy="662414"/>
          </a:xfrm>
        </p:grpSpPr>
        <p:sp>
          <p:nvSpPr>
            <p:cNvPr id="382" name="Freeform 381">
              <a:extLst>
                <a:ext uri="{FF2B5EF4-FFF2-40B4-BE49-F238E27FC236}">
                  <a16:creationId xmlns:a16="http://schemas.microsoft.com/office/drawing/2014/main" id="{D6FAD5AB-6E93-5E47-BE32-4993FD767B8F}"/>
                </a:ext>
              </a:extLst>
            </p:cNvPr>
            <p:cNvSpPr/>
            <p:nvPr/>
          </p:nvSpPr>
          <p:spPr>
            <a:xfrm>
              <a:off x="5536769" y="1751190"/>
              <a:ext cx="524651" cy="662124"/>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 name="connsiteX0" fmla="*/ 3618 w 651290"/>
                <a:gd name="connsiteY0" fmla="*/ 593378 h 593378"/>
                <a:gd name="connsiteX1" fmla="*/ 0 w 651290"/>
                <a:gd name="connsiteY1" fmla="*/ 242416 h 593378"/>
                <a:gd name="connsiteX2" fmla="*/ 423338 w 651290"/>
                <a:gd name="connsiteY2" fmla="*/ 101308 h 593378"/>
                <a:gd name="connsiteX3" fmla="*/ 647672 w 651290"/>
                <a:gd name="connsiteY3" fmla="*/ 0 h 593378"/>
                <a:gd name="connsiteX4" fmla="*/ 651290 w 651290"/>
                <a:gd name="connsiteY4" fmla="*/ 593378 h 593378"/>
                <a:gd name="connsiteX5" fmla="*/ 3618 w 651290"/>
                <a:gd name="connsiteY5" fmla="*/ 593378 h 593378"/>
                <a:gd name="connsiteX0" fmla="*/ 3618 w 651290"/>
                <a:gd name="connsiteY0" fmla="*/ 662124 h 662124"/>
                <a:gd name="connsiteX1" fmla="*/ 0 w 651290"/>
                <a:gd name="connsiteY1" fmla="*/ 311162 h 662124"/>
                <a:gd name="connsiteX2" fmla="*/ 376300 w 651290"/>
                <a:gd name="connsiteY2" fmla="*/ 0 h 662124"/>
                <a:gd name="connsiteX3" fmla="*/ 647672 w 651290"/>
                <a:gd name="connsiteY3" fmla="*/ 68746 h 662124"/>
                <a:gd name="connsiteX4" fmla="*/ 651290 w 651290"/>
                <a:gd name="connsiteY4" fmla="*/ 662124 h 662124"/>
                <a:gd name="connsiteX5" fmla="*/ 3618 w 651290"/>
                <a:gd name="connsiteY5" fmla="*/ 662124 h 662124"/>
                <a:gd name="connsiteX0" fmla="*/ 0 w 647672"/>
                <a:gd name="connsiteY0" fmla="*/ 662124 h 662124"/>
                <a:gd name="connsiteX1" fmla="*/ 123021 w 647672"/>
                <a:gd name="connsiteY1" fmla="*/ 83217 h 662124"/>
                <a:gd name="connsiteX2" fmla="*/ 372682 w 647672"/>
                <a:gd name="connsiteY2" fmla="*/ 0 h 662124"/>
                <a:gd name="connsiteX3" fmla="*/ 644054 w 647672"/>
                <a:gd name="connsiteY3" fmla="*/ 68746 h 662124"/>
                <a:gd name="connsiteX4" fmla="*/ 647672 w 647672"/>
                <a:gd name="connsiteY4" fmla="*/ 662124 h 662124"/>
                <a:gd name="connsiteX5" fmla="*/ 0 w 647672"/>
                <a:gd name="connsiteY5" fmla="*/ 662124 h 662124"/>
                <a:gd name="connsiteX0" fmla="*/ 7238 w 524651"/>
                <a:gd name="connsiteY0" fmla="*/ 669360 h 669360"/>
                <a:gd name="connsiteX1" fmla="*/ 0 w 524651"/>
                <a:gd name="connsiteY1" fmla="*/ 83217 h 669360"/>
                <a:gd name="connsiteX2" fmla="*/ 249661 w 524651"/>
                <a:gd name="connsiteY2" fmla="*/ 0 h 669360"/>
                <a:gd name="connsiteX3" fmla="*/ 521033 w 524651"/>
                <a:gd name="connsiteY3" fmla="*/ 68746 h 669360"/>
                <a:gd name="connsiteX4" fmla="*/ 524651 w 524651"/>
                <a:gd name="connsiteY4" fmla="*/ 662124 h 669360"/>
                <a:gd name="connsiteX5" fmla="*/ 7238 w 524651"/>
                <a:gd name="connsiteY5" fmla="*/ 669360 h 669360"/>
                <a:gd name="connsiteX0" fmla="*/ 438 w 528706"/>
                <a:gd name="connsiteY0" fmla="*/ 665742 h 665742"/>
                <a:gd name="connsiteX1" fmla="*/ 4055 w 528706"/>
                <a:gd name="connsiteY1" fmla="*/ 83217 h 665742"/>
                <a:gd name="connsiteX2" fmla="*/ 253716 w 528706"/>
                <a:gd name="connsiteY2" fmla="*/ 0 h 665742"/>
                <a:gd name="connsiteX3" fmla="*/ 525088 w 528706"/>
                <a:gd name="connsiteY3" fmla="*/ 68746 h 665742"/>
                <a:gd name="connsiteX4" fmla="*/ 528706 w 528706"/>
                <a:gd name="connsiteY4" fmla="*/ 662124 h 665742"/>
                <a:gd name="connsiteX5" fmla="*/ 438 w 528706"/>
                <a:gd name="connsiteY5" fmla="*/ 665742 h 665742"/>
                <a:gd name="connsiteX0" fmla="*/ 155 w 546514"/>
                <a:gd name="connsiteY0" fmla="*/ 662124 h 662124"/>
                <a:gd name="connsiteX1" fmla="*/ 21863 w 546514"/>
                <a:gd name="connsiteY1" fmla="*/ 83217 h 662124"/>
                <a:gd name="connsiteX2" fmla="*/ 271524 w 546514"/>
                <a:gd name="connsiteY2" fmla="*/ 0 h 662124"/>
                <a:gd name="connsiteX3" fmla="*/ 542896 w 546514"/>
                <a:gd name="connsiteY3" fmla="*/ 68746 h 662124"/>
                <a:gd name="connsiteX4" fmla="*/ 546514 w 546514"/>
                <a:gd name="connsiteY4" fmla="*/ 662124 h 662124"/>
                <a:gd name="connsiteX5" fmla="*/ 155 w 546514"/>
                <a:gd name="connsiteY5" fmla="*/ 662124 h 662124"/>
                <a:gd name="connsiteX0" fmla="*/ 10856 w 524651"/>
                <a:gd name="connsiteY0" fmla="*/ 658506 h 662124"/>
                <a:gd name="connsiteX1" fmla="*/ 0 w 524651"/>
                <a:gd name="connsiteY1" fmla="*/ 83217 h 662124"/>
                <a:gd name="connsiteX2" fmla="*/ 249661 w 524651"/>
                <a:gd name="connsiteY2" fmla="*/ 0 h 662124"/>
                <a:gd name="connsiteX3" fmla="*/ 521033 w 524651"/>
                <a:gd name="connsiteY3" fmla="*/ 68746 h 662124"/>
                <a:gd name="connsiteX4" fmla="*/ 524651 w 524651"/>
                <a:gd name="connsiteY4" fmla="*/ 662124 h 662124"/>
                <a:gd name="connsiteX5" fmla="*/ 10856 w 524651"/>
                <a:gd name="connsiteY5" fmla="*/ 658506 h 662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651" h="662124">
                  <a:moveTo>
                    <a:pt x="10856" y="658506"/>
                  </a:moveTo>
                  <a:cubicBezTo>
                    <a:pt x="8443" y="463125"/>
                    <a:pt x="2413" y="278598"/>
                    <a:pt x="0" y="83217"/>
                  </a:cubicBezTo>
                  <a:lnTo>
                    <a:pt x="249661" y="0"/>
                  </a:lnTo>
                  <a:lnTo>
                    <a:pt x="521033" y="68746"/>
                  </a:lnTo>
                  <a:lnTo>
                    <a:pt x="524651" y="662124"/>
                  </a:lnTo>
                  <a:lnTo>
                    <a:pt x="10856" y="658506"/>
                  </a:lnTo>
                  <a:close/>
                </a:path>
              </a:pathLst>
            </a:custGeom>
            <a:solidFill>
              <a:srgbClr val="E0EBF1"/>
            </a:solidFill>
            <a:ln w="12700">
              <a:solidFill>
                <a:srgbClr val="0000A8"/>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83" name="Freeform 382">
              <a:extLst>
                <a:ext uri="{FF2B5EF4-FFF2-40B4-BE49-F238E27FC236}">
                  <a16:creationId xmlns:a16="http://schemas.microsoft.com/office/drawing/2014/main" id="{2A115C8B-7EC0-084D-A3CF-7AEF0487F301}"/>
                </a:ext>
              </a:extLst>
            </p:cNvPr>
            <p:cNvSpPr/>
            <p:nvPr/>
          </p:nvSpPr>
          <p:spPr>
            <a:xfrm>
              <a:off x="5203089" y="1921244"/>
              <a:ext cx="651290" cy="492070"/>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1290" h="492070">
                  <a:moveTo>
                    <a:pt x="3618" y="492070"/>
                  </a:moveTo>
                  <a:lnTo>
                    <a:pt x="0" y="141108"/>
                  </a:lnTo>
                  <a:lnTo>
                    <a:pt x="423338" y="0"/>
                  </a:lnTo>
                  <a:lnTo>
                    <a:pt x="647672" y="57891"/>
                  </a:lnTo>
                  <a:lnTo>
                    <a:pt x="651290" y="492070"/>
                  </a:lnTo>
                  <a:lnTo>
                    <a:pt x="3618" y="492070"/>
                  </a:lnTo>
                  <a:close/>
                </a:path>
              </a:pathLst>
            </a:custGeom>
            <a:solidFill>
              <a:srgbClr val="E0EBF1"/>
            </a:solidFill>
            <a:ln w="12700">
              <a:solidFill>
                <a:srgbClr val="0000A3"/>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cxnSp>
          <p:nvCxnSpPr>
            <p:cNvPr id="384" name="Straight Connector 383">
              <a:extLst>
                <a:ext uri="{FF2B5EF4-FFF2-40B4-BE49-F238E27FC236}">
                  <a16:creationId xmlns:a16="http://schemas.microsoft.com/office/drawing/2014/main" id="{16F8043F-8502-904C-9632-B3658D71B8BE}"/>
                </a:ext>
              </a:extLst>
            </p:cNvPr>
            <p:cNvCxnSpPr/>
            <p:nvPr/>
          </p:nvCxnSpPr>
          <p:spPr>
            <a:xfrm flipV="1">
              <a:off x="5270526" y="2029553"/>
              <a:ext cx="295249" cy="73468"/>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385" name="Straight Connector 384">
              <a:extLst>
                <a:ext uri="{FF2B5EF4-FFF2-40B4-BE49-F238E27FC236}">
                  <a16:creationId xmlns:a16="http://schemas.microsoft.com/office/drawing/2014/main" id="{B4B3A6DE-2E70-F74C-8CA1-13247C912682}"/>
                </a:ext>
              </a:extLst>
            </p:cNvPr>
            <p:cNvCxnSpPr/>
            <p:nvPr/>
          </p:nvCxnSpPr>
          <p:spPr>
            <a:xfrm flipV="1">
              <a:off x="5275406" y="2261710"/>
              <a:ext cx="290369" cy="1675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386" name="Straight Connector 385">
              <a:extLst>
                <a:ext uri="{FF2B5EF4-FFF2-40B4-BE49-F238E27FC236}">
                  <a16:creationId xmlns:a16="http://schemas.microsoft.com/office/drawing/2014/main" id="{4B9DB078-BD58-F64A-B873-E1187205EB94}"/>
                </a:ext>
              </a:extLst>
            </p:cNvPr>
            <p:cNvCxnSpPr/>
            <p:nvPr/>
          </p:nvCxnSpPr>
          <p:spPr>
            <a:xfrm flipV="1">
              <a:off x="5275406" y="2151772"/>
              <a:ext cx="290369" cy="4840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387" name="Straight Connector 386">
              <a:extLst>
                <a:ext uri="{FF2B5EF4-FFF2-40B4-BE49-F238E27FC236}">
                  <a16:creationId xmlns:a16="http://schemas.microsoft.com/office/drawing/2014/main" id="{D321DD82-9D22-0B49-ADF9-8BE310E97E71}"/>
                </a:ext>
              </a:extLst>
            </p:cNvPr>
            <p:cNvCxnSpPr/>
            <p:nvPr/>
          </p:nvCxnSpPr>
          <p:spPr>
            <a:xfrm>
              <a:off x="5270094" y="2354086"/>
              <a:ext cx="295681" cy="0"/>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388" name="Straight Connector 387">
              <a:extLst>
                <a:ext uri="{FF2B5EF4-FFF2-40B4-BE49-F238E27FC236}">
                  <a16:creationId xmlns:a16="http://schemas.microsoft.com/office/drawing/2014/main" id="{18A2FB0C-53B9-5248-AA65-9BA9B429FC4C}"/>
                </a:ext>
              </a:extLst>
            </p:cNvPr>
            <p:cNvCxnSpPr/>
            <p:nvPr/>
          </p:nvCxnSpPr>
          <p:spPr>
            <a:xfrm flipV="1">
              <a:off x="5950242" y="1866900"/>
              <a:ext cx="0" cy="465273"/>
            </a:xfrm>
            <a:prstGeom prst="line">
              <a:avLst/>
            </a:prstGeom>
            <a:ln w="44450">
              <a:solidFill>
                <a:schemeClr val="bg1"/>
              </a:solidFill>
              <a:prstDash val="sysDash"/>
            </a:ln>
            <a:effectLst/>
          </p:spPr>
          <p:style>
            <a:lnRef idx="2">
              <a:schemeClr val="accent1"/>
            </a:lnRef>
            <a:fillRef idx="0">
              <a:schemeClr val="accent1"/>
            </a:fillRef>
            <a:effectRef idx="1">
              <a:schemeClr val="accent1"/>
            </a:effectRef>
            <a:fontRef idx="minor">
              <a:schemeClr val="tx1"/>
            </a:fontRef>
          </p:style>
        </p:cxnSp>
        <p:cxnSp>
          <p:nvCxnSpPr>
            <p:cNvPr id="389" name="Straight Connector 388">
              <a:extLst>
                <a:ext uri="{FF2B5EF4-FFF2-40B4-BE49-F238E27FC236}">
                  <a16:creationId xmlns:a16="http://schemas.microsoft.com/office/drawing/2014/main" id="{44FBB965-69F3-F546-AE9F-4AD14078F37E}"/>
                </a:ext>
              </a:extLst>
            </p:cNvPr>
            <p:cNvCxnSpPr/>
            <p:nvPr/>
          </p:nvCxnSpPr>
          <p:spPr>
            <a:xfrm>
              <a:off x="5628589" y="1936750"/>
              <a:ext cx="0" cy="476854"/>
            </a:xfrm>
            <a:prstGeom prst="line">
              <a:avLst/>
            </a:prstGeom>
            <a:ln w="15875">
              <a:solidFill>
                <a:srgbClr val="0000A8"/>
              </a:solidFill>
            </a:ln>
            <a:effectLst/>
          </p:spPr>
          <p:style>
            <a:lnRef idx="2">
              <a:schemeClr val="accent1"/>
            </a:lnRef>
            <a:fillRef idx="0">
              <a:schemeClr val="accent1"/>
            </a:fillRef>
            <a:effectRef idx="1">
              <a:schemeClr val="accent1"/>
            </a:effectRef>
            <a:fontRef idx="minor">
              <a:schemeClr val="tx1"/>
            </a:fontRef>
          </p:style>
        </p:cxnSp>
      </p:grpSp>
      <p:grpSp>
        <p:nvGrpSpPr>
          <p:cNvPr id="391" name="Group 390">
            <a:extLst>
              <a:ext uri="{FF2B5EF4-FFF2-40B4-BE49-F238E27FC236}">
                <a16:creationId xmlns:a16="http://schemas.microsoft.com/office/drawing/2014/main" id="{BDA3EF41-5873-7D4B-8A04-F8D62DFD2DB6}"/>
              </a:ext>
            </a:extLst>
          </p:cNvPr>
          <p:cNvGrpSpPr/>
          <p:nvPr/>
        </p:nvGrpSpPr>
        <p:grpSpPr>
          <a:xfrm>
            <a:off x="10771171" y="3194171"/>
            <a:ext cx="594613" cy="648336"/>
            <a:chOff x="5203089" y="1751190"/>
            <a:chExt cx="858331" cy="662414"/>
          </a:xfrm>
        </p:grpSpPr>
        <p:sp>
          <p:nvSpPr>
            <p:cNvPr id="399" name="Freeform 398">
              <a:extLst>
                <a:ext uri="{FF2B5EF4-FFF2-40B4-BE49-F238E27FC236}">
                  <a16:creationId xmlns:a16="http://schemas.microsoft.com/office/drawing/2014/main" id="{325473B9-6F55-684D-B22D-FF70325540CE}"/>
                </a:ext>
              </a:extLst>
            </p:cNvPr>
            <p:cNvSpPr/>
            <p:nvPr/>
          </p:nvSpPr>
          <p:spPr>
            <a:xfrm>
              <a:off x="5536769" y="1751190"/>
              <a:ext cx="524651" cy="662124"/>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 name="connsiteX0" fmla="*/ 3618 w 651290"/>
                <a:gd name="connsiteY0" fmla="*/ 593378 h 593378"/>
                <a:gd name="connsiteX1" fmla="*/ 0 w 651290"/>
                <a:gd name="connsiteY1" fmla="*/ 242416 h 593378"/>
                <a:gd name="connsiteX2" fmla="*/ 423338 w 651290"/>
                <a:gd name="connsiteY2" fmla="*/ 101308 h 593378"/>
                <a:gd name="connsiteX3" fmla="*/ 647672 w 651290"/>
                <a:gd name="connsiteY3" fmla="*/ 0 h 593378"/>
                <a:gd name="connsiteX4" fmla="*/ 651290 w 651290"/>
                <a:gd name="connsiteY4" fmla="*/ 593378 h 593378"/>
                <a:gd name="connsiteX5" fmla="*/ 3618 w 651290"/>
                <a:gd name="connsiteY5" fmla="*/ 593378 h 593378"/>
                <a:gd name="connsiteX0" fmla="*/ 3618 w 651290"/>
                <a:gd name="connsiteY0" fmla="*/ 662124 h 662124"/>
                <a:gd name="connsiteX1" fmla="*/ 0 w 651290"/>
                <a:gd name="connsiteY1" fmla="*/ 311162 h 662124"/>
                <a:gd name="connsiteX2" fmla="*/ 376300 w 651290"/>
                <a:gd name="connsiteY2" fmla="*/ 0 h 662124"/>
                <a:gd name="connsiteX3" fmla="*/ 647672 w 651290"/>
                <a:gd name="connsiteY3" fmla="*/ 68746 h 662124"/>
                <a:gd name="connsiteX4" fmla="*/ 651290 w 651290"/>
                <a:gd name="connsiteY4" fmla="*/ 662124 h 662124"/>
                <a:gd name="connsiteX5" fmla="*/ 3618 w 651290"/>
                <a:gd name="connsiteY5" fmla="*/ 662124 h 662124"/>
                <a:gd name="connsiteX0" fmla="*/ 0 w 647672"/>
                <a:gd name="connsiteY0" fmla="*/ 662124 h 662124"/>
                <a:gd name="connsiteX1" fmla="*/ 123021 w 647672"/>
                <a:gd name="connsiteY1" fmla="*/ 83217 h 662124"/>
                <a:gd name="connsiteX2" fmla="*/ 372682 w 647672"/>
                <a:gd name="connsiteY2" fmla="*/ 0 h 662124"/>
                <a:gd name="connsiteX3" fmla="*/ 644054 w 647672"/>
                <a:gd name="connsiteY3" fmla="*/ 68746 h 662124"/>
                <a:gd name="connsiteX4" fmla="*/ 647672 w 647672"/>
                <a:gd name="connsiteY4" fmla="*/ 662124 h 662124"/>
                <a:gd name="connsiteX5" fmla="*/ 0 w 647672"/>
                <a:gd name="connsiteY5" fmla="*/ 662124 h 662124"/>
                <a:gd name="connsiteX0" fmla="*/ 7238 w 524651"/>
                <a:gd name="connsiteY0" fmla="*/ 669360 h 669360"/>
                <a:gd name="connsiteX1" fmla="*/ 0 w 524651"/>
                <a:gd name="connsiteY1" fmla="*/ 83217 h 669360"/>
                <a:gd name="connsiteX2" fmla="*/ 249661 w 524651"/>
                <a:gd name="connsiteY2" fmla="*/ 0 h 669360"/>
                <a:gd name="connsiteX3" fmla="*/ 521033 w 524651"/>
                <a:gd name="connsiteY3" fmla="*/ 68746 h 669360"/>
                <a:gd name="connsiteX4" fmla="*/ 524651 w 524651"/>
                <a:gd name="connsiteY4" fmla="*/ 662124 h 669360"/>
                <a:gd name="connsiteX5" fmla="*/ 7238 w 524651"/>
                <a:gd name="connsiteY5" fmla="*/ 669360 h 669360"/>
                <a:gd name="connsiteX0" fmla="*/ 438 w 528706"/>
                <a:gd name="connsiteY0" fmla="*/ 665742 h 665742"/>
                <a:gd name="connsiteX1" fmla="*/ 4055 w 528706"/>
                <a:gd name="connsiteY1" fmla="*/ 83217 h 665742"/>
                <a:gd name="connsiteX2" fmla="*/ 253716 w 528706"/>
                <a:gd name="connsiteY2" fmla="*/ 0 h 665742"/>
                <a:gd name="connsiteX3" fmla="*/ 525088 w 528706"/>
                <a:gd name="connsiteY3" fmla="*/ 68746 h 665742"/>
                <a:gd name="connsiteX4" fmla="*/ 528706 w 528706"/>
                <a:gd name="connsiteY4" fmla="*/ 662124 h 665742"/>
                <a:gd name="connsiteX5" fmla="*/ 438 w 528706"/>
                <a:gd name="connsiteY5" fmla="*/ 665742 h 665742"/>
                <a:gd name="connsiteX0" fmla="*/ 155 w 546514"/>
                <a:gd name="connsiteY0" fmla="*/ 662124 h 662124"/>
                <a:gd name="connsiteX1" fmla="*/ 21863 w 546514"/>
                <a:gd name="connsiteY1" fmla="*/ 83217 h 662124"/>
                <a:gd name="connsiteX2" fmla="*/ 271524 w 546514"/>
                <a:gd name="connsiteY2" fmla="*/ 0 h 662124"/>
                <a:gd name="connsiteX3" fmla="*/ 542896 w 546514"/>
                <a:gd name="connsiteY3" fmla="*/ 68746 h 662124"/>
                <a:gd name="connsiteX4" fmla="*/ 546514 w 546514"/>
                <a:gd name="connsiteY4" fmla="*/ 662124 h 662124"/>
                <a:gd name="connsiteX5" fmla="*/ 155 w 546514"/>
                <a:gd name="connsiteY5" fmla="*/ 662124 h 662124"/>
                <a:gd name="connsiteX0" fmla="*/ 10856 w 524651"/>
                <a:gd name="connsiteY0" fmla="*/ 658506 h 662124"/>
                <a:gd name="connsiteX1" fmla="*/ 0 w 524651"/>
                <a:gd name="connsiteY1" fmla="*/ 83217 h 662124"/>
                <a:gd name="connsiteX2" fmla="*/ 249661 w 524651"/>
                <a:gd name="connsiteY2" fmla="*/ 0 h 662124"/>
                <a:gd name="connsiteX3" fmla="*/ 521033 w 524651"/>
                <a:gd name="connsiteY3" fmla="*/ 68746 h 662124"/>
                <a:gd name="connsiteX4" fmla="*/ 524651 w 524651"/>
                <a:gd name="connsiteY4" fmla="*/ 662124 h 662124"/>
                <a:gd name="connsiteX5" fmla="*/ 10856 w 524651"/>
                <a:gd name="connsiteY5" fmla="*/ 658506 h 662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651" h="662124">
                  <a:moveTo>
                    <a:pt x="10856" y="658506"/>
                  </a:moveTo>
                  <a:cubicBezTo>
                    <a:pt x="8443" y="463125"/>
                    <a:pt x="2413" y="278598"/>
                    <a:pt x="0" y="83217"/>
                  </a:cubicBezTo>
                  <a:lnTo>
                    <a:pt x="249661" y="0"/>
                  </a:lnTo>
                  <a:lnTo>
                    <a:pt x="521033" y="68746"/>
                  </a:lnTo>
                  <a:lnTo>
                    <a:pt x="524651" y="662124"/>
                  </a:lnTo>
                  <a:lnTo>
                    <a:pt x="10856" y="658506"/>
                  </a:lnTo>
                  <a:close/>
                </a:path>
              </a:pathLst>
            </a:custGeom>
            <a:solidFill>
              <a:srgbClr val="E0EBF1"/>
            </a:solidFill>
            <a:ln w="12700">
              <a:solidFill>
                <a:srgbClr val="0000A8"/>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00" name="Freeform 399">
              <a:extLst>
                <a:ext uri="{FF2B5EF4-FFF2-40B4-BE49-F238E27FC236}">
                  <a16:creationId xmlns:a16="http://schemas.microsoft.com/office/drawing/2014/main" id="{06CE85F7-18B2-3947-975F-CEA32EE2FBA7}"/>
                </a:ext>
              </a:extLst>
            </p:cNvPr>
            <p:cNvSpPr/>
            <p:nvPr/>
          </p:nvSpPr>
          <p:spPr>
            <a:xfrm>
              <a:off x="5203089" y="1921244"/>
              <a:ext cx="651290" cy="492070"/>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1290" h="492070">
                  <a:moveTo>
                    <a:pt x="3618" y="492070"/>
                  </a:moveTo>
                  <a:lnTo>
                    <a:pt x="0" y="141108"/>
                  </a:lnTo>
                  <a:lnTo>
                    <a:pt x="423338" y="0"/>
                  </a:lnTo>
                  <a:lnTo>
                    <a:pt x="647672" y="57891"/>
                  </a:lnTo>
                  <a:lnTo>
                    <a:pt x="651290" y="492070"/>
                  </a:lnTo>
                  <a:lnTo>
                    <a:pt x="3618" y="492070"/>
                  </a:lnTo>
                  <a:close/>
                </a:path>
              </a:pathLst>
            </a:custGeom>
            <a:solidFill>
              <a:srgbClr val="E0EBF1"/>
            </a:solidFill>
            <a:ln w="12700">
              <a:solidFill>
                <a:srgbClr val="0000A3"/>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cxnSp>
          <p:nvCxnSpPr>
            <p:cNvPr id="401" name="Straight Connector 400">
              <a:extLst>
                <a:ext uri="{FF2B5EF4-FFF2-40B4-BE49-F238E27FC236}">
                  <a16:creationId xmlns:a16="http://schemas.microsoft.com/office/drawing/2014/main" id="{F3F3D0FA-374D-9147-8047-2B7B3AAF05DF}"/>
                </a:ext>
              </a:extLst>
            </p:cNvPr>
            <p:cNvCxnSpPr/>
            <p:nvPr/>
          </p:nvCxnSpPr>
          <p:spPr>
            <a:xfrm flipV="1">
              <a:off x="5270526" y="2029553"/>
              <a:ext cx="295249" cy="73468"/>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402" name="Straight Connector 401">
              <a:extLst>
                <a:ext uri="{FF2B5EF4-FFF2-40B4-BE49-F238E27FC236}">
                  <a16:creationId xmlns:a16="http://schemas.microsoft.com/office/drawing/2014/main" id="{AFF00F79-7128-E243-BBD5-A97200EABABC}"/>
                </a:ext>
              </a:extLst>
            </p:cNvPr>
            <p:cNvCxnSpPr/>
            <p:nvPr/>
          </p:nvCxnSpPr>
          <p:spPr>
            <a:xfrm flipV="1">
              <a:off x="5275406" y="2261710"/>
              <a:ext cx="290369" cy="1675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403" name="Straight Connector 402">
              <a:extLst>
                <a:ext uri="{FF2B5EF4-FFF2-40B4-BE49-F238E27FC236}">
                  <a16:creationId xmlns:a16="http://schemas.microsoft.com/office/drawing/2014/main" id="{729D9C8D-B396-A049-9B7A-BE878812629D}"/>
                </a:ext>
              </a:extLst>
            </p:cNvPr>
            <p:cNvCxnSpPr/>
            <p:nvPr/>
          </p:nvCxnSpPr>
          <p:spPr>
            <a:xfrm flipV="1">
              <a:off x="5275406" y="2151772"/>
              <a:ext cx="290369" cy="4840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404" name="Straight Connector 403">
              <a:extLst>
                <a:ext uri="{FF2B5EF4-FFF2-40B4-BE49-F238E27FC236}">
                  <a16:creationId xmlns:a16="http://schemas.microsoft.com/office/drawing/2014/main" id="{4B32C41F-58E3-CC4F-9625-B6688BEB2140}"/>
                </a:ext>
              </a:extLst>
            </p:cNvPr>
            <p:cNvCxnSpPr/>
            <p:nvPr/>
          </p:nvCxnSpPr>
          <p:spPr>
            <a:xfrm>
              <a:off x="5270094" y="2354086"/>
              <a:ext cx="295681" cy="0"/>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405" name="Straight Connector 404">
              <a:extLst>
                <a:ext uri="{FF2B5EF4-FFF2-40B4-BE49-F238E27FC236}">
                  <a16:creationId xmlns:a16="http://schemas.microsoft.com/office/drawing/2014/main" id="{58933865-B1C6-3244-A0F5-136E4C6DD92E}"/>
                </a:ext>
              </a:extLst>
            </p:cNvPr>
            <p:cNvCxnSpPr/>
            <p:nvPr/>
          </p:nvCxnSpPr>
          <p:spPr>
            <a:xfrm flipV="1">
              <a:off x="5950242" y="1866900"/>
              <a:ext cx="0" cy="465273"/>
            </a:xfrm>
            <a:prstGeom prst="line">
              <a:avLst/>
            </a:prstGeom>
            <a:ln w="44450">
              <a:solidFill>
                <a:schemeClr val="bg1"/>
              </a:solidFill>
              <a:prstDash val="sysDash"/>
            </a:ln>
            <a:effectLst/>
          </p:spPr>
          <p:style>
            <a:lnRef idx="2">
              <a:schemeClr val="accent1"/>
            </a:lnRef>
            <a:fillRef idx="0">
              <a:schemeClr val="accent1"/>
            </a:fillRef>
            <a:effectRef idx="1">
              <a:schemeClr val="accent1"/>
            </a:effectRef>
            <a:fontRef idx="minor">
              <a:schemeClr val="tx1"/>
            </a:fontRef>
          </p:style>
        </p:cxnSp>
        <p:cxnSp>
          <p:nvCxnSpPr>
            <p:cNvPr id="406" name="Straight Connector 405">
              <a:extLst>
                <a:ext uri="{FF2B5EF4-FFF2-40B4-BE49-F238E27FC236}">
                  <a16:creationId xmlns:a16="http://schemas.microsoft.com/office/drawing/2014/main" id="{76C939A7-C3F0-5A45-B81D-4E775CF1C92C}"/>
                </a:ext>
              </a:extLst>
            </p:cNvPr>
            <p:cNvCxnSpPr/>
            <p:nvPr/>
          </p:nvCxnSpPr>
          <p:spPr>
            <a:xfrm>
              <a:off x="5628589" y="1936750"/>
              <a:ext cx="0" cy="476854"/>
            </a:xfrm>
            <a:prstGeom prst="line">
              <a:avLst/>
            </a:prstGeom>
            <a:ln w="15875">
              <a:solidFill>
                <a:srgbClr val="0000A8"/>
              </a:solidFill>
            </a:ln>
            <a:effectLst/>
          </p:spPr>
          <p:style>
            <a:lnRef idx="2">
              <a:schemeClr val="accent1"/>
            </a:lnRef>
            <a:fillRef idx="0">
              <a:schemeClr val="accent1"/>
            </a:fillRef>
            <a:effectRef idx="1">
              <a:schemeClr val="accent1"/>
            </a:effectRef>
            <a:fontRef idx="minor">
              <a:schemeClr val="tx1"/>
            </a:fontRef>
          </p:style>
        </p:cxnSp>
      </p:grpSp>
      <p:sp>
        <p:nvSpPr>
          <p:cNvPr id="562" name="Freeform 561">
            <a:extLst>
              <a:ext uri="{FF2B5EF4-FFF2-40B4-BE49-F238E27FC236}">
                <a16:creationId xmlns:a16="http://schemas.microsoft.com/office/drawing/2014/main" id="{BE088278-C41B-3E4A-87CE-FD65749FA13D}"/>
              </a:ext>
            </a:extLst>
          </p:cNvPr>
          <p:cNvSpPr/>
          <p:nvPr/>
        </p:nvSpPr>
        <p:spPr>
          <a:xfrm>
            <a:off x="9540813" y="1782042"/>
            <a:ext cx="1497864" cy="1386455"/>
          </a:xfrm>
          <a:custGeom>
            <a:avLst/>
            <a:gdLst>
              <a:gd name="connsiteX0" fmla="*/ 434989 w 1523031"/>
              <a:gd name="connsiteY0" fmla="*/ 253346 h 1763594"/>
              <a:gd name="connsiteX1" fmla="*/ 488 w 1523031"/>
              <a:gd name="connsiteY1" fmla="*/ 921706 h 1763594"/>
              <a:gd name="connsiteX2" fmla="*/ 368142 w 1523031"/>
              <a:gd name="connsiteY2" fmla="*/ 1489812 h 1763594"/>
              <a:gd name="connsiteX3" fmla="*/ 1187008 w 1523031"/>
              <a:gd name="connsiteY3" fmla="*/ 1757156 h 1763594"/>
              <a:gd name="connsiteX4" fmla="*/ 1521239 w 1523031"/>
              <a:gd name="connsiteY4" fmla="*/ 1239177 h 1763594"/>
              <a:gd name="connsiteX5" fmla="*/ 1320700 w 1523031"/>
              <a:gd name="connsiteY5" fmla="*/ 654362 h 1763594"/>
              <a:gd name="connsiteX6" fmla="*/ 1337412 w 1523031"/>
              <a:gd name="connsiteY6" fmla="*/ 136383 h 1763594"/>
              <a:gd name="connsiteX7" fmla="*/ 1086739 w 1523031"/>
              <a:gd name="connsiteY7" fmla="*/ 2711 h 1763594"/>
              <a:gd name="connsiteX8" fmla="*/ 434989 w 1523031"/>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1086739 w 1537226"/>
              <a:gd name="connsiteY7" fmla="*/ 2711 h 1763594"/>
              <a:gd name="connsiteX8" fmla="*/ 434989 w 1537226"/>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839572 w 1537226"/>
              <a:gd name="connsiteY7" fmla="*/ 2711 h 1763594"/>
              <a:gd name="connsiteX8" fmla="*/ 434989 w 1537226"/>
              <a:gd name="connsiteY8" fmla="*/ 253346 h 1763594"/>
              <a:gd name="connsiteX0" fmla="*/ 360357 w 1536743"/>
              <a:gd name="connsiteY0" fmla="*/ 534641 h 1782088"/>
              <a:gd name="connsiteX1" fmla="*/ 5 w 1536743"/>
              <a:gd name="connsiteY1" fmla="*/ 940200 h 1782088"/>
              <a:gd name="connsiteX2" fmla="*/ 367659 w 1536743"/>
              <a:gd name="connsiteY2" fmla="*/ 1508306 h 1782088"/>
              <a:gd name="connsiteX3" fmla="*/ 1186525 w 1536743"/>
              <a:gd name="connsiteY3" fmla="*/ 1775650 h 1782088"/>
              <a:gd name="connsiteX4" fmla="*/ 1520756 w 1536743"/>
              <a:gd name="connsiteY4" fmla="*/ 1257671 h 1782088"/>
              <a:gd name="connsiteX5" fmla="*/ 1468515 w 1536743"/>
              <a:gd name="connsiteY5" fmla="*/ 672856 h 1782088"/>
              <a:gd name="connsiteX6" fmla="*/ 1336929 w 1536743"/>
              <a:gd name="connsiteY6" fmla="*/ 154877 h 1782088"/>
              <a:gd name="connsiteX7" fmla="*/ 839089 w 1536743"/>
              <a:gd name="connsiteY7" fmla="*/ 21205 h 1782088"/>
              <a:gd name="connsiteX8" fmla="*/ 360357 w 1536743"/>
              <a:gd name="connsiteY8" fmla="*/ 534641 h 1782088"/>
              <a:gd name="connsiteX0" fmla="*/ 360355 w 1536741"/>
              <a:gd name="connsiteY0" fmla="*/ 534641 h 1782088"/>
              <a:gd name="connsiteX1" fmla="*/ 3 w 1536741"/>
              <a:gd name="connsiteY1" fmla="*/ 940200 h 1782088"/>
              <a:gd name="connsiteX2" fmla="*/ 367657 w 1536741"/>
              <a:gd name="connsiteY2" fmla="*/ 1508306 h 1782088"/>
              <a:gd name="connsiteX3" fmla="*/ 1186523 w 1536741"/>
              <a:gd name="connsiteY3" fmla="*/ 1775650 h 1782088"/>
              <a:gd name="connsiteX4" fmla="*/ 1520754 w 1536741"/>
              <a:gd name="connsiteY4" fmla="*/ 1257671 h 1782088"/>
              <a:gd name="connsiteX5" fmla="*/ 1468513 w 1536741"/>
              <a:gd name="connsiteY5" fmla="*/ 672856 h 1782088"/>
              <a:gd name="connsiteX6" fmla="*/ 1336927 w 1536741"/>
              <a:gd name="connsiteY6" fmla="*/ 154877 h 1782088"/>
              <a:gd name="connsiteX7" fmla="*/ 839087 w 1536741"/>
              <a:gd name="connsiteY7" fmla="*/ 21205 h 1782088"/>
              <a:gd name="connsiteX8" fmla="*/ 360355 w 1536741"/>
              <a:gd name="connsiteY8" fmla="*/ 534641 h 1782088"/>
              <a:gd name="connsiteX0" fmla="*/ 360355 w 1494463"/>
              <a:gd name="connsiteY0" fmla="*/ 534641 h 1775651"/>
              <a:gd name="connsiteX1" fmla="*/ 3 w 1494463"/>
              <a:gd name="connsiteY1" fmla="*/ 940200 h 1775651"/>
              <a:gd name="connsiteX2" fmla="*/ 367657 w 1494463"/>
              <a:gd name="connsiteY2" fmla="*/ 1508306 h 1775651"/>
              <a:gd name="connsiteX3" fmla="*/ 1186523 w 1494463"/>
              <a:gd name="connsiteY3" fmla="*/ 1775650 h 1775651"/>
              <a:gd name="connsiteX4" fmla="*/ 1467465 w 1494463"/>
              <a:gd name="connsiteY4" fmla="*/ 1510813 h 1775651"/>
              <a:gd name="connsiteX5" fmla="*/ 1468513 w 1494463"/>
              <a:gd name="connsiteY5" fmla="*/ 672856 h 1775651"/>
              <a:gd name="connsiteX6" fmla="*/ 1336927 w 1494463"/>
              <a:gd name="connsiteY6" fmla="*/ 154877 h 1775651"/>
              <a:gd name="connsiteX7" fmla="*/ 839087 w 1494463"/>
              <a:gd name="connsiteY7" fmla="*/ 21205 h 1775651"/>
              <a:gd name="connsiteX8" fmla="*/ 360355 w 1494463"/>
              <a:gd name="connsiteY8" fmla="*/ 534641 h 1775651"/>
              <a:gd name="connsiteX0" fmla="*/ 360355 w 1491064"/>
              <a:gd name="connsiteY0" fmla="*/ 552327 h 1793337"/>
              <a:gd name="connsiteX1" fmla="*/ 3 w 1491064"/>
              <a:gd name="connsiteY1" fmla="*/ 957886 h 1793337"/>
              <a:gd name="connsiteX2" fmla="*/ 367657 w 1491064"/>
              <a:gd name="connsiteY2" fmla="*/ 1525992 h 1793337"/>
              <a:gd name="connsiteX3" fmla="*/ 1186523 w 1491064"/>
              <a:gd name="connsiteY3" fmla="*/ 1793336 h 1793337"/>
              <a:gd name="connsiteX4" fmla="*/ 1467465 w 1491064"/>
              <a:gd name="connsiteY4" fmla="*/ 1528499 h 1793337"/>
              <a:gd name="connsiteX5" fmla="*/ 1468513 w 1491064"/>
              <a:gd name="connsiteY5" fmla="*/ 690542 h 1793337"/>
              <a:gd name="connsiteX6" fmla="*/ 1407977 w 1491064"/>
              <a:gd name="connsiteY6" fmla="*/ 109278 h 1793337"/>
              <a:gd name="connsiteX7" fmla="*/ 839087 w 1491064"/>
              <a:gd name="connsiteY7" fmla="*/ 38891 h 1793337"/>
              <a:gd name="connsiteX8" fmla="*/ 360355 w 1491064"/>
              <a:gd name="connsiteY8" fmla="*/ 552327 h 1793337"/>
              <a:gd name="connsiteX0" fmla="*/ 360355 w 1502818"/>
              <a:gd name="connsiteY0" fmla="*/ 552327 h 1612281"/>
              <a:gd name="connsiteX1" fmla="*/ 3 w 1502818"/>
              <a:gd name="connsiteY1" fmla="*/ 957886 h 1612281"/>
              <a:gd name="connsiteX2" fmla="*/ 367657 w 1502818"/>
              <a:gd name="connsiteY2" fmla="*/ 1525992 h 1612281"/>
              <a:gd name="connsiteX3" fmla="*/ 1026659 w 1502818"/>
              <a:gd name="connsiteY3" fmla="*/ 1582385 h 1612281"/>
              <a:gd name="connsiteX4" fmla="*/ 1467465 w 1502818"/>
              <a:gd name="connsiteY4" fmla="*/ 1528499 h 1612281"/>
              <a:gd name="connsiteX5" fmla="*/ 1468513 w 1502818"/>
              <a:gd name="connsiteY5" fmla="*/ 690542 h 1612281"/>
              <a:gd name="connsiteX6" fmla="*/ 1407977 w 1502818"/>
              <a:gd name="connsiteY6" fmla="*/ 109278 h 1612281"/>
              <a:gd name="connsiteX7" fmla="*/ 839087 w 1502818"/>
              <a:gd name="connsiteY7" fmla="*/ 38891 h 1612281"/>
              <a:gd name="connsiteX8" fmla="*/ 360355 w 1502818"/>
              <a:gd name="connsiteY8" fmla="*/ 552327 h 1612281"/>
              <a:gd name="connsiteX0" fmla="*/ 360384 w 1502847"/>
              <a:gd name="connsiteY0" fmla="*/ 552327 h 1803602"/>
              <a:gd name="connsiteX1" fmla="*/ 32 w 1502847"/>
              <a:gd name="connsiteY1" fmla="*/ 957886 h 1803602"/>
              <a:gd name="connsiteX2" fmla="*/ 385448 w 1502847"/>
              <a:gd name="connsiteY2" fmla="*/ 1779134 h 1803602"/>
              <a:gd name="connsiteX3" fmla="*/ 1026688 w 1502847"/>
              <a:gd name="connsiteY3" fmla="*/ 1582385 h 1803602"/>
              <a:gd name="connsiteX4" fmla="*/ 1467494 w 1502847"/>
              <a:gd name="connsiteY4" fmla="*/ 1528499 h 1803602"/>
              <a:gd name="connsiteX5" fmla="*/ 1468542 w 1502847"/>
              <a:gd name="connsiteY5" fmla="*/ 690542 h 1803602"/>
              <a:gd name="connsiteX6" fmla="*/ 1408006 w 1502847"/>
              <a:gd name="connsiteY6" fmla="*/ 109278 h 1803602"/>
              <a:gd name="connsiteX7" fmla="*/ 839116 w 1502847"/>
              <a:gd name="connsiteY7" fmla="*/ 38891 h 1803602"/>
              <a:gd name="connsiteX8" fmla="*/ 360384 w 1502847"/>
              <a:gd name="connsiteY8" fmla="*/ 552327 h 1803602"/>
              <a:gd name="connsiteX0" fmla="*/ 360384 w 1502847"/>
              <a:gd name="connsiteY0" fmla="*/ 552327 h 1826319"/>
              <a:gd name="connsiteX1" fmla="*/ 32 w 1502847"/>
              <a:gd name="connsiteY1" fmla="*/ 957886 h 1826319"/>
              <a:gd name="connsiteX2" fmla="*/ 385448 w 1502847"/>
              <a:gd name="connsiteY2" fmla="*/ 1779134 h 1826319"/>
              <a:gd name="connsiteX3" fmla="*/ 1026688 w 1502847"/>
              <a:gd name="connsiteY3" fmla="*/ 1582385 h 1826319"/>
              <a:gd name="connsiteX4" fmla="*/ 1467494 w 1502847"/>
              <a:gd name="connsiteY4" fmla="*/ 1528499 h 1826319"/>
              <a:gd name="connsiteX5" fmla="*/ 1468542 w 1502847"/>
              <a:gd name="connsiteY5" fmla="*/ 690542 h 1826319"/>
              <a:gd name="connsiteX6" fmla="*/ 1408006 w 1502847"/>
              <a:gd name="connsiteY6" fmla="*/ 109278 h 1826319"/>
              <a:gd name="connsiteX7" fmla="*/ 839116 w 1502847"/>
              <a:gd name="connsiteY7" fmla="*/ 38891 h 1826319"/>
              <a:gd name="connsiteX8" fmla="*/ 360384 w 1502847"/>
              <a:gd name="connsiteY8" fmla="*/ 552327 h 1826319"/>
              <a:gd name="connsiteX0" fmla="*/ 289852 w 1503366"/>
              <a:gd name="connsiteY0" fmla="*/ 461730 h 1820101"/>
              <a:gd name="connsiteX1" fmla="*/ 551 w 1503366"/>
              <a:gd name="connsiteY1" fmla="*/ 951668 h 1820101"/>
              <a:gd name="connsiteX2" fmla="*/ 385967 w 1503366"/>
              <a:gd name="connsiteY2" fmla="*/ 1772916 h 1820101"/>
              <a:gd name="connsiteX3" fmla="*/ 1027207 w 1503366"/>
              <a:gd name="connsiteY3" fmla="*/ 1576167 h 1820101"/>
              <a:gd name="connsiteX4" fmla="*/ 1468013 w 1503366"/>
              <a:gd name="connsiteY4" fmla="*/ 1522281 h 1820101"/>
              <a:gd name="connsiteX5" fmla="*/ 1469061 w 1503366"/>
              <a:gd name="connsiteY5" fmla="*/ 684324 h 1820101"/>
              <a:gd name="connsiteX6" fmla="*/ 1408525 w 1503366"/>
              <a:gd name="connsiteY6" fmla="*/ 103060 h 1820101"/>
              <a:gd name="connsiteX7" fmla="*/ 839635 w 1503366"/>
              <a:gd name="connsiteY7" fmla="*/ 32673 h 1820101"/>
              <a:gd name="connsiteX8" fmla="*/ 289852 w 1503366"/>
              <a:gd name="connsiteY8" fmla="*/ 461730 h 1820101"/>
              <a:gd name="connsiteX0" fmla="*/ 293376 w 1506890"/>
              <a:gd name="connsiteY0" fmla="*/ 461730 h 1820101"/>
              <a:gd name="connsiteX1" fmla="*/ 4075 w 1506890"/>
              <a:gd name="connsiteY1" fmla="*/ 951668 h 1820101"/>
              <a:gd name="connsiteX2" fmla="*/ 389491 w 1506890"/>
              <a:gd name="connsiteY2" fmla="*/ 1772916 h 1820101"/>
              <a:gd name="connsiteX3" fmla="*/ 1030731 w 1506890"/>
              <a:gd name="connsiteY3" fmla="*/ 1576167 h 1820101"/>
              <a:gd name="connsiteX4" fmla="*/ 1471537 w 1506890"/>
              <a:gd name="connsiteY4" fmla="*/ 1522281 h 1820101"/>
              <a:gd name="connsiteX5" fmla="*/ 1472585 w 1506890"/>
              <a:gd name="connsiteY5" fmla="*/ 684324 h 1820101"/>
              <a:gd name="connsiteX6" fmla="*/ 1412049 w 1506890"/>
              <a:gd name="connsiteY6" fmla="*/ 103060 h 1820101"/>
              <a:gd name="connsiteX7" fmla="*/ 843159 w 1506890"/>
              <a:gd name="connsiteY7" fmla="*/ 32673 h 1820101"/>
              <a:gd name="connsiteX8" fmla="*/ 293376 w 1506890"/>
              <a:gd name="connsiteY8" fmla="*/ 461730 h 1820101"/>
              <a:gd name="connsiteX0" fmla="*/ 203955 w 1545103"/>
              <a:gd name="connsiteY0" fmla="*/ 206126 h 1802639"/>
              <a:gd name="connsiteX1" fmla="*/ 42288 w 1545103"/>
              <a:gd name="connsiteY1" fmla="*/ 934206 h 1802639"/>
              <a:gd name="connsiteX2" fmla="*/ 427704 w 1545103"/>
              <a:gd name="connsiteY2" fmla="*/ 1755454 h 1802639"/>
              <a:gd name="connsiteX3" fmla="*/ 1068944 w 1545103"/>
              <a:gd name="connsiteY3" fmla="*/ 1558705 h 1802639"/>
              <a:gd name="connsiteX4" fmla="*/ 1509750 w 1545103"/>
              <a:gd name="connsiteY4" fmla="*/ 1504819 h 1802639"/>
              <a:gd name="connsiteX5" fmla="*/ 1510798 w 1545103"/>
              <a:gd name="connsiteY5" fmla="*/ 666862 h 1802639"/>
              <a:gd name="connsiteX6" fmla="*/ 1450262 w 1545103"/>
              <a:gd name="connsiteY6" fmla="*/ 85598 h 1802639"/>
              <a:gd name="connsiteX7" fmla="*/ 881372 w 1545103"/>
              <a:gd name="connsiteY7" fmla="*/ 15211 h 1802639"/>
              <a:gd name="connsiteX8" fmla="*/ 203955 w 1545103"/>
              <a:gd name="connsiteY8" fmla="*/ 206126 h 1802639"/>
              <a:gd name="connsiteX0" fmla="*/ 147252 w 1634267"/>
              <a:gd name="connsiteY0" fmla="*/ 113266 h 1796376"/>
              <a:gd name="connsiteX1" fmla="*/ 131452 w 1634267"/>
              <a:gd name="connsiteY1" fmla="*/ 927943 h 1796376"/>
              <a:gd name="connsiteX2" fmla="*/ 516868 w 1634267"/>
              <a:gd name="connsiteY2" fmla="*/ 1749191 h 1796376"/>
              <a:gd name="connsiteX3" fmla="*/ 1158108 w 1634267"/>
              <a:gd name="connsiteY3" fmla="*/ 1552442 h 1796376"/>
              <a:gd name="connsiteX4" fmla="*/ 1598914 w 1634267"/>
              <a:gd name="connsiteY4" fmla="*/ 1498556 h 1796376"/>
              <a:gd name="connsiteX5" fmla="*/ 1599962 w 1634267"/>
              <a:gd name="connsiteY5" fmla="*/ 660599 h 1796376"/>
              <a:gd name="connsiteX6" fmla="*/ 1539426 w 1634267"/>
              <a:gd name="connsiteY6" fmla="*/ 79335 h 1796376"/>
              <a:gd name="connsiteX7" fmla="*/ 970536 w 1634267"/>
              <a:gd name="connsiteY7" fmla="*/ 8948 h 1796376"/>
              <a:gd name="connsiteX8" fmla="*/ 147252 w 1634267"/>
              <a:gd name="connsiteY8" fmla="*/ 113266 h 1796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34267" h="1796376">
                <a:moveTo>
                  <a:pt x="147252" y="113266"/>
                </a:moveTo>
                <a:cubicBezTo>
                  <a:pt x="-139307" y="245497"/>
                  <a:pt x="69849" y="655289"/>
                  <a:pt x="131452" y="927943"/>
                </a:cubicBezTo>
                <a:cubicBezTo>
                  <a:pt x="193055" y="1200597"/>
                  <a:pt x="345759" y="1645108"/>
                  <a:pt x="516868" y="1749191"/>
                </a:cubicBezTo>
                <a:cubicBezTo>
                  <a:pt x="687977" y="1853274"/>
                  <a:pt x="1013294" y="1784070"/>
                  <a:pt x="1158108" y="1552442"/>
                </a:cubicBezTo>
                <a:cubicBezTo>
                  <a:pt x="1302922" y="1320814"/>
                  <a:pt x="1525272" y="1647197"/>
                  <a:pt x="1598914" y="1498556"/>
                </a:cubicBezTo>
                <a:cubicBezTo>
                  <a:pt x="1672556" y="1349916"/>
                  <a:pt x="1609877" y="897136"/>
                  <a:pt x="1599962" y="660599"/>
                </a:cubicBezTo>
                <a:cubicBezTo>
                  <a:pt x="1590047" y="424062"/>
                  <a:pt x="1578419" y="187943"/>
                  <a:pt x="1539426" y="79335"/>
                </a:cubicBezTo>
                <a:cubicBezTo>
                  <a:pt x="1500433" y="-29273"/>
                  <a:pt x="1202565" y="3293"/>
                  <a:pt x="970536" y="8948"/>
                </a:cubicBezTo>
                <a:cubicBezTo>
                  <a:pt x="738507" y="14603"/>
                  <a:pt x="433811" y="-18965"/>
                  <a:pt x="147252" y="113266"/>
                </a:cubicBezTo>
                <a:close/>
              </a:path>
            </a:pathLst>
          </a:custGeom>
          <a:gradFill flip="none" rotWithShape="1">
            <a:gsLst>
              <a:gs pos="0">
                <a:srgbClr val="9CDFF9"/>
              </a:gs>
              <a:gs pos="100000">
                <a:schemeClr val="bg1"/>
              </a:gs>
              <a:gs pos="57000">
                <a:schemeClr val="accent5">
                  <a:lumMod val="20000"/>
                  <a:lumOff val="80000"/>
                </a:schemeClr>
              </a:gs>
            </a:gsLst>
            <a:lin ang="0" scaled="1"/>
            <a:tileRect/>
          </a:gra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73" name="TextBox 572">
            <a:extLst>
              <a:ext uri="{FF2B5EF4-FFF2-40B4-BE49-F238E27FC236}">
                <a16:creationId xmlns:a16="http://schemas.microsoft.com/office/drawing/2014/main" id="{59DB778E-F23D-6C41-8A2D-8F08BD46CBCB}"/>
              </a:ext>
            </a:extLst>
          </p:cNvPr>
          <p:cNvSpPr txBox="1"/>
          <p:nvPr/>
        </p:nvSpPr>
        <p:spPr>
          <a:xfrm>
            <a:off x="9427201" y="1851195"/>
            <a:ext cx="1725088" cy="286232"/>
          </a:xfrm>
          <a:prstGeom prst="rect">
            <a:avLst/>
          </a:prstGeom>
          <a:noFill/>
        </p:spPr>
        <p:txBody>
          <a:bodyPr wrap="none"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national or global ISP</a:t>
            </a:r>
          </a:p>
        </p:txBody>
      </p:sp>
      <p:sp>
        <p:nvSpPr>
          <p:cNvPr id="655" name="Rectangle 654">
            <a:extLst>
              <a:ext uri="{FF2B5EF4-FFF2-40B4-BE49-F238E27FC236}">
                <a16:creationId xmlns:a16="http://schemas.microsoft.com/office/drawing/2014/main" id="{2DCB9395-41DC-D844-A0B1-59B5BDD3151F}"/>
              </a:ext>
            </a:extLst>
          </p:cNvPr>
          <p:cNvSpPr/>
          <p:nvPr/>
        </p:nvSpPr>
        <p:spPr>
          <a:xfrm>
            <a:off x="9279068" y="3677908"/>
            <a:ext cx="305749" cy="197847"/>
          </a:xfrm>
          <a:prstGeom prst="rect">
            <a:avLst/>
          </a:prstGeom>
          <a:solidFill>
            <a:srgbClr val="9CDFF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53" name="TextBox 652">
            <a:extLst>
              <a:ext uri="{FF2B5EF4-FFF2-40B4-BE49-F238E27FC236}">
                <a16:creationId xmlns:a16="http://schemas.microsoft.com/office/drawing/2014/main" id="{C34CA97E-4007-3540-925A-3C739C254049}"/>
              </a:ext>
            </a:extLst>
          </p:cNvPr>
          <p:cNvSpPr txBox="1"/>
          <p:nvPr/>
        </p:nvSpPr>
        <p:spPr>
          <a:xfrm>
            <a:off x="8766162" y="3447919"/>
            <a:ext cx="1040639" cy="480131"/>
          </a:xfrm>
          <a:prstGeom prst="rect">
            <a:avLst/>
          </a:prstGeom>
          <a:noFill/>
        </p:spPr>
        <p:txBody>
          <a:bodyPr wrap="square"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local or regional ISP</a:t>
            </a:r>
          </a:p>
        </p:txBody>
      </p:sp>
      <p:sp>
        <p:nvSpPr>
          <p:cNvPr id="657" name="TextBox 656">
            <a:extLst>
              <a:ext uri="{FF2B5EF4-FFF2-40B4-BE49-F238E27FC236}">
                <a16:creationId xmlns:a16="http://schemas.microsoft.com/office/drawing/2014/main" id="{7DCF99E9-1DFC-0241-B2E7-471998268663}"/>
              </a:ext>
            </a:extLst>
          </p:cNvPr>
          <p:cNvSpPr txBox="1"/>
          <p:nvPr/>
        </p:nvSpPr>
        <p:spPr>
          <a:xfrm>
            <a:off x="10917767" y="4677937"/>
            <a:ext cx="813043" cy="383182"/>
          </a:xfrm>
          <a:prstGeom prst="rect">
            <a:avLst/>
          </a:prstGeom>
          <a:noFill/>
        </p:spPr>
        <p:txBody>
          <a:bodyPr wrap="none"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050" b="0" i="0" u="none" strike="noStrike" kern="1200" cap="none" spc="0" normalizeH="0" baseline="0" noProof="0" dirty="0">
                <a:ln>
                  <a:noFill/>
                </a:ln>
                <a:solidFill>
                  <a:prstClr val="black"/>
                </a:solidFill>
                <a:effectLst/>
                <a:uLnTx/>
                <a:uFillTx/>
                <a:latin typeface="Calibri" panose="020F0502020204030204"/>
                <a:ea typeface="+mn-ea"/>
                <a:cs typeface="+mn-cs"/>
              </a:rPr>
              <a:t>datacenter </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050" b="0" i="0" u="none" strike="noStrike" kern="1200" cap="none" spc="0" normalizeH="0" baseline="0" noProof="0" dirty="0">
                <a:ln>
                  <a:noFill/>
                </a:ln>
                <a:solidFill>
                  <a:prstClr val="black"/>
                </a:solidFill>
                <a:effectLst/>
                <a:uLnTx/>
                <a:uFillTx/>
                <a:latin typeface="Calibri" panose="020F0502020204030204"/>
                <a:ea typeface="+mn-ea"/>
                <a:cs typeface="+mn-cs"/>
              </a:rPr>
              <a:t>network</a:t>
            </a:r>
          </a:p>
        </p:txBody>
      </p:sp>
      <p:sp>
        <p:nvSpPr>
          <p:cNvPr id="658" name="TextBox 657">
            <a:extLst>
              <a:ext uri="{FF2B5EF4-FFF2-40B4-BE49-F238E27FC236}">
                <a16:creationId xmlns:a16="http://schemas.microsoft.com/office/drawing/2014/main" id="{173BD163-3F4D-944E-B86B-3275B779D5A8}"/>
              </a:ext>
            </a:extLst>
          </p:cNvPr>
          <p:cNvSpPr txBox="1"/>
          <p:nvPr/>
        </p:nvSpPr>
        <p:spPr>
          <a:xfrm>
            <a:off x="10063018" y="4228248"/>
            <a:ext cx="843051" cy="674031"/>
          </a:xfrm>
          <a:prstGeom prst="rect">
            <a:avLst/>
          </a:prstGeom>
          <a:noFill/>
        </p:spPr>
        <p:txBody>
          <a:bodyPr wrap="none"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content </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provider </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network</a:t>
            </a:r>
            <a:endParaRPr kumimoji="0" lang="en-US" sz="1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cxnSp>
        <p:nvCxnSpPr>
          <p:cNvPr id="830" name="Straight Connector 829">
            <a:extLst>
              <a:ext uri="{FF2B5EF4-FFF2-40B4-BE49-F238E27FC236}">
                <a16:creationId xmlns:a16="http://schemas.microsoft.com/office/drawing/2014/main" id="{B163CA8C-EB1E-A14C-9A66-BC297C1207E6}"/>
              </a:ext>
            </a:extLst>
          </p:cNvPr>
          <p:cNvCxnSpPr>
            <a:cxnSpLocks/>
          </p:cNvCxnSpPr>
          <p:nvPr/>
        </p:nvCxnSpPr>
        <p:spPr>
          <a:xfrm flipH="1" flipV="1">
            <a:off x="10559920" y="3580125"/>
            <a:ext cx="412964" cy="6371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27" name="Straight Connector 826">
            <a:extLst>
              <a:ext uri="{FF2B5EF4-FFF2-40B4-BE49-F238E27FC236}">
                <a16:creationId xmlns:a16="http://schemas.microsoft.com/office/drawing/2014/main" id="{5423E50E-9196-7E41-B2E3-7EFFBB807850}"/>
              </a:ext>
            </a:extLst>
          </p:cNvPr>
          <p:cNvCxnSpPr>
            <a:cxnSpLocks/>
          </p:cNvCxnSpPr>
          <p:nvPr/>
        </p:nvCxnSpPr>
        <p:spPr>
          <a:xfrm flipH="1" flipV="1">
            <a:off x="10660835" y="3640684"/>
            <a:ext cx="345866" cy="7389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25" name="Straight Connector 824">
            <a:extLst>
              <a:ext uri="{FF2B5EF4-FFF2-40B4-BE49-F238E27FC236}">
                <a16:creationId xmlns:a16="http://schemas.microsoft.com/office/drawing/2014/main" id="{D736E0FF-D607-3B4C-A87A-D415301D67BE}"/>
              </a:ext>
            </a:extLst>
          </p:cNvPr>
          <p:cNvCxnSpPr>
            <a:cxnSpLocks/>
          </p:cNvCxnSpPr>
          <p:nvPr/>
        </p:nvCxnSpPr>
        <p:spPr>
          <a:xfrm flipV="1">
            <a:off x="10636897" y="3633421"/>
            <a:ext cx="335987" cy="39534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23" name="Straight Connector 822">
            <a:extLst>
              <a:ext uri="{FF2B5EF4-FFF2-40B4-BE49-F238E27FC236}">
                <a16:creationId xmlns:a16="http://schemas.microsoft.com/office/drawing/2014/main" id="{412118DA-F614-8A42-80A7-8D427CB9D063}"/>
              </a:ext>
            </a:extLst>
          </p:cNvPr>
          <p:cNvCxnSpPr>
            <a:cxnSpLocks/>
          </p:cNvCxnSpPr>
          <p:nvPr/>
        </p:nvCxnSpPr>
        <p:spPr>
          <a:xfrm flipH="1" flipV="1">
            <a:off x="10570774" y="3594896"/>
            <a:ext cx="1" cy="48574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19" name="Straight Connector 818">
            <a:extLst>
              <a:ext uri="{FF2B5EF4-FFF2-40B4-BE49-F238E27FC236}">
                <a16:creationId xmlns:a16="http://schemas.microsoft.com/office/drawing/2014/main" id="{1F000A1C-019C-AC40-8B26-99394BC90A3F}"/>
              </a:ext>
            </a:extLst>
          </p:cNvPr>
          <p:cNvCxnSpPr>
            <a:cxnSpLocks/>
          </p:cNvCxnSpPr>
          <p:nvPr/>
        </p:nvCxnSpPr>
        <p:spPr>
          <a:xfrm flipH="1" flipV="1">
            <a:off x="10550620" y="4071642"/>
            <a:ext cx="508543" cy="34864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18" name="Straight Connector 817">
            <a:extLst>
              <a:ext uri="{FF2B5EF4-FFF2-40B4-BE49-F238E27FC236}">
                <a16:creationId xmlns:a16="http://schemas.microsoft.com/office/drawing/2014/main" id="{E581177E-ADBB-324A-BE56-FFA64730F33D}"/>
              </a:ext>
            </a:extLst>
          </p:cNvPr>
          <p:cNvCxnSpPr>
            <a:cxnSpLocks/>
          </p:cNvCxnSpPr>
          <p:nvPr/>
        </p:nvCxnSpPr>
        <p:spPr>
          <a:xfrm flipH="1">
            <a:off x="9895195" y="4087742"/>
            <a:ext cx="65542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16" name="Straight Connector 815">
            <a:extLst>
              <a:ext uri="{FF2B5EF4-FFF2-40B4-BE49-F238E27FC236}">
                <a16:creationId xmlns:a16="http://schemas.microsoft.com/office/drawing/2014/main" id="{D0BFF2F4-0B07-CF45-A69B-7B91FA12DE36}"/>
              </a:ext>
            </a:extLst>
          </p:cNvPr>
          <p:cNvCxnSpPr>
            <a:cxnSpLocks/>
          </p:cNvCxnSpPr>
          <p:nvPr/>
        </p:nvCxnSpPr>
        <p:spPr>
          <a:xfrm flipH="1">
            <a:off x="9219616" y="4087742"/>
            <a:ext cx="65542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13" name="Straight Connector 812">
            <a:extLst>
              <a:ext uri="{FF2B5EF4-FFF2-40B4-BE49-F238E27FC236}">
                <a16:creationId xmlns:a16="http://schemas.microsoft.com/office/drawing/2014/main" id="{E3568D00-797E-F542-B47B-DC40257A1AF2}"/>
              </a:ext>
            </a:extLst>
          </p:cNvPr>
          <p:cNvCxnSpPr>
            <a:cxnSpLocks/>
          </p:cNvCxnSpPr>
          <p:nvPr/>
        </p:nvCxnSpPr>
        <p:spPr>
          <a:xfrm flipH="1">
            <a:off x="9276868" y="3507672"/>
            <a:ext cx="382424" cy="51705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11" name="Straight Connector 810">
            <a:extLst>
              <a:ext uri="{FF2B5EF4-FFF2-40B4-BE49-F238E27FC236}">
                <a16:creationId xmlns:a16="http://schemas.microsoft.com/office/drawing/2014/main" id="{B5D2DFB3-E4DE-3C49-8F72-DC09F553A5F3}"/>
              </a:ext>
            </a:extLst>
          </p:cNvPr>
          <p:cNvCxnSpPr>
            <a:cxnSpLocks/>
          </p:cNvCxnSpPr>
          <p:nvPr/>
        </p:nvCxnSpPr>
        <p:spPr>
          <a:xfrm>
            <a:off x="9733069" y="3507672"/>
            <a:ext cx="0" cy="54029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08" name="Straight Connector 807">
            <a:extLst>
              <a:ext uri="{FF2B5EF4-FFF2-40B4-BE49-F238E27FC236}">
                <a16:creationId xmlns:a16="http://schemas.microsoft.com/office/drawing/2014/main" id="{F9A85AAA-3DAA-6946-B559-D97F731B61D5}"/>
              </a:ext>
            </a:extLst>
          </p:cNvPr>
          <p:cNvCxnSpPr/>
          <p:nvPr/>
        </p:nvCxnSpPr>
        <p:spPr>
          <a:xfrm>
            <a:off x="10137668" y="2754692"/>
            <a:ext cx="488174" cy="83933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63" name="Straight Connector 562">
            <a:extLst>
              <a:ext uri="{FF2B5EF4-FFF2-40B4-BE49-F238E27FC236}">
                <a16:creationId xmlns:a16="http://schemas.microsoft.com/office/drawing/2014/main" id="{12CE73BA-DDE8-5741-9E5E-64CA353BA98C}"/>
              </a:ext>
            </a:extLst>
          </p:cNvPr>
          <p:cNvCxnSpPr>
            <a:cxnSpLocks/>
          </p:cNvCxnSpPr>
          <p:nvPr/>
        </p:nvCxnSpPr>
        <p:spPr>
          <a:xfrm flipH="1">
            <a:off x="9798719" y="2695013"/>
            <a:ext cx="380432" cy="694807"/>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grpSp>
        <p:nvGrpSpPr>
          <p:cNvPr id="803" name="Group 802">
            <a:extLst>
              <a:ext uri="{FF2B5EF4-FFF2-40B4-BE49-F238E27FC236}">
                <a16:creationId xmlns:a16="http://schemas.microsoft.com/office/drawing/2014/main" id="{4429D23B-C424-D54E-A99F-D3FC646B3D08}"/>
              </a:ext>
            </a:extLst>
          </p:cNvPr>
          <p:cNvGrpSpPr/>
          <p:nvPr/>
        </p:nvGrpSpPr>
        <p:grpSpPr>
          <a:xfrm>
            <a:off x="7562238" y="2127325"/>
            <a:ext cx="3578867" cy="3640283"/>
            <a:chOff x="7562238" y="2127325"/>
            <a:chExt cx="3578867" cy="3640283"/>
          </a:xfrm>
        </p:grpSpPr>
        <p:grpSp>
          <p:nvGrpSpPr>
            <p:cNvPr id="800" name="Group 799">
              <a:extLst>
                <a:ext uri="{FF2B5EF4-FFF2-40B4-BE49-F238E27FC236}">
                  <a16:creationId xmlns:a16="http://schemas.microsoft.com/office/drawing/2014/main" id="{C0FB38C4-8D4E-FD46-8BA5-A01F983C9AF5}"/>
                </a:ext>
              </a:extLst>
            </p:cNvPr>
            <p:cNvGrpSpPr/>
            <p:nvPr/>
          </p:nvGrpSpPr>
          <p:grpSpPr>
            <a:xfrm>
              <a:off x="7857253" y="2127325"/>
              <a:ext cx="3283852" cy="3640283"/>
              <a:chOff x="7881336" y="2104198"/>
              <a:chExt cx="3283852" cy="3640283"/>
            </a:xfrm>
          </p:grpSpPr>
          <p:sp>
            <p:nvSpPr>
              <p:cNvPr id="22" name="Line 428">
                <a:extLst>
                  <a:ext uri="{FF2B5EF4-FFF2-40B4-BE49-F238E27FC236}">
                    <a16:creationId xmlns:a16="http://schemas.microsoft.com/office/drawing/2014/main" id="{28DDE19D-11FD-214B-B68A-9F6AAEA3AAEC}"/>
                  </a:ext>
                </a:extLst>
              </p:cNvPr>
              <p:cNvSpPr>
                <a:spLocks noChangeShapeType="1"/>
              </p:cNvSpPr>
              <p:nvPr/>
            </p:nvSpPr>
            <p:spPr bwMode="auto">
              <a:xfrm rot="16200000" flipV="1">
                <a:off x="9813692" y="5228612"/>
                <a:ext cx="388062" cy="756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4" name="Line 430">
                <a:extLst>
                  <a:ext uri="{FF2B5EF4-FFF2-40B4-BE49-F238E27FC236}">
                    <a16:creationId xmlns:a16="http://schemas.microsoft.com/office/drawing/2014/main" id="{3188928B-5976-7142-B509-B67C32631B11}"/>
                  </a:ext>
                </a:extLst>
              </p:cNvPr>
              <p:cNvSpPr>
                <a:spLocks noChangeShapeType="1"/>
              </p:cNvSpPr>
              <p:nvPr/>
            </p:nvSpPr>
            <p:spPr bwMode="auto">
              <a:xfrm rot="16200000">
                <a:off x="10234009" y="5382159"/>
                <a:ext cx="0" cy="11430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5" name="Line 431">
                <a:extLst>
                  <a:ext uri="{FF2B5EF4-FFF2-40B4-BE49-F238E27FC236}">
                    <a16:creationId xmlns:a16="http://schemas.microsoft.com/office/drawing/2014/main" id="{B61C3274-819B-1A4B-9892-BC7A0AB4BF5E}"/>
                  </a:ext>
                </a:extLst>
              </p:cNvPr>
              <p:cNvSpPr>
                <a:spLocks noChangeShapeType="1"/>
              </p:cNvSpPr>
              <p:nvPr/>
            </p:nvSpPr>
            <p:spPr bwMode="auto">
              <a:xfrm>
                <a:off x="9457042" y="4815390"/>
                <a:ext cx="524483" cy="261537"/>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6" name="Line 432">
                <a:extLst>
                  <a:ext uri="{FF2B5EF4-FFF2-40B4-BE49-F238E27FC236}">
                    <a16:creationId xmlns:a16="http://schemas.microsoft.com/office/drawing/2014/main" id="{6434324A-C183-F645-84E8-7170D215D0C6}"/>
                  </a:ext>
                </a:extLst>
              </p:cNvPr>
              <p:cNvSpPr>
                <a:spLocks noChangeShapeType="1"/>
              </p:cNvSpPr>
              <p:nvPr/>
            </p:nvSpPr>
            <p:spPr bwMode="auto">
              <a:xfrm flipV="1">
                <a:off x="8874149" y="4815390"/>
                <a:ext cx="569255" cy="24626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7" name="Line 433">
                <a:extLst>
                  <a:ext uri="{FF2B5EF4-FFF2-40B4-BE49-F238E27FC236}">
                    <a16:creationId xmlns:a16="http://schemas.microsoft.com/office/drawing/2014/main" id="{4326369B-7050-F54A-9B61-51FBE9831653}"/>
                  </a:ext>
                </a:extLst>
              </p:cNvPr>
              <p:cNvSpPr>
                <a:spLocks noChangeShapeType="1"/>
              </p:cNvSpPr>
              <p:nvPr/>
            </p:nvSpPr>
            <p:spPr bwMode="auto">
              <a:xfrm flipV="1">
                <a:off x="8845827" y="5085749"/>
                <a:ext cx="1030502"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8" name="Line 435">
                <a:extLst>
                  <a:ext uri="{FF2B5EF4-FFF2-40B4-BE49-F238E27FC236}">
                    <a16:creationId xmlns:a16="http://schemas.microsoft.com/office/drawing/2014/main" id="{D2EFF5DE-9380-7D46-847C-7986E80C63F3}"/>
                  </a:ext>
                </a:extLst>
              </p:cNvPr>
              <p:cNvSpPr>
                <a:spLocks noChangeShapeType="1"/>
              </p:cNvSpPr>
              <p:nvPr/>
            </p:nvSpPr>
            <p:spPr bwMode="auto">
              <a:xfrm>
                <a:off x="8234290" y="5094207"/>
                <a:ext cx="226800" cy="1270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9" name="Line 436">
                <a:extLst>
                  <a:ext uri="{FF2B5EF4-FFF2-40B4-BE49-F238E27FC236}">
                    <a16:creationId xmlns:a16="http://schemas.microsoft.com/office/drawing/2014/main" id="{CAD2281A-59A4-DA4C-A9DC-E37CA4991998}"/>
                  </a:ext>
                </a:extLst>
              </p:cNvPr>
              <p:cNvSpPr>
                <a:spLocks noChangeShapeType="1"/>
              </p:cNvSpPr>
              <p:nvPr/>
            </p:nvSpPr>
            <p:spPr bwMode="auto">
              <a:xfrm flipV="1">
                <a:off x="7972450" y="5267343"/>
                <a:ext cx="412750" cy="1270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0" name="Line 439">
                <a:extLst>
                  <a:ext uri="{FF2B5EF4-FFF2-40B4-BE49-F238E27FC236}">
                    <a16:creationId xmlns:a16="http://schemas.microsoft.com/office/drawing/2014/main" id="{59746900-72D7-BF46-8B59-62F2A5D479C9}"/>
                  </a:ext>
                </a:extLst>
              </p:cNvPr>
              <p:cNvSpPr>
                <a:spLocks noChangeShapeType="1"/>
              </p:cNvSpPr>
              <p:nvPr/>
            </p:nvSpPr>
            <p:spPr bwMode="auto">
              <a:xfrm flipH="1">
                <a:off x="8397900" y="5259125"/>
                <a:ext cx="68080" cy="293968"/>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1" name="Line 440">
                <a:extLst>
                  <a:ext uri="{FF2B5EF4-FFF2-40B4-BE49-F238E27FC236}">
                    <a16:creationId xmlns:a16="http://schemas.microsoft.com/office/drawing/2014/main" id="{76AA107C-4028-5D4D-B986-E7C4D7058C29}"/>
                  </a:ext>
                </a:extLst>
              </p:cNvPr>
              <p:cNvSpPr>
                <a:spLocks noChangeShapeType="1"/>
              </p:cNvSpPr>
              <p:nvPr/>
            </p:nvSpPr>
            <p:spPr bwMode="auto">
              <a:xfrm flipH="1" flipV="1">
                <a:off x="8512814" y="5284804"/>
                <a:ext cx="280374" cy="26987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2" name="Line 441">
                <a:extLst>
                  <a:ext uri="{FF2B5EF4-FFF2-40B4-BE49-F238E27FC236}">
                    <a16:creationId xmlns:a16="http://schemas.microsoft.com/office/drawing/2014/main" id="{AF797424-05E8-8345-847C-94DA81395AD4}"/>
                  </a:ext>
                </a:extLst>
              </p:cNvPr>
              <p:cNvSpPr>
                <a:spLocks noChangeShapeType="1"/>
              </p:cNvSpPr>
              <p:nvPr/>
            </p:nvSpPr>
            <p:spPr bwMode="auto">
              <a:xfrm>
                <a:off x="8512814" y="5234921"/>
                <a:ext cx="914184" cy="46862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3" name="Line 443">
                <a:extLst>
                  <a:ext uri="{FF2B5EF4-FFF2-40B4-BE49-F238E27FC236}">
                    <a16:creationId xmlns:a16="http://schemas.microsoft.com/office/drawing/2014/main" id="{BCDF073B-F330-A345-A512-B85DFD399D1F}"/>
                  </a:ext>
                </a:extLst>
              </p:cNvPr>
              <p:cNvSpPr>
                <a:spLocks noChangeShapeType="1"/>
              </p:cNvSpPr>
              <p:nvPr/>
            </p:nvSpPr>
            <p:spPr bwMode="auto">
              <a:xfrm>
                <a:off x="8271861" y="3806843"/>
                <a:ext cx="0" cy="13176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9" name="Line 449">
                <a:extLst>
                  <a:ext uri="{FF2B5EF4-FFF2-40B4-BE49-F238E27FC236}">
                    <a16:creationId xmlns:a16="http://schemas.microsoft.com/office/drawing/2014/main" id="{53CD988A-3515-7242-9C29-87AF281086FD}"/>
                  </a:ext>
                </a:extLst>
              </p:cNvPr>
              <p:cNvSpPr>
                <a:spLocks noChangeShapeType="1"/>
              </p:cNvSpPr>
              <p:nvPr/>
            </p:nvSpPr>
            <p:spPr bwMode="auto">
              <a:xfrm flipV="1">
                <a:off x="7881336" y="4017980"/>
                <a:ext cx="168275" cy="317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28" name="Line 428">
                <a:extLst>
                  <a:ext uri="{FF2B5EF4-FFF2-40B4-BE49-F238E27FC236}">
                    <a16:creationId xmlns:a16="http://schemas.microsoft.com/office/drawing/2014/main" id="{538963BA-E603-D94F-A908-92C50EC393BD}"/>
                  </a:ext>
                </a:extLst>
              </p:cNvPr>
              <p:cNvSpPr>
                <a:spLocks noChangeShapeType="1"/>
              </p:cNvSpPr>
              <p:nvPr/>
            </p:nvSpPr>
            <p:spPr bwMode="auto">
              <a:xfrm rot="16200000" flipV="1">
                <a:off x="9909628" y="5560344"/>
                <a:ext cx="366793" cy="1482"/>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37" name="Line 440">
                <a:extLst>
                  <a:ext uri="{FF2B5EF4-FFF2-40B4-BE49-F238E27FC236}">
                    <a16:creationId xmlns:a16="http://schemas.microsoft.com/office/drawing/2014/main" id="{E3BCB46D-EF32-8C42-A43A-1B0DAF759B6E}"/>
                  </a:ext>
                </a:extLst>
              </p:cNvPr>
              <p:cNvSpPr>
                <a:spLocks noChangeShapeType="1"/>
              </p:cNvSpPr>
              <p:nvPr/>
            </p:nvSpPr>
            <p:spPr bwMode="auto">
              <a:xfrm flipV="1">
                <a:off x="8483508" y="5013435"/>
                <a:ext cx="404236" cy="20777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cxnSp>
            <p:nvCxnSpPr>
              <p:cNvPr id="564" name="Straight Connector 563">
                <a:extLst>
                  <a:ext uri="{FF2B5EF4-FFF2-40B4-BE49-F238E27FC236}">
                    <a16:creationId xmlns:a16="http://schemas.microsoft.com/office/drawing/2014/main" id="{CE6E1140-BC2F-9947-9B51-91DC5079ABB1}"/>
                  </a:ext>
                </a:extLst>
              </p:cNvPr>
              <p:cNvCxnSpPr/>
              <p:nvPr/>
            </p:nvCxnSpPr>
            <p:spPr>
              <a:xfrm flipH="1">
                <a:off x="10124718" y="2146305"/>
                <a:ext cx="761467" cy="577355"/>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65" name="Straight Connector 564">
                <a:extLst>
                  <a:ext uri="{FF2B5EF4-FFF2-40B4-BE49-F238E27FC236}">
                    <a16:creationId xmlns:a16="http://schemas.microsoft.com/office/drawing/2014/main" id="{9EF5B4FA-3960-F54C-936B-C64147078447}"/>
                  </a:ext>
                </a:extLst>
              </p:cNvPr>
              <p:cNvCxnSpPr/>
              <p:nvPr/>
            </p:nvCxnSpPr>
            <p:spPr>
              <a:xfrm flipH="1">
                <a:off x="10124718" y="2245186"/>
                <a:ext cx="3970" cy="518461"/>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66" name="Straight Connector 565">
                <a:extLst>
                  <a:ext uri="{FF2B5EF4-FFF2-40B4-BE49-F238E27FC236}">
                    <a16:creationId xmlns:a16="http://schemas.microsoft.com/office/drawing/2014/main" id="{691B45AC-C5E3-D24E-9C63-05D00B08C71D}"/>
                  </a:ext>
                </a:extLst>
              </p:cNvPr>
              <p:cNvCxnSpPr/>
              <p:nvPr/>
            </p:nvCxnSpPr>
            <p:spPr>
              <a:xfrm flipH="1">
                <a:off x="10696218" y="2177379"/>
                <a:ext cx="149360" cy="518461"/>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67" name="Straight Connector 566">
                <a:extLst>
                  <a:ext uri="{FF2B5EF4-FFF2-40B4-BE49-F238E27FC236}">
                    <a16:creationId xmlns:a16="http://schemas.microsoft.com/office/drawing/2014/main" id="{59EB46BB-F3EA-4248-B631-AC80BEB74EF0}"/>
                  </a:ext>
                </a:extLst>
              </p:cNvPr>
              <p:cNvCxnSpPr/>
              <p:nvPr/>
            </p:nvCxnSpPr>
            <p:spPr>
              <a:xfrm flipH="1">
                <a:off x="10166249" y="2695840"/>
                <a:ext cx="574283" cy="2782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68" name="Straight Connector 567">
                <a:extLst>
                  <a:ext uri="{FF2B5EF4-FFF2-40B4-BE49-F238E27FC236}">
                    <a16:creationId xmlns:a16="http://schemas.microsoft.com/office/drawing/2014/main" id="{C562C7DD-3FD1-0E4C-B308-744C6C87FC79}"/>
                  </a:ext>
                </a:extLst>
              </p:cNvPr>
              <p:cNvCxnSpPr/>
              <p:nvPr/>
            </p:nvCxnSpPr>
            <p:spPr>
              <a:xfrm flipH="1">
                <a:off x="10093625" y="2146305"/>
                <a:ext cx="788589" cy="98881"/>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69" name="Straight Connector 568">
                <a:extLst>
                  <a:ext uri="{FF2B5EF4-FFF2-40B4-BE49-F238E27FC236}">
                    <a16:creationId xmlns:a16="http://schemas.microsoft.com/office/drawing/2014/main" id="{6793D61B-AD50-A246-A5C0-38DF48C17738}"/>
                  </a:ext>
                </a:extLst>
              </p:cNvPr>
              <p:cNvCxnSpPr/>
              <p:nvPr/>
            </p:nvCxnSpPr>
            <p:spPr>
              <a:xfrm flipH="1">
                <a:off x="10886186" y="2104198"/>
                <a:ext cx="279002" cy="42107"/>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70" name="Straight Connector 569">
                <a:extLst>
                  <a:ext uri="{FF2B5EF4-FFF2-40B4-BE49-F238E27FC236}">
                    <a16:creationId xmlns:a16="http://schemas.microsoft.com/office/drawing/2014/main" id="{EDD09B84-3AA8-0948-AB6C-1D5CBFFC5293}"/>
                  </a:ext>
                </a:extLst>
              </p:cNvPr>
              <p:cNvCxnSpPr/>
              <p:nvPr/>
            </p:nvCxnSpPr>
            <p:spPr>
              <a:xfrm flipH="1" flipV="1">
                <a:off x="10706077" y="2695840"/>
                <a:ext cx="353541" cy="67807"/>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74" name="Straight Connector 573">
                <a:extLst>
                  <a:ext uri="{FF2B5EF4-FFF2-40B4-BE49-F238E27FC236}">
                    <a16:creationId xmlns:a16="http://schemas.microsoft.com/office/drawing/2014/main" id="{C777BA08-17B1-254B-BCB6-583E10254EC6}"/>
                  </a:ext>
                </a:extLst>
              </p:cNvPr>
              <p:cNvCxnSpPr/>
              <p:nvPr/>
            </p:nvCxnSpPr>
            <p:spPr>
              <a:xfrm flipH="1">
                <a:off x="8793306" y="2245186"/>
                <a:ext cx="1300319" cy="606622"/>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43" name="Line 541">
                <a:extLst>
                  <a:ext uri="{FF2B5EF4-FFF2-40B4-BE49-F238E27FC236}">
                    <a16:creationId xmlns:a16="http://schemas.microsoft.com/office/drawing/2014/main" id="{C44ADC96-78DA-C64F-AF97-4FFA68D2ED1C}"/>
                  </a:ext>
                </a:extLst>
              </p:cNvPr>
              <p:cNvSpPr>
                <a:spLocks noChangeShapeType="1"/>
              </p:cNvSpPr>
              <p:nvPr/>
            </p:nvSpPr>
            <p:spPr bwMode="auto">
              <a:xfrm flipV="1">
                <a:off x="9402788" y="4090252"/>
                <a:ext cx="429324" cy="70560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9" name="Line 424">
                <a:extLst>
                  <a:ext uri="{FF2B5EF4-FFF2-40B4-BE49-F238E27FC236}">
                    <a16:creationId xmlns:a16="http://schemas.microsoft.com/office/drawing/2014/main" id="{845B46BE-685D-2D4E-AD26-5684794D19D9}"/>
                  </a:ext>
                </a:extLst>
              </p:cNvPr>
              <p:cNvSpPr>
                <a:spLocks noChangeShapeType="1"/>
              </p:cNvSpPr>
              <p:nvPr/>
            </p:nvSpPr>
            <p:spPr bwMode="auto">
              <a:xfrm flipV="1">
                <a:off x="8268637" y="4024329"/>
                <a:ext cx="969051" cy="317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pic>
          <p:nvPicPr>
            <p:cNvPr id="262" name="Picture 778" descr="antenna_radiation_stylized">
              <a:extLst>
                <a:ext uri="{FF2B5EF4-FFF2-40B4-BE49-F238E27FC236}">
                  <a16:creationId xmlns:a16="http://schemas.microsoft.com/office/drawing/2014/main" id="{B73E5F98-BC74-DB47-BA02-5F29DC675722}"/>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562238" y="3813930"/>
              <a:ext cx="506412" cy="1060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60" name="Picture 781" descr="antenna_radiation_stylized">
              <a:extLst>
                <a:ext uri="{FF2B5EF4-FFF2-40B4-BE49-F238E27FC236}">
                  <a16:creationId xmlns:a16="http://schemas.microsoft.com/office/drawing/2014/main" id="{5F858A2F-D0F0-7E47-8EF1-4C37898F9C1B}"/>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9242073" y="5480938"/>
              <a:ext cx="452014" cy="951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42" name="Picture 799" descr="cell_tower_radiation copy">
              <a:extLst>
                <a:ext uri="{FF2B5EF4-FFF2-40B4-BE49-F238E27FC236}">
                  <a16:creationId xmlns:a16="http://schemas.microsoft.com/office/drawing/2014/main" id="{B5B28CD6-3076-384D-8180-86543C59B6CD}"/>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7980866" y="2158167"/>
              <a:ext cx="457200" cy="3327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43" name="Oval 800">
              <a:extLst>
                <a:ext uri="{FF2B5EF4-FFF2-40B4-BE49-F238E27FC236}">
                  <a16:creationId xmlns:a16="http://schemas.microsoft.com/office/drawing/2014/main" id="{271D03F6-D85B-EC41-803D-EFAA96DAE87E}"/>
                </a:ext>
              </a:extLst>
            </p:cNvPr>
            <p:cNvSpPr>
              <a:spLocks noChangeArrowheads="1"/>
            </p:cNvSpPr>
            <p:nvPr/>
          </p:nvSpPr>
          <p:spPr bwMode="auto">
            <a:xfrm>
              <a:off x="8174541" y="2292995"/>
              <a:ext cx="52388" cy="49485"/>
            </a:xfrm>
            <a:prstGeom prst="ellipse">
              <a:avLst/>
            </a:prstGeom>
            <a:solidFill>
              <a:schemeClr val="tx2"/>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239" name="Line 426">
            <a:extLst>
              <a:ext uri="{FF2B5EF4-FFF2-40B4-BE49-F238E27FC236}">
                <a16:creationId xmlns:a16="http://schemas.microsoft.com/office/drawing/2014/main" id="{DDAEB50C-98DD-DA43-B9C4-9AB7F9ED5BFD}"/>
              </a:ext>
            </a:extLst>
          </p:cNvPr>
          <p:cNvSpPr>
            <a:spLocks noChangeShapeType="1"/>
          </p:cNvSpPr>
          <p:nvPr/>
        </p:nvSpPr>
        <p:spPr bwMode="auto">
          <a:xfrm>
            <a:off x="8207860" y="2700359"/>
            <a:ext cx="227964" cy="17435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241" name="Group 783">
            <a:extLst>
              <a:ext uri="{FF2B5EF4-FFF2-40B4-BE49-F238E27FC236}">
                <a16:creationId xmlns:a16="http://schemas.microsoft.com/office/drawing/2014/main" id="{02FEAFB4-9831-B64A-9F54-92C532E8F36E}"/>
              </a:ext>
            </a:extLst>
          </p:cNvPr>
          <p:cNvGrpSpPr>
            <a:grpSpLocks/>
          </p:cNvGrpSpPr>
          <p:nvPr/>
        </p:nvGrpSpPr>
        <p:grpSpPr bwMode="auto">
          <a:xfrm>
            <a:off x="8050698" y="2309376"/>
            <a:ext cx="298450" cy="464008"/>
            <a:chOff x="3130" y="3288"/>
            <a:chExt cx="410" cy="742"/>
          </a:xfrm>
        </p:grpSpPr>
        <p:sp>
          <p:nvSpPr>
            <p:cNvPr id="244" name="Line 270">
              <a:extLst>
                <a:ext uri="{FF2B5EF4-FFF2-40B4-BE49-F238E27FC236}">
                  <a16:creationId xmlns:a16="http://schemas.microsoft.com/office/drawing/2014/main" id="{A9300902-94F3-8949-9A54-8B95986ACBE5}"/>
                </a:ext>
              </a:extLst>
            </p:cNvPr>
            <p:cNvSpPr>
              <a:spLocks noChangeShapeType="1"/>
            </p:cNvSpPr>
            <p:nvPr/>
          </p:nvSpPr>
          <p:spPr bwMode="auto">
            <a:xfrm flipH="1">
              <a:off x="3130" y="3288"/>
              <a:ext cx="205" cy="67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45" name="Line 271">
              <a:extLst>
                <a:ext uri="{FF2B5EF4-FFF2-40B4-BE49-F238E27FC236}">
                  <a16:creationId xmlns:a16="http://schemas.microsoft.com/office/drawing/2014/main" id="{B93F32E3-8690-BD4B-B848-94E1FAAB5E88}"/>
                </a:ext>
              </a:extLst>
            </p:cNvPr>
            <p:cNvSpPr>
              <a:spLocks noChangeShapeType="1"/>
            </p:cNvSpPr>
            <p:nvPr/>
          </p:nvSpPr>
          <p:spPr bwMode="auto">
            <a:xfrm>
              <a:off x="3335" y="3288"/>
              <a:ext cx="205" cy="669"/>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46" name="Line 272">
              <a:extLst>
                <a:ext uri="{FF2B5EF4-FFF2-40B4-BE49-F238E27FC236}">
                  <a16:creationId xmlns:a16="http://schemas.microsoft.com/office/drawing/2014/main" id="{AB0BEDC3-F0F0-4E42-A55F-57AC0548D591}"/>
                </a:ext>
              </a:extLst>
            </p:cNvPr>
            <p:cNvSpPr>
              <a:spLocks noChangeShapeType="1"/>
            </p:cNvSpPr>
            <p:nvPr/>
          </p:nvSpPr>
          <p:spPr bwMode="auto">
            <a:xfrm>
              <a:off x="3130" y="3957"/>
              <a:ext cx="205" cy="73"/>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47" name="Line 273">
              <a:extLst>
                <a:ext uri="{FF2B5EF4-FFF2-40B4-BE49-F238E27FC236}">
                  <a16:creationId xmlns:a16="http://schemas.microsoft.com/office/drawing/2014/main" id="{3AF299DE-8F54-D84C-B398-5B3B44C53A96}"/>
                </a:ext>
              </a:extLst>
            </p:cNvPr>
            <p:cNvSpPr>
              <a:spLocks noChangeShapeType="1"/>
            </p:cNvSpPr>
            <p:nvPr/>
          </p:nvSpPr>
          <p:spPr bwMode="auto">
            <a:xfrm flipH="1">
              <a:off x="3335" y="3957"/>
              <a:ext cx="205" cy="73"/>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48" name="Line 274">
              <a:extLst>
                <a:ext uri="{FF2B5EF4-FFF2-40B4-BE49-F238E27FC236}">
                  <a16:creationId xmlns:a16="http://schemas.microsoft.com/office/drawing/2014/main" id="{C2005C3C-C4BA-FD44-A127-E5C4FE594D94}"/>
                </a:ext>
              </a:extLst>
            </p:cNvPr>
            <p:cNvSpPr>
              <a:spLocks noChangeShapeType="1"/>
            </p:cNvSpPr>
            <p:nvPr/>
          </p:nvSpPr>
          <p:spPr bwMode="auto">
            <a:xfrm>
              <a:off x="3335" y="3303"/>
              <a:ext cx="0" cy="727"/>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49" name="Line 275">
              <a:extLst>
                <a:ext uri="{FF2B5EF4-FFF2-40B4-BE49-F238E27FC236}">
                  <a16:creationId xmlns:a16="http://schemas.microsoft.com/office/drawing/2014/main" id="{948DF918-9246-AF45-A55F-C5B7436635B2}"/>
                </a:ext>
              </a:extLst>
            </p:cNvPr>
            <p:cNvSpPr>
              <a:spLocks noChangeShapeType="1"/>
            </p:cNvSpPr>
            <p:nvPr/>
          </p:nvSpPr>
          <p:spPr bwMode="auto">
            <a:xfrm flipV="1">
              <a:off x="3130" y="3888"/>
              <a:ext cx="205" cy="7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50" name="Line 276">
              <a:extLst>
                <a:ext uri="{FF2B5EF4-FFF2-40B4-BE49-F238E27FC236}">
                  <a16:creationId xmlns:a16="http://schemas.microsoft.com/office/drawing/2014/main" id="{3D1534AB-9253-A140-B4C5-81F085C4528A}"/>
                </a:ext>
              </a:extLst>
            </p:cNvPr>
            <p:cNvSpPr>
              <a:spLocks noChangeShapeType="1"/>
            </p:cNvSpPr>
            <p:nvPr/>
          </p:nvSpPr>
          <p:spPr bwMode="auto">
            <a:xfrm flipH="1" flipV="1">
              <a:off x="3335" y="3888"/>
              <a:ext cx="205" cy="69"/>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51" name="Line 277">
              <a:extLst>
                <a:ext uri="{FF2B5EF4-FFF2-40B4-BE49-F238E27FC236}">
                  <a16:creationId xmlns:a16="http://schemas.microsoft.com/office/drawing/2014/main" id="{3BA377A2-6A51-F64B-AA8B-4FB90FAA7D33}"/>
                </a:ext>
              </a:extLst>
            </p:cNvPr>
            <p:cNvSpPr>
              <a:spLocks noChangeShapeType="1"/>
            </p:cNvSpPr>
            <p:nvPr/>
          </p:nvSpPr>
          <p:spPr bwMode="auto">
            <a:xfrm>
              <a:off x="3217" y="3668"/>
              <a:ext cx="118" cy="5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52" name="Line 278">
              <a:extLst>
                <a:ext uri="{FF2B5EF4-FFF2-40B4-BE49-F238E27FC236}">
                  <a16:creationId xmlns:a16="http://schemas.microsoft.com/office/drawing/2014/main" id="{FA310FA6-4B1E-0047-8066-8AF44673F2B8}"/>
                </a:ext>
              </a:extLst>
            </p:cNvPr>
            <p:cNvSpPr>
              <a:spLocks noChangeShapeType="1"/>
            </p:cNvSpPr>
            <p:nvPr/>
          </p:nvSpPr>
          <p:spPr bwMode="auto">
            <a:xfrm flipV="1">
              <a:off x="3335" y="3668"/>
              <a:ext cx="124" cy="5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53" name="Line 279">
              <a:extLst>
                <a:ext uri="{FF2B5EF4-FFF2-40B4-BE49-F238E27FC236}">
                  <a16:creationId xmlns:a16="http://schemas.microsoft.com/office/drawing/2014/main" id="{254B094E-F3D3-0F46-BF4E-A226644B01D8}"/>
                </a:ext>
              </a:extLst>
            </p:cNvPr>
            <p:cNvSpPr>
              <a:spLocks noChangeShapeType="1"/>
            </p:cNvSpPr>
            <p:nvPr/>
          </p:nvSpPr>
          <p:spPr bwMode="auto">
            <a:xfrm>
              <a:off x="3178" y="3766"/>
              <a:ext cx="152" cy="7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54" name="Line 280">
              <a:extLst>
                <a:ext uri="{FF2B5EF4-FFF2-40B4-BE49-F238E27FC236}">
                  <a16:creationId xmlns:a16="http://schemas.microsoft.com/office/drawing/2014/main" id="{9805319A-9CA5-7340-811A-8DBCB5A2BAC3}"/>
                </a:ext>
              </a:extLst>
            </p:cNvPr>
            <p:cNvSpPr>
              <a:spLocks noChangeShapeType="1"/>
            </p:cNvSpPr>
            <p:nvPr/>
          </p:nvSpPr>
          <p:spPr bwMode="auto">
            <a:xfrm flipV="1">
              <a:off x="3335" y="3781"/>
              <a:ext cx="153" cy="6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55" name="Line 281">
              <a:extLst>
                <a:ext uri="{FF2B5EF4-FFF2-40B4-BE49-F238E27FC236}">
                  <a16:creationId xmlns:a16="http://schemas.microsoft.com/office/drawing/2014/main" id="{6042C4DF-7427-904B-A064-26708AF48089}"/>
                </a:ext>
              </a:extLst>
            </p:cNvPr>
            <p:cNvSpPr>
              <a:spLocks noChangeShapeType="1"/>
            </p:cNvSpPr>
            <p:nvPr/>
          </p:nvSpPr>
          <p:spPr bwMode="auto">
            <a:xfrm flipV="1">
              <a:off x="3335" y="3567"/>
              <a:ext cx="78" cy="27"/>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56" name="Line 282">
              <a:extLst>
                <a:ext uri="{FF2B5EF4-FFF2-40B4-BE49-F238E27FC236}">
                  <a16:creationId xmlns:a16="http://schemas.microsoft.com/office/drawing/2014/main" id="{21FF36A4-E56F-C94A-8E67-9A6E4DA844B2}"/>
                </a:ext>
              </a:extLst>
            </p:cNvPr>
            <p:cNvSpPr>
              <a:spLocks noChangeShapeType="1"/>
            </p:cNvSpPr>
            <p:nvPr/>
          </p:nvSpPr>
          <p:spPr bwMode="auto">
            <a:xfrm flipV="1">
              <a:off x="3335" y="3428"/>
              <a:ext cx="49" cy="21"/>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57" name="Line 283">
              <a:extLst>
                <a:ext uri="{FF2B5EF4-FFF2-40B4-BE49-F238E27FC236}">
                  <a16:creationId xmlns:a16="http://schemas.microsoft.com/office/drawing/2014/main" id="{C6A0831D-FA2C-E744-8FE0-FDFDDB5FDD0D}"/>
                </a:ext>
              </a:extLst>
            </p:cNvPr>
            <p:cNvSpPr>
              <a:spLocks noChangeShapeType="1"/>
            </p:cNvSpPr>
            <p:nvPr/>
          </p:nvSpPr>
          <p:spPr bwMode="auto">
            <a:xfrm>
              <a:off x="3247" y="3558"/>
              <a:ext cx="95" cy="3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58" name="Line 284">
              <a:extLst>
                <a:ext uri="{FF2B5EF4-FFF2-40B4-BE49-F238E27FC236}">
                  <a16:creationId xmlns:a16="http://schemas.microsoft.com/office/drawing/2014/main" id="{65548550-729A-4849-9DC4-127F8FE86B26}"/>
                </a:ext>
              </a:extLst>
            </p:cNvPr>
            <p:cNvSpPr>
              <a:spLocks noChangeShapeType="1"/>
            </p:cNvSpPr>
            <p:nvPr/>
          </p:nvSpPr>
          <p:spPr bwMode="auto">
            <a:xfrm>
              <a:off x="3289" y="3422"/>
              <a:ext cx="55" cy="3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pic>
        <p:nvPicPr>
          <p:cNvPr id="261" name="Picture 777" descr="access_point_stylized_small">
            <a:extLst>
              <a:ext uri="{FF2B5EF4-FFF2-40B4-BE49-F238E27FC236}">
                <a16:creationId xmlns:a16="http://schemas.microsoft.com/office/drawing/2014/main" id="{FA9A412B-D725-D449-8707-A3626DCB481A}"/>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7613882" y="3861899"/>
            <a:ext cx="370169" cy="3067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59" name="Picture 780" descr="access_point_stylized_small">
            <a:extLst>
              <a:ext uri="{FF2B5EF4-FFF2-40B4-BE49-F238E27FC236}">
                <a16:creationId xmlns:a16="http://schemas.microsoft.com/office/drawing/2014/main" id="{AC22920E-0555-BA45-9B6A-B76172153C8D}"/>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9290610" y="5524232"/>
            <a:ext cx="380935" cy="3174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471" name="Group 470">
            <a:extLst>
              <a:ext uri="{FF2B5EF4-FFF2-40B4-BE49-F238E27FC236}">
                <a16:creationId xmlns:a16="http://schemas.microsoft.com/office/drawing/2014/main" id="{DE035BC7-2762-3044-BE80-C91EC827E65C}"/>
              </a:ext>
            </a:extLst>
          </p:cNvPr>
          <p:cNvGrpSpPr/>
          <p:nvPr/>
        </p:nvGrpSpPr>
        <p:grpSpPr>
          <a:xfrm>
            <a:off x="9783558" y="4989983"/>
            <a:ext cx="393760" cy="218578"/>
            <a:chOff x="7493876" y="2774731"/>
            <a:chExt cx="1481958" cy="894622"/>
          </a:xfrm>
        </p:grpSpPr>
        <p:sp>
          <p:nvSpPr>
            <p:cNvPr id="472" name="Freeform 471">
              <a:extLst>
                <a:ext uri="{FF2B5EF4-FFF2-40B4-BE49-F238E27FC236}">
                  <a16:creationId xmlns:a16="http://schemas.microsoft.com/office/drawing/2014/main" id="{BEE06200-7AF9-4A43-9447-2349DCBFF947}"/>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473" name="Oval 472">
              <a:extLst>
                <a:ext uri="{FF2B5EF4-FFF2-40B4-BE49-F238E27FC236}">
                  <a16:creationId xmlns:a16="http://schemas.microsoft.com/office/drawing/2014/main" id="{3340A80C-5091-6D49-89E5-375F02E94864}"/>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474" name="Group 473">
              <a:extLst>
                <a:ext uri="{FF2B5EF4-FFF2-40B4-BE49-F238E27FC236}">
                  <a16:creationId xmlns:a16="http://schemas.microsoft.com/office/drawing/2014/main" id="{B2821126-95C5-B044-AEBC-BA333FAF6B2D}"/>
                </a:ext>
              </a:extLst>
            </p:cNvPr>
            <p:cNvGrpSpPr/>
            <p:nvPr/>
          </p:nvGrpSpPr>
          <p:grpSpPr>
            <a:xfrm>
              <a:off x="7713663" y="2848339"/>
              <a:ext cx="1042107" cy="425543"/>
              <a:chOff x="7786941" y="2884917"/>
              <a:chExt cx="897649" cy="353919"/>
            </a:xfrm>
          </p:grpSpPr>
          <p:sp>
            <p:nvSpPr>
              <p:cNvPr id="475" name="Freeform 474">
                <a:extLst>
                  <a:ext uri="{FF2B5EF4-FFF2-40B4-BE49-F238E27FC236}">
                    <a16:creationId xmlns:a16="http://schemas.microsoft.com/office/drawing/2014/main" id="{B76A81D4-5DC8-C241-B209-B819BC6D74F3}"/>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76" name="Freeform 475">
                <a:extLst>
                  <a:ext uri="{FF2B5EF4-FFF2-40B4-BE49-F238E27FC236}">
                    <a16:creationId xmlns:a16="http://schemas.microsoft.com/office/drawing/2014/main" id="{6F6ED06A-086C-754C-BE82-59E2830CF0D9}"/>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77" name="Freeform 476">
                <a:extLst>
                  <a:ext uri="{FF2B5EF4-FFF2-40B4-BE49-F238E27FC236}">
                    <a16:creationId xmlns:a16="http://schemas.microsoft.com/office/drawing/2014/main" id="{A32340AB-4CC3-5442-987B-A47EF2040F1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78" name="Freeform 477">
                <a:extLst>
                  <a:ext uri="{FF2B5EF4-FFF2-40B4-BE49-F238E27FC236}">
                    <a16:creationId xmlns:a16="http://schemas.microsoft.com/office/drawing/2014/main" id="{AC0AB71B-FD2B-9C4A-AE22-B586FC335685}"/>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520" name="Group 519">
            <a:extLst>
              <a:ext uri="{FF2B5EF4-FFF2-40B4-BE49-F238E27FC236}">
                <a16:creationId xmlns:a16="http://schemas.microsoft.com/office/drawing/2014/main" id="{60B6F784-668B-5D4B-A622-66CCE6350B84}"/>
              </a:ext>
            </a:extLst>
          </p:cNvPr>
          <p:cNvGrpSpPr/>
          <p:nvPr/>
        </p:nvGrpSpPr>
        <p:grpSpPr>
          <a:xfrm>
            <a:off x="9849365" y="5339037"/>
            <a:ext cx="309740" cy="190838"/>
            <a:chOff x="3668110" y="2448910"/>
            <a:chExt cx="3794234" cy="2165130"/>
          </a:xfrm>
        </p:grpSpPr>
        <p:sp>
          <p:nvSpPr>
            <p:cNvPr id="521" name="Rectangle 520">
              <a:extLst>
                <a:ext uri="{FF2B5EF4-FFF2-40B4-BE49-F238E27FC236}">
                  <a16:creationId xmlns:a16="http://schemas.microsoft.com/office/drawing/2014/main" id="{275B9F34-60F1-4A43-AAD4-D58802DAAC8F}"/>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22" name="Freeform 521">
              <a:extLst>
                <a:ext uri="{FF2B5EF4-FFF2-40B4-BE49-F238E27FC236}">
                  <a16:creationId xmlns:a16="http://schemas.microsoft.com/office/drawing/2014/main" id="{778A1510-2C69-F848-B6B3-6C73FF163690}"/>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523" name="Group 522">
              <a:extLst>
                <a:ext uri="{FF2B5EF4-FFF2-40B4-BE49-F238E27FC236}">
                  <a16:creationId xmlns:a16="http://schemas.microsoft.com/office/drawing/2014/main" id="{85BFF772-B3A6-F548-BDE0-8AEB95F33FBE}"/>
                </a:ext>
              </a:extLst>
            </p:cNvPr>
            <p:cNvGrpSpPr/>
            <p:nvPr/>
          </p:nvGrpSpPr>
          <p:grpSpPr>
            <a:xfrm>
              <a:off x="3941378" y="2603243"/>
              <a:ext cx="3202061" cy="1066110"/>
              <a:chOff x="7939341" y="3037317"/>
              <a:chExt cx="897649" cy="353919"/>
            </a:xfrm>
          </p:grpSpPr>
          <p:sp>
            <p:nvSpPr>
              <p:cNvPr id="524" name="Freeform 523">
                <a:extLst>
                  <a:ext uri="{FF2B5EF4-FFF2-40B4-BE49-F238E27FC236}">
                    <a16:creationId xmlns:a16="http://schemas.microsoft.com/office/drawing/2014/main" id="{B37A32DB-8119-5447-A58C-87AD1FDF0EB7}"/>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25" name="Freeform 524">
                <a:extLst>
                  <a:ext uri="{FF2B5EF4-FFF2-40B4-BE49-F238E27FC236}">
                    <a16:creationId xmlns:a16="http://schemas.microsoft.com/office/drawing/2014/main" id="{58EF4D92-6D83-864D-92A9-A12640536887}"/>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26" name="Freeform 525">
                <a:extLst>
                  <a:ext uri="{FF2B5EF4-FFF2-40B4-BE49-F238E27FC236}">
                    <a16:creationId xmlns:a16="http://schemas.microsoft.com/office/drawing/2014/main" id="{79E03014-7882-0546-B7FE-50715AB53593}"/>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27" name="Freeform 526">
                <a:extLst>
                  <a:ext uri="{FF2B5EF4-FFF2-40B4-BE49-F238E27FC236}">
                    <a16:creationId xmlns:a16="http://schemas.microsoft.com/office/drawing/2014/main" id="{530508B2-B7B9-B347-8151-5F7967C6BEDA}"/>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479" name="Group 478">
            <a:extLst>
              <a:ext uri="{FF2B5EF4-FFF2-40B4-BE49-F238E27FC236}">
                <a16:creationId xmlns:a16="http://schemas.microsoft.com/office/drawing/2014/main" id="{11A03BFE-097D-3B42-AA2B-11FFEA70FF5B}"/>
              </a:ext>
            </a:extLst>
          </p:cNvPr>
          <p:cNvGrpSpPr/>
          <p:nvPr/>
        </p:nvGrpSpPr>
        <p:grpSpPr>
          <a:xfrm>
            <a:off x="8676619" y="4967420"/>
            <a:ext cx="393760" cy="218578"/>
            <a:chOff x="7493876" y="2774731"/>
            <a:chExt cx="1481958" cy="894622"/>
          </a:xfrm>
        </p:grpSpPr>
        <p:sp>
          <p:nvSpPr>
            <p:cNvPr id="480" name="Freeform 479">
              <a:extLst>
                <a:ext uri="{FF2B5EF4-FFF2-40B4-BE49-F238E27FC236}">
                  <a16:creationId xmlns:a16="http://schemas.microsoft.com/office/drawing/2014/main" id="{89B10910-D4AF-3246-860A-25F1D908938B}"/>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481" name="Oval 480">
              <a:extLst>
                <a:ext uri="{FF2B5EF4-FFF2-40B4-BE49-F238E27FC236}">
                  <a16:creationId xmlns:a16="http://schemas.microsoft.com/office/drawing/2014/main" id="{F9BAB47F-DDD3-BE44-9A9E-FC2F67051936}"/>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482" name="Group 481">
              <a:extLst>
                <a:ext uri="{FF2B5EF4-FFF2-40B4-BE49-F238E27FC236}">
                  <a16:creationId xmlns:a16="http://schemas.microsoft.com/office/drawing/2014/main" id="{753018A5-48AB-6D40-BB99-E6281192F8DD}"/>
                </a:ext>
              </a:extLst>
            </p:cNvPr>
            <p:cNvGrpSpPr/>
            <p:nvPr/>
          </p:nvGrpSpPr>
          <p:grpSpPr>
            <a:xfrm>
              <a:off x="7713663" y="2848339"/>
              <a:ext cx="1042107" cy="425543"/>
              <a:chOff x="7786941" y="2884917"/>
              <a:chExt cx="897649" cy="353919"/>
            </a:xfrm>
          </p:grpSpPr>
          <p:sp>
            <p:nvSpPr>
              <p:cNvPr id="483" name="Freeform 482">
                <a:extLst>
                  <a:ext uri="{FF2B5EF4-FFF2-40B4-BE49-F238E27FC236}">
                    <a16:creationId xmlns:a16="http://schemas.microsoft.com/office/drawing/2014/main" id="{BD7DB5A0-40AC-504F-93F8-89A5617E2AE4}"/>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84" name="Freeform 483">
                <a:extLst>
                  <a:ext uri="{FF2B5EF4-FFF2-40B4-BE49-F238E27FC236}">
                    <a16:creationId xmlns:a16="http://schemas.microsoft.com/office/drawing/2014/main" id="{DBEBB83D-40BF-8849-BAAA-59AB22EA0857}"/>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85" name="Freeform 484">
                <a:extLst>
                  <a:ext uri="{FF2B5EF4-FFF2-40B4-BE49-F238E27FC236}">
                    <a16:creationId xmlns:a16="http://schemas.microsoft.com/office/drawing/2014/main" id="{18930CC0-2525-0C49-9555-463122A4FBB4}"/>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86" name="Freeform 485">
                <a:extLst>
                  <a:ext uri="{FF2B5EF4-FFF2-40B4-BE49-F238E27FC236}">
                    <a16:creationId xmlns:a16="http://schemas.microsoft.com/office/drawing/2014/main" id="{0C651989-7B8A-F043-A1B6-F47D8764FCE0}"/>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529" name="Group 528">
            <a:extLst>
              <a:ext uri="{FF2B5EF4-FFF2-40B4-BE49-F238E27FC236}">
                <a16:creationId xmlns:a16="http://schemas.microsoft.com/office/drawing/2014/main" id="{DE45D3AB-47E3-364E-81D6-324D69CE101C}"/>
              </a:ext>
            </a:extLst>
          </p:cNvPr>
          <p:cNvGrpSpPr/>
          <p:nvPr/>
        </p:nvGrpSpPr>
        <p:grpSpPr>
          <a:xfrm>
            <a:off x="8311520" y="5194433"/>
            <a:ext cx="309740" cy="190838"/>
            <a:chOff x="3668110" y="2448910"/>
            <a:chExt cx="3794234" cy="2165130"/>
          </a:xfrm>
        </p:grpSpPr>
        <p:sp>
          <p:nvSpPr>
            <p:cNvPr id="530" name="Rectangle 529">
              <a:extLst>
                <a:ext uri="{FF2B5EF4-FFF2-40B4-BE49-F238E27FC236}">
                  <a16:creationId xmlns:a16="http://schemas.microsoft.com/office/drawing/2014/main" id="{72425686-3D93-0646-A923-6ADF75485CDC}"/>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31" name="Freeform 530">
              <a:extLst>
                <a:ext uri="{FF2B5EF4-FFF2-40B4-BE49-F238E27FC236}">
                  <a16:creationId xmlns:a16="http://schemas.microsoft.com/office/drawing/2014/main" id="{6ADFF160-CF04-7049-A6D4-1C789FDD39AE}"/>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532" name="Group 531">
              <a:extLst>
                <a:ext uri="{FF2B5EF4-FFF2-40B4-BE49-F238E27FC236}">
                  <a16:creationId xmlns:a16="http://schemas.microsoft.com/office/drawing/2014/main" id="{AFDD9D33-8D17-F840-A9A5-3807DD3BA314}"/>
                </a:ext>
              </a:extLst>
            </p:cNvPr>
            <p:cNvGrpSpPr/>
            <p:nvPr/>
          </p:nvGrpSpPr>
          <p:grpSpPr>
            <a:xfrm>
              <a:off x="3941378" y="2603243"/>
              <a:ext cx="3202061" cy="1066110"/>
              <a:chOff x="7939341" y="3037317"/>
              <a:chExt cx="897649" cy="353919"/>
            </a:xfrm>
          </p:grpSpPr>
          <p:sp>
            <p:nvSpPr>
              <p:cNvPr id="533" name="Freeform 532">
                <a:extLst>
                  <a:ext uri="{FF2B5EF4-FFF2-40B4-BE49-F238E27FC236}">
                    <a16:creationId xmlns:a16="http://schemas.microsoft.com/office/drawing/2014/main" id="{3AF3452D-972F-6944-8123-ECA4288786DF}"/>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34" name="Freeform 533">
                <a:extLst>
                  <a:ext uri="{FF2B5EF4-FFF2-40B4-BE49-F238E27FC236}">
                    <a16:creationId xmlns:a16="http://schemas.microsoft.com/office/drawing/2014/main" id="{BA43E42C-CD9B-1744-BEEC-9E664114AC8E}"/>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35" name="Freeform 534">
                <a:extLst>
                  <a:ext uri="{FF2B5EF4-FFF2-40B4-BE49-F238E27FC236}">
                    <a16:creationId xmlns:a16="http://schemas.microsoft.com/office/drawing/2014/main" id="{42EF7BB0-4257-F646-805E-AFBA92B62F9D}"/>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36" name="Freeform 535">
                <a:extLst>
                  <a:ext uri="{FF2B5EF4-FFF2-40B4-BE49-F238E27FC236}">
                    <a16:creationId xmlns:a16="http://schemas.microsoft.com/office/drawing/2014/main" id="{95AEC175-56C0-C14B-9DC5-693400B124AB}"/>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407" name="Group 406">
            <a:extLst>
              <a:ext uri="{FF2B5EF4-FFF2-40B4-BE49-F238E27FC236}">
                <a16:creationId xmlns:a16="http://schemas.microsoft.com/office/drawing/2014/main" id="{CBD7A282-C22D-714A-88F1-C7D4EDD107F8}"/>
              </a:ext>
            </a:extLst>
          </p:cNvPr>
          <p:cNvGrpSpPr/>
          <p:nvPr/>
        </p:nvGrpSpPr>
        <p:grpSpPr>
          <a:xfrm>
            <a:off x="8439827" y="2812309"/>
            <a:ext cx="353678" cy="168275"/>
            <a:chOff x="7493876" y="2774731"/>
            <a:chExt cx="1481958" cy="894622"/>
          </a:xfrm>
        </p:grpSpPr>
        <p:sp>
          <p:nvSpPr>
            <p:cNvPr id="408" name="Freeform 407">
              <a:extLst>
                <a:ext uri="{FF2B5EF4-FFF2-40B4-BE49-F238E27FC236}">
                  <a16:creationId xmlns:a16="http://schemas.microsoft.com/office/drawing/2014/main" id="{3C206862-9269-EE48-877D-EE261101A443}"/>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409" name="Oval 408">
              <a:extLst>
                <a:ext uri="{FF2B5EF4-FFF2-40B4-BE49-F238E27FC236}">
                  <a16:creationId xmlns:a16="http://schemas.microsoft.com/office/drawing/2014/main" id="{9B69A2C6-F31C-E749-B77A-1818B15E1B36}"/>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410" name="Group 409">
              <a:extLst>
                <a:ext uri="{FF2B5EF4-FFF2-40B4-BE49-F238E27FC236}">
                  <a16:creationId xmlns:a16="http://schemas.microsoft.com/office/drawing/2014/main" id="{08BE9AB8-F5DA-4D4A-9621-9AB05D691F0C}"/>
                </a:ext>
              </a:extLst>
            </p:cNvPr>
            <p:cNvGrpSpPr/>
            <p:nvPr/>
          </p:nvGrpSpPr>
          <p:grpSpPr>
            <a:xfrm>
              <a:off x="7713663" y="2848339"/>
              <a:ext cx="1042107" cy="425543"/>
              <a:chOff x="7786941" y="2884917"/>
              <a:chExt cx="897649" cy="353919"/>
            </a:xfrm>
          </p:grpSpPr>
          <p:sp>
            <p:nvSpPr>
              <p:cNvPr id="411" name="Freeform 410">
                <a:extLst>
                  <a:ext uri="{FF2B5EF4-FFF2-40B4-BE49-F238E27FC236}">
                    <a16:creationId xmlns:a16="http://schemas.microsoft.com/office/drawing/2014/main" id="{56E730F0-5BB3-6446-9D5B-82D51B9EDAFB}"/>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12" name="Freeform 411">
                <a:extLst>
                  <a:ext uri="{FF2B5EF4-FFF2-40B4-BE49-F238E27FC236}">
                    <a16:creationId xmlns:a16="http://schemas.microsoft.com/office/drawing/2014/main" id="{5BA37E27-2FC6-BA43-8A97-14171CB51FDD}"/>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13" name="Freeform 412">
                <a:extLst>
                  <a:ext uri="{FF2B5EF4-FFF2-40B4-BE49-F238E27FC236}">
                    <a16:creationId xmlns:a16="http://schemas.microsoft.com/office/drawing/2014/main" id="{CCB37CB3-304F-6144-85D0-8B420BDD088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14" name="Freeform 413">
                <a:extLst>
                  <a:ext uri="{FF2B5EF4-FFF2-40B4-BE49-F238E27FC236}">
                    <a16:creationId xmlns:a16="http://schemas.microsoft.com/office/drawing/2014/main" id="{BD0CA8E5-A033-834A-A402-E2EFB2FBBFC4}"/>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415" name="Group 414">
            <a:extLst>
              <a:ext uri="{FF2B5EF4-FFF2-40B4-BE49-F238E27FC236}">
                <a16:creationId xmlns:a16="http://schemas.microsoft.com/office/drawing/2014/main" id="{F0DE4078-0801-A244-9A82-F7502B8B24A0}"/>
              </a:ext>
            </a:extLst>
          </p:cNvPr>
          <p:cNvGrpSpPr/>
          <p:nvPr/>
        </p:nvGrpSpPr>
        <p:grpSpPr>
          <a:xfrm>
            <a:off x="8050070" y="3965994"/>
            <a:ext cx="354986" cy="175668"/>
            <a:chOff x="7493876" y="2774731"/>
            <a:chExt cx="1481958" cy="894622"/>
          </a:xfrm>
        </p:grpSpPr>
        <p:sp>
          <p:nvSpPr>
            <p:cNvPr id="416" name="Freeform 415">
              <a:extLst>
                <a:ext uri="{FF2B5EF4-FFF2-40B4-BE49-F238E27FC236}">
                  <a16:creationId xmlns:a16="http://schemas.microsoft.com/office/drawing/2014/main" id="{EA784F43-D793-4342-92F3-EBC3632212A6}"/>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417" name="Oval 416">
              <a:extLst>
                <a:ext uri="{FF2B5EF4-FFF2-40B4-BE49-F238E27FC236}">
                  <a16:creationId xmlns:a16="http://schemas.microsoft.com/office/drawing/2014/main" id="{75841943-4184-5D4E-AAD4-8FEAC9D7330F}"/>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418" name="Group 417">
              <a:extLst>
                <a:ext uri="{FF2B5EF4-FFF2-40B4-BE49-F238E27FC236}">
                  <a16:creationId xmlns:a16="http://schemas.microsoft.com/office/drawing/2014/main" id="{23FBC748-DCBA-AA41-A6F7-895374D50CDF}"/>
                </a:ext>
              </a:extLst>
            </p:cNvPr>
            <p:cNvGrpSpPr/>
            <p:nvPr/>
          </p:nvGrpSpPr>
          <p:grpSpPr>
            <a:xfrm>
              <a:off x="7713663" y="2848339"/>
              <a:ext cx="1042107" cy="425543"/>
              <a:chOff x="7786941" y="2884917"/>
              <a:chExt cx="897649" cy="353919"/>
            </a:xfrm>
          </p:grpSpPr>
          <p:sp>
            <p:nvSpPr>
              <p:cNvPr id="419" name="Freeform 418">
                <a:extLst>
                  <a:ext uri="{FF2B5EF4-FFF2-40B4-BE49-F238E27FC236}">
                    <a16:creationId xmlns:a16="http://schemas.microsoft.com/office/drawing/2014/main" id="{96DA1F2B-2063-8C40-BF46-086C20D317A7}"/>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20" name="Freeform 419">
                <a:extLst>
                  <a:ext uri="{FF2B5EF4-FFF2-40B4-BE49-F238E27FC236}">
                    <a16:creationId xmlns:a16="http://schemas.microsoft.com/office/drawing/2014/main" id="{8A1EF987-02EE-DA4D-8224-02537D5034D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21" name="Freeform 420">
                <a:extLst>
                  <a:ext uri="{FF2B5EF4-FFF2-40B4-BE49-F238E27FC236}">
                    <a16:creationId xmlns:a16="http://schemas.microsoft.com/office/drawing/2014/main" id="{1FC5854A-AF8F-6841-92AD-B18DDAF1E99E}"/>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22" name="Freeform 421">
                <a:extLst>
                  <a:ext uri="{FF2B5EF4-FFF2-40B4-BE49-F238E27FC236}">
                    <a16:creationId xmlns:a16="http://schemas.microsoft.com/office/drawing/2014/main" id="{A510FA68-BEB6-B54A-A1D4-984168F85718}"/>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455" name="Group 454">
            <a:extLst>
              <a:ext uri="{FF2B5EF4-FFF2-40B4-BE49-F238E27FC236}">
                <a16:creationId xmlns:a16="http://schemas.microsoft.com/office/drawing/2014/main" id="{52B7B73B-1125-084D-8669-C68CC371DDC6}"/>
              </a:ext>
            </a:extLst>
          </p:cNvPr>
          <p:cNvGrpSpPr/>
          <p:nvPr/>
        </p:nvGrpSpPr>
        <p:grpSpPr>
          <a:xfrm>
            <a:off x="10884085" y="3601365"/>
            <a:ext cx="170989" cy="97052"/>
            <a:chOff x="7493876" y="2774731"/>
            <a:chExt cx="1481958" cy="894622"/>
          </a:xfrm>
        </p:grpSpPr>
        <p:sp>
          <p:nvSpPr>
            <p:cNvPr id="456" name="Freeform 455">
              <a:extLst>
                <a:ext uri="{FF2B5EF4-FFF2-40B4-BE49-F238E27FC236}">
                  <a16:creationId xmlns:a16="http://schemas.microsoft.com/office/drawing/2014/main" id="{3196A4F9-B139-4D4B-B210-0318216604FE}"/>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457" name="Oval 456">
              <a:extLst>
                <a:ext uri="{FF2B5EF4-FFF2-40B4-BE49-F238E27FC236}">
                  <a16:creationId xmlns:a16="http://schemas.microsoft.com/office/drawing/2014/main" id="{1D1C7F3A-BE45-014B-AF9C-58CA77DA029D}"/>
                </a:ext>
              </a:extLst>
            </p:cNvPr>
            <p:cNvSpPr/>
            <p:nvPr/>
          </p:nvSpPr>
          <p:spPr>
            <a:xfrm>
              <a:off x="7494729" y="2774731"/>
              <a:ext cx="1480163" cy="579140"/>
            </a:xfrm>
            <a:prstGeom prst="ellipse">
              <a:avLst/>
            </a:prstGeom>
            <a:solidFill>
              <a:srgbClr val="B8C2C9"/>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458" name="Group 457">
              <a:extLst>
                <a:ext uri="{FF2B5EF4-FFF2-40B4-BE49-F238E27FC236}">
                  <a16:creationId xmlns:a16="http://schemas.microsoft.com/office/drawing/2014/main" id="{83DFFE47-64E8-F54C-8ABC-E896DA957F0D}"/>
                </a:ext>
              </a:extLst>
            </p:cNvPr>
            <p:cNvGrpSpPr/>
            <p:nvPr/>
          </p:nvGrpSpPr>
          <p:grpSpPr>
            <a:xfrm>
              <a:off x="7713663" y="2848339"/>
              <a:ext cx="1042107" cy="425543"/>
              <a:chOff x="7786941" y="2884917"/>
              <a:chExt cx="897649" cy="353919"/>
            </a:xfrm>
          </p:grpSpPr>
          <p:sp>
            <p:nvSpPr>
              <p:cNvPr id="459" name="Freeform 458">
                <a:extLst>
                  <a:ext uri="{FF2B5EF4-FFF2-40B4-BE49-F238E27FC236}">
                    <a16:creationId xmlns:a16="http://schemas.microsoft.com/office/drawing/2014/main" id="{2A9F0EE2-8F99-EB4D-9331-7AE3BDCBE9C6}"/>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60" name="Freeform 459">
                <a:extLst>
                  <a:ext uri="{FF2B5EF4-FFF2-40B4-BE49-F238E27FC236}">
                    <a16:creationId xmlns:a16="http://schemas.microsoft.com/office/drawing/2014/main" id="{2E314A90-8DB8-2A49-8BB6-D51C2DAE9CF7}"/>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61" name="Freeform 460">
                <a:extLst>
                  <a:ext uri="{FF2B5EF4-FFF2-40B4-BE49-F238E27FC236}">
                    <a16:creationId xmlns:a16="http://schemas.microsoft.com/office/drawing/2014/main" id="{7D8C0277-204E-2B4D-B954-94739B9DE72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62" name="Freeform 461">
                <a:extLst>
                  <a:ext uri="{FF2B5EF4-FFF2-40B4-BE49-F238E27FC236}">
                    <a16:creationId xmlns:a16="http://schemas.microsoft.com/office/drawing/2014/main" id="{69955D3C-6D1B-EA40-8228-73DF01564152}"/>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615" name="Group 614">
            <a:extLst>
              <a:ext uri="{FF2B5EF4-FFF2-40B4-BE49-F238E27FC236}">
                <a16:creationId xmlns:a16="http://schemas.microsoft.com/office/drawing/2014/main" id="{E166183D-5423-4E4A-AD63-A361EDE184C0}"/>
              </a:ext>
            </a:extLst>
          </p:cNvPr>
          <p:cNvGrpSpPr/>
          <p:nvPr/>
        </p:nvGrpSpPr>
        <p:grpSpPr>
          <a:xfrm>
            <a:off x="10410609" y="3496138"/>
            <a:ext cx="353678" cy="198344"/>
            <a:chOff x="7493876" y="2774731"/>
            <a:chExt cx="1481958" cy="894622"/>
          </a:xfrm>
        </p:grpSpPr>
        <p:sp>
          <p:nvSpPr>
            <p:cNvPr id="616" name="Freeform 615">
              <a:extLst>
                <a:ext uri="{FF2B5EF4-FFF2-40B4-BE49-F238E27FC236}">
                  <a16:creationId xmlns:a16="http://schemas.microsoft.com/office/drawing/2014/main" id="{8470D159-2329-7F46-9191-000B96A32C79}"/>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617" name="Oval 616">
              <a:extLst>
                <a:ext uri="{FF2B5EF4-FFF2-40B4-BE49-F238E27FC236}">
                  <a16:creationId xmlns:a16="http://schemas.microsoft.com/office/drawing/2014/main" id="{825BDAE5-F4DB-9148-9BC8-0F6F2D1E653F}"/>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618" name="Group 617">
              <a:extLst>
                <a:ext uri="{FF2B5EF4-FFF2-40B4-BE49-F238E27FC236}">
                  <a16:creationId xmlns:a16="http://schemas.microsoft.com/office/drawing/2014/main" id="{237F0420-A845-064A-97A2-458F63D673CA}"/>
                </a:ext>
              </a:extLst>
            </p:cNvPr>
            <p:cNvGrpSpPr/>
            <p:nvPr/>
          </p:nvGrpSpPr>
          <p:grpSpPr>
            <a:xfrm>
              <a:off x="7713663" y="2848339"/>
              <a:ext cx="1042107" cy="425543"/>
              <a:chOff x="7786941" y="2884917"/>
              <a:chExt cx="897649" cy="353919"/>
            </a:xfrm>
          </p:grpSpPr>
          <p:sp>
            <p:nvSpPr>
              <p:cNvPr id="619" name="Freeform 618">
                <a:extLst>
                  <a:ext uri="{FF2B5EF4-FFF2-40B4-BE49-F238E27FC236}">
                    <a16:creationId xmlns:a16="http://schemas.microsoft.com/office/drawing/2014/main" id="{D11109B9-8A56-A945-BA04-5A564B10300A}"/>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20" name="Freeform 619">
                <a:extLst>
                  <a:ext uri="{FF2B5EF4-FFF2-40B4-BE49-F238E27FC236}">
                    <a16:creationId xmlns:a16="http://schemas.microsoft.com/office/drawing/2014/main" id="{170AB2AC-06DB-034E-A5C4-0C8F62E3BE40}"/>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21" name="Freeform 620">
                <a:extLst>
                  <a:ext uri="{FF2B5EF4-FFF2-40B4-BE49-F238E27FC236}">
                    <a16:creationId xmlns:a16="http://schemas.microsoft.com/office/drawing/2014/main" id="{E41AEAC2-F85C-4A4E-B0B9-D5C02217D605}"/>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22" name="Freeform 621">
                <a:extLst>
                  <a:ext uri="{FF2B5EF4-FFF2-40B4-BE49-F238E27FC236}">
                    <a16:creationId xmlns:a16="http://schemas.microsoft.com/office/drawing/2014/main" id="{7955A7EE-741F-9740-8344-A2BC817675A5}"/>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577" name="Group 576">
            <a:extLst>
              <a:ext uri="{FF2B5EF4-FFF2-40B4-BE49-F238E27FC236}">
                <a16:creationId xmlns:a16="http://schemas.microsoft.com/office/drawing/2014/main" id="{C471E59B-7A0B-AE4F-95D6-F76514D2D55A}"/>
              </a:ext>
            </a:extLst>
          </p:cNvPr>
          <p:cNvGrpSpPr/>
          <p:nvPr/>
        </p:nvGrpSpPr>
        <p:grpSpPr>
          <a:xfrm>
            <a:off x="9948724" y="2202292"/>
            <a:ext cx="353678" cy="198344"/>
            <a:chOff x="7493876" y="2774731"/>
            <a:chExt cx="1481958" cy="894622"/>
          </a:xfrm>
        </p:grpSpPr>
        <p:sp>
          <p:nvSpPr>
            <p:cNvPr id="578" name="Freeform 577">
              <a:extLst>
                <a:ext uri="{FF2B5EF4-FFF2-40B4-BE49-F238E27FC236}">
                  <a16:creationId xmlns:a16="http://schemas.microsoft.com/office/drawing/2014/main" id="{8CD016E7-5480-8E4E-94F7-201A1C6046D9}"/>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579" name="Oval 578">
              <a:extLst>
                <a:ext uri="{FF2B5EF4-FFF2-40B4-BE49-F238E27FC236}">
                  <a16:creationId xmlns:a16="http://schemas.microsoft.com/office/drawing/2014/main" id="{593A573C-B6D6-684E-BA73-8F7F7FA8D57C}"/>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580" name="Group 579">
              <a:extLst>
                <a:ext uri="{FF2B5EF4-FFF2-40B4-BE49-F238E27FC236}">
                  <a16:creationId xmlns:a16="http://schemas.microsoft.com/office/drawing/2014/main" id="{2C09AC60-D16C-A948-B25E-01CF60EAAD7B}"/>
                </a:ext>
              </a:extLst>
            </p:cNvPr>
            <p:cNvGrpSpPr/>
            <p:nvPr/>
          </p:nvGrpSpPr>
          <p:grpSpPr>
            <a:xfrm>
              <a:off x="7713663" y="2848339"/>
              <a:ext cx="1042107" cy="425543"/>
              <a:chOff x="7786941" y="2884917"/>
              <a:chExt cx="897649" cy="353919"/>
            </a:xfrm>
          </p:grpSpPr>
          <p:sp>
            <p:nvSpPr>
              <p:cNvPr id="581" name="Freeform 580">
                <a:extLst>
                  <a:ext uri="{FF2B5EF4-FFF2-40B4-BE49-F238E27FC236}">
                    <a16:creationId xmlns:a16="http://schemas.microsoft.com/office/drawing/2014/main" id="{D9A85682-B6A6-2344-B24D-66A792630B39}"/>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82" name="Freeform 581">
                <a:extLst>
                  <a:ext uri="{FF2B5EF4-FFF2-40B4-BE49-F238E27FC236}">
                    <a16:creationId xmlns:a16="http://schemas.microsoft.com/office/drawing/2014/main" id="{52EBCF47-0621-B64C-B884-20683D14D92A}"/>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83" name="Freeform 582">
                <a:extLst>
                  <a:ext uri="{FF2B5EF4-FFF2-40B4-BE49-F238E27FC236}">
                    <a16:creationId xmlns:a16="http://schemas.microsoft.com/office/drawing/2014/main" id="{83AAD1CC-D818-A245-9CF9-C4877A62A5D6}"/>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84" name="Freeform 583">
                <a:extLst>
                  <a:ext uri="{FF2B5EF4-FFF2-40B4-BE49-F238E27FC236}">
                    <a16:creationId xmlns:a16="http://schemas.microsoft.com/office/drawing/2014/main" id="{51F55DD1-3A8F-0242-A470-690BE99AC688}"/>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593" name="Group 592">
            <a:extLst>
              <a:ext uri="{FF2B5EF4-FFF2-40B4-BE49-F238E27FC236}">
                <a16:creationId xmlns:a16="http://schemas.microsoft.com/office/drawing/2014/main" id="{7BF36121-B4F6-2447-9F5B-F29B627F3B2A}"/>
              </a:ext>
            </a:extLst>
          </p:cNvPr>
          <p:cNvGrpSpPr/>
          <p:nvPr/>
        </p:nvGrpSpPr>
        <p:grpSpPr>
          <a:xfrm>
            <a:off x="10527214" y="2613367"/>
            <a:ext cx="353678" cy="198344"/>
            <a:chOff x="7493876" y="2774731"/>
            <a:chExt cx="1481958" cy="894622"/>
          </a:xfrm>
        </p:grpSpPr>
        <p:sp>
          <p:nvSpPr>
            <p:cNvPr id="594" name="Freeform 593">
              <a:extLst>
                <a:ext uri="{FF2B5EF4-FFF2-40B4-BE49-F238E27FC236}">
                  <a16:creationId xmlns:a16="http://schemas.microsoft.com/office/drawing/2014/main" id="{D13949CD-BE6A-5744-98EE-61BE5EE60D49}"/>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595" name="Oval 594">
              <a:extLst>
                <a:ext uri="{FF2B5EF4-FFF2-40B4-BE49-F238E27FC236}">
                  <a16:creationId xmlns:a16="http://schemas.microsoft.com/office/drawing/2014/main" id="{F3651F16-DD17-4D47-9A8D-8EFA601CA85B}"/>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596" name="Group 595">
              <a:extLst>
                <a:ext uri="{FF2B5EF4-FFF2-40B4-BE49-F238E27FC236}">
                  <a16:creationId xmlns:a16="http://schemas.microsoft.com/office/drawing/2014/main" id="{10CA9012-91B2-A449-8A2E-65BA6061B48F}"/>
                </a:ext>
              </a:extLst>
            </p:cNvPr>
            <p:cNvGrpSpPr/>
            <p:nvPr/>
          </p:nvGrpSpPr>
          <p:grpSpPr>
            <a:xfrm>
              <a:off x="7713663" y="2848339"/>
              <a:ext cx="1042107" cy="425543"/>
              <a:chOff x="7786941" y="2884917"/>
              <a:chExt cx="897649" cy="353919"/>
            </a:xfrm>
          </p:grpSpPr>
          <p:sp>
            <p:nvSpPr>
              <p:cNvPr id="597" name="Freeform 596">
                <a:extLst>
                  <a:ext uri="{FF2B5EF4-FFF2-40B4-BE49-F238E27FC236}">
                    <a16:creationId xmlns:a16="http://schemas.microsoft.com/office/drawing/2014/main" id="{964BBEA0-D220-6747-850B-459388ABF255}"/>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98" name="Freeform 597">
                <a:extLst>
                  <a:ext uri="{FF2B5EF4-FFF2-40B4-BE49-F238E27FC236}">
                    <a16:creationId xmlns:a16="http://schemas.microsoft.com/office/drawing/2014/main" id="{ADEC5ED7-ED4C-584D-AB78-AA02A93E9466}"/>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99" name="Freeform 598">
                <a:extLst>
                  <a:ext uri="{FF2B5EF4-FFF2-40B4-BE49-F238E27FC236}">
                    <a16:creationId xmlns:a16="http://schemas.microsoft.com/office/drawing/2014/main" id="{F45598BF-44BC-354D-9020-97A874C585BE}"/>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00" name="Freeform 599">
                <a:extLst>
                  <a:ext uri="{FF2B5EF4-FFF2-40B4-BE49-F238E27FC236}">
                    <a16:creationId xmlns:a16="http://schemas.microsoft.com/office/drawing/2014/main" id="{3A2BDF5D-2CA0-2145-8059-D8F121D4D324}"/>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601" name="Group 600">
            <a:extLst>
              <a:ext uri="{FF2B5EF4-FFF2-40B4-BE49-F238E27FC236}">
                <a16:creationId xmlns:a16="http://schemas.microsoft.com/office/drawing/2014/main" id="{187A607B-CA61-BE46-8032-8E34596E7689}"/>
              </a:ext>
            </a:extLst>
          </p:cNvPr>
          <p:cNvGrpSpPr/>
          <p:nvPr/>
        </p:nvGrpSpPr>
        <p:grpSpPr>
          <a:xfrm>
            <a:off x="10643825" y="2107963"/>
            <a:ext cx="353678" cy="198344"/>
            <a:chOff x="7493876" y="2774731"/>
            <a:chExt cx="1481958" cy="894622"/>
          </a:xfrm>
        </p:grpSpPr>
        <p:sp>
          <p:nvSpPr>
            <p:cNvPr id="602" name="Freeform 601">
              <a:extLst>
                <a:ext uri="{FF2B5EF4-FFF2-40B4-BE49-F238E27FC236}">
                  <a16:creationId xmlns:a16="http://schemas.microsoft.com/office/drawing/2014/main" id="{EB8C3753-6F83-F64B-9439-656B124AA3BD}"/>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603" name="Oval 602">
              <a:extLst>
                <a:ext uri="{FF2B5EF4-FFF2-40B4-BE49-F238E27FC236}">
                  <a16:creationId xmlns:a16="http://schemas.microsoft.com/office/drawing/2014/main" id="{F476EE06-2893-8D4D-AF54-92697A0FE8A9}"/>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604" name="Group 603">
              <a:extLst>
                <a:ext uri="{FF2B5EF4-FFF2-40B4-BE49-F238E27FC236}">
                  <a16:creationId xmlns:a16="http://schemas.microsoft.com/office/drawing/2014/main" id="{5DED3EC9-29B0-8D48-BC37-13731DFE683F}"/>
                </a:ext>
              </a:extLst>
            </p:cNvPr>
            <p:cNvGrpSpPr/>
            <p:nvPr/>
          </p:nvGrpSpPr>
          <p:grpSpPr>
            <a:xfrm>
              <a:off x="7713663" y="2848339"/>
              <a:ext cx="1042107" cy="425543"/>
              <a:chOff x="7786941" y="2884917"/>
              <a:chExt cx="897649" cy="353919"/>
            </a:xfrm>
          </p:grpSpPr>
          <p:sp>
            <p:nvSpPr>
              <p:cNvPr id="605" name="Freeform 604">
                <a:extLst>
                  <a:ext uri="{FF2B5EF4-FFF2-40B4-BE49-F238E27FC236}">
                    <a16:creationId xmlns:a16="http://schemas.microsoft.com/office/drawing/2014/main" id="{D08D678C-613A-3543-B832-EE51616C6931}"/>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06" name="Freeform 605">
                <a:extLst>
                  <a:ext uri="{FF2B5EF4-FFF2-40B4-BE49-F238E27FC236}">
                    <a16:creationId xmlns:a16="http://schemas.microsoft.com/office/drawing/2014/main" id="{9EB7819C-4684-3347-AA14-421D743ECB94}"/>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07" name="Freeform 606">
                <a:extLst>
                  <a:ext uri="{FF2B5EF4-FFF2-40B4-BE49-F238E27FC236}">
                    <a16:creationId xmlns:a16="http://schemas.microsoft.com/office/drawing/2014/main" id="{F23E654E-4CEA-E346-A508-15310ABC704C}"/>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08" name="Freeform 607">
                <a:extLst>
                  <a:ext uri="{FF2B5EF4-FFF2-40B4-BE49-F238E27FC236}">
                    <a16:creationId xmlns:a16="http://schemas.microsoft.com/office/drawing/2014/main" id="{EF443A10-9F41-BB4D-8E65-E94AEE09BDA7}"/>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554" name="Group 553">
            <a:extLst>
              <a:ext uri="{FF2B5EF4-FFF2-40B4-BE49-F238E27FC236}">
                <a16:creationId xmlns:a16="http://schemas.microsoft.com/office/drawing/2014/main" id="{7CCD8656-0FD3-B844-BC6C-33CE0577598D}"/>
              </a:ext>
            </a:extLst>
          </p:cNvPr>
          <p:cNvGrpSpPr/>
          <p:nvPr/>
        </p:nvGrpSpPr>
        <p:grpSpPr>
          <a:xfrm>
            <a:off x="9098788" y="3956624"/>
            <a:ext cx="367224" cy="240304"/>
            <a:chOff x="7493876" y="2774731"/>
            <a:chExt cx="1481958" cy="894622"/>
          </a:xfrm>
        </p:grpSpPr>
        <p:sp>
          <p:nvSpPr>
            <p:cNvPr id="555" name="Freeform 554">
              <a:extLst>
                <a:ext uri="{FF2B5EF4-FFF2-40B4-BE49-F238E27FC236}">
                  <a16:creationId xmlns:a16="http://schemas.microsoft.com/office/drawing/2014/main" id="{7CF4B187-63BE-654E-852A-09C69503C97A}"/>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556" name="Oval 555">
              <a:extLst>
                <a:ext uri="{FF2B5EF4-FFF2-40B4-BE49-F238E27FC236}">
                  <a16:creationId xmlns:a16="http://schemas.microsoft.com/office/drawing/2014/main" id="{3B5270E4-3067-1643-B96C-CE5CEE09747A}"/>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557" name="Group 556">
              <a:extLst>
                <a:ext uri="{FF2B5EF4-FFF2-40B4-BE49-F238E27FC236}">
                  <a16:creationId xmlns:a16="http://schemas.microsoft.com/office/drawing/2014/main" id="{3BECC0F9-CE1F-254B-B04F-1EAA89C59C97}"/>
                </a:ext>
              </a:extLst>
            </p:cNvPr>
            <p:cNvGrpSpPr/>
            <p:nvPr/>
          </p:nvGrpSpPr>
          <p:grpSpPr>
            <a:xfrm>
              <a:off x="7713663" y="2848339"/>
              <a:ext cx="1042107" cy="425543"/>
              <a:chOff x="7786941" y="2884917"/>
              <a:chExt cx="897649" cy="353919"/>
            </a:xfrm>
          </p:grpSpPr>
          <p:sp>
            <p:nvSpPr>
              <p:cNvPr id="558" name="Freeform 557">
                <a:extLst>
                  <a:ext uri="{FF2B5EF4-FFF2-40B4-BE49-F238E27FC236}">
                    <a16:creationId xmlns:a16="http://schemas.microsoft.com/office/drawing/2014/main" id="{7C55C6EE-4672-4F4F-A2F8-2821804F5944}"/>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59" name="Freeform 558">
                <a:extLst>
                  <a:ext uri="{FF2B5EF4-FFF2-40B4-BE49-F238E27FC236}">
                    <a16:creationId xmlns:a16="http://schemas.microsoft.com/office/drawing/2014/main" id="{C3B242E2-FAA3-F340-B7F0-35D87BB6BAA8}"/>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60" name="Freeform 559">
                <a:extLst>
                  <a:ext uri="{FF2B5EF4-FFF2-40B4-BE49-F238E27FC236}">
                    <a16:creationId xmlns:a16="http://schemas.microsoft.com/office/drawing/2014/main" id="{87ED7762-177B-454C-AA37-EB518D75B66F}"/>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61" name="Freeform 560">
                <a:extLst>
                  <a:ext uri="{FF2B5EF4-FFF2-40B4-BE49-F238E27FC236}">
                    <a16:creationId xmlns:a16="http://schemas.microsoft.com/office/drawing/2014/main" id="{AD88A8A1-4E2B-154E-845D-5419478A1D2E}"/>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585" name="Group 584">
            <a:extLst>
              <a:ext uri="{FF2B5EF4-FFF2-40B4-BE49-F238E27FC236}">
                <a16:creationId xmlns:a16="http://schemas.microsoft.com/office/drawing/2014/main" id="{1A0C1583-3B4A-E44D-BB19-B20517502EBD}"/>
              </a:ext>
            </a:extLst>
          </p:cNvPr>
          <p:cNvGrpSpPr/>
          <p:nvPr/>
        </p:nvGrpSpPr>
        <p:grpSpPr>
          <a:xfrm>
            <a:off x="9980126" y="2661565"/>
            <a:ext cx="353678" cy="198344"/>
            <a:chOff x="7493876" y="2774731"/>
            <a:chExt cx="1481958" cy="894622"/>
          </a:xfrm>
        </p:grpSpPr>
        <p:sp>
          <p:nvSpPr>
            <p:cNvPr id="586" name="Freeform 585">
              <a:extLst>
                <a:ext uri="{FF2B5EF4-FFF2-40B4-BE49-F238E27FC236}">
                  <a16:creationId xmlns:a16="http://schemas.microsoft.com/office/drawing/2014/main" id="{196997C3-A7DB-5041-AC08-10F980FB77EC}"/>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587" name="Oval 586">
              <a:extLst>
                <a:ext uri="{FF2B5EF4-FFF2-40B4-BE49-F238E27FC236}">
                  <a16:creationId xmlns:a16="http://schemas.microsoft.com/office/drawing/2014/main" id="{5F84A336-003F-D045-8717-1066774A69EF}"/>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588" name="Group 587">
              <a:extLst>
                <a:ext uri="{FF2B5EF4-FFF2-40B4-BE49-F238E27FC236}">
                  <a16:creationId xmlns:a16="http://schemas.microsoft.com/office/drawing/2014/main" id="{FF876992-AF96-3545-9CEA-A02174E11510}"/>
                </a:ext>
              </a:extLst>
            </p:cNvPr>
            <p:cNvGrpSpPr/>
            <p:nvPr/>
          </p:nvGrpSpPr>
          <p:grpSpPr>
            <a:xfrm>
              <a:off x="7713663" y="2848339"/>
              <a:ext cx="1042107" cy="425543"/>
              <a:chOff x="7786941" y="2884917"/>
              <a:chExt cx="897649" cy="353919"/>
            </a:xfrm>
          </p:grpSpPr>
          <p:sp>
            <p:nvSpPr>
              <p:cNvPr id="589" name="Freeform 588">
                <a:extLst>
                  <a:ext uri="{FF2B5EF4-FFF2-40B4-BE49-F238E27FC236}">
                    <a16:creationId xmlns:a16="http://schemas.microsoft.com/office/drawing/2014/main" id="{668E6E88-4A46-6C47-A59A-CB9D07441C17}"/>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90" name="Freeform 589">
                <a:extLst>
                  <a:ext uri="{FF2B5EF4-FFF2-40B4-BE49-F238E27FC236}">
                    <a16:creationId xmlns:a16="http://schemas.microsoft.com/office/drawing/2014/main" id="{C179B4BA-1D8B-E542-8032-CCB2C08DB973}"/>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91" name="Freeform 590">
                <a:extLst>
                  <a:ext uri="{FF2B5EF4-FFF2-40B4-BE49-F238E27FC236}">
                    <a16:creationId xmlns:a16="http://schemas.microsoft.com/office/drawing/2014/main" id="{DCACB29E-ABE8-BA42-AD55-DAF519C17BE7}"/>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92" name="Freeform 591">
                <a:extLst>
                  <a:ext uri="{FF2B5EF4-FFF2-40B4-BE49-F238E27FC236}">
                    <a16:creationId xmlns:a16="http://schemas.microsoft.com/office/drawing/2014/main" id="{FD35A0ED-997C-6D46-9D96-FA8D43398266}"/>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538" name="Group 537">
            <a:extLst>
              <a:ext uri="{FF2B5EF4-FFF2-40B4-BE49-F238E27FC236}">
                <a16:creationId xmlns:a16="http://schemas.microsoft.com/office/drawing/2014/main" id="{158E5A4C-7065-8643-BDC2-3A235B56FEA4}"/>
              </a:ext>
            </a:extLst>
          </p:cNvPr>
          <p:cNvGrpSpPr/>
          <p:nvPr/>
        </p:nvGrpSpPr>
        <p:grpSpPr>
          <a:xfrm>
            <a:off x="9497138" y="3394032"/>
            <a:ext cx="367224" cy="240304"/>
            <a:chOff x="7493876" y="2774731"/>
            <a:chExt cx="1481958" cy="894622"/>
          </a:xfrm>
        </p:grpSpPr>
        <p:sp>
          <p:nvSpPr>
            <p:cNvPr id="539" name="Freeform 538">
              <a:extLst>
                <a:ext uri="{FF2B5EF4-FFF2-40B4-BE49-F238E27FC236}">
                  <a16:creationId xmlns:a16="http://schemas.microsoft.com/office/drawing/2014/main" id="{CA8EFAEE-3EA1-2A49-A68E-588F301B6928}"/>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540" name="Oval 539">
              <a:extLst>
                <a:ext uri="{FF2B5EF4-FFF2-40B4-BE49-F238E27FC236}">
                  <a16:creationId xmlns:a16="http://schemas.microsoft.com/office/drawing/2014/main" id="{7A05A3F9-D6B9-D14C-83C8-6C79F0B6B2CC}"/>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541" name="Group 540">
              <a:extLst>
                <a:ext uri="{FF2B5EF4-FFF2-40B4-BE49-F238E27FC236}">
                  <a16:creationId xmlns:a16="http://schemas.microsoft.com/office/drawing/2014/main" id="{8AAC1FAD-B7BA-744A-8599-5670C6B0E776}"/>
                </a:ext>
              </a:extLst>
            </p:cNvPr>
            <p:cNvGrpSpPr/>
            <p:nvPr/>
          </p:nvGrpSpPr>
          <p:grpSpPr>
            <a:xfrm>
              <a:off x="7713663" y="2848339"/>
              <a:ext cx="1042107" cy="425543"/>
              <a:chOff x="7786941" y="2884917"/>
              <a:chExt cx="897649" cy="353919"/>
            </a:xfrm>
          </p:grpSpPr>
          <p:sp>
            <p:nvSpPr>
              <p:cNvPr id="542" name="Freeform 541">
                <a:extLst>
                  <a:ext uri="{FF2B5EF4-FFF2-40B4-BE49-F238E27FC236}">
                    <a16:creationId xmlns:a16="http://schemas.microsoft.com/office/drawing/2014/main" id="{A016DA82-50DC-224C-84FF-C492EDE01BC1}"/>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43" name="Freeform 542">
                <a:extLst>
                  <a:ext uri="{FF2B5EF4-FFF2-40B4-BE49-F238E27FC236}">
                    <a16:creationId xmlns:a16="http://schemas.microsoft.com/office/drawing/2014/main" id="{3D2D51D6-0AC0-9D43-A55C-E94B7DCA77F2}"/>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44" name="Freeform 543">
                <a:extLst>
                  <a:ext uri="{FF2B5EF4-FFF2-40B4-BE49-F238E27FC236}">
                    <a16:creationId xmlns:a16="http://schemas.microsoft.com/office/drawing/2014/main" id="{76C27F31-4CE4-1242-9801-166D4F66B5E7}"/>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45" name="Freeform 544">
                <a:extLst>
                  <a:ext uri="{FF2B5EF4-FFF2-40B4-BE49-F238E27FC236}">
                    <a16:creationId xmlns:a16="http://schemas.microsoft.com/office/drawing/2014/main" id="{9BC7E87F-2555-8D4C-80CB-0E2F5F4BB0F9}"/>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546" name="Group 545">
            <a:extLst>
              <a:ext uri="{FF2B5EF4-FFF2-40B4-BE49-F238E27FC236}">
                <a16:creationId xmlns:a16="http://schemas.microsoft.com/office/drawing/2014/main" id="{4DAC2AB4-F1E4-D740-A4AF-07EE55303854}"/>
              </a:ext>
            </a:extLst>
          </p:cNvPr>
          <p:cNvGrpSpPr/>
          <p:nvPr/>
        </p:nvGrpSpPr>
        <p:grpSpPr>
          <a:xfrm>
            <a:off x="9601554" y="3999763"/>
            <a:ext cx="367224" cy="240304"/>
            <a:chOff x="7493876" y="2774731"/>
            <a:chExt cx="1481958" cy="894622"/>
          </a:xfrm>
        </p:grpSpPr>
        <p:sp>
          <p:nvSpPr>
            <p:cNvPr id="547" name="Freeform 546">
              <a:extLst>
                <a:ext uri="{FF2B5EF4-FFF2-40B4-BE49-F238E27FC236}">
                  <a16:creationId xmlns:a16="http://schemas.microsoft.com/office/drawing/2014/main" id="{23E59006-14B9-C64E-A05E-0BD7C00C4A6F}"/>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548" name="Oval 547">
              <a:extLst>
                <a:ext uri="{FF2B5EF4-FFF2-40B4-BE49-F238E27FC236}">
                  <a16:creationId xmlns:a16="http://schemas.microsoft.com/office/drawing/2014/main" id="{2AD17789-C54D-4948-95E6-741F42B1FB2E}"/>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549" name="Group 548">
              <a:extLst>
                <a:ext uri="{FF2B5EF4-FFF2-40B4-BE49-F238E27FC236}">
                  <a16:creationId xmlns:a16="http://schemas.microsoft.com/office/drawing/2014/main" id="{278D7FE0-D307-E941-967D-E4145732CEEA}"/>
                </a:ext>
              </a:extLst>
            </p:cNvPr>
            <p:cNvGrpSpPr/>
            <p:nvPr/>
          </p:nvGrpSpPr>
          <p:grpSpPr>
            <a:xfrm>
              <a:off x="7713663" y="2848339"/>
              <a:ext cx="1042107" cy="425543"/>
              <a:chOff x="7786941" y="2884917"/>
              <a:chExt cx="897649" cy="353919"/>
            </a:xfrm>
          </p:grpSpPr>
          <p:sp>
            <p:nvSpPr>
              <p:cNvPr id="550" name="Freeform 549">
                <a:extLst>
                  <a:ext uri="{FF2B5EF4-FFF2-40B4-BE49-F238E27FC236}">
                    <a16:creationId xmlns:a16="http://schemas.microsoft.com/office/drawing/2014/main" id="{1ADC6420-4AC2-F544-B940-D0A18615CA50}"/>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51" name="Freeform 550">
                <a:extLst>
                  <a:ext uri="{FF2B5EF4-FFF2-40B4-BE49-F238E27FC236}">
                    <a16:creationId xmlns:a16="http://schemas.microsoft.com/office/drawing/2014/main" id="{223E40C5-E2E3-3B42-A86A-26D2D130B73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52" name="Freeform 551">
                <a:extLst>
                  <a:ext uri="{FF2B5EF4-FFF2-40B4-BE49-F238E27FC236}">
                    <a16:creationId xmlns:a16="http://schemas.microsoft.com/office/drawing/2014/main" id="{C6AA2152-8609-214A-AE62-E7DFD1A9E725}"/>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53" name="Freeform 552">
                <a:extLst>
                  <a:ext uri="{FF2B5EF4-FFF2-40B4-BE49-F238E27FC236}">
                    <a16:creationId xmlns:a16="http://schemas.microsoft.com/office/drawing/2014/main" id="{7CB5E54A-6719-9747-80B7-8D19331BE786}"/>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623" name="Group 622">
            <a:extLst>
              <a:ext uri="{FF2B5EF4-FFF2-40B4-BE49-F238E27FC236}">
                <a16:creationId xmlns:a16="http://schemas.microsoft.com/office/drawing/2014/main" id="{EA34A94C-D92D-084C-BFEA-F4C8DF0AD275}"/>
              </a:ext>
            </a:extLst>
          </p:cNvPr>
          <p:cNvGrpSpPr/>
          <p:nvPr/>
        </p:nvGrpSpPr>
        <p:grpSpPr>
          <a:xfrm>
            <a:off x="10375259" y="3992325"/>
            <a:ext cx="353678" cy="198344"/>
            <a:chOff x="7493876" y="2774731"/>
            <a:chExt cx="1481958" cy="894622"/>
          </a:xfrm>
        </p:grpSpPr>
        <p:sp>
          <p:nvSpPr>
            <p:cNvPr id="624" name="Freeform 623">
              <a:extLst>
                <a:ext uri="{FF2B5EF4-FFF2-40B4-BE49-F238E27FC236}">
                  <a16:creationId xmlns:a16="http://schemas.microsoft.com/office/drawing/2014/main" id="{E1E1C6E8-4D60-7F43-BB0E-6D883F10D4A6}"/>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625" name="Oval 624">
              <a:extLst>
                <a:ext uri="{FF2B5EF4-FFF2-40B4-BE49-F238E27FC236}">
                  <a16:creationId xmlns:a16="http://schemas.microsoft.com/office/drawing/2014/main" id="{50975E36-0C2A-6844-A407-23F033DB4BD2}"/>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626" name="Group 625">
              <a:extLst>
                <a:ext uri="{FF2B5EF4-FFF2-40B4-BE49-F238E27FC236}">
                  <a16:creationId xmlns:a16="http://schemas.microsoft.com/office/drawing/2014/main" id="{3F7EBA29-30EF-C741-94EE-735398C6CFA2}"/>
                </a:ext>
              </a:extLst>
            </p:cNvPr>
            <p:cNvGrpSpPr/>
            <p:nvPr/>
          </p:nvGrpSpPr>
          <p:grpSpPr>
            <a:xfrm>
              <a:off x="7713663" y="2848339"/>
              <a:ext cx="1042107" cy="425543"/>
              <a:chOff x="7786941" y="2884917"/>
              <a:chExt cx="897649" cy="353919"/>
            </a:xfrm>
          </p:grpSpPr>
          <p:sp>
            <p:nvSpPr>
              <p:cNvPr id="627" name="Freeform 626">
                <a:extLst>
                  <a:ext uri="{FF2B5EF4-FFF2-40B4-BE49-F238E27FC236}">
                    <a16:creationId xmlns:a16="http://schemas.microsoft.com/office/drawing/2014/main" id="{B3AD45B5-1F4B-FF4A-843D-9D0629392670}"/>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28" name="Freeform 627">
                <a:extLst>
                  <a:ext uri="{FF2B5EF4-FFF2-40B4-BE49-F238E27FC236}">
                    <a16:creationId xmlns:a16="http://schemas.microsoft.com/office/drawing/2014/main" id="{A6F160FF-CBBD-9147-8D0B-92A36BEBF8A3}"/>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29" name="Freeform 628">
                <a:extLst>
                  <a:ext uri="{FF2B5EF4-FFF2-40B4-BE49-F238E27FC236}">
                    <a16:creationId xmlns:a16="http://schemas.microsoft.com/office/drawing/2014/main" id="{421F3589-EC70-074A-903F-D618ED6F7896}"/>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30" name="Freeform 629">
                <a:extLst>
                  <a:ext uri="{FF2B5EF4-FFF2-40B4-BE49-F238E27FC236}">
                    <a16:creationId xmlns:a16="http://schemas.microsoft.com/office/drawing/2014/main" id="{CEC8DEB8-8E24-2948-9AF6-0F3EF908CD4E}"/>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463" name="Group 462">
            <a:extLst>
              <a:ext uri="{FF2B5EF4-FFF2-40B4-BE49-F238E27FC236}">
                <a16:creationId xmlns:a16="http://schemas.microsoft.com/office/drawing/2014/main" id="{A8C4B740-B92E-8942-8EF4-347710C32F2C}"/>
              </a:ext>
            </a:extLst>
          </p:cNvPr>
          <p:cNvGrpSpPr/>
          <p:nvPr/>
        </p:nvGrpSpPr>
        <p:grpSpPr>
          <a:xfrm>
            <a:off x="9247893" y="4775686"/>
            <a:ext cx="393760" cy="218578"/>
            <a:chOff x="7493876" y="2774731"/>
            <a:chExt cx="1481958" cy="894622"/>
          </a:xfrm>
        </p:grpSpPr>
        <p:sp>
          <p:nvSpPr>
            <p:cNvPr id="464" name="Freeform 463">
              <a:extLst>
                <a:ext uri="{FF2B5EF4-FFF2-40B4-BE49-F238E27FC236}">
                  <a16:creationId xmlns:a16="http://schemas.microsoft.com/office/drawing/2014/main" id="{71A9C1C2-E4A0-D74C-8C05-2AD307E7B3ED}"/>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465" name="Oval 464">
              <a:extLst>
                <a:ext uri="{FF2B5EF4-FFF2-40B4-BE49-F238E27FC236}">
                  <a16:creationId xmlns:a16="http://schemas.microsoft.com/office/drawing/2014/main" id="{0F366A03-D9E7-9F45-99D3-1CAC10EE2C74}"/>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466" name="Group 465">
              <a:extLst>
                <a:ext uri="{FF2B5EF4-FFF2-40B4-BE49-F238E27FC236}">
                  <a16:creationId xmlns:a16="http://schemas.microsoft.com/office/drawing/2014/main" id="{10CB8A50-A713-2549-9F44-B792D2C30CA4}"/>
                </a:ext>
              </a:extLst>
            </p:cNvPr>
            <p:cNvGrpSpPr/>
            <p:nvPr/>
          </p:nvGrpSpPr>
          <p:grpSpPr>
            <a:xfrm>
              <a:off x="7713663" y="2848339"/>
              <a:ext cx="1042107" cy="425543"/>
              <a:chOff x="7786941" y="2884917"/>
              <a:chExt cx="897649" cy="353919"/>
            </a:xfrm>
          </p:grpSpPr>
          <p:sp>
            <p:nvSpPr>
              <p:cNvPr id="467" name="Freeform 466">
                <a:extLst>
                  <a:ext uri="{FF2B5EF4-FFF2-40B4-BE49-F238E27FC236}">
                    <a16:creationId xmlns:a16="http://schemas.microsoft.com/office/drawing/2014/main" id="{DC4E3153-8354-1145-82FC-C287EF5FE6C3}"/>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68" name="Freeform 467">
                <a:extLst>
                  <a:ext uri="{FF2B5EF4-FFF2-40B4-BE49-F238E27FC236}">
                    <a16:creationId xmlns:a16="http://schemas.microsoft.com/office/drawing/2014/main" id="{99B3C81B-87BA-1A4F-BCAD-DF0EF9C582C1}"/>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69" name="Freeform 468">
                <a:extLst>
                  <a:ext uri="{FF2B5EF4-FFF2-40B4-BE49-F238E27FC236}">
                    <a16:creationId xmlns:a16="http://schemas.microsoft.com/office/drawing/2014/main" id="{DEEA64E4-A29A-E742-B32E-C111E6BF4225}"/>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70" name="Freeform 469">
                <a:extLst>
                  <a:ext uri="{FF2B5EF4-FFF2-40B4-BE49-F238E27FC236}">
                    <a16:creationId xmlns:a16="http://schemas.microsoft.com/office/drawing/2014/main" id="{43676372-2E7B-9445-80AD-B31686FE67E6}"/>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447" name="Group 446">
            <a:extLst>
              <a:ext uri="{FF2B5EF4-FFF2-40B4-BE49-F238E27FC236}">
                <a16:creationId xmlns:a16="http://schemas.microsoft.com/office/drawing/2014/main" id="{314E0C43-2359-9440-BEF9-9E1924BED605}"/>
              </a:ext>
            </a:extLst>
          </p:cNvPr>
          <p:cNvGrpSpPr/>
          <p:nvPr/>
        </p:nvGrpSpPr>
        <p:grpSpPr>
          <a:xfrm>
            <a:off x="10925982" y="4369125"/>
            <a:ext cx="228295" cy="120400"/>
            <a:chOff x="7493876" y="2774731"/>
            <a:chExt cx="1481958" cy="894622"/>
          </a:xfrm>
        </p:grpSpPr>
        <p:sp>
          <p:nvSpPr>
            <p:cNvPr id="448" name="Freeform 447">
              <a:extLst>
                <a:ext uri="{FF2B5EF4-FFF2-40B4-BE49-F238E27FC236}">
                  <a16:creationId xmlns:a16="http://schemas.microsoft.com/office/drawing/2014/main" id="{9737FFD7-2DCB-A148-A405-977351501C2B}"/>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449" name="Oval 448">
              <a:extLst>
                <a:ext uri="{FF2B5EF4-FFF2-40B4-BE49-F238E27FC236}">
                  <a16:creationId xmlns:a16="http://schemas.microsoft.com/office/drawing/2014/main" id="{9739DB09-38E5-A347-93BF-13C80AD84539}"/>
                </a:ext>
              </a:extLst>
            </p:cNvPr>
            <p:cNvSpPr/>
            <p:nvPr/>
          </p:nvSpPr>
          <p:spPr>
            <a:xfrm>
              <a:off x="7494729" y="2774731"/>
              <a:ext cx="1480163" cy="579140"/>
            </a:xfrm>
            <a:prstGeom prst="ellipse">
              <a:avLst/>
            </a:prstGeom>
            <a:solidFill>
              <a:srgbClr val="B8C2C9"/>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450" name="Group 449">
              <a:extLst>
                <a:ext uri="{FF2B5EF4-FFF2-40B4-BE49-F238E27FC236}">
                  <a16:creationId xmlns:a16="http://schemas.microsoft.com/office/drawing/2014/main" id="{04079280-378E-384D-9681-BF41B82BF6CB}"/>
                </a:ext>
              </a:extLst>
            </p:cNvPr>
            <p:cNvGrpSpPr/>
            <p:nvPr/>
          </p:nvGrpSpPr>
          <p:grpSpPr>
            <a:xfrm>
              <a:off x="7713663" y="2848339"/>
              <a:ext cx="1042107" cy="425543"/>
              <a:chOff x="7786941" y="2884917"/>
              <a:chExt cx="897649" cy="353919"/>
            </a:xfrm>
          </p:grpSpPr>
          <p:sp>
            <p:nvSpPr>
              <p:cNvPr id="451" name="Freeform 450">
                <a:extLst>
                  <a:ext uri="{FF2B5EF4-FFF2-40B4-BE49-F238E27FC236}">
                    <a16:creationId xmlns:a16="http://schemas.microsoft.com/office/drawing/2014/main" id="{914AA044-3657-1448-A5E9-2F003DC03F6B}"/>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52" name="Freeform 451">
                <a:extLst>
                  <a:ext uri="{FF2B5EF4-FFF2-40B4-BE49-F238E27FC236}">
                    <a16:creationId xmlns:a16="http://schemas.microsoft.com/office/drawing/2014/main" id="{29FDF0B8-7E9A-1F4D-8C99-CE1C68A1345F}"/>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53" name="Freeform 452">
                <a:extLst>
                  <a:ext uri="{FF2B5EF4-FFF2-40B4-BE49-F238E27FC236}">
                    <a16:creationId xmlns:a16="http://schemas.microsoft.com/office/drawing/2014/main" id="{49A96193-2E73-4C43-843C-2C8C4DCEE478}"/>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54" name="Freeform 453">
                <a:extLst>
                  <a:ext uri="{FF2B5EF4-FFF2-40B4-BE49-F238E27FC236}">
                    <a16:creationId xmlns:a16="http://schemas.microsoft.com/office/drawing/2014/main" id="{F5358318-953E-E249-9021-E0B5DF66E3B3}"/>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785" name="Group 784">
            <a:extLst>
              <a:ext uri="{FF2B5EF4-FFF2-40B4-BE49-F238E27FC236}">
                <a16:creationId xmlns:a16="http://schemas.microsoft.com/office/drawing/2014/main" id="{91E02B81-5B35-4545-A954-B7E923AB7286}"/>
              </a:ext>
            </a:extLst>
          </p:cNvPr>
          <p:cNvGrpSpPr/>
          <p:nvPr/>
        </p:nvGrpSpPr>
        <p:grpSpPr>
          <a:xfrm>
            <a:off x="7439074" y="2356613"/>
            <a:ext cx="534987" cy="407988"/>
            <a:chOff x="7432700" y="2327293"/>
            <a:chExt cx="534987" cy="407988"/>
          </a:xfrm>
        </p:grpSpPr>
        <p:pic>
          <p:nvPicPr>
            <p:cNvPr id="73" name="Picture 1017" descr="antenna_stylized">
              <a:extLst>
                <a:ext uri="{FF2B5EF4-FFF2-40B4-BE49-F238E27FC236}">
                  <a16:creationId xmlns:a16="http://schemas.microsoft.com/office/drawing/2014/main" id="{27A537F5-5D99-BF4C-9B11-E9782673F1AA}"/>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7432700" y="2327293"/>
              <a:ext cx="530702" cy="2237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4" name="Picture 1018" descr="laptop_keyboard">
              <a:extLst>
                <a:ext uri="{FF2B5EF4-FFF2-40B4-BE49-F238E27FC236}">
                  <a16:creationId xmlns:a16="http://schemas.microsoft.com/office/drawing/2014/main" id="{7087B8D0-FFCB-0746-A889-28909002C2F1}"/>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rot="109064" flipH="1">
              <a:off x="7458407" y="2575770"/>
              <a:ext cx="437221" cy="1595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5" name="Freeform 1019">
              <a:extLst>
                <a:ext uri="{FF2B5EF4-FFF2-40B4-BE49-F238E27FC236}">
                  <a16:creationId xmlns:a16="http://schemas.microsoft.com/office/drawing/2014/main" id="{7C75BC30-0808-D44D-AF7A-A72B4A529E54}"/>
                </a:ext>
              </a:extLst>
            </p:cNvPr>
            <p:cNvSpPr>
              <a:spLocks/>
            </p:cNvSpPr>
            <p:nvPr/>
          </p:nvSpPr>
          <p:spPr bwMode="auto">
            <a:xfrm>
              <a:off x="7603304" y="2420984"/>
              <a:ext cx="351919" cy="208167"/>
            </a:xfrm>
            <a:custGeom>
              <a:avLst/>
              <a:gdLst>
                <a:gd name="T0" fmla="*/ 775798119 w 2982"/>
                <a:gd name="T1" fmla="*/ 0 h 2442"/>
                <a:gd name="T2" fmla="*/ 0 w 2982"/>
                <a:gd name="T3" fmla="*/ 211226083 h 2442"/>
                <a:gd name="T4" fmla="*/ 2147483646 w 2982"/>
                <a:gd name="T5" fmla="*/ 263880059 h 2442"/>
                <a:gd name="T6" fmla="*/ 2147483646 w 2982"/>
                <a:gd name="T7" fmla="*/ 52653891 h 2442"/>
                <a:gd name="T8" fmla="*/ 775798119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pic>
          <p:nvPicPr>
            <p:cNvPr id="76" name="Picture 1020" descr="screen">
              <a:extLst>
                <a:ext uri="{FF2B5EF4-FFF2-40B4-BE49-F238E27FC236}">
                  <a16:creationId xmlns:a16="http://schemas.microsoft.com/office/drawing/2014/main" id="{2D732B7A-74CB-D547-ADB5-C721526D5E99}"/>
                </a:ext>
              </a:extLst>
            </p:cNvPr>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7620637" y="2426338"/>
              <a:ext cx="319785" cy="1894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7" name="Freeform 1021">
              <a:extLst>
                <a:ext uri="{FF2B5EF4-FFF2-40B4-BE49-F238E27FC236}">
                  <a16:creationId xmlns:a16="http://schemas.microsoft.com/office/drawing/2014/main" id="{FBD1A429-9B8F-F940-AD09-4638CC3167E7}"/>
                </a:ext>
              </a:extLst>
            </p:cNvPr>
            <p:cNvSpPr>
              <a:spLocks/>
            </p:cNvSpPr>
            <p:nvPr/>
          </p:nvSpPr>
          <p:spPr bwMode="auto">
            <a:xfrm>
              <a:off x="7667378" y="2414843"/>
              <a:ext cx="298167" cy="38736"/>
            </a:xfrm>
            <a:custGeom>
              <a:avLst/>
              <a:gdLst>
                <a:gd name="T0" fmla="*/ 193616298 w 2528"/>
                <a:gd name="T1" fmla="*/ 0 h 455"/>
                <a:gd name="T2" fmla="*/ 2147483646 w 2528"/>
                <a:gd name="T3" fmla="*/ 52445139 h 455"/>
                <a:gd name="T4" fmla="*/ 2147483646 w 2528"/>
                <a:gd name="T5" fmla="*/ 52445139 h 455"/>
                <a:gd name="T6" fmla="*/ 0 w 2528"/>
                <a:gd name="T7" fmla="*/ 52445139 h 455"/>
                <a:gd name="T8" fmla="*/ 193616298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78" name="Freeform 1022">
              <a:extLst>
                <a:ext uri="{FF2B5EF4-FFF2-40B4-BE49-F238E27FC236}">
                  <a16:creationId xmlns:a16="http://schemas.microsoft.com/office/drawing/2014/main" id="{376C8B48-3441-F643-B92D-5DC759EDA1B5}"/>
                </a:ext>
              </a:extLst>
            </p:cNvPr>
            <p:cNvSpPr>
              <a:spLocks/>
            </p:cNvSpPr>
            <p:nvPr/>
          </p:nvSpPr>
          <p:spPr bwMode="auto">
            <a:xfrm>
              <a:off x="7600188" y="2414528"/>
              <a:ext cx="82770" cy="161243"/>
            </a:xfrm>
            <a:custGeom>
              <a:avLst/>
              <a:gdLst>
                <a:gd name="T0" fmla="*/ 773664160 w 702"/>
                <a:gd name="T1" fmla="*/ 0 h 1893"/>
                <a:gd name="T2" fmla="*/ 0 w 702"/>
                <a:gd name="T3" fmla="*/ 210739916 h 1893"/>
                <a:gd name="T4" fmla="*/ 193416040 w 702"/>
                <a:gd name="T5" fmla="*/ 210739916 h 1893"/>
                <a:gd name="T6" fmla="*/ 967080200 w 702"/>
                <a:gd name="T7" fmla="*/ 52529017 h 1893"/>
                <a:gd name="T8" fmla="*/ 773664160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79" name="Freeform 1023">
              <a:extLst>
                <a:ext uri="{FF2B5EF4-FFF2-40B4-BE49-F238E27FC236}">
                  <a16:creationId xmlns:a16="http://schemas.microsoft.com/office/drawing/2014/main" id="{4DFECD03-4AF0-1342-8138-6CEC8249A287}"/>
                </a:ext>
              </a:extLst>
            </p:cNvPr>
            <p:cNvSpPr>
              <a:spLocks/>
            </p:cNvSpPr>
            <p:nvPr/>
          </p:nvSpPr>
          <p:spPr bwMode="auto">
            <a:xfrm>
              <a:off x="7874205" y="2443344"/>
              <a:ext cx="89197" cy="186122"/>
            </a:xfrm>
            <a:custGeom>
              <a:avLst/>
              <a:gdLst>
                <a:gd name="T0" fmla="*/ 969024527 w 756"/>
                <a:gd name="T1" fmla="*/ 0 h 2184"/>
                <a:gd name="T2" fmla="*/ 193802074 w 756"/>
                <a:gd name="T3" fmla="*/ 263660221 h 2184"/>
                <a:gd name="T4" fmla="*/ 0 w 756"/>
                <a:gd name="T5" fmla="*/ 263660221 h 2184"/>
                <a:gd name="T6" fmla="*/ 775222454 w 756"/>
                <a:gd name="T7" fmla="*/ 52610059 h 2184"/>
                <a:gd name="T8" fmla="*/ 969024527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0" name="Freeform 1024">
              <a:extLst>
                <a:ext uri="{FF2B5EF4-FFF2-40B4-BE49-F238E27FC236}">
                  <a16:creationId xmlns:a16="http://schemas.microsoft.com/office/drawing/2014/main" id="{8AA57D4B-3E9B-994B-AF13-DB646178BD1D}"/>
                </a:ext>
              </a:extLst>
            </p:cNvPr>
            <p:cNvSpPr>
              <a:spLocks/>
            </p:cNvSpPr>
            <p:nvPr/>
          </p:nvSpPr>
          <p:spPr bwMode="auto">
            <a:xfrm>
              <a:off x="7599214" y="2567582"/>
              <a:ext cx="327185" cy="62828"/>
            </a:xfrm>
            <a:custGeom>
              <a:avLst/>
              <a:gdLst>
                <a:gd name="T0" fmla="*/ 193829444 w 2773"/>
                <a:gd name="T1" fmla="*/ 0 h 738"/>
                <a:gd name="T2" fmla="*/ 0 w 2773"/>
                <a:gd name="T3" fmla="*/ 52443587 h 738"/>
                <a:gd name="T4" fmla="*/ 2147483646 w 2773"/>
                <a:gd name="T5" fmla="*/ 104894411 h 738"/>
                <a:gd name="T6" fmla="*/ 2147483646 w 2773"/>
                <a:gd name="T7" fmla="*/ 52443587 h 738"/>
                <a:gd name="T8" fmla="*/ 193829444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1" name="Freeform 1025">
              <a:extLst>
                <a:ext uri="{FF2B5EF4-FFF2-40B4-BE49-F238E27FC236}">
                  <a16:creationId xmlns:a16="http://schemas.microsoft.com/office/drawing/2014/main" id="{59DA24E7-1981-0E44-8060-2B7CE58EBF80}"/>
                </a:ext>
              </a:extLst>
            </p:cNvPr>
            <p:cNvSpPr>
              <a:spLocks/>
            </p:cNvSpPr>
            <p:nvPr/>
          </p:nvSpPr>
          <p:spPr bwMode="auto">
            <a:xfrm>
              <a:off x="7884138" y="2444918"/>
              <a:ext cx="83549" cy="186909"/>
            </a:xfrm>
            <a:custGeom>
              <a:avLst/>
              <a:gdLst>
                <a:gd name="T0" fmla="*/ 2147483646 w 637"/>
                <a:gd name="T1" fmla="*/ 0 h 1659"/>
                <a:gd name="T2" fmla="*/ 2147483646 w 637"/>
                <a:gd name="T3" fmla="*/ 0 h 1659"/>
                <a:gd name="T4" fmla="*/ 295581541 w 637"/>
                <a:gd name="T5" fmla="*/ 2147483646 h 1659"/>
                <a:gd name="T6" fmla="*/ 0 w 637"/>
                <a:gd name="T7" fmla="*/ 2147483646 h 1659"/>
                <a:gd name="T8" fmla="*/ 2147483646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2" name="Freeform 1026">
              <a:extLst>
                <a:ext uri="{FF2B5EF4-FFF2-40B4-BE49-F238E27FC236}">
                  <a16:creationId xmlns:a16="http://schemas.microsoft.com/office/drawing/2014/main" id="{DB3D3129-2B70-5643-96C2-83638DE57FF8}"/>
                </a:ext>
              </a:extLst>
            </p:cNvPr>
            <p:cNvSpPr>
              <a:spLocks/>
            </p:cNvSpPr>
            <p:nvPr/>
          </p:nvSpPr>
          <p:spPr bwMode="auto">
            <a:xfrm>
              <a:off x="7599603" y="2575928"/>
              <a:ext cx="290961" cy="62041"/>
            </a:xfrm>
            <a:custGeom>
              <a:avLst/>
              <a:gdLst>
                <a:gd name="T0" fmla="*/ 0 w 2216"/>
                <a:gd name="T1" fmla="*/ 0 h 550"/>
                <a:gd name="T2" fmla="*/ 296523134 w 2216"/>
                <a:gd name="T3" fmla="*/ 324379338 h 550"/>
                <a:gd name="T4" fmla="*/ 2147483646 w 2216"/>
                <a:gd name="T5" fmla="*/ 2147483646 h 550"/>
                <a:gd name="T6" fmla="*/ 2147483646 w 2216"/>
                <a:gd name="T7" fmla="*/ 2147483646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83" name="Group 1027">
              <a:extLst>
                <a:ext uri="{FF2B5EF4-FFF2-40B4-BE49-F238E27FC236}">
                  <a16:creationId xmlns:a16="http://schemas.microsoft.com/office/drawing/2014/main" id="{8C6DEC60-5C97-D546-9977-EBD182221DD2}"/>
                </a:ext>
              </a:extLst>
            </p:cNvPr>
            <p:cNvGrpSpPr>
              <a:grpSpLocks/>
            </p:cNvGrpSpPr>
            <p:nvPr/>
          </p:nvGrpSpPr>
          <p:grpSpPr bwMode="auto">
            <a:xfrm>
              <a:off x="7594735" y="2642220"/>
              <a:ext cx="98740" cy="36846"/>
              <a:chOff x="1740" y="2642"/>
              <a:chExt cx="752" cy="327"/>
            </a:xfrm>
          </p:grpSpPr>
          <p:sp>
            <p:nvSpPr>
              <p:cNvPr id="169" name="Freeform 1028">
                <a:extLst>
                  <a:ext uri="{FF2B5EF4-FFF2-40B4-BE49-F238E27FC236}">
                    <a16:creationId xmlns:a16="http://schemas.microsoft.com/office/drawing/2014/main" id="{5D16627E-DE34-BC4F-9513-7A7D4707F7C6}"/>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70" name="Freeform 1029">
                <a:extLst>
                  <a:ext uri="{FF2B5EF4-FFF2-40B4-BE49-F238E27FC236}">
                    <a16:creationId xmlns:a16="http://schemas.microsoft.com/office/drawing/2014/main" id="{D8D65D68-18A4-E54D-8916-1DEF36844C95}"/>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71" name="Freeform 1030">
                <a:extLst>
                  <a:ext uri="{FF2B5EF4-FFF2-40B4-BE49-F238E27FC236}">
                    <a16:creationId xmlns:a16="http://schemas.microsoft.com/office/drawing/2014/main" id="{3C79D147-9974-F341-96E9-F9AD19F1404B}"/>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72" name="Freeform 1031">
                <a:extLst>
                  <a:ext uri="{FF2B5EF4-FFF2-40B4-BE49-F238E27FC236}">
                    <a16:creationId xmlns:a16="http://schemas.microsoft.com/office/drawing/2014/main" id="{5E0CE9D2-21FD-2644-9691-743CC3E130FC}"/>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73" name="Freeform 1032">
                <a:extLst>
                  <a:ext uri="{FF2B5EF4-FFF2-40B4-BE49-F238E27FC236}">
                    <a16:creationId xmlns:a16="http://schemas.microsoft.com/office/drawing/2014/main" id="{5691098F-1432-0D44-8573-312C3A566A2D}"/>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74" name="Freeform 1033">
                <a:extLst>
                  <a:ext uri="{FF2B5EF4-FFF2-40B4-BE49-F238E27FC236}">
                    <a16:creationId xmlns:a16="http://schemas.microsoft.com/office/drawing/2014/main" id="{2D4A77A2-D0F1-164A-A67D-A509543869CD}"/>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84" name="Freeform 1034">
              <a:extLst>
                <a:ext uri="{FF2B5EF4-FFF2-40B4-BE49-F238E27FC236}">
                  <a16:creationId xmlns:a16="http://schemas.microsoft.com/office/drawing/2014/main" id="{A283BD8E-0AD2-B743-8237-483C3A6A6CD3}"/>
                </a:ext>
              </a:extLst>
            </p:cNvPr>
            <p:cNvSpPr>
              <a:spLocks/>
            </p:cNvSpPr>
            <p:nvPr/>
          </p:nvSpPr>
          <p:spPr bwMode="auto">
            <a:xfrm>
              <a:off x="7763780" y="2647731"/>
              <a:ext cx="119578" cy="80936"/>
            </a:xfrm>
            <a:custGeom>
              <a:avLst/>
              <a:gdLst>
                <a:gd name="T0" fmla="*/ 213221464 w 990"/>
                <a:gd name="T1" fmla="*/ 1090686587 h 792"/>
                <a:gd name="T2" fmla="*/ 1915477586 w 990"/>
                <a:gd name="T3" fmla="*/ 0 h 792"/>
                <a:gd name="T4" fmla="*/ 1915477586 w 990"/>
                <a:gd name="T5" fmla="*/ 108859840 h 792"/>
                <a:gd name="T6" fmla="*/ 0 w 990"/>
                <a:gd name="T7" fmla="*/ 1090686587 h 792"/>
                <a:gd name="T8" fmla="*/ 213221464 w 990"/>
                <a:gd name="T9" fmla="*/ 1090686587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5" name="Freeform 1035">
              <a:extLst>
                <a:ext uri="{FF2B5EF4-FFF2-40B4-BE49-F238E27FC236}">
                  <a16:creationId xmlns:a16="http://schemas.microsoft.com/office/drawing/2014/main" id="{AA215C2D-4069-DE48-884E-A1816F7D4D0B}"/>
                </a:ext>
              </a:extLst>
            </p:cNvPr>
            <p:cNvSpPr>
              <a:spLocks/>
            </p:cNvSpPr>
            <p:nvPr/>
          </p:nvSpPr>
          <p:spPr bwMode="auto">
            <a:xfrm>
              <a:off x="7458602" y="2654187"/>
              <a:ext cx="305957" cy="73850"/>
            </a:xfrm>
            <a:custGeom>
              <a:avLst/>
              <a:gdLst>
                <a:gd name="T0" fmla="*/ 213486572 w 2532"/>
                <a:gd name="T1" fmla="*/ 0 h 723"/>
                <a:gd name="T2" fmla="*/ 213486572 w 2532"/>
                <a:gd name="T3" fmla="*/ 0 h 723"/>
                <a:gd name="T4" fmla="*/ 2147483646 w 2532"/>
                <a:gd name="T5" fmla="*/ 979380008 h 723"/>
                <a:gd name="T6" fmla="*/ 2147483646 w 2532"/>
                <a:gd name="T7" fmla="*/ 1088085165 h 723"/>
                <a:gd name="T8" fmla="*/ 0 w 2532"/>
                <a:gd name="T9" fmla="*/ 108705259 h 723"/>
                <a:gd name="T10" fmla="*/ 21348657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6" name="Freeform 1036">
              <a:extLst>
                <a:ext uri="{FF2B5EF4-FFF2-40B4-BE49-F238E27FC236}">
                  <a16:creationId xmlns:a16="http://schemas.microsoft.com/office/drawing/2014/main" id="{421821F5-5AD5-4D4E-A4F9-5D46E41A4ECC}"/>
                </a:ext>
              </a:extLst>
            </p:cNvPr>
            <p:cNvSpPr>
              <a:spLocks/>
            </p:cNvSpPr>
            <p:nvPr/>
          </p:nvSpPr>
          <p:spPr bwMode="auto">
            <a:xfrm>
              <a:off x="7458797" y="2640645"/>
              <a:ext cx="3311" cy="14959"/>
            </a:xfrm>
            <a:custGeom>
              <a:avLst/>
              <a:gdLst>
                <a:gd name="T0" fmla="*/ 262278191 w 26"/>
                <a:gd name="T1" fmla="*/ 107489981 h 147"/>
                <a:gd name="T2" fmla="*/ 262278191 w 26"/>
                <a:gd name="T3" fmla="*/ 214969480 h 147"/>
                <a:gd name="T4" fmla="*/ 0 w 26"/>
                <a:gd name="T5" fmla="*/ 214969480 h 147"/>
                <a:gd name="T6" fmla="*/ 262278191 w 26"/>
                <a:gd name="T7" fmla="*/ 0 h 147"/>
                <a:gd name="T8" fmla="*/ 262278191 w 26"/>
                <a:gd name="T9" fmla="*/ 10748998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7" name="Freeform 1037">
              <a:extLst>
                <a:ext uri="{FF2B5EF4-FFF2-40B4-BE49-F238E27FC236}">
                  <a16:creationId xmlns:a16="http://schemas.microsoft.com/office/drawing/2014/main" id="{499D2FC7-7022-A944-98B2-E74E9B2E5256}"/>
                </a:ext>
              </a:extLst>
            </p:cNvPr>
            <p:cNvSpPr>
              <a:spLocks/>
            </p:cNvSpPr>
            <p:nvPr/>
          </p:nvSpPr>
          <p:spPr bwMode="auto">
            <a:xfrm>
              <a:off x="7458992" y="2579707"/>
              <a:ext cx="142170" cy="61883"/>
            </a:xfrm>
            <a:custGeom>
              <a:avLst/>
              <a:gdLst>
                <a:gd name="T0" fmla="*/ 2136125890 w 1176"/>
                <a:gd name="T1" fmla="*/ 0 h 606"/>
                <a:gd name="T2" fmla="*/ 0 w 1176"/>
                <a:gd name="T3" fmla="*/ 870000945 h 606"/>
                <a:gd name="T4" fmla="*/ 213789467 w 1176"/>
                <a:gd name="T5" fmla="*/ 870000945 h 606"/>
                <a:gd name="T6" fmla="*/ 2136125890 w 1176"/>
                <a:gd name="T7" fmla="*/ 108617123 h 606"/>
                <a:gd name="T8" fmla="*/ 2136125890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8" name="Freeform 1038">
              <a:extLst>
                <a:ext uri="{FF2B5EF4-FFF2-40B4-BE49-F238E27FC236}">
                  <a16:creationId xmlns:a16="http://schemas.microsoft.com/office/drawing/2014/main" id="{37918171-6E71-A846-A2B5-7C65DD7456B5}"/>
                </a:ext>
              </a:extLst>
            </p:cNvPr>
            <p:cNvSpPr>
              <a:spLocks/>
            </p:cNvSpPr>
            <p:nvPr/>
          </p:nvSpPr>
          <p:spPr bwMode="auto">
            <a:xfrm>
              <a:off x="7468535" y="2643795"/>
              <a:ext cx="290182" cy="71016"/>
            </a:xfrm>
            <a:custGeom>
              <a:avLst/>
              <a:gdLst>
                <a:gd name="T0" fmla="*/ 173112702 w 2532"/>
                <a:gd name="T1" fmla="*/ 0 h 723"/>
                <a:gd name="T2" fmla="*/ 173112702 w 2532"/>
                <a:gd name="T3" fmla="*/ 0 h 723"/>
                <a:gd name="T4" fmla="*/ 2069773885 w 2532"/>
                <a:gd name="T5" fmla="*/ 558173482 h 723"/>
                <a:gd name="T6" fmla="*/ 2069773885 w 2532"/>
                <a:gd name="T7" fmla="*/ 558173482 h 723"/>
                <a:gd name="T8" fmla="*/ 0 w 2532"/>
                <a:gd name="T9" fmla="*/ 92871346 h 723"/>
                <a:gd name="T10" fmla="*/ 17311270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9" name="Freeform 1039">
              <a:extLst>
                <a:ext uri="{FF2B5EF4-FFF2-40B4-BE49-F238E27FC236}">
                  <a16:creationId xmlns:a16="http://schemas.microsoft.com/office/drawing/2014/main" id="{68ECFF60-AA48-2D4C-9A67-90DB18F81D47}"/>
                </a:ext>
              </a:extLst>
            </p:cNvPr>
            <p:cNvSpPr>
              <a:spLocks/>
            </p:cNvSpPr>
            <p:nvPr/>
          </p:nvSpPr>
          <p:spPr bwMode="auto">
            <a:xfrm flipV="1">
              <a:off x="7758327" y="2638756"/>
              <a:ext cx="118410" cy="73535"/>
            </a:xfrm>
            <a:custGeom>
              <a:avLst/>
              <a:gdLst>
                <a:gd name="T0" fmla="*/ 0 w 2532"/>
                <a:gd name="T1" fmla="*/ 0 h 723"/>
                <a:gd name="T2" fmla="*/ 0 w 2532"/>
                <a:gd name="T3" fmla="*/ 0 h 723"/>
                <a:gd name="T4" fmla="*/ 0 w 2532"/>
                <a:gd name="T5" fmla="*/ 962694895 h 723"/>
                <a:gd name="T6" fmla="*/ 0 w 2532"/>
                <a:gd name="T7" fmla="*/ 962694895 h 723"/>
                <a:gd name="T8" fmla="*/ 0 w 2532"/>
                <a:gd name="T9" fmla="*/ 107314314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740" name="Group 739">
            <a:extLst>
              <a:ext uri="{FF2B5EF4-FFF2-40B4-BE49-F238E27FC236}">
                <a16:creationId xmlns:a16="http://schemas.microsoft.com/office/drawing/2014/main" id="{504BAA5F-BBD8-8242-BC48-7D0E761F340A}"/>
              </a:ext>
            </a:extLst>
          </p:cNvPr>
          <p:cNvGrpSpPr/>
          <p:nvPr/>
        </p:nvGrpSpPr>
        <p:grpSpPr>
          <a:xfrm>
            <a:off x="8637781" y="2319727"/>
            <a:ext cx="530702" cy="478009"/>
            <a:chOff x="8631407" y="2290407"/>
            <a:chExt cx="530702" cy="478009"/>
          </a:xfrm>
        </p:grpSpPr>
        <p:pic>
          <p:nvPicPr>
            <p:cNvPr id="110" name="Picture 568" descr="light2.png">
              <a:extLst>
                <a:ext uri="{FF2B5EF4-FFF2-40B4-BE49-F238E27FC236}">
                  <a16:creationId xmlns:a16="http://schemas.microsoft.com/office/drawing/2014/main" id="{D96B693D-26FC-E443-A112-C4AFFE90DC3D}"/>
                </a:ext>
              </a:extLst>
            </p:cNvPr>
            <p:cNvPicPr>
              <a:picLocks noChangeAspect="1"/>
            </p:cNvPicPr>
            <p:nvPr/>
          </p:nvPicPr>
          <p:blipFill>
            <a:blip r:embed="rId10">
              <a:extLst>
                <a:ext uri="{28A0092B-C50C-407E-A947-70E740481C1C}">
                  <a14:useLocalDpi xmlns:a14="http://schemas.microsoft.com/office/drawing/2010/main" val="0"/>
                </a:ext>
              </a:extLst>
            </a:blip>
            <a:srcRect/>
            <a:stretch>
              <a:fillRect/>
            </a:stretch>
          </p:blipFill>
          <p:spPr bwMode="auto">
            <a:xfrm flipH="1">
              <a:off x="8825293" y="2362969"/>
              <a:ext cx="92772" cy="40544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1" name="Picture 1017" descr="antenna_stylized">
              <a:extLst>
                <a:ext uri="{FF2B5EF4-FFF2-40B4-BE49-F238E27FC236}">
                  <a16:creationId xmlns:a16="http://schemas.microsoft.com/office/drawing/2014/main" id="{F4E4C4C0-89A6-D74D-B25C-228CE5BC1DBE}"/>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8631407" y="2290407"/>
              <a:ext cx="530702" cy="2237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786" name="Group 785">
            <a:extLst>
              <a:ext uri="{FF2B5EF4-FFF2-40B4-BE49-F238E27FC236}">
                <a16:creationId xmlns:a16="http://schemas.microsoft.com/office/drawing/2014/main" id="{46F998A3-3B85-214A-927A-3BF067B7C2A0}"/>
              </a:ext>
            </a:extLst>
          </p:cNvPr>
          <p:cNvGrpSpPr/>
          <p:nvPr/>
        </p:nvGrpSpPr>
        <p:grpSpPr>
          <a:xfrm>
            <a:off x="8499539" y="2059124"/>
            <a:ext cx="849312" cy="226109"/>
            <a:chOff x="8493165" y="2029804"/>
            <a:chExt cx="849312" cy="226109"/>
          </a:xfrm>
        </p:grpSpPr>
        <p:pic>
          <p:nvPicPr>
            <p:cNvPr id="48" name="Picture 603" descr="car_icon_small">
              <a:extLst>
                <a:ext uri="{FF2B5EF4-FFF2-40B4-BE49-F238E27FC236}">
                  <a16:creationId xmlns:a16="http://schemas.microsoft.com/office/drawing/2014/main" id="{147E2796-D425-6645-93B3-B97E69B14611}"/>
                </a:ext>
              </a:extLst>
            </p:cNvPr>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8493165" y="2087638"/>
              <a:ext cx="849312"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2" name="Picture 1017" descr="antenna_stylized">
              <a:extLst>
                <a:ext uri="{FF2B5EF4-FFF2-40B4-BE49-F238E27FC236}">
                  <a16:creationId xmlns:a16="http://schemas.microsoft.com/office/drawing/2014/main" id="{F0886BE8-9B0B-F046-92AA-1AC818378EAB}"/>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8704645" y="2029804"/>
              <a:ext cx="530702" cy="2237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793" name="Group 792">
            <a:extLst>
              <a:ext uri="{FF2B5EF4-FFF2-40B4-BE49-F238E27FC236}">
                <a16:creationId xmlns:a16="http://schemas.microsoft.com/office/drawing/2014/main" id="{93351559-0D4C-F04C-928E-5CDA57B5EB47}"/>
              </a:ext>
            </a:extLst>
          </p:cNvPr>
          <p:cNvGrpSpPr/>
          <p:nvPr/>
        </p:nvGrpSpPr>
        <p:grpSpPr>
          <a:xfrm>
            <a:off x="7493518" y="3325424"/>
            <a:ext cx="857739" cy="583764"/>
            <a:chOff x="7487144" y="3296104"/>
            <a:chExt cx="857739" cy="583764"/>
          </a:xfrm>
        </p:grpSpPr>
        <p:grpSp>
          <p:nvGrpSpPr>
            <p:cNvPr id="792" name="Group 791">
              <a:extLst>
                <a:ext uri="{FF2B5EF4-FFF2-40B4-BE49-F238E27FC236}">
                  <a16:creationId xmlns:a16="http://schemas.microsoft.com/office/drawing/2014/main" id="{084B6293-559E-5D43-AF2B-4CB5E09EC6C5}"/>
                </a:ext>
              </a:extLst>
            </p:cNvPr>
            <p:cNvGrpSpPr/>
            <p:nvPr/>
          </p:nvGrpSpPr>
          <p:grpSpPr>
            <a:xfrm>
              <a:off x="7487144" y="3389820"/>
              <a:ext cx="350807" cy="305517"/>
              <a:chOff x="7487144" y="3389820"/>
              <a:chExt cx="350807" cy="305517"/>
            </a:xfrm>
          </p:grpSpPr>
          <p:pic>
            <p:nvPicPr>
              <p:cNvPr id="91" name="Picture 1115" descr="antenna_stylized">
                <a:extLst>
                  <a:ext uri="{FF2B5EF4-FFF2-40B4-BE49-F238E27FC236}">
                    <a16:creationId xmlns:a16="http://schemas.microsoft.com/office/drawing/2014/main" id="{1821BC3E-6137-D844-92B9-4BA4CFF41F68}"/>
                  </a:ext>
                </a:extLst>
              </p:cNvPr>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7487144" y="3389820"/>
                <a:ext cx="347997" cy="1675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2" name="Picture 1116" descr="laptop_keyboard">
                <a:extLst>
                  <a:ext uri="{FF2B5EF4-FFF2-40B4-BE49-F238E27FC236}">
                    <a16:creationId xmlns:a16="http://schemas.microsoft.com/office/drawing/2014/main" id="{7F05CE3B-E67B-1B40-9D5B-2914F0B9BFBF}"/>
                  </a:ext>
                </a:extLst>
              </p:cNvPr>
              <p:cNvPicPr>
                <a:picLocks noChangeAspect="1" noChangeArrowheads="1"/>
              </p:cNvPicPr>
              <p:nvPr/>
            </p:nvPicPr>
            <p:blipFill>
              <a:blip r:embed="rId13" cstate="print">
                <a:extLst>
                  <a:ext uri="{28A0092B-C50C-407E-A947-70E740481C1C}">
                    <a14:useLocalDpi xmlns:a14="http://schemas.microsoft.com/office/drawing/2010/main" val="0"/>
                  </a:ext>
                </a:extLst>
              </a:blip>
              <a:srcRect/>
              <a:stretch>
                <a:fillRect/>
              </a:stretch>
            </p:blipFill>
            <p:spPr bwMode="auto">
              <a:xfrm rot="109064" flipH="1">
                <a:off x="7504001" y="3575889"/>
                <a:ext cx="286699" cy="1194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3" name="Freeform 1117">
                <a:extLst>
                  <a:ext uri="{FF2B5EF4-FFF2-40B4-BE49-F238E27FC236}">
                    <a16:creationId xmlns:a16="http://schemas.microsoft.com/office/drawing/2014/main" id="{B52A07C5-D801-5B41-BD20-C20958925D05}"/>
                  </a:ext>
                </a:extLst>
              </p:cNvPr>
              <p:cNvSpPr>
                <a:spLocks/>
              </p:cNvSpPr>
              <p:nvPr/>
            </p:nvSpPr>
            <p:spPr bwMode="auto">
              <a:xfrm>
                <a:off x="7599014" y="3459979"/>
                <a:ext cx="230764" cy="155883"/>
              </a:xfrm>
              <a:custGeom>
                <a:avLst/>
                <a:gdLst>
                  <a:gd name="T0" fmla="*/ 143665061 w 2982"/>
                  <a:gd name="T1" fmla="*/ 0 h 2442"/>
                  <a:gd name="T2" fmla="*/ 0 w 2982"/>
                  <a:gd name="T3" fmla="*/ 66329557 h 2442"/>
                  <a:gd name="T4" fmla="*/ 573719931 w 2982"/>
                  <a:gd name="T5" fmla="*/ 82975142 h 2442"/>
                  <a:gd name="T6" fmla="*/ 717384993 w 2982"/>
                  <a:gd name="T7" fmla="*/ 16645585 h 2442"/>
                  <a:gd name="T8" fmla="*/ 143665061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pic>
            <p:nvPicPr>
              <p:cNvPr id="94" name="Picture 1118" descr="screen">
                <a:extLst>
                  <a:ext uri="{FF2B5EF4-FFF2-40B4-BE49-F238E27FC236}">
                    <a16:creationId xmlns:a16="http://schemas.microsoft.com/office/drawing/2014/main" id="{2EA30B4E-5447-0340-8DAD-349A843F2AC9}"/>
                  </a:ext>
                </a:extLst>
              </p:cNvPr>
              <p:cNvPicPr>
                <a:picLocks noChangeAspect="1" noChangeArrowheads="1"/>
              </p:cNvPicPr>
              <p:nvPr/>
            </p:nvPicPr>
            <p:blipFill>
              <a:blip r:embed="rId14">
                <a:extLst>
                  <a:ext uri="{28A0092B-C50C-407E-A947-70E740481C1C}">
                    <a14:useLocalDpi xmlns:a14="http://schemas.microsoft.com/office/drawing/2010/main" val="0"/>
                  </a:ext>
                </a:extLst>
              </a:blip>
              <a:srcRect/>
              <a:stretch>
                <a:fillRect/>
              </a:stretch>
            </p:blipFill>
            <p:spPr bwMode="auto">
              <a:xfrm>
                <a:off x="7610380" y="3463988"/>
                <a:ext cx="209692" cy="1418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5" name="Freeform 1119">
                <a:extLst>
                  <a:ext uri="{FF2B5EF4-FFF2-40B4-BE49-F238E27FC236}">
                    <a16:creationId xmlns:a16="http://schemas.microsoft.com/office/drawing/2014/main" id="{1137F6C6-A7C9-9A4D-BCE3-048DB90EF759}"/>
                  </a:ext>
                </a:extLst>
              </p:cNvPr>
              <p:cNvSpPr>
                <a:spLocks/>
              </p:cNvSpPr>
              <p:nvPr/>
            </p:nvSpPr>
            <p:spPr bwMode="auto">
              <a:xfrm>
                <a:off x="7641029" y="3455381"/>
                <a:ext cx="195517" cy="29007"/>
              </a:xfrm>
              <a:custGeom>
                <a:avLst/>
                <a:gdLst>
                  <a:gd name="T0" fmla="*/ 35620212 w 2528"/>
                  <a:gd name="T1" fmla="*/ 0 h 455"/>
                  <a:gd name="T2" fmla="*/ 608343257 w 2528"/>
                  <a:gd name="T3" fmla="*/ 16582250 h 455"/>
                  <a:gd name="T4" fmla="*/ 572256449 w 2528"/>
                  <a:gd name="T5" fmla="*/ 16582250 h 455"/>
                  <a:gd name="T6" fmla="*/ 0 w 2528"/>
                  <a:gd name="T7" fmla="*/ 16582250 h 455"/>
                  <a:gd name="T8" fmla="*/ 35620212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6" name="Freeform 1120">
                <a:extLst>
                  <a:ext uri="{FF2B5EF4-FFF2-40B4-BE49-F238E27FC236}">
                    <a16:creationId xmlns:a16="http://schemas.microsoft.com/office/drawing/2014/main" id="{7A0060E2-767D-1545-8656-29ED1A471251}"/>
                  </a:ext>
                </a:extLst>
              </p:cNvPr>
              <p:cNvSpPr>
                <a:spLocks/>
              </p:cNvSpPr>
              <p:nvPr/>
            </p:nvSpPr>
            <p:spPr bwMode="auto">
              <a:xfrm>
                <a:off x="7596971" y="3455145"/>
                <a:ext cx="54275" cy="120745"/>
              </a:xfrm>
              <a:custGeom>
                <a:avLst/>
                <a:gdLst>
                  <a:gd name="T0" fmla="*/ 142804406 w 702"/>
                  <a:gd name="T1" fmla="*/ 0 h 1893"/>
                  <a:gd name="T2" fmla="*/ 0 w 702"/>
                  <a:gd name="T3" fmla="*/ 66174575 h 1893"/>
                  <a:gd name="T4" fmla="*/ 35584530 w 702"/>
                  <a:gd name="T5" fmla="*/ 66174575 h 1893"/>
                  <a:gd name="T6" fmla="*/ 178855222 w 702"/>
                  <a:gd name="T7" fmla="*/ 16607700 h 1893"/>
                  <a:gd name="T8" fmla="*/ 142804406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7" name="Freeform 1121">
                <a:extLst>
                  <a:ext uri="{FF2B5EF4-FFF2-40B4-BE49-F238E27FC236}">
                    <a16:creationId xmlns:a16="http://schemas.microsoft.com/office/drawing/2014/main" id="{15790F5A-ABAC-8D49-A4F9-E2F576550DB0}"/>
                  </a:ext>
                </a:extLst>
              </p:cNvPr>
              <p:cNvSpPr>
                <a:spLocks/>
              </p:cNvSpPr>
              <p:nvPr/>
            </p:nvSpPr>
            <p:spPr bwMode="auto">
              <a:xfrm>
                <a:off x="7776652" y="3476723"/>
                <a:ext cx="58489" cy="139375"/>
              </a:xfrm>
              <a:custGeom>
                <a:avLst/>
                <a:gdLst>
                  <a:gd name="T0" fmla="*/ 179213623 w 756"/>
                  <a:gd name="T1" fmla="*/ 0 h 2184"/>
                  <a:gd name="T2" fmla="*/ 35656008 w 756"/>
                  <a:gd name="T3" fmla="*/ 82904513 h 2184"/>
                  <a:gd name="T4" fmla="*/ 0 w 756"/>
                  <a:gd name="T5" fmla="*/ 82904513 h 2184"/>
                  <a:gd name="T6" fmla="*/ 143090785 w 756"/>
                  <a:gd name="T7" fmla="*/ 16632211 h 2184"/>
                  <a:gd name="T8" fmla="*/ 179213623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8" name="Freeform 1122">
                <a:extLst>
                  <a:ext uri="{FF2B5EF4-FFF2-40B4-BE49-F238E27FC236}">
                    <a16:creationId xmlns:a16="http://schemas.microsoft.com/office/drawing/2014/main" id="{8898B7ED-5BCF-8C4E-B1AA-B82AD50FD155}"/>
                  </a:ext>
                </a:extLst>
              </p:cNvPr>
              <p:cNvSpPr>
                <a:spLocks/>
              </p:cNvSpPr>
              <p:nvPr/>
            </p:nvSpPr>
            <p:spPr bwMode="auto">
              <a:xfrm>
                <a:off x="7596332" y="3569758"/>
                <a:ext cx="214545" cy="47048"/>
              </a:xfrm>
              <a:custGeom>
                <a:avLst/>
                <a:gdLst>
                  <a:gd name="T0" fmla="*/ 35658648 w 2773"/>
                  <a:gd name="T1" fmla="*/ 0 h 738"/>
                  <a:gd name="T2" fmla="*/ 0 w 2773"/>
                  <a:gd name="T3" fmla="*/ 16581742 h 738"/>
                  <a:gd name="T4" fmla="*/ 573357470 w 2773"/>
                  <a:gd name="T5" fmla="*/ 33163485 h 738"/>
                  <a:gd name="T6" fmla="*/ 573357470 w 2773"/>
                  <a:gd name="T7" fmla="*/ 16581742 h 738"/>
                  <a:gd name="T8" fmla="*/ 35658648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9" name="Freeform 1123">
                <a:extLst>
                  <a:ext uri="{FF2B5EF4-FFF2-40B4-BE49-F238E27FC236}">
                    <a16:creationId xmlns:a16="http://schemas.microsoft.com/office/drawing/2014/main" id="{5A7F91EF-AD6B-D64E-B73E-C762D73A7A33}"/>
                  </a:ext>
                </a:extLst>
              </p:cNvPr>
              <p:cNvSpPr>
                <a:spLocks/>
              </p:cNvSpPr>
              <p:nvPr/>
            </p:nvSpPr>
            <p:spPr bwMode="auto">
              <a:xfrm>
                <a:off x="7783165" y="3477902"/>
                <a:ext cx="54786" cy="139965"/>
              </a:xfrm>
              <a:custGeom>
                <a:avLst/>
                <a:gdLst>
                  <a:gd name="T0" fmla="*/ 656550006 w 637"/>
                  <a:gd name="T1" fmla="*/ 0 h 1659"/>
                  <a:gd name="T2" fmla="*/ 656550006 w 637"/>
                  <a:gd name="T3" fmla="*/ 0 h 1659"/>
                  <a:gd name="T4" fmla="*/ 54716163 w 637"/>
                  <a:gd name="T5" fmla="*/ 2147483646 h 1659"/>
                  <a:gd name="T6" fmla="*/ 0 w 637"/>
                  <a:gd name="T7" fmla="*/ 2147483646 h 1659"/>
                  <a:gd name="T8" fmla="*/ 656550006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0" name="Freeform 1124">
                <a:extLst>
                  <a:ext uri="{FF2B5EF4-FFF2-40B4-BE49-F238E27FC236}">
                    <a16:creationId xmlns:a16="http://schemas.microsoft.com/office/drawing/2014/main" id="{BBB1B153-2E6F-7246-9B11-B68D01DF60E3}"/>
                  </a:ext>
                </a:extLst>
              </p:cNvPr>
              <p:cNvSpPr>
                <a:spLocks/>
              </p:cNvSpPr>
              <p:nvPr/>
            </p:nvSpPr>
            <p:spPr bwMode="auto">
              <a:xfrm>
                <a:off x="7596588" y="3576007"/>
                <a:ext cx="190792" cy="46458"/>
              </a:xfrm>
              <a:custGeom>
                <a:avLst/>
                <a:gdLst>
                  <a:gd name="T0" fmla="*/ 0 w 2216"/>
                  <a:gd name="T1" fmla="*/ 0 h 550"/>
                  <a:gd name="T2" fmla="*/ 54884212 w 2216"/>
                  <a:gd name="T3" fmla="*/ 101852492 h 550"/>
                  <a:gd name="T4" fmla="*/ 2147483646 w 2216"/>
                  <a:gd name="T5" fmla="*/ 1017940055 h 550"/>
                  <a:gd name="T6" fmla="*/ 2147483646 w 2216"/>
                  <a:gd name="T7" fmla="*/ 865464562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101" name="Group 1125">
                <a:extLst>
                  <a:ext uri="{FF2B5EF4-FFF2-40B4-BE49-F238E27FC236}">
                    <a16:creationId xmlns:a16="http://schemas.microsoft.com/office/drawing/2014/main" id="{57060979-075D-9D4D-B12E-DA0CCD4C6B8F}"/>
                  </a:ext>
                </a:extLst>
              </p:cNvPr>
              <p:cNvGrpSpPr>
                <a:grpSpLocks/>
              </p:cNvGrpSpPr>
              <p:nvPr/>
            </p:nvGrpSpPr>
            <p:grpSpPr bwMode="auto">
              <a:xfrm>
                <a:off x="7593395" y="3625649"/>
                <a:ext cx="64747" cy="27592"/>
                <a:chOff x="1740" y="2642"/>
                <a:chExt cx="752" cy="327"/>
              </a:xfrm>
            </p:grpSpPr>
            <p:sp>
              <p:nvSpPr>
                <p:cNvPr id="140" name="Freeform 1126">
                  <a:extLst>
                    <a:ext uri="{FF2B5EF4-FFF2-40B4-BE49-F238E27FC236}">
                      <a16:creationId xmlns:a16="http://schemas.microsoft.com/office/drawing/2014/main" id="{8DFFF656-1361-C546-8336-177F79E46915}"/>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41" name="Freeform 1127">
                  <a:extLst>
                    <a:ext uri="{FF2B5EF4-FFF2-40B4-BE49-F238E27FC236}">
                      <a16:creationId xmlns:a16="http://schemas.microsoft.com/office/drawing/2014/main" id="{60C6C6B3-72DE-664B-B4DE-3C04B0C5BFEA}"/>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42" name="Freeform 1128">
                  <a:extLst>
                    <a:ext uri="{FF2B5EF4-FFF2-40B4-BE49-F238E27FC236}">
                      <a16:creationId xmlns:a16="http://schemas.microsoft.com/office/drawing/2014/main" id="{0D48292A-917D-D046-A974-043CEE5A4149}"/>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43" name="Freeform 1129">
                  <a:extLst>
                    <a:ext uri="{FF2B5EF4-FFF2-40B4-BE49-F238E27FC236}">
                      <a16:creationId xmlns:a16="http://schemas.microsoft.com/office/drawing/2014/main" id="{DB6BAAEB-BADD-0A4F-8A9D-D72AFCA99A52}"/>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44" name="Freeform 1130">
                  <a:extLst>
                    <a:ext uri="{FF2B5EF4-FFF2-40B4-BE49-F238E27FC236}">
                      <a16:creationId xmlns:a16="http://schemas.microsoft.com/office/drawing/2014/main" id="{05D5969F-F3B9-414D-975E-A6700098F263}"/>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45" name="Freeform 1131">
                  <a:extLst>
                    <a:ext uri="{FF2B5EF4-FFF2-40B4-BE49-F238E27FC236}">
                      <a16:creationId xmlns:a16="http://schemas.microsoft.com/office/drawing/2014/main" id="{41BB174D-6019-384D-A5AC-1B4D92D938B2}"/>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102" name="Freeform 1132">
                <a:extLst>
                  <a:ext uri="{FF2B5EF4-FFF2-40B4-BE49-F238E27FC236}">
                    <a16:creationId xmlns:a16="http://schemas.microsoft.com/office/drawing/2014/main" id="{F8739864-4836-E447-8FC8-5886923FF496}"/>
                  </a:ext>
                </a:extLst>
              </p:cNvPr>
              <p:cNvSpPr>
                <a:spLocks/>
              </p:cNvSpPr>
              <p:nvPr/>
            </p:nvSpPr>
            <p:spPr bwMode="auto">
              <a:xfrm>
                <a:off x="7704243" y="3629776"/>
                <a:ext cx="78411" cy="60608"/>
              </a:xfrm>
              <a:custGeom>
                <a:avLst/>
                <a:gdLst>
                  <a:gd name="T0" fmla="*/ 39250883 w 990"/>
                  <a:gd name="T1" fmla="*/ 342828616 h 792"/>
                  <a:gd name="T2" fmla="*/ 354255671 w 990"/>
                  <a:gd name="T3" fmla="*/ 0 h 792"/>
                  <a:gd name="T4" fmla="*/ 354255671 w 990"/>
                  <a:gd name="T5" fmla="*/ 34504242 h 792"/>
                  <a:gd name="T6" fmla="*/ 0 w 990"/>
                  <a:gd name="T7" fmla="*/ 342828616 h 792"/>
                  <a:gd name="T8" fmla="*/ 39250883 w 990"/>
                  <a:gd name="T9" fmla="*/ 342828616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3" name="Freeform 1133">
                <a:extLst>
                  <a:ext uri="{FF2B5EF4-FFF2-40B4-BE49-F238E27FC236}">
                    <a16:creationId xmlns:a16="http://schemas.microsoft.com/office/drawing/2014/main" id="{C59CADF3-CD09-FB48-A672-C2C50B66CEB8}"/>
                  </a:ext>
                </a:extLst>
              </p:cNvPr>
              <p:cNvSpPr>
                <a:spLocks/>
              </p:cNvSpPr>
              <p:nvPr/>
            </p:nvSpPr>
            <p:spPr bwMode="auto">
              <a:xfrm>
                <a:off x="7504129" y="3634611"/>
                <a:ext cx="200625" cy="55302"/>
              </a:xfrm>
              <a:custGeom>
                <a:avLst/>
                <a:gdLst>
                  <a:gd name="T0" fmla="*/ 39302216 w 2532"/>
                  <a:gd name="T1" fmla="*/ 0 h 723"/>
                  <a:gd name="T2" fmla="*/ 39302216 w 2532"/>
                  <a:gd name="T3" fmla="*/ 0 h 723"/>
                  <a:gd name="T4" fmla="*/ 867084690 w 2532"/>
                  <a:gd name="T5" fmla="*/ 307891170 h 723"/>
                  <a:gd name="T6" fmla="*/ 867084690 w 2532"/>
                  <a:gd name="T7" fmla="*/ 342351506 h 723"/>
                  <a:gd name="T8" fmla="*/ 0 w 2532"/>
                  <a:gd name="T9" fmla="*/ 34009889 h 723"/>
                  <a:gd name="T10" fmla="*/ 39302216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4" name="Freeform 1134">
                <a:extLst>
                  <a:ext uri="{FF2B5EF4-FFF2-40B4-BE49-F238E27FC236}">
                    <a16:creationId xmlns:a16="http://schemas.microsoft.com/office/drawing/2014/main" id="{628AB6FD-35F6-0345-BD13-22EAAF9EC275}"/>
                  </a:ext>
                </a:extLst>
              </p:cNvPr>
              <p:cNvSpPr>
                <a:spLocks/>
              </p:cNvSpPr>
              <p:nvPr/>
            </p:nvSpPr>
            <p:spPr bwMode="auto">
              <a:xfrm>
                <a:off x="7504257" y="3624470"/>
                <a:ext cx="2171" cy="11202"/>
              </a:xfrm>
              <a:custGeom>
                <a:avLst/>
                <a:gdLst>
                  <a:gd name="T0" fmla="*/ 48903362 w 26"/>
                  <a:gd name="T1" fmla="*/ 33634500 h 147"/>
                  <a:gd name="T2" fmla="*/ 48903362 w 26"/>
                  <a:gd name="T3" fmla="*/ 67263209 h 147"/>
                  <a:gd name="T4" fmla="*/ 0 w 26"/>
                  <a:gd name="T5" fmla="*/ 67263209 h 147"/>
                  <a:gd name="T6" fmla="*/ 48903362 w 26"/>
                  <a:gd name="T7" fmla="*/ 0 h 147"/>
                  <a:gd name="T8" fmla="*/ 48903362 w 26"/>
                  <a:gd name="T9" fmla="*/ 33634500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5" name="Freeform 1135">
                <a:extLst>
                  <a:ext uri="{FF2B5EF4-FFF2-40B4-BE49-F238E27FC236}">
                    <a16:creationId xmlns:a16="http://schemas.microsoft.com/office/drawing/2014/main" id="{76529D44-B4FD-DE4D-812E-E461A0FCCA6C}"/>
                  </a:ext>
                </a:extLst>
              </p:cNvPr>
              <p:cNvSpPr>
                <a:spLocks/>
              </p:cNvSpPr>
              <p:nvPr/>
            </p:nvSpPr>
            <p:spPr bwMode="auto">
              <a:xfrm>
                <a:off x="7504384" y="3578837"/>
                <a:ext cx="93225" cy="46340"/>
              </a:xfrm>
              <a:custGeom>
                <a:avLst/>
                <a:gdLst>
                  <a:gd name="T0" fmla="*/ 395043791 w 1176"/>
                  <a:gd name="T1" fmla="*/ 0 h 606"/>
                  <a:gd name="T2" fmla="*/ 0 w 1176"/>
                  <a:gd name="T3" fmla="*/ 273654982 h 606"/>
                  <a:gd name="T4" fmla="*/ 39357994 w 1176"/>
                  <a:gd name="T5" fmla="*/ 273654982 h 606"/>
                  <a:gd name="T6" fmla="*/ 395043791 w 1176"/>
                  <a:gd name="T7" fmla="*/ 33985420 h 606"/>
                  <a:gd name="T8" fmla="*/ 395043791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6" name="Freeform 1136">
                <a:extLst>
                  <a:ext uri="{FF2B5EF4-FFF2-40B4-BE49-F238E27FC236}">
                    <a16:creationId xmlns:a16="http://schemas.microsoft.com/office/drawing/2014/main" id="{44CD9A89-0E3B-2C40-8436-71B7526BA660}"/>
                  </a:ext>
                </a:extLst>
              </p:cNvPr>
              <p:cNvSpPr>
                <a:spLocks/>
              </p:cNvSpPr>
              <p:nvPr/>
            </p:nvSpPr>
            <p:spPr bwMode="auto">
              <a:xfrm>
                <a:off x="7510642" y="3626829"/>
                <a:ext cx="190281" cy="53180"/>
              </a:xfrm>
              <a:custGeom>
                <a:avLst/>
                <a:gdLst>
                  <a:gd name="T0" fmla="*/ 31829833 w 2532"/>
                  <a:gd name="T1" fmla="*/ 0 h 723"/>
                  <a:gd name="T2" fmla="*/ 31829833 w 2532"/>
                  <a:gd name="T3" fmla="*/ 0 h 723"/>
                  <a:gd name="T4" fmla="*/ 382827787 w 2532"/>
                  <a:gd name="T5" fmla="*/ 175498781 h 723"/>
                  <a:gd name="T6" fmla="*/ 382827787 w 2532"/>
                  <a:gd name="T7" fmla="*/ 175498781 h 723"/>
                  <a:gd name="T8" fmla="*/ 0 w 2532"/>
                  <a:gd name="T9" fmla="*/ 29448186 h 723"/>
                  <a:gd name="T10" fmla="*/ 31829833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7" name="Freeform 1137">
                <a:extLst>
                  <a:ext uri="{FF2B5EF4-FFF2-40B4-BE49-F238E27FC236}">
                    <a16:creationId xmlns:a16="http://schemas.microsoft.com/office/drawing/2014/main" id="{92BF681C-02FC-8F49-A2CD-8F3446ECE5D3}"/>
                  </a:ext>
                </a:extLst>
              </p:cNvPr>
              <p:cNvSpPr>
                <a:spLocks/>
              </p:cNvSpPr>
              <p:nvPr/>
            </p:nvSpPr>
            <p:spPr bwMode="auto">
              <a:xfrm flipV="1">
                <a:off x="7700668" y="3623055"/>
                <a:ext cx="77645" cy="55066"/>
              </a:xfrm>
              <a:custGeom>
                <a:avLst/>
                <a:gdLst>
                  <a:gd name="T0" fmla="*/ 0 w 2532"/>
                  <a:gd name="T1" fmla="*/ 0 h 723"/>
                  <a:gd name="T2" fmla="*/ 0 w 2532"/>
                  <a:gd name="T3" fmla="*/ 0 h 723"/>
                  <a:gd name="T4" fmla="*/ 0 w 2532"/>
                  <a:gd name="T5" fmla="*/ 302641137 h 723"/>
                  <a:gd name="T6" fmla="*/ 0 w 2532"/>
                  <a:gd name="T7" fmla="*/ 302641137 h 723"/>
                  <a:gd name="T8" fmla="*/ 0 w 2532"/>
                  <a:gd name="T9" fmla="*/ 33575256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108" name="Group 1139">
              <a:extLst>
                <a:ext uri="{FF2B5EF4-FFF2-40B4-BE49-F238E27FC236}">
                  <a16:creationId xmlns:a16="http://schemas.microsoft.com/office/drawing/2014/main" id="{904B7C12-C509-8641-BB63-56DEDB95F954}"/>
                </a:ext>
              </a:extLst>
            </p:cNvPr>
            <p:cNvGrpSpPr>
              <a:grpSpLocks/>
            </p:cNvGrpSpPr>
            <p:nvPr/>
          </p:nvGrpSpPr>
          <p:grpSpPr bwMode="auto">
            <a:xfrm flipH="1">
              <a:off x="7985622" y="3537823"/>
              <a:ext cx="359261" cy="342045"/>
              <a:chOff x="2839" y="3501"/>
              <a:chExt cx="755" cy="803"/>
            </a:xfrm>
          </p:grpSpPr>
          <p:pic>
            <p:nvPicPr>
              <p:cNvPr id="138" name="Picture 1140" descr="desktop_computer_stylized_medium">
                <a:extLst>
                  <a:ext uri="{FF2B5EF4-FFF2-40B4-BE49-F238E27FC236}">
                    <a16:creationId xmlns:a16="http://schemas.microsoft.com/office/drawing/2014/main" id="{BDC7F552-21C9-C942-90FF-0162099A3D52}"/>
                  </a:ext>
                </a:extLst>
              </p:cNvPr>
              <p:cNvPicPr>
                <a:picLocks noChangeAspect="1" noChangeArrowheads="1"/>
              </p:cNvPicPr>
              <p:nvPr/>
            </p:nvPicPr>
            <p:blipFill>
              <a:blip r:embed="rId15">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9" name="Freeform 1141">
                <a:extLst>
                  <a:ext uri="{FF2B5EF4-FFF2-40B4-BE49-F238E27FC236}">
                    <a16:creationId xmlns:a16="http://schemas.microsoft.com/office/drawing/2014/main" id="{654B43BA-608E-5D4D-B11B-71762CFBEEDE}"/>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694" name="Group 693">
              <a:extLst>
                <a:ext uri="{FF2B5EF4-FFF2-40B4-BE49-F238E27FC236}">
                  <a16:creationId xmlns:a16="http://schemas.microsoft.com/office/drawing/2014/main" id="{14715B6C-9A50-FE4B-A8D2-1E669BF891E3}"/>
                </a:ext>
              </a:extLst>
            </p:cNvPr>
            <p:cNvGrpSpPr/>
            <p:nvPr/>
          </p:nvGrpSpPr>
          <p:grpSpPr>
            <a:xfrm>
              <a:off x="7797061" y="3296104"/>
              <a:ext cx="347997" cy="396620"/>
              <a:chOff x="7797061" y="3296104"/>
              <a:chExt cx="347997" cy="396620"/>
            </a:xfrm>
          </p:grpSpPr>
          <p:pic>
            <p:nvPicPr>
              <p:cNvPr id="113" name="Picture 571" descr="fridge2.png">
                <a:extLst>
                  <a:ext uri="{FF2B5EF4-FFF2-40B4-BE49-F238E27FC236}">
                    <a16:creationId xmlns:a16="http://schemas.microsoft.com/office/drawing/2014/main" id="{29DD0F98-F93B-0145-A925-F4125ED490DD}"/>
                  </a:ext>
                </a:extLst>
              </p:cNvPr>
              <p:cNvPicPr>
                <a:picLocks noChangeAspect="1"/>
              </p:cNvPicPr>
              <p:nvPr/>
            </p:nvPicPr>
            <p:blipFill>
              <a:blip r:embed="rId16" cstate="print">
                <a:extLst>
                  <a:ext uri="{28A0092B-C50C-407E-A947-70E740481C1C}">
                    <a14:useLocalDpi xmlns:a14="http://schemas.microsoft.com/office/drawing/2010/main" val="0"/>
                  </a:ext>
                </a:extLst>
              </a:blip>
              <a:srcRect/>
              <a:stretch>
                <a:fillRect/>
              </a:stretch>
            </p:blipFill>
            <p:spPr bwMode="auto">
              <a:xfrm>
                <a:off x="7896825" y="3355697"/>
                <a:ext cx="189578" cy="3370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4" name="Picture 1115" descr="antenna_stylized">
                <a:extLst>
                  <a:ext uri="{FF2B5EF4-FFF2-40B4-BE49-F238E27FC236}">
                    <a16:creationId xmlns:a16="http://schemas.microsoft.com/office/drawing/2014/main" id="{C1A64F68-4D16-AE4F-AB60-09D2C0CF0E2C}"/>
                  </a:ext>
                </a:extLst>
              </p:cNvPr>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7797061" y="3296104"/>
                <a:ext cx="347997" cy="1675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grpSp>
        <p:nvGrpSpPr>
          <p:cNvPr id="795" name="Group 794">
            <a:extLst>
              <a:ext uri="{FF2B5EF4-FFF2-40B4-BE49-F238E27FC236}">
                <a16:creationId xmlns:a16="http://schemas.microsoft.com/office/drawing/2014/main" id="{AF73DE4B-526E-9C4F-9242-9BC0D43F8CBA}"/>
              </a:ext>
            </a:extLst>
          </p:cNvPr>
          <p:cNvGrpSpPr/>
          <p:nvPr/>
        </p:nvGrpSpPr>
        <p:grpSpPr>
          <a:xfrm>
            <a:off x="11064947" y="3428485"/>
            <a:ext cx="518448" cy="1212242"/>
            <a:chOff x="11058573" y="3399165"/>
            <a:chExt cx="518448" cy="1212242"/>
          </a:xfrm>
        </p:grpSpPr>
        <p:grpSp>
          <p:nvGrpSpPr>
            <p:cNvPr id="375" name="Group 374">
              <a:extLst>
                <a:ext uri="{FF2B5EF4-FFF2-40B4-BE49-F238E27FC236}">
                  <a16:creationId xmlns:a16="http://schemas.microsoft.com/office/drawing/2014/main" id="{433FEDDB-405E-DB4E-815F-55EE9E62EF1A}"/>
                </a:ext>
              </a:extLst>
            </p:cNvPr>
            <p:cNvGrpSpPr/>
            <p:nvPr/>
          </p:nvGrpSpPr>
          <p:grpSpPr>
            <a:xfrm>
              <a:off x="11087182" y="4159591"/>
              <a:ext cx="489839" cy="451816"/>
              <a:chOff x="5103720" y="2693365"/>
              <a:chExt cx="611650" cy="414788"/>
            </a:xfrm>
          </p:grpSpPr>
          <p:cxnSp>
            <p:nvCxnSpPr>
              <p:cNvPr id="376" name="Straight Connector 375">
                <a:extLst>
                  <a:ext uri="{FF2B5EF4-FFF2-40B4-BE49-F238E27FC236}">
                    <a16:creationId xmlns:a16="http://schemas.microsoft.com/office/drawing/2014/main" id="{1D164102-BE0D-AF40-9A7B-7F2B261B2C20}"/>
                  </a:ext>
                </a:extLst>
              </p:cNvPr>
              <p:cNvCxnSpPr/>
              <p:nvPr/>
            </p:nvCxnSpPr>
            <p:spPr>
              <a:xfrm>
                <a:off x="5103720" y="2914214"/>
                <a:ext cx="232559" cy="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grpSp>
            <p:nvGrpSpPr>
              <p:cNvPr id="378" name="Group 377">
                <a:extLst>
                  <a:ext uri="{FF2B5EF4-FFF2-40B4-BE49-F238E27FC236}">
                    <a16:creationId xmlns:a16="http://schemas.microsoft.com/office/drawing/2014/main" id="{9018E7EF-EB96-424D-962A-FEB80B43946F}"/>
                  </a:ext>
                </a:extLst>
              </p:cNvPr>
              <p:cNvGrpSpPr/>
              <p:nvPr/>
            </p:nvGrpSpPr>
            <p:grpSpPr>
              <a:xfrm>
                <a:off x="5275406" y="2693365"/>
                <a:ext cx="439964" cy="414788"/>
                <a:chOff x="5275406" y="2711455"/>
                <a:chExt cx="452949" cy="405518"/>
              </a:xfrm>
            </p:grpSpPr>
            <p:pic>
              <p:nvPicPr>
                <p:cNvPr id="379" name="Picture 378" descr="server_rack.png">
                  <a:extLst>
                    <a:ext uri="{FF2B5EF4-FFF2-40B4-BE49-F238E27FC236}">
                      <a16:creationId xmlns:a16="http://schemas.microsoft.com/office/drawing/2014/main" id="{C865CB27-BCE1-654B-9519-9B39D4CB587D}"/>
                    </a:ext>
                  </a:extLst>
                </p:cNvPr>
                <p:cNvPicPr>
                  <a:picLocks noChangeAspect="1"/>
                </p:cNvPicPr>
                <p:nvPr/>
              </p:nvPicPr>
              <p:blipFill>
                <a:blip r:embed="rId17">
                  <a:extLst>
                    <a:ext uri="{28A0092B-C50C-407E-A947-70E740481C1C}">
                      <a14:useLocalDpi xmlns:a14="http://schemas.microsoft.com/office/drawing/2010/main" val="0"/>
                    </a:ext>
                  </a:extLst>
                </a:blip>
                <a:stretch>
                  <a:fillRect/>
                </a:stretch>
              </p:blipFill>
              <p:spPr>
                <a:xfrm>
                  <a:off x="5537367" y="2770786"/>
                  <a:ext cx="190988" cy="313366"/>
                </a:xfrm>
                <a:prstGeom prst="rect">
                  <a:avLst/>
                </a:prstGeom>
              </p:spPr>
            </p:pic>
            <p:pic>
              <p:nvPicPr>
                <p:cNvPr id="380" name="Picture 379" descr="server_rack.png">
                  <a:extLst>
                    <a:ext uri="{FF2B5EF4-FFF2-40B4-BE49-F238E27FC236}">
                      <a16:creationId xmlns:a16="http://schemas.microsoft.com/office/drawing/2014/main" id="{41D005B5-0BAE-3E48-A2D4-576E4F7B9467}"/>
                    </a:ext>
                  </a:extLst>
                </p:cNvPr>
                <p:cNvPicPr>
                  <a:picLocks noChangeAspect="1"/>
                </p:cNvPicPr>
                <p:nvPr/>
              </p:nvPicPr>
              <p:blipFill>
                <a:blip r:embed="rId17">
                  <a:extLst>
                    <a:ext uri="{28A0092B-C50C-407E-A947-70E740481C1C}">
                      <a14:useLocalDpi xmlns:a14="http://schemas.microsoft.com/office/drawing/2010/main" val="0"/>
                    </a:ext>
                  </a:extLst>
                </a:blip>
                <a:stretch>
                  <a:fillRect/>
                </a:stretch>
              </p:blipFill>
              <p:spPr>
                <a:xfrm>
                  <a:off x="5275406" y="2764002"/>
                  <a:ext cx="190988" cy="313366"/>
                </a:xfrm>
                <a:prstGeom prst="rect">
                  <a:avLst/>
                </a:prstGeom>
              </p:spPr>
            </p:pic>
            <p:pic>
              <p:nvPicPr>
                <p:cNvPr id="381" name="Picture 380" descr="server_rack.png">
                  <a:extLst>
                    <a:ext uri="{FF2B5EF4-FFF2-40B4-BE49-F238E27FC236}">
                      <a16:creationId xmlns:a16="http://schemas.microsoft.com/office/drawing/2014/main" id="{89060F4D-6C40-724C-BD1E-F12A5CA65DE7}"/>
                    </a:ext>
                  </a:extLst>
                </p:cNvPr>
                <p:cNvPicPr>
                  <a:picLocks noChangeAspect="1"/>
                </p:cNvPicPr>
                <p:nvPr/>
              </p:nvPicPr>
              <p:blipFill>
                <a:blip r:embed="rId17">
                  <a:extLst>
                    <a:ext uri="{28A0092B-C50C-407E-A947-70E740481C1C}">
                      <a14:useLocalDpi xmlns:a14="http://schemas.microsoft.com/office/drawing/2010/main" val="0"/>
                    </a:ext>
                  </a:extLst>
                </a:blip>
                <a:stretch>
                  <a:fillRect/>
                </a:stretch>
              </p:blipFill>
              <p:spPr>
                <a:xfrm>
                  <a:off x="5385676" y="2711455"/>
                  <a:ext cx="247152" cy="405518"/>
                </a:xfrm>
                <a:prstGeom prst="rect">
                  <a:avLst/>
                </a:prstGeom>
              </p:spPr>
            </p:pic>
          </p:grpSp>
        </p:grpSp>
        <p:grpSp>
          <p:nvGrpSpPr>
            <p:cNvPr id="392" name="Group 391">
              <a:extLst>
                <a:ext uri="{FF2B5EF4-FFF2-40B4-BE49-F238E27FC236}">
                  <a16:creationId xmlns:a16="http://schemas.microsoft.com/office/drawing/2014/main" id="{710FDFDB-5658-6346-883B-53F72A0E1C90}"/>
                </a:ext>
              </a:extLst>
            </p:cNvPr>
            <p:cNvGrpSpPr/>
            <p:nvPr/>
          </p:nvGrpSpPr>
          <p:grpSpPr>
            <a:xfrm>
              <a:off x="11058573" y="3399165"/>
              <a:ext cx="423724" cy="405973"/>
              <a:chOff x="5103720" y="2693365"/>
              <a:chExt cx="611650" cy="414788"/>
            </a:xfrm>
          </p:grpSpPr>
          <p:cxnSp>
            <p:nvCxnSpPr>
              <p:cNvPr id="393" name="Straight Connector 392">
                <a:extLst>
                  <a:ext uri="{FF2B5EF4-FFF2-40B4-BE49-F238E27FC236}">
                    <a16:creationId xmlns:a16="http://schemas.microsoft.com/office/drawing/2014/main" id="{21121473-8384-8944-A0B5-DD441780262C}"/>
                  </a:ext>
                </a:extLst>
              </p:cNvPr>
              <p:cNvCxnSpPr/>
              <p:nvPr/>
            </p:nvCxnSpPr>
            <p:spPr>
              <a:xfrm>
                <a:off x="5103720" y="2914214"/>
                <a:ext cx="232559" cy="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grpSp>
            <p:nvGrpSpPr>
              <p:cNvPr id="395" name="Group 394">
                <a:extLst>
                  <a:ext uri="{FF2B5EF4-FFF2-40B4-BE49-F238E27FC236}">
                    <a16:creationId xmlns:a16="http://schemas.microsoft.com/office/drawing/2014/main" id="{11366773-360A-0449-911A-80462659C660}"/>
                  </a:ext>
                </a:extLst>
              </p:cNvPr>
              <p:cNvGrpSpPr/>
              <p:nvPr/>
            </p:nvGrpSpPr>
            <p:grpSpPr>
              <a:xfrm>
                <a:off x="5275406" y="2693365"/>
                <a:ext cx="439964" cy="414788"/>
                <a:chOff x="5275406" y="2711455"/>
                <a:chExt cx="452949" cy="405518"/>
              </a:xfrm>
            </p:grpSpPr>
            <p:pic>
              <p:nvPicPr>
                <p:cNvPr id="396" name="Picture 395" descr="server_rack.png">
                  <a:extLst>
                    <a:ext uri="{FF2B5EF4-FFF2-40B4-BE49-F238E27FC236}">
                      <a16:creationId xmlns:a16="http://schemas.microsoft.com/office/drawing/2014/main" id="{361EFF3D-6A1F-2646-B975-1FACB4284FB6}"/>
                    </a:ext>
                  </a:extLst>
                </p:cNvPr>
                <p:cNvPicPr>
                  <a:picLocks noChangeAspect="1"/>
                </p:cNvPicPr>
                <p:nvPr/>
              </p:nvPicPr>
              <p:blipFill>
                <a:blip r:embed="rId17">
                  <a:extLst>
                    <a:ext uri="{28A0092B-C50C-407E-A947-70E740481C1C}">
                      <a14:useLocalDpi xmlns:a14="http://schemas.microsoft.com/office/drawing/2010/main" val="0"/>
                    </a:ext>
                  </a:extLst>
                </a:blip>
                <a:stretch>
                  <a:fillRect/>
                </a:stretch>
              </p:blipFill>
              <p:spPr>
                <a:xfrm>
                  <a:off x="5537367" y="2770786"/>
                  <a:ext cx="190988" cy="313366"/>
                </a:xfrm>
                <a:prstGeom prst="rect">
                  <a:avLst/>
                </a:prstGeom>
              </p:spPr>
            </p:pic>
            <p:pic>
              <p:nvPicPr>
                <p:cNvPr id="397" name="Picture 396" descr="server_rack.png">
                  <a:extLst>
                    <a:ext uri="{FF2B5EF4-FFF2-40B4-BE49-F238E27FC236}">
                      <a16:creationId xmlns:a16="http://schemas.microsoft.com/office/drawing/2014/main" id="{E83F8942-DE11-A747-A5A4-EDFBB17BFC85}"/>
                    </a:ext>
                  </a:extLst>
                </p:cNvPr>
                <p:cNvPicPr>
                  <a:picLocks noChangeAspect="1"/>
                </p:cNvPicPr>
                <p:nvPr/>
              </p:nvPicPr>
              <p:blipFill>
                <a:blip r:embed="rId17">
                  <a:extLst>
                    <a:ext uri="{28A0092B-C50C-407E-A947-70E740481C1C}">
                      <a14:useLocalDpi xmlns:a14="http://schemas.microsoft.com/office/drawing/2010/main" val="0"/>
                    </a:ext>
                  </a:extLst>
                </a:blip>
                <a:stretch>
                  <a:fillRect/>
                </a:stretch>
              </p:blipFill>
              <p:spPr>
                <a:xfrm>
                  <a:off x="5275406" y="2764002"/>
                  <a:ext cx="190988" cy="313366"/>
                </a:xfrm>
                <a:prstGeom prst="rect">
                  <a:avLst/>
                </a:prstGeom>
              </p:spPr>
            </p:pic>
            <p:pic>
              <p:nvPicPr>
                <p:cNvPr id="398" name="Picture 397" descr="server_rack.png">
                  <a:extLst>
                    <a:ext uri="{FF2B5EF4-FFF2-40B4-BE49-F238E27FC236}">
                      <a16:creationId xmlns:a16="http://schemas.microsoft.com/office/drawing/2014/main" id="{300ED1AC-F5EE-3C49-B963-42178C243405}"/>
                    </a:ext>
                  </a:extLst>
                </p:cNvPr>
                <p:cNvPicPr>
                  <a:picLocks noChangeAspect="1"/>
                </p:cNvPicPr>
                <p:nvPr/>
              </p:nvPicPr>
              <p:blipFill>
                <a:blip r:embed="rId17">
                  <a:extLst>
                    <a:ext uri="{28A0092B-C50C-407E-A947-70E740481C1C}">
                      <a14:useLocalDpi xmlns:a14="http://schemas.microsoft.com/office/drawing/2010/main" val="0"/>
                    </a:ext>
                  </a:extLst>
                </a:blip>
                <a:stretch>
                  <a:fillRect/>
                </a:stretch>
              </p:blipFill>
              <p:spPr>
                <a:xfrm>
                  <a:off x="5385676" y="2711455"/>
                  <a:ext cx="247152" cy="405518"/>
                </a:xfrm>
                <a:prstGeom prst="rect">
                  <a:avLst/>
                </a:prstGeom>
              </p:spPr>
            </p:pic>
          </p:grpSp>
        </p:grpSp>
      </p:grpSp>
      <p:grpSp>
        <p:nvGrpSpPr>
          <p:cNvPr id="71" name="Group 950">
            <a:extLst>
              <a:ext uri="{FF2B5EF4-FFF2-40B4-BE49-F238E27FC236}">
                <a16:creationId xmlns:a16="http://schemas.microsoft.com/office/drawing/2014/main" id="{2B0A745F-DA32-E140-AB36-BC5E1C4E2D48}"/>
              </a:ext>
            </a:extLst>
          </p:cNvPr>
          <p:cNvGrpSpPr>
            <a:grpSpLocks/>
          </p:cNvGrpSpPr>
          <p:nvPr/>
        </p:nvGrpSpPr>
        <p:grpSpPr bwMode="auto">
          <a:xfrm>
            <a:off x="10288915" y="5273951"/>
            <a:ext cx="177192" cy="330833"/>
            <a:chOff x="4140" y="429"/>
            <a:chExt cx="1425" cy="2396"/>
          </a:xfrm>
        </p:grpSpPr>
        <p:sp>
          <p:nvSpPr>
            <p:cNvPr id="207" name="Freeform 951">
              <a:extLst>
                <a:ext uri="{FF2B5EF4-FFF2-40B4-BE49-F238E27FC236}">
                  <a16:creationId xmlns:a16="http://schemas.microsoft.com/office/drawing/2014/main" id="{12CB3660-4D63-014F-8CC9-FDFB8140AB81}"/>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08" name="Rectangle 952">
              <a:extLst>
                <a:ext uri="{FF2B5EF4-FFF2-40B4-BE49-F238E27FC236}">
                  <a16:creationId xmlns:a16="http://schemas.microsoft.com/office/drawing/2014/main" id="{EFE1382F-B768-3541-8BD1-06AB71BFA8E6}"/>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09" name="Freeform 953">
              <a:extLst>
                <a:ext uri="{FF2B5EF4-FFF2-40B4-BE49-F238E27FC236}">
                  <a16:creationId xmlns:a16="http://schemas.microsoft.com/office/drawing/2014/main" id="{FB363E8F-CA06-2449-A66C-B147358943F8}"/>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0" name="Freeform 954">
              <a:extLst>
                <a:ext uri="{FF2B5EF4-FFF2-40B4-BE49-F238E27FC236}">
                  <a16:creationId xmlns:a16="http://schemas.microsoft.com/office/drawing/2014/main" id="{8A74E36A-A735-7440-A2B1-55846B516D7E}"/>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1" name="Rectangle 955">
              <a:extLst>
                <a:ext uri="{FF2B5EF4-FFF2-40B4-BE49-F238E27FC236}">
                  <a16:creationId xmlns:a16="http://schemas.microsoft.com/office/drawing/2014/main" id="{FC433BF5-02C8-F540-AE86-53BF56960014}"/>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212" name="Group 956">
              <a:extLst>
                <a:ext uri="{FF2B5EF4-FFF2-40B4-BE49-F238E27FC236}">
                  <a16:creationId xmlns:a16="http://schemas.microsoft.com/office/drawing/2014/main" id="{969A0B36-D994-A24C-8329-146363A51CA4}"/>
                </a:ext>
              </a:extLst>
            </p:cNvPr>
            <p:cNvGrpSpPr>
              <a:grpSpLocks/>
            </p:cNvGrpSpPr>
            <p:nvPr/>
          </p:nvGrpSpPr>
          <p:grpSpPr bwMode="auto">
            <a:xfrm>
              <a:off x="4749" y="668"/>
              <a:ext cx="581" cy="145"/>
              <a:chOff x="614" y="2568"/>
              <a:chExt cx="725" cy="139"/>
            </a:xfrm>
          </p:grpSpPr>
          <p:sp>
            <p:nvSpPr>
              <p:cNvPr id="237" name="AutoShape 957">
                <a:extLst>
                  <a:ext uri="{FF2B5EF4-FFF2-40B4-BE49-F238E27FC236}">
                    <a16:creationId xmlns:a16="http://schemas.microsoft.com/office/drawing/2014/main" id="{75A7B329-681F-2B4A-8470-FC0231FE257F}"/>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38" name="AutoShape 958">
                <a:extLst>
                  <a:ext uri="{FF2B5EF4-FFF2-40B4-BE49-F238E27FC236}">
                    <a16:creationId xmlns:a16="http://schemas.microsoft.com/office/drawing/2014/main" id="{197CEF08-20F4-5741-AC2B-1EBB072FA546}"/>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213" name="Rectangle 959">
              <a:extLst>
                <a:ext uri="{FF2B5EF4-FFF2-40B4-BE49-F238E27FC236}">
                  <a16:creationId xmlns:a16="http://schemas.microsoft.com/office/drawing/2014/main" id="{775AA9F7-199B-ED4C-B422-5E1B766FBA6B}"/>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214" name="Group 960">
              <a:extLst>
                <a:ext uri="{FF2B5EF4-FFF2-40B4-BE49-F238E27FC236}">
                  <a16:creationId xmlns:a16="http://schemas.microsoft.com/office/drawing/2014/main" id="{4EED0C22-3BA6-E24F-B528-BF018CB34F5F}"/>
                </a:ext>
              </a:extLst>
            </p:cNvPr>
            <p:cNvGrpSpPr>
              <a:grpSpLocks/>
            </p:cNvGrpSpPr>
            <p:nvPr/>
          </p:nvGrpSpPr>
          <p:grpSpPr bwMode="auto">
            <a:xfrm>
              <a:off x="4747" y="994"/>
              <a:ext cx="581" cy="134"/>
              <a:chOff x="614" y="2568"/>
              <a:chExt cx="725" cy="139"/>
            </a:xfrm>
          </p:grpSpPr>
          <p:sp>
            <p:nvSpPr>
              <p:cNvPr id="235" name="AutoShape 961">
                <a:extLst>
                  <a:ext uri="{FF2B5EF4-FFF2-40B4-BE49-F238E27FC236}">
                    <a16:creationId xmlns:a16="http://schemas.microsoft.com/office/drawing/2014/main" id="{FE30D28F-02DD-D041-8551-45D9D2836EA3}"/>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36" name="AutoShape 962">
                <a:extLst>
                  <a:ext uri="{FF2B5EF4-FFF2-40B4-BE49-F238E27FC236}">
                    <a16:creationId xmlns:a16="http://schemas.microsoft.com/office/drawing/2014/main" id="{92F33680-18D6-7C4A-88C2-46C4FA3D08ED}"/>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215" name="Rectangle 963">
              <a:extLst>
                <a:ext uri="{FF2B5EF4-FFF2-40B4-BE49-F238E27FC236}">
                  <a16:creationId xmlns:a16="http://schemas.microsoft.com/office/drawing/2014/main" id="{A0014856-A5F8-544F-98BE-B1D6878A67A6}"/>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16" name="Rectangle 964">
              <a:extLst>
                <a:ext uri="{FF2B5EF4-FFF2-40B4-BE49-F238E27FC236}">
                  <a16:creationId xmlns:a16="http://schemas.microsoft.com/office/drawing/2014/main" id="{0E6FC61A-EACA-7D4E-9AA7-C7690D093693}"/>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217" name="Group 965">
              <a:extLst>
                <a:ext uri="{FF2B5EF4-FFF2-40B4-BE49-F238E27FC236}">
                  <a16:creationId xmlns:a16="http://schemas.microsoft.com/office/drawing/2014/main" id="{CF083CE2-2403-FD4E-8F7D-758E7F67FF5E}"/>
                </a:ext>
              </a:extLst>
            </p:cNvPr>
            <p:cNvGrpSpPr>
              <a:grpSpLocks/>
            </p:cNvGrpSpPr>
            <p:nvPr/>
          </p:nvGrpSpPr>
          <p:grpSpPr bwMode="auto">
            <a:xfrm>
              <a:off x="4735" y="1627"/>
              <a:ext cx="582" cy="151"/>
              <a:chOff x="614" y="2568"/>
              <a:chExt cx="725" cy="139"/>
            </a:xfrm>
          </p:grpSpPr>
          <p:sp>
            <p:nvSpPr>
              <p:cNvPr id="233" name="AutoShape 966">
                <a:extLst>
                  <a:ext uri="{FF2B5EF4-FFF2-40B4-BE49-F238E27FC236}">
                    <a16:creationId xmlns:a16="http://schemas.microsoft.com/office/drawing/2014/main" id="{5ED8E2CD-DB59-0040-9493-378A5D7DF185}"/>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34" name="AutoShape 967">
                <a:extLst>
                  <a:ext uri="{FF2B5EF4-FFF2-40B4-BE49-F238E27FC236}">
                    <a16:creationId xmlns:a16="http://schemas.microsoft.com/office/drawing/2014/main" id="{F249F021-1652-2041-9D37-82D9ADAF20CC}"/>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218" name="Freeform 968">
              <a:extLst>
                <a:ext uri="{FF2B5EF4-FFF2-40B4-BE49-F238E27FC236}">
                  <a16:creationId xmlns:a16="http://schemas.microsoft.com/office/drawing/2014/main" id="{2DA20985-B59E-DD4F-B452-9726DAD28D39}"/>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219" name="Group 969">
              <a:extLst>
                <a:ext uri="{FF2B5EF4-FFF2-40B4-BE49-F238E27FC236}">
                  <a16:creationId xmlns:a16="http://schemas.microsoft.com/office/drawing/2014/main" id="{68489279-23CF-FB42-9AE3-CAB3A000B96D}"/>
                </a:ext>
              </a:extLst>
            </p:cNvPr>
            <p:cNvGrpSpPr>
              <a:grpSpLocks/>
            </p:cNvGrpSpPr>
            <p:nvPr/>
          </p:nvGrpSpPr>
          <p:grpSpPr bwMode="auto">
            <a:xfrm>
              <a:off x="4739" y="1327"/>
              <a:ext cx="582" cy="139"/>
              <a:chOff x="614" y="2568"/>
              <a:chExt cx="725" cy="139"/>
            </a:xfrm>
          </p:grpSpPr>
          <p:sp>
            <p:nvSpPr>
              <p:cNvPr id="231" name="AutoShape 970">
                <a:extLst>
                  <a:ext uri="{FF2B5EF4-FFF2-40B4-BE49-F238E27FC236}">
                    <a16:creationId xmlns:a16="http://schemas.microsoft.com/office/drawing/2014/main" id="{12532EDD-6029-FD41-90A0-EB4B9A3B8C37}"/>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32" name="AutoShape 971">
                <a:extLst>
                  <a:ext uri="{FF2B5EF4-FFF2-40B4-BE49-F238E27FC236}">
                    <a16:creationId xmlns:a16="http://schemas.microsoft.com/office/drawing/2014/main" id="{2ADE9625-767F-5247-8211-3638BECC9876}"/>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220" name="Rectangle 972">
              <a:extLst>
                <a:ext uri="{FF2B5EF4-FFF2-40B4-BE49-F238E27FC236}">
                  <a16:creationId xmlns:a16="http://schemas.microsoft.com/office/drawing/2014/main" id="{71E52DA0-9A54-7744-90B9-E438CBE00C1E}"/>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21" name="Freeform 973">
              <a:extLst>
                <a:ext uri="{FF2B5EF4-FFF2-40B4-BE49-F238E27FC236}">
                  <a16:creationId xmlns:a16="http://schemas.microsoft.com/office/drawing/2014/main" id="{D950FAED-4EC6-7B4B-AFA5-CA2701F74D0E}"/>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22" name="Freeform 974">
              <a:extLst>
                <a:ext uri="{FF2B5EF4-FFF2-40B4-BE49-F238E27FC236}">
                  <a16:creationId xmlns:a16="http://schemas.microsoft.com/office/drawing/2014/main" id="{55AF3FE0-BBE4-A74C-A9EF-B8F3AA7A0D1E}"/>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23" name="Oval 975">
              <a:extLst>
                <a:ext uri="{FF2B5EF4-FFF2-40B4-BE49-F238E27FC236}">
                  <a16:creationId xmlns:a16="http://schemas.microsoft.com/office/drawing/2014/main" id="{AC808981-49D6-D840-800C-F21BB910618E}"/>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24" name="Freeform 976">
              <a:extLst>
                <a:ext uri="{FF2B5EF4-FFF2-40B4-BE49-F238E27FC236}">
                  <a16:creationId xmlns:a16="http://schemas.microsoft.com/office/drawing/2014/main" id="{EBD04B6D-F8F6-FE45-BBD9-3CFFE7B287DA}"/>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25" name="AutoShape 977">
              <a:extLst>
                <a:ext uri="{FF2B5EF4-FFF2-40B4-BE49-F238E27FC236}">
                  <a16:creationId xmlns:a16="http://schemas.microsoft.com/office/drawing/2014/main" id="{EB968B78-CEDA-2949-925F-D6EE71A8ED4E}"/>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26" name="AutoShape 978">
              <a:extLst>
                <a:ext uri="{FF2B5EF4-FFF2-40B4-BE49-F238E27FC236}">
                  <a16:creationId xmlns:a16="http://schemas.microsoft.com/office/drawing/2014/main" id="{6127245D-2639-C841-ABBD-0A2EB87194A7}"/>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27" name="Oval 979">
              <a:extLst>
                <a:ext uri="{FF2B5EF4-FFF2-40B4-BE49-F238E27FC236}">
                  <a16:creationId xmlns:a16="http://schemas.microsoft.com/office/drawing/2014/main" id="{CBCE7727-73A7-814E-B244-E80EED405F61}"/>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28" name="Oval 980">
              <a:extLst>
                <a:ext uri="{FF2B5EF4-FFF2-40B4-BE49-F238E27FC236}">
                  <a16:creationId xmlns:a16="http://schemas.microsoft.com/office/drawing/2014/main" id="{7A66ECF6-DDAE-2842-92B5-EA8F14A121CC}"/>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dirty="0">
                <a:ln>
                  <a:noFill/>
                </a:ln>
                <a:solidFill>
                  <a:srgbClr val="FF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29" name="Oval 981">
              <a:extLst>
                <a:ext uri="{FF2B5EF4-FFF2-40B4-BE49-F238E27FC236}">
                  <a16:creationId xmlns:a16="http://schemas.microsoft.com/office/drawing/2014/main" id="{5A97568E-F028-FD44-8E47-C92EC6C01262}"/>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30" name="Rectangle 982">
              <a:extLst>
                <a:ext uri="{FF2B5EF4-FFF2-40B4-BE49-F238E27FC236}">
                  <a16:creationId xmlns:a16="http://schemas.microsoft.com/office/drawing/2014/main" id="{A834B858-68E5-0D45-8391-2A0A996FA3D3}"/>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grpSp>
        <p:nvGrpSpPr>
          <p:cNvPr id="44" name="Group 590">
            <a:extLst>
              <a:ext uri="{FF2B5EF4-FFF2-40B4-BE49-F238E27FC236}">
                <a16:creationId xmlns:a16="http://schemas.microsoft.com/office/drawing/2014/main" id="{2648262B-E78D-1D4B-B3FD-3AE9CD5C321E}"/>
              </a:ext>
            </a:extLst>
          </p:cNvPr>
          <p:cNvGrpSpPr>
            <a:grpSpLocks/>
          </p:cNvGrpSpPr>
          <p:nvPr/>
        </p:nvGrpSpPr>
        <p:grpSpPr bwMode="auto">
          <a:xfrm flipH="1">
            <a:off x="7980855" y="4900161"/>
            <a:ext cx="345630" cy="320302"/>
            <a:chOff x="2839" y="3501"/>
            <a:chExt cx="755" cy="803"/>
          </a:xfrm>
        </p:grpSpPr>
        <p:pic>
          <p:nvPicPr>
            <p:cNvPr id="367" name="Picture 591" descr="desktop_computer_stylized_medium">
              <a:extLst>
                <a:ext uri="{FF2B5EF4-FFF2-40B4-BE49-F238E27FC236}">
                  <a16:creationId xmlns:a16="http://schemas.microsoft.com/office/drawing/2014/main" id="{35FBE2DB-60A7-B340-A5BB-B3699CCC02BD}"/>
                </a:ext>
              </a:extLst>
            </p:cNvPr>
            <p:cNvPicPr>
              <a:picLocks noChangeAspect="1" noChangeArrowheads="1"/>
            </p:cNvPicPr>
            <p:nvPr/>
          </p:nvPicPr>
          <p:blipFill>
            <a:blip r:embed="rId18"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68" name="Freeform 592">
              <a:extLst>
                <a:ext uri="{FF2B5EF4-FFF2-40B4-BE49-F238E27FC236}">
                  <a16:creationId xmlns:a16="http://schemas.microsoft.com/office/drawing/2014/main" id="{0263E665-BF2A-2F4A-ADA8-20F44C3127A7}"/>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90" name="Group 1064">
            <a:extLst>
              <a:ext uri="{FF2B5EF4-FFF2-40B4-BE49-F238E27FC236}">
                <a16:creationId xmlns:a16="http://schemas.microsoft.com/office/drawing/2014/main" id="{1E483C21-97F2-6C41-9217-2187E09B541E}"/>
              </a:ext>
            </a:extLst>
          </p:cNvPr>
          <p:cNvGrpSpPr>
            <a:grpSpLocks/>
          </p:cNvGrpSpPr>
          <p:nvPr/>
        </p:nvGrpSpPr>
        <p:grpSpPr bwMode="auto">
          <a:xfrm>
            <a:off x="9201681" y="5852809"/>
            <a:ext cx="310186" cy="307808"/>
            <a:chOff x="877" y="1008"/>
            <a:chExt cx="2747" cy="2591"/>
          </a:xfrm>
        </p:grpSpPr>
        <p:pic>
          <p:nvPicPr>
            <p:cNvPr id="146" name="Picture 1065" descr="antenna_stylized">
              <a:extLst>
                <a:ext uri="{FF2B5EF4-FFF2-40B4-BE49-F238E27FC236}">
                  <a16:creationId xmlns:a16="http://schemas.microsoft.com/office/drawing/2014/main" id="{EC1E8FF9-A5AB-904A-91B8-DF4938260532}"/>
                </a:ext>
              </a:extLst>
            </p:cNvPr>
            <p:cNvPicPr>
              <a:picLocks noChangeAspect="1" noChangeArrowheads="1"/>
            </p:cNvPicPr>
            <p:nvPr/>
          </p:nvPicPr>
          <p:blipFill>
            <a:blip r:embed="rId19">
              <a:extLst>
                <a:ext uri="{28A0092B-C50C-407E-A947-70E740481C1C}">
                  <a14:useLocalDpi xmlns:a14="http://schemas.microsoft.com/office/drawing/2010/main" val="0"/>
                </a:ext>
              </a:extLst>
            </a:blip>
            <a:srcRect/>
            <a:stretch>
              <a:fillRect/>
            </a:stretch>
          </p:blipFill>
          <p:spPr bwMode="auto">
            <a:xfrm>
              <a:off x="877" y="1008"/>
              <a:ext cx="2725" cy="14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7" name="Picture 1066" descr="laptop_keyboard">
              <a:extLst>
                <a:ext uri="{FF2B5EF4-FFF2-40B4-BE49-F238E27FC236}">
                  <a16:creationId xmlns:a16="http://schemas.microsoft.com/office/drawing/2014/main" id="{71E89937-428E-3447-B221-C34E0D71ACE5}"/>
                </a:ext>
              </a:extLst>
            </p:cNvPr>
            <p:cNvPicPr>
              <a:picLocks noChangeAspect="1" noChangeArrowheads="1"/>
            </p:cNvPicPr>
            <p:nvPr/>
          </p:nvPicPr>
          <p:blipFill>
            <a:blip r:embed="rId20">
              <a:extLst>
                <a:ext uri="{28A0092B-C50C-407E-A947-70E740481C1C}">
                  <a14:useLocalDpi xmlns:a14="http://schemas.microsoft.com/office/drawing/2010/main" val="0"/>
                </a:ext>
              </a:extLst>
            </a:blip>
            <a:srcRect/>
            <a:stretch>
              <a:fillRect/>
            </a:stretch>
          </p:blipFill>
          <p:spPr bwMode="auto">
            <a:xfrm rot="109064" flipH="1">
              <a:off x="1009" y="2586"/>
              <a:ext cx="2245" cy="1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8" name="Freeform 1067">
              <a:extLst>
                <a:ext uri="{FF2B5EF4-FFF2-40B4-BE49-F238E27FC236}">
                  <a16:creationId xmlns:a16="http://schemas.microsoft.com/office/drawing/2014/main" id="{43C21467-3265-FC4F-AF31-44A0281634BA}"/>
                </a:ext>
              </a:extLst>
            </p:cNvPr>
            <p:cNvSpPr>
              <a:spLocks/>
            </p:cNvSpPr>
            <p:nvPr/>
          </p:nvSpPr>
          <p:spPr bwMode="auto">
            <a:xfrm>
              <a:off x="1753" y="1603"/>
              <a:ext cx="1807" cy="1322"/>
            </a:xfrm>
            <a:custGeom>
              <a:avLst/>
              <a:gdLst>
                <a:gd name="T0" fmla="*/ 1 w 2982"/>
                <a:gd name="T1" fmla="*/ 0 h 2442"/>
                <a:gd name="T2" fmla="*/ 0 w 2982"/>
                <a:gd name="T3" fmla="*/ 1 h 2442"/>
                <a:gd name="T4" fmla="*/ 2 w 2982"/>
                <a:gd name="T5" fmla="*/ 1 h 2442"/>
                <a:gd name="T6" fmla="*/ 2 w 2982"/>
                <a:gd name="T7" fmla="*/ 1 h 2442"/>
                <a:gd name="T8" fmla="*/ 1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pic>
          <p:nvPicPr>
            <p:cNvPr id="149" name="Picture 1068" descr="screen">
              <a:extLst>
                <a:ext uri="{FF2B5EF4-FFF2-40B4-BE49-F238E27FC236}">
                  <a16:creationId xmlns:a16="http://schemas.microsoft.com/office/drawing/2014/main" id="{9868250A-D477-2944-B0F8-A7DE63DA4697}"/>
                </a:ext>
              </a:extLst>
            </p:cNvPr>
            <p:cNvPicPr>
              <a:picLocks noChangeAspect="1" noChangeArrowheads="1"/>
            </p:cNvPicPr>
            <p:nvPr/>
          </p:nvPicPr>
          <p:blipFill>
            <a:blip r:embed="rId21">
              <a:extLst>
                <a:ext uri="{28A0092B-C50C-407E-A947-70E740481C1C}">
                  <a14:useLocalDpi xmlns:a14="http://schemas.microsoft.com/office/drawing/2010/main" val="0"/>
                </a:ext>
              </a:extLst>
            </a:blip>
            <a:srcRect/>
            <a:stretch>
              <a:fillRect/>
            </a:stretch>
          </p:blipFill>
          <p:spPr bwMode="auto">
            <a:xfrm>
              <a:off x="1842" y="1637"/>
              <a:ext cx="1642" cy="12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0" name="Freeform 1069">
              <a:extLst>
                <a:ext uri="{FF2B5EF4-FFF2-40B4-BE49-F238E27FC236}">
                  <a16:creationId xmlns:a16="http://schemas.microsoft.com/office/drawing/2014/main" id="{A4015B9E-FE1F-594E-AFA2-A5277482EA63}"/>
                </a:ext>
              </a:extLst>
            </p:cNvPr>
            <p:cNvSpPr>
              <a:spLocks/>
            </p:cNvSpPr>
            <p:nvPr/>
          </p:nvSpPr>
          <p:spPr bwMode="auto">
            <a:xfrm>
              <a:off x="2082" y="1564"/>
              <a:ext cx="1531" cy="246"/>
            </a:xfrm>
            <a:custGeom>
              <a:avLst/>
              <a:gdLst>
                <a:gd name="T0" fmla="*/ 1 w 2528"/>
                <a:gd name="T1" fmla="*/ 0 h 455"/>
                <a:gd name="T2" fmla="*/ 2 w 2528"/>
                <a:gd name="T3" fmla="*/ 1 h 455"/>
                <a:gd name="T4" fmla="*/ 2 w 2528"/>
                <a:gd name="T5" fmla="*/ 1 h 455"/>
                <a:gd name="T6" fmla="*/ 0 w 2528"/>
                <a:gd name="T7" fmla="*/ 1 h 455"/>
                <a:gd name="T8" fmla="*/ 1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51" name="Freeform 1070">
              <a:extLst>
                <a:ext uri="{FF2B5EF4-FFF2-40B4-BE49-F238E27FC236}">
                  <a16:creationId xmlns:a16="http://schemas.microsoft.com/office/drawing/2014/main" id="{1D5AA9CA-3334-2341-A3C4-E98372488698}"/>
                </a:ext>
              </a:extLst>
            </p:cNvPr>
            <p:cNvSpPr>
              <a:spLocks/>
            </p:cNvSpPr>
            <p:nvPr/>
          </p:nvSpPr>
          <p:spPr bwMode="auto">
            <a:xfrm>
              <a:off x="1737" y="1562"/>
              <a:ext cx="425" cy="1024"/>
            </a:xfrm>
            <a:custGeom>
              <a:avLst/>
              <a:gdLst>
                <a:gd name="T0" fmla="*/ 1 w 702"/>
                <a:gd name="T1" fmla="*/ 0 h 1893"/>
                <a:gd name="T2" fmla="*/ 0 w 702"/>
                <a:gd name="T3" fmla="*/ 1 h 1893"/>
                <a:gd name="T4" fmla="*/ 1 w 702"/>
                <a:gd name="T5" fmla="*/ 1 h 1893"/>
                <a:gd name="T6" fmla="*/ 1 w 702"/>
                <a:gd name="T7" fmla="*/ 1 h 1893"/>
                <a:gd name="T8" fmla="*/ 1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52" name="Freeform 1071">
              <a:extLst>
                <a:ext uri="{FF2B5EF4-FFF2-40B4-BE49-F238E27FC236}">
                  <a16:creationId xmlns:a16="http://schemas.microsoft.com/office/drawing/2014/main" id="{408815EA-3342-2D4A-AB4D-6A6AD669E0AF}"/>
                </a:ext>
              </a:extLst>
            </p:cNvPr>
            <p:cNvSpPr>
              <a:spLocks/>
            </p:cNvSpPr>
            <p:nvPr/>
          </p:nvSpPr>
          <p:spPr bwMode="auto">
            <a:xfrm>
              <a:off x="3144" y="1745"/>
              <a:ext cx="458" cy="1182"/>
            </a:xfrm>
            <a:custGeom>
              <a:avLst/>
              <a:gdLst>
                <a:gd name="T0" fmla="*/ 1 w 756"/>
                <a:gd name="T1" fmla="*/ 0 h 2184"/>
                <a:gd name="T2" fmla="*/ 1 w 756"/>
                <a:gd name="T3" fmla="*/ 1 h 2184"/>
                <a:gd name="T4" fmla="*/ 0 w 756"/>
                <a:gd name="T5" fmla="*/ 1 h 2184"/>
                <a:gd name="T6" fmla="*/ 1 w 756"/>
                <a:gd name="T7" fmla="*/ 1 h 2184"/>
                <a:gd name="T8" fmla="*/ 1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53" name="Freeform 1072">
              <a:extLst>
                <a:ext uri="{FF2B5EF4-FFF2-40B4-BE49-F238E27FC236}">
                  <a16:creationId xmlns:a16="http://schemas.microsoft.com/office/drawing/2014/main" id="{180DED07-429A-A242-A9E3-1BBEEAF42B00}"/>
                </a:ext>
              </a:extLst>
            </p:cNvPr>
            <p:cNvSpPr>
              <a:spLocks/>
            </p:cNvSpPr>
            <p:nvPr/>
          </p:nvSpPr>
          <p:spPr bwMode="auto">
            <a:xfrm>
              <a:off x="1732" y="2534"/>
              <a:ext cx="1680" cy="399"/>
            </a:xfrm>
            <a:custGeom>
              <a:avLst/>
              <a:gdLst>
                <a:gd name="T0" fmla="*/ 1 w 2773"/>
                <a:gd name="T1" fmla="*/ 0 h 738"/>
                <a:gd name="T2" fmla="*/ 0 w 2773"/>
                <a:gd name="T3" fmla="*/ 1 h 738"/>
                <a:gd name="T4" fmla="*/ 2 w 2773"/>
                <a:gd name="T5" fmla="*/ 1 h 738"/>
                <a:gd name="T6" fmla="*/ 2 w 2773"/>
                <a:gd name="T7" fmla="*/ 1 h 738"/>
                <a:gd name="T8" fmla="*/ 1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54" name="Freeform 1073">
              <a:extLst>
                <a:ext uri="{FF2B5EF4-FFF2-40B4-BE49-F238E27FC236}">
                  <a16:creationId xmlns:a16="http://schemas.microsoft.com/office/drawing/2014/main" id="{A86B5E1C-D4A7-804E-9345-DD2099CCFCD1}"/>
                </a:ext>
              </a:extLst>
            </p:cNvPr>
            <p:cNvSpPr>
              <a:spLocks/>
            </p:cNvSpPr>
            <p:nvPr/>
          </p:nvSpPr>
          <p:spPr bwMode="auto">
            <a:xfrm>
              <a:off x="3195" y="1755"/>
              <a:ext cx="429" cy="1187"/>
            </a:xfrm>
            <a:custGeom>
              <a:avLst/>
              <a:gdLst>
                <a:gd name="T0" fmla="*/ 2 w 637"/>
                <a:gd name="T1" fmla="*/ 0 h 1659"/>
                <a:gd name="T2" fmla="*/ 2 w 637"/>
                <a:gd name="T3" fmla="*/ 0 h 1659"/>
                <a:gd name="T4" fmla="*/ 1 w 637"/>
                <a:gd name="T5" fmla="*/ 15 h 1659"/>
                <a:gd name="T6" fmla="*/ 0 w 637"/>
                <a:gd name="T7" fmla="*/ 15 h 1659"/>
                <a:gd name="T8" fmla="*/ 2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55" name="Freeform 1074">
              <a:extLst>
                <a:ext uri="{FF2B5EF4-FFF2-40B4-BE49-F238E27FC236}">
                  <a16:creationId xmlns:a16="http://schemas.microsoft.com/office/drawing/2014/main" id="{278E44FF-9118-764F-B154-D54B6D088972}"/>
                </a:ext>
              </a:extLst>
            </p:cNvPr>
            <p:cNvSpPr>
              <a:spLocks/>
            </p:cNvSpPr>
            <p:nvPr/>
          </p:nvSpPr>
          <p:spPr bwMode="auto">
            <a:xfrm>
              <a:off x="1734" y="2587"/>
              <a:ext cx="1494" cy="394"/>
            </a:xfrm>
            <a:custGeom>
              <a:avLst/>
              <a:gdLst>
                <a:gd name="T0" fmla="*/ 0 w 2216"/>
                <a:gd name="T1" fmla="*/ 0 h 550"/>
                <a:gd name="T2" fmla="*/ 1 w 2216"/>
                <a:gd name="T3" fmla="*/ 1 h 550"/>
                <a:gd name="T4" fmla="*/ 9 w 2216"/>
                <a:gd name="T5" fmla="*/ 5 h 550"/>
                <a:gd name="T6" fmla="*/ 9 w 2216"/>
                <a:gd name="T7" fmla="*/ 4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156" name="Group 1075">
              <a:extLst>
                <a:ext uri="{FF2B5EF4-FFF2-40B4-BE49-F238E27FC236}">
                  <a16:creationId xmlns:a16="http://schemas.microsoft.com/office/drawing/2014/main" id="{B07A4D51-63EA-ED46-9283-3C066C8F8059}"/>
                </a:ext>
              </a:extLst>
            </p:cNvPr>
            <p:cNvGrpSpPr>
              <a:grpSpLocks/>
            </p:cNvGrpSpPr>
            <p:nvPr/>
          </p:nvGrpSpPr>
          <p:grpSpPr bwMode="auto">
            <a:xfrm>
              <a:off x="1709" y="3008"/>
              <a:ext cx="507" cy="234"/>
              <a:chOff x="1740" y="2642"/>
              <a:chExt cx="752" cy="327"/>
            </a:xfrm>
          </p:grpSpPr>
          <p:sp>
            <p:nvSpPr>
              <p:cNvPr id="163" name="Freeform 1076">
                <a:extLst>
                  <a:ext uri="{FF2B5EF4-FFF2-40B4-BE49-F238E27FC236}">
                    <a16:creationId xmlns:a16="http://schemas.microsoft.com/office/drawing/2014/main" id="{362CE3DF-6498-9044-80D1-5B57C954BCF0}"/>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64" name="Freeform 1077">
                <a:extLst>
                  <a:ext uri="{FF2B5EF4-FFF2-40B4-BE49-F238E27FC236}">
                    <a16:creationId xmlns:a16="http://schemas.microsoft.com/office/drawing/2014/main" id="{232B6CC8-39FA-8E41-89F9-D454D1953B09}"/>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65" name="Freeform 1078">
                <a:extLst>
                  <a:ext uri="{FF2B5EF4-FFF2-40B4-BE49-F238E27FC236}">
                    <a16:creationId xmlns:a16="http://schemas.microsoft.com/office/drawing/2014/main" id="{14BE6CD7-1B00-AE45-A0A2-B46139077D16}"/>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66" name="Freeform 1079">
                <a:extLst>
                  <a:ext uri="{FF2B5EF4-FFF2-40B4-BE49-F238E27FC236}">
                    <a16:creationId xmlns:a16="http://schemas.microsoft.com/office/drawing/2014/main" id="{17D2993A-DA09-154C-81CE-F00D6DF0DB08}"/>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67" name="Freeform 1080">
                <a:extLst>
                  <a:ext uri="{FF2B5EF4-FFF2-40B4-BE49-F238E27FC236}">
                    <a16:creationId xmlns:a16="http://schemas.microsoft.com/office/drawing/2014/main" id="{AD580132-3A72-CF47-B834-B58CA201F7FE}"/>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68" name="Freeform 1081">
                <a:extLst>
                  <a:ext uri="{FF2B5EF4-FFF2-40B4-BE49-F238E27FC236}">
                    <a16:creationId xmlns:a16="http://schemas.microsoft.com/office/drawing/2014/main" id="{E900C928-6E45-6449-A6C9-3DBE801B01AE}"/>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157" name="Freeform 1082">
              <a:extLst>
                <a:ext uri="{FF2B5EF4-FFF2-40B4-BE49-F238E27FC236}">
                  <a16:creationId xmlns:a16="http://schemas.microsoft.com/office/drawing/2014/main" id="{1ECD1A08-63F7-2B4E-84E4-3FA628039E8F}"/>
                </a:ext>
              </a:extLst>
            </p:cNvPr>
            <p:cNvSpPr>
              <a:spLocks/>
            </p:cNvSpPr>
            <p:nvPr/>
          </p:nvSpPr>
          <p:spPr bwMode="auto">
            <a:xfrm>
              <a:off x="2577" y="3043"/>
              <a:ext cx="614" cy="514"/>
            </a:xfrm>
            <a:custGeom>
              <a:avLst/>
              <a:gdLst>
                <a:gd name="T0" fmla="*/ 1 w 990"/>
                <a:gd name="T1" fmla="*/ 2 h 792"/>
                <a:gd name="T2" fmla="*/ 1 w 990"/>
                <a:gd name="T3" fmla="*/ 0 h 792"/>
                <a:gd name="T4" fmla="*/ 1 w 990"/>
                <a:gd name="T5" fmla="*/ 1 h 792"/>
                <a:gd name="T6" fmla="*/ 0 w 990"/>
                <a:gd name="T7" fmla="*/ 2 h 792"/>
                <a:gd name="T8" fmla="*/ 1 w 990"/>
                <a:gd name="T9" fmla="*/ 2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58" name="Freeform 1083">
              <a:extLst>
                <a:ext uri="{FF2B5EF4-FFF2-40B4-BE49-F238E27FC236}">
                  <a16:creationId xmlns:a16="http://schemas.microsoft.com/office/drawing/2014/main" id="{E0CE0778-AA7C-994B-8AC5-676F1A82543C}"/>
                </a:ext>
              </a:extLst>
            </p:cNvPr>
            <p:cNvSpPr>
              <a:spLocks/>
            </p:cNvSpPr>
            <p:nvPr/>
          </p:nvSpPr>
          <p:spPr bwMode="auto">
            <a:xfrm>
              <a:off x="1010" y="3084"/>
              <a:ext cx="1571" cy="469"/>
            </a:xfrm>
            <a:custGeom>
              <a:avLst/>
              <a:gdLst>
                <a:gd name="T0" fmla="*/ 1 w 2532"/>
                <a:gd name="T1" fmla="*/ 0 h 723"/>
                <a:gd name="T2" fmla="*/ 1 w 2532"/>
                <a:gd name="T3" fmla="*/ 0 h 723"/>
                <a:gd name="T4" fmla="*/ 4 w 2532"/>
                <a:gd name="T5" fmla="*/ 2 h 723"/>
                <a:gd name="T6" fmla="*/ 4 w 2532"/>
                <a:gd name="T7" fmla="*/ 2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59" name="Freeform 1084">
              <a:extLst>
                <a:ext uri="{FF2B5EF4-FFF2-40B4-BE49-F238E27FC236}">
                  <a16:creationId xmlns:a16="http://schemas.microsoft.com/office/drawing/2014/main" id="{D2A296F6-56E0-0141-8E63-F209F1106F23}"/>
                </a:ext>
              </a:extLst>
            </p:cNvPr>
            <p:cNvSpPr>
              <a:spLocks/>
            </p:cNvSpPr>
            <p:nvPr/>
          </p:nvSpPr>
          <p:spPr bwMode="auto">
            <a:xfrm>
              <a:off x="1011" y="2998"/>
              <a:ext cx="17" cy="95"/>
            </a:xfrm>
            <a:custGeom>
              <a:avLst/>
              <a:gdLst>
                <a:gd name="T0" fmla="*/ 1 w 26"/>
                <a:gd name="T1" fmla="*/ 1 h 147"/>
                <a:gd name="T2" fmla="*/ 1 w 26"/>
                <a:gd name="T3" fmla="*/ 1 h 147"/>
                <a:gd name="T4" fmla="*/ 0 w 26"/>
                <a:gd name="T5" fmla="*/ 1 h 147"/>
                <a:gd name="T6" fmla="*/ 1 w 26"/>
                <a:gd name="T7" fmla="*/ 0 h 147"/>
                <a:gd name="T8" fmla="*/ 1 w 26"/>
                <a:gd name="T9" fmla="*/ 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60" name="Freeform 1085">
              <a:extLst>
                <a:ext uri="{FF2B5EF4-FFF2-40B4-BE49-F238E27FC236}">
                  <a16:creationId xmlns:a16="http://schemas.microsoft.com/office/drawing/2014/main" id="{06824F88-EE84-D347-A023-F053DA4B2B28}"/>
                </a:ext>
              </a:extLst>
            </p:cNvPr>
            <p:cNvSpPr>
              <a:spLocks/>
            </p:cNvSpPr>
            <p:nvPr/>
          </p:nvSpPr>
          <p:spPr bwMode="auto">
            <a:xfrm>
              <a:off x="1012" y="2611"/>
              <a:ext cx="730" cy="393"/>
            </a:xfrm>
            <a:custGeom>
              <a:avLst/>
              <a:gdLst>
                <a:gd name="T0" fmla="*/ 1 w 1176"/>
                <a:gd name="T1" fmla="*/ 0 h 606"/>
                <a:gd name="T2" fmla="*/ 0 w 1176"/>
                <a:gd name="T3" fmla="*/ 1 h 606"/>
                <a:gd name="T4" fmla="*/ 1 w 1176"/>
                <a:gd name="T5" fmla="*/ 1 h 606"/>
                <a:gd name="T6" fmla="*/ 1 w 1176"/>
                <a:gd name="T7" fmla="*/ 1 h 606"/>
                <a:gd name="T8" fmla="*/ 1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61" name="Freeform 1086">
              <a:extLst>
                <a:ext uri="{FF2B5EF4-FFF2-40B4-BE49-F238E27FC236}">
                  <a16:creationId xmlns:a16="http://schemas.microsoft.com/office/drawing/2014/main" id="{36F4BB90-D696-0945-AC5D-7CBFD97A9624}"/>
                </a:ext>
              </a:extLst>
            </p:cNvPr>
            <p:cNvSpPr>
              <a:spLocks/>
            </p:cNvSpPr>
            <p:nvPr/>
          </p:nvSpPr>
          <p:spPr bwMode="auto">
            <a:xfrm>
              <a:off x="1061" y="3018"/>
              <a:ext cx="1490" cy="451"/>
            </a:xfrm>
            <a:custGeom>
              <a:avLst/>
              <a:gdLst>
                <a:gd name="T0" fmla="*/ 1 w 2532"/>
                <a:gd name="T1" fmla="*/ 0 h 723"/>
                <a:gd name="T2" fmla="*/ 1 w 2532"/>
                <a:gd name="T3" fmla="*/ 0 h 723"/>
                <a:gd name="T4" fmla="*/ 1 w 2532"/>
                <a:gd name="T5" fmla="*/ 1 h 723"/>
                <a:gd name="T6" fmla="*/ 1 w 2532"/>
                <a:gd name="T7" fmla="*/ 1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62" name="Freeform 1087">
              <a:extLst>
                <a:ext uri="{FF2B5EF4-FFF2-40B4-BE49-F238E27FC236}">
                  <a16:creationId xmlns:a16="http://schemas.microsoft.com/office/drawing/2014/main" id="{9FC45AEE-F94E-2C41-BB56-2055DE618B24}"/>
                </a:ext>
              </a:extLst>
            </p:cNvPr>
            <p:cNvSpPr>
              <a:spLocks/>
            </p:cNvSpPr>
            <p:nvPr/>
          </p:nvSpPr>
          <p:spPr bwMode="auto">
            <a:xfrm flipV="1">
              <a:off x="2549" y="2986"/>
              <a:ext cx="608" cy="467"/>
            </a:xfrm>
            <a:custGeom>
              <a:avLst/>
              <a:gdLst>
                <a:gd name="T0" fmla="*/ 0 w 2532"/>
                <a:gd name="T1" fmla="*/ 0 h 723"/>
                <a:gd name="T2" fmla="*/ 0 w 2532"/>
                <a:gd name="T3" fmla="*/ 0 h 723"/>
                <a:gd name="T4" fmla="*/ 0 w 2532"/>
                <a:gd name="T5" fmla="*/ 2 h 723"/>
                <a:gd name="T6" fmla="*/ 0 w 2532"/>
                <a:gd name="T7" fmla="*/ 2 h 723"/>
                <a:gd name="T8" fmla="*/ 0 w 2532"/>
                <a:gd name="T9" fmla="*/ 1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490" name="Group 590">
            <a:extLst>
              <a:ext uri="{FF2B5EF4-FFF2-40B4-BE49-F238E27FC236}">
                <a16:creationId xmlns:a16="http://schemas.microsoft.com/office/drawing/2014/main" id="{A66A00B8-C906-204A-9EA8-BF8007089AFF}"/>
              </a:ext>
            </a:extLst>
          </p:cNvPr>
          <p:cNvGrpSpPr>
            <a:grpSpLocks/>
          </p:cNvGrpSpPr>
          <p:nvPr/>
        </p:nvGrpSpPr>
        <p:grpSpPr bwMode="auto">
          <a:xfrm flipH="1">
            <a:off x="8153909" y="5504657"/>
            <a:ext cx="345630" cy="320302"/>
            <a:chOff x="2839" y="3501"/>
            <a:chExt cx="755" cy="803"/>
          </a:xfrm>
        </p:grpSpPr>
        <p:pic>
          <p:nvPicPr>
            <p:cNvPr id="491" name="Picture 591" descr="desktop_computer_stylized_medium">
              <a:extLst>
                <a:ext uri="{FF2B5EF4-FFF2-40B4-BE49-F238E27FC236}">
                  <a16:creationId xmlns:a16="http://schemas.microsoft.com/office/drawing/2014/main" id="{0D26BE9F-5A6F-194D-95F5-9A26085A8BCC}"/>
                </a:ext>
              </a:extLst>
            </p:cNvPr>
            <p:cNvPicPr>
              <a:picLocks noChangeAspect="1" noChangeArrowheads="1"/>
            </p:cNvPicPr>
            <p:nvPr/>
          </p:nvPicPr>
          <p:blipFill>
            <a:blip r:embed="rId18"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92" name="Freeform 592">
              <a:extLst>
                <a:ext uri="{FF2B5EF4-FFF2-40B4-BE49-F238E27FC236}">
                  <a16:creationId xmlns:a16="http://schemas.microsoft.com/office/drawing/2014/main" id="{F940FA7C-0178-FC42-989D-133C7D3EF04D}"/>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493" name="Group 590">
            <a:extLst>
              <a:ext uri="{FF2B5EF4-FFF2-40B4-BE49-F238E27FC236}">
                <a16:creationId xmlns:a16="http://schemas.microsoft.com/office/drawing/2014/main" id="{AADF67FB-3BE7-EF42-B8A5-B005B506931A}"/>
              </a:ext>
            </a:extLst>
          </p:cNvPr>
          <p:cNvGrpSpPr>
            <a:grpSpLocks/>
          </p:cNvGrpSpPr>
          <p:nvPr/>
        </p:nvGrpSpPr>
        <p:grpSpPr bwMode="auto">
          <a:xfrm flipH="1">
            <a:off x="8552134" y="5526130"/>
            <a:ext cx="345630" cy="320302"/>
            <a:chOff x="2839" y="3501"/>
            <a:chExt cx="755" cy="803"/>
          </a:xfrm>
        </p:grpSpPr>
        <p:pic>
          <p:nvPicPr>
            <p:cNvPr id="494" name="Picture 591" descr="desktop_computer_stylized_medium">
              <a:extLst>
                <a:ext uri="{FF2B5EF4-FFF2-40B4-BE49-F238E27FC236}">
                  <a16:creationId xmlns:a16="http://schemas.microsoft.com/office/drawing/2014/main" id="{0BBC0FBB-DA3F-874A-8EBE-B51C772E068F}"/>
                </a:ext>
              </a:extLst>
            </p:cNvPr>
            <p:cNvPicPr>
              <a:picLocks noChangeAspect="1" noChangeArrowheads="1"/>
            </p:cNvPicPr>
            <p:nvPr/>
          </p:nvPicPr>
          <p:blipFill>
            <a:blip r:embed="rId18"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95" name="Freeform 592">
              <a:extLst>
                <a:ext uri="{FF2B5EF4-FFF2-40B4-BE49-F238E27FC236}">
                  <a16:creationId xmlns:a16="http://schemas.microsoft.com/office/drawing/2014/main" id="{A9932DBD-03D1-3E48-AE83-712DE720FE47}"/>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496" name="Group 1064">
            <a:extLst>
              <a:ext uri="{FF2B5EF4-FFF2-40B4-BE49-F238E27FC236}">
                <a16:creationId xmlns:a16="http://schemas.microsoft.com/office/drawing/2014/main" id="{FC2552CF-9AC0-3243-8999-6808B911C762}"/>
              </a:ext>
            </a:extLst>
          </p:cNvPr>
          <p:cNvGrpSpPr>
            <a:grpSpLocks/>
          </p:cNvGrpSpPr>
          <p:nvPr/>
        </p:nvGrpSpPr>
        <p:grpSpPr bwMode="auto">
          <a:xfrm>
            <a:off x="9534746" y="5795138"/>
            <a:ext cx="319264" cy="253379"/>
            <a:chOff x="877" y="1008"/>
            <a:chExt cx="2747" cy="2591"/>
          </a:xfrm>
        </p:grpSpPr>
        <p:pic>
          <p:nvPicPr>
            <p:cNvPr id="497" name="Picture 1065" descr="antenna_stylized">
              <a:extLst>
                <a:ext uri="{FF2B5EF4-FFF2-40B4-BE49-F238E27FC236}">
                  <a16:creationId xmlns:a16="http://schemas.microsoft.com/office/drawing/2014/main" id="{87938519-94DB-D545-A29A-7EDE5E412B2B}"/>
                </a:ext>
              </a:extLst>
            </p:cNvPr>
            <p:cNvPicPr>
              <a:picLocks noChangeAspect="1" noChangeArrowheads="1"/>
            </p:cNvPicPr>
            <p:nvPr/>
          </p:nvPicPr>
          <p:blipFill>
            <a:blip r:embed="rId19">
              <a:extLst>
                <a:ext uri="{28A0092B-C50C-407E-A947-70E740481C1C}">
                  <a14:useLocalDpi xmlns:a14="http://schemas.microsoft.com/office/drawing/2010/main" val="0"/>
                </a:ext>
              </a:extLst>
            </a:blip>
            <a:srcRect/>
            <a:stretch>
              <a:fillRect/>
            </a:stretch>
          </p:blipFill>
          <p:spPr bwMode="auto">
            <a:xfrm>
              <a:off x="877" y="1008"/>
              <a:ext cx="2725" cy="14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98" name="Picture 1066" descr="laptop_keyboard">
              <a:extLst>
                <a:ext uri="{FF2B5EF4-FFF2-40B4-BE49-F238E27FC236}">
                  <a16:creationId xmlns:a16="http://schemas.microsoft.com/office/drawing/2014/main" id="{2D71707C-83CA-1C4B-8508-67E56E2ADD03}"/>
                </a:ext>
              </a:extLst>
            </p:cNvPr>
            <p:cNvPicPr>
              <a:picLocks noChangeAspect="1" noChangeArrowheads="1"/>
            </p:cNvPicPr>
            <p:nvPr/>
          </p:nvPicPr>
          <p:blipFill>
            <a:blip r:embed="rId20">
              <a:extLst>
                <a:ext uri="{28A0092B-C50C-407E-A947-70E740481C1C}">
                  <a14:useLocalDpi xmlns:a14="http://schemas.microsoft.com/office/drawing/2010/main" val="0"/>
                </a:ext>
              </a:extLst>
            </a:blip>
            <a:srcRect/>
            <a:stretch>
              <a:fillRect/>
            </a:stretch>
          </p:blipFill>
          <p:spPr bwMode="auto">
            <a:xfrm rot="109064" flipH="1">
              <a:off x="1009" y="2586"/>
              <a:ext cx="2245" cy="1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99" name="Freeform 1067">
              <a:extLst>
                <a:ext uri="{FF2B5EF4-FFF2-40B4-BE49-F238E27FC236}">
                  <a16:creationId xmlns:a16="http://schemas.microsoft.com/office/drawing/2014/main" id="{73F0FEB4-8393-CC4E-8318-ED16B301B6DC}"/>
                </a:ext>
              </a:extLst>
            </p:cNvPr>
            <p:cNvSpPr>
              <a:spLocks/>
            </p:cNvSpPr>
            <p:nvPr/>
          </p:nvSpPr>
          <p:spPr bwMode="auto">
            <a:xfrm>
              <a:off x="1753" y="1603"/>
              <a:ext cx="1807" cy="1322"/>
            </a:xfrm>
            <a:custGeom>
              <a:avLst/>
              <a:gdLst>
                <a:gd name="T0" fmla="*/ 1 w 2982"/>
                <a:gd name="T1" fmla="*/ 0 h 2442"/>
                <a:gd name="T2" fmla="*/ 0 w 2982"/>
                <a:gd name="T3" fmla="*/ 1 h 2442"/>
                <a:gd name="T4" fmla="*/ 2 w 2982"/>
                <a:gd name="T5" fmla="*/ 1 h 2442"/>
                <a:gd name="T6" fmla="*/ 2 w 2982"/>
                <a:gd name="T7" fmla="*/ 1 h 2442"/>
                <a:gd name="T8" fmla="*/ 1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pic>
          <p:nvPicPr>
            <p:cNvPr id="500" name="Picture 1068" descr="screen">
              <a:extLst>
                <a:ext uri="{FF2B5EF4-FFF2-40B4-BE49-F238E27FC236}">
                  <a16:creationId xmlns:a16="http://schemas.microsoft.com/office/drawing/2014/main" id="{7FE7C88C-9EAD-8349-A46B-E909AEA6578E}"/>
                </a:ext>
              </a:extLst>
            </p:cNvPr>
            <p:cNvPicPr>
              <a:picLocks noChangeAspect="1" noChangeArrowheads="1"/>
            </p:cNvPicPr>
            <p:nvPr/>
          </p:nvPicPr>
          <p:blipFill>
            <a:blip r:embed="rId21">
              <a:extLst>
                <a:ext uri="{28A0092B-C50C-407E-A947-70E740481C1C}">
                  <a14:useLocalDpi xmlns:a14="http://schemas.microsoft.com/office/drawing/2010/main" val="0"/>
                </a:ext>
              </a:extLst>
            </a:blip>
            <a:srcRect/>
            <a:stretch>
              <a:fillRect/>
            </a:stretch>
          </p:blipFill>
          <p:spPr bwMode="auto">
            <a:xfrm>
              <a:off x="1842" y="1637"/>
              <a:ext cx="1642" cy="12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01" name="Freeform 1069">
              <a:extLst>
                <a:ext uri="{FF2B5EF4-FFF2-40B4-BE49-F238E27FC236}">
                  <a16:creationId xmlns:a16="http://schemas.microsoft.com/office/drawing/2014/main" id="{0DBCF6AD-8352-3C40-B68E-0383519D20A4}"/>
                </a:ext>
              </a:extLst>
            </p:cNvPr>
            <p:cNvSpPr>
              <a:spLocks/>
            </p:cNvSpPr>
            <p:nvPr/>
          </p:nvSpPr>
          <p:spPr bwMode="auto">
            <a:xfrm>
              <a:off x="2082" y="1564"/>
              <a:ext cx="1531" cy="246"/>
            </a:xfrm>
            <a:custGeom>
              <a:avLst/>
              <a:gdLst>
                <a:gd name="T0" fmla="*/ 1 w 2528"/>
                <a:gd name="T1" fmla="*/ 0 h 455"/>
                <a:gd name="T2" fmla="*/ 2 w 2528"/>
                <a:gd name="T3" fmla="*/ 1 h 455"/>
                <a:gd name="T4" fmla="*/ 2 w 2528"/>
                <a:gd name="T5" fmla="*/ 1 h 455"/>
                <a:gd name="T6" fmla="*/ 0 w 2528"/>
                <a:gd name="T7" fmla="*/ 1 h 455"/>
                <a:gd name="T8" fmla="*/ 1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02" name="Freeform 1070">
              <a:extLst>
                <a:ext uri="{FF2B5EF4-FFF2-40B4-BE49-F238E27FC236}">
                  <a16:creationId xmlns:a16="http://schemas.microsoft.com/office/drawing/2014/main" id="{3C23673E-599F-5241-B844-C8F96A051D11}"/>
                </a:ext>
              </a:extLst>
            </p:cNvPr>
            <p:cNvSpPr>
              <a:spLocks/>
            </p:cNvSpPr>
            <p:nvPr/>
          </p:nvSpPr>
          <p:spPr bwMode="auto">
            <a:xfrm>
              <a:off x="1737" y="1562"/>
              <a:ext cx="425" cy="1024"/>
            </a:xfrm>
            <a:custGeom>
              <a:avLst/>
              <a:gdLst>
                <a:gd name="T0" fmla="*/ 1 w 702"/>
                <a:gd name="T1" fmla="*/ 0 h 1893"/>
                <a:gd name="T2" fmla="*/ 0 w 702"/>
                <a:gd name="T3" fmla="*/ 1 h 1893"/>
                <a:gd name="T4" fmla="*/ 1 w 702"/>
                <a:gd name="T5" fmla="*/ 1 h 1893"/>
                <a:gd name="T6" fmla="*/ 1 w 702"/>
                <a:gd name="T7" fmla="*/ 1 h 1893"/>
                <a:gd name="T8" fmla="*/ 1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03" name="Freeform 1071">
              <a:extLst>
                <a:ext uri="{FF2B5EF4-FFF2-40B4-BE49-F238E27FC236}">
                  <a16:creationId xmlns:a16="http://schemas.microsoft.com/office/drawing/2014/main" id="{4D502A0C-8868-2C4E-B6B7-F46718640A2A}"/>
                </a:ext>
              </a:extLst>
            </p:cNvPr>
            <p:cNvSpPr>
              <a:spLocks/>
            </p:cNvSpPr>
            <p:nvPr/>
          </p:nvSpPr>
          <p:spPr bwMode="auto">
            <a:xfrm>
              <a:off x="3144" y="1745"/>
              <a:ext cx="458" cy="1182"/>
            </a:xfrm>
            <a:custGeom>
              <a:avLst/>
              <a:gdLst>
                <a:gd name="T0" fmla="*/ 1 w 756"/>
                <a:gd name="T1" fmla="*/ 0 h 2184"/>
                <a:gd name="T2" fmla="*/ 1 w 756"/>
                <a:gd name="T3" fmla="*/ 1 h 2184"/>
                <a:gd name="T4" fmla="*/ 0 w 756"/>
                <a:gd name="T5" fmla="*/ 1 h 2184"/>
                <a:gd name="T6" fmla="*/ 1 w 756"/>
                <a:gd name="T7" fmla="*/ 1 h 2184"/>
                <a:gd name="T8" fmla="*/ 1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04" name="Freeform 1072">
              <a:extLst>
                <a:ext uri="{FF2B5EF4-FFF2-40B4-BE49-F238E27FC236}">
                  <a16:creationId xmlns:a16="http://schemas.microsoft.com/office/drawing/2014/main" id="{154DEECF-C451-B140-A650-9DB9DCC41786}"/>
                </a:ext>
              </a:extLst>
            </p:cNvPr>
            <p:cNvSpPr>
              <a:spLocks/>
            </p:cNvSpPr>
            <p:nvPr/>
          </p:nvSpPr>
          <p:spPr bwMode="auto">
            <a:xfrm>
              <a:off x="1732" y="2534"/>
              <a:ext cx="1680" cy="399"/>
            </a:xfrm>
            <a:custGeom>
              <a:avLst/>
              <a:gdLst>
                <a:gd name="T0" fmla="*/ 1 w 2773"/>
                <a:gd name="T1" fmla="*/ 0 h 738"/>
                <a:gd name="T2" fmla="*/ 0 w 2773"/>
                <a:gd name="T3" fmla="*/ 1 h 738"/>
                <a:gd name="T4" fmla="*/ 2 w 2773"/>
                <a:gd name="T5" fmla="*/ 1 h 738"/>
                <a:gd name="T6" fmla="*/ 2 w 2773"/>
                <a:gd name="T7" fmla="*/ 1 h 738"/>
                <a:gd name="T8" fmla="*/ 1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05" name="Freeform 1073">
              <a:extLst>
                <a:ext uri="{FF2B5EF4-FFF2-40B4-BE49-F238E27FC236}">
                  <a16:creationId xmlns:a16="http://schemas.microsoft.com/office/drawing/2014/main" id="{61C09639-BDA6-1848-86B4-033F9F9979D9}"/>
                </a:ext>
              </a:extLst>
            </p:cNvPr>
            <p:cNvSpPr>
              <a:spLocks/>
            </p:cNvSpPr>
            <p:nvPr/>
          </p:nvSpPr>
          <p:spPr bwMode="auto">
            <a:xfrm>
              <a:off x="3195" y="1755"/>
              <a:ext cx="429" cy="1187"/>
            </a:xfrm>
            <a:custGeom>
              <a:avLst/>
              <a:gdLst>
                <a:gd name="T0" fmla="*/ 2 w 637"/>
                <a:gd name="T1" fmla="*/ 0 h 1659"/>
                <a:gd name="T2" fmla="*/ 2 w 637"/>
                <a:gd name="T3" fmla="*/ 0 h 1659"/>
                <a:gd name="T4" fmla="*/ 1 w 637"/>
                <a:gd name="T5" fmla="*/ 15 h 1659"/>
                <a:gd name="T6" fmla="*/ 0 w 637"/>
                <a:gd name="T7" fmla="*/ 15 h 1659"/>
                <a:gd name="T8" fmla="*/ 2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06" name="Freeform 1074">
              <a:extLst>
                <a:ext uri="{FF2B5EF4-FFF2-40B4-BE49-F238E27FC236}">
                  <a16:creationId xmlns:a16="http://schemas.microsoft.com/office/drawing/2014/main" id="{BBF9A35C-4B4A-604C-BCA3-20BC6C3D2D8B}"/>
                </a:ext>
              </a:extLst>
            </p:cNvPr>
            <p:cNvSpPr>
              <a:spLocks/>
            </p:cNvSpPr>
            <p:nvPr/>
          </p:nvSpPr>
          <p:spPr bwMode="auto">
            <a:xfrm>
              <a:off x="1734" y="2587"/>
              <a:ext cx="1494" cy="394"/>
            </a:xfrm>
            <a:custGeom>
              <a:avLst/>
              <a:gdLst>
                <a:gd name="T0" fmla="*/ 0 w 2216"/>
                <a:gd name="T1" fmla="*/ 0 h 550"/>
                <a:gd name="T2" fmla="*/ 1 w 2216"/>
                <a:gd name="T3" fmla="*/ 1 h 550"/>
                <a:gd name="T4" fmla="*/ 9 w 2216"/>
                <a:gd name="T5" fmla="*/ 5 h 550"/>
                <a:gd name="T6" fmla="*/ 9 w 2216"/>
                <a:gd name="T7" fmla="*/ 4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507" name="Group 1075">
              <a:extLst>
                <a:ext uri="{FF2B5EF4-FFF2-40B4-BE49-F238E27FC236}">
                  <a16:creationId xmlns:a16="http://schemas.microsoft.com/office/drawing/2014/main" id="{C228B10E-0BB1-8D40-9DB1-545E285C7600}"/>
                </a:ext>
              </a:extLst>
            </p:cNvPr>
            <p:cNvGrpSpPr>
              <a:grpSpLocks/>
            </p:cNvGrpSpPr>
            <p:nvPr/>
          </p:nvGrpSpPr>
          <p:grpSpPr bwMode="auto">
            <a:xfrm>
              <a:off x="1709" y="3008"/>
              <a:ext cx="507" cy="234"/>
              <a:chOff x="1740" y="2642"/>
              <a:chExt cx="752" cy="327"/>
            </a:xfrm>
          </p:grpSpPr>
          <p:sp>
            <p:nvSpPr>
              <p:cNvPr id="514" name="Freeform 1076">
                <a:extLst>
                  <a:ext uri="{FF2B5EF4-FFF2-40B4-BE49-F238E27FC236}">
                    <a16:creationId xmlns:a16="http://schemas.microsoft.com/office/drawing/2014/main" id="{DBE93115-3362-AE4D-A30A-337520C73917}"/>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15" name="Freeform 1077">
                <a:extLst>
                  <a:ext uri="{FF2B5EF4-FFF2-40B4-BE49-F238E27FC236}">
                    <a16:creationId xmlns:a16="http://schemas.microsoft.com/office/drawing/2014/main" id="{E980EACA-94CF-194A-AC7A-1415DBB4CAFA}"/>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16" name="Freeform 1078">
                <a:extLst>
                  <a:ext uri="{FF2B5EF4-FFF2-40B4-BE49-F238E27FC236}">
                    <a16:creationId xmlns:a16="http://schemas.microsoft.com/office/drawing/2014/main" id="{67C8CECC-A4D3-D543-A1C2-92A3DDD6045E}"/>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17" name="Freeform 1079">
                <a:extLst>
                  <a:ext uri="{FF2B5EF4-FFF2-40B4-BE49-F238E27FC236}">
                    <a16:creationId xmlns:a16="http://schemas.microsoft.com/office/drawing/2014/main" id="{DF7F90DA-E9FF-E64E-979A-F2C4CF6F27EF}"/>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18" name="Freeform 1080">
                <a:extLst>
                  <a:ext uri="{FF2B5EF4-FFF2-40B4-BE49-F238E27FC236}">
                    <a16:creationId xmlns:a16="http://schemas.microsoft.com/office/drawing/2014/main" id="{1FB7CFF5-5312-6B45-B1C9-1E8019D9AB7E}"/>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19" name="Freeform 1081">
                <a:extLst>
                  <a:ext uri="{FF2B5EF4-FFF2-40B4-BE49-F238E27FC236}">
                    <a16:creationId xmlns:a16="http://schemas.microsoft.com/office/drawing/2014/main" id="{F6743163-40E8-634F-BDA5-FD850E9C93C7}"/>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508" name="Freeform 1082">
              <a:extLst>
                <a:ext uri="{FF2B5EF4-FFF2-40B4-BE49-F238E27FC236}">
                  <a16:creationId xmlns:a16="http://schemas.microsoft.com/office/drawing/2014/main" id="{5C688E93-8024-AF4A-9FAE-F872353A70E6}"/>
                </a:ext>
              </a:extLst>
            </p:cNvPr>
            <p:cNvSpPr>
              <a:spLocks/>
            </p:cNvSpPr>
            <p:nvPr/>
          </p:nvSpPr>
          <p:spPr bwMode="auto">
            <a:xfrm>
              <a:off x="2577" y="3043"/>
              <a:ext cx="614" cy="514"/>
            </a:xfrm>
            <a:custGeom>
              <a:avLst/>
              <a:gdLst>
                <a:gd name="T0" fmla="*/ 1 w 990"/>
                <a:gd name="T1" fmla="*/ 2 h 792"/>
                <a:gd name="T2" fmla="*/ 1 w 990"/>
                <a:gd name="T3" fmla="*/ 0 h 792"/>
                <a:gd name="T4" fmla="*/ 1 w 990"/>
                <a:gd name="T5" fmla="*/ 1 h 792"/>
                <a:gd name="T6" fmla="*/ 0 w 990"/>
                <a:gd name="T7" fmla="*/ 2 h 792"/>
                <a:gd name="T8" fmla="*/ 1 w 990"/>
                <a:gd name="T9" fmla="*/ 2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09" name="Freeform 1083">
              <a:extLst>
                <a:ext uri="{FF2B5EF4-FFF2-40B4-BE49-F238E27FC236}">
                  <a16:creationId xmlns:a16="http://schemas.microsoft.com/office/drawing/2014/main" id="{E2D8B864-6DD1-D042-9409-8862ACC1AADF}"/>
                </a:ext>
              </a:extLst>
            </p:cNvPr>
            <p:cNvSpPr>
              <a:spLocks/>
            </p:cNvSpPr>
            <p:nvPr/>
          </p:nvSpPr>
          <p:spPr bwMode="auto">
            <a:xfrm>
              <a:off x="1010" y="3084"/>
              <a:ext cx="1571" cy="469"/>
            </a:xfrm>
            <a:custGeom>
              <a:avLst/>
              <a:gdLst>
                <a:gd name="T0" fmla="*/ 1 w 2532"/>
                <a:gd name="T1" fmla="*/ 0 h 723"/>
                <a:gd name="T2" fmla="*/ 1 w 2532"/>
                <a:gd name="T3" fmla="*/ 0 h 723"/>
                <a:gd name="T4" fmla="*/ 4 w 2532"/>
                <a:gd name="T5" fmla="*/ 2 h 723"/>
                <a:gd name="T6" fmla="*/ 4 w 2532"/>
                <a:gd name="T7" fmla="*/ 2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10" name="Freeform 1084">
              <a:extLst>
                <a:ext uri="{FF2B5EF4-FFF2-40B4-BE49-F238E27FC236}">
                  <a16:creationId xmlns:a16="http://schemas.microsoft.com/office/drawing/2014/main" id="{CC7A3F9E-B0BC-2945-B124-91C53102EAF2}"/>
                </a:ext>
              </a:extLst>
            </p:cNvPr>
            <p:cNvSpPr>
              <a:spLocks/>
            </p:cNvSpPr>
            <p:nvPr/>
          </p:nvSpPr>
          <p:spPr bwMode="auto">
            <a:xfrm>
              <a:off x="1011" y="2998"/>
              <a:ext cx="17" cy="95"/>
            </a:xfrm>
            <a:custGeom>
              <a:avLst/>
              <a:gdLst>
                <a:gd name="T0" fmla="*/ 1 w 26"/>
                <a:gd name="T1" fmla="*/ 1 h 147"/>
                <a:gd name="T2" fmla="*/ 1 w 26"/>
                <a:gd name="T3" fmla="*/ 1 h 147"/>
                <a:gd name="T4" fmla="*/ 0 w 26"/>
                <a:gd name="T5" fmla="*/ 1 h 147"/>
                <a:gd name="T6" fmla="*/ 1 w 26"/>
                <a:gd name="T7" fmla="*/ 0 h 147"/>
                <a:gd name="T8" fmla="*/ 1 w 26"/>
                <a:gd name="T9" fmla="*/ 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11" name="Freeform 1085">
              <a:extLst>
                <a:ext uri="{FF2B5EF4-FFF2-40B4-BE49-F238E27FC236}">
                  <a16:creationId xmlns:a16="http://schemas.microsoft.com/office/drawing/2014/main" id="{B8E20EA9-88B9-0A42-A470-7AF9E8810568}"/>
                </a:ext>
              </a:extLst>
            </p:cNvPr>
            <p:cNvSpPr>
              <a:spLocks/>
            </p:cNvSpPr>
            <p:nvPr/>
          </p:nvSpPr>
          <p:spPr bwMode="auto">
            <a:xfrm>
              <a:off x="1012" y="2611"/>
              <a:ext cx="730" cy="393"/>
            </a:xfrm>
            <a:custGeom>
              <a:avLst/>
              <a:gdLst>
                <a:gd name="T0" fmla="*/ 1 w 1176"/>
                <a:gd name="T1" fmla="*/ 0 h 606"/>
                <a:gd name="T2" fmla="*/ 0 w 1176"/>
                <a:gd name="T3" fmla="*/ 1 h 606"/>
                <a:gd name="T4" fmla="*/ 1 w 1176"/>
                <a:gd name="T5" fmla="*/ 1 h 606"/>
                <a:gd name="T6" fmla="*/ 1 w 1176"/>
                <a:gd name="T7" fmla="*/ 1 h 606"/>
                <a:gd name="T8" fmla="*/ 1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12" name="Freeform 1086">
              <a:extLst>
                <a:ext uri="{FF2B5EF4-FFF2-40B4-BE49-F238E27FC236}">
                  <a16:creationId xmlns:a16="http://schemas.microsoft.com/office/drawing/2014/main" id="{A9D04135-B045-A743-95D7-CA5EF36EE738}"/>
                </a:ext>
              </a:extLst>
            </p:cNvPr>
            <p:cNvSpPr>
              <a:spLocks/>
            </p:cNvSpPr>
            <p:nvPr/>
          </p:nvSpPr>
          <p:spPr bwMode="auto">
            <a:xfrm>
              <a:off x="1061" y="3018"/>
              <a:ext cx="1490" cy="451"/>
            </a:xfrm>
            <a:custGeom>
              <a:avLst/>
              <a:gdLst>
                <a:gd name="T0" fmla="*/ 1 w 2532"/>
                <a:gd name="T1" fmla="*/ 0 h 723"/>
                <a:gd name="T2" fmla="*/ 1 w 2532"/>
                <a:gd name="T3" fmla="*/ 0 h 723"/>
                <a:gd name="T4" fmla="*/ 1 w 2532"/>
                <a:gd name="T5" fmla="*/ 1 h 723"/>
                <a:gd name="T6" fmla="*/ 1 w 2532"/>
                <a:gd name="T7" fmla="*/ 1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13" name="Freeform 1087">
              <a:extLst>
                <a:ext uri="{FF2B5EF4-FFF2-40B4-BE49-F238E27FC236}">
                  <a16:creationId xmlns:a16="http://schemas.microsoft.com/office/drawing/2014/main" id="{C0583F57-71B7-B142-BC2A-15444A0CF4E5}"/>
                </a:ext>
              </a:extLst>
            </p:cNvPr>
            <p:cNvSpPr>
              <a:spLocks/>
            </p:cNvSpPr>
            <p:nvPr/>
          </p:nvSpPr>
          <p:spPr bwMode="auto">
            <a:xfrm flipV="1">
              <a:off x="2549" y="2986"/>
              <a:ext cx="608" cy="467"/>
            </a:xfrm>
            <a:custGeom>
              <a:avLst/>
              <a:gdLst>
                <a:gd name="T0" fmla="*/ 0 w 2532"/>
                <a:gd name="T1" fmla="*/ 0 h 723"/>
                <a:gd name="T2" fmla="*/ 0 w 2532"/>
                <a:gd name="T3" fmla="*/ 0 h 723"/>
                <a:gd name="T4" fmla="*/ 0 w 2532"/>
                <a:gd name="T5" fmla="*/ 2 h 723"/>
                <a:gd name="T6" fmla="*/ 0 w 2532"/>
                <a:gd name="T7" fmla="*/ 2 h 723"/>
                <a:gd name="T8" fmla="*/ 0 w 2532"/>
                <a:gd name="T9" fmla="*/ 1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175" name="Freeform 984">
            <a:extLst>
              <a:ext uri="{FF2B5EF4-FFF2-40B4-BE49-F238E27FC236}">
                <a16:creationId xmlns:a16="http://schemas.microsoft.com/office/drawing/2014/main" id="{69921432-2526-D74B-B1B3-EF4990D573EA}"/>
              </a:ext>
            </a:extLst>
          </p:cNvPr>
          <p:cNvSpPr>
            <a:spLocks/>
          </p:cNvSpPr>
          <p:nvPr/>
        </p:nvSpPr>
        <p:spPr bwMode="auto">
          <a:xfrm>
            <a:off x="10153593" y="5636971"/>
            <a:ext cx="34049" cy="332924"/>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77" name="Freeform 986">
            <a:extLst>
              <a:ext uri="{FF2B5EF4-FFF2-40B4-BE49-F238E27FC236}">
                <a16:creationId xmlns:a16="http://schemas.microsoft.com/office/drawing/2014/main" id="{210AB56E-8E3A-464C-BA90-E5EE13DE14AA}"/>
              </a:ext>
            </a:extLst>
          </p:cNvPr>
          <p:cNvSpPr>
            <a:spLocks/>
          </p:cNvSpPr>
          <p:nvPr/>
        </p:nvSpPr>
        <p:spPr bwMode="auto">
          <a:xfrm>
            <a:off x="10159970" y="5656923"/>
            <a:ext cx="20333" cy="308020"/>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78" name="Freeform 987">
            <a:extLst>
              <a:ext uri="{FF2B5EF4-FFF2-40B4-BE49-F238E27FC236}">
                <a16:creationId xmlns:a16="http://schemas.microsoft.com/office/drawing/2014/main" id="{4B6304D8-37E4-9743-9663-D2140A3373CD}"/>
              </a:ext>
            </a:extLst>
          </p:cNvPr>
          <p:cNvSpPr>
            <a:spLocks/>
          </p:cNvSpPr>
          <p:nvPr/>
        </p:nvSpPr>
        <p:spPr bwMode="auto">
          <a:xfrm>
            <a:off x="10155518" y="5812753"/>
            <a:ext cx="31643" cy="27525"/>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79" name="Rectangle 988">
            <a:extLst>
              <a:ext uri="{FF2B5EF4-FFF2-40B4-BE49-F238E27FC236}">
                <a16:creationId xmlns:a16="http://schemas.microsoft.com/office/drawing/2014/main" id="{01DA0D94-4858-4748-835A-0A295C76DA10}"/>
              </a:ext>
            </a:extLst>
          </p:cNvPr>
          <p:cNvSpPr>
            <a:spLocks noChangeArrowheads="1"/>
          </p:cNvSpPr>
          <p:nvPr/>
        </p:nvSpPr>
        <p:spPr bwMode="auto">
          <a:xfrm>
            <a:off x="10026299" y="5674399"/>
            <a:ext cx="71949" cy="6845"/>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180" name="Group 989">
            <a:extLst>
              <a:ext uri="{FF2B5EF4-FFF2-40B4-BE49-F238E27FC236}">
                <a16:creationId xmlns:a16="http://schemas.microsoft.com/office/drawing/2014/main" id="{653C7E87-1F7F-B94B-970F-8043BE6AD494}"/>
              </a:ext>
            </a:extLst>
          </p:cNvPr>
          <p:cNvGrpSpPr>
            <a:grpSpLocks/>
          </p:cNvGrpSpPr>
          <p:nvPr/>
        </p:nvGrpSpPr>
        <p:grpSpPr bwMode="auto">
          <a:xfrm>
            <a:off x="10091149" y="5671195"/>
            <a:ext cx="69903" cy="21117"/>
            <a:chOff x="614" y="2568"/>
            <a:chExt cx="725" cy="139"/>
          </a:xfrm>
        </p:grpSpPr>
        <p:sp>
          <p:nvSpPr>
            <p:cNvPr id="205" name="AutoShape 990">
              <a:extLst>
                <a:ext uri="{FF2B5EF4-FFF2-40B4-BE49-F238E27FC236}">
                  <a16:creationId xmlns:a16="http://schemas.microsoft.com/office/drawing/2014/main" id="{9E8BF054-B12E-C746-9DCC-FFC0FBE11704}"/>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06" name="AutoShape 991">
              <a:extLst>
                <a:ext uri="{FF2B5EF4-FFF2-40B4-BE49-F238E27FC236}">
                  <a16:creationId xmlns:a16="http://schemas.microsoft.com/office/drawing/2014/main" id="{60A26098-3AC3-5F48-AF12-0376133BA22E}"/>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181" name="Rectangle 992">
            <a:extLst>
              <a:ext uri="{FF2B5EF4-FFF2-40B4-BE49-F238E27FC236}">
                <a16:creationId xmlns:a16="http://schemas.microsoft.com/office/drawing/2014/main" id="{AB0AE9A0-AEC6-B542-BAA1-AD6A9E2574EA}"/>
              </a:ext>
            </a:extLst>
          </p:cNvPr>
          <p:cNvSpPr>
            <a:spLocks noChangeArrowheads="1"/>
          </p:cNvSpPr>
          <p:nvPr/>
        </p:nvSpPr>
        <p:spPr bwMode="auto">
          <a:xfrm>
            <a:off x="10027502" y="5722750"/>
            <a:ext cx="71949" cy="6845"/>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182" name="Group 993">
            <a:extLst>
              <a:ext uri="{FF2B5EF4-FFF2-40B4-BE49-F238E27FC236}">
                <a16:creationId xmlns:a16="http://schemas.microsoft.com/office/drawing/2014/main" id="{2E23BBDE-93A3-014A-8AD9-509F2B133316}"/>
              </a:ext>
            </a:extLst>
          </p:cNvPr>
          <p:cNvGrpSpPr>
            <a:grpSpLocks/>
          </p:cNvGrpSpPr>
          <p:nvPr/>
        </p:nvGrpSpPr>
        <p:grpSpPr bwMode="auto">
          <a:xfrm>
            <a:off x="10090909" y="5718672"/>
            <a:ext cx="69903" cy="19515"/>
            <a:chOff x="614" y="2568"/>
            <a:chExt cx="725" cy="139"/>
          </a:xfrm>
        </p:grpSpPr>
        <p:sp>
          <p:nvSpPr>
            <p:cNvPr id="203" name="AutoShape 994">
              <a:extLst>
                <a:ext uri="{FF2B5EF4-FFF2-40B4-BE49-F238E27FC236}">
                  <a16:creationId xmlns:a16="http://schemas.microsoft.com/office/drawing/2014/main" id="{CF10A6D2-6E36-BA46-8AB3-2A153E9ECE0D}"/>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04" name="AutoShape 995">
              <a:extLst>
                <a:ext uri="{FF2B5EF4-FFF2-40B4-BE49-F238E27FC236}">
                  <a16:creationId xmlns:a16="http://schemas.microsoft.com/office/drawing/2014/main" id="{964D14B2-2639-5A46-B2D5-48A8B0C3199B}"/>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183" name="Rectangle 996">
            <a:extLst>
              <a:ext uri="{FF2B5EF4-FFF2-40B4-BE49-F238E27FC236}">
                <a16:creationId xmlns:a16="http://schemas.microsoft.com/office/drawing/2014/main" id="{426E7337-36DD-B64A-88F7-00D5A742F9A0}"/>
              </a:ext>
            </a:extLst>
          </p:cNvPr>
          <p:cNvSpPr>
            <a:spLocks noChangeArrowheads="1"/>
          </p:cNvSpPr>
          <p:nvPr/>
        </p:nvSpPr>
        <p:spPr bwMode="auto">
          <a:xfrm>
            <a:off x="10027502" y="5771101"/>
            <a:ext cx="71949" cy="6845"/>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84" name="Rectangle 997">
            <a:extLst>
              <a:ext uri="{FF2B5EF4-FFF2-40B4-BE49-F238E27FC236}">
                <a16:creationId xmlns:a16="http://schemas.microsoft.com/office/drawing/2014/main" id="{BE4D7353-7D2D-9F42-8A6A-65BAA6259C09}"/>
              </a:ext>
            </a:extLst>
          </p:cNvPr>
          <p:cNvSpPr>
            <a:spLocks noChangeArrowheads="1"/>
          </p:cNvSpPr>
          <p:nvPr/>
        </p:nvSpPr>
        <p:spPr bwMode="auto">
          <a:xfrm>
            <a:off x="10028705" y="5814938"/>
            <a:ext cx="71949" cy="6845"/>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185" name="Group 998">
            <a:extLst>
              <a:ext uri="{FF2B5EF4-FFF2-40B4-BE49-F238E27FC236}">
                <a16:creationId xmlns:a16="http://schemas.microsoft.com/office/drawing/2014/main" id="{10644FFB-BF70-614B-94F5-58CB99D12E0E}"/>
              </a:ext>
            </a:extLst>
          </p:cNvPr>
          <p:cNvGrpSpPr>
            <a:grpSpLocks/>
          </p:cNvGrpSpPr>
          <p:nvPr/>
        </p:nvGrpSpPr>
        <p:grpSpPr bwMode="auto">
          <a:xfrm>
            <a:off x="10089465" y="5810860"/>
            <a:ext cx="70024" cy="21991"/>
            <a:chOff x="614" y="2568"/>
            <a:chExt cx="725" cy="139"/>
          </a:xfrm>
        </p:grpSpPr>
        <p:sp>
          <p:nvSpPr>
            <p:cNvPr id="201" name="AutoShape 999">
              <a:extLst>
                <a:ext uri="{FF2B5EF4-FFF2-40B4-BE49-F238E27FC236}">
                  <a16:creationId xmlns:a16="http://schemas.microsoft.com/office/drawing/2014/main" id="{2EEDFBCE-8402-0442-A96B-A6412C51C661}"/>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02" name="AutoShape 1000">
              <a:extLst>
                <a:ext uri="{FF2B5EF4-FFF2-40B4-BE49-F238E27FC236}">
                  <a16:creationId xmlns:a16="http://schemas.microsoft.com/office/drawing/2014/main" id="{5BBF678C-8365-374C-8592-2F4010918330}"/>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186" name="Freeform 1001">
            <a:extLst>
              <a:ext uri="{FF2B5EF4-FFF2-40B4-BE49-F238E27FC236}">
                <a16:creationId xmlns:a16="http://schemas.microsoft.com/office/drawing/2014/main" id="{43320BBC-6D3F-CE4C-AE57-EE45F3319F3F}"/>
              </a:ext>
            </a:extLst>
          </p:cNvPr>
          <p:cNvSpPr>
            <a:spLocks/>
          </p:cNvSpPr>
          <p:nvPr/>
        </p:nvSpPr>
        <p:spPr bwMode="auto">
          <a:xfrm>
            <a:off x="10156000" y="5771101"/>
            <a:ext cx="31643" cy="27380"/>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187" name="Group 1002">
            <a:extLst>
              <a:ext uri="{FF2B5EF4-FFF2-40B4-BE49-F238E27FC236}">
                <a16:creationId xmlns:a16="http://schemas.microsoft.com/office/drawing/2014/main" id="{4ED748C4-471F-B74E-9328-2437DB94B8F7}"/>
              </a:ext>
            </a:extLst>
          </p:cNvPr>
          <p:cNvGrpSpPr>
            <a:grpSpLocks/>
          </p:cNvGrpSpPr>
          <p:nvPr/>
        </p:nvGrpSpPr>
        <p:grpSpPr bwMode="auto">
          <a:xfrm>
            <a:off x="10089946" y="5767169"/>
            <a:ext cx="70024" cy="20243"/>
            <a:chOff x="614" y="2568"/>
            <a:chExt cx="725" cy="139"/>
          </a:xfrm>
        </p:grpSpPr>
        <p:sp>
          <p:nvSpPr>
            <p:cNvPr id="199" name="AutoShape 1003">
              <a:extLst>
                <a:ext uri="{FF2B5EF4-FFF2-40B4-BE49-F238E27FC236}">
                  <a16:creationId xmlns:a16="http://schemas.microsoft.com/office/drawing/2014/main" id="{DE163CA4-FABE-9B4C-973B-7160FB0CA87A}"/>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00" name="AutoShape 1004">
              <a:extLst>
                <a:ext uri="{FF2B5EF4-FFF2-40B4-BE49-F238E27FC236}">
                  <a16:creationId xmlns:a16="http://schemas.microsoft.com/office/drawing/2014/main" id="{D50A283A-2FFB-A24F-A406-2910EEA8C430}"/>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188" name="Rectangle 1005">
            <a:extLst>
              <a:ext uri="{FF2B5EF4-FFF2-40B4-BE49-F238E27FC236}">
                <a16:creationId xmlns:a16="http://schemas.microsoft.com/office/drawing/2014/main" id="{42659E43-E287-8942-BD23-94141CB4BE81}"/>
              </a:ext>
            </a:extLst>
          </p:cNvPr>
          <p:cNvSpPr>
            <a:spLocks noChangeArrowheads="1"/>
          </p:cNvSpPr>
          <p:nvPr/>
        </p:nvSpPr>
        <p:spPr bwMode="auto">
          <a:xfrm>
            <a:off x="10150946" y="5636388"/>
            <a:ext cx="8422" cy="332778"/>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89" name="Freeform 1006">
            <a:extLst>
              <a:ext uri="{FF2B5EF4-FFF2-40B4-BE49-F238E27FC236}">
                <a16:creationId xmlns:a16="http://schemas.microsoft.com/office/drawing/2014/main" id="{48DEF8E3-26E3-0E48-88EA-BAB435AE5150}"/>
              </a:ext>
            </a:extLst>
          </p:cNvPr>
          <p:cNvSpPr>
            <a:spLocks/>
          </p:cNvSpPr>
          <p:nvPr/>
        </p:nvSpPr>
        <p:spPr bwMode="auto">
          <a:xfrm>
            <a:off x="10158887" y="5720566"/>
            <a:ext cx="28515" cy="31020"/>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90" name="Freeform 1007">
            <a:extLst>
              <a:ext uri="{FF2B5EF4-FFF2-40B4-BE49-F238E27FC236}">
                <a16:creationId xmlns:a16="http://schemas.microsoft.com/office/drawing/2014/main" id="{7869EB64-11F6-624E-9B28-6986DD9D076F}"/>
              </a:ext>
            </a:extLst>
          </p:cNvPr>
          <p:cNvSpPr>
            <a:spLocks/>
          </p:cNvSpPr>
          <p:nvPr/>
        </p:nvSpPr>
        <p:spPr bwMode="auto">
          <a:xfrm>
            <a:off x="10159248" y="5672943"/>
            <a:ext cx="29357" cy="34953"/>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91" name="Oval 1008">
            <a:extLst>
              <a:ext uri="{FF2B5EF4-FFF2-40B4-BE49-F238E27FC236}">
                <a16:creationId xmlns:a16="http://schemas.microsoft.com/office/drawing/2014/main" id="{322E0F0C-40A1-7E43-B9BC-A271C6411EAF}"/>
              </a:ext>
            </a:extLst>
          </p:cNvPr>
          <p:cNvSpPr>
            <a:spLocks noChangeArrowheads="1"/>
          </p:cNvSpPr>
          <p:nvPr/>
        </p:nvSpPr>
        <p:spPr bwMode="auto">
          <a:xfrm>
            <a:off x="10183311" y="5954166"/>
            <a:ext cx="6016" cy="1383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92" name="Freeform 1009">
            <a:extLst>
              <a:ext uri="{FF2B5EF4-FFF2-40B4-BE49-F238E27FC236}">
                <a16:creationId xmlns:a16="http://schemas.microsoft.com/office/drawing/2014/main" id="{2C34A91D-8DF1-DE40-8F88-B7AB2BE630CE}"/>
              </a:ext>
            </a:extLst>
          </p:cNvPr>
          <p:cNvSpPr>
            <a:spLocks/>
          </p:cNvSpPr>
          <p:nvPr/>
        </p:nvSpPr>
        <p:spPr bwMode="auto">
          <a:xfrm>
            <a:off x="10157684" y="5954603"/>
            <a:ext cx="29477" cy="29127"/>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93" name="AutoShape 1010">
            <a:extLst>
              <a:ext uri="{FF2B5EF4-FFF2-40B4-BE49-F238E27FC236}">
                <a16:creationId xmlns:a16="http://schemas.microsoft.com/office/drawing/2014/main" id="{C10585A3-5046-F44C-A720-1B5360D1A1E0}"/>
              </a:ext>
            </a:extLst>
          </p:cNvPr>
          <p:cNvSpPr>
            <a:spLocks noChangeArrowheads="1"/>
          </p:cNvSpPr>
          <p:nvPr/>
        </p:nvSpPr>
        <p:spPr bwMode="auto">
          <a:xfrm>
            <a:off x="10017877" y="5963487"/>
            <a:ext cx="143898" cy="21845"/>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94" name="AutoShape 1011">
            <a:extLst>
              <a:ext uri="{FF2B5EF4-FFF2-40B4-BE49-F238E27FC236}">
                <a16:creationId xmlns:a16="http://schemas.microsoft.com/office/drawing/2014/main" id="{0F1CC371-A8A5-1146-9D54-06BA5783B279}"/>
              </a:ext>
            </a:extLst>
          </p:cNvPr>
          <p:cNvSpPr>
            <a:spLocks noChangeArrowheads="1"/>
          </p:cNvSpPr>
          <p:nvPr/>
        </p:nvSpPr>
        <p:spPr bwMode="auto">
          <a:xfrm>
            <a:off x="10026299" y="5969166"/>
            <a:ext cx="128257" cy="11505"/>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95" name="Oval 1012">
            <a:extLst>
              <a:ext uri="{FF2B5EF4-FFF2-40B4-BE49-F238E27FC236}">
                <a16:creationId xmlns:a16="http://schemas.microsoft.com/office/drawing/2014/main" id="{165ACFDB-EB0A-EF4A-A53B-E952BF38B28E}"/>
              </a:ext>
            </a:extLst>
          </p:cNvPr>
          <p:cNvSpPr>
            <a:spLocks noChangeArrowheads="1"/>
          </p:cNvSpPr>
          <p:nvPr/>
        </p:nvSpPr>
        <p:spPr bwMode="auto">
          <a:xfrm>
            <a:off x="10038210" y="5920815"/>
            <a:ext cx="19130" cy="20680"/>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96" name="Oval 1013">
            <a:extLst>
              <a:ext uri="{FF2B5EF4-FFF2-40B4-BE49-F238E27FC236}">
                <a16:creationId xmlns:a16="http://schemas.microsoft.com/office/drawing/2014/main" id="{8E1C86F1-E8A5-AB43-9FBE-05329F11F8D9}"/>
              </a:ext>
            </a:extLst>
          </p:cNvPr>
          <p:cNvSpPr>
            <a:spLocks noChangeArrowheads="1"/>
          </p:cNvSpPr>
          <p:nvPr/>
        </p:nvSpPr>
        <p:spPr bwMode="auto">
          <a:xfrm>
            <a:off x="10059867" y="5920815"/>
            <a:ext cx="19130" cy="20680"/>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dirty="0">
              <a:ln>
                <a:noFill/>
              </a:ln>
              <a:solidFill>
                <a:srgbClr val="FF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97" name="Oval 1014">
            <a:extLst>
              <a:ext uri="{FF2B5EF4-FFF2-40B4-BE49-F238E27FC236}">
                <a16:creationId xmlns:a16="http://schemas.microsoft.com/office/drawing/2014/main" id="{0C189499-8A09-3E4B-B216-1DBC5D3CDC71}"/>
              </a:ext>
            </a:extLst>
          </p:cNvPr>
          <p:cNvSpPr>
            <a:spLocks noChangeArrowheads="1"/>
          </p:cNvSpPr>
          <p:nvPr/>
        </p:nvSpPr>
        <p:spPr bwMode="auto">
          <a:xfrm>
            <a:off x="10080201" y="5920815"/>
            <a:ext cx="19130" cy="20680"/>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98" name="Rectangle 1015">
            <a:extLst>
              <a:ext uri="{FF2B5EF4-FFF2-40B4-BE49-F238E27FC236}">
                <a16:creationId xmlns:a16="http://schemas.microsoft.com/office/drawing/2014/main" id="{F801E0C5-03DC-4947-89BB-24F841D73CA1}"/>
              </a:ext>
            </a:extLst>
          </p:cNvPr>
          <p:cNvSpPr>
            <a:spLocks noChangeArrowheads="1"/>
          </p:cNvSpPr>
          <p:nvPr/>
        </p:nvSpPr>
        <p:spPr bwMode="auto">
          <a:xfrm>
            <a:off x="10129410" y="5841444"/>
            <a:ext cx="9625" cy="110538"/>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9" name="Rectangle 8">
            <a:extLst>
              <a:ext uri="{FF2B5EF4-FFF2-40B4-BE49-F238E27FC236}">
                <a16:creationId xmlns:a16="http://schemas.microsoft.com/office/drawing/2014/main" id="{04483029-0B46-154F-9CA3-FEA06875B8DB}"/>
              </a:ext>
            </a:extLst>
          </p:cNvPr>
          <p:cNvSpPr/>
          <p:nvPr/>
        </p:nvSpPr>
        <p:spPr>
          <a:xfrm>
            <a:off x="6539916" y="1365914"/>
            <a:ext cx="5359400" cy="4954628"/>
          </a:xfrm>
          <a:prstGeom prst="rect">
            <a:avLst/>
          </a:prstGeom>
          <a:solidFill>
            <a:schemeClr val="bg1">
              <a:alpha val="6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11" name="Group 10">
            <a:extLst>
              <a:ext uri="{FF2B5EF4-FFF2-40B4-BE49-F238E27FC236}">
                <a16:creationId xmlns:a16="http://schemas.microsoft.com/office/drawing/2014/main" id="{41AB30C9-9641-104B-9006-CB16D4919778}"/>
              </a:ext>
            </a:extLst>
          </p:cNvPr>
          <p:cNvGrpSpPr/>
          <p:nvPr/>
        </p:nvGrpSpPr>
        <p:grpSpPr>
          <a:xfrm>
            <a:off x="7680324" y="1814171"/>
            <a:ext cx="2755429" cy="4250670"/>
            <a:chOff x="7680324" y="1814171"/>
            <a:chExt cx="2755429" cy="4250670"/>
          </a:xfrm>
        </p:grpSpPr>
        <p:grpSp>
          <p:nvGrpSpPr>
            <p:cNvPr id="49" name="Group 652">
              <a:extLst>
                <a:ext uri="{FF2B5EF4-FFF2-40B4-BE49-F238E27FC236}">
                  <a16:creationId xmlns:a16="http://schemas.microsoft.com/office/drawing/2014/main" id="{F4E63F52-683B-8244-A48E-D8CF833CC085}"/>
                </a:ext>
              </a:extLst>
            </p:cNvPr>
            <p:cNvGrpSpPr>
              <a:grpSpLocks/>
            </p:cNvGrpSpPr>
            <p:nvPr/>
          </p:nvGrpSpPr>
          <p:grpSpPr bwMode="auto">
            <a:xfrm>
              <a:off x="7750224" y="1859725"/>
              <a:ext cx="415925" cy="385763"/>
              <a:chOff x="2751" y="1851"/>
              <a:chExt cx="462" cy="478"/>
            </a:xfrm>
          </p:grpSpPr>
          <p:pic>
            <p:nvPicPr>
              <p:cNvPr id="359" name="Picture 653" descr="iphone_stylized_small">
                <a:extLst>
                  <a:ext uri="{FF2B5EF4-FFF2-40B4-BE49-F238E27FC236}">
                    <a16:creationId xmlns:a16="http://schemas.microsoft.com/office/drawing/2014/main" id="{EDF1EC93-A6E5-964F-B0D6-EE56B282AEB0}"/>
                  </a:ext>
                </a:extLst>
              </p:cNvPr>
              <p:cNvPicPr>
                <a:picLocks noChangeAspect="1" noChangeArrowheads="1"/>
              </p:cNvPicPr>
              <p:nvPr/>
            </p:nvPicPr>
            <p:blipFill>
              <a:blip r:embed="rId22" cstate="print">
                <a:extLst>
                  <a:ext uri="{28A0092B-C50C-407E-A947-70E740481C1C}">
                    <a14:useLocalDpi xmlns:a14="http://schemas.microsoft.com/office/drawing/2010/main" val="0"/>
                  </a:ext>
                </a:extLst>
              </a:blip>
              <a:srcRect/>
              <a:stretch>
                <a:fillRect/>
              </a:stretch>
            </p:blipFill>
            <p:spPr bwMode="auto">
              <a:xfrm>
                <a:off x="2928" y="1922"/>
                <a:ext cx="152"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60" name="Picture 654" descr="antenna_radiation_stylized">
                <a:extLst>
                  <a:ext uri="{FF2B5EF4-FFF2-40B4-BE49-F238E27FC236}">
                    <a16:creationId xmlns:a16="http://schemas.microsoft.com/office/drawing/2014/main" id="{0A17C594-505E-6F41-AEEB-272A31DFD269}"/>
                  </a:ext>
                </a:extLst>
              </p:cNvPr>
              <p:cNvPicPr>
                <a:picLocks noChangeAspect="1" noChangeArrowheads="1"/>
              </p:cNvPicPr>
              <p:nvPr/>
            </p:nvPicPr>
            <p:blipFill>
              <a:blip r:embed="rId23">
                <a:extLst>
                  <a:ext uri="{28A0092B-C50C-407E-A947-70E740481C1C}">
                    <a14:useLocalDpi xmlns:a14="http://schemas.microsoft.com/office/drawing/2010/main" val="0"/>
                  </a:ext>
                </a:extLst>
              </a:blip>
              <a:srcRect/>
              <a:stretch>
                <a:fillRect/>
              </a:stretch>
            </p:blipFill>
            <p:spPr bwMode="auto">
              <a:xfrm>
                <a:off x="2751" y="1851"/>
                <a:ext cx="462" cy="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487" name="Group 590">
              <a:extLst>
                <a:ext uri="{FF2B5EF4-FFF2-40B4-BE49-F238E27FC236}">
                  <a16:creationId xmlns:a16="http://schemas.microsoft.com/office/drawing/2014/main" id="{B2AAF0C3-BD73-634D-B492-B7CCF9735ED5}"/>
                </a:ext>
              </a:extLst>
            </p:cNvPr>
            <p:cNvGrpSpPr>
              <a:grpSpLocks/>
            </p:cNvGrpSpPr>
            <p:nvPr/>
          </p:nvGrpSpPr>
          <p:grpSpPr bwMode="auto">
            <a:xfrm flipH="1">
              <a:off x="7773981" y="5281060"/>
              <a:ext cx="345630" cy="320302"/>
              <a:chOff x="2839" y="3501"/>
              <a:chExt cx="755" cy="803"/>
            </a:xfrm>
          </p:grpSpPr>
          <p:pic>
            <p:nvPicPr>
              <p:cNvPr id="488" name="Picture 591" descr="desktop_computer_stylized_medium">
                <a:extLst>
                  <a:ext uri="{FF2B5EF4-FFF2-40B4-BE49-F238E27FC236}">
                    <a16:creationId xmlns:a16="http://schemas.microsoft.com/office/drawing/2014/main" id="{1B000E5D-AA79-9741-93EF-69776E79DCF7}"/>
                  </a:ext>
                </a:extLst>
              </p:cNvPr>
              <p:cNvPicPr>
                <a:picLocks noChangeAspect="1" noChangeArrowheads="1"/>
              </p:cNvPicPr>
              <p:nvPr/>
            </p:nvPicPr>
            <p:blipFill>
              <a:blip r:embed="rId18"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89" name="Freeform 592">
                <a:extLst>
                  <a:ext uri="{FF2B5EF4-FFF2-40B4-BE49-F238E27FC236}">
                    <a16:creationId xmlns:a16="http://schemas.microsoft.com/office/drawing/2014/main" id="{E285DBFE-A1C0-DE49-94FA-3F8D49F9AA49}"/>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612" name="Oval 611">
              <a:extLst>
                <a:ext uri="{FF2B5EF4-FFF2-40B4-BE49-F238E27FC236}">
                  <a16:creationId xmlns:a16="http://schemas.microsoft.com/office/drawing/2014/main" id="{626C6AB3-E95B-4E45-912D-03BD50D0AB9E}"/>
                </a:ext>
              </a:extLst>
            </p:cNvPr>
            <p:cNvSpPr/>
            <p:nvPr/>
          </p:nvSpPr>
          <p:spPr>
            <a:xfrm>
              <a:off x="7689254" y="5160841"/>
              <a:ext cx="612303" cy="510069"/>
            </a:xfrm>
            <a:prstGeom prst="ellipse">
              <a:avLst/>
            </a:prstGeom>
            <a:noFill/>
            <a:ln w="285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35" name="Oval 634">
              <a:extLst>
                <a:ext uri="{FF2B5EF4-FFF2-40B4-BE49-F238E27FC236}">
                  <a16:creationId xmlns:a16="http://schemas.microsoft.com/office/drawing/2014/main" id="{78E6AF30-B350-C649-8449-B69F6002DF42}"/>
                </a:ext>
              </a:extLst>
            </p:cNvPr>
            <p:cNvSpPr/>
            <p:nvPr/>
          </p:nvSpPr>
          <p:spPr>
            <a:xfrm>
              <a:off x="7680324" y="1814171"/>
              <a:ext cx="612303" cy="510069"/>
            </a:xfrm>
            <a:prstGeom prst="ellipse">
              <a:avLst/>
            </a:prstGeom>
            <a:noFill/>
            <a:ln w="285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38" name="Oval 637">
              <a:extLst>
                <a:ext uri="{FF2B5EF4-FFF2-40B4-BE49-F238E27FC236}">
                  <a16:creationId xmlns:a16="http://schemas.microsoft.com/office/drawing/2014/main" id="{C1E7801D-A747-164C-BE12-1FDEB3DFE743}"/>
                </a:ext>
              </a:extLst>
            </p:cNvPr>
            <p:cNvSpPr/>
            <p:nvPr/>
          </p:nvSpPr>
          <p:spPr>
            <a:xfrm>
              <a:off x="9823450" y="5554772"/>
              <a:ext cx="612303" cy="510069"/>
            </a:xfrm>
            <a:prstGeom prst="ellipse">
              <a:avLst/>
            </a:prstGeom>
            <a:noFill/>
            <a:ln w="285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nvGrpSpPr>
          <p:cNvPr id="571" name="Group 618">
            <a:extLst>
              <a:ext uri="{FF2B5EF4-FFF2-40B4-BE49-F238E27FC236}">
                <a16:creationId xmlns:a16="http://schemas.microsoft.com/office/drawing/2014/main" id="{580255E5-A809-CB45-994D-F69BD8D6F8D7}"/>
              </a:ext>
            </a:extLst>
          </p:cNvPr>
          <p:cNvGrpSpPr>
            <a:grpSpLocks/>
          </p:cNvGrpSpPr>
          <p:nvPr/>
        </p:nvGrpSpPr>
        <p:grpSpPr bwMode="auto">
          <a:xfrm>
            <a:off x="8005845" y="1168489"/>
            <a:ext cx="1065213" cy="965200"/>
            <a:chOff x="4047" y="420"/>
            <a:chExt cx="671" cy="608"/>
          </a:xfrm>
        </p:grpSpPr>
        <p:sp>
          <p:nvSpPr>
            <p:cNvPr id="572" name="Rectangle 227">
              <a:extLst>
                <a:ext uri="{FF2B5EF4-FFF2-40B4-BE49-F238E27FC236}">
                  <a16:creationId xmlns:a16="http://schemas.microsoft.com/office/drawing/2014/main" id="{B2F29371-16FD-D244-80BF-A52E1D7F8B8A}"/>
                </a:ext>
              </a:extLst>
            </p:cNvPr>
            <p:cNvSpPr>
              <a:spLocks noChangeArrowheads="1"/>
            </p:cNvSpPr>
            <p:nvPr/>
          </p:nvSpPr>
          <p:spPr bwMode="auto">
            <a:xfrm>
              <a:off x="4266" y="420"/>
              <a:ext cx="426" cy="489"/>
            </a:xfrm>
            <a:prstGeom prst="rect">
              <a:avLst/>
            </a:prstGeom>
            <a:solidFill>
              <a:srgbClr val="0000A8"/>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575" name="Rectangle 228">
              <a:extLst>
                <a:ext uri="{FF2B5EF4-FFF2-40B4-BE49-F238E27FC236}">
                  <a16:creationId xmlns:a16="http://schemas.microsoft.com/office/drawing/2014/main" id="{E66B124A-4E8B-D846-A7C2-C34B559B71F5}"/>
                </a:ext>
              </a:extLst>
            </p:cNvPr>
            <p:cNvSpPr>
              <a:spLocks noChangeArrowheads="1"/>
            </p:cNvSpPr>
            <p:nvPr/>
          </p:nvSpPr>
          <p:spPr bwMode="auto">
            <a:xfrm>
              <a:off x="4245" y="435"/>
              <a:ext cx="435" cy="504"/>
            </a:xfrm>
            <a:prstGeom prst="rect">
              <a:avLst/>
            </a:prstGeom>
            <a:solidFill>
              <a:schemeClr val="bg1"/>
            </a:solidFill>
            <a:ln w="12700">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576" name="Rectangle 229">
              <a:extLst>
                <a:ext uri="{FF2B5EF4-FFF2-40B4-BE49-F238E27FC236}">
                  <a16:creationId xmlns:a16="http://schemas.microsoft.com/office/drawing/2014/main" id="{80574F4D-DD94-2C4B-B4A1-D4DE0E2DC1B4}"/>
                </a:ext>
              </a:extLst>
            </p:cNvPr>
            <p:cNvSpPr>
              <a:spLocks noChangeArrowheads="1"/>
            </p:cNvSpPr>
            <p:nvPr/>
          </p:nvSpPr>
          <p:spPr bwMode="auto">
            <a:xfrm>
              <a:off x="4251" y="438"/>
              <a:ext cx="426" cy="126"/>
            </a:xfrm>
            <a:prstGeom prst="rect">
              <a:avLst/>
            </a:prstGeom>
            <a:solidFill>
              <a:srgbClr val="CC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609" name="Text Box 230">
              <a:extLst>
                <a:ext uri="{FF2B5EF4-FFF2-40B4-BE49-F238E27FC236}">
                  <a16:creationId xmlns:a16="http://schemas.microsoft.com/office/drawing/2014/main" id="{2EABDC18-53BF-7B40-AB0D-A755F80C07B5}"/>
                </a:ext>
              </a:extLst>
            </p:cNvPr>
            <p:cNvSpPr txBox="1">
              <a:spLocks noChangeArrowheads="1"/>
            </p:cNvSpPr>
            <p:nvPr/>
          </p:nvSpPr>
          <p:spPr bwMode="auto">
            <a:xfrm>
              <a:off x="4205" y="421"/>
              <a:ext cx="513" cy="5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white"/>
                  </a:solidFill>
                  <a:effectLst/>
                  <a:uLnTx/>
                  <a:uFillTx/>
                  <a:latin typeface="Arial" panose="020B0604020202020204" pitchFamily="34" charset="0"/>
                  <a:ea typeface="ＭＳ Ｐゴシック" panose="020B0600070205080204" pitchFamily="34" charset="-128"/>
                  <a:cs typeface="+mn-cs"/>
                </a:rPr>
                <a:t>application</a:t>
              </a:r>
              <a:endParaRPr kumimoji="0" lang="en-US" altLang="en-US" sz="1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transport</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network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data link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physical</a:t>
              </a: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610" name="Line 231">
              <a:extLst>
                <a:ext uri="{FF2B5EF4-FFF2-40B4-BE49-F238E27FC236}">
                  <a16:creationId xmlns:a16="http://schemas.microsoft.com/office/drawing/2014/main" id="{E5CDD0A1-21E2-6748-A493-24F315669C41}"/>
                </a:ext>
              </a:extLst>
            </p:cNvPr>
            <p:cNvSpPr>
              <a:spLocks noChangeShapeType="1"/>
            </p:cNvSpPr>
            <p:nvPr/>
          </p:nvSpPr>
          <p:spPr bwMode="auto">
            <a:xfrm>
              <a:off x="4245" y="651"/>
              <a:ext cx="435" cy="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11" name="Line 232">
              <a:extLst>
                <a:ext uri="{FF2B5EF4-FFF2-40B4-BE49-F238E27FC236}">
                  <a16:creationId xmlns:a16="http://schemas.microsoft.com/office/drawing/2014/main" id="{CDA63567-EA65-5A46-877E-710FE9AD1D49}"/>
                </a:ext>
              </a:extLst>
            </p:cNvPr>
            <p:cNvSpPr>
              <a:spLocks noChangeShapeType="1"/>
            </p:cNvSpPr>
            <p:nvPr/>
          </p:nvSpPr>
          <p:spPr bwMode="auto">
            <a:xfrm>
              <a:off x="4251" y="738"/>
              <a:ext cx="435" cy="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13" name="Line 233">
              <a:extLst>
                <a:ext uri="{FF2B5EF4-FFF2-40B4-BE49-F238E27FC236}">
                  <a16:creationId xmlns:a16="http://schemas.microsoft.com/office/drawing/2014/main" id="{7FE7B44D-4874-7642-8A70-AE45F5B800EB}"/>
                </a:ext>
              </a:extLst>
            </p:cNvPr>
            <p:cNvSpPr>
              <a:spLocks noChangeShapeType="1"/>
            </p:cNvSpPr>
            <p:nvPr/>
          </p:nvSpPr>
          <p:spPr bwMode="auto">
            <a:xfrm>
              <a:off x="4251" y="825"/>
              <a:ext cx="435" cy="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14" name="Freeform 917">
              <a:extLst>
                <a:ext uri="{FF2B5EF4-FFF2-40B4-BE49-F238E27FC236}">
                  <a16:creationId xmlns:a16="http://schemas.microsoft.com/office/drawing/2014/main" id="{9FBAE6C1-0ABD-B849-B7B3-8C34910CED0D}"/>
                </a:ext>
              </a:extLst>
            </p:cNvPr>
            <p:cNvSpPr>
              <a:spLocks/>
            </p:cNvSpPr>
            <p:nvPr/>
          </p:nvSpPr>
          <p:spPr bwMode="auto">
            <a:xfrm>
              <a:off x="4047" y="434"/>
              <a:ext cx="192" cy="594"/>
            </a:xfrm>
            <a:custGeom>
              <a:avLst/>
              <a:gdLst>
                <a:gd name="T0" fmla="*/ 0 w 192"/>
                <a:gd name="T1" fmla="*/ 594 h 594"/>
                <a:gd name="T2" fmla="*/ 192 w 192"/>
                <a:gd name="T3" fmla="*/ 0 h 594"/>
                <a:gd name="T4" fmla="*/ 192 w 192"/>
                <a:gd name="T5" fmla="*/ 515 h 594"/>
                <a:gd name="T6" fmla="*/ 0 w 192"/>
                <a:gd name="T7" fmla="*/ 594 h 594"/>
                <a:gd name="T8" fmla="*/ 0 60000 65536"/>
                <a:gd name="T9" fmla="*/ 0 60000 65536"/>
                <a:gd name="T10" fmla="*/ 0 60000 65536"/>
                <a:gd name="T11" fmla="*/ 0 60000 65536"/>
                <a:gd name="T12" fmla="*/ 0 w 192"/>
                <a:gd name="T13" fmla="*/ 0 h 594"/>
                <a:gd name="T14" fmla="*/ 192 w 192"/>
                <a:gd name="T15" fmla="*/ 594 h 594"/>
              </a:gdLst>
              <a:ahLst/>
              <a:cxnLst>
                <a:cxn ang="T8">
                  <a:pos x="T0" y="T1"/>
                </a:cxn>
                <a:cxn ang="T9">
                  <a:pos x="T2" y="T3"/>
                </a:cxn>
                <a:cxn ang="T10">
                  <a:pos x="T4" y="T5"/>
                </a:cxn>
                <a:cxn ang="T11">
                  <a:pos x="T6" y="T7"/>
                </a:cxn>
              </a:cxnLst>
              <a:rect l="T12" t="T13" r="T14" b="T15"/>
              <a:pathLst>
                <a:path w="192" h="594">
                  <a:moveTo>
                    <a:pt x="0" y="594"/>
                  </a:moveTo>
                  <a:lnTo>
                    <a:pt x="192" y="0"/>
                  </a:lnTo>
                  <a:lnTo>
                    <a:pt x="192" y="515"/>
                  </a:lnTo>
                  <a:lnTo>
                    <a:pt x="0" y="594"/>
                  </a:lnTo>
                  <a:close/>
                </a:path>
              </a:pathLst>
            </a:custGeom>
            <a:gradFill rotWithShape="1">
              <a:gsLst>
                <a:gs pos="0">
                  <a:schemeClr val="bg1"/>
                </a:gs>
                <a:gs pos="100000">
                  <a:srgbClr val="CC000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631" name="Group 619">
            <a:extLst>
              <a:ext uri="{FF2B5EF4-FFF2-40B4-BE49-F238E27FC236}">
                <a16:creationId xmlns:a16="http://schemas.microsoft.com/office/drawing/2014/main" id="{14A407A0-EBD9-3449-9859-9B138D20D5AC}"/>
              </a:ext>
            </a:extLst>
          </p:cNvPr>
          <p:cNvGrpSpPr>
            <a:grpSpLocks/>
          </p:cNvGrpSpPr>
          <p:nvPr/>
        </p:nvGrpSpPr>
        <p:grpSpPr bwMode="auto">
          <a:xfrm>
            <a:off x="10104523" y="4743539"/>
            <a:ext cx="1050926" cy="974725"/>
            <a:chOff x="4047" y="414"/>
            <a:chExt cx="662" cy="614"/>
          </a:xfrm>
        </p:grpSpPr>
        <p:sp>
          <p:nvSpPr>
            <p:cNvPr id="632" name="Rectangle 227">
              <a:extLst>
                <a:ext uri="{FF2B5EF4-FFF2-40B4-BE49-F238E27FC236}">
                  <a16:creationId xmlns:a16="http://schemas.microsoft.com/office/drawing/2014/main" id="{875D12D0-0645-B449-8F48-0AC45EE18698}"/>
                </a:ext>
              </a:extLst>
            </p:cNvPr>
            <p:cNvSpPr>
              <a:spLocks noChangeArrowheads="1"/>
            </p:cNvSpPr>
            <p:nvPr/>
          </p:nvSpPr>
          <p:spPr bwMode="auto">
            <a:xfrm>
              <a:off x="4266" y="420"/>
              <a:ext cx="426" cy="489"/>
            </a:xfrm>
            <a:prstGeom prst="rect">
              <a:avLst/>
            </a:prstGeom>
            <a:solidFill>
              <a:srgbClr val="0000A8"/>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633" name="Rectangle 228">
              <a:extLst>
                <a:ext uri="{FF2B5EF4-FFF2-40B4-BE49-F238E27FC236}">
                  <a16:creationId xmlns:a16="http://schemas.microsoft.com/office/drawing/2014/main" id="{F233A0F6-C3A3-1D47-A777-BFAC1494E380}"/>
                </a:ext>
              </a:extLst>
            </p:cNvPr>
            <p:cNvSpPr>
              <a:spLocks noChangeArrowheads="1"/>
            </p:cNvSpPr>
            <p:nvPr/>
          </p:nvSpPr>
          <p:spPr bwMode="auto">
            <a:xfrm>
              <a:off x="4245" y="435"/>
              <a:ext cx="435" cy="504"/>
            </a:xfrm>
            <a:prstGeom prst="rect">
              <a:avLst/>
            </a:prstGeom>
            <a:solidFill>
              <a:schemeClr val="bg1"/>
            </a:solidFill>
            <a:ln w="12700">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634" name="Rectangle 229">
              <a:extLst>
                <a:ext uri="{FF2B5EF4-FFF2-40B4-BE49-F238E27FC236}">
                  <a16:creationId xmlns:a16="http://schemas.microsoft.com/office/drawing/2014/main" id="{3B52AB0C-7235-834F-A249-28BBCC6D2BF8}"/>
                </a:ext>
              </a:extLst>
            </p:cNvPr>
            <p:cNvSpPr>
              <a:spLocks noChangeArrowheads="1"/>
            </p:cNvSpPr>
            <p:nvPr/>
          </p:nvSpPr>
          <p:spPr bwMode="auto">
            <a:xfrm>
              <a:off x="4251" y="438"/>
              <a:ext cx="426" cy="126"/>
            </a:xfrm>
            <a:prstGeom prst="rect">
              <a:avLst/>
            </a:prstGeom>
            <a:solidFill>
              <a:srgbClr val="CC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636" name="Text Box 230">
              <a:extLst>
                <a:ext uri="{FF2B5EF4-FFF2-40B4-BE49-F238E27FC236}">
                  <a16:creationId xmlns:a16="http://schemas.microsoft.com/office/drawing/2014/main" id="{9B5B5523-DD29-8F46-BF07-8ECCDD6C78D8}"/>
                </a:ext>
              </a:extLst>
            </p:cNvPr>
            <p:cNvSpPr txBox="1">
              <a:spLocks noChangeArrowheads="1"/>
            </p:cNvSpPr>
            <p:nvPr/>
          </p:nvSpPr>
          <p:spPr bwMode="auto">
            <a:xfrm>
              <a:off x="4196" y="414"/>
              <a:ext cx="513" cy="5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white"/>
                  </a:solidFill>
                  <a:effectLst/>
                  <a:uLnTx/>
                  <a:uFillTx/>
                  <a:latin typeface="Arial" panose="020B0604020202020204" pitchFamily="34" charset="0"/>
                  <a:ea typeface="ＭＳ Ｐゴシック" panose="020B0600070205080204" pitchFamily="34" charset="-128"/>
                  <a:cs typeface="+mn-cs"/>
                </a:rPr>
                <a:t>application</a:t>
              </a:r>
              <a:endParaRPr kumimoji="0" lang="en-US" altLang="en-US" sz="1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transport</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network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data link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physical</a:t>
              </a: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637" name="Line 231">
              <a:extLst>
                <a:ext uri="{FF2B5EF4-FFF2-40B4-BE49-F238E27FC236}">
                  <a16:creationId xmlns:a16="http://schemas.microsoft.com/office/drawing/2014/main" id="{00E57763-CBA1-1542-B749-A48E642E0072}"/>
                </a:ext>
              </a:extLst>
            </p:cNvPr>
            <p:cNvSpPr>
              <a:spLocks noChangeShapeType="1"/>
            </p:cNvSpPr>
            <p:nvPr/>
          </p:nvSpPr>
          <p:spPr bwMode="auto">
            <a:xfrm>
              <a:off x="4245" y="651"/>
              <a:ext cx="435" cy="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39" name="Line 232">
              <a:extLst>
                <a:ext uri="{FF2B5EF4-FFF2-40B4-BE49-F238E27FC236}">
                  <a16:creationId xmlns:a16="http://schemas.microsoft.com/office/drawing/2014/main" id="{E4657539-B4FE-304C-816A-A074251ABAC4}"/>
                </a:ext>
              </a:extLst>
            </p:cNvPr>
            <p:cNvSpPr>
              <a:spLocks noChangeShapeType="1"/>
            </p:cNvSpPr>
            <p:nvPr/>
          </p:nvSpPr>
          <p:spPr bwMode="auto">
            <a:xfrm>
              <a:off x="4251" y="738"/>
              <a:ext cx="435" cy="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40" name="Line 233">
              <a:extLst>
                <a:ext uri="{FF2B5EF4-FFF2-40B4-BE49-F238E27FC236}">
                  <a16:creationId xmlns:a16="http://schemas.microsoft.com/office/drawing/2014/main" id="{DE0F6076-B3CE-C540-BD00-B77A1E45F553}"/>
                </a:ext>
              </a:extLst>
            </p:cNvPr>
            <p:cNvSpPr>
              <a:spLocks noChangeShapeType="1"/>
            </p:cNvSpPr>
            <p:nvPr/>
          </p:nvSpPr>
          <p:spPr bwMode="auto">
            <a:xfrm>
              <a:off x="4251" y="825"/>
              <a:ext cx="435" cy="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41" name="Freeform 917">
              <a:extLst>
                <a:ext uri="{FF2B5EF4-FFF2-40B4-BE49-F238E27FC236}">
                  <a16:creationId xmlns:a16="http://schemas.microsoft.com/office/drawing/2014/main" id="{0111663E-DD9D-6043-8338-8C5285F74D65}"/>
                </a:ext>
              </a:extLst>
            </p:cNvPr>
            <p:cNvSpPr>
              <a:spLocks/>
            </p:cNvSpPr>
            <p:nvPr/>
          </p:nvSpPr>
          <p:spPr bwMode="auto">
            <a:xfrm>
              <a:off x="4047" y="434"/>
              <a:ext cx="192" cy="594"/>
            </a:xfrm>
            <a:custGeom>
              <a:avLst/>
              <a:gdLst>
                <a:gd name="T0" fmla="*/ 0 w 192"/>
                <a:gd name="T1" fmla="*/ 594 h 594"/>
                <a:gd name="T2" fmla="*/ 192 w 192"/>
                <a:gd name="T3" fmla="*/ 0 h 594"/>
                <a:gd name="T4" fmla="*/ 192 w 192"/>
                <a:gd name="T5" fmla="*/ 515 h 594"/>
                <a:gd name="T6" fmla="*/ 0 w 192"/>
                <a:gd name="T7" fmla="*/ 594 h 594"/>
                <a:gd name="T8" fmla="*/ 0 60000 65536"/>
                <a:gd name="T9" fmla="*/ 0 60000 65536"/>
                <a:gd name="T10" fmla="*/ 0 60000 65536"/>
                <a:gd name="T11" fmla="*/ 0 60000 65536"/>
                <a:gd name="T12" fmla="*/ 0 w 192"/>
                <a:gd name="T13" fmla="*/ 0 h 594"/>
                <a:gd name="T14" fmla="*/ 192 w 192"/>
                <a:gd name="T15" fmla="*/ 594 h 594"/>
              </a:gdLst>
              <a:ahLst/>
              <a:cxnLst>
                <a:cxn ang="T8">
                  <a:pos x="T0" y="T1"/>
                </a:cxn>
                <a:cxn ang="T9">
                  <a:pos x="T2" y="T3"/>
                </a:cxn>
                <a:cxn ang="T10">
                  <a:pos x="T4" y="T5"/>
                </a:cxn>
                <a:cxn ang="T11">
                  <a:pos x="T6" y="T7"/>
                </a:cxn>
              </a:cxnLst>
              <a:rect l="T12" t="T13" r="T14" b="T15"/>
              <a:pathLst>
                <a:path w="192" h="594">
                  <a:moveTo>
                    <a:pt x="0" y="594"/>
                  </a:moveTo>
                  <a:lnTo>
                    <a:pt x="192" y="0"/>
                  </a:lnTo>
                  <a:lnTo>
                    <a:pt x="192" y="515"/>
                  </a:lnTo>
                  <a:lnTo>
                    <a:pt x="0" y="594"/>
                  </a:lnTo>
                  <a:close/>
                </a:path>
              </a:pathLst>
            </a:custGeom>
            <a:gradFill rotWithShape="1">
              <a:gsLst>
                <a:gs pos="0">
                  <a:schemeClr val="bg1"/>
                </a:gs>
                <a:gs pos="100000">
                  <a:srgbClr val="CC000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642" name="Group 628">
            <a:extLst>
              <a:ext uri="{FF2B5EF4-FFF2-40B4-BE49-F238E27FC236}">
                <a16:creationId xmlns:a16="http://schemas.microsoft.com/office/drawing/2014/main" id="{F65FBC4E-EE37-D144-AFDB-E6C408428C1F}"/>
              </a:ext>
            </a:extLst>
          </p:cNvPr>
          <p:cNvGrpSpPr>
            <a:grpSpLocks/>
          </p:cNvGrpSpPr>
          <p:nvPr/>
        </p:nvGrpSpPr>
        <p:grpSpPr bwMode="auto">
          <a:xfrm>
            <a:off x="7962986" y="4374557"/>
            <a:ext cx="1060451" cy="965200"/>
            <a:chOff x="4047" y="420"/>
            <a:chExt cx="668" cy="608"/>
          </a:xfrm>
        </p:grpSpPr>
        <p:sp>
          <p:nvSpPr>
            <p:cNvPr id="643" name="Rectangle 227">
              <a:extLst>
                <a:ext uri="{FF2B5EF4-FFF2-40B4-BE49-F238E27FC236}">
                  <a16:creationId xmlns:a16="http://schemas.microsoft.com/office/drawing/2014/main" id="{E92C3AA2-F23F-C148-8F92-1D04CB500882}"/>
                </a:ext>
              </a:extLst>
            </p:cNvPr>
            <p:cNvSpPr>
              <a:spLocks noChangeArrowheads="1"/>
            </p:cNvSpPr>
            <p:nvPr/>
          </p:nvSpPr>
          <p:spPr bwMode="auto">
            <a:xfrm>
              <a:off x="4266" y="420"/>
              <a:ext cx="426" cy="489"/>
            </a:xfrm>
            <a:prstGeom prst="rect">
              <a:avLst/>
            </a:prstGeom>
            <a:solidFill>
              <a:srgbClr val="0000A8"/>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644" name="Rectangle 228">
              <a:extLst>
                <a:ext uri="{FF2B5EF4-FFF2-40B4-BE49-F238E27FC236}">
                  <a16:creationId xmlns:a16="http://schemas.microsoft.com/office/drawing/2014/main" id="{6330CAEB-E474-6241-9D9F-EEB5C5091601}"/>
                </a:ext>
              </a:extLst>
            </p:cNvPr>
            <p:cNvSpPr>
              <a:spLocks noChangeArrowheads="1"/>
            </p:cNvSpPr>
            <p:nvPr/>
          </p:nvSpPr>
          <p:spPr bwMode="auto">
            <a:xfrm>
              <a:off x="4245" y="435"/>
              <a:ext cx="435" cy="504"/>
            </a:xfrm>
            <a:prstGeom prst="rect">
              <a:avLst/>
            </a:prstGeom>
            <a:solidFill>
              <a:schemeClr val="bg1"/>
            </a:solidFill>
            <a:ln w="12700">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645" name="Rectangle 229">
              <a:extLst>
                <a:ext uri="{FF2B5EF4-FFF2-40B4-BE49-F238E27FC236}">
                  <a16:creationId xmlns:a16="http://schemas.microsoft.com/office/drawing/2014/main" id="{AFA24D83-EF79-8246-AE25-393D0CCB2393}"/>
                </a:ext>
              </a:extLst>
            </p:cNvPr>
            <p:cNvSpPr>
              <a:spLocks noChangeArrowheads="1"/>
            </p:cNvSpPr>
            <p:nvPr/>
          </p:nvSpPr>
          <p:spPr bwMode="auto">
            <a:xfrm>
              <a:off x="4251" y="438"/>
              <a:ext cx="426" cy="126"/>
            </a:xfrm>
            <a:prstGeom prst="rect">
              <a:avLst/>
            </a:prstGeom>
            <a:solidFill>
              <a:srgbClr val="CC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646" name="Text Box 230">
              <a:extLst>
                <a:ext uri="{FF2B5EF4-FFF2-40B4-BE49-F238E27FC236}">
                  <a16:creationId xmlns:a16="http://schemas.microsoft.com/office/drawing/2014/main" id="{3EEA565E-691A-5943-B9C1-2FBC1E5B7FC7}"/>
                </a:ext>
              </a:extLst>
            </p:cNvPr>
            <p:cNvSpPr txBox="1">
              <a:spLocks noChangeArrowheads="1"/>
            </p:cNvSpPr>
            <p:nvPr/>
          </p:nvSpPr>
          <p:spPr bwMode="auto">
            <a:xfrm>
              <a:off x="4202" y="423"/>
              <a:ext cx="513" cy="5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white"/>
                  </a:solidFill>
                  <a:effectLst/>
                  <a:uLnTx/>
                  <a:uFillTx/>
                  <a:latin typeface="Arial" panose="020B0604020202020204" pitchFamily="34" charset="0"/>
                  <a:ea typeface="ＭＳ Ｐゴシック" panose="020B0600070205080204" pitchFamily="34" charset="-128"/>
                  <a:cs typeface="+mn-cs"/>
                </a:rPr>
                <a:t>application</a:t>
              </a:r>
              <a:endParaRPr kumimoji="0" lang="en-US" altLang="en-US" sz="1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transport</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network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data link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physical</a:t>
              </a: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647" name="Line 231">
              <a:extLst>
                <a:ext uri="{FF2B5EF4-FFF2-40B4-BE49-F238E27FC236}">
                  <a16:creationId xmlns:a16="http://schemas.microsoft.com/office/drawing/2014/main" id="{8E2DC1D5-A1BA-E349-B4E3-5CB27DD1FF67}"/>
                </a:ext>
              </a:extLst>
            </p:cNvPr>
            <p:cNvSpPr>
              <a:spLocks noChangeShapeType="1"/>
            </p:cNvSpPr>
            <p:nvPr/>
          </p:nvSpPr>
          <p:spPr bwMode="auto">
            <a:xfrm>
              <a:off x="4245" y="651"/>
              <a:ext cx="435" cy="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48" name="Line 232">
              <a:extLst>
                <a:ext uri="{FF2B5EF4-FFF2-40B4-BE49-F238E27FC236}">
                  <a16:creationId xmlns:a16="http://schemas.microsoft.com/office/drawing/2014/main" id="{0D97E1EE-0440-9746-9909-8846196F3349}"/>
                </a:ext>
              </a:extLst>
            </p:cNvPr>
            <p:cNvSpPr>
              <a:spLocks noChangeShapeType="1"/>
            </p:cNvSpPr>
            <p:nvPr/>
          </p:nvSpPr>
          <p:spPr bwMode="auto">
            <a:xfrm>
              <a:off x="4251" y="738"/>
              <a:ext cx="435" cy="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49" name="Line 233">
              <a:extLst>
                <a:ext uri="{FF2B5EF4-FFF2-40B4-BE49-F238E27FC236}">
                  <a16:creationId xmlns:a16="http://schemas.microsoft.com/office/drawing/2014/main" id="{9453EBF5-7BBF-8943-8161-7DEB7997BF09}"/>
                </a:ext>
              </a:extLst>
            </p:cNvPr>
            <p:cNvSpPr>
              <a:spLocks noChangeShapeType="1"/>
            </p:cNvSpPr>
            <p:nvPr/>
          </p:nvSpPr>
          <p:spPr bwMode="auto">
            <a:xfrm>
              <a:off x="4251" y="825"/>
              <a:ext cx="435" cy="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50" name="Freeform 917">
              <a:extLst>
                <a:ext uri="{FF2B5EF4-FFF2-40B4-BE49-F238E27FC236}">
                  <a16:creationId xmlns:a16="http://schemas.microsoft.com/office/drawing/2014/main" id="{B9EE01B3-0624-134E-8FD0-E4ADEDFD26E0}"/>
                </a:ext>
              </a:extLst>
            </p:cNvPr>
            <p:cNvSpPr>
              <a:spLocks/>
            </p:cNvSpPr>
            <p:nvPr/>
          </p:nvSpPr>
          <p:spPr bwMode="auto">
            <a:xfrm>
              <a:off x="4047" y="434"/>
              <a:ext cx="192" cy="594"/>
            </a:xfrm>
            <a:custGeom>
              <a:avLst/>
              <a:gdLst>
                <a:gd name="T0" fmla="*/ 0 w 192"/>
                <a:gd name="T1" fmla="*/ 594 h 594"/>
                <a:gd name="T2" fmla="*/ 192 w 192"/>
                <a:gd name="T3" fmla="*/ 0 h 594"/>
                <a:gd name="T4" fmla="*/ 192 w 192"/>
                <a:gd name="T5" fmla="*/ 515 h 594"/>
                <a:gd name="T6" fmla="*/ 0 w 192"/>
                <a:gd name="T7" fmla="*/ 594 h 594"/>
                <a:gd name="T8" fmla="*/ 0 60000 65536"/>
                <a:gd name="T9" fmla="*/ 0 60000 65536"/>
                <a:gd name="T10" fmla="*/ 0 60000 65536"/>
                <a:gd name="T11" fmla="*/ 0 60000 65536"/>
                <a:gd name="T12" fmla="*/ 0 w 192"/>
                <a:gd name="T13" fmla="*/ 0 h 594"/>
                <a:gd name="T14" fmla="*/ 192 w 192"/>
                <a:gd name="T15" fmla="*/ 594 h 594"/>
              </a:gdLst>
              <a:ahLst/>
              <a:cxnLst>
                <a:cxn ang="T8">
                  <a:pos x="T0" y="T1"/>
                </a:cxn>
                <a:cxn ang="T9">
                  <a:pos x="T2" y="T3"/>
                </a:cxn>
                <a:cxn ang="T10">
                  <a:pos x="T4" y="T5"/>
                </a:cxn>
                <a:cxn ang="T11">
                  <a:pos x="T6" y="T7"/>
                </a:cxn>
              </a:cxnLst>
              <a:rect l="T12" t="T13" r="T14" b="T15"/>
              <a:pathLst>
                <a:path w="192" h="594">
                  <a:moveTo>
                    <a:pt x="0" y="594"/>
                  </a:moveTo>
                  <a:lnTo>
                    <a:pt x="192" y="0"/>
                  </a:lnTo>
                  <a:lnTo>
                    <a:pt x="192" y="515"/>
                  </a:lnTo>
                  <a:lnTo>
                    <a:pt x="0" y="594"/>
                  </a:lnTo>
                  <a:close/>
                </a:path>
              </a:pathLst>
            </a:custGeom>
            <a:gradFill rotWithShape="1">
              <a:gsLst>
                <a:gs pos="0">
                  <a:schemeClr val="bg1"/>
                </a:gs>
                <a:gs pos="100000">
                  <a:srgbClr val="CC000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651" name="Line 913">
            <a:extLst>
              <a:ext uri="{FF2B5EF4-FFF2-40B4-BE49-F238E27FC236}">
                <a16:creationId xmlns:a16="http://schemas.microsoft.com/office/drawing/2014/main" id="{47A3D5AF-94CC-B24F-922A-C603CC0A5A25}"/>
              </a:ext>
            </a:extLst>
          </p:cNvPr>
          <p:cNvSpPr>
            <a:spLocks noChangeShapeType="1"/>
          </p:cNvSpPr>
          <p:nvPr/>
        </p:nvSpPr>
        <p:spPr bwMode="auto">
          <a:xfrm>
            <a:off x="8998030" y="4451439"/>
            <a:ext cx="1290637" cy="541337"/>
          </a:xfrm>
          <a:prstGeom prst="line">
            <a:avLst/>
          </a:prstGeom>
          <a:noFill/>
          <a:ln w="76200">
            <a:solidFill>
              <a:srgbClr val="CC0000"/>
            </a:solidFill>
            <a:round/>
            <a:headEnd type="triangle" w="med" len="me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52" name="Line 911">
            <a:extLst>
              <a:ext uri="{FF2B5EF4-FFF2-40B4-BE49-F238E27FC236}">
                <a16:creationId xmlns:a16="http://schemas.microsoft.com/office/drawing/2014/main" id="{8E6A54E5-62F1-544B-AE41-5137E62BFCE9}"/>
              </a:ext>
            </a:extLst>
          </p:cNvPr>
          <p:cNvSpPr>
            <a:spLocks noChangeShapeType="1"/>
          </p:cNvSpPr>
          <p:nvPr/>
        </p:nvSpPr>
        <p:spPr bwMode="auto">
          <a:xfrm>
            <a:off x="9093280" y="1325651"/>
            <a:ext cx="1700212" cy="3386138"/>
          </a:xfrm>
          <a:prstGeom prst="line">
            <a:avLst/>
          </a:prstGeom>
          <a:noFill/>
          <a:ln w="76200">
            <a:solidFill>
              <a:srgbClr val="CC0000"/>
            </a:solidFill>
            <a:round/>
            <a:headEnd type="triangle" w="med" len="me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54" name="Title 1">
            <a:extLst>
              <a:ext uri="{FF2B5EF4-FFF2-40B4-BE49-F238E27FC236}">
                <a16:creationId xmlns:a16="http://schemas.microsoft.com/office/drawing/2014/main" id="{EDBA5A8F-4260-B240-9E01-AE8471BDC45B}"/>
              </a:ext>
            </a:extLst>
          </p:cNvPr>
          <p:cNvSpPr>
            <a:spLocks noGrp="1"/>
          </p:cNvSpPr>
          <p:nvPr>
            <p:ph type="title"/>
          </p:nvPr>
        </p:nvSpPr>
        <p:spPr>
          <a:xfrm>
            <a:off x="798691" y="289325"/>
            <a:ext cx="10515600" cy="894622"/>
          </a:xfrm>
        </p:spPr>
        <p:txBody>
          <a:bodyPr>
            <a:normAutofit/>
          </a:bodyPr>
          <a:lstStyle/>
          <a:p>
            <a:r>
              <a:rPr lang="en-US" altLang="en-US" sz="4400" dirty="0">
                <a:ea typeface="ＭＳ Ｐゴシック" panose="020B0600070205080204" pitchFamily="34" charset="-128"/>
              </a:rPr>
              <a:t>Creating a network </a:t>
            </a:r>
            <a:r>
              <a:rPr lang="en-US" altLang="en-US" dirty="0">
                <a:ea typeface="ＭＳ Ｐゴシック" panose="020B0600070205080204" pitchFamily="34" charset="-128"/>
              </a:rPr>
              <a:t>a</a:t>
            </a:r>
            <a:r>
              <a:rPr lang="en-US" altLang="en-US" sz="4400" dirty="0">
                <a:ea typeface="ＭＳ Ｐゴシック" panose="020B0600070205080204" pitchFamily="34" charset="-128"/>
              </a:rPr>
              <a:t>pp</a:t>
            </a:r>
            <a:endParaRPr lang="en-US" sz="4400" dirty="0"/>
          </a:p>
        </p:txBody>
      </p:sp>
      <p:sp>
        <p:nvSpPr>
          <p:cNvPr id="656" name="Content Placeholder 3">
            <a:extLst>
              <a:ext uri="{FF2B5EF4-FFF2-40B4-BE49-F238E27FC236}">
                <a16:creationId xmlns:a16="http://schemas.microsoft.com/office/drawing/2014/main" id="{97C6B0DF-3B81-1046-A02E-98C8247EB000}"/>
              </a:ext>
            </a:extLst>
          </p:cNvPr>
          <p:cNvSpPr txBox="1">
            <a:spLocks/>
          </p:cNvSpPr>
          <p:nvPr/>
        </p:nvSpPr>
        <p:spPr>
          <a:xfrm>
            <a:off x="889178" y="1334086"/>
            <a:ext cx="5309184" cy="4974698"/>
          </a:xfrm>
          <a:prstGeom prst="rect">
            <a:avLst/>
          </a:prstGeom>
        </p:spPr>
        <p:txBody>
          <a:bodyPr>
            <a:no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4287" marR="0" lvl="0" indent="0" algn="l" defTabSz="914400" rtl="0" eaLnBrk="1" fontAlgn="auto" latinLnBrk="0" hangingPunct="1">
              <a:lnSpc>
                <a:spcPct val="90000"/>
              </a:lnSpc>
              <a:spcBef>
                <a:spcPts val="1000"/>
              </a:spcBef>
              <a:spcAft>
                <a:spcPts val="0"/>
              </a:spcAft>
              <a:buClr>
                <a:srgbClr val="0000A8"/>
              </a:buClr>
              <a:buSzTx/>
              <a:buFont typeface="Wingdings" pitchFamily="2" charset="2"/>
              <a:buNone/>
              <a:tabLst/>
              <a:defRPr/>
            </a:pPr>
            <a:r>
              <a:rPr kumimoji="0" lang="en-US" altLang="en-US" sz="28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write programs that:</a:t>
            </a:r>
          </a:p>
          <a:p>
            <a:pPr marL="346075" marR="0" lvl="0" indent="-231775"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run on (different) end systems</a:t>
            </a:r>
          </a:p>
          <a:p>
            <a:pPr marL="346075" marR="0" lvl="0" indent="-231775"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communicate over network</a:t>
            </a:r>
          </a:p>
          <a:p>
            <a:pPr marL="346075" marR="0" lvl="0" indent="-231775"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e.g., web server software communicates with browser software</a:t>
            </a:r>
          </a:p>
          <a:p>
            <a:pPr marL="14287" marR="0" lvl="0" indent="0" algn="l" defTabSz="914400" rtl="0" eaLnBrk="1" fontAlgn="auto" latinLnBrk="0" hangingPunct="1">
              <a:lnSpc>
                <a:spcPct val="90000"/>
              </a:lnSpc>
              <a:spcBef>
                <a:spcPts val="1000"/>
              </a:spcBef>
              <a:spcAft>
                <a:spcPts val="0"/>
              </a:spcAft>
              <a:buClr>
                <a:srgbClr val="0000A8"/>
              </a:buClr>
              <a:buSzTx/>
              <a:buFont typeface="Wingdings" pitchFamily="2" charset="2"/>
              <a:buNone/>
              <a:tabLst/>
              <a:defRPr/>
            </a:pPr>
            <a:r>
              <a:rPr kumimoji="0" lang="en-US" altLang="en-US" sz="28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no need to write software for network-core devices</a:t>
            </a:r>
          </a:p>
          <a:p>
            <a:pPr marL="346075" marR="0" lvl="0" indent="-231775"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network-core devices do not run user applications </a:t>
            </a:r>
          </a:p>
          <a:p>
            <a:pPr marL="346075" marR="0" lvl="0" indent="-231775"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applications on end systems  allows for rapid app development, propagation</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endPar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661" name="Group 950">
            <a:extLst>
              <a:ext uri="{FF2B5EF4-FFF2-40B4-BE49-F238E27FC236}">
                <a16:creationId xmlns:a16="http://schemas.microsoft.com/office/drawing/2014/main" id="{221CDB90-F15F-3B40-BE7C-5642BDA8CF7F}"/>
              </a:ext>
            </a:extLst>
          </p:cNvPr>
          <p:cNvGrpSpPr>
            <a:grpSpLocks/>
          </p:cNvGrpSpPr>
          <p:nvPr/>
        </p:nvGrpSpPr>
        <p:grpSpPr bwMode="auto">
          <a:xfrm>
            <a:off x="10002508" y="5616400"/>
            <a:ext cx="214974" cy="403920"/>
            <a:chOff x="4140" y="429"/>
            <a:chExt cx="1425" cy="2396"/>
          </a:xfrm>
        </p:grpSpPr>
        <p:sp>
          <p:nvSpPr>
            <p:cNvPr id="662" name="Freeform 951">
              <a:extLst>
                <a:ext uri="{FF2B5EF4-FFF2-40B4-BE49-F238E27FC236}">
                  <a16:creationId xmlns:a16="http://schemas.microsoft.com/office/drawing/2014/main" id="{3F5BE32F-BF2D-5D43-A3F8-8015366B9045}"/>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63" name="Rectangle 952">
              <a:extLst>
                <a:ext uri="{FF2B5EF4-FFF2-40B4-BE49-F238E27FC236}">
                  <a16:creationId xmlns:a16="http://schemas.microsoft.com/office/drawing/2014/main" id="{74DD6C49-0B6B-3445-ABF4-46D45AE697E3}"/>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64" name="Freeform 953">
              <a:extLst>
                <a:ext uri="{FF2B5EF4-FFF2-40B4-BE49-F238E27FC236}">
                  <a16:creationId xmlns:a16="http://schemas.microsoft.com/office/drawing/2014/main" id="{20913D95-E88A-A848-9963-B3BA4505F5C8}"/>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65" name="Freeform 954">
              <a:extLst>
                <a:ext uri="{FF2B5EF4-FFF2-40B4-BE49-F238E27FC236}">
                  <a16:creationId xmlns:a16="http://schemas.microsoft.com/office/drawing/2014/main" id="{0DE93F6C-FE6F-AA44-96FD-B6D85A46DC79}"/>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66" name="Rectangle 955">
              <a:extLst>
                <a:ext uri="{FF2B5EF4-FFF2-40B4-BE49-F238E27FC236}">
                  <a16:creationId xmlns:a16="http://schemas.microsoft.com/office/drawing/2014/main" id="{529745F5-82EA-8148-9AA1-BA608BD7BE3A}"/>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667" name="Group 956">
              <a:extLst>
                <a:ext uri="{FF2B5EF4-FFF2-40B4-BE49-F238E27FC236}">
                  <a16:creationId xmlns:a16="http://schemas.microsoft.com/office/drawing/2014/main" id="{B8FB9448-22B7-FE4A-8748-ABEF4BEADF59}"/>
                </a:ext>
              </a:extLst>
            </p:cNvPr>
            <p:cNvGrpSpPr>
              <a:grpSpLocks/>
            </p:cNvGrpSpPr>
            <p:nvPr/>
          </p:nvGrpSpPr>
          <p:grpSpPr bwMode="auto">
            <a:xfrm>
              <a:off x="4749" y="668"/>
              <a:ext cx="581" cy="145"/>
              <a:chOff x="614" y="2568"/>
              <a:chExt cx="725" cy="139"/>
            </a:xfrm>
          </p:grpSpPr>
          <p:sp>
            <p:nvSpPr>
              <p:cNvPr id="692" name="AutoShape 957">
                <a:extLst>
                  <a:ext uri="{FF2B5EF4-FFF2-40B4-BE49-F238E27FC236}">
                    <a16:creationId xmlns:a16="http://schemas.microsoft.com/office/drawing/2014/main" id="{EADB5D3D-04E2-EF48-B58E-48F7BABA0BF3}"/>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93" name="AutoShape 958">
                <a:extLst>
                  <a:ext uri="{FF2B5EF4-FFF2-40B4-BE49-F238E27FC236}">
                    <a16:creationId xmlns:a16="http://schemas.microsoft.com/office/drawing/2014/main" id="{F98E41BE-EA39-754F-82C7-36D93FBD74F0}"/>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668" name="Rectangle 959">
              <a:extLst>
                <a:ext uri="{FF2B5EF4-FFF2-40B4-BE49-F238E27FC236}">
                  <a16:creationId xmlns:a16="http://schemas.microsoft.com/office/drawing/2014/main" id="{327755D1-B209-404D-9363-9EDC28F7F32F}"/>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669" name="Group 960">
              <a:extLst>
                <a:ext uri="{FF2B5EF4-FFF2-40B4-BE49-F238E27FC236}">
                  <a16:creationId xmlns:a16="http://schemas.microsoft.com/office/drawing/2014/main" id="{26E2E8A6-CFB6-044F-85B5-1DAAEA7FA1C5}"/>
                </a:ext>
              </a:extLst>
            </p:cNvPr>
            <p:cNvGrpSpPr>
              <a:grpSpLocks/>
            </p:cNvGrpSpPr>
            <p:nvPr/>
          </p:nvGrpSpPr>
          <p:grpSpPr bwMode="auto">
            <a:xfrm>
              <a:off x="4747" y="994"/>
              <a:ext cx="581" cy="134"/>
              <a:chOff x="614" y="2568"/>
              <a:chExt cx="725" cy="139"/>
            </a:xfrm>
          </p:grpSpPr>
          <p:sp>
            <p:nvSpPr>
              <p:cNvPr id="690" name="AutoShape 961">
                <a:extLst>
                  <a:ext uri="{FF2B5EF4-FFF2-40B4-BE49-F238E27FC236}">
                    <a16:creationId xmlns:a16="http://schemas.microsoft.com/office/drawing/2014/main" id="{17D69473-78FB-C74F-B4D2-8D565D3F9D82}"/>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91" name="AutoShape 962">
                <a:extLst>
                  <a:ext uri="{FF2B5EF4-FFF2-40B4-BE49-F238E27FC236}">
                    <a16:creationId xmlns:a16="http://schemas.microsoft.com/office/drawing/2014/main" id="{17A1D2AB-658B-704B-AE35-B18C119E5ACD}"/>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670" name="Rectangle 963">
              <a:extLst>
                <a:ext uri="{FF2B5EF4-FFF2-40B4-BE49-F238E27FC236}">
                  <a16:creationId xmlns:a16="http://schemas.microsoft.com/office/drawing/2014/main" id="{F2475D91-5410-684E-A143-AE723E908129}"/>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71" name="Rectangle 964">
              <a:extLst>
                <a:ext uri="{FF2B5EF4-FFF2-40B4-BE49-F238E27FC236}">
                  <a16:creationId xmlns:a16="http://schemas.microsoft.com/office/drawing/2014/main" id="{88C09684-E90D-B34B-AA01-5F070FE819B6}"/>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672" name="Group 965">
              <a:extLst>
                <a:ext uri="{FF2B5EF4-FFF2-40B4-BE49-F238E27FC236}">
                  <a16:creationId xmlns:a16="http://schemas.microsoft.com/office/drawing/2014/main" id="{8ACC4595-9F78-AF46-887A-914807075EBB}"/>
                </a:ext>
              </a:extLst>
            </p:cNvPr>
            <p:cNvGrpSpPr>
              <a:grpSpLocks/>
            </p:cNvGrpSpPr>
            <p:nvPr/>
          </p:nvGrpSpPr>
          <p:grpSpPr bwMode="auto">
            <a:xfrm>
              <a:off x="4735" y="1627"/>
              <a:ext cx="582" cy="151"/>
              <a:chOff x="614" y="2568"/>
              <a:chExt cx="725" cy="139"/>
            </a:xfrm>
          </p:grpSpPr>
          <p:sp>
            <p:nvSpPr>
              <p:cNvPr id="688" name="AutoShape 966">
                <a:extLst>
                  <a:ext uri="{FF2B5EF4-FFF2-40B4-BE49-F238E27FC236}">
                    <a16:creationId xmlns:a16="http://schemas.microsoft.com/office/drawing/2014/main" id="{0A202C7C-1909-AC47-A2CA-695CE34F55E5}"/>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89" name="AutoShape 967">
                <a:extLst>
                  <a:ext uri="{FF2B5EF4-FFF2-40B4-BE49-F238E27FC236}">
                    <a16:creationId xmlns:a16="http://schemas.microsoft.com/office/drawing/2014/main" id="{E346AA42-C439-DA48-84D9-5D4DD0ABF0F3}"/>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673" name="Freeform 968">
              <a:extLst>
                <a:ext uri="{FF2B5EF4-FFF2-40B4-BE49-F238E27FC236}">
                  <a16:creationId xmlns:a16="http://schemas.microsoft.com/office/drawing/2014/main" id="{5FD4884A-2CB1-894E-8CB9-2067C75F07CD}"/>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674" name="Group 969">
              <a:extLst>
                <a:ext uri="{FF2B5EF4-FFF2-40B4-BE49-F238E27FC236}">
                  <a16:creationId xmlns:a16="http://schemas.microsoft.com/office/drawing/2014/main" id="{B2CB40CE-804C-0948-841C-9A509EE86B26}"/>
                </a:ext>
              </a:extLst>
            </p:cNvPr>
            <p:cNvGrpSpPr>
              <a:grpSpLocks/>
            </p:cNvGrpSpPr>
            <p:nvPr/>
          </p:nvGrpSpPr>
          <p:grpSpPr bwMode="auto">
            <a:xfrm>
              <a:off x="4739" y="1327"/>
              <a:ext cx="582" cy="139"/>
              <a:chOff x="614" y="2568"/>
              <a:chExt cx="725" cy="139"/>
            </a:xfrm>
          </p:grpSpPr>
          <p:sp>
            <p:nvSpPr>
              <p:cNvPr id="686" name="AutoShape 970">
                <a:extLst>
                  <a:ext uri="{FF2B5EF4-FFF2-40B4-BE49-F238E27FC236}">
                    <a16:creationId xmlns:a16="http://schemas.microsoft.com/office/drawing/2014/main" id="{58614F2D-DA1A-F842-A886-A2F0D8C2BAFD}"/>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87" name="AutoShape 971">
                <a:extLst>
                  <a:ext uri="{FF2B5EF4-FFF2-40B4-BE49-F238E27FC236}">
                    <a16:creationId xmlns:a16="http://schemas.microsoft.com/office/drawing/2014/main" id="{8B641E3D-5D3B-2B4B-B634-292AB1DA657B}"/>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675" name="Rectangle 972">
              <a:extLst>
                <a:ext uri="{FF2B5EF4-FFF2-40B4-BE49-F238E27FC236}">
                  <a16:creationId xmlns:a16="http://schemas.microsoft.com/office/drawing/2014/main" id="{34776F72-1048-254B-9F43-F004B26E0CB6}"/>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76" name="Freeform 973">
              <a:extLst>
                <a:ext uri="{FF2B5EF4-FFF2-40B4-BE49-F238E27FC236}">
                  <a16:creationId xmlns:a16="http://schemas.microsoft.com/office/drawing/2014/main" id="{A2E37FDF-DD02-AA46-A996-DF9614588BC1}"/>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77" name="Freeform 974">
              <a:extLst>
                <a:ext uri="{FF2B5EF4-FFF2-40B4-BE49-F238E27FC236}">
                  <a16:creationId xmlns:a16="http://schemas.microsoft.com/office/drawing/2014/main" id="{5E599968-E309-0C41-A6E5-1A2E8D0D7A5B}"/>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78" name="Oval 975">
              <a:extLst>
                <a:ext uri="{FF2B5EF4-FFF2-40B4-BE49-F238E27FC236}">
                  <a16:creationId xmlns:a16="http://schemas.microsoft.com/office/drawing/2014/main" id="{8B76954B-B2F9-7644-B168-314EF4AAF24B}"/>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79" name="Freeform 976">
              <a:extLst>
                <a:ext uri="{FF2B5EF4-FFF2-40B4-BE49-F238E27FC236}">
                  <a16:creationId xmlns:a16="http://schemas.microsoft.com/office/drawing/2014/main" id="{D9EAE5CF-636D-F54A-8351-01EA3167DF7D}"/>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80" name="AutoShape 977">
              <a:extLst>
                <a:ext uri="{FF2B5EF4-FFF2-40B4-BE49-F238E27FC236}">
                  <a16:creationId xmlns:a16="http://schemas.microsoft.com/office/drawing/2014/main" id="{BA3B7F84-E639-E547-B5C6-A02DC5582948}"/>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81" name="AutoShape 978">
              <a:extLst>
                <a:ext uri="{FF2B5EF4-FFF2-40B4-BE49-F238E27FC236}">
                  <a16:creationId xmlns:a16="http://schemas.microsoft.com/office/drawing/2014/main" id="{0442B1DD-1D97-9F4D-B5C4-F5A4F4BB488D}"/>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82" name="Oval 979">
              <a:extLst>
                <a:ext uri="{FF2B5EF4-FFF2-40B4-BE49-F238E27FC236}">
                  <a16:creationId xmlns:a16="http://schemas.microsoft.com/office/drawing/2014/main" id="{EA6FE86C-D41E-1949-A3C7-77647ACF0CFF}"/>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83" name="Oval 980">
              <a:extLst>
                <a:ext uri="{FF2B5EF4-FFF2-40B4-BE49-F238E27FC236}">
                  <a16:creationId xmlns:a16="http://schemas.microsoft.com/office/drawing/2014/main" id="{38AA7182-25E5-E442-9745-7BAF64CEAA1F}"/>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dirty="0">
                <a:ln>
                  <a:noFill/>
                </a:ln>
                <a:solidFill>
                  <a:srgbClr val="FF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84" name="Oval 981">
              <a:extLst>
                <a:ext uri="{FF2B5EF4-FFF2-40B4-BE49-F238E27FC236}">
                  <a16:creationId xmlns:a16="http://schemas.microsoft.com/office/drawing/2014/main" id="{16842D0E-A2D6-0745-B8FB-E328BE5B32A9}"/>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85" name="Rectangle 982">
              <a:extLst>
                <a:ext uri="{FF2B5EF4-FFF2-40B4-BE49-F238E27FC236}">
                  <a16:creationId xmlns:a16="http://schemas.microsoft.com/office/drawing/2014/main" id="{8F08011A-E991-A946-A958-0A487EA356EF}"/>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659" name="Slide Number Placeholder 2">
            <a:extLst>
              <a:ext uri="{FF2B5EF4-FFF2-40B4-BE49-F238E27FC236}">
                <a16:creationId xmlns:a16="http://schemas.microsoft.com/office/drawing/2014/main" id="{76314F6E-363C-1941-BD9B-3234A7206E97}"/>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Application Layer: 2-</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05590066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dissolve">
                                      <p:cBhvr>
                                        <p:cTn id="7" dur="500"/>
                                        <p:tgtEl>
                                          <p:spTgt spid="9"/>
                                        </p:tgtEl>
                                      </p:cBhvr>
                                    </p:animEffect>
                                  </p:childTnLst>
                                </p:cTn>
                              </p:par>
                              <p:par>
                                <p:cTn id="8" presetID="9" presetClass="entr" presetSubtype="0" fill="hold" nodeType="withEffect">
                                  <p:stCondLst>
                                    <p:cond delay="0"/>
                                  </p:stCondLst>
                                  <p:childTnLst>
                                    <p:set>
                                      <p:cBhvr>
                                        <p:cTn id="9" dur="1" fill="hold">
                                          <p:stCondLst>
                                            <p:cond delay="0"/>
                                          </p:stCondLst>
                                        </p:cTn>
                                        <p:tgtEl>
                                          <p:spTgt spid="656">
                                            <p:txEl>
                                              <p:pRg st="1" end="1"/>
                                            </p:txEl>
                                          </p:spTgt>
                                        </p:tgtEl>
                                        <p:attrNameLst>
                                          <p:attrName>style.visibility</p:attrName>
                                        </p:attrNameLst>
                                      </p:cBhvr>
                                      <p:to>
                                        <p:strVal val="visible"/>
                                      </p:to>
                                    </p:set>
                                    <p:animEffect transition="in" filter="dissolve">
                                      <p:cBhvr>
                                        <p:cTn id="10" dur="500"/>
                                        <p:tgtEl>
                                          <p:spTgt spid="656">
                                            <p:txEl>
                                              <p:pRg st="1" end="1"/>
                                            </p:txEl>
                                          </p:spTgt>
                                        </p:tgtEl>
                                      </p:cBhvr>
                                    </p:animEffect>
                                  </p:childTnLst>
                                </p:cTn>
                              </p:par>
                              <p:par>
                                <p:cTn id="11" presetID="9" presetClass="entr" presetSubtype="0" fill="hold" nodeType="withEffect">
                                  <p:stCondLst>
                                    <p:cond delay="0"/>
                                  </p:stCondLst>
                                  <p:childTnLst>
                                    <p:set>
                                      <p:cBhvr>
                                        <p:cTn id="12" dur="1" fill="hold">
                                          <p:stCondLst>
                                            <p:cond delay="0"/>
                                          </p:stCondLst>
                                        </p:cTn>
                                        <p:tgtEl>
                                          <p:spTgt spid="571"/>
                                        </p:tgtEl>
                                        <p:attrNameLst>
                                          <p:attrName>style.visibility</p:attrName>
                                        </p:attrNameLst>
                                      </p:cBhvr>
                                      <p:to>
                                        <p:strVal val="visible"/>
                                      </p:to>
                                    </p:set>
                                    <p:animEffect transition="in" filter="dissolve">
                                      <p:cBhvr>
                                        <p:cTn id="13" dur="500"/>
                                        <p:tgtEl>
                                          <p:spTgt spid="571"/>
                                        </p:tgtEl>
                                      </p:cBhvr>
                                    </p:animEffect>
                                  </p:childTnLst>
                                </p:cTn>
                              </p:par>
                              <p:par>
                                <p:cTn id="14" presetID="9" presetClass="entr" presetSubtype="0" fill="hold" nodeType="withEffect">
                                  <p:stCondLst>
                                    <p:cond delay="0"/>
                                  </p:stCondLst>
                                  <p:childTnLst>
                                    <p:set>
                                      <p:cBhvr>
                                        <p:cTn id="15" dur="1" fill="hold">
                                          <p:stCondLst>
                                            <p:cond delay="0"/>
                                          </p:stCondLst>
                                        </p:cTn>
                                        <p:tgtEl>
                                          <p:spTgt spid="631"/>
                                        </p:tgtEl>
                                        <p:attrNameLst>
                                          <p:attrName>style.visibility</p:attrName>
                                        </p:attrNameLst>
                                      </p:cBhvr>
                                      <p:to>
                                        <p:strVal val="visible"/>
                                      </p:to>
                                    </p:set>
                                    <p:animEffect transition="in" filter="dissolve">
                                      <p:cBhvr>
                                        <p:cTn id="16" dur="500"/>
                                        <p:tgtEl>
                                          <p:spTgt spid="631"/>
                                        </p:tgtEl>
                                      </p:cBhvr>
                                    </p:animEffect>
                                  </p:childTnLst>
                                </p:cTn>
                              </p:par>
                              <p:par>
                                <p:cTn id="17" presetID="9" presetClass="entr" presetSubtype="0" fill="hold" nodeType="withEffect">
                                  <p:stCondLst>
                                    <p:cond delay="0"/>
                                  </p:stCondLst>
                                  <p:childTnLst>
                                    <p:set>
                                      <p:cBhvr>
                                        <p:cTn id="18" dur="1" fill="hold">
                                          <p:stCondLst>
                                            <p:cond delay="0"/>
                                          </p:stCondLst>
                                        </p:cTn>
                                        <p:tgtEl>
                                          <p:spTgt spid="642"/>
                                        </p:tgtEl>
                                        <p:attrNameLst>
                                          <p:attrName>style.visibility</p:attrName>
                                        </p:attrNameLst>
                                      </p:cBhvr>
                                      <p:to>
                                        <p:strVal val="visible"/>
                                      </p:to>
                                    </p:set>
                                    <p:animEffect transition="in" filter="dissolve">
                                      <p:cBhvr>
                                        <p:cTn id="19" dur="500"/>
                                        <p:tgtEl>
                                          <p:spTgt spid="642"/>
                                        </p:tgtEl>
                                      </p:cBhvr>
                                    </p:animEffect>
                                  </p:childTnLst>
                                </p:cTn>
                              </p:par>
                            </p:childTnLst>
                          </p:cTn>
                        </p:par>
                      </p:childTnLst>
                    </p:cTn>
                  </p:par>
                  <p:par>
                    <p:cTn id="20" fill="hold">
                      <p:stCondLst>
                        <p:cond delay="indefinite"/>
                      </p:stCondLst>
                      <p:childTnLst>
                        <p:par>
                          <p:cTn id="21" fill="hold">
                            <p:stCondLst>
                              <p:cond delay="0"/>
                            </p:stCondLst>
                            <p:childTnLst>
                              <p:par>
                                <p:cTn id="22" presetID="9" presetClass="entr" presetSubtype="0" fill="hold" nodeType="clickEffect">
                                  <p:stCondLst>
                                    <p:cond delay="0"/>
                                  </p:stCondLst>
                                  <p:childTnLst>
                                    <p:set>
                                      <p:cBhvr>
                                        <p:cTn id="23" dur="1" fill="hold">
                                          <p:stCondLst>
                                            <p:cond delay="0"/>
                                          </p:stCondLst>
                                        </p:cTn>
                                        <p:tgtEl>
                                          <p:spTgt spid="656">
                                            <p:txEl>
                                              <p:pRg st="2" end="2"/>
                                            </p:txEl>
                                          </p:spTgt>
                                        </p:tgtEl>
                                        <p:attrNameLst>
                                          <p:attrName>style.visibility</p:attrName>
                                        </p:attrNameLst>
                                      </p:cBhvr>
                                      <p:to>
                                        <p:strVal val="visible"/>
                                      </p:to>
                                    </p:set>
                                    <p:animEffect transition="in" filter="dissolve">
                                      <p:cBhvr>
                                        <p:cTn id="24" dur="500"/>
                                        <p:tgtEl>
                                          <p:spTgt spid="656">
                                            <p:txEl>
                                              <p:pRg st="2" end="2"/>
                                            </p:txEl>
                                          </p:spTgt>
                                        </p:tgtEl>
                                      </p:cBhvr>
                                    </p:animEffect>
                                  </p:childTnLst>
                                </p:cTn>
                              </p:par>
                              <p:par>
                                <p:cTn id="25" presetID="9" presetClass="entr" presetSubtype="0" fill="hold" grpId="0" nodeType="withEffect">
                                  <p:stCondLst>
                                    <p:cond delay="0"/>
                                  </p:stCondLst>
                                  <p:childTnLst>
                                    <p:set>
                                      <p:cBhvr>
                                        <p:cTn id="26" dur="1" fill="hold">
                                          <p:stCondLst>
                                            <p:cond delay="0"/>
                                          </p:stCondLst>
                                        </p:cTn>
                                        <p:tgtEl>
                                          <p:spTgt spid="652"/>
                                        </p:tgtEl>
                                        <p:attrNameLst>
                                          <p:attrName>style.visibility</p:attrName>
                                        </p:attrNameLst>
                                      </p:cBhvr>
                                      <p:to>
                                        <p:strVal val="visible"/>
                                      </p:to>
                                    </p:set>
                                    <p:animEffect transition="in" filter="dissolve">
                                      <p:cBhvr>
                                        <p:cTn id="27" dur="500"/>
                                        <p:tgtEl>
                                          <p:spTgt spid="652"/>
                                        </p:tgtEl>
                                      </p:cBhvr>
                                    </p:animEffect>
                                  </p:childTnLst>
                                </p:cTn>
                              </p:par>
                              <p:par>
                                <p:cTn id="28" presetID="9" presetClass="entr" presetSubtype="0" fill="hold" grpId="0" nodeType="withEffect">
                                  <p:stCondLst>
                                    <p:cond delay="0"/>
                                  </p:stCondLst>
                                  <p:childTnLst>
                                    <p:set>
                                      <p:cBhvr>
                                        <p:cTn id="29" dur="1" fill="hold">
                                          <p:stCondLst>
                                            <p:cond delay="0"/>
                                          </p:stCondLst>
                                        </p:cTn>
                                        <p:tgtEl>
                                          <p:spTgt spid="651"/>
                                        </p:tgtEl>
                                        <p:attrNameLst>
                                          <p:attrName>style.visibility</p:attrName>
                                        </p:attrNameLst>
                                      </p:cBhvr>
                                      <p:to>
                                        <p:strVal val="visible"/>
                                      </p:to>
                                    </p:set>
                                    <p:animEffect transition="in" filter="dissolve">
                                      <p:cBhvr>
                                        <p:cTn id="30" dur="500"/>
                                        <p:tgtEl>
                                          <p:spTgt spid="651"/>
                                        </p:tgtEl>
                                      </p:cBhvr>
                                    </p:animEffect>
                                  </p:childTnLst>
                                </p:cTn>
                              </p:par>
                            </p:childTnLst>
                          </p:cTn>
                        </p:par>
                      </p:childTnLst>
                    </p:cTn>
                  </p:par>
                  <p:par>
                    <p:cTn id="31" fill="hold">
                      <p:stCondLst>
                        <p:cond delay="indefinite"/>
                      </p:stCondLst>
                      <p:childTnLst>
                        <p:par>
                          <p:cTn id="32" fill="hold">
                            <p:stCondLst>
                              <p:cond delay="0"/>
                            </p:stCondLst>
                            <p:childTnLst>
                              <p:par>
                                <p:cTn id="33" presetID="9" presetClass="entr" presetSubtype="0" fill="hold" nodeType="clickEffect">
                                  <p:stCondLst>
                                    <p:cond delay="0"/>
                                  </p:stCondLst>
                                  <p:childTnLst>
                                    <p:set>
                                      <p:cBhvr>
                                        <p:cTn id="34" dur="1" fill="hold">
                                          <p:stCondLst>
                                            <p:cond delay="0"/>
                                          </p:stCondLst>
                                        </p:cTn>
                                        <p:tgtEl>
                                          <p:spTgt spid="656">
                                            <p:txEl>
                                              <p:pRg st="3" end="3"/>
                                            </p:txEl>
                                          </p:spTgt>
                                        </p:tgtEl>
                                        <p:attrNameLst>
                                          <p:attrName>style.visibility</p:attrName>
                                        </p:attrNameLst>
                                      </p:cBhvr>
                                      <p:to>
                                        <p:strVal val="visible"/>
                                      </p:to>
                                    </p:set>
                                    <p:animEffect transition="in" filter="dissolve">
                                      <p:cBhvr>
                                        <p:cTn id="35" dur="500"/>
                                        <p:tgtEl>
                                          <p:spTgt spid="656">
                                            <p:txEl>
                                              <p:pRg st="3" end="3"/>
                                            </p:txEl>
                                          </p:spTgt>
                                        </p:tgtEl>
                                      </p:cBhvr>
                                    </p:animEffect>
                                  </p:childTnLst>
                                </p:cTn>
                              </p:par>
                            </p:childTnLst>
                          </p:cTn>
                        </p:par>
                      </p:childTnLst>
                    </p:cTn>
                  </p:par>
                  <p:par>
                    <p:cTn id="36" fill="hold">
                      <p:stCondLst>
                        <p:cond delay="indefinite"/>
                      </p:stCondLst>
                      <p:childTnLst>
                        <p:par>
                          <p:cTn id="37" fill="hold">
                            <p:stCondLst>
                              <p:cond delay="0"/>
                            </p:stCondLst>
                            <p:childTnLst>
                              <p:par>
                                <p:cTn id="38" presetID="9" presetClass="entr" presetSubtype="0" fill="hold" nodeType="clickEffect">
                                  <p:stCondLst>
                                    <p:cond delay="0"/>
                                  </p:stCondLst>
                                  <p:childTnLst>
                                    <p:set>
                                      <p:cBhvr>
                                        <p:cTn id="39" dur="1" fill="hold">
                                          <p:stCondLst>
                                            <p:cond delay="0"/>
                                          </p:stCondLst>
                                        </p:cTn>
                                        <p:tgtEl>
                                          <p:spTgt spid="656">
                                            <p:txEl>
                                              <p:pRg st="4" end="4"/>
                                            </p:txEl>
                                          </p:spTgt>
                                        </p:tgtEl>
                                        <p:attrNameLst>
                                          <p:attrName>style.visibility</p:attrName>
                                        </p:attrNameLst>
                                      </p:cBhvr>
                                      <p:to>
                                        <p:strVal val="visible"/>
                                      </p:to>
                                    </p:set>
                                    <p:animEffect transition="in" filter="dissolve">
                                      <p:cBhvr>
                                        <p:cTn id="40" dur="500"/>
                                        <p:tgtEl>
                                          <p:spTgt spid="656">
                                            <p:txEl>
                                              <p:pRg st="4" end="4"/>
                                            </p:txEl>
                                          </p:spTgt>
                                        </p:tgtEl>
                                      </p:cBhvr>
                                    </p:animEffect>
                                  </p:childTnLst>
                                </p:cTn>
                              </p:par>
                              <p:par>
                                <p:cTn id="41" presetID="9" presetClass="entr" presetSubtype="0" fill="hold" nodeType="withEffect">
                                  <p:stCondLst>
                                    <p:cond delay="0"/>
                                  </p:stCondLst>
                                  <p:childTnLst>
                                    <p:set>
                                      <p:cBhvr>
                                        <p:cTn id="42" dur="1" fill="hold">
                                          <p:stCondLst>
                                            <p:cond delay="0"/>
                                          </p:stCondLst>
                                        </p:cTn>
                                        <p:tgtEl>
                                          <p:spTgt spid="656">
                                            <p:txEl>
                                              <p:pRg st="5" end="5"/>
                                            </p:txEl>
                                          </p:spTgt>
                                        </p:tgtEl>
                                        <p:attrNameLst>
                                          <p:attrName>style.visibility</p:attrName>
                                        </p:attrNameLst>
                                      </p:cBhvr>
                                      <p:to>
                                        <p:strVal val="visible"/>
                                      </p:to>
                                    </p:set>
                                    <p:animEffect transition="in" filter="dissolve">
                                      <p:cBhvr>
                                        <p:cTn id="43" dur="500"/>
                                        <p:tgtEl>
                                          <p:spTgt spid="656">
                                            <p:txEl>
                                              <p:pRg st="5" end="5"/>
                                            </p:txEl>
                                          </p:spTgt>
                                        </p:tgtEl>
                                      </p:cBhvr>
                                    </p:animEffect>
                                  </p:childTnLst>
                                </p:cTn>
                              </p:par>
                              <p:par>
                                <p:cTn id="44" presetID="9" presetClass="entr" presetSubtype="0" fill="hold" nodeType="withEffect">
                                  <p:stCondLst>
                                    <p:cond delay="0"/>
                                  </p:stCondLst>
                                  <p:childTnLst>
                                    <p:set>
                                      <p:cBhvr>
                                        <p:cTn id="45" dur="1" fill="hold">
                                          <p:stCondLst>
                                            <p:cond delay="0"/>
                                          </p:stCondLst>
                                        </p:cTn>
                                        <p:tgtEl>
                                          <p:spTgt spid="656">
                                            <p:txEl>
                                              <p:pRg st="6" end="6"/>
                                            </p:txEl>
                                          </p:spTgt>
                                        </p:tgtEl>
                                        <p:attrNameLst>
                                          <p:attrName>style.visibility</p:attrName>
                                        </p:attrNameLst>
                                      </p:cBhvr>
                                      <p:to>
                                        <p:strVal val="visible"/>
                                      </p:to>
                                    </p:set>
                                    <p:animEffect transition="in" filter="dissolve">
                                      <p:cBhvr>
                                        <p:cTn id="46" dur="500"/>
                                        <p:tgtEl>
                                          <p:spTgt spid="656">
                                            <p:txEl>
                                              <p:pRg st="6" end="6"/>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651" grpId="0" animBg="1"/>
      <p:bldP spid="652" grpId="0" animBg="1"/>
    </p:bld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651417" y="223762"/>
            <a:ext cx="10515600" cy="894622"/>
          </a:xfrm>
        </p:spPr>
        <p:txBody>
          <a:bodyPr>
            <a:normAutofit/>
          </a:bodyPr>
          <a:lstStyle/>
          <a:p>
            <a:r>
              <a:rPr lang="en-US" sz="4400" dirty="0">
                <a:ea typeface="ＭＳ Ｐゴシック" panose="020B0600070205080204" pitchFamily="34" charset="-128"/>
              </a:rPr>
              <a:t>HTTP/2</a:t>
            </a:r>
            <a:endParaRPr lang="en-US" sz="4400" dirty="0"/>
          </a:p>
        </p:txBody>
      </p:sp>
      <p:sp>
        <p:nvSpPr>
          <p:cNvPr id="56" name="Rectangle 3">
            <a:extLst>
              <a:ext uri="{FF2B5EF4-FFF2-40B4-BE49-F238E27FC236}">
                <a16:creationId xmlns:a16="http://schemas.microsoft.com/office/drawing/2014/main" id="{9A8B785A-4E29-F546-8152-139D7CF7C8F9}"/>
              </a:ext>
            </a:extLst>
          </p:cNvPr>
          <p:cNvSpPr txBox="1">
            <a:spLocks noChangeArrowheads="1"/>
          </p:cNvSpPr>
          <p:nvPr/>
        </p:nvSpPr>
        <p:spPr>
          <a:xfrm>
            <a:off x="901486" y="2150525"/>
            <a:ext cx="10458375" cy="4487272"/>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9525"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200" b="0" i="1" u="sng" strike="noStrike" kern="1200" cap="none" spc="0" normalizeH="0" baseline="0" noProof="0" dirty="0">
                <a:ln>
                  <a:noFill/>
                </a:ln>
                <a:solidFill>
                  <a:srgbClr val="C00000"/>
                </a:solidFill>
                <a:effectLst/>
                <a:uLnTx/>
                <a:uFillTx/>
                <a:latin typeface="Calibri"/>
                <a:ea typeface="ＭＳ Ｐゴシック" panose="020B0600070205080204" pitchFamily="34" charset="-128"/>
                <a:cs typeface="+mn-cs"/>
              </a:rPr>
              <a:t>HTTP/2:</a:t>
            </a:r>
            <a:r>
              <a:rPr kumimoji="0" lang="en-US" altLang="en-US" sz="32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 </a:t>
            </a:r>
            <a:r>
              <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[RFC 7540, 2015] </a:t>
            </a:r>
            <a:r>
              <a:rPr kumimoji="0" lang="en-US" altLang="en-US" sz="32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increased flexibility at </a:t>
            </a:r>
            <a:r>
              <a:rPr kumimoji="0" lang="en-US" altLang="en-US" sz="3200" b="0" i="1"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server</a:t>
            </a:r>
            <a:r>
              <a:rPr kumimoji="0" lang="en-US" altLang="en-US" sz="32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 in sending objects to client:</a:t>
            </a:r>
          </a:p>
          <a:p>
            <a:pPr marL="346075" marR="0" lvl="0" indent="-28098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methods, status codes, most header fields unchanged from HTTP 1.1</a:t>
            </a:r>
          </a:p>
          <a:p>
            <a:pPr marL="346075" marR="0" lvl="0" indent="-28098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transmission order of requested objects based on client-specified object priority </a:t>
            </a:r>
            <a:r>
              <a:rPr kumimoji="0" lang="en-US" altLang="en-US" sz="24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(not necessarily FCFS)</a:t>
            </a:r>
          </a:p>
          <a:p>
            <a:pPr marL="346075" marR="0" lvl="0" indent="-28098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1"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push</a:t>
            </a:r>
            <a:r>
              <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 unrequested objects to client</a:t>
            </a:r>
          </a:p>
          <a:p>
            <a:pPr marL="346075" marR="0" lvl="0" indent="-28098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divide objects into frames, schedule frames to mitigate HOL blocking</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endParaRPr kumimoji="0" lang="en-US" altLang="en-US" sz="24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endParaRPr kumimoji="0" lang="en-US" altLang="en-US" sz="24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5" name="Rectangle 3">
            <a:extLst>
              <a:ext uri="{FF2B5EF4-FFF2-40B4-BE49-F238E27FC236}">
                <a16:creationId xmlns:a16="http://schemas.microsoft.com/office/drawing/2014/main" id="{279D3858-EB11-8347-B284-0EA3928CF486}"/>
              </a:ext>
            </a:extLst>
          </p:cNvPr>
          <p:cNvSpPr txBox="1">
            <a:spLocks noChangeArrowheads="1"/>
          </p:cNvSpPr>
          <p:nvPr/>
        </p:nvSpPr>
        <p:spPr>
          <a:xfrm>
            <a:off x="572119" y="1236917"/>
            <a:ext cx="11117107" cy="503308"/>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30175" marR="0" lvl="0" indent="0" algn="ctr"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600" b="0" i="1" u="none" strike="noStrike" kern="1200" cap="none" spc="0" normalizeH="0" baseline="0" noProof="0" dirty="0">
                <a:ln>
                  <a:noFill/>
                </a:ln>
                <a:solidFill>
                  <a:srgbClr val="000090"/>
                </a:solidFill>
                <a:effectLst/>
                <a:uLnTx/>
                <a:uFillTx/>
                <a:latin typeface="Calibri"/>
                <a:ea typeface="ＭＳ Ｐゴシック" panose="020B0600070205080204" pitchFamily="34" charset="-128"/>
                <a:cs typeface="+mn-cs"/>
              </a:rPr>
              <a:t>Key goal: </a:t>
            </a:r>
            <a:r>
              <a:rPr kumimoji="0" lang="en-US" altLang="en-US" sz="36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decreased delay in multi-object HTTP requests</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endParaRPr kumimoji="0" lang="en-US" altLang="en-US" sz="24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6" name="Slide Number Placeholder 2">
            <a:extLst>
              <a:ext uri="{FF2B5EF4-FFF2-40B4-BE49-F238E27FC236}">
                <a16:creationId xmlns:a16="http://schemas.microsoft.com/office/drawing/2014/main" id="{20476A41-E13C-BC40-A484-B8CD2CE4B461}"/>
              </a:ext>
            </a:extLst>
          </p:cNvPr>
          <p:cNvSpPr>
            <a:spLocks noGrp="1"/>
          </p:cNvSpPr>
          <p:nvPr>
            <p:ph type="sldNum" sz="quarter" idx="4"/>
          </p:nvPr>
        </p:nvSpPr>
        <p:spPr>
          <a:xfrm>
            <a:off x="9219616" y="6443089"/>
            <a:ext cx="2743200" cy="365125"/>
          </a:xfrm>
        </p:spPr>
        <p:txBody>
          <a:bodyPr/>
          <a:lstStyle/>
          <a:p>
            <a:r>
              <a:rPr lang="en-US" dirty="0"/>
              <a:t>Application Layer: 2-</a:t>
            </a:r>
            <a:fld id="{C4204591-24BD-A542-B9D5-F8D8A88D2FEE}" type="slidenum">
              <a:rPr lang="en-US" smtClean="0"/>
              <a:pPr/>
              <a:t>50</a:t>
            </a:fld>
            <a:endParaRPr lang="en-US" dirty="0"/>
          </a:p>
        </p:txBody>
      </p:sp>
    </p:spTree>
    <p:extLst>
      <p:ext uri="{BB962C8B-B14F-4D97-AF65-F5344CB8AC3E}">
        <p14:creationId xmlns:p14="http://schemas.microsoft.com/office/powerpoint/2010/main" val="1534702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56"/>
                                        </p:tgtEl>
                                        <p:attrNameLst>
                                          <p:attrName>style.visibility</p:attrName>
                                        </p:attrNameLst>
                                      </p:cBhvr>
                                      <p:to>
                                        <p:strVal val="visible"/>
                                      </p:to>
                                    </p:set>
                                    <p:animEffect transition="in" filter="dissolve">
                                      <p:cBhvr>
                                        <p:cTn id="7" dur="500"/>
                                        <p:tgtEl>
                                          <p:spTgt spid="56"/>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56">
                                            <p:txEl>
                                              <p:pRg st="1" end="1"/>
                                            </p:txEl>
                                          </p:spTgt>
                                        </p:tgtEl>
                                        <p:attrNameLst>
                                          <p:attrName>style.visibility</p:attrName>
                                        </p:attrNameLst>
                                      </p:cBhvr>
                                      <p:to>
                                        <p:strVal val="visible"/>
                                      </p:to>
                                    </p:set>
                                    <p:animEffect transition="in" filter="dissolve">
                                      <p:cBhvr>
                                        <p:cTn id="12" dur="500"/>
                                        <p:tgtEl>
                                          <p:spTgt spid="56">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56">
                                            <p:txEl>
                                              <p:pRg st="2" end="2"/>
                                            </p:txEl>
                                          </p:spTgt>
                                        </p:tgtEl>
                                        <p:attrNameLst>
                                          <p:attrName>style.visibility</p:attrName>
                                        </p:attrNameLst>
                                      </p:cBhvr>
                                      <p:to>
                                        <p:strVal val="visible"/>
                                      </p:to>
                                    </p:set>
                                    <p:animEffect transition="in" filter="dissolve">
                                      <p:cBhvr>
                                        <p:cTn id="17" dur="500"/>
                                        <p:tgtEl>
                                          <p:spTgt spid="56">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nodeType="clickEffect">
                                  <p:stCondLst>
                                    <p:cond delay="0"/>
                                  </p:stCondLst>
                                  <p:childTnLst>
                                    <p:set>
                                      <p:cBhvr>
                                        <p:cTn id="21" dur="1" fill="hold">
                                          <p:stCondLst>
                                            <p:cond delay="0"/>
                                          </p:stCondLst>
                                        </p:cTn>
                                        <p:tgtEl>
                                          <p:spTgt spid="56">
                                            <p:txEl>
                                              <p:pRg st="3" end="3"/>
                                            </p:txEl>
                                          </p:spTgt>
                                        </p:tgtEl>
                                        <p:attrNameLst>
                                          <p:attrName>style.visibility</p:attrName>
                                        </p:attrNameLst>
                                      </p:cBhvr>
                                      <p:to>
                                        <p:strVal val="visible"/>
                                      </p:to>
                                    </p:set>
                                    <p:animEffect transition="in" filter="dissolve">
                                      <p:cBhvr>
                                        <p:cTn id="22" dur="500"/>
                                        <p:tgtEl>
                                          <p:spTgt spid="56">
                                            <p:txEl>
                                              <p:pRg st="3" end="3"/>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9" presetClass="entr" presetSubtype="0" fill="hold" nodeType="clickEffect">
                                  <p:stCondLst>
                                    <p:cond delay="0"/>
                                  </p:stCondLst>
                                  <p:childTnLst>
                                    <p:set>
                                      <p:cBhvr>
                                        <p:cTn id="26" dur="1" fill="hold">
                                          <p:stCondLst>
                                            <p:cond delay="0"/>
                                          </p:stCondLst>
                                        </p:cTn>
                                        <p:tgtEl>
                                          <p:spTgt spid="56">
                                            <p:txEl>
                                              <p:pRg st="4" end="4"/>
                                            </p:txEl>
                                          </p:spTgt>
                                        </p:tgtEl>
                                        <p:attrNameLst>
                                          <p:attrName>style.visibility</p:attrName>
                                        </p:attrNameLst>
                                      </p:cBhvr>
                                      <p:to>
                                        <p:strVal val="visible"/>
                                      </p:to>
                                    </p:set>
                                    <p:animEffect transition="in" filter="dissolve">
                                      <p:cBhvr>
                                        <p:cTn id="27" dur="500"/>
                                        <p:tgtEl>
                                          <p:spTgt spid="56">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6" grpId="0"/>
    </p:bld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379879"/>
            <a:ext cx="10515600" cy="894622"/>
          </a:xfrm>
        </p:spPr>
        <p:txBody>
          <a:bodyPr>
            <a:normAutofit/>
          </a:bodyPr>
          <a:lstStyle/>
          <a:p>
            <a:r>
              <a:rPr lang="en-US" sz="4400" dirty="0">
                <a:ea typeface="ＭＳ Ｐゴシック" panose="020B0600070205080204" pitchFamily="34" charset="-128"/>
              </a:rPr>
              <a:t>HTTP/2: mitigating HOL blocking</a:t>
            </a:r>
            <a:endParaRPr lang="en-US" sz="4400" dirty="0"/>
          </a:p>
        </p:txBody>
      </p:sp>
      <p:sp>
        <p:nvSpPr>
          <p:cNvPr id="272" name="Rectangle 3">
            <a:extLst>
              <a:ext uri="{FF2B5EF4-FFF2-40B4-BE49-F238E27FC236}">
                <a16:creationId xmlns:a16="http://schemas.microsoft.com/office/drawing/2014/main" id="{8CBA4EFF-1AC8-A245-B998-4DDACE8C36D2}"/>
              </a:ext>
            </a:extLst>
          </p:cNvPr>
          <p:cNvSpPr txBox="1">
            <a:spLocks noChangeArrowheads="1"/>
          </p:cNvSpPr>
          <p:nvPr/>
        </p:nvSpPr>
        <p:spPr>
          <a:xfrm>
            <a:off x="798691" y="1274501"/>
            <a:ext cx="11117107" cy="503308"/>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30175"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HTTP 1.1: client requests 1 large object (e.g., video file) and 3 smaller objects</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endParaRPr kumimoji="0" lang="en-US" altLang="en-US" sz="24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11" name="Text Box 5">
            <a:extLst>
              <a:ext uri="{FF2B5EF4-FFF2-40B4-BE49-F238E27FC236}">
                <a16:creationId xmlns:a16="http://schemas.microsoft.com/office/drawing/2014/main" id="{9C81A400-509D-8B49-94F6-4A247623F1EE}"/>
              </a:ext>
            </a:extLst>
          </p:cNvPr>
          <p:cNvSpPr txBox="1">
            <a:spLocks noChangeArrowheads="1"/>
          </p:cNvSpPr>
          <p:nvPr/>
        </p:nvSpPr>
        <p:spPr bwMode="auto">
          <a:xfrm>
            <a:off x="2900584" y="2902508"/>
            <a:ext cx="777875"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2000" b="0" i="0" u="none" strike="noStrike" kern="1200" cap="none" spc="0" normalizeH="0" baseline="0" noProof="0" dirty="0">
                <a:ln>
                  <a:noFill/>
                </a:ln>
                <a:solidFill>
                  <a:srgbClr val="CC0000"/>
                </a:solidFill>
                <a:effectLst/>
                <a:uLnTx/>
                <a:uFillTx/>
                <a:latin typeface="Calibri"/>
                <a:ea typeface="ＭＳ Ｐゴシック" panose="020B0600070205080204" pitchFamily="34" charset="-128"/>
                <a:cs typeface="+mn-cs"/>
              </a:rPr>
              <a:t>client</a:t>
            </a:r>
          </a:p>
        </p:txBody>
      </p:sp>
      <p:sp>
        <p:nvSpPr>
          <p:cNvPr id="12" name="Text Box 6">
            <a:extLst>
              <a:ext uri="{FF2B5EF4-FFF2-40B4-BE49-F238E27FC236}">
                <a16:creationId xmlns:a16="http://schemas.microsoft.com/office/drawing/2014/main" id="{1C4A8696-15E9-F34E-9D6B-A386450B2B8A}"/>
              </a:ext>
            </a:extLst>
          </p:cNvPr>
          <p:cNvSpPr txBox="1">
            <a:spLocks noChangeArrowheads="1"/>
          </p:cNvSpPr>
          <p:nvPr/>
        </p:nvSpPr>
        <p:spPr bwMode="auto">
          <a:xfrm>
            <a:off x="7029972" y="1892257"/>
            <a:ext cx="836959"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2000" b="0" i="0" u="none" strike="noStrike" kern="1200" cap="none" spc="0" normalizeH="0" baseline="0" noProof="0" dirty="0">
                <a:ln>
                  <a:noFill/>
                </a:ln>
                <a:solidFill>
                  <a:srgbClr val="CC0000"/>
                </a:solidFill>
                <a:effectLst/>
                <a:uLnTx/>
                <a:uFillTx/>
                <a:latin typeface="Calibri"/>
                <a:ea typeface="ＭＳ Ｐゴシック" panose="020B0600070205080204" pitchFamily="34" charset="-128"/>
                <a:cs typeface="+mn-cs"/>
              </a:rPr>
              <a:t>server</a:t>
            </a:r>
          </a:p>
        </p:txBody>
      </p:sp>
      <p:grpSp>
        <p:nvGrpSpPr>
          <p:cNvPr id="13" name="Group 34">
            <a:extLst>
              <a:ext uri="{FF2B5EF4-FFF2-40B4-BE49-F238E27FC236}">
                <a16:creationId xmlns:a16="http://schemas.microsoft.com/office/drawing/2014/main" id="{3F9049F0-AD0D-BB4A-9A38-AE6CD2DEE44B}"/>
              </a:ext>
            </a:extLst>
          </p:cNvPr>
          <p:cNvGrpSpPr>
            <a:grpSpLocks/>
          </p:cNvGrpSpPr>
          <p:nvPr/>
        </p:nvGrpSpPr>
        <p:grpSpPr bwMode="auto">
          <a:xfrm>
            <a:off x="7234967" y="2262203"/>
            <a:ext cx="422275" cy="685800"/>
            <a:chOff x="4140" y="429"/>
            <a:chExt cx="1425" cy="2396"/>
          </a:xfrm>
        </p:grpSpPr>
        <p:sp>
          <p:nvSpPr>
            <p:cNvPr id="14" name="Freeform 35">
              <a:extLst>
                <a:ext uri="{FF2B5EF4-FFF2-40B4-BE49-F238E27FC236}">
                  <a16:creationId xmlns:a16="http://schemas.microsoft.com/office/drawing/2014/main" id="{803C6B5A-D9D1-EB4A-A391-52C6BC681D84}"/>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5" name="Rectangle 36">
              <a:extLst>
                <a:ext uri="{FF2B5EF4-FFF2-40B4-BE49-F238E27FC236}">
                  <a16:creationId xmlns:a16="http://schemas.microsoft.com/office/drawing/2014/main" id="{743E8922-0B4F-124B-8E08-EAFC48A26AC2}"/>
                </a:ext>
              </a:extLst>
            </p:cNvPr>
            <p:cNvSpPr>
              <a:spLocks noChangeArrowheads="1"/>
            </p:cNvSpPr>
            <p:nvPr/>
          </p:nvSpPr>
          <p:spPr bwMode="auto">
            <a:xfrm>
              <a:off x="4204" y="429"/>
              <a:ext cx="1050"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16" name="Freeform 37">
              <a:extLst>
                <a:ext uri="{FF2B5EF4-FFF2-40B4-BE49-F238E27FC236}">
                  <a16:creationId xmlns:a16="http://schemas.microsoft.com/office/drawing/2014/main" id="{B8099CED-B66E-A64F-9D64-36008CA1795B}"/>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7" name="Freeform 38">
              <a:extLst>
                <a:ext uri="{FF2B5EF4-FFF2-40B4-BE49-F238E27FC236}">
                  <a16:creationId xmlns:a16="http://schemas.microsoft.com/office/drawing/2014/main" id="{8E10A1E3-E714-724B-9A56-653D39FCCDCC}"/>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8" name="Rectangle 39">
              <a:extLst>
                <a:ext uri="{FF2B5EF4-FFF2-40B4-BE49-F238E27FC236}">
                  <a16:creationId xmlns:a16="http://schemas.microsoft.com/office/drawing/2014/main" id="{51B7511E-9F4A-634B-B78E-ADF6D024CA43}"/>
                </a:ext>
              </a:extLst>
            </p:cNvPr>
            <p:cNvSpPr>
              <a:spLocks noChangeArrowheads="1"/>
            </p:cNvSpPr>
            <p:nvPr/>
          </p:nvSpPr>
          <p:spPr bwMode="auto">
            <a:xfrm>
              <a:off x="4210" y="695"/>
              <a:ext cx="600" cy="44"/>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grpSp>
          <p:nvGrpSpPr>
            <p:cNvPr id="19" name="Group 40">
              <a:extLst>
                <a:ext uri="{FF2B5EF4-FFF2-40B4-BE49-F238E27FC236}">
                  <a16:creationId xmlns:a16="http://schemas.microsoft.com/office/drawing/2014/main" id="{5B0CC43F-BAC2-3140-B5A3-62B0B2DB20E0}"/>
                </a:ext>
              </a:extLst>
            </p:cNvPr>
            <p:cNvGrpSpPr>
              <a:grpSpLocks/>
            </p:cNvGrpSpPr>
            <p:nvPr/>
          </p:nvGrpSpPr>
          <p:grpSpPr bwMode="auto">
            <a:xfrm>
              <a:off x="4749" y="668"/>
              <a:ext cx="581" cy="145"/>
              <a:chOff x="614" y="2568"/>
              <a:chExt cx="725" cy="139"/>
            </a:xfrm>
          </p:grpSpPr>
          <p:sp>
            <p:nvSpPr>
              <p:cNvPr id="44" name="AutoShape 41">
                <a:extLst>
                  <a:ext uri="{FF2B5EF4-FFF2-40B4-BE49-F238E27FC236}">
                    <a16:creationId xmlns:a16="http://schemas.microsoft.com/office/drawing/2014/main" id="{15BC3053-32F0-D74D-89AF-8B97E27A3909}"/>
                  </a:ext>
                </a:extLst>
              </p:cNvPr>
              <p:cNvSpPr>
                <a:spLocks noChangeArrowheads="1"/>
              </p:cNvSpPr>
              <p:nvPr/>
            </p:nvSpPr>
            <p:spPr bwMode="auto">
              <a:xfrm>
                <a:off x="616" y="2568"/>
                <a:ext cx="722" cy="138"/>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45" name="AutoShape 42">
                <a:extLst>
                  <a:ext uri="{FF2B5EF4-FFF2-40B4-BE49-F238E27FC236}">
                    <a16:creationId xmlns:a16="http://schemas.microsoft.com/office/drawing/2014/main" id="{20995AA6-2DCD-3745-B56B-D4A2BD016FEA}"/>
                  </a:ext>
                </a:extLst>
              </p:cNvPr>
              <p:cNvSpPr>
                <a:spLocks noChangeArrowheads="1"/>
              </p:cNvSpPr>
              <p:nvPr/>
            </p:nvSpPr>
            <p:spPr bwMode="auto">
              <a:xfrm>
                <a:off x="630" y="2583"/>
                <a:ext cx="689"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grpSp>
        <p:sp>
          <p:nvSpPr>
            <p:cNvPr id="20" name="Rectangle 43">
              <a:extLst>
                <a:ext uri="{FF2B5EF4-FFF2-40B4-BE49-F238E27FC236}">
                  <a16:creationId xmlns:a16="http://schemas.microsoft.com/office/drawing/2014/main" id="{A0AB9F72-54CB-1348-80D1-B314D48A04CD}"/>
                </a:ext>
              </a:extLst>
            </p:cNvPr>
            <p:cNvSpPr>
              <a:spLocks noChangeArrowheads="1"/>
            </p:cNvSpPr>
            <p:nvPr/>
          </p:nvSpPr>
          <p:spPr bwMode="auto">
            <a:xfrm>
              <a:off x="4226" y="1017"/>
              <a:ext cx="595" cy="50"/>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grpSp>
          <p:nvGrpSpPr>
            <p:cNvPr id="21" name="Group 44">
              <a:extLst>
                <a:ext uri="{FF2B5EF4-FFF2-40B4-BE49-F238E27FC236}">
                  <a16:creationId xmlns:a16="http://schemas.microsoft.com/office/drawing/2014/main" id="{9E4659C2-4E42-B443-84EF-9148F9288BE3}"/>
                </a:ext>
              </a:extLst>
            </p:cNvPr>
            <p:cNvGrpSpPr>
              <a:grpSpLocks/>
            </p:cNvGrpSpPr>
            <p:nvPr/>
          </p:nvGrpSpPr>
          <p:grpSpPr bwMode="auto">
            <a:xfrm>
              <a:off x="4747" y="994"/>
              <a:ext cx="581" cy="134"/>
              <a:chOff x="614" y="2568"/>
              <a:chExt cx="725" cy="139"/>
            </a:xfrm>
          </p:grpSpPr>
          <p:sp>
            <p:nvSpPr>
              <p:cNvPr id="42" name="AutoShape 45">
                <a:extLst>
                  <a:ext uri="{FF2B5EF4-FFF2-40B4-BE49-F238E27FC236}">
                    <a16:creationId xmlns:a16="http://schemas.microsoft.com/office/drawing/2014/main" id="{D8903B39-8265-544A-9AFB-566D599B94BF}"/>
                  </a:ext>
                </a:extLst>
              </p:cNvPr>
              <p:cNvSpPr>
                <a:spLocks noChangeArrowheads="1"/>
              </p:cNvSpPr>
              <p:nvPr/>
            </p:nvSpPr>
            <p:spPr bwMode="auto">
              <a:xfrm>
                <a:off x="612" y="2569"/>
                <a:ext cx="729" cy="138"/>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43" name="AutoShape 46">
                <a:extLst>
                  <a:ext uri="{FF2B5EF4-FFF2-40B4-BE49-F238E27FC236}">
                    <a16:creationId xmlns:a16="http://schemas.microsoft.com/office/drawing/2014/main" id="{FD67A903-00AF-8F4D-B4F7-1CE981372C02}"/>
                  </a:ext>
                </a:extLst>
              </p:cNvPr>
              <p:cNvSpPr>
                <a:spLocks noChangeArrowheads="1"/>
              </p:cNvSpPr>
              <p:nvPr/>
            </p:nvSpPr>
            <p:spPr bwMode="auto">
              <a:xfrm>
                <a:off x="625" y="2586"/>
                <a:ext cx="695" cy="10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grpSp>
        <p:sp>
          <p:nvSpPr>
            <p:cNvPr id="22" name="Rectangle 47">
              <a:extLst>
                <a:ext uri="{FF2B5EF4-FFF2-40B4-BE49-F238E27FC236}">
                  <a16:creationId xmlns:a16="http://schemas.microsoft.com/office/drawing/2014/main" id="{4CE4A0E0-E439-5A47-BF8B-98C51081AA9D}"/>
                </a:ext>
              </a:extLst>
            </p:cNvPr>
            <p:cNvSpPr>
              <a:spLocks noChangeArrowheads="1"/>
            </p:cNvSpPr>
            <p:nvPr/>
          </p:nvSpPr>
          <p:spPr bwMode="auto">
            <a:xfrm>
              <a:off x="4215" y="1355"/>
              <a:ext cx="600" cy="50"/>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23" name="Rectangle 48">
              <a:extLst>
                <a:ext uri="{FF2B5EF4-FFF2-40B4-BE49-F238E27FC236}">
                  <a16:creationId xmlns:a16="http://schemas.microsoft.com/office/drawing/2014/main" id="{9C3A9589-0AF1-484B-8D65-785BF63FA907}"/>
                </a:ext>
              </a:extLst>
            </p:cNvPr>
            <p:cNvSpPr>
              <a:spLocks noChangeArrowheads="1"/>
            </p:cNvSpPr>
            <p:nvPr/>
          </p:nvSpPr>
          <p:spPr bwMode="auto">
            <a:xfrm>
              <a:off x="4226" y="1655"/>
              <a:ext cx="600" cy="50"/>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grpSp>
          <p:nvGrpSpPr>
            <p:cNvPr id="24" name="Group 49">
              <a:extLst>
                <a:ext uri="{FF2B5EF4-FFF2-40B4-BE49-F238E27FC236}">
                  <a16:creationId xmlns:a16="http://schemas.microsoft.com/office/drawing/2014/main" id="{B0BBD09F-6C03-C742-8A03-DE01670CB532}"/>
                </a:ext>
              </a:extLst>
            </p:cNvPr>
            <p:cNvGrpSpPr>
              <a:grpSpLocks/>
            </p:cNvGrpSpPr>
            <p:nvPr/>
          </p:nvGrpSpPr>
          <p:grpSpPr bwMode="auto">
            <a:xfrm>
              <a:off x="4735" y="1627"/>
              <a:ext cx="582" cy="151"/>
              <a:chOff x="614" y="2568"/>
              <a:chExt cx="725" cy="139"/>
            </a:xfrm>
          </p:grpSpPr>
          <p:sp>
            <p:nvSpPr>
              <p:cNvPr id="40" name="AutoShape 50">
                <a:extLst>
                  <a:ext uri="{FF2B5EF4-FFF2-40B4-BE49-F238E27FC236}">
                    <a16:creationId xmlns:a16="http://schemas.microsoft.com/office/drawing/2014/main" id="{F540A08B-AEF4-A545-BD11-4851FF84EDEE}"/>
                  </a:ext>
                </a:extLst>
              </p:cNvPr>
              <p:cNvSpPr>
                <a:spLocks noChangeArrowheads="1"/>
              </p:cNvSpPr>
              <p:nvPr/>
            </p:nvSpPr>
            <p:spPr bwMode="auto">
              <a:xfrm>
                <a:off x="614" y="2568"/>
                <a:ext cx="727" cy="138"/>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41" name="AutoShape 51">
                <a:extLst>
                  <a:ext uri="{FF2B5EF4-FFF2-40B4-BE49-F238E27FC236}">
                    <a16:creationId xmlns:a16="http://schemas.microsoft.com/office/drawing/2014/main" id="{3E831A66-2030-664B-A089-E131017C23D6}"/>
                  </a:ext>
                </a:extLst>
              </p:cNvPr>
              <p:cNvSpPr>
                <a:spLocks noChangeArrowheads="1"/>
              </p:cNvSpPr>
              <p:nvPr/>
            </p:nvSpPr>
            <p:spPr bwMode="auto">
              <a:xfrm>
                <a:off x="627" y="2583"/>
                <a:ext cx="694"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grpSp>
        <p:sp>
          <p:nvSpPr>
            <p:cNvPr id="25" name="Freeform 52">
              <a:extLst>
                <a:ext uri="{FF2B5EF4-FFF2-40B4-BE49-F238E27FC236}">
                  <a16:creationId xmlns:a16="http://schemas.microsoft.com/office/drawing/2014/main" id="{EB110631-8DF7-8E4E-A94B-F2F52EA1E58F}"/>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nvGrpSpPr>
            <p:cNvPr id="26" name="Group 53">
              <a:extLst>
                <a:ext uri="{FF2B5EF4-FFF2-40B4-BE49-F238E27FC236}">
                  <a16:creationId xmlns:a16="http://schemas.microsoft.com/office/drawing/2014/main" id="{0605E8F2-9F9A-7648-8BA6-ABA0DFC79339}"/>
                </a:ext>
              </a:extLst>
            </p:cNvPr>
            <p:cNvGrpSpPr>
              <a:grpSpLocks/>
            </p:cNvGrpSpPr>
            <p:nvPr/>
          </p:nvGrpSpPr>
          <p:grpSpPr bwMode="auto">
            <a:xfrm>
              <a:off x="4739" y="1327"/>
              <a:ext cx="582" cy="139"/>
              <a:chOff x="614" y="2568"/>
              <a:chExt cx="725" cy="139"/>
            </a:xfrm>
          </p:grpSpPr>
          <p:sp>
            <p:nvSpPr>
              <p:cNvPr id="38" name="AutoShape 54">
                <a:extLst>
                  <a:ext uri="{FF2B5EF4-FFF2-40B4-BE49-F238E27FC236}">
                    <a16:creationId xmlns:a16="http://schemas.microsoft.com/office/drawing/2014/main" id="{D18E181B-E7B4-7D4A-A9B8-9FDE56CEBEA7}"/>
                  </a:ext>
                </a:extLst>
              </p:cNvPr>
              <p:cNvSpPr>
                <a:spLocks noChangeArrowheads="1"/>
              </p:cNvSpPr>
              <p:nvPr/>
            </p:nvSpPr>
            <p:spPr bwMode="auto">
              <a:xfrm>
                <a:off x="615" y="2568"/>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39" name="AutoShape 55">
                <a:extLst>
                  <a:ext uri="{FF2B5EF4-FFF2-40B4-BE49-F238E27FC236}">
                    <a16:creationId xmlns:a16="http://schemas.microsoft.com/office/drawing/2014/main" id="{0A0D2D66-4293-5E42-AB2B-B27978D8D73F}"/>
                  </a:ext>
                </a:extLst>
              </p:cNvPr>
              <p:cNvSpPr>
                <a:spLocks noChangeArrowheads="1"/>
              </p:cNvSpPr>
              <p:nvPr/>
            </p:nvSpPr>
            <p:spPr bwMode="auto">
              <a:xfrm>
                <a:off x="629" y="2585"/>
                <a:ext cx="687" cy="105"/>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grpSp>
        <p:sp>
          <p:nvSpPr>
            <p:cNvPr id="27" name="Rectangle 56">
              <a:extLst>
                <a:ext uri="{FF2B5EF4-FFF2-40B4-BE49-F238E27FC236}">
                  <a16:creationId xmlns:a16="http://schemas.microsoft.com/office/drawing/2014/main" id="{29DA363B-DCCE-0E42-97D8-C3675780D8DA}"/>
                </a:ext>
              </a:extLst>
            </p:cNvPr>
            <p:cNvSpPr>
              <a:spLocks noChangeArrowheads="1"/>
            </p:cNvSpPr>
            <p:nvPr/>
          </p:nvSpPr>
          <p:spPr bwMode="auto">
            <a:xfrm>
              <a:off x="5249" y="429"/>
              <a:ext cx="70" cy="2291"/>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28" name="Freeform 57">
              <a:extLst>
                <a:ext uri="{FF2B5EF4-FFF2-40B4-BE49-F238E27FC236}">
                  <a16:creationId xmlns:a16="http://schemas.microsoft.com/office/drawing/2014/main" id="{003F54F8-B50A-A745-830C-199E1BDB2573}"/>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9" name="Freeform 58">
              <a:extLst>
                <a:ext uri="{FF2B5EF4-FFF2-40B4-BE49-F238E27FC236}">
                  <a16:creationId xmlns:a16="http://schemas.microsoft.com/office/drawing/2014/main" id="{7C5A7536-BE63-4040-ABA1-74B2DEB36640}"/>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30" name="Oval 59">
              <a:extLst>
                <a:ext uri="{FF2B5EF4-FFF2-40B4-BE49-F238E27FC236}">
                  <a16:creationId xmlns:a16="http://schemas.microsoft.com/office/drawing/2014/main" id="{22686AD2-E3C1-444A-BFBF-DA43577786AE}"/>
                </a:ext>
              </a:extLst>
            </p:cNvPr>
            <p:cNvSpPr>
              <a:spLocks noChangeArrowheads="1"/>
            </p:cNvSpPr>
            <p:nvPr/>
          </p:nvSpPr>
          <p:spPr bwMode="auto">
            <a:xfrm>
              <a:off x="5517" y="2609"/>
              <a:ext cx="48" cy="100"/>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31" name="Freeform 60">
              <a:extLst>
                <a:ext uri="{FF2B5EF4-FFF2-40B4-BE49-F238E27FC236}">
                  <a16:creationId xmlns:a16="http://schemas.microsoft.com/office/drawing/2014/main" id="{A511E8EF-CCBE-984C-81CA-5741AD13A422}"/>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32" name="AutoShape 61">
              <a:extLst>
                <a:ext uri="{FF2B5EF4-FFF2-40B4-BE49-F238E27FC236}">
                  <a16:creationId xmlns:a16="http://schemas.microsoft.com/office/drawing/2014/main" id="{E12F38C4-3DA7-4848-A901-A1CCC93301B2}"/>
                </a:ext>
              </a:extLst>
            </p:cNvPr>
            <p:cNvSpPr>
              <a:spLocks noChangeArrowheads="1"/>
            </p:cNvSpPr>
            <p:nvPr/>
          </p:nvSpPr>
          <p:spPr bwMode="auto">
            <a:xfrm>
              <a:off x="4140" y="2675"/>
              <a:ext cx="1200" cy="150"/>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33" name="AutoShape 62">
              <a:extLst>
                <a:ext uri="{FF2B5EF4-FFF2-40B4-BE49-F238E27FC236}">
                  <a16:creationId xmlns:a16="http://schemas.microsoft.com/office/drawing/2014/main" id="{48A88A52-5BBB-4743-AF8B-09BA6FDF0D97}"/>
                </a:ext>
              </a:extLst>
            </p:cNvPr>
            <p:cNvSpPr>
              <a:spLocks noChangeArrowheads="1"/>
            </p:cNvSpPr>
            <p:nvPr/>
          </p:nvSpPr>
          <p:spPr bwMode="auto">
            <a:xfrm>
              <a:off x="4204" y="2709"/>
              <a:ext cx="1071" cy="83"/>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34" name="Oval 63">
              <a:extLst>
                <a:ext uri="{FF2B5EF4-FFF2-40B4-BE49-F238E27FC236}">
                  <a16:creationId xmlns:a16="http://schemas.microsoft.com/office/drawing/2014/main" id="{D48CE070-E4DE-984E-B8A5-1FAECB3FCE35}"/>
                </a:ext>
              </a:extLst>
            </p:cNvPr>
            <p:cNvSpPr>
              <a:spLocks noChangeArrowheads="1"/>
            </p:cNvSpPr>
            <p:nvPr/>
          </p:nvSpPr>
          <p:spPr bwMode="auto">
            <a:xfrm>
              <a:off x="4306" y="2381"/>
              <a:ext cx="161" cy="144"/>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35" name="Oval 64">
              <a:extLst>
                <a:ext uri="{FF2B5EF4-FFF2-40B4-BE49-F238E27FC236}">
                  <a16:creationId xmlns:a16="http://schemas.microsoft.com/office/drawing/2014/main" id="{3AACC7F2-958D-5A4E-B37D-C55208B6F9BD}"/>
                </a:ext>
              </a:extLst>
            </p:cNvPr>
            <p:cNvSpPr>
              <a:spLocks noChangeArrowheads="1"/>
            </p:cNvSpPr>
            <p:nvPr/>
          </p:nvSpPr>
          <p:spPr bwMode="auto">
            <a:xfrm>
              <a:off x="4488" y="2381"/>
              <a:ext cx="155" cy="144"/>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dirty="0">
                <a:ln>
                  <a:noFill/>
                </a:ln>
                <a:solidFill>
                  <a:srgbClr val="FF0000"/>
                </a:solidFill>
                <a:effectLst/>
                <a:uLnTx/>
                <a:uFillTx/>
                <a:latin typeface="Calibri"/>
                <a:ea typeface="ＭＳ Ｐゴシック" panose="020B0600070205080204" pitchFamily="34" charset="-128"/>
                <a:cs typeface="Arial" panose="020B0604020202020204" pitchFamily="34" charset="0"/>
              </a:endParaRPr>
            </a:p>
          </p:txBody>
        </p:sp>
        <p:sp>
          <p:nvSpPr>
            <p:cNvPr id="36" name="Oval 65">
              <a:extLst>
                <a:ext uri="{FF2B5EF4-FFF2-40B4-BE49-F238E27FC236}">
                  <a16:creationId xmlns:a16="http://schemas.microsoft.com/office/drawing/2014/main" id="{F26427F9-3E33-EB43-B662-FA88A41C6D85}"/>
                </a:ext>
              </a:extLst>
            </p:cNvPr>
            <p:cNvSpPr>
              <a:spLocks noChangeArrowheads="1"/>
            </p:cNvSpPr>
            <p:nvPr/>
          </p:nvSpPr>
          <p:spPr bwMode="auto">
            <a:xfrm>
              <a:off x="4660" y="2381"/>
              <a:ext cx="161" cy="139"/>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37" name="Rectangle 66">
              <a:extLst>
                <a:ext uri="{FF2B5EF4-FFF2-40B4-BE49-F238E27FC236}">
                  <a16:creationId xmlns:a16="http://schemas.microsoft.com/office/drawing/2014/main" id="{8F1829D6-46E0-BC42-B764-C952B46A2498}"/>
                </a:ext>
              </a:extLst>
            </p:cNvPr>
            <p:cNvSpPr>
              <a:spLocks noChangeArrowheads="1"/>
            </p:cNvSpPr>
            <p:nvPr/>
          </p:nvSpPr>
          <p:spPr bwMode="auto">
            <a:xfrm>
              <a:off x="5061" y="1838"/>
              <a:ext cx="86" cy="760"/>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grpSp>
      <p:grpSp>
        <p:nvGrpSpPr>
          <p:cNvPr id="46" name="Group 67">
            <a:extLst>
              <a:ext uri="{FF2B5EF4-FFF2-40B4-BE49-F238E27FC236}">
                <a16:creationId xmlns:a16="http://schemas.microsoft.com/office/drawing/2014/main" id="{E398CB23-1767-0048-89F5-62C5E9AF7865}"/>
              </a:ext>
            </a:extLst>
          </p:cNvPr>
          <p:cNvGrpSpPr>
            <a:grpSpLocks/>
          </p:cNvGrpSpPr>
          <p:nvPr/>
        </p:nvGrpSpPr>
        <p:grpSpPr bwMode="auto">
          <a:xfrm>
            <a:off x="2885332" y="2291964"/>
            <a:ext cx="742950" cy="742950"/>
            <a:chOff x="-44" y="1473"/>
            <a:chExt cx="981" cy="1105"/>
          </a:xfrm>
        </p:grpSpPr>
        <p:pic>
          <p:nvPicPr>
            <p:cNvPr id="47" name="Picture 68" descr="desktop_computer_stylized_medium">
              <a:extLst>
                <a:ext uri="{FF2B5EF4-FFF2-40B4-BE49-F238E27FC236}">
                  <a16:creationId xmlns:a16="http://schemas.microsoft.com/office/drawing/2014/main" id="{8EC7FF3D-42E5-D345-8DA9-637E325A41D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8" name="Freeform 69">
              <a:extLst>
                <a:ext uri="{FF2B5EF4-FFF2-40B4-BE49-F238E27FC236}">
                  <a16:creationId xmlns:a16="http://schemas.microsoft.com/office/drawing/2014/main" id="{A9F3AAA5-0B80-934E-BA4C-75AD71012D04}"/>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cxnSp>
        <p:nvCxnSpPr>
          <p:cNvPr id="5" name="Straight Arrow Connector 4">
            <a:extLst>
              <a:ext uri="{FF2B5EF4-FFF2-40B4-BE49-F238E27FC236}">
                <a16:creationId xmlns:a16="http://schemas.microsoft.com/office/drawing/2014/main" id="{CFD5BA50-AF40-4342-8C77-22AF37730C06}"/>
              </a:ext>
            </a:extLst>
          </p:cNvPr>
          <p:cNvCxnSpPr>
            <a:cxnSpLocks/>
          </p:cNvCxnSpPr>
          <p:nvPr/>
        </p:nvCxnSpPr>
        <p:spPr>
          <a:xfrm>
            <a:off x="3526536" y="2791484"/>
            <a:ext cx="3910012" cy="260743"/>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6" name="TextBox 5">
            <a:extLst>
              <a:ext uri="{FF2B5EF4-FFF2-40B4-BE49-F238E27FC236}">
                <a16:creationId xmlns:a16="http://schemas.microsoft.com/office/drawing/2014/main" id="{BCF97F68-AA2C-FB49-ABBC-199B7521D0A1}"/>
              </a:ext>
            </a:extLst>
          </p:cNvPr>
          <p:cNvSpPr txBox="1"/>
          <p:nvPr/>
        </p:nvSpPr>
        <p:spPr>
          <a:xfrm>
            <a:off x="6093263" y="2667596"/>
            <a:ext cx="892099"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a:ea typeface="+mn-ea"/>
                <a:cs typeface="+mn-cs"/>
              </a:rPr>
              <a:t>GET O</a:t>
            </a:r>
            <a:r>
              <a:rPr kumimoji="0" lang="en-US" sz="1600" b="0" i="0" u="none" strike="noStrike" kern="1200" cap="none" spc="0" normalizeH="0" baseline="-25000" noProof="0" dirty="0">
                <a:ln>
                  <a:noFill/>
                </a:ln>
                <a:solidFill>
                  <a:prstClr val="black"/>
                </a:solidFill>
                <a:effectLst/>
                <a:uLnTx/>
                <a:uFillTx/>
                <a:latin typeface="Calibri"/>
                <a:ea typeface="+mn-ea"/>
                <a:cs typeface="+mn-cs"/>
              </a:rPr>
              <a:t>1</a:t>
            </a:r>
          </a:p>
        </p:txBody>
      </p:sp>
      <p:sp>
        <p:nvSpPr>
          <p:cNvPr id="51" name="TextBox 50">
            <a:extLst>
              <a:ext uri="{FF2B5EF4-FFF2-40B4-BE49-F238E27FC236}">
                <a16:creationId xmlns:a16="http://schemas.microsoft.com/office/drawing/2014/main" id="{854675CA-3B4C-CC4F-AFB8-7456C2CEC59A}"/>
              </a:ext>
            </a:extLst>
          </p:cNvPr>
          <p:cNvSpPr txBox="1"/>
          <p:nvPr/>
        </p:nvSpPr>
        <p:spPr>
          <a:xfrm>
            <a:off x="5291796" y="2596769"/>
            <a:ext cx="892099"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a:ea typeface="+mn-ea"/>
                <a:cs typeface="+mn-cs"/>
              </a:rPr>
              <a:t>GET O</a:t>
            </a:r>
            <a:r>
              <a:rPr kumimoji="0" lang="en-US" sz="1600" b="0" i="0" u="none" strike="noStrike" kern="1200" cap="none" spc="0" normalizeH="0" baseline="-25000" noProof="0" dirty="0">
                <a:ln>
                  <a:noFill/>
                </a:ln>
                <a:solidFill>
                  <a:prstClr val="black"/>
                </a:solidFill>
                <a:effectLst/>
                <a:uLnTx/>
                <a:uFillTx/>
                <a:latin typeface="Calibri"/>
                <a:ea typeface="+mn-ea"/>
                <a:cs typeface="+mn-cs"/>
              </a:rPr>
              <a:t>2</a:t>
            </a:r>
          </a:p>
        </p:txBody>
      </p:sp>
      <p:sp>
        <p:nvSpPr>
          <p:cNvPr id="52" name="TextBox 51">
            <a:extLst>
              <a:ext uri="{FF2B5EF4-FFF2-40B4-BE49-F238E27FC236}">
                <a16:creationId xmlns:a16="http://schemas.microsoft.com/office/drawing/2014/main" id="{EBB1F67B-C0F8-024A-91A3-3517B8E3A8B6}"/>
              </a:ext>
            </a:extLst>
          </p:cNvPr>
          <p:cNvSpPr txBox="1"/>
          <p:nvPr/>
        </p:nvSpPr>
        <p:spPr>
          <a:xfrm>
            <a:off x="4513773" y="2538104"/>
            <a:ext cx="892099"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a:ea typeface="+mn-ea"/>
                <a:cs typeface="+mn-cs"/>
              </a:rPr>
              <a:t>GET O</a:t>
            </a:r>
            <a:r>
              <a:rPr kumimoji="0" lang="en-US" sz="1600" b="0" i="0" u="none" strike="noStrike" kern="1200" cap="none" spc="0" normalizeH="0" baseline="-25000" noProof="0" dirty="0">
                <a:ln>
                  <a:noFill/>
                </a:ln>
                <a:solidFill>
                  <a:prstClr val="black"/>
                </a:solidFill>
                <a:effectLst/>
                <a:uLnTx/>
                <a:uFillTx/>
                <a:latin typeface="Calibri"/>
                <a:ea typeface="+mn-ea"/>
                <a:cs typeface="+mn-cs"/>
              </a:rPr>
              <a:t>3</a:t>
            </a:r>
          </a:p>
        </p:txBody>
      </p:sp>
      <p:sp>
        <p:nvSpPr>
          <p:cNvPr id="53" name="TextBox 52">
            <a:extLst>
              <a:ext uri="{FF2B5EF4-FFF2-40B4-BE49-F238E27FC236}">
                <a16:creationId xmlns:a16="http://schemas.microsoft.com/office/drawing/2014/main" id="{33D26801-4441-6448-9C51-E7BF273943AE}"/>
              </a:ext>
            </a:extLst>
          </p:cNvPr>
          <p:cNvSpPr txBox="1"/>
          <p:nvPr/>
        </p:nvSpPr>
        <p:spPr>
          <a:xfrm>
            <a:off x="3721264" y="2473869"/>
            <a:ext cx="892099"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a:ea typeface="+mn-ea"/>
                <a:cs typeface="+mn-cs"/>
              </a:rPr>
              <a:t>GET O</a:t>
            </a:r>
            <a:r>
              <a:rPr kumimoji="0" lang="en-US" sz="1600" b="0" i="0" u="none" strike="noStrike" kern="1200" cap="none" spc="0" normalizeH="0" baseline="-25000" noProof="0" dirty="0">
                <a:ln>
                  <a:noFill/>
                </a:ln>
                <a:solidFill>
                  <a:prstClr val="black"/>
                </a:solidFill>
                <a:effectLst/>
                <a:uLnTx/>
                <a:uFillTx/>
                <a:latin typeface="Calibri"/>
                <a:ea typeface="+mn-ea"/>
                <a:cs typeface="+mn-cs"/>
              </a:rPr>
              <a:t>4</a:t>
            </a:r>
          </a:p>
        </p:txBody>
      </p:sp>
      <p:sp>
        <p:nvSpPr>
          <p:cNvPr id="63" name="Rectangle 62">
            <a:extLst>
              <a:ext uri="{FF2B5EF4-FFF2-40B4-BE49-F238E27FC236}">
                <a16:creationId xmlns:a16="http://schemas.microsoft.com/office/drawing/2014/main" id="{38FF6E3C-DC0A-2A42-A83A-2B0D55A3D376}"/>
              </a:ext>
            </a:extLst>
          </p:cNvPr>
          <p:cNvSpPr/>
          <p:nvPr/>
        </p:nvSpPr>
        <p:spPr>
          <a:xfrm>
            <a:off x="8620343" y="3108868"/>
            <a:ext cx="892098" cy="1971324"/>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64" name="Rectangle 63">
            <a:extLst>
              <a:ext uri="{FF2B5EF4-FFF2-40B4-BE49-F238E27FC236}">
                <a16:creationId xmlns:a16="http://schemas.microsoft.com/office/drawing/2014/main" id="{790AB6BC-5FA2-CD42-9930-4B26196539D4}"/>
              </a:ext>
            </a:extLst>
          </p:cNvPr>
          <p:cNvSpPr/>
          <p:nvPr/>
        </p:nvSpPr>
        <p:spPr>
          <a:xfrm>
            <a:off x="8624001" y="5094824"/>
            <a:ext cx="892097" cy="11030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grpSp>
        <p:nvGrpSpPr>
          <p:cNvPr id="8" name="Group 7">
            <a:extLst>
              <a:ext uri="{FF2B5EF4-FFF2-40B4-BE49-F238E27FC236}">
                <a16:creationId xmlns:a16="http://schemas.microsoft.com/office/drawing/2014/main" id="{3BCCEA0D-BD56-2144-8446-6F45775C9DAB}"/>
              </a:ext>
            </a:extLst>
          </p:cNvPr>
          <p:cNvGrpSpPr/>
          <p:nvPr/>
        </p:nvGrpSpPr>
        <p:grpSpPr>
          <a:xfrm>
            <a:off x="3400914" y="3064264"/>
            <a:ext cx="4052925" cy="2231577"/>
            <a:chOff x="3400914" y="3064264"/>
            <a:chExt cx="4052925" cy="2231577"/>
          </a:xfrm>
        </p:grpSpPr>
        <p:cxnSp>
          <p:nvCxnSpPr>
            <p:cNvPr id="59" name="Straight Arrow Connector 58">
              <a:extLst>
                <a:ext uri="{FF2B5EF4-FFF2-40B4-BE49-F238E27FC236}">
                  <a16:creationId xmlns:a16="http://schemas.microsoft.com/office/drawing/2014/main" id="{FD6DCCE9-A422-404A-94DE-DE520C1D2809}"/>
                </a:ext>
              </a:extLst>
            </p:cNvPr>
            <p:cNvCxnSpPr>
              <a:cxnSpLocks/>
            </p:cNvCxnSpPr>
            <p:nvPr/>
          </p:nvCxnSpPr>
          <p:spPr>
            <a:xfrm flipH="1">
              <a:off x="3400914" y="5022530"/>
              <a:ext cx="4052925" cy="273311"/>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49" name="Freeform 48">
              <a:extLst>
                <a:ext uri="{FF2B5EF4-FFF2-40B4-BE49-F238E27FC236}">
                  <a16:creationId xmlns:a16="http://schemas.microsoft.com/office/drawing/2014/main" id="{AF7FDDA2-EA85-004E-AB1B-97A9090ECD2A}"/>
                </a:ext>
              </a:extLst>
            </p:cNvPr>
            <p:cNvSpPr/>
            <p:nvPr/>
          </p:nvSpPr>
          <p:spPr>
            <a:xfrm>
              <a:off x="3517643" y="3064264"/>
              <a:ext cx="3868169" cy="2226179"/>
            </a:xfrm>
            <a:custGeom>
              <a:avLst/>
              <a:gdLst>
                <a:gd name="connsiteX0" fmla="*/ 3896882 w 3926792"/>
                <a:gd name="connsiteY0" fmla="*/ 0 h 2226179"/>
                <a:gd name="connsiteX1" fmla="*/ 0 w 3926792"/>
                <a:gd name="connsiteY1" fmla="*/ 264919 h 2226179"/>
                <a:gd name="connsiteX2" fmla="*/ 29910 w 3926792"/>
                <a:gd name="connsiteY2" fmla="*/ 2226179 h 2226179"/>
                <a:gd name="connsiteX3" fmla="*/ 3926792 w 3926792"/>
                <a:gd name="connsiteY3" fmla="*/ 1961260 h 2226179"/>
                <a:gd name="connsiteX4" fmla="*/ 3896882 w 3926792"/>
                <a:gd name="connsiteY4" fmla="*/ 0 h 2226179"/>
                <a:gd name="connsiteX0" fmla="*/ 3896882 w 3909701"/>
                <a:gd name="connsiteY0" fmla="*/ 0 h 2226179"/>
                <a:gd name="connsiteX1" fmla="*/ 0 w 3909701"/>
                <a:gd name="connsiteY1" fmla="*/ 264919 h 2226179"/>
                <a:gd name="connsiteX2" fmla="*/ 29910 w 3909701"/>
                <a:gd name="connsiteY2" fmla="*/ 2226179 h 2226179"/>
                <a:gd name="connsiteX3" fmla="*/ 3909701 w 3909701"/>
                <a:gd name="connsiteY3" fmla="*/ 1969805 h 2226179"/>
                <a:gd name="connsiteX4" fmla="*/ 3896882 w 3909701"/>
                <a:gd name="connsiteY4" fmla="*/ 0 h 2226179"/>
                <a:gd name="connsiteX0" fmla="*/ 3896882 w 3896882"/>
                <a:gd name="connsiteY0" fmla="*/ 0 h 2226179"/>
                <a:gd name="connsiteX1" fmla="*/ 0 w 3896882"/>
                <a:gd name="connsiteY1" fmla="*/ 264919 h 2226179"/>
                <a:gd name="connsiteX2" fmla="*/ 29910 w 3896882"/>
                <a:gd name="connsiteY2" fmla="*/ 2226179 h 2226179"/>
                <a:gd name="connsiteX3" fmla="*/ 3892609 w 3896882"/>
                <a:gd name="connsiteY3" fmla="*/ 1974078 h 2226179"/>
                <a:gd name="connsiteX4" fmla="*/ 3896882 w 3896882"/>
                <a:gd name="connsiteY4" fmla="*/ 0 h 2226179"/>
                <a:gd name="connsiteX0" fmla="*/ 3871245 w 3871245"/>
                <a:gd name="connsiteY0" fmla="*/ 0 h 2226179"/>
                <a:gd name="connsiteX1" fmla="*/ 0 w 3871245"/>
                <a:gd name="connsiteY1" fmla="*/ 264919 h 2226179"/>
                <a:gd name="connsiteX2" fmla="*/ 4273 w 3871245"/>
                <a:gd name="connsiteY2" fmla="*/ 2226179 h 2226179"/>
                <a:gd name="connsiteX3" fmla="*/ 3866972 w 3871245"/>
                <a:gd name="connsiteY3" fmla="*/ 1974078 h 2226179"/>
                <a:gd name="connsiteX4" fmla="*/ 3871245 w 3871245"/>
                <a:gd name="connsiteY4" fmla="*/ 0 h 2226179"/>
                <a:gd name="connsiteX0" fmla="*/ 3867064 w 3867064"/>
                <a:gd name="connsiteY0" fmla="*/ 0 h 2226179"/>
                <a:gd name="connsiteX1" fmla="*/ 12911 w 3867064"/>
                <a:gd name="connsiteY1" fmla="*/ 269192 h 2226179"/>
                <a:gd name="connsiteX2" fmla="*/ 92 w 3867064"/>
                <a:gd name="connsiteY2" fmla="*/ 2226179 h 2226179"/>
                <a:gd name="connsiteX3" fmla="*/ 3862791 w 3867064"/>
                <a:gd name="connsiteY3" fmla="*/ 1974078 h 2226179"/>
                <a:gd name="connsiteX4" fmla="*/ 3867064 w 3867064"/>
                <a:gd name="connsiteY4" fmla="*/ 0 h 2226179"/>
                <a:gd name="connsiteX0" fmla="*/ 3867383 w 3867383"/>
                <a:gd name="connsiteY0" fmla="*/ 0 h 2226179"/>
                <a:gd name="connsiteX1" fmla="*/ 411 w 3867383"/>
                <a:gd name="connsiteY1" fmla="*/ 273465 h 2226179"/>
                <a:gd name="connsiteX2" fmla="*/ 411 w 3867383"/>
                <a:gd name="connsiteY2" fmla="*/ 2226179 h 2226179"/>
                <a:gd name="connsiteX3" fmla="*/ 3863110 w 3867383"/>
                <a:gd name="connsiteY3" fmla="*/ 1974078 h 2226179"/>
                <a:gd name="connsiteX4" fmla="*/ 3867383 w 3867383"/>
                <a:gd name="connsiteY4" fmla="*/ 0 h 2226179"/>
                <a:gd name="connsiteX0" fmla="*/ 3867383 w 3876052"/>
                <a:gd name="connsiteY0" fmla="*/ 0 h 2226179"/>
                <a:gd name="connsiteX1" fmla="*/ 411 w 3876052"/>
                <a:gd name="connsiteY1" fmla="*/ 273465 h 2226179"/>
                <a:gd name="connsiteX2" fmla="*/ 411 w 3876052"/>
                <a:gd name="connsiteY2" fmla="*/ 2226179 h 2226179"/>
                <a:gd name="connsiteX3" fmla="*/ 3875929 w 3876052"/>
                <a:gd name="connsiteY3" fmla="*/ 1956987 h 2226179"/>
                <a:gd name="connsiteX4" fmla="*/ 3867383 w 3876052"/>
                <a:gd name="connsiteY4" fmla="*/ 0 h 2226179"/>
                <a:gd name="connsiteX0" fmla="*/ 3867383 w 3871845"/>
                <a:gd name="connsiteY0" fmla="*/ 0 h 2226179"/>
                <a:gd name="connsiteX1" fmla="*/ 411 w 3871845"/>
                <a:gd name="connsiteY1" fmla="*/ 273465 h 2226179"/>
                <a:gd name="connsiteX2" fmla="*/ 411 w 3871845"/>
                <a:gd name="connsiteY2" fmla="*/ 2226179 h 2226179"/>
                <a:gd name="connsiteX3" fmla="*/ 3871656 w 3871845"/>
                <a:gd name="connsiteY3" fmla="*/ 1969806 h 2226179"/>
                <a:gd name="connsiteX4" fmla="*/ 3867383 w 3871845"/>
                <a:gd name="connsiteY4" fmla="*/ 0 h 2226179"/>
                <a:gd name="connsiteX0" fmla="*/ 3867383 w 3872034"/>
                <a:gd name="connsiteY0" fmla="*/ 0 h 2226179"/>
                <a:gd name="connsiteX1" fmla="*/ 411 w 3872034"/>
                <a:gd name="connsiteY1" fmla="*/ 273465 h 2226179"/>
                <a:gd name="connsiteX2" fmla="*/ 411 w 3872034"/>
                <a:gd name="connsiteY2" fmla="*/ 2226179 h 2226179"/>
                <a:gd name="connsiteX3" fmla="*/ 3871656 w 3872034"/>
                <a:gd name="connsiteY3" fmla="*/ 1969806 h 2226179"/>
                <a:gd name="connsiteX4" fmla="*/ 3867383 w 3872034"/>
                <a:gd name="connsiteY4" fmla="*/ 0 h 2226179"/>
                <a:gd name="connsiteX0" fmla="*/ 3867383 w 3868169"/>
                <a:gd name="connsiteY0" fmla="*/ 0 h 2226179"/>
                <a:gd name="connsiteX1" fmla="*/ 411 w 3868169"/>
                <a:gd name="connsiteY1" fmla="*/ 273465 h 2226179"/>
                <a:gd name="connsiteX2" fmla="*/ 411 w 3868169"/>
                <a:gd name="connsiteY2" fmla="*/ 2226179 h 2226179"/>
                <a:gd name="connsiteX3" fmla="*/ 3863110 w 3868169"/>
                <a:gd name="connsiteY3" fmla="*/ 1969806 h 2226179"/>
                <a:gd name="connsiteX4" fmla="*/ 3867383 w 3868169"/>
                <a:gd name="connsiteY4" fmla="*/ 0 h 22261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68169" h="2226179">
                  <a:moveTo>
                    <a:pt x="3867383" y="0"/>
                  </a:moveTo>
                  <a:lnTo>
                    <a:pt x="411" y="273465"/>
                  </a:lnTo>
                  <a:cubicBezTo>
                    <a:pt x="1835" y="927218"/>
                    <a:pt x="-1013" y="1572426"/>
                    <a:pt x="411" y="2226179"/>
                  </a:cubicBezTo>
                  <a:lnTo>
                    <a:pt x="3863110" y="1969806"/>
                  </a:lnTo>
                  <a:cubicBezTo>
                    <a:pt x="3864534" y="1311780"/>
                    <a:pt x="3870232" y="615297"/>
                    <a:pt x="3867383" y="0"/>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grpSp>
      <p:grpSp>
        <p:nvGrpSpPr>
          <p:cNvPr id="10" name="Group 9">
            <a:extLst>
              <a:ext uri="{FF2B5EF4-FFF2-40B4-BE49-F238E27FC236}">
                <a16:creationId xmlns:a16="http://schemas.microsoft.com/office/drawing/2014/main" id="{1032D652-964E-9F43-98C4-FFCFB51B8116}"/>
              </a:ext>
            </a:extLst>
          </p:cNvPr>
          <p:cNvGrpSpPr/>
          <p:nvPr/>
        </p:nvGrpSpPr>
        <p:grpSpPr>
          <a:xfrm>
            <a:off x="3389679" y="5054301"/>
            <a:ext cx="4064160" cy="386589"/>
            <a:chOff x="3389679" y="5054301"/>
            <a:chExt cx="4064160" cy="386589"/>
          </a:xfrm>
        </p:grpSpPr>
        <p:cxnSp>
          <p:nvCxnSpPr>
            <p:cNvPr id="60" name="Straight Arrow Connector 59">
              <a:extLst>
                <a:ext uri="{FF2B5EF4-FFF2-40B4-BE49-F238E27FC236}">
                  <a16:creationId xmlns:a16="http://schemas.microsoft.com/office/drawing/2014/main" id="{74B14409-7AA2-6647-870D-F81D3E4A7B92}"/>
                </a:ext>
              </a:extLst>
            </p:cNvPr>
            <p:cNvCxnSpPr>
              <a:cxnSpLocks/>
            </p:cNvCxnSpPr>
            <p:nvPr/>
          </p:nvCxnSpPr>
          <p:spPr>
            <a:xfrm flipH="1">
              <a:off x="3389679" y="5161562"/>
              <a:ext cx="4064160" cy="279328"/>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67" name="Freeform 66">
              <a:extLst>
                <a:ext uri="{FF2B5EF4-FFF2-40B4-BE49-F238E27FC236}">
                  <a16:creationId xmlns:a16="http://schemas.microsoft.com/office/drawing/2014/main" id="{40D71812-E6AC-D143-8CC1-FD1BA4C52E80}"/>
                </a:ext>
              </a:extLst>
            </p:cNvPr>
            <p:cNvSpPr/>
            <p:nvPr/>
          </p:nvSpPr>
          <p:spPr>
            <a:xfrm>
              <a:off x="3519116" y="5054301"/>
              <a:ext cx="3875928" cy="375356"/>
            </a:xfrm>
            <a:custGeom>
              <a:avLst/>
              <a:gdLst>
                <a:gd name="connsiteX0" fmla="*/ 3896882 w 3926792"/>
                <a:gd name="connsiteY0" fmla="*/ 0 h 2226179"/>
                <a:gd name="connsiteX1" fmla="*/ 0 w 3926792"/>
                <a:gd name="connsiteY1" fmla="*/ 264919 h 2226179"/>
                <a:gd name="connsiteX2" fmla="*/ 29910 w 3926792"/>
                <a:gd name="connsiteY2" fmla="*/ 2226179 h 2226179"/>
                <a:gd name="connsiteX3" fmla="*/ 3926792 w 3926792"/>
                <a:gd name="connsiteY3" fmla="*/ 1961260 h 2226179"/>
                <a:gd name="connsiteX4" fmla="*/ 3896882 w 3926792"/>
                <a:gd name="connsiteY4" fmla="*/ 0 h 2226179"/>
                <a:gd name="connsiteX0" fmla="*/ 3896882 w 3909701"/>
                <a:gd name="connsiteY0" fmla="*/ 0 h 2226179"/>
                <a:gd name="connsiteX1" fmla="*/ 0 w 3909701"/>
                <a:gd name="connsiteY1" fmla="*/ 264919 h 2226179"/>
                <a:gd name="connsiteX2" fmla="*/ 29910 w 3909701"/>
                <a:gd name="connsiteY2" fmla="*/ 2226179 h 2226179"/>
                <a:gd name="connsiteX3" fmla="*/ 3909701 w 3909701"/>
                <a:gd name="connsiteY3" fmla="*/ 1969805 h 2226179"/>
                <a:gd name="connsiteX4" fmla="*/ 3896882 w 3909701"/>
                <a:gd name="connsiteY4" fmla="*/ 0 h 2226179"/>
                <a:gd name="connsiteX0" fmla="*/ 3896882 w 3896882"/>
                <a:gd name="connsiteY0" fmla="*/ 0 h 2226179"/>
                <a:gd name="connsiteX1" fmla="*/ 0 w 3896882"/>
                <a:gd name="connsiteY1" fmla="*/ 264919 h 2226179"/>
                <a:gd name="connsiteX2" fmla="*/ 29910 w 3896882"/>
                <a:gd name="connsiteY2" fmla="*/ 2226179 h 2226179"/>
                <a:gd name="connsiteX3" fmla="*/ 3892609 w 3896882"/>
                <a:gd name="connsiteY3" fmla="*/ 1974078 h 2226179"/>
                <a:gd name="connsiteX4" fmla="*/ 3896882 w 3896882"/>
                <a:gd name="connsiteY4" fmla="*/ 0 h 2226179"/>
                <a:gd name="connsiteX0" fmla="*/ 3871245 w 3871245"/>
                <a:gd name="connsiteY0" fmla="*/ 0 h 2226179"/>
                <a:gd name="connsiteX1" fmla="*/ 0 w 3871245"/>
                <a:gd name="connsiteY1" fmla="*/ 264919 h 2226179"/>
                <a:gd name="connsiteX2" fmla="*/ 4273 w 3871245"/>
                <a:gd name="connsiteY2" fmla="*/ 2226179 h 2226179"/>
                <a:gd name="connsiteX3" fmla="*/ 3866972 w 3871245"/>
                <a:gd name="connsiteY3" fmla="*/ 1974078 h 2226179"/>
                <a:gd name="connsiteX4" fmla="*/ 3871245 w 3871245"/>
                <a:gd name="connsiteY4" fmla="*/ 0 h 2226179"/>
                <a:gd name="connsiteX0" fmla="*/ 3867064 w 3867064"/>
                <a:gd name="connsiteY0" fmla="*/ 0 h 2226179"/>
                <a:gd name="connsiteX1" fmla="*/ 12911 w 3867064"/>
                <a:gd name="connsiteY1" fmla="*/ 269192 h 2226179"/>
                <a:gd name="connsiteX2" fmla="*/ 92 w 3867064"/>
                <a:gd name="connsiteY2" fmla="*/ 2226179 h 2226179"/>
                <a:gd name="connsiteX3" fmla="*/ 3862791 w 3867064"/>
                <a:gd name="connsiteY3" fmla="*/ 1974078 h 2226179"/>
                <a:gd name="connsiteX4" fmla="*/ 3867064 w 3867064"/>
                <a:gd name="connsiteY4" fmla="*/ 0 h 2226179"/>
                <a:gd name="connsiteX0" fmla="*/ 3867383 w 3867383"/>
                <a:gd name="connsiteY0" fmla="*/ 0 h 2226179"/>
                <a:gd name="connsiteX1" fmla="*/ 411 w 3867383"/>
                <a:gd name="connsiteY1" fmla="*/ 273465 h 2226179"/>
                <a:gd name="connsiteX2" fmla="*/ 411 w 3867383"/>
                <a:gd name="connsiteY2" fmla="*/ 2226179 h 2226179"/>
                <a:gd name="connsiteX3" fmla="*/ 3863110 w 3867383"/>
                <a:gd name="connsiteY3" fmla="*/ 1974078 h 2226179"/>
                <a:gd name="connsiteX4" fmla="*/ 3867383 w 3867383"/>
                <a:gd name="connsiteY4" fmla="*/ 0 h 2226179"/>
                <a:gd name="connsiteX0" fmla="*/ 3892661 w 3892661"/>
                <a:gd name="connsiteY0" fmla="*/ 0 h 6403180"/>
                <a:gd name="connsiteX1" fmla="*/ 25689 w 3892661"/>
                <a:gd name="connsiteY1" fmla="*/ 273465 h 6403180"/>
                <a:gd name="connsiteX2" fmla="*/ 51 w 3892661"/>
                <a:gd name="connsiteY2" fmla="*/ 6403180 h 6403180"/>
                <a:gd name="connsiteX3" fmla="*/ 3888388 w 3892661"/>
                <a:gd name="connsiteY3" fmla="*/ 1974078 h 6403180"/>
                <a:gd name="connsiteX4" fmla="*/ 3892661 w 3892661"/>
                <a:gd name="connsiteY4" fmla="*/ 0 h 6403180"/>
                <a:gd name="connsiteX0" fmla="*/ 3896882 w 3896882"/>
                <a:gd name="connsiteY0" fmla="*/ 0 h 6403180"/>
                <a:gd name="connsiteX1" fmla="*/ 0 w 3896882"/>
                <a:gd name="connsiteY1" fmla="*/ 4599655 h 6403180"/>
                <a:gd name="connsiteX2" fmla="*/ 4272 w 3896882"/>
                <a:gd name="connsiteY2" fmla="*/ 6403180 h 6403180"/>
                <a:gd name="connsiteX3" fmla="*/ 3892609 w 3896882"/>
                <a:gd name="connsiteY3" fmla="*/ 1974078 h 6403180"/>
                <a:gd name="connsiteX4" fmla="*/ 3896882 w 3896882"/>
                <a:gd name="connsiteY4" fmla="*/ 0 h 6403180"/>
                <a:gd name="connsiteX0" fmla="*/ 3893021 w 3893021"/>
                <a:gd name="connsiteY0" fmla="*/ 0 h 6403180"/>
                <a:gd name="connsiteX1" fmla="*/ 412 w 3893021"/>
                <a:gd name="connsiteY1" fmla="*/ 4152108 h 6403180"/>
                <a:gd name="connsiteX2" fmla="*/ 411 w 3893021"/>
                <a:gd name="connsiteY2" fmla="*/ 6403180 h 6403180"/>
                <a:gd name="connsiteX3" fmla="*/ 3888748 w 3893021"/>
                <a:gd name="connsiteY3" fmla="*/ 1974078 h 6403180"/>
                <a:gd name="connsiteX4" fmla="*/ 3893021 w 3893021"/>
                <a:gd name="connsiteY4" fmla="*/ 0 h 6403180"/>
                <a:gd name="connsiteX0" fmla="*/ 3892651 w 3892651"/>
                <a:gd name="connsiteY0" fmla="*/ 0 h 6403180"/>
                <a:gd name="connsiteX1" fmla="*/ 34226 w 3892651"/>
                <a:gd name="connsiteY1" fmla="*/ 4375864 h 6403180"/>
                <a:gd name="connsiteX2" fmla="*/ 41 w 3892651"/>
                <a:gd name="connsiteY2" fmla="*/ 6403180 h 6403180"/>
                <a:gd name="connsiteX3" fmla="*/ 3888378 w 3892651"/>
                <a:gd name="connsiteY3" fmla="*/ 1974078 h 6403180"/>
                <a:gd name="connsiteX4" fmla="*/ 3892651 w 3892651"/>
                <a:gd name="connsiteY4" fmla="*/ 0 h 6403180"/>
                <a:gd name="connsiteX0" fmla="*/ 3875591 w 3875591"/>
                <a:gd name="connsiteY0" fmla="*/ 0 h 6552362"/>
                <a:gd name="connsiteX1" fmla="*/ 17166 w 3875591"/>
                <a:gd name="connsiteY1" fmla="*/ 4375864 h 6552362"/>
                <a:gd name="connsiteX2" fmla="*/ 73 w 3875591"/>
                <a:gd name="connsiteY2" fmla="*/ 6552362 h 6552362"/>
                <a:gd name="connsiteX3" fmla="*/ 3871318 w 3875591"/>
                <a:gd name="connsiteY3" fmla="*/ 1974078 h 6552362"/>
                <a:gd name="connsiteX4" fmla="*/ 3875591 w 3875591"/>
                <a:gd name="connsiteY4" fmla="*/ 0 h 6552362"/>
                <a:gd name="connsiteX0" fmla="*/ 3875928 w 3875928"/>
                <a:gd name="connsiteY0" fmla="*/ 0 h 6552362"/>
                <a:gd name="connsiteX1" fmla="*/ 412 w 3875928"/>
                <a:gd name="connsiteY1" fmla="*/ 4599620 h 6552362"/>
                <a:gd name="connsiteX2" fmla="*/ 410 w 3875928"/>
                <a:gd name="connsiteY2" fmla="*/ 6552362 h 6552362"/>
                <a:gd name="connsiteX3" fmla="*/ 3871655 w 3875928"/>
                <a:gd name="connsiteY3" fmla="*/ 1974078 h 6552362"/>
                <a:gd name="connsiteX4" fmla="*/ 3875928 w 3875928"/>
                <a:gd name="connsiteY4" fmla="*/ 0 h 65523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75928" h="6552362">
                  <a:moveTo>
                    <a:pt x="3875928" y="0"/>
                  </a:moveTo>
                  <a:lnTo>
                    <a:pt x="412" y="4599620"/>
                  </a:lnTo>
                  <a:cubicBezTo>
                    <a:pt x="1836" y="5253373"/>
                    <a:pt x="-1014" y="5898609"/>
                    <a:pt x="410" y="6552362"/>
                  </a:cubicBezTo>
                  <a:lnTo>
                    <a:pt x="3871655" y="1974078"/>
                  </a:lnTo>
                  <a:cubicBezTo>
                    <a:pt x="3873079" y="1316052"/>
                    <a:pt x="3874504" y="658026"/>
                    <a:pt x="3875928"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grpSp>
      <p:grpSp>
        <p:nvGrpSpPr>
          <p:cNvPr id="54" name="Group 53">
            <a:extLst>
              <a:ext uri="{FF2B5EF4-FFF2-40B4-BE49-F238E27FC236}">
                <a16:creationId xmlns:a16="http://schemas.microsoft.com/office/drawing/2014/main" id="{40FB06DE-F29F-A246-84EE-63E1636623F1}"/>
              </a:ext>
            </a:extLst>
          </p:cNvPr>
          <p:cNvGrpSpPr/>
          <p:nvPr/>
        </p:nvGrpSpPr>
        <p:grpSpPr>
          <a:xfrm>
            <a:off x="3401181" y="5445216"/>
            <a:ext cx="4028803" cy="375356"/>
            <a:chOff x="3401181" y="5445216"/>
            <a:chExt cx="4028803" cy="375356"/>
          </a:xfrm>
        </p:grpSpPr>
        <p:cxnSp>
          <p:nvCxnSpPr>
            <p:cNvPr id="62" name="Straight Arrow Connector 61">
              <a:extLst>
                <a:ext uri="{FF2B5EF4-FFF2-40B4-BE49-F238E27FC236}">
                  <a16:creationId xmlns:a16="http://schemas.microsoft.com/office/drawing/2014/main" id="{58B400F4-D655-EC45-9A58-A60137EE250C}"/>
                </a:ext>
              </a:extLst>
            </p:cNvPr>
            <p:cNvCxnSpPr>
              <a:cxnSpLocks/>
            </p:cNvCxnSpPr>
            <p:nvPr/>
          </p:nvCxnSpPr>
          <p:spPr>
            <a:xfrm flipH="1">
              <a:off x="3401181" y="5534648"/>
              <a:ext cx="4028803" cy="269984"/>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70" name="Freeform 69">
              <a:extLst>
                <a:ext uri="{FF2B5EF4-FFF2-40B4-BE49-F238E27FC236}">
                  <a16:creationId xmlns:a16="http://schemas.microsoft.com/office/drawing/2014/main" id="{E5D9F6BF-C428-4448-A3F0-EC7E244381F1}"/>
                </a:ext>
              </a:extLst>
            </p:cNvPr>
            <p:cNvSpPr/>
            <p:nvPr/>
          </p:nvSpPr>
          <p:spPr>
            <a:xfrm>
              <a:off x="3504762" y="5445216"/>
              <a:ext cx="3875928" cy="375356"/>
            </a:xfrm>
            <a:custGeom>
              <a:avLst/>
              <a:gdLst>
                <a:gd name="connsiteX0" fmla="*/ 3896882 w 3926792"/>
                <a:gd name="connsiteY0" fmla="*/ 0 h 2226179"/>
                <a:gd name="connsiteX1" fmla="*/ 0 w 3926792"/>
                <a:gd name="connsiteY1" fmla="*/ 264919 h 2226179"/>
                <a:gd name="connsiteX2" fmla="*/ 29910 w 3926792"/>
                <a:gd name="connsiteY2" fmla="*/ 2226179 h 2226179"/>
                <a:gd name="connsiteX3" fmla="*/ 3926792 w 3926792"/>
                <a:gd name="connsiteY3" fmla="*/ 1961260 h 2226179"/>
                <a:gd name="connsiteX4" fmla="*/ 3896882 w 3926792"/>
                <a:gd name="connsiteY4" fmla="*/ 0 h 2226179"/>
                <a:gd name="connsiteX0" fmla="*/ 3896882 w 3909701"/>
                <a:gd name="connsiteY0" fmla="*/ 0 h 2226179"/>
                <a:gd name="connsiteX1" fmla="*/ 0 w 3909701"/>
                <a:gd name="connsiteY1" fmla="*/ 264919 h 2226179"/>
                <a:gd name="connsiteX2" fmla="*/ 29910 w 3909701"/>
                <a:gd name="connsiteY2" fmla="*/ 2226179 h 2226179"/>
                <a:gd name="connsiteX3" fmla="*/ 3909701 w 3909701"/>
                <a:gd name="connsiteY3" fmla="*/ 1969805 h 2226179"/>
                <a:gd name="connsiteX4" fmla="*/ 3896882 w 3909701"/>
                <a:gd name="connsiteY4" fmla="*/ 0 h 2226179"/>
                <a:gd name="connsiteX0" fmla="*/ 3896882 w 3896882"/>
                <a:gd name="connsiteY0" fmla="*/ 0 h 2226179"/>
                <a:gd name="connsiteX1" fmla="*/ 0 w 3896882"/>
                <a:gd name="connsiteY1" fmla="*/ 264919 h 2226179"/>
                <a:gd name="connsiteX2" fmla="*/ 29910 w 3896882"/>
                <a:gd name="connsiteY2" fmla="*/ 2226179 h 2226179"/>
                <a:gd name="connsiteX3" fmla="*/ 3892609 w 3896882"/>
                <a:gd name="connsiteY3" fmla="*/ 1974078 h 2226179"/>
                <a:gd name="connsiteX4" fmla="*/ 3896882 w 3896882"/>
                <a:gd name="connsiteY4" fmla="*/ 0 h 2226179"/>
                <a:gd name="connsiteX0" fmla="*/ 3871245 w 3871245"/>
                <a:gd name="connsiteY0" fmla="*/ 0 h 2226179"/>
                <a:gd name="connsiteX1" fmla="*/ 0 w 3871245"/>
                <a:gd name="connsiteY1" fmla="*/ 264919 h 2226179"/>
                <a:gd name="connsiteX2" fmla="*/ 4273 w 3871245"/>
                <a:gd name="connsiteY2" fmla="*/ 2226179 h 2226179"/>
                <a:gd name="connsiteX3" fmla="*/ 3866972 w 3871245"/>
                <a:gd name="connsiteY3" fmla="*/ 1974078 h 2226179"/>
                <a:gd name="connsiteX4" fmla="*/ 3871245 w 3871245"/>
                <a:gd name="connsiteY4" fmla="*/ 0 h 2226179"/>
                <a:gd name="connsiteX0" fmla="*/ 3867064 w 3867064"/>
                <a:gd name="connsiteY0" fmla="*/ 0 h 2226179"/>
                <a:gd name="connsiteX1" fmla="*/ 12911 w 3867064"/>
                <a:gd name="connsiteY1" fmla="*/ 269192 h 2226179"/>
                <a:gd name="connsiteX2" fmla="*/ 92 w 3867064"/>
                <a:gd name="connsiteY2" fmla="*/ 2226179 h 2226179"/>
                <a:gd name="connsiteX3" fmla="*/ 3862791 w 3867064"/>
                <a:gd name="connsiteY3" fmla="*/ 1974078 h 2226179"/>
                <a:gd name="connsiteX4" fmla="*/ 3867064 w 3867064"/>
                <a:gd name="connsiteY4" fmla="*/ 0 h 2226179"/>
                <a:gd name="connsiteX0" fmla="*/ 3867383 w 3867383"/>
                <a:gd name="connsiteY0" fmla="*/ 0 h 2226179"/>
                <a:gd name="connsiteX1" fmla="*/ 411 w 3867383"/>
                <a:gd name="connsiteY1" fmla="*/ 273465 h 2226179"/>
                <a:gd name="connsiteX2" fmla="*/ 411 w 3867383"/>
                <a:gd name="connsiteY2" fmla="*/ 2226179 h 2226179"/>
                <a:gd name="connsiteX3" fmla="*/ 3863110 w 3867383"/>
                <a:gd name="connsiteY3" fmla="*/ 1974078 h 2226179"/>
                <a:gd name="connsiteX4" fmla="*/ 3867383 w 3867383"/>
                <a:gd name="connsiteY4" fmla="*/ 0 h 2226179"/>
                <a:gd name="connsiteX0" fmla="*/ 3892661 w 3892661"/>
                <a:gd name="connsiteY0" fmla="*/ 0 h 6403180"/>
                <a:gd name="connsiteX1" fmla="*/ 25689 w 3892661"/>
                <a:gd name="connsiteY1" fmla="*/ 273465 h 6403180"/>
                <a:gd name="connsiteX2" fmla="*/ 51 w 3892661"/>
                <a:gd name="connsiteY2" fmla="*/ 6403180 h 6403180"/>
                <a:gd name="connsiteX3" fmla="*/ 3888388 w 3892661"/>
                <a:gd name="connsiteY3" fmla="*/ 1974078 h 6403180"/>
                <a:gd name="connsiteX4" fmla="*/ 3892661 w 3892661"/>
                <a:gd name="connsiteY4" fmla="*/ 0 h 6403180"/>
                <a:gd name="connsiteX0" fmla="*/ 3896882 w 3896882"/>
                <a:gd name="connsiteY0" fmla="*/ 0 h 6403180"/>
                <a:gd name="connsiteX1" fmla="*/ 0 w 3896882"/>
                <a:gd name="connsiteY1" fmla="*/ 4599655 h 6403180"/>
                <a:gd name="connsiteX2" fmla="*/ 4272 w 3896882"/>
                <a:gd name="connsiteY2" fmla="*/ 6403180 h 6403180"/>
                <a:gd name="connsiteX3" fmla="*/ 3892609 w 3896882"/>
                <a:gd name="connsiteY3" fmla="*/ 1974078 h 6403180"/>
                <a:gd name="connsiteX4" fmla="*/ 3896882 w 3896882"/>
                <a:gd name="connsiteY4" fmla="*/ 0 h 6403180"/>
                <a:gd name="connsiteX0" fmla="*/ 3893021 w 3893021"/>
                <a:gd name="connsiteY0" fmla="*/ 0 h 6403180"/>
                <a:gd name="connsiteX1" fmla="*/ 412 w 3893021"/>
                <a:gd name="connsiteY1" fmla="*/ 4152108 h 6403180"/>
                <a:gd name="connsiteX2" fmla="*/ 411 w 3893021"/>
                <a:gd name="connsiteY2" fmla="*/ 6403180 h 6403180"/>
                <a:gd name="connsiteX3" fmla="*/ 3888748 w 3893021"/>
                <a:gd name="connsiteY3" fmla="*/ 1974078 h 6403180"/>
                <a:gd name="connsiteX4" fmla="*/ 3893021 w 3893021"/>
                <a:gd name="connsiteY4" fmla="*/ 0 h 6403180"/>
                <a:gd name="connsiteX0" fmla="*/ 3892651 w 3892651"/>
                <a:gd name="connsiteY0" fmla="*/ 0 h 6403180"/>
                <a:gd name="connsiteX1" fmla="*/ 34226 w 3892651"/>
                <a:gd name="connsiteY1" fmla="*/ 4375864 h 6403180"/>
                <a:gd name="connsiteX2" fmla="*/ 41 w 3892651"/>
                <a:gd name="connsiteY2" fmla="*/ 6403180 h 6403180"/>
                <a:gd name="connsiteX3" fmla="*/ 3888378 w 3892651"/>
                <a:gd name="connsiteY3" fmla="*/ 1974078 h 6403180"/>
                <a:gd name="connsiteX4" fmla="*/ 3892651 w 3892651"/>
                <a:gd name="connsiteY4" fmla="*/ 0 h 6403180"/>
                <a:gd name="connsiteX0" fmla="*/ 3875591 w 3875591"/>
                <a:gd name="connsiteY0" fmla="*/ 0 h 6552362"/>
                <a:gd name="connsiteX1" fmla="*/ 17166 w 3875591"/>
                <a:gd name="connsiteY1" fmla="*/ 4375864 h 6552362"/>
                <a:gd name="connsiteX2" fmla="*/ 73 w 3875591"/>
                <a:gd name="connsiteY2" fmla="*/ 6552362 h 6552362"/>
                <a:gd name="connsiteX3" fmla="*/ 3871318 w 3875591"/>
                <a:gd name="connsiteY3" fmla="*/ 1974078 h 6552362"/>
                <a:gd name="connsiteX4" fmla="*/ 3875591 w 3875591"/>
                <a:gd name="connsiteY4" fmla="*/ 0 h 6552362"/>
                <a:gd name="connsiteX0" fmla="*/ 3875928 w 3875928"/>
                <a:gd name="connsiteY0" fmla="*/ 0 h 6552362"/>
                <a:gd name="connsiteX1" fmla="*/ 412 w 3875928"/>
                <a:gd name="connsiteY1" fmla="*/ 4599620 h 6552362"/>
                <a:gd name="connsiteX2" fmla="*/ 410 w 3875928"/>
                <a:gd name="connsiteY2" fmla="*/ 6552362 h 6552362"/>
                <a:gd name="connsiteX3" fmla="*/ 3871655 w 3875928"/>
                <a:gd name="connsiteY3" fmla="*/ 1974078 h 6552362"/>
                <a:gd name="connsiteX4" fmla="*/ 3875928 w 3875928"/>
                <a:gd name="connsiteY4" fmla="*/ 0 h 65523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75928" h="6552362">
                  <a:moveTo>
                    <a:pt x="3875928" y="0"/>
                  </a:moveTo>
                  <a:lnTo>
                    <a:pt x="412" y="4599620"/>
                  </a:lnTo>
                  <a:cubicBezTo>
                    <a:pt x="1836" y="5253373"/>
                    <a:pt x="-1014" y="5898609"/>
                    <a:pt x="410" y="6552362"/>
                  </a:cubicBezTo>
                  <a:lnTo>
                    <a:pt x="3871655" y="1974078"/>
                  </a:lnTo>
                  <a:cubicBezTo>
                    <a:pt x="3873079" y="1316052"/>
                    <a:pt x="3874504" y="658026"/>
                    <a:pt x="3875928" y="0"/>
                  </a:cubicBezTo>
                  <a:close/>
                </a:path>
              </a:pathLst>
            </a:custGeom>
            <a:solidFill>
              <a:srgbClr val="7030A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     </a:t>
              </a:r>
            </a:p>
          </p:txBody>
        </p:sp>
      </p:grpSp>
      <p:grpSp>
        <p:nvGrpSpPr>
          <p:cNvPr id="3" name="Group 2">
            <a:extLst>
              <a:ext uri="{FF2B5EF4-FFF2-40B4-BE49-F238E27FC236}">
                <a16:creationId xmlns:a16="http://schemas.microsoft.com/office/drawing/2014/main" id="{CFF15201-6C51-0E4C-8DF2-2874D9BB5094}"/>
              </a:ext>
            </a:extLst>
          </p:cNvPr>
          <p:cNvGrpSpPr/>
          <p:nvPr/>
        </p:nvGrpSpPr>
        <p:grpSpPr>
          <a:xfrm>
            <a:off x="1750742" y="5112121"/>
            <a:ext cx="1641327" cy="338554"/>
            <a:chOff x="1750742" y="5112121"/>
            <a:chExt cx="1641327" cy="338554"/>
          </a:xfrm>
        </p:grpSpPr>
        <p:cxnSp>
          <p:nvCxnSpPr>
            <p:cNvPr id="80" name="Straight Arrow Connector 79">
              <a:extLst>
                <a:ext uri="{FF2B5EF4-FFF2-40B4-BE49-F238E27FC236}">
                  <a16:creationId xmlns:a16="http://schemas.microsoft.com/office/drawing/2014/main" id="{720A34E6-D1D9-9946-A671-F07C7305187C}"/>
                </a:ext>
              </a:extLst>
            </p:cNvPr>
            <p:cNvCxnSpPr>
              <a:cxnSpLocks/>
            </p:cNvCxnSpPr>
            <p:nvPr/>
          </p:nvCxnSpPr>
          <p:spPr>
            <a:xfrm flipH="1">
              <a:off x="1750742" y="5290443"/>
              <a:ext cx="1641327" cy="0"/>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grpSp>
          <p:nvGrpSpPr>
            <p:cNvPr id="91" name="Group 90">
              <a:extLst>
                <a:ext uri="{FF2B5EF4-FFF2-40B4-BE49-F238E27FC236}">
                  <a16:creationId xmlns:a16="http://schemas.microsoft.com/office/drawing/2014/main" id="{1869B0B9-3B24-694E-ACA6-3C15E7F0A7AA}"/>
                </a:ext>
              </a:extLst>
            </p:cNvPr>
            <p:cNvGrpSpPr/>
            <p:nvPr/>
          </p:nvGrpSpPr>
          <p:grpSpPr>
            <a:xfrm>
              <a:off x="2136070" y="5112121"/>
              <a:ext cx="459104" cy="338554"/>
              <a:chOff x="2709565" y="5090498"/>
              <a:chExt cx="459104" cy="338554"/>
            </a:xfrm>
          </p:grpSpPr>
          <p:sp>
            <p:nvSpPr>
              <p:cNvPr id="90" name="Rectangle 89">
                <a:extLst>
                  <a:ext uri="{FF2B5EF4-FFF2-40B4-BE49-F238E27FC236}">
                    <a16:creationId xmlns:a16="http://schemas.microsoft.com/office/drawing/2014/main" id="{50D49D93-5523-2D40-A4B4-2C25959CCB4C}"/>
                  </a:ext>
                </a:extLst>
              </p:cNvPr>
              <p:cNvSpPr/>
              <p:nvPr/>
            </p:nvSpPr>
            <p:spPr>
              <a:xfrm>
                <a:off x="2785241" y="5146384"/>
                <a:ext cx="252731" cy="22746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85" name="TextBox 84">
                <a:extLst>
                  <a:ext uri="{FF2B5EF4-FFF2-40B4-BE49-F238E27FC236}">
                    <a16:creationId xmlns:a16="http://schemas.microsoft.com/office/drawing/2014/main" id="{024E2305-8E5C-AA43-A3E7-0B4250CBA647}"/>
                  </a:ext>
                </a:extLst>
              </p:cNvPr>
              <p:cNvSpPr txBox="1"/>
              <p:nvPr/>
            </p:nvSpPr>
            <p:spPr>
              <a:xfrm>
                <a:off x="2709565" y="5090498"/>
                <a:ext cx="459104"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a:ea typeface="+mn-ea"/>
                    <a:cs typeface="+mn-cs"/>
                  </a:rPr>
                  <a:t>O</a:t>
                </a:r>
                <a:r>
                  <a:rPr kumimoji="0" lang="en-US" sz="1600" b="0" i="0" u="none" strike="noStrike" kern="1200" cap="none" spc="0" normalizeH="0" baseline="-25000" noProof="0" dirty="0">
                    <a:ln>
                      <a:noFill/>
                    </a:ln>
                    <a:solidFill>
                      <a:prstClr val="black"/>
                    </a:solidFill>
                    <a:effectLst/>
                    <a:uLnTx/>
                    <a:uFillTx/>
                    <a:latin typeface="Calibri"/>
                    <a:ea typeface="+mn-ea"/>
                    <a:cs typeface="+mn-cs"/>
                  </a:rPr>
                  <a:t>1</a:t>
                </a:r>
              </a:p>
            </p:txBody>
          </p:sp>
        </p:grpSp>
      </p:grpSp>
      <p:sp>
        <p:nvSpPr>
          <p:cNvPr id="94" name="Rectangle 93">
            <a:extLst>
              <a:ext uri="{FF2B5EF4-FFF2-40B4-BE49-F238E27FC236}">
                <a16:creationId xmlns:a16="http://schemas.microsoft.com/office/drawing/2014/main" id="{63ACB7C6-C932-A244-9314-0E6B7F0BABA7}"/>
              </a:ext>
            </a:extLst>
          </p:cNvPr>
          <p:cNvSpPr/>
          <p:nvPr/>
        </p:nvSpPr>
        <p:spPr>
          <a:xfrm>
            <a:off x="2453226" y="5330278"/>
            <a:ext cx="252731" cy="22746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grpSp>
        <p:nvGrpSpPr>
          <p:cNvPr id="4" name="Group 3">
            <a:extLst>
              <a:ext uri="{FF2B5EF4-FFF2-40B4-BE49-F238E27FC236}">
                <a16:creationId xmlns:a16="http://schemas.microsoft.com/office/drawing/2014/main" id="{F5600D4F-86F9-0C49-A7FC-8E1F0F10C16E}"/>
              </a:ext>
            </a:extLst>
          </p:cNvPr>
          <p:cNvGrpSpPr/>
          <p:nvPr/>
        </p:nvGrpSpPr>
        <p:grpSpPr>
          <a:xfrm>
            <a:off x="1750742" y="5274392"/>
            <a:ext cx="1641172" cy="338554"/>
            <a:chOff x="1750742" y="5274392"/>
            <a:chExt cx="1641172" cy="338554"/>
          </a:xfrm>
        </p:grpSpPr>
        <p:cxnSp>
          <p:nvCxnSpPr>
            <p:cNvPr id="82" name="Straight Arrow Connector 81">
              <a:extLst>
                <a:ext uri="{FF2B5EF4-FFF2-40B4-BE49-F238E27FC236}">
                  <a16:creationId xmlns:a16="http://schemas.microsoft.com/office/drawing/2014/main" id="{6CC15AA8-A7F6-FE4A-B121-E8AC009EFE51}"/>
                </a:ext>
              </a:extLst>
            </p:cNvPr>
            <p:cNvCxnSpPr>
              <a:cxnSpLocks/>
            </p:cNvCxnSpPr>
            <p:nvPr/>
          </p:nvCxnSpPr>
          <p:spPr>
            <a:xfrm flipH="1">
              <a:off x="1750742" y="5442843"/>
              <a:ext cx="1641172" cy="0"/>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sp>
          <p:nvSpPr>
            <p:cNvPr id="95" name="TextBox 94">
              <a:extLst>
                <a:ext uri="{FF2B5EF4-FFF2-40B4-BE49-F238E27FC236}">
                  <a16:creationId xmlns:a16="http://schemas.microsoft.com/office/drawing/2014/main" id="{4597425E-DF5C-7647-B600-A70497B20E94}"/>
                </a:ext>
              </a:extLst>
            </p:cNvPr>
            <p:cNvSpPr txBox="1"/>
            <p:nvPr/>
          </p:nvSpPr>
          <p:spPr>
            <a:xfrm>
              <a:off x="2384556" y="5274392"/>
              <a:ext cx="459104"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a:ea typeface="+mn-ea"/>
                  <a:cs typeface="+mn-cs"/>
                </a:rPr>
                <a:t>O</a:t>
              </a:r>
              <a:r>
                <a:rPr kumimoji="0" lang="en-US" sz="1600" b="0" i="0" u="none" strike="noStrike" kern="1200" cap="none" spc="0" normalizeH="0" baseline="-25000" noProof="0" dirty="0">
                  <a:ln>
                    <a:noFill/>
                  </a:ln>
                  <a:solidFill>
                    <a:prstClr val="black"/>
                  </a:solidFill>
                  <a:effectLst/>
                  <a:uLnTx/>
                  <a:uFillTx/>
                  <a:latin typeface="Calibri"/>
                  <a:ea typeface="+mn-ea"/>
                  <a:cs typeface="+mn-cs"/>
                </a:rPr>
                <a:t>2</a:t>
              </a:r>
            </a:p>
          </p:txBody>
        </p:sp>
      </p:grpSp>
      <p:grpSp>
        <p:nvGrpSpPr>
          <p:cNvPr id="7" name="Group 6">
            <a:extLst>
              <a:ext uri="{FF2B5EF4-FFF2-40B4-BE49-F238E27FC236}">
                <a16:creationId xmlns:a16="http://schemas.microsoft.com/office/drawing/2014/main" id="{DF5B72F1-6258-1D46-8B4C-28D067B642BD}"/>
              </a:ext>
            </a:extLst>
          </p:cNvPr>
          <p:cNvGrpSpPr/>
          <p:nvPr/>
        </p:nvGrpSpPr>
        <p:grpSpPr>
          <a:xfrm>
            <a:off x="1750742" y="5500058"/>
            <a:ext cx="1644347" cy="338554"/>
            <a:chOff x="1750742" y="5500058"/>
            <a:chExt cx="1644347" cy="338554"/>
          </a:xfrm>
        </p:grpSpPr>
        <p:cxnSp>
          <p:nvCxnSpPr>
            <p:cNvPr id="83" name="Straight Arrow Connector 82">
              <a:extLst>
                <a:ext uri="{FF2B5EF4-FFF2-40B4-BE49-F238E27FC236}">
                  <a16:creationId xmlns:a16="http://schemas.microsoft.com/office/drawing/2014/main" id="{665F1FBC-EB6D-914C-954B-043B19E2CEC2}"/>
                </a:ext>
              </a:extLst>
            </p:cNvPr>
            <p:cNvCxnSpPr>
              <a:cxnSpLocks/>
            </p:cNvCxnSpPr>
            <p:nvPr/>
          </p:nvCxnSpPr>
          <p:spPr>
            <a:xfrm flipH="1">
              <a:off x="1750742" y="5670973"/>
              <a:ext cx="1644347" cy="0"/>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sp>
          <p:nvSpPr>
            <p:cNvPr id="96" name="TextBox 95">
              <a:extLst>
                <a:ext uri="{FF2B5EF4-FFF2-40B4-BE49-F238E27FC236}">
                  <a16:creationId xmlns:a16="http://schemas.microsoft.com/office/drawing/2014/main" id="{88D8925B-CD48-6346-BBE6-8AD1F024192A}"/>
                </a:ext>
              </a:extLst>
            </p:cNvPr>
            <p:cNvSpPr txBox="1"/>
            <p:nvPr/>
          </p:nvSpPr>
          <p:spPr>
            <a:xfrm>
              <a:off x="2578111" y="5500058"/>
              <a:ext cx="459104"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a:ea typeface="+mn-ea"/>
                  <a:cs typeface="+mn-cs"/>
                </a:rPr>
                <a:t>O</a:t>
              </a:r>
              <a:r>
                <a:rPr kumimoji="0" lang="en-US" sz="1600" b="0" i="0" u="none" strike="noStrike" kern="1200" cap="none" spc="0" normalizeH="0" baseline="-25000" noProof="0" dirty="0">
                  <a:ln>
                    <a:noFill/>
                  </a:ln>
                  <a:solidFill>
                    <a:prstClr val="black"/>
                  </a:solidFill>
                  <a:effectLst/>
                  <a:uLnTx/>
                  <a:uFillTx/>
                  <a:latin typeface="Calibri"/>
                  <a:ea typeface="+mn-ea"/>
                  <a:cs typeface="+mn-cs"/>
                </a:rPr>
                <a:t>3</a:t>
              </a:r>
            </a:p>
          </p:txBody>
        </p:sp>
      </p:grpSp>
      <p:grpSp>
        <p:nvGrpSpPr>
          <p:cNvPr id="55" name="Group 54">
            <a:extLst>
              <a:ext uri="{FF2B5EF4-FFF2-40B4-BE49-F238E27FC236}">
                <a16:creationId xmlns:a16="http://schemas.microsoft.com/office/drawing/2014/main" id="{2E3B66F0-9018-8E4D-819B-CF6530707FCC}"/>
              </a:ext>
            </a:extLst>
          </p:cNvPr>
          <p:cNvGrpSpPr/>
          <p:nvPr/>
        </p:nvGrpSpPr>
        <p:grpSpPr>
          <a:xfrm>
            <a:off x="1750742" y="5634943"/>
            <a:ext cx="1641326" cy="338554"/>
            <a:chOff x="1750742" y="5634943"/>
            <a:chExt cx="1641326" cy="338554"/>
          </a:xfrm>
        </p:grpSpPr>
        <p:cxnSp>
          <p:nvCxnSpPr>
            <p:cNvPr id="84" name="Straight Arrow Connector 83">
              <a:extLst>
                <a:ext uri="{FF2B5EF4-FFF2-40B4-BE49-F238E27FC236}">
                  <a16:creationId xmlns:a16="http://schemas.microsoft.com/office/drawing/2014/main" id="{DB9888CD-41C5-4646-87F1-56C4C74BA58F}"/>
                </a:ext>
              </a:extLst>
            </p:cNvPr>
            <p:cNvCxnSpPr>
              <a:cxnSpLocks/>
            </p:cNvCxnSpPr>
            <p:nvPr/>
          </p:nvCxnSpPr>
          <p:spPr>
            <a:xfrm flipH="1">
              <a:off x="1750742" y="5804632"/>
              <a:ext cx="1641326" cy="0"/>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sp>
          <p:nvSpPr>
            <p:cNvPr id="97" name="TextBox 96">
              <a:extLst>
                <a:ext uri="{FF2B5EF4-FFF2-40B4-BE49-F238E27FC236}">
                  <a16:creationId xmlns:a16="http://schemas.microsoft.com/office/drawing/2014/main" id="{AD494163-6EBC-544B-A9C5-6828F477C4BF}"/>
                </a:ext>
              </a:extLst>
            </p:cNvPr>
            <p:cNvSpPr txBox="1"/>
            <p:nvPr/>
          </p:nvSpPr>
          <p:spPr>
            <a:xfrm>
              <a:off x="2779553" y="5634943"/>
              <a:ext cx="459104"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a:ea typeface="+mn-ea"/>
                  <a:cs typeface="+mn-cs"/>
                </a:rPr>
                <a:t>O</a:t>
              </a:r>
              <a:r>
                <a:rPr kumimoji="0" lang="en-US" sz="1600" b="0" i="0" u="none" strike="noStrike" kern="1200" cap="none" spc="0" normalizeH="0" baseline="-25000" noProof="0" dirty="0">
                  <a:ln>
                    <a:noFill/>
                  </a:ln>
                  <a:solidFill>
                    <a:prstClr val="black"/>
                  </a:solidFill>
                  <a:effectLst/>
                  <a:uLnTx/>
                  <a:uFillTx/>
                  <a:latin typeface="Calibri"/>
                  <a:ea typeface="+mn-ea"/>
                  <a:cs typeface="+mn-cs"/>
                </a:rPr>
                <a:t>4</a:t>
              </a:r>
            </a:p>
          </p:txBody>
        </p:sp>
      </p:grpSp>
      <p:sp>
        <p:nvSpPr>
          <p:cNvPr id="98" name="Rectangle 97">
            <a:extLst>
              <a:ext uri="{FF2B5EF4-FFF2-40B4-BE49-F238E27FC236}">
                <a16:creationId xmlns:a16="http://schemas.microsoft.com/office/drawing/2014/main" id="{CFAEFC89-AAE1-D248-8065-2DCB806A42B8}"/>
              </a:ext>
            </a:extLst>
          </p:cNvPr>
          <p:cNvSpPr/>
          <p:nvPr/>
        </p:nvSpPr>
        <p:spPr>
          <a:xfrm>
            <a:off x="8624002" y="5214579"/>
            <a:ext cx="892097" cy="110302"/>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99" name="Rectangle 98">
            <a:extLst>
              <a:ext uri="{FF2B5EF4-FFF2-40B4-BE49-F238E27FC236}">
                <a16:creationId xmlns:a16="http://schemas.microsoft.com/office/drawing/2014/main" id="{B85586A7-784E-134B-85D7-D63EAD126974}"/>
              </a:ext>
            </a:extLst>
          </p:cNvPr>
          <p:cNvSpPr/>
          <p:nvPr/>
        </p:nvSpPr>
        <p:spPr>
          <a:xfrm>
            <a:off x="8624002" y="5303700"/>
            <a:ext cx="892097" cy="110302"/>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00" name="Rectangle 99">
            <a:extLst>
              <a:ext uri="{FF2B5EF4-FFF2-40B4-BE49-F238E27FC236}">
                <a16:creationId xmlns:a16="http://schemas.microsoft.com/office/drawing/2014/main" id="{88A20BE8-0DED-0F46-A15A-6CA9C220DD67}"/>
              </a:ext>
            </a:extLst>
          </p:cNvPr>
          <p:cNvSpPr/>
          <p:nvPr/>
        </p:nvSpPr>
        <p:spPr>
          <a:xfrm>
            <a:off x="8620344" y="5425404"/>
            <a:ext cx="892097" cy="110302"/>
          </a:xfrm>
          <a:prstGeom prst="rect">
            <a:avLst/>
          </a:prstGeom>
          <a:solidFill>
            <a:srgbClr val="7030A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92" name="TextBox 91">
            <a:extLst>
              <a:ext uri="{FF2B5EF4-FFF2-40B4-BE49-F238E27FC236}">
                <a16:creationId xmlns:a16="http://schemas.microsoft.com/office/drawing/2014/main" id="{8AF7AE2C-A59F-D247-BD00-087A82CBE885}"/>
              </a:ext>
            </a:extLst>
          </p:cNvPr>
          <p:cNvSpPr txBox="1"/>
          <p:nvPr/>
        </p:nvSpPr>
        <p:spPr>
          <a:xfrm>
            <a:off x="8322039" y="2665582"/>
            <a:ext cx="2560584"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a:ea typeface="+mn-ea"/>
                <a:cs typeface="+mn-cs"/>
              </a:rPr>
              <a:t>object data requested</a:t>
            </a:r>
          </a:p>
        </p:txBody>
      </p:sp>
      <p:sp>
        <p:nvSpPr>
          <p:cNvPr id="101" name="Left Arrow 100">
            <a:extLst>
              <a:ext uri="{FF2B5EF4-FFF2-40B4-BE49-F238E27FC236}">
                <a16:creationId xmlns:a16="http://schemas.microsoft.com/office/drawing/2014/main" id="{9C9ACF7A-93F7-1144-933E-C07E1A9255BB}"/>
              </a:ext>
            </a:extLst>
          </p:cNvPr>
          <p:cNvSpPr/>
          <p:nvPr/>
        </p:nvSpPr>
        <p:spPr>
          <a:xfrm>
            <a:off x="7955470" y="4068021"/>
            <a:ext cx="596846" cy="369332"/>
          </a:xfrm>
          <a:prstGeom prst="leftArrow">
            <a:avLst/>
          </a:pr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04" name="Rectangle 103">
            <a:extLst>
              <a:ext uri="{FF2B5EF4-FFF2-40B4-BE49-F238E27FC236}">
                <a16:creationId xmlns:a16="http://schemas.microsoft.com/office/drawing/2014/main" id="{F92C3131-42F8-4447-929E-4F663CB535C3}"/>
              </a:ext>
            </a:extLst>
          </p:cNvPr>
          <p:cNvSpPr/>
          <p:nvPr/>
        </p:nvSpPr>
        <p:spPr>
          <a:xfrm>
            <a:off x="10065868" y="3696565"/>
            <a:ext cx="394800" cy="22746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05" name="TextBox 104">
            <a:extLst>
              <a:ext uri="{FF2B5EF4-FFF2-40B4-BE49-F238E27FC236}">
                <a16:creationId xmlns:a16="http://schemas.microsoft.com/office/drawing/2014/main" id="{C66EC781-091E-0F4D-AB0D-84A37CFCF6E8}"/>
              </a:ext>
            </a:extLst>
          </p:cNvPr>
          <p:cNvSpPr txBox="1"/>
          <p:nvPr/>
        </p:nvSpPr>
        <p:spPr>
          <a:xfrm>
            <a:off x="9706653" y="3898744"/>
            <a:ext cx="717183" cy="70788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O</a:t>
            </a:r>
            <a:r>
              <a:rPr kumimoji="0" lang="en-US" sz="2400" b="0" i="0" u="none" strike="noStrike" kern="1200" cap="none" spc="0" normalizeH="0" baseline="-25000" noProof="0" dirty="0">
                <a:ln>
                  <a:noFill/>
                </a:ln>
                <a:solidFill>
                  <a:prstClr val="black"/>
                </a:solidFill>
                <a:effectLst/>
                <a:uLnTx/>
                <a:uFillTx/>
                <a:latin typeface="Calibri"/>
                <a:ea typeface="+mn-ea"/>
                <a:cs typeface="+mn-cs"/>
              </a:rPr>
              <a:t>1</a:t>
            </a:r>
          </a:p>
        </p:txBody>
      </p:sp>
      <p:sp>
        <p:nvSpPr>
          <p:cNvPr id="107" name="Rectangle 106">
            <a:extLst>
              <a:ext uri="{FF2B5EF4-FFF2-40B4-BE49-F238E27FC236}">
                <a16:creationId xmlns:a16="http://schemas.microsoft.com/office/drawing/2014/main" id="{F385891B-C7EB-5245-A25D-276FD77536AB}"/>
              </a:ext>
            </a:extLst>
          </p:cNvPr>
          <p:cNvSpPr/>
          <p:nvPr/>
        </p:nvSpPr>
        <p:spPr>
          <a:xfrm>
            <a:off x="10303411" y="3858836"/>
            <a:ext cx="394800" cy="22746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08" name="TextBox 107">
            <a:extLst>
              <a:ext uri="{FF2B5EF4-FFF2-40B4-BE49-F238E27FC236}">
                <a16:creationId xmlns:a16="http://schemas.microsoft.com/office/drawing/2014/main" id="{9D8408DC-4E3D-7747-AD30-D5058E1B4D77}"/>
              </a:ext>
            </a:extLst>
          </p:cNvPr>
          <p:cNvSpPr txBox="1"/>
          <p:nvPr/>
        </p:nvSpPr>
        <p:spPr>
          <a:xfrm>
            <a:off x="9717406" y="4747954"/>
            <a:ext cx="717183" cy="70788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O</a:t>
            </a:r>
            <a:r>
              <a:rPr kumimoji="0" lang="en-US" sz="2400" b="0" i="0" u="none" strike="noStrike" kern="1200" cap="none" spc="0" normalizeH="0" baseline="-25000" noProof="0" dirty="0">
                <a:ln>
                  <a:noFill/>
                </a:ln>
                <a:solidFill>
                  <a:prstClr val="black"/>
                </a:solidFill>
                <a:effectLst/>
                <a:uLnTx/>
                <a:uFillTx/>
                <a:latin typeface="Calibri"/>
                <a:ea typeface="+mn-ea"/>
                <a:cs typeface="+mn-cs"/>
              </a:rPr>
              <a:t>2</a:t>
            </a:r>
          </a:p>
        </p:txBody>
      </p:sp>
      <p:sp>
        <p:nvSpPr>
          <p:cNvPr id="109" name="TextBox 108">
            <a:extLst>
              <a:ext uri="{FF2B5EF4-FFF2-40B4-BE49-F238E27FC236}">
                <a16:creationId xmlns:a16="http://schemas.microsoft.com/office/drawing/2014/main" id="{952069D3-515D-EA47-80C1-EAE65F1325BF}"/>
              </a:ext>
            </a:extLst>
          </p:cNvPr>
          <p:cNvSpPr txBox="1"/>
          <p:nvPr/>
        </p:nvSpPr>
        <p:spPr>
          <a:xfrm>
            <a:off x="9717374" y="5101897"/>
            <a:ext cx="717183" cy="70788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O</a:t>
            </a:r>
            <a:r>
              <a:rPr kumimoji="0" lang="en-US" sz="2400" b="0" i="0" u="none" strike="noStrike" kern="1200" cap="none" spc="0" normalizeH="0" baseline="-25000" noProof="0" dirty="0">
                <a:ln>
                  <a:noFill/>
                </a:ln>
                <a:solidFill>
                  <a:prstClr val="black"/>
                </a:solidFill>
                <a:effectLst/>
                <a:uLnTx/>
                <a:uFillTx/>
                <a:latin typeface="Calibri"/>
                <a:ea typeface="+mn-ea"/>
                <a:cs typeface="+mn-cs"/>
              </a:rPr>
              <a:t>3</a:t>
            </a:r>
          </a:p>
        </p:txBody>
      </p:sp>
      <p:sp>
        <p:nvSpPr>
          <p:cNvPr id="110" name="TextBox 109">
            <a:extLst>
              <a:ext uri="{FF2B5EF4-FFF2-40B4-BE49-F238E27FC236}">
                <a16:creationId xmlns:a16="http://schemas.microsoft.com/office/drawing/2014/main" id="{56E9B31D-F0E0-5E40-9F14-0871A03773A6}"/>
              </a:ext>
            </a:extLst>
          </p:cNvPr>
          <p:cNvSpPr txBox="1"/>
          <p:nvPr/>
        </p:nvSpPr>
        <p:spPr>
          <a:xfrm>
            <a:off x="9722211" y="5425404"/>
            <a:ext cx="717183" cy="70788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O</a:t>
            </a:r>
            <a:r>
              <a:rPr kumimoji="0" lang="en-US" sz="2400" b="0" i="0" u="none" strike="noStrike" kern="1200" cap="none" spc="0" normalizeH="0" baseline="-25000" noProof="0" dirty="0">
                <a:ln>
                  <a:noFill/>
                </a:ln>
                <a:solidFill>
                  <a:prstClr val="black"/>
                </a:solidFill>
                <a:effectLst/>
                <a:uLnTx/>
                <a:uFillTx/>
                <a:latin typeface="Calibri"/>
                <a:ea typeface="+mn-ea"/>
                <a:cs typeface="+mn-cs"/>
              </a:rPr>
              <a:t>4</a:t>
            </a:r>
          </a:p>
        </p:txBody>
      </p:sp>
      <p:cxnSp>
        <p:nvCxnSpPr>
          <p:cNvPr id="111" name="Straight Connector 110">
            <a:extLst>
              <a:ext uri="{FF2B5EF4-FFF2-40B4-BE49-F238E27FC236}">
                <a16:creationId xmlns:a16="http://schemas.microsoft.com/office/drawing/2014/main" id="{D10A1F28-D7BB-BD4E-8F4C-AE1B9F56323C}"/>
              </a:ext>
            </a:extLst>
          </p:cNvPr>
          <p:cNvCxnSpPr>
            <a:cxnSpLocks/>
          </p:cNvCxnSpPr>
          <p:nvPr/>
        </p:nvCxnSpPr>
        <p:spPr>
          <a:xfrm>
            <a:off x="9583543" y="5324881"/>
            <a:ext cx="186184"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3" name="Straight Connector 112">
            <a:extLst>
              <a:ext uri="{FF2B5EF4-FFF2-40B4-BE49-F238E27FC236}">
                <a16:creationId xmlns:a16="http://schemas.microsoft.com/office/drawing/2014/main" id="{389079BE-214E-8B42-950F-55C58E69DED5}"/>
              </a:ext>
            </a:extLst>
          </p:cNvPr>
          <p:cNvCxnSpPr>
            <a:cxnSpLocks/>
          </p:cNvCxnSpPr>
          <p:nvPr/>
        </p:nvCxnSpPr>
        <p:spPr>
          <a:xfrm flipV="1">
            <a:off x="9589060" y="5022530"/>
            <a:ext cx="180667" cy="14587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5" name="Straight Connector 114">
            <a:extLst>
              <a:ext uri="{FF2B5EF4-FFF2-40B4-BE49-F238E27FC236}">
                <a16:creationId xmlns:a16="http://schemas.microsoft.com/office/drawing/2014/main" id="{BA29B81E-105C-7842-9461-2546211EC2C6}"/>
              </a:ext>
            </a:extLst>
          </p:cNvPr>
          <p:cNvCxnSpPr>
            <a:cxnSpLocks/>
          </p:cNvCxnSpPr>
          <p:nvPr/>
        </p:nvCxnSpPr>
        <p:spPr>
          <a:xfrm>
            <a:off x="9593643" y="5502519"/>
            <a:ext cx="180667" cy="14587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17" name="Rectangle 3">
            <a:extLst>
              <a:ext uri="{FF2B5EF4-FFF2-40B4-BE49-F238E27FC236}">
                <a16:creationId xmlns:a16="http://schemas.microsoft.com/office/drawing/2014/main" id="{A8987A85-6673-8C45-92B4-FA947F072F67}"/>
              </a:ext>
            </a:extLst>
          </p:cNvPr>
          <p:cNvSpPr txBox="1">
            <a:spLocks noChangeArrowheads="1"/>
          </p:cNvSpPr>
          <p:nvPr/>
        </p:nvSpPr>
        <p:spPr>
          <a:xfrm>
            <a:off x="2410244" y="6238081"/>
            <a:ext cx="8451975" cy="503308"/>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30175"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2400" b="0" i="1"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objects delivered in order requested: O</a:t>
            </a:r>
            <a:r>
              <a:rPr kumimoji="0" lang="en-US" altLang="en-US" sz="2400" b="0" i="1" u="none" strike="noStrike" kern="1200" cap="none" spc="0" normalizeH="0" baseline="-25000" noProof="0" dirty="0">
                <a:ln>
                  <a:noFill/>
                </a:ln>
                <a:solidFill>
                  <a:prstClr val="black"/>
                </a:solidFill>
                <a:effectLst/>
                <a:uLnTx/>
                <a:uFillTx/>
                <a:latin typeface="Calibri"/>
                <a:ea typeface="ＭＳ Ｐゴシック" panose="020B0600070205080204" pitchFamily="34" charset="-128"/>
                <a:cs typeface="+mn-cs"/>
              </a:rPr>
              <a:t>2</a:t>
            </a:r>
            <a:r>
              <a:rPr kumimoji="0" lang="en-US" altLang="en-US" sz="2400" b="0" i="1"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 O</a:t>
            </a:r>
            <a:r>
              <a:rPr kumimoji="0" lang="en-US" altLang="en-US" sz="2400" b="0" i="1" u="none" strike="noStrike" kern="1200" cap="none" spc="0" normalizeH="0" baseline="-25000" noProof="0" dirty="0">
                <a:ln>
                  <a:noFill/>
                </a:ln>
                <a:solidFill>
                  <a:prstClr val="black"/>
                </a:solidFill>
                <a:effectLst/>
                <a:uLnTx/>
                <a:uFillTx/>
                <a:latin typeface="Calibri"/>
                <a:ea typeface="ＭＳ Ｐゴシック" panose="020B0600070205080204" pitchFamily="34" charset="-128"/>
                <a:cs typeface="+mn-cs"/>
              </a:rPr>
              <a:t>3</a:t>
            </a:r>
            <a:r>
              <a:rPr kumimoji="0" lang="en-US" altLang="en-US" sz="2400" b="0" i="1"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 O</a:t>
            </a:r>
            <a:r>
              <a:rPr kumimoji="0" lang="en-US" altLang="en-US" sz="2400" b="0" i="1" u="none" strike="noStrike" kern="1200" cap="none" spc="0" normalizeH="0" baseline="-25000" noProof="0" dirty="0">
                <a:ln>
                  <a:noFill/>
                </a:ln>
                <a:solidFill>
                  <a:prstClr val="black"/>
                </a:solidFill>
                <a:effectLst/>
                <a:uLnTx/>
                <a:uFillTx/>
                <a:latin typeface="Calibri"/>
                <a:ea typeface="ＭＳ Ｐゴシック" panose="020B0600070205080204" pitchFamily="34" charset="-128"/>
                <a:cs typeface="+mn-cs"/>
              </a:rPr>
              <a:t>4</a:t>
            </a:r>
            <a:r>
              <a:rPr kumimoji="0" lang="en-US" altLang="en-US" sz="2400" b="0" i="1"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 wait behind O</a:t>
            </a:r>
            <a:r>
              <a:rPr kumimoji="0" lang="en-US" altLang="en-US" sz="2400" b="0" i="1" u="none" strike="noStrike" kern="1200" cap="none" spc="0" normalizeH="0" baseline="-25000" noProof="0" dirty="0">
                <a:ln>
                  <a:noFill/>
                </a:ln>
                <a:solidFill>
                  <a:prstClr val="black"/>
                </a:solidFill>
                <a:effectLst/>
                <a:uLnTx/>
                <a:uFillTx/>
                <a:latin typeface="Calibri"/>
                <a:ea typeface="ＭＳ Ｐゴシック" panose="020B0600070205080204" pitchFamily="34" charset="-128"/>
                <a:cs typeface="+mn-cs"/>
              </a:rPr>
              <a:t>1</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endParaRPr kumimoji="0" lang="en-US" altLang="en-US" sz="24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grpSp>
        <p:nvGrpSpPr>
          <p:cNvPr id="57" name="Group 56">
            <a:extLst>
              <a:ext uri="{FF2B5EF4-FFF2-40B4-BE49-F238E27FC236}">
                <a16:creationId xmlns:a16="http://schemas.microsoft.com/office/drawing/2014/main" id="{57772C53-CB21-F54B-81A4-80FA45EF0DCB}"/>
              </a:ext>
            </a:extLst>
          </p:cNvPr>
          <p:cNvGrpSpPr/>
          <p:nvPr/>
        </p:nvGrpSpPr>
        <p:grpSpPr>
          <a:xfrm>
            <a:off x="3400914" y="5195255"/>
            <a:ext cx="4029070" cy="477315"/>
            <a:chOff x="3400914" y="5195255"/>
            <a:chExt cx="4029070" cy="477315"/>
          </a:xfrm>
        </p:grpSpPr>
        <p:cxnSp>
          <p:nvCxnSpPr>
            <p:cNvPr id="61" name="Straight Arrow Connector 60">
              <a:extLst>
                <a:ext uri="{FF2B5EF4-FFF2-40B4-BE49-F238E27FC236}">
                  <a16:creationId xmlns:a16="http://schemas.microsoft.com/office/drawing/2014/main" id="{72FF5CC6-CED4-2143-AE2B-F90140B18684}"/>
                </a:ext>
              </a:extLst>
            </p:cNvPr>
            <p:cNvCxnSpPr>
              <a:cxnSpLocks/>
            </p:cNvCxnSpPr>
            <p:nvPr/>
          </p:nvCxnSpPr>
          <p:spPr>
            <a:xfrm flipH="1">
              <a:off x="3400914" y="5403102"/>
              <a:ext cx="4029070" cy="269468"/>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56" name="Freeform 55">
              <a:extLst>
                <a:ext uri="{FF2B5EF4-FFF2-40B4-BE49-F238E27FC236}">
                  <a16:creationId xmlns:a16="http://schemas.microsoft.com/office/drawing/2014/main" id="{5A06D02B-5F32-3D42-9572-49327927E15A}"/>
                </a:ext>
              </a:extLst>
            </p:cNvPr>
            <p:cNvSpPr/>
            <p:nvPr/>
          </p:nvSpPr>
          <p:spPr>
            <a:xfrm>
              <a:off x="3520812" y="5195255"/>
              <a:ext cx="3866473" cy="468804"/>
            </a:xfrm>
            <a:custGeom>
              <a:avLst/>
              <a:gdLst>
                <a:gd name="connsiteX0" fmla="*/ 0 w 3866473"/>
                <a:gd name="connsiteY0" fmla="*/ 264573 h 468804"/>
                <a:gd name="connsiteX1" fmla="*/ 0 w 3866473"/>
                <a:gd name="connsiteY1" fmla="*/ 468804 h 468804"/>
                <a:gd name="connsiteX2" fmla="*/ 3866473 w 3866473"/>
                <a:gd name="connsiteY2" fmla="*/ 204232 h 468804"/>
                <a:gd name="connsiteX3" fmla="*/ 3861832 w 3866473"/>
                <a:gd name="connsiteY3" fmla="*/ 0 h 468804"/>
                <a:gd name="connsiteX4" fmla="*/ 0 w 3866473"/>
                <a:gd name="connsiteY4" fmla="*/ 264573 h 4688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66473" h="468804">
                  <a:moveTo>
                    <a:pt x="0" y="264573"/>
                  </a:moveTo>
                  <a:lnTo>
                    <a:pt x="0" y="468804"/>
                  </a:lnTo>
                  <a:lnTo>
                    <a:pt x="3866473" y="204232"/>
                  </a:lnTo>
                  <a:lnTo>
                    <a:pt x="3861832" y="0"/>
                  </a:lnTo>
                  <a:lnTo>
                    <a:pt x="0" y="264573"/>
                  </a:ln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grpSp>
      <p:sp>
        <p:nvSpPr>
          <p:cNvPr id="93" name="Slide Number Placeholder 2">
            <a:extLst>
              <a:ext uri="{FF2B5EF4-FFF2-40B4-BE49-F238E27FC236}">
                <a16:creationId xmlns:a16="http://schemas.microsoft.com/office/drawing/2014/main" id="{04B1ED28-70FB-1F43-9411-4F7106AECB3D}"/>
              </a:ext>
            </a:extLst>
          </p:cNvPr>
          <p:cNvSpPr>
            <a:spLocks noGrp="1"/>
          </p:cNvSpPr>
          <p:nvPr>
            <p:ph type="sldNum" sz="quarter" idx="4"/>
          </p:nvPr>
        </p:nvSpPr>
        <p:spPr>
          <a:xfrm>
            <a:off x="9219616" y="6443089"/>
            <a:ext cx="2743200" cy="365125"/>
          </a:xfrm>
        </p:spPr>
        <p:txBody>
          <a:bodyPr/>
          <a:lstStyle/>
          <a:p>
            <a:r>
              <a:rPr lang="en-US" dirty="0"/>
              <a:t>Application Layer: 2-</a:t>
            </a:r>
            <a:fld id="{C4204591-24BD-A542-B9D5-F8D8A88D2FEE}" type="slidenum">
              <a:rPr lang="en-US" smtClean="0"/>
              <a:pPr/>
              <a:t>51</a:t>
            </a:fld>
            <a:endParaRPr lang="en-US" dirty="0"/>
          </a:p>
        </p:txBody>
      </p:sp>
    </p:spTree>
    <p:extLst>
      <p:ext uri="{BB962C8B-B14F-4D97-AF65-F5344CB8AC3E}">
        <p14:creationId xmlns:p14="http://schemas.microsoft.com/office/powerpoint/2010/main" val="375148106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2" fill="hold"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right)">
                                      <p:cBhvr>
                                        <p:cTn id="7" dur="500"/>
                                        <p:tgtEl>
                                          <p:spTgt spid="8"/>
                                        </p:tgtEl>
                                      </p:cBhvr>
                                    </p:animEffect>
                                  </p:childTnLst>
                                </p:cTn>
                              </p:par>
                            </p:childTnLst>
                          </p:cTn>
                        </p:par>
                        <p:par>
                          <p:cTn id="8" fill="hold">
                            <p:stCondLst>
                              <p:cond delay="500"/>
                            </p:stCondLst>
                            <p:childTnLst>
                              <p:par>
                                <p:cTn id="9" presetID="22" presetClass="entr" presetSubtype="2"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wipe(right)">
                                      <p:cBhvr>
                                        <p:cTn id="11" dur="500"/>
                                        <p:tgtEl>
                                          <p:spTgt spid="3"/>
                                        </p:tgtEl>
                                      </p:cBhvr>
                                    </p:animEffect>
                                  </p:childTnLst>
                                </p:cTn>
                              </p:par>
                            </p:childTnLst>
                          </p:cTn>
                        </p:par>
                        <p:par>
                          <p:cTn id="12" fill="hold">
                            <p:stCondLst>
                              <p:cond delay="1000"/>
                            </p:stCondLst>
                            <p:childTnLst>
                              <p:par>
                                <p:cTn id="13" presetID="22" presetClass="entr" presetSubtype="2" fill="hold" nodeType="afterEffect">
                                  <p:stCondLst>
                                    <p:cond delay="0"/>
                                  </p:stCondLst>
                                  <p:childTnLst>
                                    <p:set>
                                      <p:cBhvr>
                                        <p:cTn id="14" dur="1" fill="hold">
                                          <p:stCondLst>
                                            <p:cond delay="0"/>
                                          </p:stCondLst>
                                        </p:cTn>
                                        <p:tgtEl>
                                          <p:spTgt spid="10"/>
                                        </p:tgtEl>
                                        <p:attrNameLst>
                                          <p:attrName>style.visibility</p:attrName>
                                        </p:attrNameLst>
                                      </p:cBhvr>
                                      <p:to>
                                        <p:strVal val="visible"/>
                                      </p:to>
                                    </p:set>
                                    <p:animEffect transition="in" filter="wipe(right)">
                                      <p:cBhvr>
                                        <p:cTn id="15" dur="500"/>
                                        <p:tgtEl>
                                          <p:spTgt spid="10"/>
                                        </p:tgtEl>
                                      </p:cBhvr>
                                    </p:animEffect>
                                  </p:childTnLst>
                                </p:cTn>
                              </p:par>
                            </p:childTnLst>
                          </p:cTn>
                        </p:par>
                        <p:par>
                          <p:cTn id="16" fill="hold">
                            <p:stCondLst>
                              <p:cond delay="1500"/>
                            </p:stCondLst>
                            <p:childTnLst>
                              <p:par>
                                <p:cTn id="17" presetID="22" presetClass="entr" presetSubtype="2" fill="hold" nodeType="afterEffect">
                                  <p:stCondLst>
                                    <p:cond delay="0"/>
                                  </p:stCondLst>
                                  <p:childTnLst>
                                    <p:set>
                                      <p:cBhvr>
                                        <p:cTn id="18" dur="1" fill="hold">
                                          <p:stCondLst>
                                            <p:cond delay="0"/>
                                          </p:stCondLst>
                                        </p:cTn>
                                        <p:tgtEl>
                                          <p:spTgt spid="4"/>
                                        </p:tgtEl>
                                        <p:attrNameLst>
                                          <p:attrName>style.visibility</p:attrName>
                                        </p:attrNameLst>
                                      </p:cBhvr>
                                      <p:to>
                                        <p:strVal val="visible"/>
                                      </p:to>
                                    </p:set>
                                    <p:animEffect transition="in" filter="wipe(right)">
                                      <p:cBhvr>
                                        <p:cTn id="19" dur="500"/>
                                        <p:tgtEl>
                                          <p:spTgt spid="4"/>
                                        </p:tgtEl>
                                      </p:cBhvr>
                                    </p:animEffect>
                                  </p:childTnLst>
                                </p:cTn>
                              </p:par>
                            </p:childTnLst>
                          </p:cTn>
                        </p:par>
                        <p:par>
                          <p:cTn id="20" fill="hold">
                            <p:stCondLst>
                              <p:cond delay="2000"/>
                            </p:stCondLst>
                            <p:childTnLst>
                              <p:par>
                                <p:cTn id="21" presetID="22" presetClass="entr" presetSubtype="2" fill="hold" nodeType="afterEffect">
                                  <p:stCondLst>
                                    <p:cond delay="0"/>
                                  </p:stCondLst>
                                  <p:childTnLst>
                                    <p:set>
                                      <p:cBhvr>
                                        <p:cTn id="22" dur="1" fill="hold">
                                          <p:stCondLst>
                                            <p:cond delay="0"/>
                                          </p:stCondLst>
                                        </p:cTn>
                                        <p:tgtEl>
                                          <p:spTgt spid="57"/>
                                        </p:tgtEl>
                                        <p:attrNameLst>
                                          <p:attrName>style.visibility</p:attrName>
                                        </p:attrNameLst>
                                      </p:cBhvr>
                                      <p:to>
                                        <p:strVal val="visible"/>
                                      </p:to>
                                    </p:set>
                                    <p:animEffect transition="in" filter="wipe(right)">
                                      <p:cBhvr>
                                        <p:cTn id="23" dur="500"/>
                                        <p:tgtEl>
                                          <p:spTgt spid="57"/>
                                        </p:tgtEl>
                                      </p:cBhvr>
                                    </p:animEffect>
                                  </p:childTnLst>
                                </p:cTn>
                              </p:par>
                            </p:childTnLst>
                          </p:cTn>
                        </p:par>
                        <p:par>
                          <p:cTn id="24" fill="hold">
                            <p:stCondLst>
                              <p:cond delay="2500"/>
                            </p:stCondLst>
                            <p:childTnLst>
                              <p:par>
                                <p:cTn id="25" presetID="22" presetClass="entr" presetSubtype="2" fill="hold" nodeType="afterEffect">
                                  <p:stCondLst>
                                    <p:cond delay="0"/>
                                  </p:stCondLst>
                                  <p:childTnLst>
                                    <p:set>
                                      <p:cBhvr>
                                        <p:cTn id="26" dur="1" fill="hold">
                                          <p:stCondLst>
                                            <p:cond delay="0"/>
                                          </p:stCondLst>
                                        </p:cTn>
                                        <p:tgtEl>
                                          <p:spTgt spid="7"/>
                                        </p:tgtEl>
                                        <p:attrNameLst>
                                          <p:attrName>style.visibility</p:attrName>
                                        </p:attrNameLst>
                                      </p:cBhvr>
                                      <p:to>
                                        <p:strVal val="visible"/>
                                      </p:to>
                                    </p:set>
                                    <p:animEffect transition="in" filter="wipe(right)">
                                      <p:cBhvr>
                                        <p:cTn id="27" dur="500"/>
                                        <p:tgtEl>
                                          <p:spTgt spid="7"/>
                                        </p:tgtEl>
                                      </p:cBhvr>
                                    </p:animEffect>
                                  </p:childTnLst>
                                </p:cTn>
                              </p:par>
                            </p:childTnLst>
                          </p:cTn>
                        </p:par>
                        <p:par>
                          <p:cTn id="28" fill="hold">
                            <p:stCondLst>
                              <p:cond delay="3000"/>
                            </p:stCondLst>
                            <p:childTnLst>
                              <p:par>
                                <p:cTn id="29" presetID="22" presetClass="entr" presetSubtype="2" fill="hold" nodeType="afterEffect">
                                  <p:stCondLst>
                                    <p:cond delay="0"/>
                                  </p:stCondLst>
                                  <p:childTnLst>
                                    <p:set>
                                      <p:cBhvr>
                                        <p:cTn id="30" dur="1" fill="hold">
                                          <p:stCondLst>
                                            <p:cond delay="0"/>
                                          </p:stCondLst>
                                        </p:cTn>
                                        <p:tgtEl>
                                          <p:spTgt spid="54"/>
                                        </p:tgtEl>
                                        <p:attrNameLst>
                                          <p:attrName>style.visibility</p:attrName>
                                        </p:attrNameLst>
                                      </p:cBhvr>
                                      <p:to>
                                        <p:strVal val="visible"/>
                                      </p:to>
                                    </p:set>
                                    <p:animEffect transition="in" filter="wipe(right)">
                                      <p:cBhvr>
                                        <p:cTn id="31" dur="500"/>
                                        <p:tgtEl>
                                          <p:spTgt spid="54"/>
                                        </p:tgtEl>
                                      </p:cBhvr>
                                    </p:animEffect>
                                  </p:childTnLst>
                                </p:cTn>
                              </p:par>
                            </p:childTnLst>
                          </p:cTn>
                        </p:par>
                        <p:par>
                          <p:cTn id="32" fill="hold">
                            <p:stCondLst>
                              <p:cond delay="3500"/>
                            </p:stCondLst>
                            <p:childTnLst>
                              <p:par>
                                <p:cTn id="33" presetID="22" presetClass="entr" presetSubtype="2" fill="hold" nodeType="afterEffect">
                                  <p:stCondLst>
                                    <p:cond delay="0"/>
                                  </p:stCondLst>
                                  <p:childTnLst>
                                    <p:set>
                                      <p:cBhvr>
                                        <p:cTn id="34" dur="1" fill="hold">
                                          <p:stCondLst>
                                            <p:cond delay="0"/>
                                          </p:stCondLst>
                                        </p:cTn>
                                        <p:tgtEl>
                                          <p:spTgt spid="55"/>
                                        </p:tgtEl>
                                        <p:attrNameLst>
                                          <p:attrName>style.visibility</p:attrName>
                                        </p:attrNameLst>
                                      </p:cBhvr>
                                      <p:to>
                                        <p:strVal val="visible"/>
                                      </p:to>
                                    </p:set>
                                    <p:animEffect transition="in" filter="wipe(right)">
                                      <p:cBhvr>
                                        <p:cTn id="35" dur="500"/>
                                        <p:tgtEl>
                                          <p:spTgt spid="55"/>
                                        </p:tgtEl>
                                      </p:cBhvr>
                                    </p:animEffect>
                                  </p:childTnLst>
                                </p:cTn>
                              </p:par>
                            </p:childTnLst>
                          </p:cTn>
                        </p:par>
                      </p:childTnLst>
                    </p:cTn>
                  </p:par>
                  <p:par>
                    <p:cTn id="36" fill="hold">
                      <p:stCondLst>
                        <p:cond delay="indefinite"/>
                      </p:stCondLst>
                      <p:childTnLst>
                        <p:par>
                          <p:cTn id="37" fill="hold">
                            <p:stCondLst>
                              <p:cond delay="0"/>
                            </p:stCondLst>
                            <p:childTnLst>
                              <p:par>
                                <p:cTn id="38" presetID="9" presetClass="entr" presetSubtype="0" fill="hold" grpId="0" nodeType="clickEffect">
                                  <p:stCondLst>
                                    <p:cond delay="0"/>
                                  </p:stCondLst>
                                  <p:childTnLst>
                                    <p:set>
                                      <p:cBhvr>
                                        <p:cTn id="39" dur="1" fill="hold">
                                          <p:stCondLst>
                                            <p:cond delay="0"/>
                                          </p:stCondLst>
                                        </p:cTn>
                                        <p:tgtEl>
                                          <p:spTgt spid="117"/>
                                        </p:tgtEl>
                                        <p:attrNameLst>
                                          <p:attrName>style.visibility</p:attrName>
                                        </p:attrNameLst>
                                      </p:cBhvr>
                                      <p:to>
                                        <p:strVal val="visible"/>
                                      </p:to>
                                    </p:set>
                                    <p:animEffect transition="in" filter="dissolve">
                                      <p:cBhvr>
                                        <p:cTn id="40" dur="500"/>
                                        <p:tgtEl>
                                          <p:spTgt spid="1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7" grpId="0"/>
    </p:bld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379879"/>
            <a:ext cx="10515600" cy="894622"/>
          </a:xfrm>
        </p:spPr>
        <p:txBody>
          <a:bodyPr>
            <a:normAutofit/>
          </a:bodyPr>
          <a:lstStyle/>
          <a:p>
            <a:r>
              <a:rPr lang="en-US" sz="4400" dirty="0">
                <a:ea typeface="ＭＳ Ｐゴシック" panose="020B0600070205080204" pitchFamily="34" charset="-128"/>
              </a:rPr>
              <a:t>HTTP/2: mitigating HOL blocking</a:t>
            </a:r>
            <a:endParaRPr lang="en-US" sz="4400" dirty="0"/>
          </a:p>
        </p:txBody>
      </p:sp>
      <p:sp>
        <p:nvSpPr>
          <p:cNvPr id="272" name="Rectangle 3">
            <a:extLst>
              <a:ext uri="{FF2B5EF4-FFF2-40B4-BE49-F238E27FC236}">
                <a16:creationId xmlns:a16="http://schemas.microsoft.com/office/drawing/2014/main" id="{8CBA4EFF-1AC8-A245-B998-4DDACE8C36D2}"/>
              </a:ext>
            </a:extLst>
          </p:cNvPr>
          <p:cNvSpPr txBox="1">
            <a:spLocks noChangeArrowheads="1"/>
          </p:cNvSpPr>
          <p:nvPr/>
        </p:nvSpPr>
        <p:spPr>
          <a:xfrm>
            <a:off x="798691" y="1274501"/>
            <a:ext cx="11117107" cy="503308"/>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30175"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HTTP/2: objects divided into frames, frame transmission interleaved</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endParaRPr kumimoji="0" lang="en-US" altLang="en-US" sz="24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11" name="Text Box 5">
            <a:extLst>
              <a:ext uri="{FF2B5EF4-FFF2-40B4-BE49-F238E27FC236}">
                <a16:creationId xmlns:a16="http://schemas.microsoft.com/office/drawing/2014/main" id="{9C81A400-509D-8B49-94F6-4A247623F1EE}"/>
              </a:ext>
            </a:extLst>
          </p:cNvPr>
          <p:cNvSpPr txBox="1">
            <a:spLocks noChangeArrowheads="1"/>
          </p:cNvSpPr>
          <p:nvPr/>
        </p:nvSpPr>
        <p:spPr bwMode="auto">
          <a:xfrm>
            <a:off x="2900584" y="2902508"/>
            <a:ext cx="777875"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2000" b="0" i="0" u="none" strike="noStrike" kern="1200" cap="none" spc="0" normalizeH="0" baseline="0" noProof="0" dirty="0">
                <a:ln>
                  <a:noFill/>
                </a:ln>
                <a:solidFill>
                  <a:srgbClr val="CC0000"/>
                </a:solidFill>
                <a:effectLst/>
                <a:uLnTx/>
                <a:uFillTx/>
                <a:latin typeface="Calibri"/>
                <a:ea typeface="ＭＳ Ｐゴシック" panose="020B0600070205080204" pitchFamily="34" charset="-128"/>
                <a:cs typeface="+mn-cs"/>
              </a:rPr>
              <a:t>client</a:t>
            </a:r>
          </a:p>
        </p:txBody>
      </p:sp>
      <p:sp>
        <p:nvSpPr>
          <p:cNvPr id="12" name="Text Box 6">
            <a:extLst>
              <a:ext uri="{FF2B5EF4-FFF2-40B4-BE49-F238E27FC236}">
                <a16:creationId xmlns:a16="http://schemas.microsoft.com/office/drawing/2014/main" id="{1C4A8696-15E9-F34E-9D6B-A386450B2B8A}"/>
              </a:ext>
            </a:extLst>
          </p:cNvPr>
          <p:cNvSpPr txBox="1">
            <a:spLocks noChangeArrowheads="1"/>
          </p:cNvSpPr>
          <p:nvPr/>
        </p:nvSpPr>
        <p:spPr bwMode="auto">
          <a:xfrm>
            <a:off x="7029972" y="1892257"/>
            <a:ext cx="836959"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2000" b="0" i="0" u="none" strike="noStrike" kern="1200" cap="none" spc="0" normalizeH="0" baseline="0" noProof="0" dirty="0">
                <a:ln>
                  <a:noFill/>
                </a:ln>
                <a:solidFill>
                  <a:srgbClr val="CC0000"/>
                </a:solidFill>
                <a:effectLst/>
                <a:uLnTx/>
                <a:uFillTx/>
                <a:latin typeface="Calibri"/>
                <a:ea typeface="ＭＳ Ｐゴシック" panose="020B0600070205080204" pitchFamily="34" charset="-128"/>
                <a:cs typeface="+mn-cs"/>
              </a:rPr>
              <a:t>server</a:t>
            </a:r>
          </a:p>
        </p:txBody>
      </p:sp>
      <p:grpSp>
        <p:nvGrpSpPr>
          <p:cNvPr id="13" name="Group 34">
            <a:extLst>
              <a:ext uri="{FF2B5EF4-FFF2-40B4-BE49-F238E27FC236}">
                <a16:creationId xmlns:a16="http://schemas.microsoft.com/office/drawing/2014/main" id="{3F9049F0-AD0D-BB4A-9A38-AE6CD2DEE44B}"/>
              </a:ext>
            </a:extLst>
          </p:cNvPr>
          <p:cNvGrpSpPr>
            <a:grpSpLocks/>
          </p:cNvGrpSpPr>
          <p:nvPr/>
        </p:nvGrpSpPr>
        <p:grpSpPr bwMode="auto">
          <a:xfrm>
            <a:off x="7234967" y="2262203"/>
            <a:ext cx="422275" cy="685800"/>
            <a:chOff x="4140" y="429"/>
            <a:chExt cx="1425" cy="2396"/>
          </a:xfrm>
        </p:grpSpPr>
        <p:sp>
          <p:nvSpPr>
            <p:cNvPr id="14" name="Freeform 35">
              <a:extLst>
                <a:ext uri="{FF2B5EF4-FFF2-40B4-BE49-F238E27FC236}">
                  <a16:creationId xmlns:a16="http://schemas.microsoft.com/office/drawing/2014/main" id="{803C6B5A-D9D1-EB4A-A391-52C6BC681D84}"/>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5" name="Rectangle 36">
              <a:extLst>
                <a:ext uri="{FF2B5EF4-FFF2-40B4-BE49-F238E27FC236}">
                  <a16:creationId xmlns:a16="http://schemas.microsoft.com/office/drawing/2014/main" id="{743E8922-0B4F-124B-8E08-EAFC48A26AC2}"/>
                </a:ext>
              </a:extLst>
            </p:cNvPr>
            <p:cNvSpPr>
              <a:spLocks noChangeArrowheads="1"/>
            </p:cNvSpPr>
            <p:nvPr/>
          </p:nvSpPr>
          <p:spPr bwMode="auto">
            <a:xfrm>
              <a:off x="4204" y="429"/>
              <a:ext cx="1050"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16" name="Freeform 37">
              <a:extLst>
                <a:ext uri="{FF2B5EF4-FFF2-40B4-BE49-F238E27FC236}">
                  <a16:creationId xmlns:a16="http://schemas.microsoft.com/office/drawing/2014/main" id="{B8099CED-B66E-A64F-9D64-36008CA1795B}"/>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7" name="Freeform 38">
              <a:extLst>
                <a:ext uri="{FF2B5EF4-FFF2-40B4-BE49-F238E27FC236}">
                  <a16:creationId xmlns:a16="http://schemas.microsoft.com/office/drawing/2014/main" id="{8E10A1E3-E714-724B-9A56-653D39FCCDCC}"/>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8" name="Rectangle 39">
              <a:extLst>
                <a:ext uri="{FF2B5EF4-FFF2-40B4-BE49-F238E27FC236}">
                  <a16:creationId xmlns:a16="http://schemas.microsoft.com/office/drawing/2014/main" id="{51B7511E-9F4A-634B-B78E-ADF6D024CA43}"/>
                </a:ext>
              </a:extLst>
            </p:cNvPr>
            <p:cNvSpPr>
              <a:spLocks noChangeArrowheads="1"/>
            </p:cNvSpPr>
            <p:nvPr/>
          </p:nvSpPr>
          <p:spPr bwMode="auto">
            <a:xfrm>
              <a:off x="4210" y="695"/>
              <a:ext cx="600" cy="44"/>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grpSp>
          <p:nvGrpSpPr>
            <p:cNvPr id="19" name="Group 40">
              <a:extLst>
                <a:ext uri="{FF2B5EF4-FFF2-40B4-BE49-F238E27FC236}">
                  <a16:creationId xmlns:a16="http://schemas.microsoft.com/office/drawing/2014/main" id="{5B0CC43F-BAC2-3140-B5A3-62B0B2DB20E0}"/>
                </a:ext>
              </a:extLst>
            </p:cNvPr>
            <p:cNvGrpSpPr>
              <a:grpSpLocks/>
            </p:cNvGrpSpPr>
            <p:nvPr/>
          </p:nvGrpSpPr>
          <p:grpSpPr bwMode="auto">
            <a:xfrm>
              <a:off x="4749" y="668"/>
              <a:ext cx="581" cy="145"/>
              <a:chOff x="614" y="2568"/>
              <a:chExt cx="725" cy="139"/>
            </a:xfrm>
          </p:grpSpPr>
          <p:sp>
            <p:nvSpPr>
              <p:cNvPr id="44" name="AutoShape 41">
                <a:extLst>
                  <a:ext uri="{FF2B5EF4-FFF2-40B4-BE49-F238E27FC236}">
                    <a16:creationId xmlns:a16="http://schemas.microsoft.com/office/drawing/2014/main" id="{15BC3053-32F0-D74D-89AF-8B97E27A3909}"/>
                  </a:ext>
                </a:extLst>
              </p:cNvPr>
              <p:cNvSpPr>
                <a:spLocks noChangeArrowheads="1"/>
              </p:cNvSpPr>
              <p:nvPr/>
            </p:nvSpPr>
            <p:spPr bwMode="auto">
              <a:xfrm>
                <a:off x="616" y="2568"/>
                <a:ext cx="722" cy="138"/>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45" name="AutoShape 42">
                <a:extLst>
                  <a:ext uri="{FF2B5EF4-FFF2-40B4-BE49-F238E27FC236}">
                    <a16:creationId xmlns:a16="http://schemas.microsoft.com/office/drawing/2014/main" id="{20995AA6-2DCD-3745-B56B-D4A2BD016FEA}"/>
                  </a:ext>
                </a:extLst>
              </p:cNvPr>
              <p:cNvSpPr>
                <a:spLocks noChangeArrowheads="1"/>
              </p:cNvSpPr>
              <p:nvPr/>
            </p:nvSpPr>
            <p:spPr bwMode="auto">
              <a:xfrm>
                <a:off x="630" y="2583"/>
                <a:ext cx="689"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grpSp>
        <p:sp>
          <p:nvSpPr>
            <p:cNvPr id="20" name="Rectangle 43">
              <a:extLst>
                <a:ext uri="{FF2B5EF4-FFF2-40B4-BE49-F238E27FC236}">
                  <a16:creationId xmlns:a16="http://schemas.microsoft.com/office/drawing/2014/main" id="{A0AB9F72-54CB-1348-80D1-B314D48A04CD}"/>
                </a:ext>
              </a:extLst>
            </p:cNvPr>
            <p:cNvSpPr>
              <a:spLocks noChangeArrowheads="1"/>
            </p:cNvSpPr>
            <p:nvPr/>
          </p:nvSpPr>
          <p:spPr bwMode="auto">
            <a:xfrm>
              <a:off x="4226" y="1017"/>
              <a:ext cx="595" cy="50"/>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grpSp>
          <p:nvGrpSpPr>
            <p:cNvPr id="21" name="Group 44">
              <a:extLst>
                <a:ext uri="{FF2B5EF4-FFF2-40B4-BE49-F238E27FC236}">
                  <a16:creationId xmlns:a16="http://schemas.microsoft.com/office/drawing/2014/main" id="{9E4659C2-4E42-B443-84EF-9148F9288BE3}"/>
                </a:ext>
              </a:extLst>
            </p:cNvPr>
            <p:cNvGrpSpPr>
              <a:grpSpLocks/>
            </p:cNvGrpSpPr>
            <p:nvPr/>
          </p:nvGrpSpPr>
          <p:grpSpPr bwMode="auto">
            <a:xfrm>
              <a:off x="4747" y="994"/>
              <a:ext cx="581" cy="134"/>
              <a:chOff x="614" y="2568"/>
              <a:chExt cx="725" cy="139"/>
            </a:xfrm>
          </p:grpSpPr>
          <p:sp>
            <p:nvSpPr>
              <p:cNvPr id="42" name="AutoShape 45">
                <a:extLst>
                  <a:ext uri="{FF2B5EF4-FFF2-40B4-BE49-F238E27FC236}">
                    <a16:creationId xmlns:a16="http://schemas.microsoft.com/office/drawing/2014/main" id="{D8903B39-8265-544A-9AFB-566D599B94BF}"/>
                  </a:ext>
                </a:extLst>
              </p:cNvPr>
              <p:cNvSpPr>
                <a:spLocks noChangeArrowheads="1"/>
              </p:cNvSpPr>
              <p:nvPr/>
            </p:nvSpPr>
            <p:spPr bwMode="auto">
              <a:xfrm>
                <a:off x="612" y="2569"/>
                <a:ext cx="729" cy="138"/>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43" name="AutoShape 46">
                <a:extLst>
                  <a:ext uri="{FF2B5EF4-FFF2-40B4-BE49-F238E27FC236}">
                    <a16:creationId xmlns:a16="http://schemas.microsoft.com/office/drawing/2014/main" id="{FD67A903-00AF-8F4D-B4F7-1CE981372C02}"/>
                  </a:ext>
                </a:extLst>
              </p:cNvPr>
              <p:cNvSpPr>
                <a:spLocks noChangeArrowheads="1"/>
              </p:cNvSpPr>
              <p:nvPr/>
            </p:nvSpPr>
            <p:spPr bwMode="auto">
              <a:xfrm>
                <a:off x="625" y="2586"/>
                <a:ext cx="695" cy="10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grpSp>
        <p:sp>
          <p:nvSpPr>
            <p:cNvPr id="22" name="Rectangle 47">
              <a:extLst>
                <a:ext uri="{FF2B5EF4-FFF2-40B4-BE49-F238E27FC236}">
                  <a16:creationId xmlns:a16="http://schemas.microsoft.com/office/drawing/2014/main" id="{4CE4A0E0-E439-5A47-BF8B-98C51081AA9D}"/>
                </a:ext>
              </a:extLst>
            </p:cNvPr>
            <p:cNvSpPr>
              <a:spLocks noChangeArrowheads="1"/>
            </p:cNvSpPr>
            <p:nvPr/>
          </p:nvSpPr>
          <p:spPr bwMode="auto">
            <a:xfrm>
              <a:off x="4215" y="1355"/>
              <a:ext cx="600" cy="50"/>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23" name="Rectangle 48">
              <a:extLst>
                <a:ext uri="{FF2B5EF4-FFF2-40B4-BE49-F238E27FC236}">
                  <a16:creationId xmlns:a16="http://schemas.microsoft.com/office/drawing/2014/main" id="{9C3A9589-0AF1-484B-8D65-785BF63FA907}"/>
                </a:ext>
              </a:extLst>
            </p:cNvPr>
            <p:cNvSpPr>
              <a:spLocks noChangeArrowheads="1"/>
            </p:cNvSpPr>
            <p:nvPr/>
          </p:nvSpPr>
          <p:spPr bwMode="auto">
            <a:xfrm>
              <a:off x="4226" y="1655"/>
              <a:ext cx="600" cy="50"/>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grpSp>
          <p:nvGrpSpPr>
            <p:cNvPr id="24" name="Group 49">
              <a:extLst>
                <a:ext uri="{FF2B5EF4-FFF2-40B4-BE49-F238E27FC236}">
                  <a16:creationId xmlns:a16="http://schemas.microsoft.com/office/drawing/2014/main" id="{B0BBD09F-6C03-C742-8A03-DE01670CB532}"/>
                </a:ext>
              </a:extLst>
            </p:cNvPr>
            <p:cNvGrpSpPr>
              <a:grpSpLocks/>
            </p:cNvGrpSpPr>
            <p:nvPr/>
          </p:nvGrpSpPr>
          <p:grpSpPr bwMode="auto">
            <a:xfrm>
              <a:off x="4735" y="1627"/>
              <a:ext cx="582" cy="151"/>
              <a:chOff x="614" y="2568"/>
              <a:chExt cx="725" cy="139"/>
            </a:xfrm>
          </p:grpSpPr>
          <p:sp>
            <p:nvSpPr>
              <p:cNvPr id="40" name="AutoShape 50">
                <a:extLst>
                  <a:ext uri="{FF2B5EF4-FFF2-40B4-BE49-F238E27FC236}">
                    <a16:creationId xmlns:a16="http://schemas.microsoft.com/office/drawing/2014/main" id="{F540A08B-AEF4-A545-BD11-4851FF84EDEE}"/>
                  </a:ext>
                </a:extLst>
              </p:cNvPr>
              <p:cNvSpPr>
                <a:spLocks noChangeArrowheads="1"/>
              </p:cNvSpPr>
              <p:nvPr/>
            </p:nvSpPr>
            <p:spPr bwMode="auto">
              <a:xfrm>
                <a:off x="614" y="2568"/>
                <a:ext cx="727" cy="138"/>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41" name="AutoShape 51">
                <a:extLst>
                  <a:ext uri="{FF2B5EF4-FFF2-40B4-BE49-F238E27FC236}">
                    <a16:creationId xmlns:a16="http://schemas.microsoft.com/office/drawing/2014/main" id="{3E831A66-2030-664B-A089-E131017C23D6}"/>
                  </a:ext>
                </a:extLst>
              </p:cNvPr>
              <p:cNvSpPr>
                <a:spLocks noChangeArrowheads="1"/>
              </p:cNvSpPr>
              <p:nvPr/>
            </p:nvSpPr>
            <p:spPr bwMode="auto">
              <a:xfrm>
                <a:off x="627" y="2583"/>
                <a:ext cx="694"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grpSp>
        <p:sp>
          <p:nvSpPr>
            <p:cNvPr id="25" name="Freeform 52">
              <a:extLst>
                <a:ext uri="{FF2B5EF4-FFF2-40B4-BE49-F238E27FC236}">
                  <a16:creationId xmlns:a16="http://schemas.microsoft.com/office/drawing/2014/main" id="{EB110631-8DF7-8E4E-A94B-F2F52EA1E58F}"/>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nvGrpSpPr>
            <p:cNvPr id="26" name="Group 53">
              <a:extLst>
                <a:ext uri="{FF2B5EF4-FFF2-40B4-BE49-F238E27FC236}">
                  <a16:creationId xmlns:a16="http://schemas.microsoft.com/office/drawing/2014/main" id="{0605E8F2-9F9A-7648-8BA6-ABA0DFC79339}"/>
                </a:ext>
              </a:extLst>
            </p:cNvPr>
            <p:cNvGrpSpPr>
              <a:grpSpLocks/>
            </p:cNvGrpSpPr>
            <p:nvPr/>
          </p:nvGrpSpPr>
          <p:grpSpPr bwMode="auto">
            <a:xfrm>
              <a:off x="4739" y="1327"/>
              <a:ext cx="582" cy="139"/>
              <a:chOff x="614" y="2568"/>
              <a:chExt cx="725" cy="139"/>
            </a:xfrm>
          </p:grpSpPr>
          <p:sp>
            <p:nvSpPr>
              <p:cNvPr id="38" name="AutoShape 54">
                <a:extLst>
                  <a:ext uri="{FF2B5EF4-FFF2-40B4-BE49-F238E27FC236}">
                    <a16:creationId xmlns:a16="http://schemas.microsoft.com/office/drawing/2014/main" id="{D18E181B-E7B4-7D4A-A9B8-9FDE56CEBEA7}"/>
                  </a:ext>
                </a:extLst>
              </p:cNvPr>
              <p:cNvSpPr>
                <a:spLocks noChangeArrowheads="1"/>
              </p:cNvSpPr>
              <p:nvPr/>
            </p:nvSpPr>
            <p:spPr bwMode="auto">
              <a:xfrm>
                <a:off x="615" y="2568"/>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39" name="AutoShape 55">
                <a:extLst>
                  <a:ext uri="{FF2B5EF4-FFF2-40B4-BE49-F238E27FC236}">
                    <a16:creationId xmlns:a16="http://schemas.microsoft.com/office/drawing/2014/main" id="{0A0D2D66-4293-5E42-AB2B-B27978D8D73F}"/>
                  </a:ext>
                </a:extLst>
              </p:cNvPr>
              <p:cNvSpPr>
                <a:spLocks noChangeArrowheads="1"/>
              </p:cNvSpPr>
              <p:nvPr/>
            </p:nvSpPr>
            <p:spPr bwMode="auto">
              <a:xfrm>
                <a:off x="629" y="2585"/>
                <a:ext cx="687" cy="105"/>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grpSp>
        <p:sp>
          <p:nvSpPr>
            <p:cNvPr id="27" name="Rectangle 56">
              <a:extLst>
                <a:ext uri="{FF2B5EF4-FFF2-40B4-BE49-F238E27FC236}">
                  <a16:creationId xmlns:a16="http://schemas.microsoft.com/office/drawing/2014/main" id="{29DA363B-DCCE-0E42-97D8-C3675780D8DA}"/>
                </a:ext>
              </a:extLst>
            </p:cNvPr>
            <p:cNvSpPr>
              <a:spLocks noChangeArrowheads="1"/>
            </p:cNvSpPr>
            <p:nvPr/>
          </p:nvSpPr>
          <p:spPr bwMode="auto">
            <a:xfrm>
              <a:off x="5249" y="429"/>
              <a:ext cx="70" cy="2291"/>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28" name="Freeform 57">
              <a:extLst>
                <a:ext uri="{FF2B5EF4-FFF2-40B4-BE49-F238E27FC236}">
                  <a16:creationId xmlns:a16="http://schemas.microsoft.com/office/drawing/2014/main" id="{003F54F8-B50A-A745-830C-199E1BDB2573}"/>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9" name="Freeform 58">
              <a:extLst>
                <a:ext uri="{FF2B5EF4-FFF2-40B4-BE49-F238E27FC236}">
                  <a16:creationId xmlns:a16="http://schemas.microsoft.com/office/drawing/2014/main" id="{7C5A7536-BE63-4040-ABA1-74B2DEB36640}"/>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30" name="Oval 59">
              <a:extLst>
                <a:ext uri="{FF2B5EF4-FFF2-40B4-BE49-F238E27FC236}">
                  <a16:creationId xmlns:a16="http://schemas.microsoft.com/office/drawing/2014/main" id="{22686AD2-E3C1-444A-BFBF-DA43577786AE}"/>
                </a:ext>
              </a:extLst>
            </p:cNvPr>
            <p:cNvSpPr>
              <a:spLocks noChangeArrowheads="1"/>
            </p:cNvSpPr>
            <p:nvPr/>
          </p:nvSpPr>
          <p:spPr bwMode="auto">
            <a:xfrm>
              <a:off x="5517" y="2609"/>
              <a:ext cx="48" cy="100"/>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31" name="Freeform 60">
              <a:extLst>
                <a:ext uri="{FF2B5EF4-FFF2-40B4-BE49-F238E27FC236}">
                  <a16:creationId xmlns:a16="http://schemas.microsoft.com/office/drawing/2014/main" id="{A511E8EF-CCBE-984C-81CA-5741AD13A422}"/>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32" name="AutoShape 61">
              <a:extLst>
                <a:ext uri="{FF2B5EF4-FFF2-40B4-BE49-F238E27FC236}">
                  <a16:creationId xmlns:a16="http://schemas.microsoft.com/office/drawing/2014/main" id="{E12F38C4-3DA7-4848-A901-A1CCC93301B2}"/>
                </a:ext>
              </a:extLst>
            </p:cNvPr>
            <p:cNvSpPr>
              <a:spLocks noChangeArrowheads="1"/>
            </p:cNvSpPr>
            <p:nvPr/>
          </p:nvSpPr>
          <p:spPr bwMode="auto">
            <a:xfrm>
              <a:off x="4140" y="2675"/>
              <a:ext cx="1200" cy="150"/>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33" name="AutoShape 62">
              <a:extLst>
                <a:ext uri="{FF2B5EF4-FFF2-40B4-BE49-F238E27FC236}">
                  <a16:creationId xmlns:a16="http://schemas.microsoft.com/office/drawing/2014/main" id="{48A88A52-5BBB-4743-AF8B-09BA6FDF0D97}"/>
                </a:ext>
              </a:extLst>
            </p:cNvPr>
            <p:cNvSpPr>
              <a:spLocks noChangeArrowheads="1"/>
            </p:cNvSpPr>
            <p:nvPr/>
          </p:nvSpPr>
          <p:spPr bwMode="auto">
            <a:xfrm>
              <a:off x="4204" y="2709"/>
              <a:ext cx="1071" cy="83"/>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34" name="Oval 63">
              <a:extLst>
                <a:ext uri="{FF2B5EF4-FFF2-40B4-BE49-F238E27FC236}">
                  <a16:creationId xmlns:a16="http://schemas.microsoft.com/office/drawing/2014/main" id="{D48CE070-E4DE-984E-B8A5-1FAECB3FCE35}"/>
                </a:ext>
              </a:extLst>
            </p:cNvPr>
            <p:cNvSpPr>
              <a:spLocks noChangeArrowheads="1"/>
            </p:cNvSpPr>
            <p:nvPr/>
          </p:nvSpPr>
          <p:spPr bwMode="auto">
            <a:xfrm>
              <a:off x="4306" y="2381"/>
              <a:ext cx="161" cy="144"/>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35" name="Oval 64">
              <a:extLst>
                <a:ext uri="{FF2B5EF4-FFF2-40B4-BE49-F238E27FC236}">
                  <a16:creationId xmlns:a16="http://schemas.microsoft.com/office/drawing/2014/main" id="{3AACC7F2-958D-5A4E-B37D-C55208B6F9BD}"/>
                </a:ext>
              </a:extLst>
            </p:cNvPr>
            <p:cNvSpPr>
              <a:spLocks noChangeArrowheads="1"/>
            </p:cNvSpPr>
            <p:nvPr/>
          </p:nvSpPr>
          <p:spPr bwMode="auto">
            <a:xfrm>
              <a:off x="4488" y="2381"/>
              <a:ext cx="155" cy="144"/>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dirty="0">
                <a:ln>
                  <a:noFill/>
                </a:ln>
                <a:solidFill>
                  <a:srgbClr val="FF0000"/>
                </a:solidFill>
                <a:effectLst/>
                <a:uLnTx/>
                <a:uFillTx/>
                <a:latin typeface="Calibri"/>
                <a:ea typeface="ＭＳ Ｐゴシック" panose="020B0600070205080204" pitchFamily="34" charset="-128"/>
                <a:cs typeface="Arial" panose="020B0604020202020204" pitchFamily="34" charset="0"/>
              </a:endParaRPr>
            </a:p>
          </p:txBody>
        </p:sp>
        <p:sp>
          <p:nvSpPr>
            <p:cNvPr id="36" name="Oval 65">
              <a:extLst>
                <a:ext uri="{FF2B5EF4-FFF2-40B4-BE49-F238E27FC236}">
                  <a16:creationId xmlns:a16="http://schemas.microsoft.com/office/drawing/2014/main" id="{F26427F9-3E33-EB43-B662-FA88A41C6D85}"/>
                </a:ext>
              </a:extLst>
            </p:cNvPr>
            <p:cNvSpPr>
              <a:spLocks noChangeArrowheads="1"/>
            </p:cNvSpPr>
            <p:nvPr/>
          </p:nvSpPr>
          <p:spPr bwMode="auto">
            <a:xfrm>
              <a:off x="4660" y="2381"/>
              <a:ext cx="161" cy="139"/>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37" name="Rectangle 66">
              <a:extLst>
                <a:ext uri="{FF2B5EF4-FFF2-40B4-BE49-F238E27FC236}">
                  <a16:creationId xmlns:a16="http://schemas.microsoft.com/office/drawing/2014/main" id="{8F1829D6-46E0-BC42-B764-C952B46A2498}"/>
                </a:ext>
              </a:extLst>
            </p:cNvPr>
            <p:cNvSpPr>
              <a:spLocks noChangeArrowheads="1"/>
            </p:cNvSpPr>
            <p:nvPr/>
          </p:nvSpPr>
          <p:spPr bwMode="auto">
            <a:xfrm>
              <a:off x="5061" y="1838"/>
              <a:ext cx="86" cy="760"/>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grpSp>
      <p:grpSp>
        <p:nvGrpSpPr>
          <p:cNvPr id="46" name="Group 67">
            <a:extLst>
              <a:ext uri="{FF2B5EF4-FFF2-40B4-BE49-F238E27FC236}">
                <a16:creationId xmlns:a16="http://schemas.microsoft.com/office/drawing/2014/main" id="{E398CB23-1767-0048-89F5-62C5E9AF7865}"/>
              </a:ext>
            </a:extLst>
          </p:cNvPr>
          <p:cNvGrpSpPr>
            <a:grpSpLocks/>
          </p:cNvGrpSpPr>
          <p:nvPr/>
        </p:nvGrpSpPr>
        <p:grpSpPr bwMode="auto">
          <a:xfrm>
            <a:off x="2885332" y="2291964"/>
            <a:ext cx="742950" cy="742950"/>
            <a:chOff x="-44" y="1473"/>
            <a:chExt cx="981" cy="1105"/>
          </a:xfrm>
        </p:grpSpPr>
        <p:pic>
          <p:nvPicPr>
            <p:cNvPr id="47" name="Picture 68" descr="desktop_computer_stylized_medium">
              <a:extLst>
                <a:ext uri="{FF2B5EF4-FFF2-40B4-BE49-F238E27FC236}">
                  <a16:creationId xmlns:a16="http://schemas.microsoft.com/office/drawing/2014/main" id="{8EC7FF3D-42E5-D345-8DA9-637E325A41D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8" name="Freeform 69">
              <a:extLst>
                <a:ext uri="{FF2B5EF4-FFF2-40B4-BE49-F238E27FC236}">
                  <a16:creationId xmlns:a16="http://schemas.microsoft.com/office/drawing/2014/main" id="{A9F3AAA5-0B80-934E-BA4C-75AD71012D04}"/>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cxnSp>
        <p:nvCxnSpPr>
          <p:cNvPr id="5" name="Straight Arrow Connector 4">
            <a:extLst>
              <a:ext uri="{FF2B5EF4-FFF2-40B4-BE49-F238E27FC236}">
                <a16:creationId xmlns:a16="http://schemas.microsoft.com/office/drawing/2014/main" id="{CFD5BA50-AF40-4342-8C77-22AF37730C06}"/>
              </a:ext>
            </a:extLst>
          </p:cNvPr>
          <p:cNvCxnSpPr>
            <a:cxnSpLocks/>
          </p:cNvCxnSpPr>
          <p:nvPr/>
        </p:nvCxnSpPr>
        <p:spPr>
          <a:xfrm>
            <a:off x="3526536" y="2791484"/>
            <a:ext cx="3910012" cy="260743"/>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6" name="TextBox 5">
            <a:extLst>
              <a:ext uri="{FF2B5EF4-FFF2-40B4-BE49-F238E27FC236}">
                <a16:creationId xmlns:a16="http://schemas.microsoft.com/office/drawing/2014/main" id="{BCF97F68-AA2C-FB49-ABBC-199B7521D0A1}"/>
              </a:ext>
            </a:extLst>
          </p:cNvPr>
          <p:cNvSpPr txBox="1"/>
          <p:nvPr/>
        </p:nvSpPr>
        <p:spPr>
          <a:xfrm>
            <a:off x="6093263" y="2667596"/>
            <a:ext cx="892099"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a:ea typeface="+mn-ea"/>
                <a:cs typeface="+mn-cs"/>
              </a:rPr>
              <a:t>GET O</a:t>
            </a:r>
            <a:r>
              <a:rPr kumimoji="0" lang="en-US" sz="1600" b="0" i="0" u="none" strike="noStrike" kern="1200" cap="none" spc="0" normalizeH="0" baseline="-25000" noProof="0" dirty="0">
                <a:ln>
                  <a:noFill/>
                </a:ln>
                <a:solidFill>
                  <a:prstClr val="black"/>
                </a:solidFill>
                <a:effectLst/>
                <a:uLnTx/>
                <a:uFillTx/>
                <a:latin typeface="Calibri"/>
                <a:ea typeface="+mn-ea"/>
                <a:cs typeface="+mn-cs"/>
              </a:rPr>
              <a:t>1</a:t>
            </a:r>
          </a:p>
        </p:txBody>
      </p:sp>
      <p:sp>
        <p:nvSpPr>
          <p:cNvPr id="51" name="TextBox 50">
            <a:extLst>
              <a:ext uri="{FF2B5EF4-FFF2-40B4-BE49-F238E27FC236}">
                <a16:creationId xmlns:a16="http://schemas.microsoft.com/office/drawing/2014/main" id="{854675CA-3B4C-CC4F-AFB8-7456C2CEC59A}"/>
              </a:ext>
            </a:extLst>
          </p:cNvPr>
          <p:cNvSpPr txBox="1"/>
          <p:nvPr/>
        </p:nvSpPr>
        <p:spPr>
          <a:xfrm>
            <a:off x="5291796" y="2596769"/>
            <a:ext cx="892099"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a:ea typeface="+mn-ea"/>
                <a:cs typeface="+mn-cs"/>
              </a:rPr>
              <a:t>GET O</a:t>
            </a:r>
            <a:r>
              <a:rPr kumimoji="0" lang="en-US" sz="1600" b="0" i="0" u="none" strike="noStrike" kern="1200" cap="none" spc="0" normalizeH="0" baseline="-25000" noProof="0" dirty="0">
                <a:ln>
                  <a:noFill/>
                </a:ln>
                <a:solidFill>
                  <a:prstClr val="black"/>
                </a:solidFill>
                <a:effectLst/>
                <a:uLnTx/>
                <a:uFillTx/>
                <a:latin typeface="Calibri"/>
                <a:ea typeface="+mn-ea"/>
                <a:cs typeface="+mn-cs"/>
              </a:rPr>
              <a:t>2</a:t>
            </a:r>
          </a:p>
        </p:txBody>
      </p:sp>
      <p:sp>
        <p:nvSpPr>
          <p:cNvPr id="52" name="TextBox 51">
            <a:extLst>
              <a:ext uri="{FF2B5EF4-FFF2-40B4-BE49-F238E27FC236}">
                <a16:creationId xmlns:a16="http://schemas.microsoft.com/office/drawing/2014/main" id="{EBB1F67B-C0F8-024A-91A3-3517B8E3A8B6}"/>
              </a:ext>
            </a:extLst>
          </p:cNvPr>
          <p:cNvSpPr txBox="1"/>
          <p:nvPr/>
        </p:nvSpPr>
        <p:spPr>
          <a:xfrm>
            <a:off x="4513773" y="2538104"/>
            <a:ext cx="892099"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a:ea typeface="+mn-ea"/>
                <a:cs typeface="+mn-cs"/>
              </a:rPr>
              <a:t>GET O</a:t>
            </a:r>
            <a:r>
              <a:rPr kumimoji="0" lang="en-US" sz="1600" b="0" i="0" u="none" strike="noStrike" kern="1200" cap="none" spc="0" normalizeH="0" baseline="-25000" noProof="0" dirty="0">
                <a:ln>
                  <a:noFill/>
                </a:ln>
                <a:solidFill>
                  <a:prstClr val="black"/>
                </a:solidFill>
                <a:effectLst/>
                <a:uLnTx/>
                <a:uFillTx/>
                <a:latin typeface="Calibri"/>
                <a:ea typeface="+mn-ea"/>
                <a:cs typeface="+mn-cs"/>
              </a:rPr>
              <a:t>3</a:t>
            </a:r>
          </a:p>
        </p:txBody>
      </p:sp>
      <p:sp>
        <p:nvSpPr>
          <p:cNvPr id="53" name="TextBox 52">
            <a:extLst>
              <a:ext uri="{FF2B5EF4-FFF2-40B4-BE49-F238E27FC236}">
                <a16:creationId xmlns:a16="http://schemas.microsoft.com/office/drawing/2014/main" id="{33D26801-4441-6448-9C51-E7BF273943AE}"/>
              </a:ext>
            </a:extLst>
          </p:cNvPr>
          <p:cNvSpPr txBox="1"/>
          <p:nvPr/>
        </p:nvSpPr>
        <p:spPr>
          <a:xfrm>
            <a:off x="3721264" y="2473869"/>
            <a:ext cx="892099"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a:ea typeface="+mn-ea"/>
                <a:cs typeface="+mn-cs"/>
              </a:rPr>
              <a:t>GET O</a:t>
            </a:r>
            <a:r>
              <a:rPr kumimoji="0" lang="en-US" sz="1600" b="0" i="0" u="none" strike="noStrike" kern="1200" cap="none" spc="0" normalizeH="0" baseline="-25000" noProof="0" dirty="0">
                <a:ln>
                  <a:noFill/>
                </a:ln>
                <a:solidFill>
                  <a:prstClr val="black"/>
                </a:solidFill>
                <a:effectLst/>
                <a:uLnTx/>
                <a:uFillTx/>
                <a:latin typeface="Calibri"/>
                <a:ea typeface="+mn-ea"/>
                <a:cs typeface="+mn-cs"/>
              </a:rPr>
              <a:t>4</a:t>
            </a:r>
          </a:p>
        </p:txBody>
      </p:sp>
      <p:cxnSp>
        <p:nvCxnSpPr>
          <p:cNvPr id="62" name="Straight Arrow Connector 61">
            <a:extLst>
              <a:ext uri="{FF2B5EF4-FFF2-40B4-BE49-F238E27FC236}">
                <a16:creationId xmlns:a16="http://schemas.microsoft.com/office/drawing/2014/main" id="{58B400F4-D655-EC45-9A58-A60137EE250C}"/>
              </a:ext>
            </a:extLst>
          </p:cNvPr>
          <p:cNvCxnSpPr>
            <a:cxnSpLocks/>
          </p:cNvCxnSpPr>
          <p:nvPr/>
        </p:nvCxnSpPr>
        <p:spPr>
          <a:xfrm flipH="1">
            <a:off x="3347464" y="5534648"/>
            <a:ext cx="4093672" cy="275135"/>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63" name="Rectangle 62">
            <a:extLst>
              <a:ext uri="{FF2B5EF4-FFF2-40B4-BE49-F238E27FC236}">
                <a16:creationId xmlns:a16="http://schemas.microsoft.com/office/drawing/2014/main" id="{38FF6E3C-DC0A-2A42-A83A-2B0D55A3D376}"/>
              </a:ext>
            </a:extLst>
          </p:cNvPr>
          <p:cNvSpPr/>
          <p:nvPr/>
        </p:nvSpPr>
        <p:spPr>
          <a:xfrm>
            <a:off x="8620343" y="3108868"/>
            <a:ext cx="892098" cy="1971324"/>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64" name="Rectangle 63">
            <a:extLst>
              <a:ext uri="{FF2B5EF4-FFF2-40B4-BE49-F238E27FC236}">
                <a16:creationId xmlns:a16="http://schemas.microsoft.com/office/drawing/2014/main" id="{790AB6BC-5FA2-CD42-9930-4B26196539D4}"/>
              </a:ext>
            </a:extLst>
          </p:cNvPr>
          <p:cNvSpPr/>
          <p:nvPr/>
        </p:nvSpPr>
        <p:spPr>
          <a:xfrm>
            <a:off x="8624001" y="5094824"/>
            <a:ext cx="892097" cy="11030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49" name="Freeform 48">
            <a:extLst>
              <a:ext uri="{FF2B5EF4-FFF2-40B4-BE49-F238E27FC236}">
                <a16:creationId xmlns:a16="http://schemas.microsoft.com/office/drawing/2014/main" id="{AF7FDDA2-EA85-004E-AB1B-97A9090ECD2A}"/>
              </a:ext>
            </a:extLst>
          </p:cNvPr>
          <p:cNvSpPr/>
          <p:nvPr/>
        </p:nvSpPr>
        <p:spPr>
          <a:xfrm>
            <a:off x="3486512" y="3835610"/>
            <a:ext cx="3867383" cy="1978529"/>
          </a:xfrm>
          <a:custGeom>
            <a:avLst/>
            <a:gdLst>
              <a:gd name="connsiteX0" fmla="*/ 3896882 w 3926792"/>
              <a:gd name="connsiteY0" fmla="*/ 0 h 2226179"/>
              <a:gd name="connsiteX1" fmla="*/ 0 w 3926792"/>
              <a:gd name="connsiteY1" fmla="*/ 264919 h 2226179"/>
              <a:gd name="connsiteX2" fmla="*/ 29910 w 3926792"/>
              <a:gd name="connsiteY2" fmla="*/ 2226179 h 2226179"/>
              <a:gd name="connsiteX3" fmla="*/ 3926792 w 3926792"/>
              <a:gd name="connsiteY3" fmla="*/ 1961260 h 2226179"/>
              <a:gd name="connsiteX4" fmla="*/ 3896882 w 3926792"/>
              <a:gd name="connsiteY4" fmla="*/ 0 h 2226179"/>
              <a:gd name="connsiteX0" fmla="*/ 3896882 w 3909701"/>
              <a:gd name="connsiteY0" fmla="*/ 0 h 2226179"/>
              <a:gd name="connsiteX1" fmla="*/ 0 w 3909701"/>
              <a:gd name="connsiteY1" fmla="*/ 264919 h 2226179"/>
              <a:gd name="connsiteX2" fmla="*/ 29910 w 3909701"/>
              <a:gd name="connsiteY2" fmla="*/ 2226179 h 2226179"/>
              <a:gd name="connsiteX3" fmla="*/ 3909701 w 3909701"/>
              <a:gd name="connsiteY3" fmla="*/ 1969805 h 2226179"/>
              <a:gd name="connsiteX4" fmla="*/ 3896882 w 3909701"/>
              <a:gd name="connsiteY4" fmla="*/ 0 h 2226179"/>
              <a:gd name="connsiteX0" fmla="*/ 3896882 w 3896882"/>
              <a:gd name="connsiteY0" fmla="*/ 0 h 2226179"/>
              <a:gd name="connsiteX1" fmla="*/ 0 w 3896882"/>
              <a:gd name="connsiteY1" fmla="*/ 264919 h 2226179"/>
              <a:gd name="connsiteX2" fmla="*/ 29910 w 3896882"/>
              <a:gd name="connsiteY2" fmla="*/ 2226179 h 2226179"/>
              <a:gd name="connsiteX3" fmla="*/ 3892609 w 3896882"/>
              <a:gd name="connsiteY3" fmla="*/ 1974078 h 2226179"/>
              <a:gd name="connsiteX4" fmla="*/ 3896882 w 3896882"/>
              <a:gd name="connsiteY4" fmla="*/ 0 h 2226179"/>
              <a:gd name="connsiteX0" fmla="*/ 3871245 w 3871245"/>
              <a:gd name="connsiteY0" fmla="*/ 0 h 2226179"/>
              <a:gd name="connsiteX1" fmla="*/ 0 w 3871245"/>
              <a:gd name="connsiteY1" fmla="*/ 264919 h 2226179"/>
              <a:gd name="connsiteX2" fmla="*/ 4273 w 3871245"/>
              <a:gd name="connsiteY2" fmla="*/ 2226179 h 2226179"/>
              <a:gd name="connsiteX3" fmla="*/ 3866972 w 3871245"/>
              <a:gd name="connsiteY3" fmla="*/ 1974078 h 2226179"/>
              <a:gd name="connsiteX4" fmla="*/ 3871245 w 3871245"/>
              <a:gd name="connsiteY4" fmla="*/ 0 h 2226179"/>
              <a:gd name="connsiteX0" fmla="*/ 3867064 w 3867064"/>
              <a:gd name="connsiteY0" fmla="*/ 0 h 2226179"/>
              <a:gd name="connsiteX1" fmla="*/ 12911 w 3867064"/>
              <a:gd name="connsiteY1" fmla="*/ 269192 h 2226179"/>
              <a:gd name="connsiteX2" fmla="*/ 92 w 3867064"/>
              <a:gd name="connsiteY2" fmla="*/ 2226179 h 2226179"/>
              <a:gd name="connsiteX3" fmla="*/ 3862791 w 3867064"/>
              <a:gd name="connsiteY3" fmla="*/ 1974078 h 2226179"/>
              <a:gd name="connsiteX4" fmla="*/ 3867064 w 3867064"/>
              <a:gd name="connsiteY4" fmla="*/ 0 h 2226179"/>
              <a:gd name="connsiteX0" fmla="*/ 3867383 w 3867383"/>
              <a:gd name="connsiteY0" fmla="*/ 0 h 2226179"/>
              <a:gd name="connsiteX1" fmla="*/ 411 w 3867383"/>
              <a:gd name="connsiteY1" fmla="*/ 273465 h 2226179"/>
              <a:gd name="connsiteX2" fmla="*/ 411 w 3867383"/>
              <a:gd name="connsiteY2" fmla="*/ 2226179 h 2226179"/>
              <a:gd name="connsiteX3" fmla="*/ 3863110 w 3867383"/>
              <a:gd name="connsiteY3" fmla="*/ 1974078 h 2226179"/>
              <a:gd name="connsiteX4" fmla="*/ 3867383 w 3867383"/>
              <a:gd name="connsiteY4" fmla="*/ 0 h 2226179"/>
              <a:gd name="connsiteX0" fmla="*/ 3867383 w 3876052"/>
              <a:gd name="connsiteY0" fmla="*/ 0 h 2226179"/>
              <a:gd name="connsiteX1" fmla="*/ 411 w 3876052"/>
              <a:gd name="connsiteY1" fmla="*/ 273465 h 2226179"/>
              <a:gd name="connsiteX2" fmla="*/ 411 w 3876052"/>
              <a:gd name="connsiteY2" fmla="*/ 2226179 h 2226179"/>
              <a:gd name="connsiteX3" fmla="*/ 3875929 w 3876052"/>
              <a:gd name="connsiteY3" fmla="*/ 1956987 h 2226179"/>
              <a:gd name="connsiteX4" fmla="*/ 3867383 w 3876052"/>
              <a:gd name="connsiteY4" fmla="*/ 0 h 2226179"/>
              <a:gd name="connsiteX0" fmla="*/ 3867383 w 3871845"/>
              <a:gd name="connsiteY0" fmla="*/ 0 h 2226179"/>
              <a:gd name="connsiteX1" fmla="*/ 411 w 3871845"/>
              <a:gd name="connsiteY1" fmla="*/ 273465 h 2226179"/>
              <a:gd name="connsiteX2" fmla="*/ 411 w 3871845"/>
              <a:gd name="connsiteY2" fmla="*/ 2226179 h 2226179"/>
              <a:gd name="connsiteX3" fmla="*/ 3871656 w 3871845"/>
              <a:gd name="connsiteY3" fmla="*/ 1969806 h 2226179"/>
              <a:gd name="connsiteX4" fmla="*/ 3867383 w 3871845"/>
              <a:gd name="connsiteY4" fmla="*/ 0 h 2226179"/>
              <a:gd name="connsiteX0" fmla="*/ 3867383 w 3872034"/>
              <a:gd name="connsiteY0" fmla="*/ 0 h 2226179"/>
              <a:gd name="connsiteX1" fmla="*/ 411 w 3872034"/>
              <a:gd name="connsiteY1" fmla="*/ 273465 h 2226179"/>
              <a:gd name="connsiteX2" fmla="*/ 411 w 3872034"/>
              <a:gd name="connsiteY2" fmla="*/ 2226179 h 2226179"/>
              <a:gd name="connsiteX3" fmla="*/ 3871656 w 3872034"/>
              <a:gd name="connsiteY3" fmla="*/ 1969806 h 2226179"/>
              <a:gd name="connsiteX4" fmla="*/ 3867383 w 3872034"/>
              <a:gd name="connsiteY4" fmla="*/ 0 h 2226179"/>
              <a:gd name="connsiteX0" fmla="*/ 3867383 w 3868169"/>
              <a:gd name="connsiteY0" fmla="*/ 0 h 2226179"/>
              <a:gd name="connsiteX1" fmla="*/ 411 w 3868169"/>
              <a:gd name="connsiteY1" fmla="*/ 273465 h 2226179"/>
              <a:gd name="connsiteX2" fmla="*/ 411 w 3868169"/>
              <a:gd name="connsiteY2" fmla="*/ 2226179 h 2226179"/>
              <a:gd name="connsiteX3" fmla="*/ 3863110 w 3868169"/>
              <a:gd name="connsiteY3" fmla="*/ 1969806 h 2226179"/>
              <a:gd name="connsiteX4" fmla="*/ 3867383 w 3868169"/>
              <a:gd name="connsiteY4" fmla="*/ 0 h 2226179"/>
              <a:gd name="connsiteX0" fmla="*/ 3867383 w 3867817"/>
              <a:gd name="connsiteY0" fmla="*/ 0 h 2226179"/>
              <a:gd name="connsiteX1" fmla="*/ 411 w 3867817"/>
              <a:gd name="connsiteY1" fmla="*/ 273465 h 2226179"/>
              <a:gd name="connsiteX2" fmla="*/ 411 w 3867817"/>
              <a:gd name="connsiteY2" fmla="*/ 2226179 h 2226179"/>
              <a:gd name="connsiteX3" fmla="*/ 3856760 w 3867817"/>
              <a:gd name="connsiteY3" fmla="*/ 1718981 h 2226179"/>
              <a:gd name="connsiteX4" fmla="*/ 3867383 w 3867817"/>
              <a:gd name="connsiteY4" fmla="*/ 0 h 2226179"/>
              <a:gd name="connsiteX0" fmla="*/ 3867383 w 3867817"/>
              <a:gd name="connsiteY0" fmla="*/ 0 h 1978529"/>
              <a:gd name="connsiteX1" fmla="*/ 411 w 3867817"/>
              <a:gd name="connsiteY1" fmla="*/ 273465 h 1978529"/>
              <a:gd name="connsiteX2" fmla="*/ 411 w 3867817"/>
              <a:gd name="connsiteY2" fmla="*/ 1978529 h 1978529"/>
              <a:gd name="connsiteX3" fmla="*/ 3856760 w 3867817"/>
              <a:gd name="connsiteY3" fmla="*/ 1718981 h 1978529"/>
              <a:gd name="connsiteX4" fmla="*/ 3867383 w 3867817"/>
              <a:gd name="connsiteY4" fmla="*/ 0 h 1978529"/>
              <a:gd name="connsiteX0" fmla="*/ 3867383 w 3867383"/>
              <a:gd name="connsiteY0" fmla="*/ 0 h 1978529"/>
              <a:gd name="connsiteX1" fmla="*/ 411 w 3867383"/>
              <a:gd name="connsiteY1" fmla="*/ 273465 h 1978529"/>
              <a:gd name="connsiteX2" fmla="*/ 411 w 3867383"/>
              <a:gd name="connsiteY2" fmla="*/ 1978529 h 1978529"/>
              <a:gd name="connsiteX3" fmla="*/ 3856760 w 3867383"/>
              <a:gd name="connsiteY3" fmla="*/ 1718981 h 1978529"/>
              <a:gd name="connsiteX4" fmla="*/ 3867383 w 3867383"/>
              <a:gd name="connsiteY4" fmla="*/ 0 h 1978529"/>
              <a:gd name="connsiteX0" fmla="*/ 3867383 w 3867383"/>
              <a:gd name="connsiteY0" fmla="*/ 0 h 1978529"/>
              <a:gd name="connsiteX1" fmla="*/ 411 w 3867383"/>
              <a:gd name="connsiteY1" fmla="*/ 273465 h 1978529"/>
              <a:gd name="connsiteX2" fmla="*/ 411 w 3867383"/>
              <a:gd name="connsiteY2" fmla="*/ 1978529 h 1978529"/>
              <a:gd name="connsiteX3" fmla="*/ 3856760 w 3867383"/>
              <a:gd name="connsiteY3" fmla="*/ 1718981 h 1978529"/>
              <a:gd name="connsiteX4" fmla="*/ 3867383 w 3867383"/>
              <a:gd name="connsiteY4" fmla="*/ 0 h 1978529"/>
              <a:gd name="connsiteX0" fmla="*/ 3867383 w 3867383"/>
              <a:gd name="connsiteY0" fmla="*/ 0 h 1978529"/>
              <a:gd name="connsiteX1" fmla="*/ 411 w 3867383"/>
              <a:gd name="connsiteY1" fmla="*/ 273465 h 1978529"/>
              <a:gd name="connsiteX2" fmla="*/ 411 w 3867383"/>
              <a:gd name="connsiteY2" fmla="*/ 1978529 h 1978529"/>
              <a:gd name="connsiteX3" fmla="*/ 3856760 w 3867383"/>
              <a:gd name="connsiteY3" fmla="*/ 1718981 h 1978529"/>
              <a:gd name="connsiteX4" fmla="*/ 3867383 w 3867383"/>
              <a:gd name="connsiteY4" fmla="*/ 0 h 1978529"/>
              <a:gd name="connsiteX0" fmla="*/ 3867383 w 3867383"/>
              <a:gd name="connsiteY0" fmla="*/ 0 h 1978529"/>
              <a:gd name="connsiteX1" fmla="*/ 411 w 3867383"/>
              <a:gd name="connsiteY1" fmla="*/ 273465 h 1978529"/>
              <a:gd name="connsiteX2" fmla="*/ 411 w 3867383"/>
              <a:gd name="connsiteY2" fmla="*/ 1978529 h 1978529"/>
              <a:gd name="connsiteX3" fmla="*/ 3856760 w 3867383"/>
              <a:gd name="connsiteY3" fmla="*/ 1718981 h 1978529"/>
              <a:gd name="connsiteX4" fmla="*/ 3867383 w 3867383"/>
              <a:gd name="connsiteY4" fmla="*/ 0 h 19785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67383" h="1978529">
                <a:moveTo>
                  <a:pt x="3867383" y="0"/>
                </a:moveTo>
                <a:lnTo>
                  <a:pt x="411" y="273465"/>
                </a:lnTo>
                <a:cubicBezTo>
                  <a:pt x="1835" y="927218"/>
                  <a:pt x="-1013" y="1324776"/>
                  <a:pt x="411" y="1978529"/>
                </a:cubicBezTo>
                <a:lnTo>
                  <a:pt x="3856760" y="1718981"/>
                </a:lnTo>
                <a:cubicBezTo>
                  <a:pt x="3862689" y="443848"/>
                  <a:pt x="3861223" y="1457627"/>
                  <a:pt x="3867383" y="0"/>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67" name="Freeform 66">
            <a:extLst>
              <a:ext uri="{FF2B5EF4-FFF2-40B4-BE49-F238E27FC236}">
                <a16:creationId xmlns:a16="http://schemas.microsoft.com/office/drawing/2014/main" id="{40D71812-E6AC-D143-8CC1-FD1BA4C52E80}"/>
              </a:ext>
            </a:extLst>
          </p:cNvPr>
          <p:cNvSpPr/>
          <p:nvPr/>
        </p:nvSpPr>
        <p:spPr>
          <a:xfrm>
            <a:off x="3479865" y="3207657"/>
            <a:ext cx="3875928" cy="375356"/>
          </a:xfrm>
          <a:custGeom>
            <a:avLst/>
            <a:gdLst>
              <a:gd name="connsiteX0" fmla="*/ 3896882 w 3926792"/>
              <a:gd name="connsiteY0" fmla="*/ 0 h 2226179"/>
              <a:gd name="connsiteX1" fmla="*/ 0 w 3926792"/>
              <a:gd name="connsiteY1" fmla="*/ 264919 h 2226179"/>
              <a:gd name="connsiteX2" fmla="*/ 29910 w 3926792"/>
              <a:gd name="connsiteY2" fmla="*/ 2226179 h 2226179"/>
              <a:gd name="connsiteX3" fmla="*/ 3926792 w 3926792"/>
              <a:gd name="connsiteY3" fmla="*/ 1961260 h 2226179"/>
              <a:gd name="connsiteX4" fmla="*/ 3896882 w 3926792"/>
              <a:gd name="connsiteY4" fmla="*/ 0 h 2226179"/>
              <a:gd name="connsiteX0" fmla="*/ 3896882 w 3909701"/>
              <a:gd name="connsiteY0" fmla="*/ 0 h 2226179"/>
              <a:gd name="connsiteX1" fmla="*/ 0 w 3909701"/>
              <a:gd name="connsiteY1" fmla="*/ 264919 h 2226179"/>
              <a:gd name="connsiteX2" fmla="*/ 29910 w 3909701"/>
              <a:gd name="connsiteY2" fmla="*/ 2226179 h 2226179"/>
              <a:gd name="connsiteX3" fmla="*/ 3909701 w 3909701"/>
              <a:gd name="connsiteY3" fmla="*/ 1969805 h 2226179"/>
              <a:gd name="connsiteX4" fmla="*/ 3896882 w 3909701"/>
              <a:gd name="connsiteY4" fmla="*/ 0 h 2226179"/>
              <a:gd name="connsiteX0" fmla="*/ 3896882 w 3896882"/>
              <a:gd name="connsiteY0" fmla="*/ 0 h 2226179"/>
              <a:gd name="connsiteX1" fmla="*/ 0 w 3896882"/>
              <a:gd name="connsiteY1" fmla="*/ 264919 h 2226179"/>
              <a:gd name="connsiteX2" fmla="*/ 29910 w 3896882"/>
              <a:gd name="connsiteY2" fmla="*/ 2226179 h 2226179"/>
              <a:gd name="connsiteX3" fmla="*/ 3892609 w 3896882"/>
              <a:gd name="connsiteY3" fmla="*/ 1974078 h 2226179"/>
              <a:gd name="connsiteX4" fmla="*/ 3896882 w 3896882"/>
              <a:gd name="connsiteY4" fmla="*/ 0 h 2226179"/>
              <a:gd name="connsiteX0" fmla="*/ 3871245 w 3871245"/>
              <a:gd name="connsiteY0" fmla="*/ 0 h 2226179"/>
              <a:gd name="connsiteX1" fmla="*/ 0 w 3871245"/>
              <a:gd name="connsiteY1" fmla="*/ 264919 h 2226179"/>
              <a:gd name="connsiteX2" fmla="*/ 4273 w 3871245"/>
              <a:gd name="connsiteY2" fmla="*/ 2226179 h 2226179"/>
              <a:gd name="connsiteX3" fmla="*/ 3866972 w 3871245"/>
              <a:gd name="connsiteY3" fmla="*/ 1974078 h 2226179"/>
              <a:gd name="connsiteX4" fmla="*/ 3871245 w 3871245"/>
              <a:gd name="connsiteY4" fmla="*/ 0 h 2226179"/>
              <a:gd name="connsiteX0" fmla="*/ 3867064 w 3867064"/>
              <a:gd name="connsiteY0" fmla="*/ 0 h 2226179"/>
              <a:gd name="connsiteX1" fmla="*/ 12911 w 3867064"/>
              <a:gd name="connsiteY1" fmla="*/ 269192 h 2226179"/>
              <a:gd name="connsiteX2" fmla="*/ 92 w 3867064"/>
              <a:gd name="connsiteY2" fmla="*/ 2226179 h 2226179"/>
              <a:gd name="connsiteX3" fmla="*/ 3862791 w 3867064"/>
              <a:gd name="connsiteY3" fmla="*/ 1974078 h 2226179"/>
              <a:gd name="connsiteX4" fmla="*/ 3867064 w 3867064"/>
              <a:gd name="connsiteY4" fmla="*/ 0 h 2226179"/>
              <a:gd name="connsiteX0" fmla="*/ 3867383 w 3867383"/>
              <a:gd name="connsiteY0" fmla="*/ 0 h 2226179"/>
              <a:gd name="connsiteX1" fmla="*/ 411 w 3867383"/>
              <a:gd name="connsiteY1" fmla="*/ 273465 h 2226179"/>
              <a:gd name="connsiteX2" fmla="*/ 411 w 3867383"/>
              <a:gd name="connsiteY2" fmla="*/ 2226179 h 2226179"/>
              <a:gd name="connsiteX3" fmla="*/ 3863110 w 3867383"/>
              <a:gd name="connsiteY3" fmla="*/ 1974078 h 2226179"/>
              <a:gd name="connsiteX4" fmla="*/ 3867383 w 3867383"/>
              <a:gd name="connsiteY4" fmla="*/ 0 h 2226179"/>
              <a:gd name="connsiteX0" fmla="*/ 3892661 w 3892661"/>
              <a:gd name="connsiteY0" fmla="*/ 0 h 6403180"/>
              <a:gd name="connsiteX1" fmla="*/ 25689 w 3892661"/>
              <a:gd name="connsiteY1" fmla="*/ 273465 h 6403180"/>
              <a:gd name="connsiteX2" fmla="*/ 51 w 3892661"/>
              <a:gd name="connsiteY2" fmla="*/ 6403180 h 6403180"/>
              <a:gd name="connsiteX3" fmla="*/ 3888388 w 3892661"/>
              <a:gd name="connsiteY3" fmla="*/ 1974078 h 6403180"/>
              <a:gd name="connsiteX4" fmla="*/ 3892661 w 3892661"/>
              <a:gd name="connsiteY4" fmla="*/ 0 h 6403180"/>
              <a:gd name="connsiteX0" fmla="*/ 3896882 w 3896882"/>
              <a:gd name="connsiteY0" fmla="*/ 0 h 6403180"/>
              <a:gd name="connsiteX1" fmla="*/ 0 w 3896882"/>
              <a:gd name="connsiteY1" fmla="*/ 4599655 h 6403180"/>
              <a:gd name="connsiteX2" fmla="*/ 4272 w 3896882"/>
              <a:gd name="connsiteY2" fmla="*/ 6403180 h 6403180"/>
              <a:gd name="connsiteX3" fmla="*/ 3892609 w 3896882"/>
              <a:gd name="connsiteY3" fmla="*/ 1974078 h 6403180"/>
              <a:gd name="connsiteX4" fmla="*/ 3896882 w 3896882"/>
              <a:gd name="connsiteY4" fmla="*/ 0 h 6403180"/>
              <a:gd name="connsiteX0" fmla="*/ 3893021 w 3893021"/>
              <a:gd name="connsiteY0" fmla="*/ 0 h 6403180"/>
              <a:gd name="connsiteX1" fmla="*/ 412 w 3893021"/>
              <a:gd name="connsiteY1" fmla="*/ 4152108 h 6403180"/>
              <a:gd name="connsiteX2" fmla="*/ 411 w 3893021"/>
              <a:gd name="connsiteY2" fmla="*/ 6403180 h 6403180"/>
              <a:gd name="connsiteX3" fmla="*/ 3888748 w 3893021"/>
              <a:gd name="connsiteY3" fmla="*/ 1974078 h 6403180"/>
              <a:gd name="connsiteX4" fmla="*/ 3893021 w 3893021"/>
              <a:gd name="connsiteY4" fmla="*/ 0 h 6403180"/>
              <a:gd name="connsiteX0" fmla="*/ 3892651 w 3892651"/>
              <a:gd name="connsiteY0" fmla="*/ 0 h 6403180"/>
              <a:gd name="connsiteX1" fmla="*/ 34226 w 3892651"/>
              <a:gd name="connsiteY1" fmla="*/ 4375864 h 6403180"/>
              <a:gd name="connsiteX2" fmla="*/ 41 w 3892651"/>
              <a:gd name="connsiteY2" fmla="*/ 6403180 h 6403180"/>
              <a:gd name="connsiteX3" fmla="*/ 3888378 w 3892651"/>
              <a:gd name="connsiteY3" fmla="*/ 1974078 h 6403180"/>
              <a:gd name="connsiteX4" fmla="*/ 3892651 w 3892651"/>
              <a:gd name="connsiteY4" fmla="*/ 0 h 6403180"/>
              <a:gd name="connsiteX0" fmla="*/ 3875591 w 3875591"/>
              <a:gd name="connsiteY0" fmla="*/ 0 h 6552362"/>
              <a:gd name="connsiteX1" fmla="*/ 17166 w 3875591"/>
              <a:gd name="connsiteY1" fmla="*/ 4375864 h 6552362"/>
              <a:gd name="connsiteX2" fmla="*/ 73 w 3875591"/>
              <a:gd name="connsiteY2" fmla="*/ 6552362 h 6552362"/>
              <a:gd name="connsiteX3" fmla="*/ 3871318 w 3875591"/>
              <a:gd name="connsiteY3" fmla="*/ 1974078 h 6552362"/>
              <a:gd name="connsiteX4" fmla="*/ 3875591 w 3875591"/>
              <a:gd name="connsiteY4" fmla="*/ 0 h 6552362"/>
              <a:gd name="connsiteX0" fmla="*/ 3875928 w 3875928"/>
              <a:gd name="connsiteY0" fmla="*/ 0 h 6552362"/>
              <a:gd name="connsiteX1" fmla="*/ 412 w 3875928"/>
              <a:gd name="connsiteY1" fmla="*/ 4599620 h 6552362"/>
              <a:gd name="connsiteX2" fmla="*/ 410 w 3875928"/>
              <a:gd name="connsiteY2" fmla="*/ 6552362 h 6552362"/>
              <a:gd name="connsiteX3" fmla="*/ 3871655 w 3875928"/>
              <a:gd name="connsiteY3" fmla="*/ 1974078 h 6552362"/>
              <a:gd name="connsiteX4" fmla="*/ 3875928 w 3875928"/>
              <a:gd name="connsiteY4" fmla="*/ 0 h 65523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75928" h="6552362">
                <a:moveTo>
                  <a:pt x="3875928" y="0"/>
                </a:moveTo>
                <a:lnTo>
                  <a:pt x="412" y="4599620"/>
                </a:lnTo>
                <a:cubicBezTo>
                  <a:pt x="1836" y="5253373"/>
                  <a:pt x="-1014" y="5898609"/>
                  <a:pt x="410" y="6552362"/>
                </a:cubicBezTo>
                <a:lnTo>
                  <a:pt x="3871655" y="1974078"/>
                </a:lnTo>
                <a:cubicBezTo>
                  <a:pt x="3873079" y="1316052"/>
                  <a:pt x="3874504" y="658026"/>
                  <a:pt x="3875928"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68" name="Freeform 67">
            <a:extLst>
              <a:ext uri="{FF2B5EF4-FFF2-40B4-BE49-F238E27FC236}">
                <a16:creationId xmlns:a16="http://schemas.microsoft.com/office/drawing/2014/main" id="{10D09925-DD27-D34F-926D-3DCC96A914D5}"/>
              </a:ext>
            </a:extLst>
          </p:cNvPr>
          <p:cNvSpPr/>
          <p:nvPr/>
        </p:nvSpPr>
        <p:spPr>
          <a:xfrm>
            <a:off x="3479865" y="3336618"/>
            <a:ext cx="3875928" cy="375356"/>
          </a:xfrm>
          <a:custGeom>
            <a:avLst/>
            <a:gdLst>
              <a:gd name="connsiteX0" fmla="*/ 3896882 w 3926792"/>
              <a:gd name="connsiteY0" fmla="*/ 0 h 2226179"/>
              <a:gd name="connsiteX1" fmla="*/ 0 w 3926792"/>
              <a:gd name="connsiteY1" fmla="*/ 264919 h 2226179"/>
              <a:gd name="connsiteX2" fmla="*/ 29910 w 3926792"/>
              <a:gd name="connsiteY2" fmla="*/ 2226179 h 2226179"/>
              <a:gd name="connsiteX3" fmla="*/ 3926792 w 3926792"/>
              <a:gd name="connsiteY3" fmla="*/ 1961260 h 2226179"/>
              <a:gd name="connsiteX4" fmla="*/ 3896882 w 3926792"/>
              <a:gd name="connsiteY4" fmla="*/ 0 h 2226179"/>
              <a:gd name="connsiteX0" fmla="*/ 3896882 w 3909701"/>
              <a:gd name="connsiteY0" fmla="*/ 0 h 2226179"/>
              <a:gd name="connsiteX1" fmla="*/ 0 w 3909701"/>
              <a:gd name="connsiteY1" fmla="*/ 264919 h 2226179"/>
              <a:gd name="connsiteX2" fmla="*/ 29910 w 3909701"/>
              <a:gd name="connsiteY2" fmla="*/ 2226179 h 2226179"/>
              <a:gd name="connsiteX3" fmla="*/ 3909701 w 3909701"/>
              <a:gd name="connsiteY3" fmla="*/ 1969805 h 2226179"/>
              <a:gd name="connsiteX4" fmla="*/ 3896882 w 3909701"/>
              <a:gd name="connsiteY4" fmla="*/ 0 h 2226179"/>
              <a:gd name="connsiteX0" fmla="*/ 3896882 w 3896882"/>
              <a:gd name="connsiteY0" fmla="*/ 0 h 2226179"/>
              <a:gd name="connsiteX1" fmla="*/ 0 w 3896882"/>
              <a:gd name="connsiteY1" fmla="*/ 264919 h 2226179"/>
              <a:gd name="connsiteX2" fmla="*/ 29910 w 3896882"/>
              <a:gd name="connsiteY2" fmla="*/ 2226179 h 2226179"/>
              <a:gd name="connsiteX3" fmla="*/ 3892609 w 3896882"/>
              <a:gd name="connsiteY3" fmla="*/ 1974078 h 2226179"/>
              <a:gd name="connsiteX4" fmla="*/ 3896882 w 3896882"/>
              <a:gd name="connsiteY4" fmla="*/ 0 h 2226179"/>
              <a:gd name="connsiteX0" fmla="*/ 3871245 w 3871245"/>
              <a:gd name="connsiteY0" fmla="*/ 0 h 2226179"/>
              <a:gd name="connsiteX1" fmla="*/ 0 w 3871245"/>
              <a:gd name="connsiteY1" fmla="*/ 264919 h 2226179"/>
              <a:gd name="connsiteX2" fmla="*/ 4273 w 3871245"/>
              <a:gd name="connsiteY2" fmla="*/ 2226179 h 2226179"/>
              <a:gd name="connsiteX3" fmla="*/ 3866972 w 3871245"/>
              <a:gd name="connsiteY3" fmla="*/ 1974078 h 2226179"/>
              <a:gd name="connsiteX4" fmla="*/ 3871245 w 3871245"/>
              <a:gd name="connsiteY4" fmla="*/ 0 h 2226179"/>
              <a:gd name="connsiteX0" fmla="*/ 3867064 w 3867064"/>
              <a:gd name="connsiteY0" fmla="*/ 0 h 2226179"/>
              <a:gd name="connsiteX1" fmla="*/ 12911 w 3867064"/>
              <a:gd name="connsiteY1" fmla="*/ 269192 h 2226179"/>
              <a:gd name="connsiteX2" fmla="*/ 92 w 3867064"/>
              <a:gd name="connsiteY2" fmla="*/ 2226179 h 2226179"/>
              <a:gd name="connsiteX3" fmla="*/ 3862791 w 3867064"/>
              <a:gd name="connsiteY3" fmla="*/ 1974078 h 2226179"/>
              <a:gd name="connsiteX4" fmla="*/ 3867064 w 3867064"/>
              <a:gd name="connsiteY4" fmla="*/ 0 h 2226179"/>
              <a:gd name="connsiteX0" fmla="*/ 3867383 w 3867383"/>
              <a:gd name="connsiteY0" fmla="*/ 0 h 2226179"/>
              <a:gd name="connsiteX1" fmla="*/ 411 w 3867383"/>
              <a:gd name="connsiteY1" fmla="*/ 273465 h 2226179"/>
              <a:gd name="connsiteX2" fmla="*/ 411 w 3867383"/>
              <a:gd name="connsiteY2" fmla="*/ 2226179 h 2226179"/>
              <a:gd name="connsiteX3" fmla="*/ 3863110 w 3867383"/>
              <a:gd name="connsiteY3" fmla="*/ 1974078 h 2226179"/>
              <a:gd name="connsiteX4" fmla="*/ 3867383 w 3867383"/>
              <a:gd name="connsiteY4" fmla="*/ 0 h 2226179"/>
              <a:gd name="connsiteX0" fmla="*/ 3892661 w 3892661"/>
              <a:gd name="connsiteY0" fmla="*/ 0 h 6403180"/>
              <a:gd name="connsiteX1" fmla="*/ 25689 w 3892661"/>
              <a:gd name="connsiteY1" fmla="*/ 273465 h 6403180"/>
              <a:gd name="connsiteX2" fmla="*/ 51 w 3892661"/>
              <a:gd name="connsiteY2" fmla="*/ 6403180 h 6403180"/>
              <a:gd name="connsiteX3" fmla="*/ 3888388 w 3892661"/>
              <a:gd name="connsiteY3" fmla="*/ 1974078 h 6403180"/>
              <a:gd name="connsiteX4" fmla="*/ 3892661 w 3892661"/>
              <a:gd name="connsiteY4" fmla="*/ 0 h 6403180"/>
              <a:gd name="connsiteX0" fmla="*/ 3896882 w 3896882"/>
              <a:gd name="connsiteY0" fmla="*/ 0 h 6403180"/>
              <a:gd name="connsiteX1" fmla="*/ 0 w 3896882"/>
              <a:gd name="connsiteY1" fmla="*/ 4599655 h 6403180"/>
              <a:gd name="connsiteX2" fmla="*/ 4272 w 3896882"/>
              <a:gd name="connsiteY2" fmla="*/ 6403180 h 6403180"/>
              <a:gd name="connsiteX3" fmla="*/ 3892609 w 3896882"/>
              <a:gd name="connsiteY3" fmla="*/ 1974078 h 6403180"/>
              <a:gd name="connsiteX4" fmla="*/ 3896882 w 3896882"/>
              <a:gd name="connsiteY4" fmla="*/ 0 h 6403180"/>
              <a:gd name="connsiteX0" fmla="*/ 3893021 w 3893021"/>
              <a:gd name="connsiteY0" fmla="*/ 0 h 6403180"/>
              <a:gd name="connsiteX1" fmla="*/ 412 w 3893021"/>
              <a:gd name="connsiteY1" fmla="*/ 4152108 h 6403180"/>
              <a:gd name="connsiteX2" fmla="*/ 411 w 3893021"/>
              <a:gd name="connsiteY2" fmla="*/ 6403180 h 6403180"/>
              <a:gd name="connsiteX3" fmla="*/ 3888748 w 3893021"/>
              <a:gd name="connsiteY3" fmla="*/ 1974078 h 6403180"/>
              <a:gd name="connsiteX4" fmla="*/ 3893021 w 3893021"/>
              <a:gd name="connsiteY4" fmla="*/ 0 h 6403180"/>
              <a:gd name="connsiteX0" fmla="*/ 3892651 w 3892651"/>
              <a:gd name="connsiteY0" fmla="*/ 0 h 6403180"/>
              <a:gd name="connsiteX1" fmla="*/ 34226 w 3892651"/>
              <a:gd name="connsiteY1" fmla="*/ 4375864 h 6403180"/>
              <a:gd name="connsiteX2" fmla="*/ 41 w 3892651"/>
              <a:gd name="connsiteY2" fmla="*/ 6403180 h 6403180"/>
              <a:gd name="connsiteX3" fmla="*/ 3888378 w 3892651"/>
              <a:gd name="connsiteY3" fmla="*/ 1974078 h 6403180"/>
              <a:gd name="connsiteX4" fmla="*/ 3892651 w 3892651"/>
              <a:gd name="connsiteY4" fmla="*/ 0 h 6403180"/>
              <a:gd name="connsiteX0" fmla="*/ 3875591 w 3875591"/>
              <a:gd name="connsiteY0" fmla="*/ 0 h 6552362"/>
              <a:gd name="connsiteX1" fmla="*/ 17166 w 3875591"/>
              <a:gd name="connsiteY1" fmla="*/ 4375864 h 6552362"/>
              <a:gd name="connsiteX2" fmla="*/ 73 w 3875591"/>
              <a:gd name="connsiteY2" fmla="*/ 6552362 h 6552362"/>
              <a:gd name="connsiteX3" fmla="*/ 3871318 w 3875591"/>
              <a:gd name="connsiteY3" fmla="*/ 1974078 h 6552362"/>
              <a:gd name="connsiteX4" fmla="*/ 3875591 w 3875591"/>
              <a:gd name="connsiteY4" fmla="*/ 0 h 6552362"/>
              <a:gd name="connsiteX0" fmla="*/ 3875928 w 3875928"/>
              <a:gd name="connsiteY0" fmla="*/ 0 h 6552362"/>
              <a:gd name="connsiteX1" fmla="*/ 412 w 3875928"/>
              <a:gd name="connsiteY1" fmla="*/ 4599620 h 6552362"/>
              <a:gd name="connsiteX2" fmla="*/ 410 w 3875928"/>
              <a:gd name="connsiteY2" fmla="*/ 6552362 h 6552362"/>
              <a:gd name="connsiteX3" fmla="*/ 3871655 w 3875928"/>
              <a:gd name="connsiteY3" fmla="*/ 1974078 h 6552362"/>
              <a:gd name="connsiteX4" fmla="*/ 3875928 w 3875928"/>
              <a:gd name="connsiteY4" fmla="*/ 0 h 65523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75928" h="6552362">
                <a:moveTo>
                  <a:pt x="3875928" y="0"/>
                </a:moveTo>
                <a:lnTo>
                  <a:pt x="412" y="4599620"/>
                </a:lnTo>
                <a:cubicBezTo>
                  <a:pt x="1836" y="5253373"/>
                  <a:pt x="-1014" y="5898609"/>
                  <a:pt x="410" y="6552362"/>
                </a:cubicBezTo>
                <a:lnTo>
                  <a:pt x="3871655" y="1974078"/>
                </a:lnTo>
                <a:cubicBezTo>
                  <a:pt x="3873079" y="1316052"/>
                  <a:pt x="3874504" y="658026"/>
                  <a:pt x="3875928" y="0"/>
                </a:cubicBez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70" name="Freeform 69">
            <a:extLst>
              <a:ext uri="{FF2B5EF4-FFF2-40B4-BE49-F238E27FC236}">
                <a16:creationId xmlns:a16="http://schemas.microsoft.com/office/drawing/2014/main" id="{E5D9F6BF-C428-4448-A3F0-EC7E244381F1}"/>
              </a:ext>
            </a:extLst>
          </p:cNvPr>
          <p:cNvSpPr/>
          <p:nvPr/>
        </p:nvSpPr>
        <p:spPr>
          <a:xfrm>
            <a:off x="3485129" y="3468086"/>
            <a:ext cx="3875928" cy="375356"/>
          </a:xfrm>
          <a:custGeom>
            <a:avLst/>
            <a:gdLst>
              <a:gd name="connsiteX0" fmla="*/ 3896882 w 3926792"/>
              <a:gd name="connsiteY0" fmla="*/ 0 h 2226179"/>
              <a:gd name="connsiteX1" fmla="*/ 0 w 3926792"/>
              <a:gd name="connsiteY1" fmla="*/ 264919 h 2226179"/>
              <a:gd name="connsiteX2" fmla="*/ 29910 w 3926792"/>
              <a:gd name="connsiteY2" fmla="*/ 2226179 h 2226179"/>
              <a:gd name="connsiteX3" fmla="*/ 3926792 w 3926792"/>
              <a:gd name="connsiteY3" fmla="*/ 1961260 h 2226179"/>
              <a:gd name="connsiteX4" fmla="*/ 3896882 w 3926792"/>
              <a:gd name="connsiteY4" fmla="*/ 0 h 2226179"/>
              <a:gd name="connsiteX0" fmla="*/ 3896882 w 3909701"/>
              <a:gd name="connsiteY0" fmla="*/ 0 h 2226179"/>
              <a:gd name="connsiteX1" fmla="*/ 0 w 3909701"/>
              <a:gd name="connsiteY1" fmla="*/ 264919 h 2226179"/>
              <a:gd name="connsiteX2" fmla="*/ 29910 w 3909701"/>
              <a:gd name="connsiteY2" fmla="*/ 2226179 h 2226179"/>
              <a:gd name="connsiteX3" fmla="*/ 3909701 w 3909701"/>
              <a:gd name="connsiteY3" fmla="*/ 1969805 h 2226179"/>
              <a:gd name="connsiteX4" fmla="*/ 3896882 w 3909701"/>
              <a:gd name="connsiteY4" fmla="*/ 0 h 2226179"/>
              <a:gd name="connsiteX0" fmla="*/ 3896882 w 3896882"/>
              <a:gd name="connsiteY0" fmla="*/ 0 h 2226179"/>
              <a:gd name="connsiteX1" fmla="*/ 0 w 3896882"/>
              <a:gd name="connsiteY1" fmla="*/ 264919 h 2226179"/>
              <a:gd name="connsiteX2" fmla="*/ 29910 w 3896882"/>
              <a:gd name="connsiteY2" fmla="*/ 2226179 h 2226179"/>
              <a:gd name="connsiteX3" fmla="*/ 3892609 w 3896882"/>
              <a:gd name="connsiteY3" fmla="*/ 1974078 h 2226179"/>
              <a:gd name="connsiteX4" fmla="*/ 3896882 w 3896882"/>
              <a:gd name="connsiteY4" fmla="*/ 0 h 2226179"/>
              <a:gd name="connsiteX0" fmla="*/ 3871245 w 3871245"/>
              <a:gd name="connsiteY0" fmla="*/ 0 h 2226179"/>
              <a:gd name="connsiteX1" fmla="*/ 0 w 3871245"/>
              <a:gd name="connsiteY1" fmla="*/ 264919 h 2226179"/>
              <a:gd name="connsiteX2" fmla="*/ 4273 w 3871245"/>
              <a:gd name="connsiteY2" fmla="*/ 2226179 h 2226179"/>
              <a:gd name="connsiteX3" fmla="*/ 3866972 w 3871245"/>
              <a:gd name="connsiteY3" fmla="*/ 1974078 h 2226179"/>
              <a:gd name="connsiteX4" fmla="*/ 3871245 w 3871245"/>
              <a:gd name="connsiteY4" fmla="*/ 0 h 2226179"/>
              <a:gd name="connsiteX0" fmla="*/ 3867064 w 3867064"/>
              <a:gd name="connsiteY0" fmla="*/ 0 h 2226179"/>
              <a:gd name="connsiteX1" fmla="*/ 12911 w 3867064"/>
              <a:gd name="connsiteY1" fmla="*/ 269192 h 2226179"/>
              <a:gd name="connsiteX2" fmla="*/ 92 w 3867064"/>
              <a:gd name="connsiteY2" fmla="*/ 2226179 h 2226179"/>
              <a:gd name="connsiteX3" fmla="*/ 3862791 w 3867064"/>
              <a:gd name="connsiteY3" fmla="*/ 1974078 h 2226179"/>
              <a:gd name="connsiteX4" fmla="*/ 3867064 w 3867064"/>
              <a:gd name="connsiteY4" fmla="*/ 0 h 2226179"/>
              <a:gd name="connsiteX0" fmla="*/ 3867383 w 3867383"/>
              <a:gd name="connsiteY0" fmla="*/ 0 h 2226179"/>
              <a:gd name="connsiteX1" fmla="*/ 411 w 3867383"/>
              <a:gd name="connsiteY1" fmla="*/ 273465 h 2226179"/>
              <a:gd name="connsiteX2" fmla="*/ 411 w 3867383"/>
              <a:gd name="connsiteY2" fmla="*/ 2226179 h 2226179"/>
              <a:gd name="connsiteX3" fmla="*/ 3863110 w 3867383"/>
              <a:gd name="connsiteY3" fmla="*/ 1974078 h 2226179"/>
              <a:gd name="connsiteX4" fmla="*/ 3867383 w 3867383"/>
              <a:gd name="connsiteY4" fmla="*/ 0 h 2226179"/>
              <a:gd name="connsiteX0" fmla="*/ 3892661 w 3892661"/>
              <a:gd name="connsiteY0" fmla="*/ 0 h 6403180"/>
              <a:gd name="connsiteX1" fmla="*/ 25689 w 3892661"/>
              <a:gd name="connsiteY1" fmla="*/ 273465 h 6403180"/>
              <a:gd name="connsiteX2" fmla="*/ 51 w 3892661"/>
              <a:gd name="connsiteY2" fmla="*/ 6403180 h 6403180"/>
              <a:gd name="connsiteX3" fmla="*/ 3888388 w 3892661"/>
              <a:gd name="connsiteY3" fmla="*/ 1974078 h 6403180"/>
              <a:gd name="connsiteX4" fmla="*/ 3892661 w 3892661"/>
              <a:gd name="connsiteY4" fmla="*/ 0 h 6403180"/>
              <a:gd name="connsiteX0" fmla="*/ 3896882 w 3896882"/>
              <a:gd name="connsiteY0" fmla="*/ 0 h 6403180"/>
              <a:gd name="connsiteX1" fmla="*/ 0 w 3896882"/>
              <a:gd name="connsiteY1" fmla="*/ 4599655 h 6403180"/>
              <a:gd name="connsiteX2" fmla="*/ 4272 w 3896882"/>
              <a:gd name="connsiteY2" fmla="*/ 6403180 h 6403180"/>
              <a:gd name="connsiteX3" fmla="*/ 3892609 w 3896882"/>
              <a:gd name="connsiteY3" fmla="*/ 1974078 h 6403180"/>
              <a:gd name="connsiteX4" fmla="*/ 3896882 w 3896882"/>
              <a:gd name="connsiteY4" fmla="*/ 0 h 6403180"/>
              <a:gd name="connsiteX0" fmla="*/ 3893021 w 3893021"/>
              <a:gd name="connsiteY0" fmla="*/ 0 h 6403180"/>
              <a:gd name="connsiteX1" fmla="*/ 412 w 3893021"/>
              <a:gd name="connsiteY1" fmla="*/ 4152108 h 6403180"/>
              <a:gd name="connsiteX2" fmla="*/ 411 w 3893021"/>
              <a:gd name="connsiteY2" fmla="*/ 6403180 h 6403180"/>
              <a:gd name="connsiteX3" fmla="*/ 3888748 w 3893021"/>
              <a:gd name="connsiteY3" fmla="*/ 1974078 h 6403180"/>
              <a:gd name="connsiteX4" fmla="*/ 3893021 w 3893021"/>
              <a:gd name="connsiteY4" fmla="*/ 0 h 6403180"/>
              <a:gd name="connsiteX0" fmla="*/ 3892651 w 3892651"/>
              <a:gd name="connsiteY0" fmla="*/ 0 h 6403180"/>
              <a:gd name="connsiteX1" fmla="*/ 34226 w 3892651"/>
              <a:gd name="connsiteY1" fmla="*/ 4375864 h 6403180"/>
              <a:gd name="connsiteX2" fmla="*/ 41 w 3892651"/>
              <a:gd name="connsiteY2" fmla="*/ 6403180 h 6403180"/>
              <a:gd name="connsiteX3" fmla="*/ 3888378 w 3892651"/>
              <a:gd name="connsiteY3" fmla="*/ 1974078 h 6403180"/>
              <a:gd name="connsiteX4" fmla="*/ 3892651 w 3892651"/>
              <a:gd name="connsiteY4" fmla="*/ 0 h 6403180"/>
              <a:gd name="connsiteX0" fmla="*/ 3875591 w 3875591"/>
              <a:gd name="connsiteY0" fmla="*/ 0 h 6552362"/>
              <a:gd name="connsiteX1" fmla="*/ 17166 w 3875591"/>
              <a:gd name="connsiteY1" fmla="*/ 4375864 h 6552362"/>
              <a:gd name="connsiteX2" fmla="*/ 73 w 3875591"/>
              <a:gd name="connsiteY2" fmla="*/ 6552362 h 6552362"/>
              <a:gd name="connsiteX3" fmla="*/ 3871318 w 3875591"/>
              <a:gd name="connsiteY3" fmla="*/ 1974078 h 6552362"/>
              <a:gd name="connsiteX4" fmla="*/ 3875591 w 3875591"/>
              <a:gd name="connsiteY4" fmla="*/ 0 h 6552362"/>
              <a:gd name="connsiteX0" fmla="*/ 3875928 w 3875928"/>
              <a:gd name="connsiteY0" fmla="*/ 0 h 6552362"/>
              <a:gd name="connsiteX1" fmla="*/ 412 w 3875928"/>
              <a:gd name="connsiteY1" fmla="*/ 4599620 h 6552362"/>
              <a:gd name="connsiteX2" fmla="*/ 410 w 3875928"/>
              <a:gd name="connsiteY2" fmla="*/ 6552362 h 6552362"/>
              <a:gd name="connsiteX3" fmla="*/ 3871655 w 3875928"/>
              <a:gd name="connsiteY3" fmla="*/ 1974078 h 6552362"/>
              <a:gd name="connsiteX4" fmla="*/ 3875928 w 3875928"/>
              <a:gd name="connsiteY4" fmla="*/ 0 h 65523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75928" h="6552362">
                <a:moveTo>
                  <a:pt x="3875928" y="0"/>
                </a:moveTo>
                <a:lnTo>
                  <a:pt x="412" y="4599620"/>
                </a:lnTo>
                <a:cubicBezTo>
                  <a:pt x="1836" y="5253373"/>
                  <a:pt x="-1014" y="5898609"/>
                  <a:pt x="410" y="6552362"/>
                </a:cubicBezTo>
                <a:lnTo>
                  <a:pt x="3871655" y="1974078"/>
                </a:lnTo>
                <a:cubicBezTo>
                  <a:pt x="3873079" y="1316052"/>
                  <a:pt x="3874504" y="658026"/>
                  <a:pt x="3875928" y="0"/>
                </a:cubicBezTo>
                <a:close/>
              </a:path>
            </a:pathLst>
          </a:custGeom>
          <a:solidFill>
            <a:srgbClr val="7030A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90" name="Rectangle 89">
            <a:extLst>
              <a:ext uri="{FF2B5EF4-FFF2-40B4-BE49-F238E27FC236}">
                <a16:creationId xmlns:a16="http://schemas.microsoft.com/office/drawing/2014/main" id="{50D49D93-5523-2D40-A4B4-2C25959CCB4C}"/>
              </a:ext>
            </a:extLst>
          </p:cNvPr>
          <p:cNvSpPr/>
          <p:nvPr/>
        </p:nvSpPr>
        <p:spPr>
          <a:xfrm>
            <a:off x="2231742" y="3441675"/>
            <a:ext cx="252731" cy="22746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grpSp>
        <p:nvGrpSpPr>
          <p:cNvPr id="7" name="Group 6">
            <a:extLst>
              <a:ext uri="{FF2B5EF4-FFF2-40B4-BE49-F238E27FC236}">
                <a16:creationId xmlns:a16="http://schemas.microsoft.com/office/drawing/2014/main" id="{B20822AF-19CE-9944-A719-6386C461356D}"/>
              </a:ext>
            </a:extLst>
          </p:cNvPr>
          <p:cNvGrpSpPr/>
          <p:nvPr/>
        </p:nvGrpSpPr>
        <p:grpSpPr>
          <a:xfrm>
            <a:off x="1770738" y="3385789"/>
            <a:ext cx="1641327" cy="338554"/>
            <a:chOff x="1770738" y="3385789"/>
            <a:chExt cx="1641327" cy="338554"/>
          </a:xfrm>
        </p:grpSpPr>
        <p:cxnSp>
          <p:nvCxnSpPr>
            <p:cNvPr id="80" name="Straight Arrow Connector 79">
              <a:extLst>
                <a:ext uri="{FF2B5EF4-FFF2-40B4-BE49-F238E27FC236}">
                  <a16:creationId xmlns:a16="http://schemas.microsoft.com/office/drawing/2014/main" id="{720A34E6-D1D9-9946-A671-F07C7305187C}"/>
                </a:ext>
              </a:extLst>
            </p:cNvPr>
            <p:cNvCxnSpPr>
              <a:cxnSpLocks/>
            </p:cNvCxnSpPr>
            <p:nvPr/>
          </p:nvCxnSpPr>
          <p:spPr>
            <a:xfrm flipH="1">
              <a:off x="1770738" y="3564111"/>
              <a:ext cx="1641327" cy="0"/>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sp>
          <p:nvSpPr>
            <p:cNvPr id="85" name="TextBox 84">
              <a:extLst>
                <a:ext uri="{FF2B5EF4-FFF2-40B4-BE49-F238E27FC236}">
                  <a16:creationId xmlns:a16="http://schemas.microsoft.com/office/drawing/2014/main" id="{024E2305-8E5C-AA43-A3E7-0B4250CBA647}"/>
                </a:ext>
              </a:extLst>
            </p:cNvPr>
            <p:cNvSpPr txBox="1"/>
            <p:nvPr/>
          </p:nvSpPr>
          <p:spPr>
            <a:xfrm>
              <a:off x="2156066" y="3385789"/>
              <a:ext cx="459104"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a:ea typeface="+mn-ea"/>
                  <a:cs typeface="+mn-cs"/>
                </a:rPr>
                <a:t>O</a:t>
              </a:r>
              <a:r>
                <a:rPr kumimoji="0" lang="en-US" sz="1600" b="0" i="0" u="none" strike="noStrike" kern="1200" cap="none" spc="0" normalizeH="0" baseline="-25000" noProof="0" dirty="0">
                  <a:ln>
                    <a:noFill/>
                  </a:ln>
                  <a:solidFill>
                    <a:prstClr val="black"/>
                  </a:solidFill>
                  <a:effectLst/>
                  <a:uLnTx/>
                  <a:uFillTx/>
                  <a:latin typeface="Calibri"/>
                  <a:ea typeface="+mn-ea"/>
                  <a:cs typeface="+mn-cs"/>
                </a:rPr>
                <a:t>2</a:t>
              </a:r>
            </a:p>
          </p:txBody>
        </p:sp>
      </p:grpSp>
      <p:sp>
        <p:nvSpPr>
          <p:cNvPr id="94" name="Rectangle 93">
            <a:extLst>
              <a:ext uri="{FF2B5EF4-FFF2-40B4-BE49-F238E27FC236}">
                <a16:creationId xmlns:a16="http://schemas.microsoft.com/office/drawing/2014/main" id="{63ACB7C6-C932-A244-9314-0E6B7F0BABA7}"/>
              </a:ext>
            </a:extLst>
          </p:cNvPr>
          <p:cNvSpPr/>
          <p:nvPr/>
        </p:nvSpPr>
        <p:spPr>
          <a:xfrm>
            <a:off x="2369264" y="3728151"/>
            <a:ext cx="252731" cy="22746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grpSp>
        <p:nvGrpSpPr>
          <p:cNvPr id="10" name="Group 9">
            <a:extLst>
              <a:ext uri="{FF2B5EF4-FFF2-40B4-BE49-F238E27FC236}">
                <a16:creationId xmlns:a16="http://schemas.microsoft.com/office/drawing/2014/main" id="{28813376-E418-2342-A851-A732B9438E05}"/>
              </a:ext>
            </a:extLst>
          </p:cNvPr>
          <p:cNvGrpSpPr/>
          <p:nvPr/>
        </p:nvGrpSpPr>
        <p:grpSpPr>
          <a:xfrm>
            <a:off x="1759658" y="3661763"/>
            <a:ext cx="1641172" cy="338554"/>
            <a:chOff x="1759658" y="3661763"/>
            <a:chExt cx="1641172" cy="338554"/>
          </a:xfrm>
        </p:grpSpPr>
        <p:cxnSp>
          <p:nvCxnSpPr>
            <p:cNvPr id="82" name="Straight Arrow Connector 81">
              <a:extLst>
                <a:ext uri="{FF2B5EF4-FFF2-40B4-BE49-F238E27FC236}">
                  <a16:creationId xmlns:a16="http://schemas.microsoft.com/office/drawing/2014/main" id="{6CC15AA8-A7F6-FE4A-B121-E8AC009EFE51}"/>
                </a:ext>
              </a:extLst>
            </p:cNvPr>
            <p:cNvCxnSpPr>
              <a:cxnSpLocks/>
            </p:cNvCxnSpPr>
            <p:nvPr/>
          </p:nvCxnSpPr>
          <p:spPr>
            <a:xfrm flipH="1">
              <a:off x="1759658" y="3839649"/>
              <a:ext cx="1641172" cy="0"/>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sp>
          <p:nvSpPr>
            <p:cNvPr id="97" name="TextBox 96">
              <a:extLst>
                <a:ext uri="{FF2B5EF4-FFF2-40B4-BE49-F238E27FC236}">
                  <a16:creationId xmlns:a16="http://schemas.microsoft.com/office/drawing/2014/main" id="{AD494163-6EBC-544B-A9C5-6828F477C4BF}"/>
                </a:ext>
              </a:extLst>
            </p:cNvPr>
            <p:cNvSpPr txBox="1"/>
            <p:nvPr/>
          </p:nvSpPr>
          <p:spPr>
            <a:xfrm>
              <a:off x="2315510" y="3661763"/>
              <a:ext cx="459104"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a:ea typeface="+mn-ea"/>
                  <a:cs typeface="+mn-cs"/>
                </a:rPr>
                <a:t>O</a:t>
              </a:r>
              <a:r>
                <a:rPr kumimoji="0" lang="en-US" sz="1600" b="0" i="0" u="none" strike="noStrike" kern="1200" cap="none" spc="0" normalizeH="0" baseline="-25000" noProof="0" dirty="0">
                  <a:ln>
                    <a:noFill/>
                  </a:ln>
                  <a:solidFill>
                    <a:prstClr val="black"/>
                  </a:solidFill>
                  <a:effectLst/>
                  <a:uLnTx/>
                  <a:uFillTx/>
                  <a:latin typeface="Calibri"/>
                  <a:ea typeface="+mn-ea"/>
                  <a:cs typeface="+mn-cs"/>
                </a:rPr>
                <a:t>4</a:t>
              </a:r>
            </a:p>
          </p:txBody>
        </p:sp>
      </p:grpSp>
      <p:sp>
        <p:nvSpPr>
          <p:cNvPr id="98" name="Rectangle 97">
            <a:extLst>
              <a:ext uri="{FF2B5EF4-FFF2-40B4-BE49-F238E27FC236}">
                <a16:creationId xmlns:a16="http://schemas.microsoft.com/office/drawing/2014/main" id="{CFAEFC89-AAE1-D248-8065-2DCB806A42B8}"/>
              </a:ext>
            </a:extLst>
          </p:cNvPr>
          <p:cNvSpPr/>
          <p:nvPr/>
        </p:nvSpPr>
        <p:spPr>
          <a:xfrm>
            <a:off x="8624002" y="5214579"/>
            <a:ext cx="892097" cy="110302"/>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99" name="Rectangle 98">
            <a:extLst>
              <a:ext uri="{FF2B5EF4-FFF2-40B4-BE49-F238E27FC236}">
                <a16:creationId xmlns:a16="http://schemas.microsoft.com/office/drawing/2014/main" id="{B85586A7-784E-134B-85D7-D63EAD126974}"/>
              </a:ext>
            </a:extLst>
          </p:cNvPr>
          <p:cNvSpPr/>
          <p:nvPr/>
        </p:nvSpPr>
        <p:spPr>
          <a:xfrm>
            <a:off x="8624002" y="5303700"/>
            <a:ext cx="892097" cy="110302"/>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00" name="Rectangle 99">
            <a:extLst>
              <a:ext uri="{FF2B5EF4-FFF2-40B4-BE49-F238E27FC236}">
                <a16:creationId xmlns:a16="http://schemas.microsoft.com/office/drawing/2014/main" id="{88A20BE8-0DED-0F46-A15A-6CA9C220DD67}"/>
              </a:ext>
            </a:extLst>
          </p:cNvPr>
          <p:cNvSpPr/>
          <p:nvPr/>
        </p:nvSpPr>
        <p:spPr>
          <a:xfrm>
            <a:off x="8620344" y="5425404"/>
            <a:ext cx="892097" cy="110302"/>
          </a:xfrm>
          <a:prstGeom prst="rect">
            <a:avLst/>
          </a:prstGeom>
          <a:solidFill>
            <a:srgbClr val="7030A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92" name="TextBox 91">
            <a:extLst>
              <a:ext uri="{FF2B5EF4-FFF2-40B4-BE49-F238E27FC236}">
                <a16:creationId xmlns:a16="http://schemas.microsoft.com/office/drawing/2014/main" id="{8AF7AE2C-A59F-D247-BD00-087A82CBE885}"/>
              </a:ext>
            </a:extLst>
          </p:cNvPr>
          <p:cNvSpPr txBox="1"/>
          <p:nvPr/>
        </p:nvSpPr>
        <p:spPr>
          <a:xfrm>
            <a:off x="8345639" y="2644827"/>
            <a:ext cx="2560584"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a:ea typeface="+mn-ea"/>
                <a:cs typeface="+mn-cs"/>
              </a:rPr>
              <a:t>object data requested</a:t>
            </a:r>
          </a:p>
        </p:txBody>
      </p:sp>
      <p:sp>
        <p:nvSpPr>
          <p:cNvPr id="101" name="Left Arrow 100">
            <a:extLst>
              <a:ext uri="{FF2B5EF4-FFF2-40B4-BE49-F238E27FC236}">
                <a16:creationId xmlns:a16="http://schemas.microsoft.com/office/drawing/2014/main" id="{9C9ACF7A-93F7-1144-933E-C07E1A9255BB}"/>
              </a:ext>
            </a:extLst>
          </p:cNvPr>
          <p:cNvSpPr/>
          <p:nvPr/>
        </p:nvSpPr>
        <p:spPr>
          <a:xfrm>
            <a:off x="7955470" y="4068021"/>
            <a:ext cx="596846" cy="369332"/>
          </a:xfrm>
          <a:prstGeom prst="leftArrow">
            <a:avLst/>
          </a:pr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05" name="TextBox 104">
            <a:extLst>
              <a:ext uri="{FF2B5EF4-FFF2-40B4-BE49-F238E27FC236}">
                <a16:creationId xmlns:a16="http://schemas.microsoft.com/office/drawing/2014/main" id="{C66EC781-091E-0F4D-AB0D-84A37CFCF6E8}"/>
              </a:ext>
            </a:extLst>
          </p:cNvPr>
          <p:cNvSpPr txBox="1"/>
          <p:nvPr/>
        </p:nvSpPr>
        <p:spPr>
          <a:xfrm>
            <a:off x="9706653" y="3898744"/>
            <a:ext cx="717183" cy="70788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O</a:t>
            </a:r>
            <a:r>
              <a:rPr kumimoji="0" lang="en-US" sz="2400" b="0" i="0" u="none" strike="noStrike" kern="1200" cap="none" spc="0" normalizeH="0" baseline="-25000" noProof="0" dirty="0">
                <a:ln>
                  <a:noFill/>
                </a:ln>
                <a:solidFill>
                  <a:prstClr val="black"/>
                </a:solidFill>
                <a:effectLst/>
                <a:uLnTx/>
                <a:uFillTx/>
                <a:latin typeface="Calibri"/>
                <a:ea typeface="+mn-ea"/>
                <a:cs typeface="+mn-cs"/>
              </a:rPr>
              <a:t>1</a:t>
            </a:r>
          </a:p>
        </p:txBody>
      </p:sp>
      <p:sp>
        <p:nvSpPr>
          <p:cNvPr id="107" name="Rectangle 106">
            <a:extLst>
              <a:ext uri="{FF2B5EF4-FFF2-40B4-BE49-F238E27FC236}">
                <a16:creationId xmlns:a16="http://schemas.microsoft.com/office/drawing/2014/main" id="{F385891B-C7EB-5245-A25D-276FD77536AB}"/>
              </a:ext>
            </a:extLst>
          </p:cNvPr>
          <p:cNvSpPr/>
          <p:nvPr/>
        </p:nvSpPr>
        <p:spPr>
          <a:xfrm>
            <a:off x="10303411" y="3858836"/>
            <a:ext cx="394800" cy="22746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08" name="TextBox 107">
            <a:extLst>
              <a:ext uri="{FF2B5EF4-FFF2-40B4-BE49-F238E27FC236}">
                <a16:creationId xmlns:a16="http://schemas.microsoft.com/office/drawing/2014/main" id="{9D8408DC-4E3D-7747-AD30-D5058E1B4D77}"/>
              </a:ext>
            </a:extLst>
          </p:cNvPr>
          <p:cNvSpPr txBox="1"/>
          <p:nvPr/>
        </p:nvSpPr>
        <p:spPr>
          <a:xfrm>
            <a:off x="9717406" y="4747954"/>
            <a:ext cx="717183" cy="70788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O</a:t>
            </a:r>
            <a:r>
              <a:rPr kumimoji="0" lang="en-US" sz="2400" b="0" i="0" u="none" strike="noStrike" kern="1200" cap="none" spc="0" normalizeH="0" baseline="-25000" noProof="0" dirty="0">
                <a:ln>
                  <a:noFill/>
                </a:ln>
                <a:solidFill>
                  <a:prstClr val="black"/>
                </a:solidFill>
                <a:effectLst/>
                <a:uLnTx/>
                <a:uFillTx/>
                <a:latin typeface="Calibri"/>
                <a:ea typeface="+mn-ea"/>
                <a:cs typeface="+mn-cs"/>
              </a:rPr>
              <a:t>2</a:t>
            </a:r>
          </a:p>
        </p:txBody>
      </p:sp>
      <p:sp>
        <p:nvSpPr>
          <p:cNvPr id="109" name="TextBox 108">
            <a:extLst>
              <a:ext uri="{FF2B5EF4-FFF2-40B4-BE49-F238E27FC236}">
                <a16:creationId xmlns:a16="http://schemas.microsoft.com/office/drawing/2014/main" id="{952069D3-515D-EA47-80C1-EAE65F1325BF}"/>
              </a:ext>
            </a:extLst>
          </p:cNvPr>
          <p:cNvSpPr txBox="1"/>
          <p:nvPr/>
        </p:nvSpPr>
        <p:spPr>
          <a:xfrm>
            <a:off x="9717374" y="5101897"/>
            <a:ext cx="717183" cy="70788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O</a:t>
            </a:r>
            <a:r>
              <a:rPr kumimoji="0" lang="en-US" sz="2400" b="0" i="0" u="none" strike="noStrike" kern="1200" cap="none" spc="0" normalizeH="0" baseline="-25000" noProof="0" dirty="0">
                <a:ln>
                  <a:noFill/>
                </a:ln>
                <a:solidFill>
                  <a:prstClr val="black"/>
                </a:solidFill>
                <a:effectLst/>
                <a:uLnTx/>
                <a:uFillTx/>
                <a:latin typeface="Calibri"/>
                <a:ea typeface="+mn-ea"/>
                <a:cs typeface="+mn-cs"/>
              </a:rPr>
              <a:t>3</a:t>
            </a:r>
          </a:p>
        </p:txBody>
      </p:sp>
      <p:sp>
        <p:nvSpPr>
          <p:cNvPr id="110" name="TextBox 109">
            <a:extLst>
              <a:ext uri="{FF2B5EF4-FFF2-40B4-BE49-F238E27FC236}">
                <a16:creationId xmlns:a16="http://schemas.microsoft.com/office/drawing/2014/main" id="{56E9B31D-F0E0-5E40-9F14-0871A03773A6}"/>
              </a:ext>
            </a:extLst>
          </p:cNvPr>
          <p:cNvSpPr txBox="1"/>
          <p:nvPr/>
        </p:nvSpPr>
        <p:spPr>
          <a:xfrm>
            <a:off x="9722211" y="5425404"/>
            <a:ext cx="717183" cy="70788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O</a:t>
            </a:r>
            <a:r>
              <a:rPr kumimoji="0" lang="en-US" sz="2400" b="0" i="0" u="none" strike="noStrike" kern="1200" cap="none" spc="0" normalizeH="0" baseline="-25000" noProof="0" dirty="0">
                <a:ln>
                  <a:noFill/>
                </a:ln>
                <a:solidFill>
                  <a:prstClr val="black"/>
                </a:solidFill>
                <a:effectLst/>
                <a:uLnTx/>
                <a:uFillTx/>
                <a:latin typeface="Calibri"/>
                <a:ea typeface="+mn-ea"/>
                <a:cs typeface="+mn-cs"/>
              </a:rPr>
              <a:t>4</a:t>
            </a:r>
          </a:p>
        </p:txBody>
      </p:sp>
      <p:cxnSp>
        <p:nvCxnSpPr>
          <p:cNvPr id="111" name="Straight Connector 110">
            <a:extLst>
              <a:ext uri="{FF2B5EF4-FFF2-40B4-BE49-F238E27FC236}">
                <a16:creationId xmlns:a16="http://schemas.microsoft.com/office/drawing/2014/main" id="{D10A1F28-D7BB-BD4E-8F4C-AE1B9F56323C}"/>
              </a:ext>
            </a:extLst>
          </p:cNvPr>
          <p:cNvCxnSpPr>
            <a:cxnSpLocks/>
          </p:cNvCxnSpPr>
          <p:nvPr/>
        </p:nvCxnSpPr>
        <p:spPr>
          <a:xfrm>
            <a:off x="9583543" y="5324881"/>
            <a:ext cx="186184"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3" name="Straight Connector 112">
            <a:extLst>
              <a:ext uri="{FF2B5EF4-FFF2-40B4-BE49-F238E27FC236}">
                <a16:creationId xmlns:a16="http://schemas.microsoft.com/office/drawing/2014/main" id="{389079BE-214E-8B42-950F-55C58E69DED5}"/>
              </a:ext>
            </a:extLst>
          </p:cNvPr>
          <p:cNvCxnSpPr>
            <a:cxnSpLocks/>
          </p:cNvCxnSpPr>
          <p:nvPr/>
        </p:nvCxnSpPr>
        <p:spPr>
          <a:xfrm flipV="1">
            <a:off x="9589060" y="5022530"/>
            <a:ext cx="180667" cy="14587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5" name="Straight Connector 114">
            <a:extLst>
              <a:ext uri="{FF2B5EF4-FFF2-40B4-BE49-F238E27FC236}">
                <a16:creationId xmlns:a16="http://schemas.microsoft.com/office/drawing/2014/main" id="{BA29B81E-105C-7842-9461-2546211EC2C6}"/>
              </a:ext>
            </a:extLst>
          </p:cNvPr>
          <p:cNvCxnSpPr>
            <a:cxnSpLocks/>
          </p:cNvCxnSpPr>
          <p:nvPr/>
        </p:nvCxnSpPr>
        <p:spPr>
          <a:xfrm>
            <a:off x="9593643" y="5502519"/>
            <a:ext cx="180667" cy="14587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17" name="Rectangle 3">
            <a:extLst>
              <a:ext uri="{FF2B5EF4-FFF2-40B4-BE49-F238E27FC236}">
                <a16:creationId xmlns:a16="http://schemas.microsoft.com/office/drawing/2014/main" id="{A8987A85-6673-8C45-92B4-FA947F072F67}"/>
              </a:ext>
            </a:extLst>
          </p:cNvPr>
          <p:cNvSpPr txBox="1">
            <a:spLocks noChangeArrowheads="1"/>
          </p:cNvSpPr>
          <p:nvPr/>
        </p:nvSpPr>
        <p:spPr>
          <a:xfrm>
            <a:off x="3131136" y="6194429"/>
            <a:ext cx="6552840" cy="503308"/>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30175"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2400" b="0" i="1"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O</a:t>
            </a:r>
            <a:r>
              <a:rPr kumimoji="0" lang="en-US" altLang="en-US" sz="2400" b="0" i="1" u="none" strike="noStrike" kern="1200" cap="none" spc="0" normalizeH="0" baseline="-25000" noProof="0" dirty="0">
                <a:ln>
                  <a:noFill/>
                </a:ln>
                <a:solidFill>
                  <a:prstClr val="black"/>
                </a:solidFill>
                <a:effectLst/>
                <a:uLnTx/>
                <a:uFillTx/>
                <a:latin typeface="Calibri"/>
                <a:ea typeface="ＭＳ Ｐゴシック" panose="020B0600070205080204" pitchFamily="34" charset="-128"/>
                <a:cs typeface="+mn-cs"/>
              </a:rPr>
              <a:t>2</a:t>
            </a:r>
            <a:r>
              <a:rPr kumimoji="0" lang="en-US" altLang="en-US" sz="2400" b="0" i="1"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 O</a:t>
            </a:r>
            <a:r>
              <a:rPr kumimoji="0" lang="en-US" altLang="en-US" sz="2400" b="0" i="1" u="none" strike="noStrike" kern="1200" cap="none" spc="0" normalizeH="0" baseline="-25000" noProof="0" dirty="0">
                <a:ln>
                  <a:noFill/>
                </a:ln>
                <a:solidFill>
                  <a:prstClr val="black"/>
                </a:solidFill>
                <a:effectLst/>
                <a:uLnTx/>
                <a:uFillTx/>
                <a:latin typeface="Calibri"/>
                <a:ea typeface="ＭＳ Ｐゴシック" panose="020B0600070205080204" pitchFamily="34" charset="-128"/>
                <a:cs typeface="+mn-cs"/>
              </a:rPr>
              <a:t>3</a:t>
            </a:r>
            <a:r>
              <a:rPr kumimoji="0" lang="en-US" altLang="en-US" sz="2400" b="0" i="1"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 O</a:t>
            </a:r>
            <a:r>
              <a:rPr kumimoji="0" lang="en-US" altLang="en-US" sz="2400" b="0" i="1" u="none" strike="noStrike" kern="1200" cap="none" spc="0" normalizeH="0" baseline="-25000" noProof="0" dirty="0">
                <a:ln>
                  <a:noFill/>
                </a:ln>
                <a:solidFill>
                  <a:prstClr val="black"/>
                </a:solidFill>
                <a:effectLst/>
                <a:uLnTx/>
                <a:uFillTx/>
                <a:latin typeface="Calibri"/>
                <a:ea typeface="ＭＳ Ｐゴシック" panose="020B0600070205080204" pitchFamily="34" charset="-128"/>
                <a:cs typeface="+mn-cs"/>
              </a:rPr>
              <a:t>4</a:t>
            </a:r>
            <a:r>
              <a:rPr kumimoji="0" lang="en-US" altLang="en-US" sz="2400" b="0" i="1"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 delivered quickly, O</a:t>
            </a:r>
            <a:r>
              <a:rPr kumimoji="0" lang="en-US" altLang="en-US" sz="2400" b="0" i="1" u="none" strike="noStrike" kern="1200" cap="none" spc="0" normalizeH="0" baseline="-25000" noProof="0" dirty="0">
                <a:ln>
                  <a:noFill/>
                </a:ln>
                <a:solidFill>
                  <a:prstClr val="black"/>
                </a:solidFill>
                <a:effectLst/>
                <a:uLnTx/>
                <a:uFillTx/>
                <a:latin typeface="Calibri"/>
                <a:ea typeface="ＭＳ Ｐゴシック" panose="020B0600070205080204" pitchFamily="34" charset="-128"/>
                <a:cs typeface="+mn-cs"/>
              </a:rPr>
              <a:t>1 </a:t>
            </a:r>
            <a:r>
              <a:rPr kumimoji="0" lang="en-US" altLang="en-US" sz="2400" b="0" i="1"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slightly delayed</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endParaRPr kumimoji="0" lang="en-US" altLang="en-US" sz="24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grpSp>
        <p:nvGrpSpPr>
          <p:cNvPr id="4" name="Group 3">
            <a:extLst>
              <a:ext uri="{FF2B5EF4-FFF2-40B4-BE49-F238E27FC236}">
                <a16:creationId xmlns:a16="http://schemas.microsoft.com/office/drawing/2014/main" id="{61637FC5-05C5-FD43-8C71-1C16B929EBE5}"/>
              </a:ext>
            </a:extLst>
          </p:cNvPr>
          <p:cNvGrpSpPr/>
          <p:nvPr/>
        </p:nvGrpSpPr>
        <p:grpSpPr>
          <a:xfrm>
            <a:off x="3362984" y="3078482"/>
            <a:ext cx="4052925" cy="379692"/>
            <a:chOff x="3362984" y="3078482"/>
            <a:chExt cx="4052925" cy="379692"/>
          </a:xfrm>
        </p:grpSpPr>
        <p:cxnSp>
          <p:nvCxnSpPr>
            <p:cNvPr id="86" name="Straight Arrow Connector 85">
              <a:extLst>
                <a:ext uri="{FF2B5EF4-FFF2-40B4-BE49-F238E27FC236}">
                  <a16:creationId xmlns:a16="http://schemas.microsoft.com/office/drawing/2014/main" id="{088B1C0C-41B7-1D42-8218-1018BF87E3C8}"/>
                </a:ext>
              </a:extLst>
            </p:cNvPr>
            <p:cNvCxnSpPr>
              <a:cxnSpLocks/>
            </p:cNvCxnSpPr>
            <p:nvPr/>
          </p:nvCxnSpPr>
          <p:spPr>
            <a:xfrm flipH="1">
              <a:off x="3362984" y="3078482"/>
              <a:ext cx="4052925" cy="273311"/>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87" name="Freeform 86">
              <a:extLst>
                <a:ext uri="{FF2B5EF4-FFF2-40B4-BE49-F238E27FC236}">
                  <a16:creationId xmlns:a16="http://schemas.microsoft.com/office/drawing/2014/main" id="{1CD4C714-A300-764D-A036-6CA0D38DC0BC}"/>
                </a:ext>
              </a:extLst>
            </p:cNvPr>
            <p:cNvSpPr/>
            <p:nvPr/>
          </p:nvSpPr>
          <p:spPr>
            <a:xfrm>
              <a:off x="3479865" y="3082818"/>
              <a:ext cx="3875928" cy="375356"/>
            </a:xfrm>
            <a:custGeom>
              <a:avLst/>
              <a:gdLst>
                <a:gd name="connsiteX0" fmla="*/ 3896882 w 3926792"/>
                <a:gd name="connsiteY0" fmla="*/ 0 h 2226179"/>
                <a:gd name="connsiteX1" fmla="*/ 0 w 3926792"/>
                <a:gd name="connsiteY1" fmla="*/ 264919 h 2226179"/>
                <a:gd name="connsiteX2" fmla="*/ 29910 w 3926792"/>
                <a:gd name="connsiteY2" fmla="*/ 2226179 h 2226179"/>
                <a:gd name="connsiteX3" fmla="*/ 3926792 w 3926792"/>
                <a:gd name="connsiteY3" fmla="*/ 1961260 h 2226179"/>
                <a:gd name="connsiteX4" fmla="*/ 3896882 w 3926792"/>
                <a:gd name="connsiteY4" fmla="*/ 0 h 2226179"/>
                <a:gd name="connsiteX0" fmla="*/ 3896882 w 3909701"/>
                <a:gd name="connsiteY0" fmla="*/ 0 h 2226179"/>
                <a:gd name="connsiteX1" fmla="*/ 0 w 3909701"/>
                <a:gd name="connsiteY1" fmla="*/ 264919 h 2226179"/>
                <a:gd name="connsiteX2" fmla="*/ 29910 w 3909701"/>
                <a:gd name="connsiteY2" fmla="*/ 2226179 h 2226179"/>
                <a:gd name="connsiteX3" fmla="*/ 3909701 w 3909701"/>
                <a:gd name="connsiteY3" fmla="*/ 1969805 h 2226179"/>
                <a:gd name="connsiteX4" fmla="*/ 3896882 w 3909701"/>
                <a:gd name="connsiteY4" fmla="*/ 0 h 2226179"/>
                <a:gd name="connsiteX0" fmla="*/ 3896882 w 3896882"/>
                <a:gd name="connsiteY0" fmla="*/ 0 h 2226179"/>
                <a:gd name="connsiteX1" fmla="*/ 0 w 3896882"/>
                <a:gd name="connsiteY1" fmla="*/ 264919 h 2226179"/>
                <a:gd name="connsiteX2" fmla="*/ 29910 w 3896882"/>
                <a:gd name="connsiteY2" fmla="*/ 2226179 h 2226179"/>
                <a:gd name="connsiteX3" fmla="*/ 3892609 w 3896882"/>
                <a:gd name="connsiteY3" fmla="*/ 1974078 h 2226179"/>
                <a:gd name="connsiteX4" fmla="*/ 3896882 w 3896882"/>
                <a:gd name="connsiteY4" fmla="*/ 0 h 2226179"/>
                <a:gd name="connsiteX0" fmla="*/ 3871245 w 3871245"/>
                <a:gd name="connsiteY0" fmla="*/ 0 h 2226179"/>
                <a:gd name="connsiteX1" fmla="*/ 0 w 3871245"/>
                <a:gd name="connsiteY1" fmla="*/ 264919 h 2226179"/>
                <a:gd name="connsiteX2" fmla="*/ 4273 w 3871245"/>
                <a:gd name="connsiteY2" fmla="*/ 2226179 h 2226179"/>
                <a:gd name="connsiteX3" fmla="*/ 3866972 w 3871245"/>
                <a:gd name="connsiteY3" fmla="*/ 1974078 h 2226179"/>
                <a:gd name="connsiteX4" fmla="*/ 3871245 w 3871245"/>
                <a:gd name="connsiteY4" fmla="*/ 0 h 2226179"/>
                <a:gd name="connsiteX0" fmla="*/ 3867064 w 3867064"/>
                <a:gd name="connsiteY0" fmla="*/ 0 h 2226179"/>
                <a:gd name="connsiteX1" fmla="*/ 12911 w 3867064"/>
                <a:gd name="connsiteY1" fmla="*/ 269192 h 2226179"/>
                <a:gd name="connsiteX2" fmla="*/ 92 w 3867064"/>
                <a:gd name="connsiteY2" fmla="*/ 2226179 h 2226179"/>
                <a:gd name="connsiteX3" fmla="*/ 3862791 w 3867064"/>
                <a:gd name="connsiteY3" fmla="*/ 1974078 h 2226179"/>
                <a:gd name="connsiteX4" fmla="*/ 3867064 w 3867064"/>
                <a:gd name="connsiteY4" fmla="*/ 0 h 2226179"/>
                <a:gd name="connsiteX0" fmla="*/ 3867383 w 3867383"/>
                <a:gd name="connsiteY0" fmla="*/ 0 h 2226179"/>
                <a:gd name="connsiteX1" fmla="*/ 411 w 3867383"/>
                <a:gd name="connsiteY1" fmla="*/ 273465 h 2226179"/>
                <a:gd name="connsiteX2" fmla="*/ 411 w 3867383"/>
                <a:gd name="connsiteY2" fmla="*/ 2226179 h 2226179"/>
                <a:gd name="connsiteX3" fmla="*/ 3863110 w 3867383"/>
                <a:gd name="connsiteY3" fmla="*/ 1974078 h 2226179"/>
                <a:gd name="connsiteX4" fmla="*/ 3867383 w 3867383"/>
                <a:gd name="connsiteY4" fmla="*/ 0 h 2226179"/>
                <a:gd name="connsiteX0" fmla="*/ 3892661 w 3892661"/>
                <a:gd name="connsiteY0" fmla="*/ 0 h 6403180"/>
                <a:gd name="connsiteX1" fmla="*/ 25689 w 3892661"/>
                <a:gd name="connsiteY1" fmla="*/ 273465 h 6403180"/>
                <a:gd name="connsiteX2" fmla="*/ 51 w 3892661"/>
                <a:gd name="connsiteY2" fmla="*/ 6403180 h 6403180"/>
                <a:gd name="connsiteX3" fmla="*/ 3888388 w 3892661"/>
                <a:gd name="connsiteY3" fmla="*/ 1974078 h 6403180"/>
                <a:gd name="connsiteX4" fmla="*/ 3892661 w 3892661"/>
                <a:gd name="connsiteY4" fmla="*/ 0 h 6403180"/>
                <a:gd name="connsiteX0" fmla="*/ 3896882 w 3896882"/>
                <a:gd name="connsiteY0" fmla="*/ 0 h 6403180"/>
                <a:gd name="connsiteX1" fmla="*/ 0 w 3896882"/>
                <a:gd name="connsiteY1" fmla="*/ 4599655 h 6403180"/>
                <a:gd name="connsiteX2" fmla="*/ 4272 w 3896882"/>
                <a:gd name="connsiteY2" fmla="*/ 6403180 h 6403180"/>
                <a:gd name="connsiteX3" fmla="*/ 3892609 w 3896882"/>
                <a:gd name="connsiteY3" fmla="*/ 1974078 h 6403180"/>
                <a:gd name="connsiteX4" fmla="*/ 3896882 w 3896882"/>
                <a:gd name="connsiteY4" fmla="*/ 0 h 6403180"/>
                <a:gd name="connsiteX0" fmla="*/ 3893021 w 3893021"/>
                <a:gd name="connsiteY0" fmla="*/ 0 h 6403180"/>
                <a:gd name="connsiteX1" fmla="*/ 412 w 3893021"/>
                <a:gd name="connsiteY1" fmla="*/ 4152108 h 6403180"/>
                <a:gd name="connsiteX2" fmla="*/ 411 w 3893021"/>
                <a:gd name="connsiteY2" fmla="*/ 6403180 h 6403180"/>
                <a:gd name="connsiteX3" fmla="*/ 3888748 w 3893021"/>
                <a:gd name="connsiteY3" fmla="*/ 1974078 h 6403180"/>
                <a:gd name="connsiteX4" fmla="*/ 3893021 w 3893021"/>
                <a:gd name="connsiteY4" fmla="*/ 0 h 6403180"/>
                <a:gd name="connsiteX0" fmla="*/ 3892651 w 3892651"/>
                <a:gd name="connsiteY0" fmla="*/ 0 h 6403180"/>
                <a:gd name="connsiteX1" fmla="*/ 34226 w 3892651"/>
                <a:gd name="connsiteY1" fmla="*/ 4375864 h 6403180"/>
                <a:gd name="connsiteX2" fmla="*/ 41 w 3892651"/>
                <a:gd name="connsiteY2" fmla="*/ 6403180 h 6403180"/>
                <a:gd name="connsiteX3" fmla="*/ 3888378 w 3892651"/>
                <a:gd name="connsiteY3" fmla="*/ 1974078 h 6403180"/>
                <a:gd name="connsiteX4" fmla="*/ 3892651 w 3892651"/>
                <a:gd name="connsiteY4" fmla="*/ 0 h 6403180"/>
                <a:gd name="connsiteX0" fmla="*/ 3875591 w 3875591"/>
                <a:gd name="connsiteY0" fmla="*/ 0 h 6552362"/>
                <a:gd name="connsiteX1" fmla="*/ 17166 w 3875591"/>
                <a:gd name="connsiteY1" fmla="*/ 4375864 h 6552362"/>
                <a:gd name="connsiteX2" fmla="*/ 73 w 3875591"/>
                <a:gd name="connsiteY2" fmla="*/ 6552362 h 6552362"/>
                <a:gd name="connsiteX3" fmla="*/ 3871318 w 3875591"/>
                <a:gd name="connsiteY3" fmla="*/ 1974078 h 6552362"/>
                <a:gd name="connsiteX4" fmla="*/ 3875591 w 3875591"/>
                <a:gd name="connsiteY4" fmla="*/ 0 h 6552362"/>
                <a:gd name="connsiteX0" fmla="*/ 3875928 w 3875928"/>
                <a:gd name="connsiteY0" fmla="*/ 0 h 6552362"/>
                <a:gd name="connsiteX1" fmla="*/ 412 w 3875928"/>
                <a:gd name="connsiteY1" fmla="*/ 4599620 h 6552362"/>
                <a:gd name="connsiteX2" fmla="*/ 410 w 3875928"/>
                <a:gd name="connsiteY2" fmla="*/ 6552362 h 6552362"/>
                <a:gd name="connsiteX3" fmla="*/ 3871655 w 3875928"/>
                <a:gd name="connsiteY3" fmla="*/ 1974078 h 6552362"/>
                <a:gd name="connsiteX4" fmla="*/ 3875928 w 3875928"/>
                <a:gd name="connsiteY4" fmla="*/ 0 h 65523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75928" h="6552362">
                  <a:moveTo>
                    <a:pt x="3875928" y="0"/>
                  </a:moveTo>
                  <a:lnTo>
                    <a:pt x="412" y="4599620"/>
                  </a:lnTo>
                  <a:cubicBezTo>
                    <a:pt x="1836" y="5253373"/>
                    <a:pt x="-1014" y="5898609"/>
                    <a:pt x="410" y="6552362"/>
                  </a:cubicBezTo>
                  <a:lnTo>
                    <a:pt x="3871655" y="1974078"/>
                  </a:lnTo>
                  <a:cubicBezTo>
                    <a:pt x="3873079" y="1316052"/>
                    <a:pt x="3874504" y="658026"/>
                    <a:pt x="3875928"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grpSp>
      <p:sp>
        <p:nvSpPr>
          <p:cNvPr id="88" name="Freeform 87">
            <a:extLst>
              <a:ext uri="{FF2B5EF4-FFF2-40B4-BE49-F238E27FC236}">
                <a16:creationId xmlns:a16="http://schemas.microsoft.com/office/drawing/2014/main" id="{C6C7F475-0074-4749-BD8A-29E5B317ABB2}"/>
              </a:ext>
            </a:extLst>
          </p:cNvPr>
          <p:cNvSpPr/>
          <p:nvPr/>
        </p:nvSpPr>
        <p:spPr>
          <a:xfrm>
            <a:off x="3480625" y="3596230"/>
            <a:ext cx="3875928" cy="375356"/>
          </a:xfrm>
          <a:custGeom>
            <a:avLst/>
            <a:gdLst>
              <a:gd name="connsiteX0" fmla="*/ 3896882 w 3926792"/>
              <a:gd name="connsiteY0" fmla="*/ 0 h 2226179"/>
              <a:gd name="connsiteX1" fmla="*/ 0 w 3926792"/>
              <a:gd name="connsiteY1" fmla="*/ 264919 h 2226179"/>
              <a:gd name="connsiteX2" fmla="*/ 29910 w 3926792"/>
              <a:gd name="connsiteY2" fmla="*/ 2226179 h 2226179"/>
              <a:gd name="connsiteX3" fmla="*/ 3926792 w 3926792"/>
              <a:gd name="connsiteY3" fmla="*/ 1961260 h 2226179"/>
              <a:gd name="connsiteX4" fmla="*/ 3896882 w 3926792"/>
              <a:gd name="connsiteY4" fmla="*/ 0 h 2226179"/>
              <a:gd name="connsiteX0" fmla="*/ 3896882 w 3909701"/>
              <a:gd name="connsiteY0" fmla="*/ 0 h 2226179"/>
              <a:gd name="connsiteX1" fmla="*/ 0 w 3909701"/>
              <a:gd name="connsiteY1" fmla="*/ 264919 h 2226179"/>
              <a:gd name="connsiteX2" fmla="*/ 29910 w 3909701"/>
              <a:gd name="connsiteY2" fmla="*/ 2226179 h 2226179"/>
              <a:gd name="connsiteX3" fmla="*/ 3909701 w 3909701"/>
              <a:gd name="connsiteY3" fmla="*/ 1969805 h 2226179"/>
              <a:gd name="connsiteX4" fmla="*/ 3896882 w 3909701"/>
              <a:gd name="connsiteY4" fmla="*/ 0 h 2226179"/>
              <a:gd name="connsiteX0" fmla="*/ 3896882 w 3896882"/>
              <a:gd name="connsiteY0" fmla="*/ 0 h 2226179"/>
              <a:gd name="connsiteX1" fmla="*/ 0 w 3896882"/>
              <a:gd name="connsiteY1" fmla="*/ 264919 h 2226179"/>
              <a:gd name="connsiteX2" fmla="*/ 29910 w 3896882"/>
              <a:gd name="connsiteY2" fmla="*/ 2226179 h 2226179"/>
              <a:gd name="connsiteX3" fmla="*/ 3892609 w 3896882"/>
              <a:gd name="connsiteY3" fmla="*/ 1974078 h 2226179"/>
              <a:gd name="connsiteX4" fmla="*/ 3896882 w 3896882"/>
              <a:gd name="connsiteY4" fmla="*/ 0 h 2226179"/>
              <a:gd name="connsiteX0" fmla="*/ 3871245 w 3871245"/>
              <a:gd name="connsiteY0" fmla="*/ 0 h 2226179"/>
              <a:gd name="connsiteX1" fmla="*/ 0 w 3871245"/>
              <a:gd name="connsiteY1" fmla="*/ 264919 h 2226179"/>
              <a:gd name="connsiteX2" fmla="*/ 4273 w 3871245"/>
              <a:gd name="connsiteY2" fmla="*/ 2226179 h 2226179"/>
              <a:gd name="connsiteX3" fmla="*/ 3866972 w 3871245"/>
              <a:gd name="connsiteY3" fmla="*/ 1974078 h 2226179"/>
              <a:gd name="connsiteX4" fmla="*/ 3871245 w 3871245"/>
              <a:gd name="connsiteY4" fmla="*/ 0 h 2226179"/>
              <a:gd name="connsiteX0" fmla="*/ 3867064 w 3867064"/>
              <a:gd name="connsiteY0" fmla="*/ 0 h 2226179"/>
              <a:gd name="connsiteX1" fmla="*/ 12911 w 3867064"/>
              <a:gd name="connsiteY1" fmla="*/ 269192 h 2226179"/>
              <a:gd name="connsiteX2" fmla="*/ 92 w 3867064"/>
              <a:gd name="connsiteY2" fmla="*/ 2226179 h 2226179"/>
              <a:gd name="connsiteX3" fmla="*/ 3862791 w 3867064"/>
              <a:gd name="connsiteY3" fmla="*/ 1974078 h 2226179"/>
              <a:gd name="connsiteX4" fmla="*/ 3867064 w 3867064"/>
              <a:gd name="connsiteY4" fmla="*/ 0 h 2226179"/>
              <a:gd name="connsiteX0" fmla="*/ 3867383 w 3867383"/>
              <a:gd name="connsiteY0" fmla="*/ 0 h 2226179"/>
              <a:gd name="connsiteX1" fmla="*/ 411 w 3867383"/>
              <a:gd name="connsiteY1" fmla="*/ 273465 h 2226179"/>
              <a:gd name="connsiteX2" fmla="*/ 411 w 3867383"/>
              <a:gd name="connsiteY2" fmla="*/ 2226179 h 2226179"/>
              <a:gd name="connsiteX3" fmla="*/ 3863110 w 3867383"/>
              <a:gd name="connsiteY3" fmla="*/ 1974078 h 2226179"/>
              <a:gd name="connsiteX4" fmla="*/ 3867383 w 3867383"/>
              <a:gd name="connsiteY4" fmla="*/ 0 h 2226179"/>
              <a:gd name="connsiteX0" fmla="*/ 3892661 w 3892661"/>
              <a:gd name="connsiteY0" fmla="*/ 0 h 6403180"/>
              <a:gd name="connsiteX1" fmla="*/ 25689 w 3892661"/>
              <a:gd name="connsiteY1" fmla="*/ 273465 h 6403180"/>
              <a:gd name="connsiteX2" fmla="*/ 51 w 3892661"/>
              <a:gd name="connsiteY2" fmla="*/ 6403180 h 6403180"/>
              <a:gd name="connsiteX3" fmla="*/ 3888388 w 3892661"/>
              <a:gd name="connsiteY3" fmla="*/ 1974078 h 6403180"/>
              <a:gd name="connsiteX4" fmla="*/ 3892661 w 3892661"/>
              <a:gd name="connsiteY4" fmla="*/ 0 h 6403180"/>
              <a:gd name="connsiteX0" fmla="*/ 3896882 w 3896882"/>
              <a:gd name="connsiteY0" fmla="*/ 0 h 6403180"/>
              <a:gd name="connsiteX1" fmla="*/ 0 w 3896882"/>
              <a:gd name="connsiteY1" fmla="*/ 4599655 h 6403180"/>
              <a:gd name="connsiteX2" fmla="*/ 4272 w 3896882"/>
              <a:gd name="connsiteY2" fmla="*/ 6403180 h 6403180"/>
              <a:gd name="connsiteX3" fmla="*/ 3892609 w 3896882"/>
              <a:gd name="connsiteY3" fmla="*/ 1974078 h 6403180"/>
              <a:gd name="connsiteX4" fmla="*/ 3896882 w 3896882"/>
              <a:gd name="connsiteY4" fmla="*/ 0 h 6403180"/>
              <a:gd name="connsiteX0" fmla="*/ 3893021 w 3893021"/>
              <a:gd name="connsiteY0" fmla="*/ 0 h 6403180"/>
              <a:gd name="connsiteX1" fmla="*/ 412 w 3893021"/>
              <a:gd name="connsiteY1" fmla="*/ 4152108 h 6403180"/>
              <a:gd name="connsiteX2" fmla="*/ 411 w 3893021"/>
              <a:gd name="connsiteY2" fmla="*/ 6403180 h 6403180"/>
              <a:gd name="connsiteX3" fmla="*/ 3888748 w 3893021"/>
              <a:gd name="connsiteY3" fmla="*/ 1974078 h 6403180"/>
              <a:gd name="connsiteX4" fmla="*/ 3893021 w 3893021"/>
              <a:gd name="connsiteY4" fmla="*/ 0 h 6403180"/>
              <a:gd name="connsiteX0" fmla="*/ 3892651 w 3892651"/>
              <a:gd name="connsiteY0" fmla="*/ 0 h 6403180"/>
              <a:gd name="connsiteX1" fmla="*/ 34226 w 3892651"/>
              <a:gd name="connsiteY1" fmla="*/ 4375864 h 6403180"/>
              <a:gd name="connsiteX2" fmla="*/ 41 w 3892651"/>
              <a:gd name="connsiteY2" fmla="*/ 6403180 h 6403180"/>
              <a:gd name="connsiteX3" fmla="*/ 3888378 w 3892651"/>
              <a:gd name="connsiteY3" fmla="*/ 1974078 h 6403180"/>
              <a:gd name="connsiteX4" fmla="*/ 3892651 w 3892651"/>
              <a:gd name="connsiteY4" fmla="*/ 0 h 6403180"/>
              <a:gd name="connsiteX0" fmla="*/ 3875591 w 3875591"/>
              <a:gd name="connsiteY0" fmla="*/ 0 h 6552362"/>
              <a:gd name="connsiteX1" fmla="*/ 17166 w 3875591"/>
              <a:gd name="connsiteY1" fmla="*/ 4375864 h 6552362"/>
              <a:gd name="connsiteX2" fmla="*/ 73 w 3875591"/>
              <a:gd name="connsiteY2" fmla="*/ 6552362 h 6552362"/>
              <a:gd name="connsiteX3" fmla="*/ 3871318 w 3875591"/>
              <a:gd name="connsiteY3" fmla="*/ 1974078 h 6552362"/>
              <a:gd name="connsiteX4" fmla="*/ 3875591 w 3875591"/>
              <a:gd name="connsiteY4" fmla="*/ 0 h 6552362"/>
              <a:gd name="connsiteX0" fmla="*/ 3875928 w 3875928"/>
              <a:gd name="connsiteY0" fmla="*/ 0 h 6552362"/>
              <a:gd name="connsiteX1" fmla="*/ 412 w 3875928"/>
              <a:gd name="connsiteY1" fmla="*/ 4599620 h 6552362"/>
              <a:gd name="connsiteX2" fmla="*/ 410 w 3875928"/>
              <a:gd name="connsiteY2" fmla="*/ 6552362 h 6552362"/>
              <a:gd name="connsiteX3" fmla="*/ 3871655 w 3875928"/>
              <a:gd name="connsiteY3" fmla="*/ 1974078 h 6552362"/>
              <a:gd name="connsiteX4" fmla="*/ 3875928 w 3875928"/>
              <a:gd name="connsiteY4" fmla="*/ 0 h 65523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75928" h="6552362">
                <a:moveTo>
                  <a:pt x="3875928" y="0"/>
                </a:moveTo>
                <a:lnTo>
                  <a:pt x="412" y="4599620"/>
                </a:lnTo>
                <a:cubicBezTo>
                  <a:pt x="1836" y="5253373"/>
                  <a:pt x="-1014" y="5898609"/>
                  <a:pt x="410" y="6552362"/>
                </a:cubicBezTo>
                <a:lnTo>
                  <a:pt x="3871655" y="1974078"/>
                </a:lnTo>
                <a:cubicBezTo>
                  <a:pt x="3873079" y="1316052"/>
                  <a:pt x="3874504" y="658026"/>
                  <a:pt x="3875928"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89" name="Freeform 88">
            <a:extLst>
              <a:ext uri="{FF2B5EF4-FFF2-40B4-BE49-F238E27FC236}">
                <a16:creationId xmlns:a16="http://schemas.microsoft.com/office/drawing/2014/main" id="{E83720AD-3971-A342-9F15-09DD430DE12F}"/>
              </a:ext>
            </a:extLst>
          </p:cNvPr>
          <p:cNvSpPr/>
          <p:nvPr/>
        </p:nvSpPr>
        <p:spPr>
          <a:xfrm>
            <a:off x="3485129" y="3719557"/>
            <a:ext cx="3875928" cy="375356"/>
          </a:xfrm>
          <a:custGeom>
            <a:avLst/>
            <a:gdLst>
              <a:gd name="connsiteX0" fmla="*/ 3896882 w 3926792"/>
              <a:gd name="connsiteY0" fmla="*/ 0 h 2226179"/>
              <a:gd name="connsiteX1" fmla="*/ 0 w 3926792"/>
              <a:gd name="connsiteY1" fmla="*/ 264919 h 2226179"/>
              <a:gd name="connsiteX2" fmla="*/ 29910 w 3926792"/>
              <a:gd name="connsiteY2" fmla="*/ 2226179 h 2226179"/>
              <a:gd name="connsiteX3" fmla="*/ 3926792 w 3926792"/>
              <a:gd name="connsiteY3" fmla="*/ 1961260 h 2226179"/>
              <a:gd name="connsiteX4" fmla="*/ 3896882 w 3926792"/>
              <a:gd name="connsiteY4" fmla="*/ 0 h 2226179"/>
              <a:gd name="connsiteX0" fmla="*/ 3896882 w 3909701"/>
              <a:gd name="connsiteY0" fmla="*/ 0 h 2226179"/>
              <a:gd name="connsiteX1" fmla="*/ 0 w 3909701"/>
              <a:gd name="connsiteY1" fmla="*/ 264919 h 2226179"/>
              <a:gd name="connsiteX2" fmla="*/ 29910 w 3909701"/>
              <a:gd name="connsiteY2" fmla="*/ 2226179 h 2226179"/>
              <a:gd name="connsiteX3" fmla="*/ 3909701 w 3909701"/>
              <a:gd name="connsiteY3" fmla="*/ 1969805 h 2226179"/>
              <a:gd name="connsiteX4" fmla="*/ 3896882 w 3909701"/>
              <a:gd name="connsiteY4" fmla="*/ 0 h 2226179"/>
              <a:gd name="connsiteX0" fmla="*/ 3896882 w 3896882"/>
              <a:gd name="connsiteY0" fmla="*/ 0 h 2226179"/>
              <a:gd name="connsiteX1" fmla="*/ 0 w 3896882"/>
              <a:gd name="connsiteY1" fmla="*/ 264919 h 2226179"/>
              <a:gd name="connsiteX2" fmla="*/ 29910 w 3896882"/>
              <a:gd name="connsiteY2" fmla="*/ 2226179 h 2226179"/>
              <a:gd name="connsiteX3" fmla="*/ 3892609 w 3896882"/>
              <a:gd name="connsiteY3" fmla="*/ 1974078 h 2226179"/>
              <a:gd name="connsiteX4" fmla="*/ 3896882 w 3896882"/>
              <a:gd name="connsiteY4" fmla="*/ 0 h 2226179"/>
              <a:gd name="connsiteX0" fmla="*/ 3871245 w 3871245"/>
              <a:gd name="connsiteY0" fmla="*/ 0 h 2226179"/>
              <a:gd name="connsiteX1" fmla="*/ 0 w 3871245"/>
              <a:gd name="connsiteY1" fmla="*/ 264919 h 2226179"/>
              <a:gd name="connsiteX2" fmla="*/ 4273 w 3871245"/>
              <a:gd name="connsiteY2" fmla="*/ 2226179 h 2226179"/>
              <a:gd name="connsiteX3" fmla="*/ 3866972 w 3871245"/>
              <a:gd name="connsiteY3" fmla="*/ 1974078 h 2226179"/>
              <a:gd name="connsiteX4" fmla="*/ 3871245 w 3871245"/>
              <a:gd name="connsiteY4" fmla="*/ 0 h 2226179"/>
              <a:gd name="connsiteX0" fmla="*/ 3867064 w 3867064"/>
              <a:gd name="connsiteY0" fmla="*/ 0 h 2226179"/>
              <a:gd name="connsiteX1" fmla="*/ 12911 w 3867064"/>
              <a:gd name="connsiteY1" fmla="*/ 269192 h 2226179"/>
              <a:gd name="connsiteX2" fmla="*/ 92 w 3867064"/>
              <a:gd name="connsiteY2" fmla="*/ 2226179 h 2226179"/>
              <a:gd name="connsiteX3" fmla="*/ 3862791 w 3867064"/>
              <a:gd name="connsiteY3" fmla="*/ 1974078 h 2226179"/>
              <a:gd name="connsiteX4" fmla="*/ 3867064 w 3867064"/>
              <a:gd name="connsiteY4" fmla="*/ 0 h 2226179"/>
              <a:gd name="connsiteX0" fmla="*/ 3867383 w 3867383"/>
              <a:gd name="connsiteY0" fmla="*/ 0 h 2226179"/>
              <a:gd name="connsiteX1" fmla="*/ 411 w 3867383"/>
              <a:gd name="connsiteY1" fmla="*/ 273465 h 2226179"/>
              <a:gd name="connsiteX2" fmla="*/ 411 w 3867383"/>
              <a:gd name="connsiteY2" fmla="*/ 2226179 h 2226179"/>
              <a:gd name="connsiteX3" fmla="*/ 3863110 w 3867383"/>
              <a:gd name="connsiteY3" fmla="*/ 1974078 h 2226179"/>
              <a:gd name="connsiteX4" fmla="*/ 3867383 w 3867383"/>
              <a:gd name="connsiteY4" fmla="*/ 0 h 2226179"/>
              <a:gd name="connsiteX0" fmla="*/ 3892661 w 3892661"/>
              <a:gd name="connsiteY0" fmla="*/ 0 h 6403180"/>
              <a:gd name="connsiteX1" fmla="*/ 25689 w 3892661"/>
              <a:gd name="connsiteY1" fmla="*/ 273465 h 6403180"/>
              <a:gd name="connsiteX2" fmla="*/ 51 w 3892661"/>
              <a:gd name="connsiteY2" fmla="*/ 6403180 h 6403180"/>
              <a:gd name="connsiteX3" fmla="*/ 3888388 w 3892661"/>
              <a:gd name="connsiteY3" fmla="*/ 1974078 h 6403180"/>
              <a:gd name="connsiteX4" fmla="*/ 3892661 w 3892661"/>
              <a:gd name="connsiteY4" fmla="*/ 0 h 6403180"/>
              <a:gd name="connsiteX0" fmla="*/ 3896882 w 3896882"/>
              <a:gd name="connsiteY0" fmla="*/ 0 h 6403180"/>
              <a:gd name="connsiteX1" fmla="*/ 0 w 3896882"/>
              <a:gd name="connsiteY1" fmla="*/ 4599655 h 6403180"/>
              <a:gd name="connsiteX2" fmla="*/ 4272 w 3896882"/>
              <a:gd name="connsiteY2" fmla="*/ 6403180 h 6403180"/>
              <a:gd name="connsiteX3" fmla="*/ 3892609 w 3896882"/>
              <a:gd name="connsiteY3" fmla="*/ 1974078 h 6403180"/>
              <a:gd name="connsiteX4" fmla="*/ 3896882 w 3896882"/>
              <a:gd name="connsiteY4" fmla="*/ 0 h 6403180"/>
              <a:gd name="connsiteX0" fmla="*/ 3893021 w 3893021"/>
              <a:gd name="connsiteY0" fmla="*/ 0 h 6403180"/>
              <a:gd name="connsiteX1" fmla="*/ 412 w 3893021"/>
              <a:gd name="connsiteY1" fmla="*/ 4152108 h 6403180"/>
              <a:gd name="connsiteX2" fmla="*/ 411 w 3893021"/>
              <a:gd name="connsiteY2" fmla="*/ 6403180 h 6403180"/>
              <a:gd name="connsiteX3" fmla="*/ 3888748 w 3893021"/>
              <a:gd name="connsiteY3" fmla="*/ 1974078 h 6403180"/>
              <a:gd name="connsiteX4" fmla="*/ 3893021 w 3893021"/>
              <a:gd name="connsiteY4" fmla="*/ 0 h 6403180"/>
              <a:gd name="connsiteX0" fmla="*/ 3892651 w 3892651"/>
              <a:gd name="connsiteY0" fmla="*/ 0 h 6403180"/>
              <a:gd name="connsiteX1" fmla="*/ 34226 w 3892651"/>
              <a:gd name="connsiteY1" fmla="*/ 4375864 h 6403180"/>
              <a:gd name="connsiteX2" fmla="*/ 41 w 3892651"/>
              <a:gd name="connsiteY2" fmla="*/ 6403180 h 6403180"/>
              <a:gd name="connsiteX3" fmla="*/ 3888378 w 3892651"/>
              <a:gd name="connsiteY3" fmla="*/ 1974078 h 6403180"/>
              <a:gd name="connsiteX4" fmla="*/ 3892651 w 3892651"/>
              <a:gd name="connsiteY4" fmla="*/ 0 h 6403180"/>
              <a:gd name="connsiteX0" fmla="*/ 3875591 w 3875591"/>
              <a:gd name="connsiteY0" fmla="*/ 0 h 6552362"/>
              <a:gd name="connsiteX1" fmla="*/ 17166 w 3875591"/>
              <a:gd name="connsiteY1" fmla="*/ 4375864 h 6552362"/>
              <a:gd name="connsiteX2" fmla="*/ 73 w 3875591"/>
              <a:gd name="connsiteY2" fmla="*/ 6552362 h 6552362"/>
              <a:gd name="connsiteX3" fmla="*/ 3871318 w 3875591"/>
              <a:gd name="connsiteY3" fmla="*/ 1974078 h 6552362"/>
              <a:gd name="connsiteX4" fmla="*/ 3875591 w 3875591"/>
              <a:gd name="connsiteY4" fmla="*/ 0 h 6552362"/>
              <a:gd name="connsiteX0" fmla="*/ 3875928 w 3875928"/>
              <a:gd name="connsiteY0" fmla="*/ 0 h 6552362"/>
              <a:gd name="connsiteX1" fmla="*/ 412 w 3875928"/>
              <a:gd name="connsiteY1" fmla="*/ 4599620 h 6552362"/>
              <a:gd name="connsiteX2" fmla="*/ 410 w 3875928"/>
              <a:gd name="connsiteY2" fmla="*/ 6552362 h 6552362"/>
              <a:gd name="connsiteX3" fmla="*/ 3871655 w 3875928"/>
              <a:gd name="connsiteY3" fmla="*/ 1974078 h 6552362"/>
              <a:gd name="connsiteX4" fmla="*/ 3875928 w 3875928"/>
              <a:gd name="connsiteY4" fmla="*/ 0 h 65523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75928" h="6552362">
                <a:moveTo>
                  <a:pt x="3875928" y="0"/>
                </a:moveTo>
                <a:lnTo>
                  <a:pt x="412" y="4599620"/>
                </a:lnTo>
                <a:cubicBezTo>
                  <a:pt x="1836" y="5253373"/>
                  <a:pt x="-1014" y="5898609"/>
                  <a:pt x="410" y="6552362"/>
                </a:cubicBezTo>
                <a:lnTo>
                  <a:pt x="3871655" y="1974078"/>
                </a:lnTo>
                <a:cubicBezTo>
                  <a:pt x="3873079" y="1316052"/>
                  <a:pt x="3874504" y="658026"/>
                  <a:pt x="3875928" y="0"/>
                </a:cubicBez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2" name="Rectangle 1">
            <a:extLst>
              <a:ext uri="{FF2B5EF4-FFF2-40B4-BE49-F238E27FC236}">
                <a16:creationId xmlns:a16="http://schemas.microsoft.com/office/drawing/2014/main" id="{BC622377-2E31-1842-B7B8-108319C7B7A5}"/>
              </a:ext>
            </a:extLst>
          </p:cNvPr>
          <p:cNvSpPr/>
          <p:nvPr/>
        </p:nvSpPr>
        <p:spPr>
          <a:xfrm>
            <a:off x="2575260" y="3949241"/>
            <a:ext cx="310918" cy="28110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grpSp>
        <p:nvGrpSpPr>
          <p:cNvPr id="50" name="Group 49">
            <a:extLst>
              <a:ext uri="{FF2B5EF4-FFF2-40B4-BE49-F238E27FC236}">
                <a16:creationId xmlns:a16="http://schemas.microsoft.com/office/drawing/2014/main" id="{4CDDC42D-85F3-5F48-A935-3952508D2E47}"/>
              </a:ext>
            </a:extLst>
          </p:cNvPr>
          <p:cNvGrpSpPr/>
          <p:nvPr/>
        </p:nvGrpSpPr>
        <p:grpSpPr>
          <a:xfrm>
            <a:off x="1756483" y="3920514"/>
            <a:ext cx="1644347" cy="338554"/>
            <a:chOff x="1756483" y="3920514"/>
            <a:chExt cx="1644347" cy="338554"/>
          </a:xfrm>
        </p:grpSpPr>
        <p:cxnSp>
          <p:nvCxnSpPr>
            <p:cNvPr id="83" name="Straight Arrow Connector 82">
              <a:extLst>
                <a:ext uri="{FF2B5EF4-FFF2-40B4-BE49-F238E27FC236}">
                  <a16:creationId xmlns:a16="http://schemas.microsoft.com/office/drawing/2014/main" id="{665F1FBC-EB6D-914C-954B-043B19E2CEC2}"/>
                </a:ext>
              </a:extLst>
            </p:cNvPr>
            <p:cNvCxnSpPr>
              <a:cxnSpLocks/>
            </p:cNvCxnSpPr>
            <p:nvPr/>
          </p:nvCxnSpPr>
          <p:spPr>
            <a:xfrm flipH="1">
              <a:off x="1756483" y="4094530"/>
              <a:ext cx="1644347" cy="0"/>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sp>
          <p:nvSpPr>
            <p:cNvPr id="96" name="TextBox 95">
              <a:extLst>
                <a:ext uri="{FF2B5EF4-FFF2-40B4-BE49-F238E27FC236}">
                  <a16:creationId xmlns:a16="http://schemas.microsoft.com/office/drawing/2014/main" id="{88D8925B-CD48-6346-BBE6-8AD1F024192A}"/>
                </a:ext>
              </a:extLst>
            </p:cNvPr>
            <p:cNvSpPr txBox="1"/>
            <p:nvPr/>
          </p:nvSpPr>
          <p:spPr>
            <a:xfrm>
              <a:off x="2554202" y="3920514"/>
              <a:ext cx="454883"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a:ea typeface="+mn-ea"/>
                  <a:cs typeface="+mn-cs"/>
                </a:rPr>
                <a:t>O</a:t>
              </a:r>
              <a:r>
                <a:rPr kumimoji="0" lang="en-US" sz="1600" b="0" i="0" u="none" strike="noStrike" kern="1200" cap="none" spc="0" normalizeH="0" baseline="-25000" noProof="0" dirty="0">
                  <a:ln>
                    <a:noFill/>
                  </a:ln>
                  <a:solidFill>
                    <a:prstClr val="black"/>
                  </a:solidFill>
                  <a:effectLst/>
                  <a:uLnTx/>
                  <a:uFillTx/>
                  <a:latin typeface="Calibri"/>
                  <a:ea typeface="+mn-ea"/>
                  <a:cs typeface="+mn-cs"/>
                </a:rPr>
                <a:t>3</a:t>
              </a:r>
            </a:p>
          </p:txBody>
        </p:sp>
      </p:grpSp>
      <p:sp>
        <p:nvSpPr>
          <p:cNvPr id="3" name="Rectangle 2">
            <a:extLst>
              <a:ext uri="{FF2B5EF4-FFF2-40B4-BE49-F238E27FC236}">
                <a16:creationId xmlns:a16="http://schemas.microsoft.com/office/drawing/2014/main" id="{3ED052B0-9951-5649-91CE-3B957628FFA7}"/>
              </a:ext>
            </a:extLst>
          </p:cNvPr>
          <p:cNvSpPr/>
          <p:nvPr/>
        </p:nvSpPr>
        <p:spPr>
          <a:xfrm>
            <a:off x="2869378" y="5701781"/>
            <a:ext cx="269557" cy="22941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grpSp>
        <p:nvGrpSpPr>
          <p:cNvPr id="54" name="Group 53">
            <a:extLst>
              <a:ext uri="{FF2B5EF4-FFF2-40B4-BE49-F238E27FC236}">
                <a16:creationId xmlns:a16="http://schemas.microsoft.com/office/drawing/2014/main" id="{141BCBD2-E211-8147-94AE-9676C1098C29}"/>
              </a:ext>
            </a:extLst>
          </p:cNvPr>
          <p:cNvGrpSpPr/>
          <p:nvPr/>
        </p:nvGrpSpPr>
        <p:grpSpPr>
          <a:xfrm>
            <a:off x="1706138" y="5621746"/>
            <a:ext cx="1641326" cy="338554"/>
            <a:chOff x="1706138" y="5621746"/>
            <a:chExt cx="1641326" cy="338554"/>
          </a:xfrm>
        </p:grpSpPr>
        <p:cxnSp>
          <p:nvCxnSpPr>
            <p:cNvPr id="84" name="Straight Arrow Connector 83">
              <a:extLst>
                <a:ext uri="{FF2B5EF4-FFF2-40B4-BE49-F238E27FC236}">
                  <a16:creationId xmlns:a16="http://schemas.microsoft.com/office/drawing/2014/main" id="{DB9888CD-41C5-4646-87F1-56C4C74BA58F}"/>
                </a:ext>
              </a:extLst>
            </p:cNvPr>
            <p:cNvCxnSpPr>
              <a:cxnSpLocks/>
            </p:cNvCxnSpPr>
            <p:nvPr/>
          </p:nvCxnSpPr>
          <p:spPr>
            <a:xfrm flipH="1">
              <a:off x="1706138" y="5804632"/>
              <a:ext cx="1641326" cy="0"/>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sp>
          <p:nvSpPr>
            <p:cNvPr id="95" name="TextBox 94">
              <a:extLst>
                <a:ext uri="{FF2B5EF4-FFF2-40B4-BE49-F238E27FC236}">
                  <a16:creationId xmlns:a16="http://schemas.microsoft.com/office/drawing/2014/main" id="{4597425E-DF5C-7647-B600-A70497B20E94}"/>
                </a:ext>
              </a:extLst>
            </p:cNvPr>
            <p:cNvSpPr txBox="1"/>
            <p:nvPr/>
          </p:nvSpPr>
          <p:spPr>
            <a:xfrm>
              <a:off x="2801769" y="5621746"/>
              <a:ext cx="459104"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a:ea typeface="+mn-ea"/>
                  <a:cs typeface="+mn-cs"/>
                </a:rPr>
                <a:t>O</a:t>
              </a:r>
              <a:r>
                <a:rPr kumimoji="0" lang="en-US" sz="1600" b="0" i="0" u="none" strike="noStrike" kern="1200" cap="none" spc="0" normalizeH="0" baseline="-25000" noProof="0" dirty="0">
                  <a:ln>
                    <a:noFill/>
                  </a:ln>
                  <a:solidFill>
                    <a:prstClr val="black"/>
                  </a:solidFill>
                  <a:effectLst/>
                  <a:uLnTx/>
                  <a:uFillTx/>
                  <a:latin typeface="Calibri"/>
                  <a:ea typeface="+mn-ea"/>
                  <a:cs typeface="+mn-cs"/>
                </a:rPr>
                <a:t>1</a:t>
              </a:r>
            </a:p>
          </p:txBody>
        </p:sp>
      </p:grpSp>
      <p:cxnSp>
        <p:nvCxnSpPr>
          <p:cNvPr id="8" name="Straight Connector 7">
            <a:extLst>
              <a:ext uri="{FF2B5EF4-FFF2-40B4-BE49-F238E27FC236}">
                <a16:creationId xmlns:a16="http://schemas.microsoft.com/office/drawing/2014/main" id="{F26F312C-F797-9546-9530-388E7EACD1E5}"/>
              </a:ext>
            </a:extLst>
          </p:cNvPr>
          <p:cNvCxnSpPr/>
          <p:nvPr/>
        </p:nvCxnSpPr>
        <p:spPr>
          <a:xfrm>
            <a:off x="8570246" y="5311450"/>
            <a:ext cx="981982"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02" name="Straight Connector 101">
            <a:extLst>
              <a:ext uri="{FF2B5EF4-FFF2-40B4-BE49-F238E27FC236}">
                <a16:creationId xmlns:a16="http://schemas.microsoft.com/office/drawing/2014/main" id="{B1529647-C0C9-574F-8FF1-580A42D9C0C0}"/>
              </a:ext>
            </a:extLst>
          </p:cNvPr>
          <p:cNvCxnSpPr/>
          <p:nvPr/>
        </p:nvCxnSpPr>
        <p:spPr>
          <a:xfrm>
            <a:off x="8585033" y="4956968"/>
            <a:ext cx="981982"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29" name="Straight Connector 128">
            <a:extLst>
              <a:ext uri="{FF2B5EF4-FFF2-40B4-BE49-F238E27FC236}">
                <a16:creationId xmlns:a16="http://schemas.microsoft.com/office/drawing/2014/main" id="{7E50FB3C-A3CC-C043-BF4E-10D379228467}"/>
              </a:ext>
            </a:extLst>
          </p:cNvPr>
          <p:cNvCxnSpPr/>
          <p:nvPr/>
        </p:nvCxnSpPr>
        <p:spPr>
          <a:xfrm>
            <a:off x="8579058" y="4824874"/>
            <a:ext cx="981982"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30" name="Straight Connector 129">
            <a:extLst>
              <a:ext uri="{FF2B5EF4-FFF2-40B4-BE49-F238E27FC236}">
                <a16:creationId xmlns:a16="http://schemas.microsoft.com/office/drawing/2014/main" id="{B41C7889-A836-484E-8169-EF5C2DBA3482}"/>
              </a:ext>
            </a:extLst>
          </p:cNvPr>
          <p:cNvCxnSpPr/>
          <p:nvPr/>
        </p:nvCxnSpPr>
        <p:spPr>
          <a:xfrm>
            <a:off x="8573083" y="4692780"/>
            <a:ext cx="981982"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31" name="Straight Connector 130">
            <a:extLst>
              <a:ext uri="{FF2B5EF4-FFF2-40B4-BE49-F238E27FC236}">
                <a16:creationId xmlns:a16="http://schemas.microsoft.com/office/drawing/2014/main" id="{61EE47C2-CDAF-F340-9C07-30C8346C6253}"/>
              </a:ext>
            </a:extLst>
          </p:cNvPr>
          <p:cNvCxnSpPr/>
          <p:nvPr/>
        </p:nvCxnSpPr>
        <p:spPr>
          <a:xfrm>
            <a:off x="8567108" y="4560686"/>
            <a:ext cx="981982"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32" name="Straight Connector 131">
            <a:extLst>
              <a:ext uri="{FF2B5EF4-FFF2-40B4-BE49-F238E27FC236}">
                <a16:creationId xmlns:a16="http://schemas.microsoft.com/office/drawing/2014/main" id="{1849EF8F-5CF1-D94F-B506-490C9309164F}"/>
              </a:ext>
            </a:extLst>
          </p:cNvPr>
          <p:cNvCxnSpPr/>
          <p:nvPr/>
        </p:nvCxnSpPr>
        <p:spPr>
          <a:xfrm>
            <a:off x="8561133" y="4428592"/>
            <a:ext cx="981982"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33" name="Straight Connector 132">
            <a:extLst>
              <a:ext uri="{FF2B5EF4-FFF2-40B4-BE49-F238E27FC236}">
                <a16:creationId xmlns:a16="http://schemas.microsoft.com/office/drawing/2014/main" id="{627A730F-13F6-D144-B66D-F5F8082E6868}"/>
              </a:ext>
            </a:extLst>
          </p:cNvPr>
          <p:cNvCxnSpPr/>
          <p:nvPr/>
        </p:nvCxnSpPr>
        <p:spPr>
          <a:xfrm>
            <a:off x="8555158" y="4296498"/>
            <a:ext cx="981982"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34" name="Straight Connector 133">
            <a:extLst>
              <a:ext uri="{FF2B5EF4-FFF2-40B4-BE49-F238E27FC236}">
                <a16:creationId xmlns:a16="http://schemas.microsoft.com/office/drawing/2014/main" id="{8DE6F362-ACF1-AC45-94ED-A1E3CFC4CACB}"/>
              </a:ext>
            </a:extLst>
          </p:cNvPr>
          <p:cNvCxnSpPr/>
          <p:nvPr/>
        </p:nvCxnSpPr>
        <p:spPr>
          <a:xfrm>
            <a:off x="8549183" y="4164404"/>
            <a:ext cx="981982"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35" name="Straight Connector 134">
            <a:extLst>
              <a:ext uri="{FF2B5EF4-FFF2-40B4-BE49-F238E27FC236}">
                <a16:creationId xmlns:a16="http://schemas.microsoft.com/office/drawing/2014/main" id="{1EE4C68C-D132-C940-9F84-9FA59A49FCD6}"/>
              </a:ext>
            </a:extLst>
          </p:cNvPr>
          <p:cNvCxnSpPr/>
          <p:nvPr/>
        </p:nvCxnSpPr>
        <p:spPr>
          <a:xfrm>
            <a:off x="8543208" y="4032310"/>
            <a:ext cx="981982"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36" name="Straight Connector 135">
            <a:extLst>
              <a:ext uri="{FF2B5EF4-FFF2-40B4-BE49-F238E27FC236}">
                <a16:creationId xmlns:a16="http://schemas.microsoft.com/office/drawing/2014/main" id="{31A8F1E6-4E41-C344-A87C-2BCD0FF502FC}"/>
              </a:ext>
            </a:extLst>
          </p:cNvPr>
          <p:cNvCxnSpPr/>
          <p:nvPr/>
        </p:nvCxnSpPr>
        <p:spPr>
          <a:xfrm>
            <a:off x="8537233" y="3900216"/>
            <a:ext cx="981982"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37" name="Straight Connector 136">
            <a:extLst>
              <a:ext uri="{FF2B5EF4-FFF2-40B4-BE49-F238E27FC236}">
                <a16:creationId xmlns:a16="http://schemas.microsoft.com/office/drawing/2014/main" id="{73E8E12E-F846-D846-8D27-0D67A493AAA0}"/>
              </a:ext>
            </a:extLst>
          </p:cNvPr>
          <p:cNvCxnSpPr/>
          <p:nvPr/>
        </p:nvCxnSpPr>
        <p:spPr>
          <a:xfrm>
            <a:off x="8531258" y="3768122"/>
            <a:ext cx="981982"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38" name="Straight Connector 137">
            <a:extLst>
              <a:ext uri="{FF2B5EF4-FFF2-40B4-BE49-F238E27FC236}">
                <a16:creationId xmlns:a16="http://schemas.microsoft.com/office/drawing/2014/main" id="{E6D99FA8-5239-8748-B4B7-E247030A1E8C}"/>
              </a:ext>
            </a:extLst>
          </p:cNvPr>
          <p:cNvCxnSpPr/>
          <p:nvPr/>
        </p:nvCxnSpPr>
        <p:spPr>
          <a:xfrm>
            <a:off x="8525283" y="3636028"/>
            <a:ext cx="981982"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39" name="Straight Connector 138">
            <a:extLst>
              <a:ext uri="{FF2B5EF4-FFF2-40B4-BE49-F238E27FC236}">
                <a16:creationId xmlns:a16="http://schemas.microsoft.com/office/drawing/2014/main" id="{87BDB7C5-F61E-F944-ADD5-B942DE4D8073}"/>
              </a:ext>
            </a:extLst>
          </p:cNvPr>
          <p:cNvCxnSpPr/>
          <p:nvPr/>
        </p:nvCxnSpPr>
        <p:spPr>
          <a:xfrm>
            <a:off x="8540494" y="3503934"/>
            <a:ext cx="981982"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40" name="Straight Connector 139">
            <a:extLst>
              <a:ext uri="{FF2B5EF4-FFF2-40B4-BE49-F238E27FC236}">
                <a16:creationId xmlns:a16="http://schemas.microsoft.com/office/drawing/2014/main" id="{DC97917E-3C70-1848-83E2-6E69C542C768}"/>
              </a:ext>
            </a:extLst>
          </p:cNvPr>
          <p:cNvCxnSpPr/>
          <p:nvPr/>
        </p:nvCxnSpPr>
        <p:spPr>
          <a:xfrm>
            <a:off x="8534519" y="3371840"/>
            <a:ext cx="981982"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41" name="Straight Connector 140">
            <a:extLst>
              <a:ext uri="{FF2B5EF4-FFF2-40B4-BE49-F238E27FC236}">
                <a16:creationId xmlns:a16="http://schemas.microsoft.com/office/drawing/2014/main" id="{56A2B6C1-D74F-8644-B2DD-07626B62AC3A}"/>
              </a:ext>
            </a:extLst>
          </p:cNvPr>
          <p:cNvCxnSpPr/>
          <p:nvPr/>
        </p:nvCxnSpPr>
        <p:spPr>
          <a:xfrm>
            <a:off x="8535606" y="3239746"/>
            <a:ext cx="981982"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42" name="Straight Connector 141">
            <a:extLst>
              <a:ext uri="{FF2B5EF4-FFF2-40B4-BE49-F238E27FC236}">
                <a16:creationId xmlns:a16="http://schemas.microsoft.com/office/drawing/2014/main" id="{99318C6E-B313-F948-A960-AB9F1565EF38}"/>
              </a:ext>
            </a:extLst>
          </p:cNvPr>
          <p:cNvCxnSpPr>
            <a:cxnSpLocks/>
          </p:cNvCxnSpPr>
          <p:nvPr/>
        </p:nvCxnSpPr>
        <p:spPr>
          <a:xfrm flipV="1">
            <a:off x="3452698" y="3962094"/>
            <a:ext cx="3980812" cy="289807"/>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43" name="Straight Connector 142">
            <a:extLst>
              <a:ext uri="{FF2B5EF4-FFF2-40B4-BE49-F238E27FC236}">
                <a16:creationId xmlns:a16="http://schemas.microsoft.com/office/drawing/2014/main" id="{41663946-4235-7448-AEF1-D18B5A3DD5D6}"/>
              </a:ext>
            </a:extLst>
          </p:cNvPr>
          <p:cNvCxnSpPr>
            <a:cxnSpLocks/>
          </p:cNvCxnSpPr>
          <p:nvPr/>
        </p:nvCxnSpPr>
        <p:spPr>
          <a:xfrm flipV="1">
            <a:off x="3392013" y="4113083"/>
            <a:ext cx="3980812" cy="289807"/>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44" name="Straight Connector 143">
            <a:extLst>
              <a:ext uri="{FF2B5EF4-FFF2-40B4-BE49-F238E27FC236}">
                <a16:creationId xmlns:a16="http://schemas.microsoft.com/office/drawing/2014/main" id="{F191351A-1A02-8B4A-8E31-DE66EA947424}"/>
              </a:ext>
            </a:extLst>
          </p:cNvPr>
          <p:cNvCxnSpPr>
            <a:cxnSpLocks/>
          </p:cNvCxnSpPr>
          <p:nvPr/>
        </p:nvCxnSpPr>
        <p:spPr>
          <a:xfrm flipV="1">
            <a:off x="3403873" y="4250677"/>
            <a:ext cx="3980812" cy="289807"/>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45" name="Straight Connector 144">
            <a:extLst>
              <a:ext uri="{FF2B5EF4-FFF2-40B4-BE49-F238E27FC236}">
                <a16:creationId xmlns:a16="http://schemas.microsoft.com/office/drawing/2014/main" id="{F985530D-C4B6-9A4F-AC43-C17FB5DA79CB}"/>
              </a:ext>
            </a:extLst>
          </p:cNvPr>
          <p:cNvCxnSpPr>
            <a:cxnSpLocks/>
          </p:cNvCxnSpPr>
          <p:nvPr/>
        </p:nvCxnSpPr>
        <p:spPr>
          <a:xfrm flipV="1">
            <a:off x="3415733" y="4399559"/>
            <a:ext cx="3980812" cy="289807"/>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65" name="Straight Connector 164">
            <a:extLst>
              <a:ext uri="{FF2B5EF4-FFF2-40B4-BE49-F238E27FC236}">
                <a16:creationId xmlns:a16="http://schemas.microsoft.com/office/drawing/2014/main" id="{1F15277D-8E18-5040-BA7A-6BA237E590DA}"/>
              </a:ext>
            </a:extLst>
          </p:cNvPr>
          <p:cNvCxnSpPr>
            <a:cxnSpLocks/>
          </p:cNvCxnSpPr>
          <p:nvPr/>
        </p:nvCxnSpPr>
        <p:spPr>
          <a:xfrm flipV="1">
            <a:off x="3474493" y="5562147"/>
            <a:ext cx="3980812" cy="289807"/>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66" name="Straight Connector 165">
            <a:extLst>
              <a:ext uri="{FF2B5EF4-FFF2-40B4-BE49-F238E27FC236}">
                <a16:creationId xmlns:a16="http://schemas.microsoft.com/office/drawing/2014/main" id="{FB7705AD-3AB0-5E4A-A165-5139123712D3}"/>
              </a:ext>
            </a:extLst>
          </p:cNvPr>
          <p:cNvCxnSpPr>
            <a:cxnSpLocks/>
          </p:cNvCxnSpPr>
          <p:nvPr/>
        </p:nvCxnSpPr>
        <p:spPr>
          <a:xfrm flipV="1">
            <a:off x="3486353" y="5716673"/>
            <a:ext cx="3980812" cy="289807"/>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71" name="Straight Connector 170">
            <a:extLst>
              <a:ext uri="{FF2B5EF4-FFF2-40B4-BE49-F238E27FC236}">
                <a16:creationId xmlns:a16="http://schemas.microsoft.com/office/drawing/2014/main" id="{B2D7EE39-0642-6848-BC17-455AF4197425}"/>
              </a:ext>
            </a:extLst>
          </p:cNvPr>
          <p:cNvCxnSpPr>
            <a:cxnSpLocks/>
          </p:cNvCxnSpPr>
          <p:nvPr/>
        </p:nvCxnSpPr>
        <p:spPr>
          <a:xfrm flipV="1">
            <a:off x="3467438" y="4527480"/>
            <a:ext cx="3980812" cy="289807"/>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72" name="Straight Connector 171">
            <a:extLst>
              <a:ext uri="{FF2B5EF4-FFF2-40B4-BE49-F238E27FC236}">
                <a16:creationId xmlns:a16="http://schemas.microsoft.com/office/drawing/2014/main" id="{B330DE2B-04A2-FF47-AFF6-A2E1A7046084}"/>
              </a:ext>
            </a:extLst>
          </p:cNvPr>
          <p:cNvCxnSpPr>
            <a:cxnSpLocks/>
          </p:cNvCxnSpPr>
          <p:nvPr/>
        </p:nvCxnSpPr>
        <p:spPr>
          <a:xfrm flipV="1">
            <a:off x="3406753" y="4678469"/>
            <a:ext cx="3980812" cy="289807"/>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73" name="Straight Connector 172">
            <a:extLst>
              <a:ext uri="{FF2B5EF4-FFF2-40B4-BE49-F238E27FC236}">
                <a16:creationId xmlns:a16="http://schemas.microsoft.com/office/drawing/2014/main" id="{47BB00C9-2F27-004D-9372-BD381A265370}"/>
              </a:ext>
            </a:extLst>
          </p:cNvPr>
          <p:cNvCxnSpPr>
            <a:cxnSpLocks/>
          </p:cNvCxnSpPr>
          <p:nvPr/>
        </p:nvCxnSpPr>
        <p:spPr>
          <a:xfrm flipV="1">
            <a:off x="3418613" y="4816063"/>
            <a:ext cx="3980812" cy="289807"/>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74" name="Straight Connector 173">
            <a:extLst>
              <a:ext uri="{FF2B5EF4-FFF2-40B4-BE49-F238E27FC236}">
                <a16:creationId xmlns:a16="http://schemas.microsoft.com/office/drawing/2014/main" id="{C78FEDE8-839F-454D-A0FA-76A2C79B5B9D}"/>
              </a:ext>
            </a:extLst>
          </p:cNvPr>
          <p:cNvCxnSpPr>
            <a:cxnSpLocks/>
          </p:cNvCxnSpPr>
          <p:nvPr/>
        </p:nvCxnSpPr>
        <p:spPr>
          <a:xfrm flipV="1">
            <a:off x="3430473" y="4964945"/>
            <a:ext cx="3980812" cy="289807"/>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75" name="Straight Connector 174">
            <a:extLst>
              <a:ext uri="{FF2B5EF4-FFF2-40B4-BE49-F238E27FC236}">
                <a16:creationId xmlns:a16="http://schemas.microsoft.com/office/drawing/2014/main" id="{2E9C306E-46D8-F145-8048-E35C09F8800D}"/>
              </a:ext>
            </a:extLst>
          </p:cNvPr>
          <p:cNvCxnSpPr>
            <a:cxnSpLocks/>
          </p:cNvCxnSpPr>
          <p:nvPr/>
        </p:nvCxnSpPr>
        <p:spPr>
          <a:xfrm flipV="1">
            <a:off x="3482178" y="5092866"/>
            <a:ext cx="3980812" cy="289807"/>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76" name="Straight Connector 175">
            <a:extLst>
              <a:ext uri="{FF2B5EF4-FFF2-40B4-BE49-F238E27FC236}">
                <a16:creationId xmlns:a16="http://schemas.microsoft.com/office/drawing/2014/main" id="{2DCD9603-AC7A-3345-BD4F-7AD3B80B77A0}"/>
              </a:ext>
            </a:extLst>
          </p:cNvPr>
          <p:cNvCxnSpPr>
            <a:cxnSpLocks/>
          </p:cNvCxnSpPr>
          <p:nvPr/>
        </p:nvCxnSpPr>
        <p:spPr>
          <a:xfrm flipV="1">
            <a:off x="3421493" y="5243855"/>
            <a:ext cx="3980812" cy="289807"/>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77" name="Straight Connector 176">
            <a:extLst>
              <a:ext uri="{FF2B5EF4-FFF2-40B4-BE49-F238E27FC236}">
                <a16:creationId xmlns:a16="http://schemas.microsoft.com/office/drawing/2014/main" id="{46D2CB60-1100-B943-BEE0-9BBA817FB8D8}"/>
              </a:ext>
            </a:extLst>
          </p:cNvPr>
          <p:cNvCxnSpPr>
            <a:cxnSpLocks/>
          </p:cNvCxnSpPr>
          <p:nvPr/>
        </p:nvCxnSpPr>
        <p:spPr>
          <a:xfrm flipV="1">
            <a:off x="3433353" y="5381449"/>
            <a:ext cx="3980812" cy="289807"/>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sp>
        <p:nvSpPr>
          <p:cNvPr id="118" name="Slide Number Placeholder 2">
            <a:extLst>
              <a:ext uri="{FF2B5EF4-FFF2-40B4-BE49-F238E27FC236}">
                <a16:creationId xmlns:a16="http://schemas.microsoft.com/office/drawing/2014/main" id="{566D02CB-0278-FB40-AE5B-D652B1719C9A}"/>
              </a:ext>
            </a:extLst>
          </p:cNvPr>
          <p:cNvSpPr>
            <a:spLocks noGrp="1"/>
          </p:cNvSpPr>
          <p:nvPr>
            <p:ph type="sldNum" sz="quarter" idx="4"/>
          </p:nvPr>
        </p:nvSpPr>
        <p:spPr>
          <a:xfrm>
            <a:off x="9219616" y="6443089"/>
            <a:ext cx="2743200" cy="365125"/>
          </a:xfrm>
        </p:spPr>
        <p:txBody>
          <a:bodyPr/>
          <a:lstStyle/>
          <a:p>
            <a:r>
              <a:rPr lang="en-US" dirty="0"/>
              <a:t>Application Layer: 2-</a:t>
            </a:r>
            <a:fld id="{C4204591-24BD-A542-B9D5-F8D8A88D2FEE}" type="slidenum">
              <a:rPr lang="en-US" smtClean="0"/>
              <a:pPr/>
              <a:t>52</a:t>
            </a:fld>
            <a:endParaRPr lang="en-US" dirty="0"/>
          </a:p>
        </p:txBody>
      </p:sp>
    </p:spTree>
    <p:extLst>
      <p:ext uri="{BB962C8B-B14F-4D97-AF65-F5344CB8AC3E}">
        <p14:creationId xmlns:p14="http://schemas.microsoft.com/office/powerpoint/2010/main" val="412895576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2"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right)">
                                      <p:cBhvr>
                                        <p:cTn id="7" dur="500"/>
                                        <p:tgtEl>
                                          <p:spTgt spid="4"/>
                                        </p:tgtEl>
                                      </p:cBhvr>
                                    </p:animEffect>
                                  </p:childTnLst>
                                </p:cTn>
                              </p:par>
                            </p:childTnLst>
                          </p:cTn>
                        </p:par>
                        <p:par>
                          <p:cTn id="8" fill="hold">
                            <p:stCondLst>
                              <p:cond delay="500"/>
                            </p:stCondLst>
                            <p:childTnLst>
                              <p:par>
                                <p:cTn id="9" presetID="22" presetClass="entr" presetSubtype="2" fill="hold" grpId="0" nodeType="afterEffect">
                                  <p:stCondLst>
                                    <p:cond delay="0"/>
                                  </p:stCondLst>
                                  <p:childTnLst>
                                    <p:set>
                                      <p:cBhvr>
                                        <p:cTn id="10" dur="1" fill="hold">
                                          <p:stCondLst>
                                            <p:cond delay="0"/>
                                          </p:stCondLst>
                                        </p:cTn>
                                        <p:tgtEl>
                                          <p:spTgt spid="67"/>
                                        </p:tgtEl>
                                        <p:attrNameLst>
                                          <p:attrName>style.visibility</p:attrName>
                                        </p:attrNameLst>
                                      </p:cBhvr>
                                      <p:to>
                                        <p:strVal val="visible"/>
                                      </p:to>
                                    </p:set>
                                    <p:animEffect transition="in" filter="wipe(right)">
                                      <p:cBhvr>
                                        <p:cTn id="11" dur="500"/>
                                        <p:tgtEl>
                                          <p:spTgt spid="67"/>
                                        </p:tgtEl>
                                      </p:cBhvr>
                                    </p:animEffect>
                                  </p:childTnLst>
                                </p:cTn>
                              </p:par>
                            </p:childTnLst>
                          </p:cTn>
                        </p:par>
                        <p:par>
                          <p:cTn id="12" fill="hold">
                            <p:stCondLst>
                              <p:cond delay="1000"/>
                            </p:stCondLst>
                            <p:childTnLst>
                              <p:par>
                                <p:cTn id="13" presetID="22" presetClass="entr" presetSubtype="2" fill="hold" nodeType="afterEffect">
                                  <p:stCondLst>
                                    <p:cond delay="0"/>
                                  </p:stCondLst>
                                  <p:childTnLst>
                                    <p:set>
                                      <p:cBhvr>
                                        <p:cTn id="14" dur="1" fill="hold">
                                          <p:stCondLst>
                                            <p:cond delay="0"/>
                                          </p:stCondLst>
                                        </p:cTn>
                                        <p:tgtEl>
                                          <p:spTgt spid="7"/>
                                        </p:tgtEl>
                                        <p:attrNameLst>
                                          <p:attrName>style.visibility</p:attrName>
                                        </p:attrNameLst>
                                      </p:cBhvr>
                                      <p:to>
                                        <p:strVal val="visible"/>
                                      </p:to>
                                    </p:set>
                                    <p:animEffect transition="in" filter="wipe(right)">
                                      <p:cBhvr>
                                        <p:cTn id="15" dur="500"/>
                                        <p:tgtEl>
                                          <p:spTgt spid="7"/>
                                        </p:tgtEl>
                                      </p:cBhvr>
                                    </p:animEffect>
                                  </p:childTnLst>
                                </p:cTn>
                              </p:par>
                            </p:childTnLst>
                          </p:cTn>
                        </p:par>
                        <p:par>
                          <p:cTn id="16" fill="hold">
                            <p:stCondLst>
                              <p:cond delay="1500"/>
                            </p:stCondLst>
                            <p:childTnLst>
                              <p:par>
                                <p:cTn id="17" presetID="22" presetClass="entr" presetSubtype="2" fill="hold" grpId="0" nodeType="afterEffect">
                                  <p:stCondLst>
                                    <p:cond delay="0"/>
                                  </p:stCondLst>
                                  <p:childTnLst>
                                    <p:set>
                                      <p:cBhvr>
                                        <p:cTn id="18" dur="1" fill="hold">
                                          <p:stCondLst>
                                            <p:cond delay="0"/>
                                          </p:stCondLst>
                                        </p:cTn>
                                        <p:tgtEl>
                                          <p:spTgt spid="68"/>
                                        </p:tgtEl>
                                        <p:attrNameLst>
                                          <p:attrName>style.visibility</p:attrName>
                                        </p:attrNameLst>
                                      </p:cBhvr>
                                      <p:to>
                                        <p:strVal val="visible"/>
                                      </p:to>
                                    </p:set>
                                    <p:animEffect transition="in" filter="wipe(right)">
                                      <p:cBhvr>
                                        <p:cTn id="19" dur="500"/>
                                        <p:tgtEl>
                                          <p:spTgt spid="68"/>
                                        </p:tgtEl>
                                      </p:cBhvr>
                                    </p:animEffect>
                                  </p:childTnLst>
                                </p:cTn>
                              </p:par>
                            </p:childTnLst>
                          </p:cTn>
                        </p:par>
                        <p:par>
                          <p:cTn id="20" fill="hold">
                            <p:stCondLst>
                              <p:cond delay="2000"/>
                            </p:stCondLst>
                            <p:childTnLst>
                              <p:par>
                                <p:cTn id="21" presetID="22" presetClass="entr" presetSubtype="2" fill="hold" grpId="0" nodeType="afterEffect">
                                  <p:stCondLst>
                                    <p:cond delay="0"/>
                                  </p:stCondLst>
                                  <p:childTnLst>
                                    <p:set>
                                      <p:cBhvr>
                                        <p:cTn id="22" dur="1" fill="hold">
                                          <p:stCondLst>
                                            <p:cond delay="0"/>
                                          </p:stCondLst>
                                        </p:cTn>
                                        <p:tgtEl>
                                          <p:spTgt spid="70"/>
                                        </p:tgtEl>
                                        <p:attrNameLst>
                                          <p:attrName>style.visibility</p:attrName>
                                        </p:attrNameLst>
                                      </p:cBhvr>
                                      <p:to>
                                        <p:strVal val="visible"/>
                                      </p:to>
                                    </p:set>
                                    <p:animEffect transition="in" filter="wipe(right)">
                                      <p:cBhvr>
                                        <p:cTn id="23" dur="500"/>
                                        <p:tgtEl>
                                          <p:spTgt spid="70"/>
                                        </p:tgtEl>
                                      </p:cBhvr>
                                    </p:animEffect>
                                  </p:childTnLst>
                                </p:cTn>
                              </p:par>
                            </p:childTnLst>
                          </p:cTn>
                        </p:par>
                        <p:par>
                          <p:cTn id="24" fill="hold">
                            <p:stCondLst>
                              <p:cond delay="2500"/>
                            </p:stCondLst>
                            <p:childTnLst>
                              <p:par>
                                <p:cTn id="25" presetID="22" presetClass="entr" presetSubtype="2" fill="hold" nodeType="afterEffect">
                                  <p:stCondLst>
                                    <p:cond delay="0"/>
                                  </p:stCondLst>
                                  <p:childTnLst>
                                    <p:set>
                                      <p:cBhvr>
                                        <p:cTn id="26" dur="1" fill="hold">
                                          <p:stCondLst>
                                            <p:cond delay="0"/>
                                          </p:stCondLst>
                                        </p:cTn>
                                        <p:tgtEl>
                                          <p:spTgt spid="10"/>
                                        </p:tgtEl>
                                        <p:attrNameLst>
                                          <p:attrName>style.visibility</p:attrName>
                                        </p:attrNameLst>
                                      </p:cBhvr>
                                      <p:to>
                                        <p:strVal val="visible"/>
                                      </p:to>
                                    </p:set>
                                    <p:animEffect transition="in" filter="wipe(right)">
                                      <p:cBhvr>
                                        <p:cTn id="27" dur="500"/>
                                        <p:tgtEl>
                                          <p:spTgt spid="10"/>
                                        </p:tgtEl>
                                      </p:cBhvr>
                                    </p:animEffect>
                                  </p:childTnLst>
                                </p:cTn>
                              </p:par>
                            </p:childTnLst>
                          </p:cTn>
                        </p:par>
                      </p:childTnLst>
                    </p:cTn>
                  </p:par>
                  <p:par>
                    <p:cTn id="28" fill="hold">
                      <p:stCondLst>
                        <p:cond delay="indefinite"/>
                      </p:stCondLst>
                      <p:childTnLst>
                        <p:par>
                          <p:cTn id="29" fill="hold">
                            <p:stCondLst>
                              <p:cond delay="0"/>
                            </p:stCondLst>
                            <p:childTnLst>
                              <p:par>
                                <p:cTn id="30" presetID="22" presetClass="entr" presetSubtype="2" fill="hold" grpId="0" nodeType="clickEffect">
                                  <p:stCondLst>
                                    <p:cond delay="0"/>
                                  </p:stCondLst>
                                  <p:childTnLst>
                                    <p:set>
                                      <p:cBhvr>
                                        <p:cTn id="31" dur="1" fill="hold">
                                          <p:stCondLst>
                                            <p:cond delay="0"/>
                                          </p:stCondLst>
                                        </p:cTn>
                                        <p:tgtEl>
                                          <p:spTgt spid="88"/>
                                        </p:tgtEl>
                                        <p:attrNameLst>
                                          <p:attrName>style.visibility</p:attrName>
                                        </p:attrNameLst>
                                      </p:cBhvr>
                                      <p:to>
                                        <p:strVal val="visible"/>
                                      </p:to>
                                    </p:set>
                                    <p:animEffect transition="in" filter="wipe(right)">
                                      <p:cBhvr>
                                        <p:cTn id="32" dur="500"/>
                                        <p:tgtEl>
                                          <p:spTgt spid="88"/>
                                        </p:tgtEl>
                                      </p:cBhvr>
                                    </p:animEffect>
                                  </p:childTnLst>
                                </p:cTn>
                              </p:par>
                            </p:childTnLst>
                          </p:cTn>
                        </p:par>
                        <p:par>
                          <p:cTn id="33" fill="hold">
                            <p:stCondLst>
                              <p:cond delay="500"/>
                            </p:stCondLst>
                            <p:childTnLst>
                              <p:par>
                                <p:cTn id="34" presetID="22" presetClass="entr" presetSubtype="2" fill="hold" grpId="0" nodeType="afterEffect">
                                  <p:stCondLst>
                                    <p:cond delay="0"/>
                                  </p:stCondLst>
                                  <p:childTnLst>
                                    <p:set>
                                      <p:cBhvr>
                                        <p:cTn id="35" dur="1" fill="hold">
                                          <p:stCondLst>
                                            <p:cond delay="0"/>
                                          </p:stCondLst>
                                        </p:cTn>
                                        <p:tgtEl>
                                          <p:spTgt spid="89"/>
                                        </p:tgtEl>
                                        <p:attrNameLst>
                                          <p:attrName>style.visibility</p:attrName>
                                        </p:attrNameLst>
                                      </p:cBhvr>
                                      <p:to>
                                        <p:strVal val="visible"/>
                                      </p:to>
                                    </p:set>
                                    <p:animEffect transition="in" filter="wipe(right)">
                                      <p:cBhvr>
                                        <p:cTn id="36" dur="500"/>
                                        <p:tgtEl>
                                          <p:spTgt spid="89"/>
                                        </p:tgtEl>
                                      </p:cBhvr>
                                    </p:animEffect>
                                  </p:childTnLst>
                                </p:cTn>
                              </p:par>
                            </p:childTnLst>
                          </p:cTn>
                        </p:par>
                        <p:par>
                          <p:cTn id="37" fill="hold">
                            <p:stCondLst>
                              <p:cond delay="1000"/>
                            </p:stCondLst>
                            <p:childTnLst>
                              <p:par>
                                <p:cTn id="38" presetID="22" presetClass="entr" presetSubtype="2" fill="hold" nodeType="afterEffect">
                                  <p:stCondLst>
                                    <p:cond delay="0"/>
                                  </p:stCondLst>
                                  <p:childTnLst>
                                    <p:set>
                                      <p:cBhvr>
                                        <p:cTn id="39" dur="1" fill="hold">
                                          <p:stCondLst>
                                            <p:cond delay="0"/>
                                          </p:stCondLst>
                                        </p:cTn>
                                        <p:tgtEl>
                                          <p:spTgt spid="50"/>
                                        </p:tgtEl>
                                        <p:attrNameLst>
                                          <p:attrName>style.visibility</p:attrName>
                                        </p:attrNameLst>
                                      </p:cBhvr>
                                      <p:to>
                                        <p:strVal val="visible"/>
                                      </p:to>
                                    </p:set>
                                    <p:animEffect transition="in" filter="wipe(right)">
                                      <p:cBhvr>
                                        <p:cTn id="40" dur="500"/>
                                        <p:tgtEl>
                                          <p:spTgt spid="50"/>
                                        </p:tgtEl>
                                      </p:cBhvr>
                                    </p:animEffect>
                                  </p:childTnLst>
                                </p:cTn>
                              </p:par>
                            </p:childTnLst>
                          </p:cTn>
                        </p:par>
                      </p:childTnLst>
                    </p:cTn>
                  </p:par>
                  <p:par>
                    <p:cTn id="41" fill="hold">
                      <p:stCondLst>
                        <p:cond delay="indefinite"/>
                      </p:stCondLst>
                      <p:childTnLst>
                        <p:par>
                          <p:cTn id="42" fill="hold">
                            <p:stCondLst>
                              <p:cond delay="0"/>
                            </p:stCondLst>
                            <p:childTnLst>
                              <p:par>
                                <p:cTn id="43" presetID="22" presetClass="entr" presetSubtype="2" fill="hold" grpId="0" nodeType="clickEffect">
                                  <p:stCondLst>
                                    <p:cond delay="0"/>
                                  </p:stCondLst>
                                  <p:childTnLst>
                                    <p:set>
                                      <p:cBhvr>
                                        <p:cTn id="44" dur="1" fill="hold">
                                          <p:stCondLst>
                                            <p:cond delay="0"/>
                                          </p:stCondLst>
                                        </p:cTn>
                                        <p:tgtEl>
                                          <p:spTgt spid="49"/>
                                        </p:tgtEl>
                                        <p:attrNameLst>
                                          <p:attrName>style.visibility</p:attrName>
                                        </p:attrNameLst>
                                      </p:cBhvr>
                                      <p:to>
                                        <p:strVal val="visible"/>
                                      </p:to>
                                    </p:set>
                                    <p:animEffect transition="in" filter="wipe(right)">
                                      <p:cBhvr>
                                        <p:cTn id="45" dur="500"/>
                                        <p:tgtEl>
                                          <p:spTgt spid="49"/>
                                        </p:tgtEl>
                                      </p:cBhvr>
                                    </p:animEffect>
                                  </p:childTnLst>
                                </p:cTn>
                              </p:par>
                              <p:par>
                                <p:cTn id="46" presetID="22" presetClass="entr" presetSubtype="2" fill="hold" nodeType="withEffect">
                                  <p:stCondLst>
                                    <p:cond delay="0"/>
                                  </p:stCondLst>
                                  <p:childTnLst>
                                    <p:set>
                                      <p:cBhvr>
                                        <p:cTn id="47" dur="1" fill="hold">
                                          <p:stCondLst>
                                            <p:cond delay="0"/>
                                          </p:stCondLst>
                                        </p:cTn>
                                        <p:tgtEl>
                                          <p:spTgt spid="62"/>
                                        </p:tgtEl>
                                        <p:attrNameLst>
                                          <p:attrName>style.visibility</p:attrName>
                                        </p:attrNameLst>
                                      </p:cBhvr>
                                      <p:to>
                                        <p:strVal val="visible"/>
                                      </p:to>
                                    </p:set>
                                    <p:animEffect transition="in" filter="wipe(right)">
                                      <p:cBhvr>
                                        <p:cTn id="48" dur="500"/>
                                        <p:tgtEl>
                                          <p:spTgt spid="62"/>
                                        </p:tgtEl>
                                      </p:cBhvr>
                                    </p:animEffect>
                                  </p:childTnLst>
                                </p:cTn>
                              </p:par>
                            </p:childTnLst>
                          </p:cTn>
                        </p:par>
                        <p:par>
                          <p:cTn id="49" fill="hold">
                            <p:stCondLst>
                              <p:cond delay="500"/>
                            </p:stCondLst>
                            <p:childTnLst>
                              <p:par>
                                <p:cTn id="50" presetID="22" presetClass="entr" presetSubtype="2" fill="hold" nodeType="afterEffect">
                                  <p:stCondLst>
                                    <p:cond delay="0"/>
                                  </p:stCondLst>
                                  <p:childTnLst>
                                    <p:set>
                                      <p:cBhvr>
                                        <p:cTn id="51" dur="1" fill="hold">
                                          <p:stCondLst>
                                            <p:cond delay="0"/>
                                          </p:stCondLst>
                                        </p:cTn>
                                        <p:tgtEl>
                                          <p:spTgt spid="54"/>
                                        </p:tgtEl>
                                        <p:attrNameLst>
                                          <p:attrName>style.visibility</p:attrName>
                                        </p:attrNameLst>
                                      </p:cBhvr>
                                      <p:to>
                                        <p:strVal val="visible"/>
                                      </p:to>
                                    </p:set>
                                    <p:animEffect transition="in" filter="wipe(right)">
                                      <p:cBhvr>
                                        <p:cTn id="52" dur="500"/>
                                        <p:tgtEl>
                                          <p:spTgt spid="54"/>
                                        </p:tgtEl>
                                      </p:cBhvr>
                                    </p:animEffect>
                                  </p:childTnLst>
                                </p:cTn>
                              </p:par>
                            </p:childTnLst>
                          </p:cTn>
                        </p:par>
                      </p:childTnLst>
                    </p:cTn>
                  </p:par>
                  <p:par>
                    <p:cTn id="53" fill="hold">
                      <p:stCondLst>
                        <p:cond delay="indefinite"/>
                      </p:stCondLst>
                      <p:childTnLst>
                        <p:par>
                          <p:cTn id="54" fill="hold">
                            <p:stCondLst>
                              <p:cond delay="0"/>
                            </p:stCondLst>
                            <p:childTnLst>
                              <p:par>
                                <p:cTn id="55" presetID="9" presetClass="entr" presetSubtype="0" fill="hold" grpId="0" nodeType="clickEffect">
                                  <p:stCondLst>
                                    <p:cond delay="0"/>
                                  </p:stCondLst>
                                  <p:childTnLst>
                                    <p:set>
                                      <p:cBhvr>
                                        <p:cTn id="56" dur="1" fill="hold">
                                          <p:stCondLst>
                                            <p:cond delay="0"/>
                                          </p:stCondLst>
                                        </p:cTn>
                                        <p:tgtEl>
                                          <p:spTgt spid="117"/>
                                        </p:tgtEl>
                                        <p:attrNameLst>
                                          <p:attrName>style.visibility</p:attrName>
                                        </p:attrNameLst>
                                      </p:cBhvr>
                                      <p:to>
                                        <p:strVal val="visible"/>
                                      </p:to>
                                    </p:set>
                                    <p:animEffect transition="in" filter="dissolve">
                                      <p:cBhvr>
                                        <p:cTn id="57" dur="500"/>
                                        <p:tgtEl>
                                          <p:spTgt spid="1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 grpId="0" animBg="1"/>
      <p:bldP spid="67" grpId="0" animBg="1"/>
      <p:bldP spid="68" grpId="0" animBg="1"/>
      <p:bldP spid="70" grpId="0" animBg="1"/>
      <p:bldP spid="117" grpId="0"/>
      <p:bldP spid="88" grpId="0" animBg="1"/>
      <p:bldP spid="89" grpId="0" animBg="1"/>
    </p:bld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651417" y="223762"/>
            <a:ext cx="10515600" cy="894622"/>
          </a:xfrm>
        </p:spPr>
        <p:txBody>
          <a:bodyPr>
            <a:normAutofit/>
          </a:bodyPr>
          <a:lstStyle/>
          <a:p>
            <a:r>
              <a:rPr lang="en-US" sz="4400" dirty="0">
                <a:ea typeface="ＭＳ Ｐゴシック" panose="020B0600070205080204" pitchFamily="34" charset="-128"/>
              </a:rPr>
              <a:t>HTTP/2 to HTTP/3</a:t>
            </a:r>
            <a:endParaRPr lang="en-US" sz="4400" dirty="0"/>
          </a:p>
        </p:txBody>
      </p:sp>
      <p:sp>
        <p:nvSpPr>
          <p:cNvPr id="56" name="Rectangle 3">
            <a:extLst>
              <a:ext uri="{FF2B5EF4-FFF2-40B4-BE49-F238E27FC236}">
                <a16:creationId xmlns:a16="http://schemas.microsoft.com/office/drawing/2014/main" id="{9A8B785A-4E29-F546-8152-139D7CF7C8F9}"/>
              </a:ext>
            </a:extLst>
          </p:cNvPr>
          <p:cNvSpPr txBox="1">
            <a:spLocks noChangeArrowheads="1"/>
          </p:cNvSpPr>
          <p:nvPr/>
        </p:nvSpPr>
        <p:spPr>
          <a:xfrm>
            <a:off x="833751" y="1490127"/>
            <a:ext cx="10458375" cy="4487272"/>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65087"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2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HTTP/2 over single TCP connection means:</a:t>
            </a:r>
          </a:p>
          <a:p>
            <a:pPr marL="346075" marR="0" lvl="0" indent="-28098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recovery from packet loss still stalls all object transmissions</a:t>
            </a:r>
          </a:p>
          <a:p>
            <a:pPr marL="688975" marR="0" lvl="1" indent="-280988"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as in HTTP 1.1, browsers have incentive to open multiple parallel TCP connections to reduce stalling, increase overall throughput</a:t>
            </a:r>
          </a:p>
          <a:p>
            <a:pPr marL="346075" marR="0" lvl="0" indent="-28098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no security over vanilla TCP connection</a:t>
            </a:r>
          </a:p>
          <a:p>
            <a:pPr marL="346075" marR="0" lvl="0" indent="-28098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srgbClr val="C00000"/>
                </a:solidFill>
                <a:effectLst/>
                <a:uLnTx/>
                <a:uFillTx/>
                <a:latin typeface="Calibri"/>
                <a:ea typeface="ＭＳ Ｐゴシック" panose="020B0600070205080204" pitchFamily="34" charset="-128"/>
                <a:cs typeface="+mn-cs"/>
              </a:rPr>
              <a:t>HTTP/3: </a:t>
            </a:r>
            <a:r>
              <a:rPr kumimoji="0" lang="en-US" altLang="en-US" sz="32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adds security, per object error- and congestion-control (more pipelining) over UDP</a:t>
            </a:r>
          </a:p>
          <a:p>
            <a:pPr marL="688975" marR="0" lvl="1" indent="-280988"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more on HTTP/3 in transport layer</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endParaRPr kumimoji="0" lang="en-US" altLang="en-US" sz="24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endParaRPr kumimoji="0" lang="en-US" altLang="en-US" sz="24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4" name="Slide Number Placeholder 2">
            <a:extLst>
              <a:ext uri="{FF2B5EF4-FFF2-40B4-BE49-F238E27FC236}">
                <a16:creationId xmlns:a16="http://schemas.microsoft.com/office/drawing/2014/main" id="{B9970898-8B56-614D-BEEC-E655E686FD76}"/>
              </a:ext>
            </a:extLst>
          </p:cNvPr>
          <p:cNvSpPr>
            <a:spLocks noGrp="1"/>
          </p:cNvSpPr>
          <p:nvPr>
            <p:ph type="sldNum" sz="quarter" idx="4"/>
          </p:nvPr>
        </p:nvSpPr>
        <p:spPr>
          <a:xfrm>
            <a:off x="9219616" y="6443089"/>
            <a:ext cx="2743200" cy="365125"/>
          </a:xfrm>
        </p:spPr>
        <p:txBody>
          <a:bodyPr/>
          <a:lstStyle/>
          <a:p>
            <a:r>
              <a:rPr lang="en-US" dirty="0"/>
              <a:t>Application Layer: 2-</a:t>
            </a:r>
            <a:fld id="{C4204591-24BD-A542-B9D5-F8D8A88D2FEE}" type="slidenum">
              <a:rPr lang="en-US" smtClean="0"/>
              <a:pPr/>
              <a:t>53</a:t>
            </a:fld>
            <a:endParaRPr lang="en-US" dirty="0"/>
          </a:p>
        </p:txBody>
      </p:sp>
    </p:spTree>
    <p:extLst>
      <p:ext uri="{BB962C8B-B14F-4D97-AF65-F5344CB8AC3E}">
        <p14:creationId xmlns:p14="http://schemas.microsoft.com/office/powerpoint/2010/main" val="36587943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56"/>
                                        </p:tgtEl>
                                        <p:attrNameLst>
                                          <p:attrName>style.visibility</p:attrName>
                                        </p:attrNameLst>
                                      </p:cBhvr>
                                      <p:to>
                                        <p:strVal val="visible"/>
                                      </p:to>
                                    </p:set>
                                    <p:animEffect transition="in" filter="dissolve">
                                      <p:cBhvr>
                                        <p:cTn id="7" dur="500"/>
                                        <p:tgtEl>
                                          <p:spTgt spid="56"/>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56">
                                            <p:txEl>
                                              <p:pRg st="3" end="3"/>
                                            </p:txEl>
                                          </p:spTgt>
                                        </p:tgtEl>
                                        <p:attrNameLst>
                                          <p:attrName>style.visibility</p:attrName>
                                        </p:attrNameLst>
                                      </p:cBhvr>
                                      <p:to>
                                        <p:strVal val="visible"/>
                                      </p:to>
                                    </p:set>
                                    <p:animEffect transition="in" filter="dissolve">
                                      <p:cBhvr>
                                        <p:cTn id="12" dur="500"/>
                                        <p:tgtEl>
                                          <p:spTgt spid="56">
                                            <p:txEl>
                                              <p:pRg st="3" end="3"/>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56">
                                            <p:txEl>
                                              <p:pRg st="4" end="4"/>
                                            </p:txEl>
                                          </p:spTgt>
                                        </p:tgtEl>
                                        <p:attrNameLst>
                                          <p:attrName>style.visibility</p:attrName>
                                        </p:attrNameLst>
                                      </p:cBhvr>
                                      <p:to>
                                        <p:strVal val="visible"/>
                                      </p:to>
                                    </p:set>
                                    <p:animEffect transition="in" filter="dissolve">
                                      <p:cBhvr>
                                        <p:cTn id="17" dur="500"/>
                                        <p:tgtEl>
                                          <p:spTgt spid="56">
                                            <p:txEl>
                                              <p:pRg st="4" end="4"/>
                                            </p:txEl>
                                          </p:spTgt>
                                        </p:tgtEl>
                                      </p:cBhvr>
                                    </p:animEffect>
                                  </p:childTnLst>
                                </p:cTn>
                              </p:par>
                              <p:par>
                                <p:cTn id="18" presetID="9" presetClass="entr" presetSubtype="0" fill="hold" nodeType="withEffect">
                                  <p:stCondLst>
                                    <p:cond delay="0"/>
                                  </p:stCondLst>
                                  <p:childTnLst>
                                    <p:set>
                                      <p:cBhvr>
                                        <p:cTn id="19" dur="1" fill="hold">
                                          <p:stCondLst>
                                            <p:cond delay="0"/>
                                          </p:stCondLst>
                                        </p:cTn>
                                        <p:tgtEl>
                                          <p:spTgt spid="56">
                                            <p:txEl>
                                              <p:pRg st="5" end="5"/>
                                            </p:txEl>
                                          </p:spTgt>
                                        </p:tgtEl>
                                        <p:attrNameLst>
                                          <p:attrName>style.visibility</p:attrName>
                                        </p:attrNameLst>
                                      </p:cBhvr>
                                      <p:to>
                                        <p:strVal val="visible"/>
                                      </p:to>
                                    </p:set>
                                    <p:animEffect transition="in" filter="dissolve">
                                      <p:cBhvr>
                                        <p:cTn id="20" dur="500"/>
                                        <p:tgtEl>
                                          <p:spTgt spid="56">
                                            <p:txEl>
                                              <p:pRg st="5" end="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6" grpId="0"/>
    </p:bld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289325"/>
            <a:ext cx="10515600" cy="894622"/>
          </a:xfrm>
        </p:spPr>
        <p:txBody>
          <a:bodyPr/>
          <a:lstStyle/>
          <a:p>
            <a:r>
              <a:rPr lang="en-US" altLang="en-US" dirty="0">
                <a:cs typeface="Calibri" panose="020F0502020204030204" pitchFamily="34" charset="0"/>
              </a:rPr>
              <a:t>Application layer: overview</a:t>
            </a:r>
            <a:endParaRPr lang="en-US" dirty="0"/>
          </a:p>
        </p:txBody>
      </p:sp>
      <p:sp>
        <p:nvSpPr>
          <p:cNvPr id="10" name="Content Placeholder 3">
            <a:extLst>
              <a:ext uri="{FF2B5EF4-FFF2-40B4-BE49-F238E27FC236}">
                <a16:creationId xmlns:a16="http://schemas.microsoft.com/office/drawing/2014/main" id="{80CCA17D-ECA8-CE46-82AC-A0AF8C3B62BD}"/>
              </a:ext>
            </a:extLst>
          </p:cNvPr>
          <p:cNvSpPr txBox="1">
            <a:spLocks/>
          </p:cNvSpPr>
          <p:nvPr/>
        </p:nvSpPr>
        <p:spPr>
          <a:xfrm>
            <a:off x="809242" y="1870563"/>
            <a:ext cx="5309184" cy="4351338"/>
          </a:xfrm>
          <a:prstGeom prst="rect">
            <a:avLst/>
          </a:prstGeom>
        </p:spPr>
        <p:txBody>
          <a:bodyPr>
            <a:no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1638" indent="-401638">
              <a:buClr>
                <a:schemeClr val="bg1">
                  <a:lumMod val="75000"/>
                </a:schemeClr>
              </a:buClr>
              <a:defRPr/>
            </a:pPr>
            <a:r>
              <a:rPr lang="en-US" sz="3200" dirty="0">
                <a:solidFill>
                  <a:schemeClr val="bg1">
                    <a:lumMod val="75000"/>
                  </a:schemeClr>
                </a:solidFill>
                <a:latin typeface="Calibri" panose="020F0502020204030204" pitchFamily="34" charset="0"/>
                <a:cs typeface="Calibri" panose="020F0502020204030204" pitchFamily="34" charset="0"/>
              </a:rPr>
              <a:t>Principles of network applications</a:t>
            </a:r>
          </a:p>
          <a:p>
            <a:pPr marL="401638" indent="-401638">
              <a:buClr>
                <a:schemeClr val="bg1">
                  <a:lumMod val="75000"/>
                </a:schemeClr>
              </a:buClr>
              <a:defRPr/>
            </a:pPr>
            <a:r>
              <a:rPr lang="en-US" sz="3200" dirty="0">
                <a:solidFill>
                  <a:schemeClr val="bg1">
                    <a:lumMod val="75000"/>
                  </a:schemeClr>
                </a:solidFill>
                <a:latin typeface="Calibri" panose="020F0502020204030204" pitchFamily="34" charset="0"/>
                <a:cs typeface="Calibri" panose="020F0502020204030204" pitchFamily="34" charset="0"/>
              </a:rPr>
              <a:t>Web and HTTP</a:t>
            </a:r>
          </a:p>
          <a:p>
            <a:pPr marL="401638" indent="-401638">
              <a:buClr>
                <a:srgbClr val="0000A8"/>
              </a:buClr>
              <a:defRPr/>
            </a:pPr>
            <a:r>
              <a:rPr lang="en-US" sz="3200" dirty="0">
                <a:latin typeface="Calibri" panose="020F0502020204030204" pitchFamily="34" charset="0"/>
                <a:cs typeface="Calibri" panose="020F0502020204030204" pitchFamily="34" charset="0"/>
              </a:rPr>
              <a:t>E-mail, SMTP, IMAP</a:t>
            </a:r>
          </a:p>
          <a:p>
            <a:pPr marL="401638" indent="-401638">
              <a:buClr>
                <a:schemeClr val="bg1">
                  <a:lumMod val="75000"/>
                </a:schemeClr>
              </a:buClr>
              <a:defRPr/>
            </a:pPr>
            <a:r>
              <a:rPr lang="en-US" sz="3200" dirty="0">
                <a:solidFill>
                  <a:schemeClr val="bg1">
                    <a:lumMod val="75000"/>
                  </a:schemeClr>
                </a:solidFill>
                <a:latin typeface="Calibri" panose="020F0502020204030204" pitchFamily="34" charset="0"/>
                <a:cs typeface="Calibri" panose="020F0502020204030204" pitchFamily="34" charset="0"/>
              </a:rPr>
              <a:t>The Domain Name System DNS</a:t>
            </a:r>
          </a:p>
          <a:p>
            <a:endParaRPr lang="en-US" dirty="0"/>
          </a:p>
        </p:txBody>
      </p:sp>
      <p:sp>
        <p:nvSpPr>
          <p:cNvPr id="11" name="Rectangle 4">
            <a:extLst>
              <a:ext uri="{FF2B5EF4-FFF2-40B4-BE49-F238E27FC236}">
                <a16:creationId xmlns:a16="http://schemas.microsoft.com/office/drawing/2014/main" id="{5FE695BD-369F-8C4A-ACAD-42671E1C0719}"/>
              </a:ext>
            </a:extLst>
          </p:cNvPr>
          <p:cNvSpPr txBox="1">
            <a:spLocks noChangeArrowheads="1"/>
          </p:cNvSpPr>
          <p:nvPr/>
        </p:nvSpPr>
        <p:spPr>
          <a:xfrm>
            <a:off x="6557554" y="1422888"/>
            <a:ext cx="5405262" cy="4799013"/>
          </a:xfrm>
          <a:prstGeom prst="rect">
            <a:avLst/>
          </a:prstGeom>
        </p:spPr>
        <p:txBody>
          <a:bodyPr>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49250" indent="-349250">
              <a:buClr>
                <a:schemeClr val="bg1">
                  <a:lumMod val="75000"/>
                </a:schemeClr>
              </a:buClr>
            </a:pPr>
            <a:r>
              <a:rPr lang="en-US" altLang="en-US" sz="3200" dirty="0">
                <a:solidFill>
                  <a:schemeClr val="bg1">
                    <a:lumMod val="75000"/>
                  </a:schemeClr>
                </a:solidFill>
                <a:ea typeface="ＭＳ Ｐゴシック" panose="020B0600070205080204" pitchFamily="34" charset="-128"/>
              </a:rPr>
              <a:t>P2P applications</a:t>
            </a:r>
          </a:p>
          <a:p>
            <a:pPr marL="349250" indent="-349250">
              <a:buClr>
                <a:schemeClr val="bg1">
                  <a:lumMod val="75000"/>
                </a:schemeClr>
              </a:buClr>
            </a:pPr>
            <a:r>
              <a:rPr lang="en-US" altLang="en-US" sz="3200" dirty="0">
                <a:solidFill>
                  <a:schemeClr val="bg1">
                    <a:lumMod val="75000"/>
                  </a:schemeClr>
                </a:solidFill>
                <a:ea typeface="ＭＳ Ｐゴシック" panose="020B0600070205080204" pitchFamily="34" charset="-128"/>
              </a:rPr>
              <a:t>video streaming and content distribution networks</a:t>
            </a:r>
          </a:p>
          <a:p>
            <a:pPr marL="349250" indent="-349250">
              <a:buClr>
                <a:schemeClr val="bg1">
                  <a:lumMod val="75000"/>
                </a:schemeClr>
              </a:buClr>
            </a:pPr>
            <a:r>
              <a:rPr lang="en-US" altLang="en-US" sz="3200" dirty="0">
                <a:solidFill>
                  <a:schemeClr val="bg1">
                    <a:lumMod val="75000"/>
                  </a:schemeClr>
                </a:solidFill>
                <a:ea typeface="ＭＳ Ｐゴシック" panose="020B0600070205080204" pitchFamily="34" charset="-128"/>
              </a:rPr>
              <a:t>socket programming with UDP and TCP</a:t>
            </a:r>
          </a:p>
          <a:p>
            <a:pPr>
              <a:buFont typeface="Wingdings" pitchFamily="2" charset="2"/>
              <a:buNone/>
            </a:pPr>
            <a:endParaRPr lang="en-US" altLang="en-US" sz="2400" dirty="0"/>
          </a:p>
        </p:txBody>
      </p:sp>
      <p:sp>
        <p:nvSpPr>
          <p:cNvPr id="3" name="Slide Number Placeholder 2">
            <a:extLst>
              <a:ext uri="{FF2B5EF4-FFF2-40B4-BE49-F238E27FC236}">
                <a16:creationId xmlns:a16="http://schemas.microsoft.com/office/drawing/2014/main" id="{3B8A7DC3-C885-F84E-9572-316B746437B7}"/>
              </a:ext>
            </a:extLst>
          </p:cNvPr>
          <p:cNvSpPr>
            <a:spLocks noGrp="1"/>
          </p:cNvSpPr>
          <p:nvPr>
            <p:ph type="sldNum" sz="quarter" idx="4"/>
          </p:nvPr>
        </p:nvSpPr>
        <p:spPr/>
        <p:txBody>
          <a:bodyPr/>
          <a:lstStyle/>
          <a:p>
            <a:r>
              <a:rPr lang="en-US" dirty="0"/>
              <a:t>Application Layer: 2-</a:t>
            </a:r>
            <a:fld id="{C4204591-24BD-A542-B9D5-F8D8A88D2FEE}" type="slidenum">
              <a:rPr lang="en-US" smtClean="0"/>
              <a:pPr/>
              <a:t>54</a:t>
            </a:fld>
            <a:endParaRPr lang="en-US" dirty="0"/>
          </a:p>
        </p:txBody>
      </p:sp>
      <p:pic>
        <p:nvPicPr>
          <p:cNvPr id="7" name="Picture 6" descr="Kurose&amp;Ross 8th edition photo">
            <a:extLst>
              <a:ext uri="{FF2B5EF4-FFF2-40B4-BE49-F238E27FC236}">
                <a16:creationId xmlns:a16="http://schemas.microsoft.com/office/drawing/2014/main" id="{1483A316-B08E-574D-B36E-624819972D75}"/>
              </a:ext>
            </a:extLst>
          </p:cNvPr>
          <p:cNvPicPr>
            <a:picLocks noChangeAspect="1"/>
          </p:cNvPicPr>
          <p:nvPr/>
        </p:nvPicPr>
        <p:blipFill>
          <a:blip r:embed="rId3"/>
          <a:stretch>
            <a:fillRect/>
          </a:stretch>
        </p:blipFill>
        <p:spPr>
          <a:xfrm>
            <a:off x="6957391" y="4125913"/>
            <a:ext cx="3087757" cy="2315818"/>
          </a:xfrm>
          <a:prstGeom prst="rect">
            <a:avLst/>
          </a:prstGeom>
        </p:spPr>
      </p:pic>
    </p:spTree>
    <p:extLst>
      <p:ext uri="{BB962C8B-B14F-4D97-AF65-F5344CB8AC3E}">
        <p14:creationId xmlns:p14="http://schemas.microsoft.com/office/powerpoint/2010/main" val="1963100581"/>
      </p:ext>
    </p:extLst>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289325"/>
            <a:ext cx="10515600" cy="894622"/>
          </a:xfrm>
        </p:spPr>
        <p:txBody>
          <a:bodyPr>
            <a:normAutofit/>
          </a:bodyPr>
          <a:lstStyle/>
          <a:p>
            <a:r>
              <a:rPr lang="en-US" altLang="en-US" sz="4400" dirty="0">
                <a:cs typeface="Calibri" panose="020F0502020204030204" pitchFamily="34" charset="0"/>
              </a:rPr>
              <a:t>E-mail</a:t>
            </a:r>
            <a:endParaRPr lang="en-US" sz="4400" dirty="0"/>
          </a:p>
        </p:txBody>
      </p:sp>
      <p:sp>
        <p:nvSpPr>
          <p:cNvPr id="8" name="Rectangle 3">
            <a:extLst>
              <a:ext uri="{FF2B5EF4-FFF2-40B4-BE49-F238E27FC236}">
                <a16:creationId xmlns:a16="http://schemas.microsoft.com/office/drawing/2014/main" id="{21810D1F-B21D-4B49-9104-1DDE54C093AE}"/>
              </a:ext>
            </a:extLst>
          </p:cNvPr>
          <p:cNvSpPr txBox="1">
            <a:spLocks noChangeArrowheads="1"/>
          </p:cNvSpPr>
          <p:nvPr/>
        </p:nvSpPr>
        <p:spPr>
          <a:xfrm>
            <a:off x="544512" y="1366838"/>
            <a:ext cx="7119031" cy="4876800"/>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2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Three major components: </a:t>
            </a:r>
          </a:p>
          <a:p>
            <a:pPr marL="460375" marR="0" lvl="0" indent="-215900" algn="l" defTabSz="914400" rtl="0" eaLnBrk="1" fontAlgn="auto" latinLnBrk="0" hangingPunct="1">
              <a:lnSpc>
                <a:spcPct val="90000"/>
              </a:lnSpc>
              <a:spcBef>
                <a:spcPts val="4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user agents </a:t>
            </a:r>
          </a:p>
          <a:p>
            <a:pPr marL="460375" marR="0" lvl="0" indent="-215900" algn="l" defTabSz="914400" rtl="0" eaLnBrk="1" fontAlgn="auto" latinLnBrk="0" hangingPunct="1">
              <a:lnSpc>
                <a:spcPct val="90000"/>
              </a:lnSpc>
              <a:spcBef>
                <a:spcPts val="4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mail servers </a:t>
            </a:r>
          </a:p>
          <a:p>
            <a:pPr marL="460375" marR="0" lvl="0" indent="-215900" algn="l" defTabSz="914400" rtl="0" eaLnBrk="1" fontAlgn="auto" latinLnBrk="0" hangingPunct="1">
              <a:lnSpc>
                <a:spcPct val="90000"/>
              </a:lnSpc>
              <a:spcBef>
                <a:spcPts val="400"/>
              </a:spcBef>
              <a:spcAft>
                <a:spcPct val="7500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simple mail transfer protocol: SMTP</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6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User Agent</a:t>
            </a:r>
          </a:p>
          <a:p>
            <a:pPr marL="460375" marR="0" lvl="0" indent="-215900" algn="l" defTabSz="914400" rtl="0" eaLnBrk="1" fontAlgn="auto" latinLnBrk="0" hangingPunct="1">
              <a:lnSpc>
                <a:spcPct val="90000"/>
              </a:lnSpc>
              <a:spcBef>
                <a:spcPts val="4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a.k.a. “</a:t>
            </a:r>
            <a:r>
              <a:rPr kumimoji="0" lang="en-US" altLang="ja-JP"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mail reader”</a:t>
            </a:r>
          </a:p>
          <a:p>
            <a:pPr marL="460375" marR="0" lvl="0" indent="-215900" algn="l" defTabSz="914400" rtl="0" eaLnBrk="1" fontAlgn="auto" latinLnBrk="0" hangingPunct="1">
              <a:lnSpc>
                <a:spcPct val="90000"/>
              </a:lnSpc>
              <a:spcBef>
                <a:spcPts val="4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composing, editing, reading mail messages</a:t>
            </a:r>
          </a:p>
          <a:p>
            <a:pPr marL="460375" marR="0" lvl="0" indent="-215900" algn="l" defTabSz="914400" rtl="0" eaLnBrk="1" fontAlgn="auto" latinLnBrk="0" hangingPunct="1">
              <a:lnSpc>
                <a:spcPct val="90000"/>
              </a:lnSpc>
              <a:spcBef>
                <a:spcPts val="4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e.g., Outlook, iPhone mail client</a:t>
            </a:r>
          </a:p>
          <a:p>
            <a:pPr marL="460375" marR="0" lvl="0" indent="-215900" algn="l" defTabSz="914400" rtl="0" eaLnBrk="1" fontAlgn="auto" latinLnBrk="0" hangingPunct="1">
              <a:lnSpc>
                <a:spcPct val="90000"/>
              </a:lnSpc>
              <a:spcBef>
                <a:spcPts val="4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outgoing, incoming messages stored on server</a:t>
            </a:r>
          </a:p>
        </p:txBody>
      </p:sp>
      <p:grpSp>
        <p:nvGrpSpPr>
          <p:cNvPr id="433" name="Group 279">
            <a:extLst>
              <a:ext uri="{FF2B5EF4-FFF2-40B4-BE49-F238E27FC236}">
                <a16:creationId xmlns:a16="http://schemas.microsoft.com/office/drawing/2014/main" id="{2EF60A4B-BB2C-B34B-90F3-D1FE6C8FFDAD}"/>
              </a:ext>
            </a:extLst>
          </p:cNvPr>
          <p:cNvGrpSpPr>
            <a:grpSpLocks/>
          </p:cNvGrpSpPr>
          <p:nvPr/>
        </p:nvGrpSpPr>
        <p:grpSpPr bwMode="auto">
          <a:xfrm>
            <a:off x="9926119" y="5308075"/>
            <a:ext cx="1736725" cy="973138"/>
            <a:chOff x="4458" y="3335"/>
            <a:chExt cx="1094" cy="613"/>
          </a:xfrm>
        </p:grpSpPr>
        <p:sp>
          <p:nvSpPr>
            <p:cNvPr id="434" name="Text Box 263">
              <a:extLst>
                <a:ext uri="{FF2B5EF4-FFF2-40B4-BE49-F238E27FC236}">
                  <a16:creationId xmlns:a16="http://schemas.microsoft.com/office/drawing/2014/main" id="{41250870-CE47-A94F-91C6-42B94321E1E7}"/>
                </a:ext>
              </a:extLst>
            </p:cNvPr>
            <p:cNvSpPr txBox="1">
              <a:spLocks noChangeArrowheads="1"/>
            </p:cNvSpPr>
            <p:nvPr/>
          </p:nvSpPr>
          <p:spPr bwMode="auto">
            <a:xfrm>
              <a:off x="4527" y="3715"/>
              <a:ext cx="875" cy="2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user mailbox</a:t>
              </a:r>
              <a:endParaRPr kumimoji="0" lang="en-US" altLang="en-US" sz="2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nvGrpSpPr>
            <p:cNvPr id="435" name="Group 278">
              <a:extLst>
                <a:ext uri="{FF2B5EF4-FFF2-40B4-BE49-F238E27FC236}">
                  <a16:creationId xmlns:a16="http://schemas.microsoft.com/office/drawing/2014/main" id="{F337E40C-B180-194A-B368-8F35ECF83896}"/>
                </a:ext>
              </a:extLst>
            </p:cNvPr>
            <p:cNvGrpSpPr>
              <a:grpSpLocks/>
            </p:cNvGrpSpPr>
            <p:nvPr/>
          </p:nvGrpSpPr>
          <p:grpSpPr bwMode="auto">
            <a:xfrm>
              <a:off x="4458" y="3408"/>
              <a:ext cx="450" cy="120"/>
              <a:chOff x="4314" y="3444"/>
              <a:chExt cx="450" cy="120"/>
            </a:xfrm>
          </p:grpSpPr>
          <p:sp>
            <p:nvSpPr>
              <p:cNvPr id="438" name="Rectangle 264">
                <a:extLst>
                  <a:ext uri="{FF2B5EF4-FFF2-40B4-BE49-F238E27FC236}">
                    <a16:creationId xmlns:a16="http://schemas.microsoft.com/office/drawing/2014/main" id="{952BA00D-1B4A-4948-82B5-82AE8D13A24F}"/>
                  </a:ext>
                </a:extLst>
              </p:cNvPr>
              <p:cNvSpPr>
                <a:spLocks noChangeArrowheads="1"/>
              </p:cNvSpPr>
              <p:nvPr/>
            </p:nvSpPr>
            <p:spPr bwMode="auto">
              <a:xfrm>
                <a:off x="4314" y="3444"/>
                <a:ext cx="450" cy="120"/>
              </a:xfrm>
              <a:prstGeom prst="rect">
                <a:avLst/>
              </a:prstGeom>
              <a:solidFill>
                <a:srgbClr val="00FF00"/>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439" name="Line 265">
                <a:extLst>
                  <a:ext uri="{FF2B5EF4-FFF2-40B4-BE49-F238E27FC236}">
                    <a16:creationId xmlns:a16="http://schemas.microsoft.com/office/drawing/2014/main" id="{B275CB99-7AAC-A148-8381-65E960D05921}"/>
                  </a:ext>
                </a:extLst>
              </p:cNvPr>
              <p:cNvSpPr>
                <a:spLocks noChangeShapeType="1"/>
              </p:cNvSpPr>
              <p:nvPr/>
            </p:nvSpPr>
            <p:spPr bwMode="auto">
              <a:xfrm>
                <a:off x="4363" y="3472"/>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440" name="Line 266">
                <a:extLst>
                  <a:ext uri="{FF2B5EF4-FFF2-40B4-BE49-F238E27FC236}">
                    <a16:creationId xmlns:a16="http://schemas.microsoft.com/office/drawing/2014/main" id="{47491974-AD71-004E-AB59-0655640AEC45}"/>
                  </a:ext>
                </a:extLst>
              </p:cNvPr>
              <p:cNvSpPr>
                <a:spLocks noChangeShapeType="1"/>
              </p:cNvSpPr>
              <p:nvPr/>
            </p:nvSpPr>
            <p:spPr bwMode="auto">
              <a:xfrm flipH="1">
                <a:off x="4472" y="3471"/>
                <a:ext cx="6"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441" name="Line 267">
                <a:extLst>
                  <a:ext uri="{FF2B5EF4-FFF2-40B4-BE49-F238E27FC236}">
                    <a16:creationId xmlns:a16="http://schemas.microsoft.com/office/drawing/2014/main" id="{B200EE76-91FF-8846-8C54-A23D92713A6F}"/>
                  </a:ext>
                </a:extLst>
              </p:cNvPr>
              <p:cNvSpPr>
                <a:spLocks noChangeShapeType="1"/>
              </p:cNvSpPr>
              <p:nvPr/>
            </p:nvSpPr>
            <p:spPr bwMode="auto">
              <a:xfrm>
                <a:off x="4527" y="347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442" name="Line 268">
                <a:extLst>
                  <a:ext uri="{FF2B5EF4-FFF2-40B4-BE49-F238E27FC236}">
                    <a16:creationId xmlns:a16="http://schemas.microsoft.com/office/drawing/2014/main" id="{FF930B76-2857-B14D-AD85-09CD6FA57CA5}"/>
                  </a:ext>
                </a:extLst>
              </p:cNvPr>
              <p:cNvSpPr>
                <a:spLocks noChangeShapeType="1"/>
              </p:cNvSpPr>
              <p:nvPr/>
            </p:nvSpPr>
            <p:spPr bwMode="auto">
              <a:xfrm>
                <a:off x="4584" y="3471"/>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443" name="Line 269">
                <a:extLst>
                  <a:ext uri="{FF2B5EF4-FFF2-40B4-BE49-F238E27FC236}">
                    <a16:creationId xmlns:a16="http://schemas.microsoft.com/office/drawing/2014/main" id="{A45A103A-DECC-1641-9DE7-659C116522FC}"/>
                  </a:ext>
                </a:extLst>
              </p:cNvPr>
              <p:cNvSpPr>
                <a:spLocks noChangeShapeType="1"/>
              </p:cNvSpPr>
              <p:nvPr/>
            </p:nvSpPr>
            <p:spPr bwMode="auto">
              <a:xfrm>
                <a:off x="4645" y="3471"/>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444" name="Line 270">
                <a:extLst>
                  <a:ext uri="{FF2B5EF4-FFF2-40B4-BE49-F238E27FC236}">
                    <a16:creationId xmlns:a16="http://schemas.microsoft.com/office/drawing/2014/main" id="{73B06C32-185A-D246-82A4-C6DC25E70096}"/>
                  </a:ext>
                </a:extLst>
              </p:cNvPr>
              <p:cNvSpPr>
                <a:spLocks noChangeShapeType="1"/>
              </p:cNvSpPr>
              <p:nvPr/>
            </p:nvSpPr>
            <p:spPr bwMode="auto">
              <a:xfrm>
                <a:off x="4701" y="3471"/>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445" name="Line 271">
                <a:extLst>
                  <a:ext uri="{FF2B5EF4-FFF2-40B4-BE49-F238E27FC236}">
                    <a16:creationId xmlns:a16="http://schemas.microsoft.com/office/drawing/2014/main" id="{7341EBA5-2E81-A74B-8F94-6ADE0EB85AE6}"/>
                  </a:ext>
                </a:extLst>
              </p:cNvPr>
              <p:cNvSpPr>
                <a:spLocks noChangeShapeType="1"/>
              </p:cNvSpPr>
              <p:nvPr/>
            </p:nvSpPr>
            <p:spPr bwMode="auto">
              <a:xfrm>
                <a:off x="4416" y="3472"/>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sp>
          <p:nvSpPr>
            <p:cNvPr id="436" name="Rectangle 272">
              <a:extLst>
                <a:ext uri="{FF2B5EF4-FFF2-40B4-BE49-F238E27FC236}">
                  <a16:creationId xmlns:a16="http://schemas.microsoft.com/office/drawing/2014/main" id="{0B665308-9EC4-5A44-9326-2A177FF67D5A}"/>
                </a:ext>
              </a:extLst>
            </p:cNvPr>
            <p:cNvSpPr>
              <a:spLocks noChangeArrowheads="1"/>
            </p:cNvSpPr>
            <p:nvPr/>
          </p:nvSpPr>
          <p:spPr bwMode="auto">
            <a:xfrm>
              <a:off x="4472" y="3779"/>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437" name="Text Box 277">
              <a:extLst>
                <a:ext uri="{FF2B5EF4-FFF2-40B4-BE49-F238E27FC236}">
                  <a16:creationId xmlns:a16="http://schemas.microsoft.com/office/drawing/2014/main" id="{F20D1BFA-9817-D84B-AAED-9E047761E91E}"/>
                </a:ext>
              </a:extLst>
            </p:cNvPr>
            <p:cNvSpPr txBox="1">
              <a:spLocks noChangeArrowheads="1"/>
            </p:cNvSpPr>
            <p:nvPr/>
          </p:nvSpPr>
          <p:spPr bwMode="auto">
            <a:xfrm>
              <a:off x="4514" y="3335"/>
              <a:ext cx="1038"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outgoing </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message queue</a:t>
              </a:r>
              <a:endParaRPr kumimoji="0" lang="en-US" altLang="en-US" sz="2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grpSp>
        <p:nvGrpSpPr>
          <p:cNvPr id="18" name="Group 17">
            <a:extLst>
              <a:ext uri="{FF2B5EF4-FFF2-40B4-BE49-F238E27FC236}">
                <a16:creationId xmlns:a16="http://schemas.microsoft.com/office/drawing/2014/main" id="{A40EF7C7-BC9E-1D46-9787-9C4C966D32B3}"/>
              </a:ext>
            </a:extLst>
          </p:cNvPr>
          <p:cNvGrpSpPr/>
          <p:nvPr/>
        </p:nvGrpSpPr>
        <p:grpSpPr>
          <a:xfrm>
            <a:off x="7241455" y="1234950"/>
            <a:ext cx="2992437" cy="3595688"/>
            <a:chOff x="7241455" y="1234950"/>
            <a:chExt cx="2992437" cy="3595688"/>
          </a:xfrm>
        </p:grpSpPr>
        <p:grpSp>
          <p:nvGrpSpPr>
            <p:cNvPr id="17" name="Group 16">
              <a:extLst>
                <a:ext uri="{FF2B5EF4-FFF2-40B4-BE49-F238E27FC236}">
                  <a16:creationId xmlns:a16="http://schemas.microsoft.com/office/drawing/2014/main" id="{40F0B8AA-4B19-CB47-90E3-2610230A6897}"/>
                </a:ext>
              </a:extLst>
            </p:cNvPr>
            <p:cNvGrpSpPr/>
            <p:nvPr/>
          </p:nvGrpSpPr>
          <p:grpSpPr>
            <a:xfrm>
              <a:off x="9233767" y="2182687"/>
              <a:ext cx="1000125" cy="1247776"/>
              <a:chOff x="9233767" y="2182687"/>
              <a:chExt cx="1000125" cy="1247776"/>
            </a:xfrm>
          </p:grpSpPr>
          <p:grpSp>
            <p:nvGrpSpPr>
              <p:cNvPr id="447" name="Group 389">
                <a:extLst>
                  <a:ext uri="{FF2B5EF4-FFF2-40B4-BE49-F238E27FC236}">
                    <a16:creationId xmlns:a16="http://schemas.microsoft.com/office/drawing/2014/main" id="{0E121856-D2CF-BD44-A732-5CF1698DF941}"/>
                  </a:ext>
                </a:extLst>
              </p:cNvPr>
              <p:cNvGrpSpPr>
                <a:grpSpLocks/>
              </p:cNvGrpSpPr>
              <p:nvPr/>
            </p:nvGrpSpPr>
            <p:grpSpPr bwMode="auto">
              <a:xfrm>
                <a:off x="9233767" y="2182687"/>
                <a:ext cx="477838" cy="715963"/>
                <a:chOff x="4140" y="429"/>
                <a:chExt cx="1425" cy="2396"/>
              </a:xfrm>
            </p:grpSpPr>
            <p:sp>
              <p:nvSpPr>
                <p:cNvPr id="610" name="Freeform 390">
                  <a:extLst>
                    <a:ext uri="{FF2B5EF4-FFF2-40B4-BE49-F238E27FC236}">
                      <a16:creationId xmlns:a16="http://schemas.microsoft.com/office/drawing/2014/main" id="{D8B60AB9-7CE6-F14B-893A-0B1ECB740A5D}"/>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611" name="Rectangle 391">
                  <a:extLst>
                    <a:ext uri="{FF2B5EF4-FFF2-40B4-BE49-F238E27FC236}">
                      <a16:creationId xmlns:a16="http://schemas.microsoft.com/office/drawing/2014/main" id="{D3C4D367-DB85-294D-941E-C4CCF95D17E3}"/>
                    </a:ext>
                  </a:extLst>
                </p:cNvPr>
                <p:cNvSpPr>
                  <a:spLocks noChangeArrowheads="1"/>
                </p:cNvSpPr>
                <p:nvPr/>
              </p:nvSpPr>
              <p:spPr bwMode="auto">
                <a:xfrm>
                  <a:off x="4206" y="429"/>
                  <a:ext cx="1046"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612" name="Freeform 392">
                  <a:extLst>
                    <a:ext uri="{FF2B5EF4-FFF2-40B4-BE49-F238E27FC236}">
                      <a16:creationId xmlns:a16="http://schemas.microsoft.com/office/drawing/2014/main" id="{5CA055FA-0720-7840-BE18-48478EEE554C}"/>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613" name="Freeform 393">
                  <a:extLst>
                    <a:ext uri="{FF2B5EF4-FFF2-40B4-BE49-F238E27FC236}">
                      <a16:creationId xmlns:a16="http://schemas.microsoft.com/office/drawing/2014/main" id="{3BBFE8BC-0BD4-134B-A671-36514DDAC58F}"/>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614" name="Rectangle 394">
                  <a:extLst>
                    <a:ext uri="{FF2B5EF4-FFF2-40B4-BE49-F238E27FC236}">
                      <a16:creationId xmlns:a16="http://schemas.microsoft.com/office/drawing/2014/main" id="{D0B0114B-71C7-6A4B-951C-64F84E158BCF}"/>
                    </a:ext>
                  </a:extLst>
                </p:cNvPr>
                <p:cNvSpPr>
                  <a:spLocks noChangeArrowheads="1"/>
                </p:cNvSpPr>
                <p:nvPr/>
              </p:nvSpPr>
              <p:spPr bwMode="auto">
                <a:xfrm>
                  <a:off x="4211" y="695"/>
                  <a:ext cx="597" cy="48"/>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nvGrpSpPr>
                <p:cNvPr id="615" name="Group 395">
                  <a:extLst>
                    <a:ext uri="{FF2B5EF4-FFF2-40B4-BE49-F238E27FC236}">
                      <a16:creationId xmlns:a16="http://schemas.microsoft.com/office/drawing/2014/main" id="{CCE97BC5-B32E-A244-B98A-2D18B9679406}"/>
                    </a:ext>
                  </a:extLst>
                </p:cNvPr>
                <p:cNvGrpSpPr>
                  <a:grpSpLocks/>
                </p:cNvGrpSpPr>
                <p:nvPr/>
              </p:nvGrpSpPr>
              <p:grpSpPr bwMode="auto">
                <a:xfrm>
                  <a:off x="4749" y="668"/>
                  <a:ext cx="581" cy="145"/>
                  <a:chOff x="614" y="2568"/>
                  <a:chExt cx="725" cy="139"/>
                </a:xfrm>
              </p:grpSpPr>
              <p:sp>
                <p:nvSpPr>
                  <p:cNvPr id="640" name="AutoShape 396">
                    <a:extLst>
                      <a:ext uri="{FF2B5EF4-FFF2-40B4-BE49-F238E27FC236}">
                        <a16:creationId xmlns:a16="http://schemas.microsoft.com/office/drawing/2014/main" id="{EFA6368E-1013-B44C-9AE2-9FFA4CC527BB}"/>
                      </a:ext>
                    </a:extLst>
                  </p:cNvPr>
                  <p:cNvSpPr>
                    <a:spLocks noChangeArrowheads="1"/>
                  </p:cNvSpPr>
                  <p:nvPr/>
                </p:nvSpPr>
                <p:spPr bwMode="auto">
                  <a:xfrm>
                    <a:off x="616" y="2568"/>
                    <a:ext cx="721" cy="138"/>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641" name="AutoShape 397">
                    <a:extLst>
                      <a:ext uri="{FF2B5EF4-FFF2-40B4-BE49-F238E27FC236}">
                        <a16:creationId xmlns:a16="http://schemas.microsoft.com/office/drawing/2014/main" id="{2A187B97-5F9E-CE47-A163-46FD77373D6B}"/>
                      </a:ext>
                    </a:extLst>
                  </p:cNvPr>
                  <p:cNvSpPr>
                    <a:spLocks noChangeArrowheads="1"/>
                  </p:cNvSpPr>
                  <p:nvPr/>
                </p:nvSpPr>
                <p:spPr bwMode="auto">
                  <a:xfrm>
                    <a:off x="634" y="2583"/>
                    <a:ext cx="685"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sp>
              <p:nvSpPr>
                <p:cNvPr id="616" name="Rectangle 398">
                  <a:extLst>
                    <a:ext uri="{FF2B5EF4-FFF2-40B4-BE49-F238E27FC236}">
                      <a16:creationId xmlns:a16="http://schemas.microsoft.com/office/drawing/2014/main" id="{B19FBC61-83B0-A14E-99F0-5BFCCFCB1B17}"/>
                    </a:ext>
                  </a:extLst>
                </p:cNvPr>
                <p:cNvSpPr>
                  <a:spLocks noChangeArrowheads="1"/>
                </p:cNvSpPr>
                <p:nvPr/>
              </p:nvSpPr>
              <p:spPr bwMode="auto">
                <a:xfrm>
                  <a:off x="4225" y="1019"/>
                  <a:ext cx="597" cy="48"/>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nvGrpSpPr>
                <p:cNvPr id="617" name="Group 399">
                  <a:extLst>
                    <a:ext uri="{FF2B5EF4-FFF2-40B4-BE49-F238E27FC236}">
                      <a16:creationId xmlns:a16="http://schemas.microsoft.com/office/drawing/2014/main" id="{1C88BBDC-CC23-854A-A7B8-9B5383302B0E}"/>
                    </a:ext>
                  </a:extLst>
                </p:cNvPr>
                <p:cNvGrpSpPr>
                  <a:grpSpLocks/>
                </p:cNvGrpSpPr>
                <p:nvPr/>
              </p:nvGrpSpPr>
              <p:grpSpPr bwMode="auto">
                <a:xfrm>
                  <a:off x="4747" y="994"/>
                  <a:ext cx="581" cy="134"/>
                  <a:chOff x="614" y="2568"/>
                  <a:chExt cx="725" cy="139"/>
                </a:xfrm>
              </p:grpSpPr>
              <p:sp>
                <p:nvSpPr>
                  <p:cNvPr id="638" name="AutoShape 400">
                    <a:extLst>
                      <a:ext uri="{FF2B5EF4-FFF2-40B4-BE49-F238E27FC236}">
                        <a16:creationId xmlns:a16="http://schemas.microsoft.com/office/drawing/2014/main" id="{D6910F87-2FF9-EA4E-BC68-494D372CF51F}"/>
                      </a:ext>
                    </a:extLst>
                  </p:cNvPr>
                  <p:cNvSpPr>
                    <a:spLocks noChangeArrowheads="1"/>
                  </p:cNvSpPr>
                  <p:nvPr/>
                </p:nvSpPr>
                <p:spPr bwMode="auto">
                  <a:xfrm>
                    <a:off x="613" y="2566"/>
                    <a:ext cx="727" cy="143"/>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639" name="AutoShape 401">
                    <a:extLst>
                      <a:ext uri="{FF2B5EF4-FFF2-40B4-BE49-F238E27FC236}">
                        <a16:creationId xmlns:a16="http://schemas.microsoft.com/office/drawing/2014/main" id="{36245E4E-FB1E-2C43-BBAA-D642BCC1B1A4}"/>
                      </a:ext>
                    </a:extLst>
                  </p:cNvPr>
                  <p:cNvSpPr>
                    <a:spLocks noChangeArrowheads="1"/>
                  </p:cNvSpPr>
                  <p:nvPr/>
                </p:nvSpPr>
                <p:spPr bwMode="auto">
                  <a:xfrm>
                    <a:off x="630" y="2583"/>
                    <a:ext cx="691"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sp>
              <p:nvSpPr>
                <p:cNvPr id="618" name="Rectangle 402">
                  <a:extLst>
                    <a:ext uri="{FF2B5EF4-FFF2-40B4-BE49-F238E27FC236}">
                      <a16:creationId xmlns:a16="http://schemas.microsoft.com/office/drawing/2014/main" id="{C98B4378-660F-1847-8A4B-3CAB9591D15D}"/>
                    </a:ext>
                  </a:extLst>
                </p:cNvPr>
                <p:cNvSpPr>
                  <a:spLocks noChangeArrowheads="1"/>
                </p:cNvSpPr>
                <p:nvPr/>
              </p:nvSpPr>
              <p:spPr bwMode="auto">
                <a:xfrm>
                  <a:off x="4216" y="1359"/>
                  <a:ext cx="597" cy="48"/>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619" name="Rectangle 403">
                  <a:extLst>
                    <a:ext uri="{FF2B5EF4-FFF2-40B4-BE49-F238E27FC236}">
                      <a16:creationId xmlns:a16="http://schemas.microsoft.com/office/drawing/2014/main" id="{A0C2801C-C1EF-0E49-A30F-D154AACBD32C}"/>
                    </a:ext>
                  </a:extLst>
                </p:cNvPr>
                <p:cNvSpPr>
                  <a:spLocks noChangeArrowheads="1"/>
                </p:cNvSpPr>
                <p:nvPr/>
              </p:nvSpPr>
              <p:spPr bwMode="auto">
                <a:xfrm>
                  <a:off x="4230" y="1656"/>
                  <a:ext cx="592" cy="48"/>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nvGrpSpPr>
                <p:cNvPr id="620" name="Group 404">
                  <a:extLst>
                    <a:ext uri="{FF2B5EF4-FFF2-40B4-BE49-F238E27FC236}">
                      <a16:creationId xmlns:a16="http://schemas.microsoft.com/office/drawing/2014/main" id="{C3C627D1-CE9C-6540-87D5-7005B1BB7761}"/>
                    </a:ext>
                  </a:extLst>
                </p:cNvPr>
                <p:cNvGrpSpPr>
                  <a:grpSpLocks/>
                </p:cNvGrpSpPr>
                <p:nvPr/>
              </p:nvGrpSpPr>
              <p:grpSpPr bwMode="auto">
                <a:xfrm>
                  <a:off x="4735" y="1627"/>
                  <a:ext cx="582" cy="151"/>
                  <a:chOff x="614" y="2568"/>
                  <a:chExt cx="725" cy="139"/>
                </a:xfrm>
              </p:grpSpPr>
              <p:sp>
                <p:nvSpPr>
                  <p:cNvPr id="636" name="AutoShape 405">
                    <a:extLst>
                      <a:ext uri="{FF2B5EF4-FFF2-40B4-BE49-F238E27FC236}">
                        <a16:creationId xmlns:a16="http://schemas.microsoft.com/office/drawing/2014/main" id="{F5475DB0-E162-B943-9743-BEE80D59A6BC}"/>
                      </a:ext>
                    </a:extLst>
                  </p:cNvPr>
                  <p:cNvSpPr>
                    <a:spLocks noChangeArrowheads="1"/>
                  </p:cNvSpPr>
                  <p:nvPr/>
                </p:nvSpPr>
                <p:spPr bwMode="auto">
                  <a:xfrm>
                    <a:off x="616" y="2570"/>
                    <a:ext cx="725"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637" name="AutoShape 406">
                    <a:extLst>
                      <a:ext uri="{FF2B5EF4-FFF2-40B4-BE49-F238E27FC236}">
                        <a16:creationId xmlns:a16="http://schemas.microsoft.com/office/drawing/2014/main" id="{0E11B07E-90A2-774A-B7AE-AC422F4C847B}"/>
                      </a:ext>
                    </a:extLst>
                  </p:cNvPr>
                  <p:cNvSpPr>
                    <a:spLocks noChangeArrowheads="1"/>
                  </p:cNvSpPr>
                  <p:nvPr/>
                </p:nvSpPr>
                <p:spPr bwMode="auto">
                  <a:xfrm>
                    <a:off x="634" y="2585"/>
                    <a:ext cx="690" cy="108"/>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sp>
              <p:nvSpPr>
                <p:cNvPr id="621" name="Freeform 407">
                  <a:extLst>
                    <a:ext uri="{FF2B5EF4-FFF2-40B4-BE49-F238E27FC236}">
                      <a16:creationId xmlns:a16="http://schemas.microsoft.com/office/drawing/2014/main" id="{1B37433A-90DE-CC44-828B-3C03F4C8E919}"/>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nvGrpSpPr>
                <p:cNvPr id="622" name="Group 408">
                  <a:extLst>
                    <a:ext uri="{FF2B5EF4-FFF2-40B4-BE49-F238E27FC236}">
                      <a16:creationId xmlns:a16="http://schemas.microsoft.com/office/drawing/2014/main" id="{38854C6D-17EC-FB41-ABA7-0643F7D45FAD}"/>
                    </a:ext>
                  </a:extLst>
                </p:cNvPr>
                <p:cNvGrpSpPr>
                  <a:grpSpLocks/>
                </p:cNvGrpSpPr>
                <p:nvPr/>
              </p:nvGrpSpPr>
              <p:grpSpPr bwMode="auto">
                <a:xfrm>
                  <a:off x="4739" y="1327"/>
                  <a:ext cx="582" cy="139"/>
                  <a:chOff x="614" y="2568"/>
                  <a:chExt cx="725" cy="139"/>
                </a:xfrm>
              </p:grpSpPr>
              <p:sp>
                <p:nvSpPr>
                  <p:cNvPr id="634" name="AutoShape 409">
                    <a:extLst>
                      <a:ext uri="{FF2B5EF4-FFF2-40B4-BE49-F238E27FC236}">
                        <a16:creationId xmlns:a16="http://schemas.microsoft.com/office/drawing/2014/main" id="{AE268757-BE47-B84D-A5F7-C7A75F7D40E3}"/>
                      </a:ext>
                    </a:extLst>
                  </p:cNvPr>
                  <p:cNvSpPr>
                    <a:spLocks noChangeArrowheads="1"/>
                  </p:cNvSpPr>
                  <p:nvPr/>
                </p:nvSpPr>
                <p:spPr bwMode="auto">
                  <a:xfrm>
                    <a:off x="629" y="2568"/>
                    <a:ext cx="702" cy="138"/>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635" name="AutoShape 410">
                    <a:extLst>
                      <a:ext uri="{FF2B5EF4-FFF2-40B4-BE49-F238E27FC236}">
                        <a16:creationId xmlns:a16="http://schemas.microsoft.com/office/drawing/2014/main" id="{6C0AC9FF-5D0C-3B41-AEB8-B2A9150426C7}"/>
                      </a:ext>
                    </a:extLst>
                  </p:cNvPr>
                  <p:cNvSpPr>
                    <a:spLocks noChangeArrowheads="1"/>
                  </p:cNvSpPr>
                  <p:nvPr/>
                </p:nvSpPr>
                <p:spPr bwMode="auto">
                  <a:xfrm>
                    <a:off x="634" y="2584"/>
                    <a:ext cx="672"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sp>
              <p:nvSpPr>
                <p:cNvPr id="623" name="Rectangle 411">
                  <a:extLst>
                    <a:ext uri="{FF2B5EF4-FFF2-40B4-BE49-F238E27FC236}">
                      <a16:creationId xmlns:a16="http://schemas.microsoft.com/office/drawing/2014/main" id="{24F7E0AB-A636-974F-9A33-43BD0E53FB8A}"/>
                    </a:ext>
                  </a:extLst>
                </p:cNvPr>
                <p:cNvSpPr>
                  <a:spLocks noChangeArrowheads="1"/>
                </p:cNvSpPr>
                <p:nvPr/>
              </p:nvSpPr>
              <p:spPr bwMode="auto">
                <a:xfrm>
                  <a:off x="5248" y="429"/>
                  <a:ext cx="71" cy="2290"/>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624" name="Freeform 412">
                  <a:extLst>
                    <a:ext uri="{FF2B5EF4-FFF2-40B4-BE49-F238E27FC236}">
                      <a16:creationId xmlns:a16="http://schemas.microsoft.com/office/drawing/2014/main" id="{626230FF-050C-984E-BC00-3872336DC4B2}"/>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625" name="Freeform 413">
                  <a:extLst>
                    <a:ext uri="{FF2B5EF4-FFF2-40B4-BE49-F238E27FC236}">
                      <a16:creationId xmlns:a16="http://schemas.microsoft.com/office/drawing/2014/main" id="{1F463BAA-0F23-DF45-8D3B-FFFDAEB5B7E7}"/>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626" name="Oval 414">
                  <a:extLst>
                    <a:ext uri="{FF2B5EF4-FFF2-40B4-BE49-F238E27FC236}">
                      <a16:creationId xmlns:a16="http://schemas.microsoft.com/office/drawing/2014/main" id="{1EC71AF3-4591-B945-BADD-38C9BADCC394}"/>
                    </a:ext>
                  </a:extLst>
                </p:cNvPr>
                <p:cNvSpPr>
                  <a:spLocks noChangeArrowheads="1"/>
                </p:cNvSpPr>
                <p:nvPr/>
              </p:nvSpPr>
              <p:spPr bwMode="auto">
                <a:xfrm>
                  <a:off x="5518" y="2612"/>
                  <a:ext cx="47" cy="96"/>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627" name="Freeform 415">
                  <a:extLst>
                    <a:ext uri="{FF2B5EF4-FFF2-40B4-BE49-F238E27FC236}">
                      <a16:creationId xmlns:a16="http://schemas.microsoft.com/office/drawing/2014/main" id="{3FA9BCF9-A6ED-5043-B90A-C3836646EE58}"/>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628" name="AutoShape 416">
                  <a:extLst>
                    <a:ext uri="{FF2B5EF4-FFF2-40B4-BE49-F238E27FC236}">
                      <a16:creationId xmlns:a16="http://schemas.microsoft.com/office/drawing/2014/main" id="{BBF32DE7-F26B-6747-8D1C-21F79EC8B166}"/>
                    </a:ext>
                  </a:extLst>
                </p:cNvPr>
                <p:cNvSpPr>
                  <a:spLocks noChangeArrowheads="1"/>
                </p:cNvSpPr>
                <p:nvPr/>
              </p:nvSpPr>
              <p:spPr bwMode="auto">
                <a:xfrm>
                  <a:off x="4140" y="2676"/>
                  <a:ext cx="1198" cy="149"/>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629" name="AutoShape 417">
                  <a:extLst>
                    <a:ext uri="{FF2B5EF4-FFF2-40B4-BE49-F238E27FC236}">
                      <a16:creationId xmlns:a16="http://schemas.microsoft.com/office/drawing/2014/main" id="{FF922F0B-EF31-AB4A-A5EA-3FA7101E96BC}"/>
                    </a:ext>
                  </a:extLst>
                </p:cNvPr>
                <p:cNvSpPr>
                  <a:spLocks noChangeArrowheads="1"/>
                </p:cNvSpPr>
                <p:nvPr/>
              </p:nvSpPr>
              <p:spPr bwMode="auto">
                <a:xfrm>
                  <a:off x="4206" y="2713"/>
                  <a:ext cx="1070" cy="80"/>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630" name="Oval 418">
                  <a:extLst>
                    <a:ext uri="{FF2B5EF4-FFF2-40B4-BE49-F238E27FC236}">
                      <a16:creationId xmlns:a16="http://schemas.microsoft.com/office/drawing/2014/main" id="{BB6526D2-E304-EA47-868B-62023801D97E}"/>
                    </a:ext>
                  </a:extLst>
                </p:cNvPr>
                <p:cNvSpPr>
                  <a:spLocks noChangeArrowheads="1"/>
                </p:cNvSpPr>
                <p:nvPr/>
              </p:nvSpPr>
              <p:spPr bwMode="auto">
                <a:xfrm>
                  <a:off x="4306" y="2384"/>
                  <a:ext cx="161" cy="143"/>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631" name="Oval 419">
                  <a:extLst>
                    <a:ext uri="{FF2B5EF4-FFF2-40B4-BE49-F238E27FC236}">
                      <a16:creationId xmlns:a16="http://schemas.microsoft.com/office/drawing/2014/main" id="{4390F52E-4427-8240-A6CD-9F975F0B8C1C}"/>
                    </a:ext>
                  </a:extLst>
                </p:cNvPr>
                <p:cNvSpPr>
                  <a:spLocks noChangeArrowheads="1"/>
                </p:cNvSpPr>
                <p:nvPr/>
              </p:nvSpPr>
              <p:spPr bwMode="auto">
                <a:xfrm>
                  <a:off x="4486" y="2384"/>
                  <a:ext cx="161" cy="143"/>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2000" b="0" i="0" u="none" strike="noStrike" kern="0" cap="none" spc="0" normalizeH="0" baseline="0" noProof="0" dirty="0">
                    <a:ln>
                      <a:noFill/>
                    </a:ln>
                    <a:solidFill>
                      <a:srgbClr val="FF0000"/>
                    </a:solidFill>
                    <a:effectLst/>
                    <a:uLnTx/>
                    <a:uFillTx/>
                    <a:latin typeface="Calibri" panose="020F0502020204030204"/>
                    <a:ea typeface="ＭＳ Ｐゴシック" panose="020B0600070205080204" pitchFamily="34" charset="-128"/>
                    <a:cs typeface="Arial" panose="020B0604020202020204" pitchFamily="34" charset="0"/>
                  </a:endParaRPr>
                </a:p>
              </p:txBody>
            </p:sp>
            <p:sp>
              <p:nvSpPr>
                <p:cNvPr id="632" name="Oval 420">
                  <a:extLst>
                    <a:ext uri="{FF2B5EF4-FFF2-40B4-BE49-F238E27FC236}">
                      <a16:creationId xmlns:a16="http://schemas.microsoft.com/office/drawing/2014/main" id="{17E60F8D-F128-F140-A015-7BE8151AF98B}"/>
                    </a:ext>
                  </a:extLst>
                </p:cNvPr>
                <p:cNvSpPr>
                  <a:spLocks noChangeArrowheads="1"/>
                </p:cNvSpPr>
                <p:nvPr/>
              </p:nvSpPr>
              <p:spPr bwMode="auto">
                <a:xfrm>
                  <a:off x="4661" y="2379"/>
                  <a:ext cx="161" cy="143"/>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633" name="Rectangle 421">
                  <a:extLst>
                    <a:ext uri="{FF2B5EF4-FFF2-40B4-BE49-F238E27FC236}">
                      <a16:creationId xmlns:a16="http://schemas.microsoft.com/office/drawing/2014/main" id="{DE9F5E27-DCB1-A549-A90A-C0BACA49C537}"/>
                    </a:ext>
                  </a:extLst>
                </p:cNvPr>
                <p:cNvSpPr>
                  <a:spLocks noChangeArrowheads="1"/>
                </p:cNvSpPr>
                <p:nvPr/>
              </p:nvSpPr>
              <p:spPr bwMode="auto">
                <a:xfrm>
                  <a:off x="5063" y="1837"/>
                  <a:ext cx="85" cy="760"/>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grpSp>
            <p:nvGrpSpPr>
              <p:cNvPr id="451" name="Group 19">
                <a:extLst>
                  <a:ext uri="{FF2B5EF4-FFF2-40B4-BE49-F238E27FC236}">
                    <a16:creationId xmlns:a16="http://schemas.microsoft.com/office/drawing/2014/main" id="{E14109E5-50CE-4847-B30A-2C61F96D4CA6}"/>
                  </a:ext>
                </a:extLst>
              </p:cNvPr>
              <p:cNvGrpSpPr>
                <a:grpSpLocks/>
              </p:cNvGrpSpPr>
              <p:nvPr/>
            </p:nvGrpSpPr>
            <p:grpSpPr bwMode="auto">
              <a:xfrm>
                <a:off x="9424267" y="2381125"/>
                <a:ext cx="809625" cy="1049338"/>
                <a:chOff x="4296" y="2627"/>
                <a:chExt cx="510" cy="661"/>
              </a:xfrm>
            </p:grpSpPr>
            <p:sp>
              <p:nvSpPr>
                <p:cNvPr id="531" name="Rectangle 20">
                  <a:extLst>
                    <a:ext uri="{FF2B5EF4-FFF2-40B4-BE49-F238E27FC236}">
                      <a16:creationId xmlns:a16="http://schemas.microsoft.com/office/drawing/2014/main" id="{AC5B0A66-A167-204E-8BFA-3B433DC5EA3F}"/>
                    </a:ext>
                  </a:extLst>
                </p:cNvPr>
                <p:cNvSpPr>
                  <a:spLocks noChangeArrowheads="1"/>
                </p:cNvSpPr>
                <p:nvPr/>
              </p:nvSpPr>
              <p:spPr bwMode="auto">
                <a:xfrm>
                  <a:off x="4296" y="2652"/>
                  <a:ext cx="510" cy="636"/>
                </a:xfrm>
                <a:prstGeom prst="rect">
                  <a:avLst/>
                </a:prstGeom>
                <a:solidFill>
                  <a:srgbClr val="CCCCFF"/>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32" name="Text Box 21">
                  <a:extLst>
                    <a:ext uri="{FF2B5EF4-FFF2-40B4-BE49-F238E27FC236}">
                      <a16:creationId xmlns:a16="http://schemas.microsoft.com/office/drawing/2014/main" id="{0F59B7E1-B7F5-BB4A-BBE3-B5F7809DD247}"/>
                    </a:ext>
                  </a:extLst>
                </p:cNvPr>
                <p:cNvSpPr txBox="1">
                  <a:spLocks noChangeArrowheads="1"/>
                </p:cNvSpPr>
                <p:nvPr/>
              </p:nvSpPr>
              <p:spPr bwMode="auto">
                <a:xfrm>
                  <a:off x="4298" y="2627"/>
                  <a:ext cx="485"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mail</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server</a:t>
                  </a:r>
                  <a:endParaRPr kumimoji="0" lang="en-US" altLang="en-US" sz="2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33" name="Rectangle 22">
                  <a:extLst>
                    <a:ext uri="{FF2B5EF4-FFF2-40B4-BE49-F238E27FC236}">
                      <a16:creationId xmlns:a16="http://schemas.microsoft.com/office/drawing/2014/main" id="{71535726-47D0-144C-BBB8-62C6C2FEFFA3}"/>
                    </a:ext>
                  </a:extLst>
                </p:cNvPr>
                <p:cNvSpPr>
                  <a:spLocks noChangeArrowheads="1"/>
                </p:cNvSpPr>
                <p:nvPr/>
              </p:nvSpPr>
              <p:spPr bwMode="auto">
                <a:xfrm>
                  <a:off x="4320" y="3006"/>
                  <a:ext cx="450" cy="120"/>
                </a:xfrm>
                <a:prstGeom prst="rect">
                  <a:avLst/>
                </a:prstGeom>
                <a:solidFill>
                  <a:srgbClr val="00FF00"/>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34" name="Line 23">
                  <a:extLst>
                    <a:ext uri="{FF2B5EF4-FFF2-40B4-BE49-F238E27FC236}">
                      <a16:creationId xmlns:a16="http://schemas.microsoft.com/office/drawing/2014/main" id="{DA368A70-02AC-1B46-A642-02BA5ECF6EF0}"/>
                    </a:ext>
                  </a:extLst>
                </p:cNvPr>
                <p:cNvSpPr>
                  <a:spLocks noChangeShapeType="1"/>
                </p:cNvSpPr>
                <p:nvPr/>
              </p:nvSpPr>
              <p:spPr bwMode="auto">
                <a:xfrm>
                  <a:off x="4369" y="3034"/>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35" name="Line 24">
                  <a:extLst>
                    <a:ext uri="{FF2B5EF4-FFF2-40B4-BE49-F238E27FC236}">
                      <a16:creationId xmlns:a16="http://schemas.microsoft.com/office/drawing/2014/main" id="{F13ECAFE-D297-7F4B-812D-941FBEE37E3C}"/>
                    </a:ext>
                  </a:extLst>
                </p:cNvPr>
                <p:cNvSpPr>
                  <a:spLocks noChangeShapeType="1"/>
                </p:cNvSpPr>
                <p:nvPr/>
              </p:nvSpPr>
              <p:spPr bwMode="auto">
                <a:xfrm>
                  <a:off x="4478" y="303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36" name="Line 25">
                  <a:extLst>
                    <a:ext uri="{FF2B5EF4-FFF2-40B4-BE49-F238E27FC236}">
                      <a16:creationId xmlns:a16="http://schemas.microsoft.com/office/drawing/2014/main" id="{D1B35153-5338-A043-BE0E-433F05C25032}"/>
                    </a:ext>
                  </a:extLst>
                </p:cNvPr>
                <p:cNvSpPr>
                  <a:spLocks noChangeShapeType="1"/>
                </p:cNvSpPr>
                <p:nvPr/>
              </p:nvSpPr>
              <p:spPr bwMode="auto">
                <a:xfrm>
                  <a:off x="4533" y="3035"/>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37" name="Line 26">
                  <a:extLst>
                    <a:ext uri="{FF2B5EF4-FFF2-40B4-BE49-F238E27FC236}">
                      <a16:creationId xmlns:a16="http://schemas.microsoft.com/office/drawing/2014/main" id="{89EADCDA-274C-2E43-8C54-9FCA855047E5}"/>
                    </a:ext>
                  </a:extLst>
                </p:cNvPr>
                <p:cNvSpPr>
                  <a:spLocks noChangeShapeType="1"/>
                </p:cNvSpPr>
                <p:nvPr/>
              </p:nvSpPr>
              <p:spPr bwMode="auto">
                <a:xfrm>
                  <a:off x="4590" y="303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38" name="Line 27">
                  <a:extLst>
                    <a:ext uri="{FF2B5EF4-FFF2-40B4-BE49-F238E27FC236}">
                      <a16:creationId xmlns:a16="http://schemas.microsoft.com/office/drawing/2014/main" id="{17DEFD25-82BB-6545-B3F0-B1240F51A5F2}"/>
                    </a:ext>
                  </a:extLst>
                </p:cNvPr>
                <p:cNvSpPr>
                  <a:spLocks noChangeShapeType="1"/>
                </p:cNvSpPr>
                <p:nvPr/>
              </p:nvSpPr>
              <p:spPr bwMode="auto">
                <a:xfrm>
                  <a:off x="4651" y="303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39" name="Line 28">
                  <a:extLst>
                    <a:ext uri="{FF2B5EF4-FFF2-40B4-BE49-F238E27FC236}">
                      <a16:creationId xmlns:a16="http://schemas.microsoft.com/office/drawing/2014/main" id="{694FC287-3940-D144-83E9-13190F74DAFE}"/>
                    </a:ext>
                  </a:extLst>
                </p:cNvPr>
                <p:cNvSpPr>
                  <a:spLocks noChangeShapeType="1"/>
                </p:cNvSpPr>
                <p:nvPr/>
              </p:nvSpPr>
              <p:spPr bwMode="auto">
                <a:xfrm>
                  <a:off x="4707" y="303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40" name="Line 29">
                  <a:extLst>
                    <a:ext uri="{FF2B5EF4-FFF2-40B4-BE49-F238E27FC236}">
                      <a16:creationId xmlns:a16="http://schemas.microsoft.com/office/drawing/2014/main" id="{BAE767AB-23DB-7E44-99F4-F11132275415}"/>
                    </a:ext>
                  </a:extLst>
                </p:cNvPr>
                <p:cNvSpPr>
                  <a:spLocks noChangeShapeType="1"/>
                </p:cNvSpPr>
                <p:nvPr/>
              </p:nvSpPr>
              <p:spPr bwMode="auto">
                <a:xfrm>
                  <a:off x="4422" y="3034"/>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41" name="Rectangle 30">
                  <a:extLst>
                    <a:ext uri="{FF2B5EF4-FFF2-40B4-BE49-F238E27FC236}">
                      <a16:creationId xmlns:a16="http://schemas.microsoft.com/office/drawing/2014/main" id="{49A7C92C-8BD2-6B47-9196-5E60999B8B0F}"/>
                    </a:ext>
                  </a:extLst>
                </p:cNvPr>
                <p:cNvSpPr>
                  <a:spLocks noChangeArrowheads="1"/>
                </p:cNvSpPr>
                <p:nvPr/>
              </p:nvSpPr>
              <p:spPr bwMode="auto">
                <a:xfrm>
                  <a:off x="4328" y="3173"/>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42" name="Rectangle 31">
                  <a:extLst>
                    <a:ext uri="{FF2B5EF4-FFF2-40B4-BE49-F238E27FC236}">
                      <a16:creationId xmlns:a16="http://schemas.microsoft.com/office/drawing/2014/main" id="{C3A9FD5C-54B1-7D45-B12D-299767B3ACED}"/>
                    </a:ext>
                  </a:extLst>
                </p:cNvPr>
                <p:cNvSpPr>
                  <a:spLocks noChangeArrowheads="1"/>
                </p:cNvSpPr>
                <p:nvPr/>
              </p:nvSpPr>
              <p:spPr bwMode="auto">
                <a:xfrm>
                  <a:off x="4414" y="3173"/>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43" name="Rectangle 32">
                  <a:extLst>
                    <a:ext uri="{FF2B5EF4-FFF2-40B4-BE49-F238E27FC236}">
                      <a16:creationId xmlns:a16="http://schemas.microsoft.com/office/drawing/2014/main" id="{2DFC74AC-2A06-B94B-9404-34F755D7199B}"/>
                    </a:ext>
                  </a:extLst>
                </p:cNvPr>
                <p:cNvSpPr>
                  <a:spLocks noChangeArrowheads="1"/>
                </p:cNvSpPr>
                <p:nvPr/>
              </p:nvSpPr>
              <p:spPr bwMode="auto">
                <a:xfrm>
                  <a:off x="4500" y="3172"/>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44" name="Rectangle 33">
                  <a:extLst>
                    <a:ext uri="{FF2B5EF4-FFF2-40B4-BE49-F238E27FC236}">
                      <a16:creationId xmlns:a16="http://schemas.microsoft.com/office/drawing/2014/main" id="{9821B6CC-315C-8446-BDFF-A89664E7046B}"/>
                    </a:ext>
                  </a:extLst>
                </p:cNvPr>
                <p:cNvSpPr>
                  <a:spLocks noChangeArrowheads="1"/>
                </p:cNvSpPr>
                <p:nvPr/>
              </p:nvSpPr>
              <p:spPr bwMode="auto">
                <a:xfrm>
                  <a:off x="4597" y="3170"/>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45" name="Rectangle 34">
                  <a:extLst>
                    <a:ext uri="{FF2B5EF4-FFF2-40B4-BE49-F238E27FC236}">
                      <a16:creationId xmlns:a16="http://schemas.microsoft.com/office/drawing/2014/main" id="{DAB5F22E-A0E3-4743-8405-E2AEEFFCADE0}"/>
                    </a:ext>
                  </a:extLst>
                </p:cNvPr>
                <p:cNvSpPr>
                  <a:spLocks noChangeArrowheads="1"/>
                </p:cNvSpPr>
                <p:nvPr/>
              </p:nvSpPr>
              <p:spPr bwMode="auto">
                <a:xfrm>
                  <a:off x="4693" y="3170"/>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grpSp>
        <p:grpSp>
          <p:nvGrpSpPr>
            <p:cNvPr id="16" name="Group 15">
              <a:extLst>
                <a:ext uri="{FF2B5EF4-FFF2-40B4-BE49-F238E27FC236}">
                  <a16:creationId xmlns:a16="http://schemas.microsoft.com/office/drawing/2014/main" id="{74EA5111-B6B7-B344-B449-F28A4145AF94}"/>
                </a:ext>
              </a:extLst>
            </p:cNvPr>
            <p:cNvGrpSpPr/>
            <p:nvPr/>
          </p:nvGrpSpPr>
          <p:grpSpPr>
            <a:xfrm>
              <a:off x="7241455" y="3576512"/>
              <a:ext cx="992187" cy="1254126"/>
              <a:chOff x="7241455" y="3576512"/>
              <a:chExt cx="992187" cy="1254126"/>
            </a:xfrm>
          </p:grpSpPr>
          <p:grpSp>
            <p:nvGrpSpPr>
              <p:cNvPr id="448" name="Group 356">
                <a:extLst>
                  <a:ext uri="{FF2B5EF4-FFF2-40B4-BE49-F238E27FC236}">
                    <a16:creationId xmlns:a16="http://schemas.microsoft.com/office/drawing/2014/main" id="{E94FBB23-E0FF-2E4C-ADA9-B7693567EB7C}"/>
                  </a:ext>
                </a:extLst>
              </p:cNvPr>
              <p:cNvGrpSpPr>
                <a:grpSpLocks/>
              </p:cNvGrpSpPr>
              <p:nvPr/>
            </p:nvGrpSpPr>
            <p:grpSpPr bwMode="auto">
              <a:xfrm>
                <a:off x="7241455" y="3576512"/>
                <a:ext cx="477838" cy="715963"/>
                <a:chOff x="4140" y="429"/>
                <a:chExt cx="1425" cy="2396"/>
              </a:xfrm>
            </p:grpSpPr>
            <p:sp>
              <p:nvSpPr>
                <p:cNvPr id="578" name="Freeform 357">
                  <a:extLst>
                    <a:ext uri="{FF2B5EF4-FFF2-40B4-BE49-F238E27FC236}">
                      <a16:creationId xmlns:a16="http://schemas.microsoft.com/office/drawing/2014/main" id="{83F8A882-2D18-F84A-A8B3-6AFE04482C34}"/>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79" name="Rectangle 358">
                  <a:extLst>
                    <a:ext uri="{FF2B5EF4-FFF2-40B4-BE49-F238E27FC236}">
                      <a16:creationId xmlns:a16="http://schemas.microsoft.com/office/drawing/2014/main" id="{9C1CE4E9-0931-724C-9C29-8D583A01FCBA}"/>
                    </a:ext>
                  </a:extLst>
                </p:cNvPr>
                <p:cNvSpPr>
                  <a:spLocks noChangeArrowheads="1"/>
                </p:cNvSpPr>
                <p:nvPr/>
              </p:nvSpPr>
              <p:spPr bwMode="auto">
                <a:xfrm>
                  <a:off x="4206" y="429"/>
                  <a:ext cx="1046"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80" name="Freeform 359">
                  <a:extLst>
                    <a:ext uri="{FF2B5EF4-FFF2-40B4-BE49-F238E27FC236}">
                      <a16:creationId xmlns:a16="http://schemas.microsoft.com/office/drawing/2014/main" id="{5EDD0773-DE61-DE40-83D1-11CAD8B59063}"/>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81" name="Freeform 360">
                  <a:extLst>
                    <a:ext uri="{FF2B5EF4-FFF2-40B4-BE49-F238E27FC236}">
                      <a16:creationId xmlns:a16="http://schemas.microsoft.com/office/drawing/2014/main" id="{52B4DD92-CFC5-9245-BB48-BB112C50A01B}"/>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82" name="Rectangle 361">
                  <a:extLst>
                    <a:ext uri="{FF2B5EF4-FFF2-40B4-BE49-F238E27FC236}">
                      <a16:creationId xmlns:a16="http://schemas.microsoft.com/office/drawing/2014/main" id="{D4F645E8-31AB-5245-8FAA-CAC16B245C38}"/>
                    </a:ext>
                  </a:extLst>
                </p:cNvPr>
                <p:cNvSpPr>
                  <a:spLocks noChangeArrowheads="1"/>
                </p:cNvSpPr>
                <p:nvPr/>
              </p:nvSpPr>
              <p:spPr bwMode="auto">
                <a:xfrm>
                  <a:off x="4211" y="695"/>
                  <a:ext cx="597" cy="48"/>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nvGrpSpPr>
                <p:cNvPr id="583" name="Group 362">
                  <a:extLst>
                    <a:ext uri="{FF2B5EF4-FFF2-40B4-BE49-F238E27FC236}">
                      <a16:creationId xmlns:a16="http://schemas.microsoft.com/office/drawing/2014/main" id="{EBFEFCB3-1DE5-534A-BB6F-F63DB31F192C}"/>
                    </a:ext>
                  </a:extLst>
                </p:cNvPr>
                <p:cNvGrpSpPr>
                  <a:grpSpLocks/>
                </p:cNvGrpSpPr>
                <p:nvPr/>
              </p:nvGrpSpPr>
              <p:grpSpPr bwMode="auto">
                <a:xfrm>
                  <a:off x="4749" y="668"/>
                  <a:ext cx="581" cy="145"/>
                  <a:chOff x="614" y="2568"/>
                  <a:chExt cx="725" cy="139"/>
                </a:xfrm>
              </p:grpSpPr>
              <p:sp>
                <p:nvSpPr>
                  <p:cNvPr id="608" name="AutoShape 363">
                    <a:extLst>
                      <a:ext uri="{FF2B5EF4-FFF2-40B4-BE49-F238E27FC236}">
                        <a16:creationId xmlns:a16="http://schemas.microsoft.com/office/drawing/2014/main" id="{F74423DF-E08E-F346-B899-EAB3551FCA35}"/>
                      </a:ext>
                    </a:extLst>
                  </p:cNvPr>
                  <p:cNvSpPr>
                    <a:spLocks noChangeArrowheads="1"/>
                  </p:cNvSpPr>
                  <p:nvPr/>
                </p:nvSpPr>
                <p:spPr bwMode="auto">
                  <a:xfrm>
                    <a:off x="616" y="2568"/>
                    <a:ext cx="721" cy="138"/>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609" name="AutoShape 364">
                    <a:extLst>
                      <a:ext uri="{FF2B5EF4-FFF2-40B4-BE49-F238E27FC236}">
                        <a16:creationId xmlns:a16="http://schemas.microsoft.com/office/drawing/2014/main" id="{4FF1799F-7FEB-6F4A-9DBF-9929B67C8977}"/>
                      </a:ext>
                    </a:extLst>
                  </p:cNvPr>
                  <p:cNvSpPr>
                    <a:spLocks noChangeArrowheads="1"/>
                  </p:cNvSpPr>
                  <p:nvPr/>
                </p:nvSpPr>
                <p:spPr bwMode="auto">
                  <a:xfrm>
                    <a:off x="634" y="2583"/>
                    <a:ext cx="685"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sp>
              <p:nvSpPr>
                <p:cNvPr id="584" name="Rectangle 365">
                  <a:extLst>
                    <a:ext uri="{FF2B5EF4-FFF2-40B4-BE49-F238E27FC236}">
                      <a16:creationId xmlns:a16="http://schemas.microsoft.com/office/drawing/2014/main" id="{B07FB88B-4AAA-E84E-9D0B-2BFBEC9383D1}"/>
                    </a:ext>
                  </a:extLst>
                </p:cNvPr>
                <p:cNvSpPr>
                  <a:spLocks noChangeArrowheads="1"/>
                </p:cNvSpPr>
                <p:nvPr/>
              </p:nvSpPr>
              <p:spPr bwMode="auto">
                <a:xfrm>
                  <a:off x="4225" y="1019"/>
                  <a:ext cx="597" cy="48"/>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nvGrpSpPr>
                <p:cNvPr id="585" name="Group 366">
                  <a:extLst>
                    <a:ext uri="{FF2B5EF4-FFF2-40B4-BE49-F238E27FC236}">
                      <a16:creationId xmlns:a16="http://schemas.microsoft.com/office/drawing/2014/main" id="{A3E91AB2-1E99-EB48-89FF-E9A629275BA4}"/>
                    </a:ext>
                  </a:extLst>
                </p:cNvPr>
                <p:cNvGrpSpPr>
                  <a:grpSpLocks/>
                </p:cNvGrpSpPr>
                <p:nvPr/>
              </p:nvGrpSpPr>
              <p:grpSpPr bwMode="auto">
                <a:xfrm>
                  <a:off x="4747" y="994"/>
                  <a:ext cx="581" cy="134"/>
                  <a:chOff x="614" y="2568"/>
                  <a:chExt cx="725" cy="139"/>
                </a:xfrm>
              </p:grpSpPr>
              <p:sp>
                <p:nvSpPr>
                  <p:cNvPr id="606" name="AutoShape 367">
                    <a:extLst>
                      <a:ext uri="{FF2B5EF4-FFF2-40B4-BE49-F238E27FC236}">
                        <a16:creationId xmlns:a16="http://schemas.microsoft.com/office/drawing/2014/main" id="{F3BF2799-81E1-EB48-82D8-0C7388FC1D12}"/>
                      </a:ext>
                    </a:extLst>
                  </p:cNvPr>
                  <p:cNvSpPr>
                    <a:spLocks noChangeArrowheads="1"/>
                  </p:cNvSpPr>
                  <p:nvPr/>
                </p:nvSpPr>
                <p:spPr bwMode="auto">
                  <a:xfrm>
                    <a:off x="613" y="2566"/>
                    <a:ext cx="727" cy="143"/>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607" name="AutoShape 368">
                    <a:extLst>
                      <a:ext uri="{FF2B5EF4-FFF2-40B4-BE49-F238E27FC236}">
                        <a16:creationId xmlns:a16="http://schemas.microsoft.com/office/drawing/2014/main" id="{40815B01-E265-EF4D-B7AD-0310DB1E52A3}"/>
                      </a:ext>
                    </a:extLst>
                  </p:cNvPr>
                  <p:cNvSpPr>
                    <a:spLocks noChangeArrowheads="1"/>
                  </p:cNvSpPr>
                  <p:nvPr/>
                </p:nvSpPr>
                <p:spPr bwMode="auto">
                  <a:xfrm>
                    <a:off x="630" y="2583"/>
                    <a:ext cx="691"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sp>
              <p:nvSpPr>
                <p:cNvPr id="586" name="Rectangle 369">
                  <a:extLst>
                    <a:ext uri="{FF2B5EF4-FFF2-40B4-BE49-F238E27FC236}">
                      <a16:creationId xmlns:a16="http://schemas.microsoft.com/office/drawing/2014/main" id="{D725FCD3-6F82-BD46-A54E-AD91C9C01D0C}"/>
                    </a:ext>
                  </a:extLst>
                </p:cNvPr>
                <p:cNvSpPr>
                  <a:spLocks noChangeArrowheads="1"/>
                </p:cNvSpPr>
                <p:nvPr/>
              </p:nvSpPr>
              <p:spPr bwMode="auto">
                <a:xfrm>
                  <a:off x="4216" y="1359"/>
                  <a:ext cx="597" cy="48"/>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87" name="Rectangle 370">
                  <a:extLst>
                    <a:ext uri="{FF2B5EF4-FFF2-40B4-BE49-F238E27FC236}">
                      <a16:creationId xmlns:a16="http://schemas.microsoft.com/office/drawing/2014/main" id="{EECD261C-17CF-5541-AF55-4668703B9D75}"/>
                    </a:ext>
                  </a:extLst>
                </p:cNvPr>
                <p:cNvSpPr>
                  <a:spLocks noChangeArrowheads="1"/>
                </p:cNvSpPr>
                <p:nvPr/>
              </p:nvSpPr>
              <p:spPr bwMode="auto">
                <a:xfrm>
                  <a:off x="4230" y="1656"/>
                  <a:ext cx="592" cy="48"/>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nvGrpSpPr>
                <p:cNvPr id="588" name="Group 371">
                  <a:extLst>
                    <a:ext uri="{FF2B5EF4-FFF2-40B4-BE49-F238E27FC236}">
                      <a16:creationId xmlns:a16="http://schemas.microsoft.com/office/drawing/2014/main" id="{59C6E391-34C0-6749-ADF1-A8C086AE5EFA}"/>
                    </a:ext>
                  </a:extLst>
                </p:cNvPr>
                <p:cNvGrpSpPr>
                  <a:grpSpLocks/>
                </p:cNvGrpSpPr>
                <p:nvPr/>
              </p:nvGrpSpPr>
              <p:grpSpPr bwMode="auto">
                <a:xfrm>
                  <a:off x="4735" y="1627"/>
                  <a:ext cx="582" cy="151"/>
                  <a:chOff x="614" y="2568"/>
                  <a:chExt cx="725" cy="139"/>
                </a:xfrm>
              </p:grpSpPr>
              <p:sp>
                <p:nvSpPr>
                  <p:cNvPr id="604" name="AutoShape 372">
                    <a:extLst>
                      <a:ext uri="{FF2B5EF4-FFF2-40B4-BE49-F238E27FC236}">
                        <a16:creationId xmlns:a16="http://schemas.microsoft.com/office/drawing/2014/main" id="{464BBA8C-E6AB-BF4F-A793-C3FE2EB21E3A}"/>
                      </a:ext>
                    </a:extLst>
                  </p:cNvPr>
                  <p:cNvSpPr>
                    <a:spLocks noChangeArrowheads="1"/>
                  </p:cNvSpPr>
                  <p:nvPr/>
                </p:nvSpPr>
                <p:spPr bwMode="auto">
                  <a:xfrm>
                    <a:off x="616" y="2570"/>
                    <a:ext cx="725"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605" name="AutoShape 373">
                    <a:extLst>
                      <a:ext uri="{FF2B5EF4-FFF2-40B4-BE49-F238E27FC236}">
                        <a16:creationId xmlns:a16="http://schemas.microsoft.com/office/drawing/2014/main" id="{A595B797-10DB-C24B-ADD1-006D1A2CC826}"/>
                      </a:ext>
                    </a:extLst>
                  </p:cNvPr>
                  <p:cNvSpPr>
                    <a:spLocks noChangeArrowheads="1"/>
                  </p:cNvSpPr>
                  <p:nvPr/>
                </p:nvSpPr>
                <p:spPr bwMode="auto">
                  <a:xfrm>
                    <a:off x="634" y="2585"/>
                    <a:ext cx="690" cy="108"/>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sp>
              <p:nvSpPr>
                <p:cNvPr id="589" name="Freeform 374">
                  <a:extLst>
                    <a:ext uri="{FF2B5EF4-FFF2-40B4-BE49-F238E27FC236}">
                      <a16:creationId xmlns:a16="http://schemas.microsoft.com/office/drawing/2014/main" id="{9EF523C5-BBA5-CC44-9C9B-8D6BBA2FB836}"/>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nvGrpSpPr>
                <p:cNvPr id="590" name="Group 375">
                  <a:extLst>
                    <a:ext uri="{FF2B5EF4-FFF2-40B4-BE49-F238E27FC236}">
                      <a16:creationId xmlns:a16="http://schemas.microsoft.com/office/drawing/2014/main" id="{21A7BCE0-C905-7245-9132-B22060D65238}"/>
                    </a:ext>
                  </a:extLst>
                </p:cNvPr>
                <p:cNvGrpSpPr>
                  <a:grpSpLocks/>
                </p:cNvGrpSpPr>
                <p:nvPr/>
              </p:nvGrpSpPr>
              <p:grpSpPr bwMode="auto">
                <a:xfrm>
                  <a:off x="4739" y="1327"/>
                  <a:ext cx="582" cy="139"/>
                  <a:chOff x="614" y="2568"/>
                  <a:chExt cx="725" cy="139"/>
                </a:xfrm>
              </p:grpSpPr>
              <p:sp>
                <p:nvSpPr>
                  <p:cNvPr id="602" name="AutoShape 376">
                    <a:extLst>
                      <a:ext uri="{FF2B5EF4-FFF2-40B4-BE49-F238E27FC236}">
                        <a16:creationId xmlns:a16="http://schemas.microsoft.com/office/drawing/2014/main" id="{8662D52E-AA25-6B4C-87A1-ADE96C3E7EBC}"/>
                      </a:ext>
                    </a:extLst>
                  </p:cNvPr>
                  <p:cNvSpPr>
                    <a:spLocks noChangeArrowheads="1"/>
                  </p:cNvSpPr>
                  <p:nvPr/>
                </p:nvSpPr>
                <p:spPr bwMode="auto">
                  <a:xfrm>
                    <a:off x="629" y="2568"/>
                    <a:ext cx="702" cy="138"/>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603" name="AutoShape 377">
                    <a:extLst>
                      <a:ext uri="{FF2B5EF4-FFF2-40B4-BE49-F238E27FC236}">
                        <a16:creationId xmlns:a16="http://schemas.microsoft.com/office/drawing/2014/main" id="{0DB37A7B-978A-FF4B-896E-D4181E5F806E}"/>
                      </a:ext>
                    </a:extLst>
                  </p:cNvPr>
                  <p:cNvSpPr>
                    <a:spLocks noChangeArrowheads="1"/>
                  </p:cNvSpPr>
                  <p:nvPr/>
                </p:nvSpPr>
                <p:spPr bwMode="auto">
                  <a:xfrm>
                    <a:off x="634" y="2584"/>
                    <a:ext cx="672"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sp>
              <p:nvSpPr>
                <p:cNvPr id="591" name="Rectangle 378">
                  <a:extLst>
                    <a:ext uri="{FF2B5EF4-FFF2-40B4-BE49-F238E27FC236}">
                      <a16:creationId xmlns:a16="http://schemas.microsoft.com/office/drawing/2014/main" id="{B290BD75-E362-B344-A460-F9BB76BE6AFD}"/>
                    </a:ext>
                  </a:extLst>
                </p:cNvPr>
                <p:cNvSpPr>
                  <a:spLocks noChangeArrowheads="1"/>
                </p:cNvSpPr>
                <p:nvPr/>
              </p:nvSpPr>
              <p:spPr bwMode="auto">
                <a:xfrm>
                  <a:off x="5248" y="429"/>
                  <a:ext cx="71" cy="2290"/>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92" name="Freeform 379">
                  <a:extLst>
                    <a:ext uri="{FF2B5EF4-FFF2-40B4-BE49-F238E27FC236}">
                      <a16:creationId xmlns:a16="http://schemas.microsoft.com/office/drawing/2014/main" id="{79B15B23-8A2F-934E-9C61-06ABF9B8B365}"/>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93" name="Freeform 380">
                  <a:extLst>
                    <a:ext uri="{FF2B5EF4-FFF2-40B4-BE49-F238E27FC236}">
                      <a16:creationId xmlns:a16="http://schemas.microsoft.com/office/drawing/2014/main" id="{469D94BF-4B49-C849-B61B-9F7323E2D403}"/>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94" name="Oval 381">
                  <a:extLst>
                    <a:ext uri="{FF2B5EF4-FFF2-40B4-BE49-F238E27FC236}">
                      <a16:creationId xmlns:a16="http://schemas.microsoft.com/office/drawing/2014/main" id="{DD6BD772-CB8F-5D41-8B4D-D90DBB916A9C}"/>
                    </a:ext>
                  </a:extLst>
                </p:cNvPr>
                <p:cNvSpPr>
                  <a:spLocks noChangeArrowheads="1"/>
                </p:cNvSpPr>
                <p:nvPr/>
              </p:nvSpPr>
              <p:spPr bwMode="auto">
                <a:xfrm>
                  <a:off x="5518" y="2612"/>
                  <a:ext cx="47" cy="96"/>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95" name="Freeform 382">
                  <a:extLst>
                    <a:ext uri="{FF2B5EF4-FFF2-40B4-BE49-F238E27FC236}">
                      <a16:creationId xmlns:a16="http://schemas.microsoft.com/office/drawing/2014/main" id="{E75141AB-B05A-D643-89AE-5FE2CD0634F8}"/>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96" name="AutoShape 383">
                  <a:extLst>
                    <a:ext uri="{FF2B5EF4-FFF2-40B4-BE49-F238E27FC236}">
                      <a16:creationId xmlns:a16="http://schemas.microsoft.com/office/drawing/2014/main" id="{CB79249E-240C-7C4E-9C97-68F86E877A10}"/>
                    </a:ext>
                  </a:extLst>
                </p:cNvPr>
                <p:cNvSpPr>
                  <a:spLocks noChangeArrowheads="1"/>
                </p:cNvSpPr>
                <p:nvPr/>
              </p:nvSpPr>
              <p:spPr bwMode="auto">
                <a:xfrm>
                  <a:off x="4140" y="2676"/>
                  <a:ext cx="1198" cy="149"/>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97" name="AutoShape 384">
                  <a:extLst>
                    <a:ext uri="{FF2B5EF4-FFF2-40B4-BE49-F238E27FC236}">
                      <a16:creationId xmlns:a16="http://schemas.microsoft.com/office/drawing/2014/main" id="{AFE02841-E545-6D43-9842-35F1873A31CA}"/>
                    </a:ext>
                  </a:extLst>
                </p:cNvPr>
                <p:cNvSpPr>
                  <a:spLocks noChangeArrowheads="1"/>
                </p:cNvSpPr>
                <p:nvPr/>
              </p:nvSpPr>
              <p:spPr bwMode="auto">
                <a:xfrm>
                  <a:off x="4206" y="2713"/>
                  <a:ext cx="1070" cy="80"/>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98" name="Oval 385">
                  <a:extLst>
                    <a:ext uri="{FF2B5EF4-FFF2-40B4-BE49-F238E27FC236}">
                      <a16:creationId xmlns:a16="http://schemas.microsoft.com/office/drawing/2014/main" id="{DF028839-2C39-E346-9828-0EEC6CA8F14E}"/>
                    </a:ext>
                  </a:extLst>
                </p:cNvPr>
                <p:cNvSpPr>
                  <a:spLocks noChangeArrowheads="1"/>
                </p:cNvSpPr>
                <p:nvPr/>
              </p:nvSpPr>
              <p:spPr bwMode="auto">
                <a:xfrm>
                  <a:off x="4306" y="2384"/>
                  <a:ext cx="161" cy="143"/>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99" name="Oval 386">
                  <a:extLst>
                    <a:ext uri="{FF2B5EF4-FFF2-40B4-BE49-F238E27FC236}">
                      <a16:creationId xmlns:a16="http://schemas.microsoft.com/office/drawing/2014/main" id="{6996D80D-9F55-9848-983C-5CF57CA3112C}"/>
                    </a:ext>
                  </a:extLst>
                </p:cNvPr>
                <p:cNvSpPr>
                  <a:spLocks noChangeArrowheads="1"/>
                </p:cNvSpPr>
                <p:nvPr/>
              </p:nvSpPr>
              <p:spPr bwMode="auto">
                <a:xfrm>
                  <a:off x="4486" y="2384"/>
                  <a:ext cx="161" cy="143"/>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2000" b="0" i="0" u="none" strike="noStrike" kern="0" cap="none" spc="0" normalizeH="0" baseline="0" noProof="0" dirty="0">
                    <a:ln>
                      <a:noFill/>
                    </a:ln>
                    <a:solidFill>
                      <a:srgbClr val="FF0000"/>
                    </a:solidFill>
                    <a:effectLst/>
                    <a:uLnTx/>
                    <a:uFillTx/>
                    <a:latin typeface="Calibri" panose="020F0502020204030204"/>
                    <a:ea typeface="ＭＳ Ｐゴシック" panose="020B0600070205080204" pitchFamily="34" charset="-128"/>
                    <a:cs typeface="Arial" panose="020B0604020202020204" pitchFamily="34" charset="0"/>
                  </a:endParaRPr>
                </a:p>
              </p:txBody>
            </p:sp>
            <p:sp>
              <p:nvSpPr>
                <p:cNvPr id="600" name="Oval 387">
                  <a:extLst>
                    <a:ext uri="{FF2B5EF4-FFF2-40B4-BE49-F238E27FC236}">
                      <a16:creationId xmlns:a16="http://schemas.microsoft.com/office/drawing/2014/main" id="{5F857B48-B4B0-8742-B029-9B1DE2020610}"/>
                    </a:ext>
                  </a:extLst>
                </p:cNvPr>
                <p:cNvSpPr>
                  <a:spLocks noChangeArrowheads="1"/>
                </p:cNvSpPr>
                <p:nvPr/>
              </p:nvSpPr>
              <p:spPr bwMode="auto">
                <a:xfrm>
                  <a:off x="4661" y="2379"/>
                  <a:ext cx="161" cy="143"/>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601" name="Rectangle 388">
                  <a:extLst>
                    <a:ext uri="{FF2B5EF4-FFF2-40B4-BE49-F238E27FC236}">
                      <a16:creationId xmlns:a16="http://schemas.microsoft.com/office/drawing/2014/main" id="{C5C7B7F3-1D8A-8641-8A5D-BAA406A899E3}"/>
                    </a:ext>
                  </a:extLst>
                </p:cNvPr>
                <p:cNvSpPr>
                  <a:spLocks noChangeArrowheads="1"/>
                </p:cNvSpPr>
                <p:nvPr/>
              </p:nvSpPr>
              <p:spPr bwMode="auto">
                <a:xfrm>
                  <a:off x="5063" y="1837"/>
                  <a:ext cx="85" cy="760"/>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grpSp>
            <p:nvGrpSpPr>
              <p:cNvPr id="452" name="Group 60">
                <a:extLst>
                  <a:ext uri="{FF2B5EF4-FFF2-40B4-BE49-F238E27FC236}">
                    <a16:creationId xmlns:a16="http://schemas.microsoft.com/office/drawing/2014/main" id="{1D0A3D53-03AA-0E40-B5FB-181B8E2FEA1E}"/>
                  </a:ext>
                </a:extLst>
              </p:cNvPr>
              <p:cNvGrpSpPr>
                <a:grpSpLocks/>
              </p:cNvGrpSpPr>
              <p:nvPr/>
            </p:nvGrpSpPr>
            <p:grpSpPr bwMode="auto">
              <a:xfrm>
                <a:off x="7424017" y="3781300"/>
                <a:ext cx="809625" cy="1049338"/>
                <a:chOff x="4296" y="2627"/>
                <a:chExt cx="510" cy="661"/>
              </a:xfrm>
            </p:grpSpPr>
            <p:sp>
              <p:nvSpPr>
                <p:cNvPr id="516" name="Rectangle 61">
                  <a:extLst>
                    <a:ext uri="{FF2B5EF4-FFF2-40B4-BE49-F238E27FC236}">
                      <a16:creationId xmlns:a16="http://schemas.microsoft.com/office/drawing/2014/main" id="{09E3AC14-3A72-6246-B449-8586196CBAF9}"/>
                    </a:ext>
                  </a:extLst>
                </p:cNvPr>
                <p:cNvSpPr>
                  <a:spLocks noChangeArrowheads="1"/>
                </p:cNvSpPr>
                <p:nvPr/>
              </p:nvSpPr>
              <p:spPr bwMode="auto">
                <a:xfrm>
                  <a:off x="4296" y="2652"/>
                  <a:ext cx="510" cy="636"/>
                </a:xfrm>
                <a:prstGeom prst="rect">
                  <a:avLst/>
                </a:prstGeom>
                <a:solidFill>
                  <a:srgbClr val="CCCCFF"/>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17" name="Text Box 62">
                  <a:extLst>
                    <a:ext uri="{FF2B5EF4-FFF2-40B4-BE49-F238E27FC236}">
                      <a16:creationId xmlns:a16="http://schemas.microsoft.com/office/drawing/2014/main" id="{D2A4573A-250B-6A45-8C10-896845686927}"/>
                    </a:ext>
                  </a:extLst>
                </p:cNvPr>
                <p:cNvSpPr txBox="1">
                  <a:spLocks noChangeArrowheads="1"/>
                </p:cNvSpPr>
                <p:nvPr/>
              </p:nvSpPr>
              <p:spPr bwMode="auto">
                <a:xfrm>
                  <a:off x="4298" y="2627"/>
                  <a:ext cx="485"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mail</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server</a:t>
                  </a:r>
                  <a:endParaRPr kumimoji="0" lang="en-US" altLang="en-US" sz="2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18" name="Rectangle 63">
                  <a:extLst>
                    <a:ext uri="{FF2B5EF4-FFF2-40B4-BE49-F238E27FC236}">
                      <a16:creationId xmlns:a16="http://schemas.microsoft.com/office/drawing/2014/main" id="{40146E01-E619-F546-B029-CBBAAF30C82C}"/>
                    </a:ext>
                  </a:extLst>
                </p:cNvPr>
                <p:cNvSpPr>
                  <a:spLocks noChangeArrowheads="1"/>
                </p:cNvSpPr>
                <p:nvPr/>
              </p:nvSpPr>
              <p:spPr bwMode="auto">
                <a:xfrm>
                  <a:off x="4320" y="3006"/>
                  <a:ext cx="450" cy="120"/>
                </a:xfrm>
                <a:prstGeom prst="rect">
                  <a:avLst/>
                </a:prstGeom>
                <a:solidFill>
                  <a:srgbClr val="00FF00"/>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19" name="Line 64">
                  <a:extLst>
                    <a:ext uri="{FF2B5EF4-FFF2-40B4-BE49-F238E27FC236}">
                      <a16:creationId xmlns:a16="http://schemas.microsoft.com/office/drawing/2014/main" id="{FCC8A08D-9C98-EB41-A948-990137F339D3}"/>
                    </a:ext>
                  </a:extLst>
                </p:cNvPr>
                <p:cNvSpPr>
                  <a:spLocks noChangeShapeType="1"/>
                </p:cNvSpPr>
                <p:nvPr/>
              </p:nvSpPr>
              <p:spPr bwMode="auto">
                <a:xfrm>
                  <a:off x="4369" y="3034"/>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20" name="Line 65">
                  <a:extLst>
                    <a:ext uri="{FF2B5EF4-FFF2-40B4-BE49-F238E27FC236}">
                      <a16:creationId xmlns:a16="http://schemas.microsoft.com/office/drawing/2014/main" id="{75D0D962-9B47-2146-995B-5D3637B8EB22}"/>
                    </a:ext>
                  </a:extLst>
                </p:cNvPr>
                <p:cNvSpPr>
                  <a:spLocks noChangeShapeType="1"/>
                </p:cNvSpPr>
                <p:nvPr/>
              </p:nvSpPr>
              <p:spPr bwMode="auto">
                <a:xfrm>
                  <a:off x="4478" y="303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21" name="Line 66">
                  <a:extLst>
                    <a:ext uri="{FF2B5EF4-FFF2-40B4-BE49-F238E27FC236}">
                      <a16:creationId xmlns:a16="http://schemas.microsoft.com/office/drawing/2014/main" id="{4362F887-D4F4-4343-A7F9-49AF2E8600DC}"/>
                    </a:ext>
                  </a:extLst>
                </p:cNvPr>
                <p:cNvSpPr>
                  <a:spLocks noChangeShapeType="1"/>
                </p:cNvSpPr>
                <p:nvPr/>
              </p:nvSpPr>
              <p:spPr bwMode="auto">
                <a:xfrm>
                  <a:off x="4533" y="3035"/>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22" name="Line 67">
                  <a:extLst>
                    <a:ext uri="{FF2B5EF4-FFF2-40B4-BE49-F238E27FC236}">
                      <a16:creationId xmlns:a16="http://schemas.microsoft.com/office/drawing/2014/main" id="{4A49EBF7-F329-CC4A-8B42-F722F308574D}"/>
                    </a:ext>
                  </a:extLst>
                </p:cNvPr>
                <p:cNvSpPr>
                  <a:spLocks noChangeShapeType="1"/>
                </p:cNvSpPr>
                <p:nvPr/>
              </p:nvSpPr>
              <p:spPr bwMode="auto">
                <a:xfrm>
                  <a:off x="4590" y="303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23" name="Line 68">
                  <a:extLst>
                    <a:ext uri="{FF2B5EF4-FFF2-40B4-BE49-F238E27FC236}">
                      <a16:creationId xmlns:a16="http://schemas.microsoft.com/office/drawing/2014/main" id="{82EFD27F-3B61-A346-B083-AAFCDF0EA5BB}"/>
                    </a:ext>
                  </a:extLst>
                </p:cNvPr>
                <p:cNvSpPr>
                  <a:spLocks noChangeShapeType="1"/>
                </p:cNvSpPr>
                <p:nvPr/>
              </p:nvSpPr>
              <p:spPr bwMode="auto">
                <a:xfrm>
                  <a:off x="4651" y="303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24" name="Line 69">
                  <a:extLst>
                    <a:ext uri="{FF2B5EF4-FFF2-40B4-BE49-F238E27FC236}">
                      <a16:creationId xmlns:a16="http://schemas.microsoft.com/office/drawing/2014/main" id="{6C135136-1AE0-D94F-997B-F186DFAB8A21}"/>
                    </a:ext>
                  </a:extLst>
                </p:cNvPr>
                <p:cNvSpPr>
                  <a:spLocks noChangeShapeType="1"/>
                </p:cNvSpPr>
                <p:nvPr/>
              </p:nvSpPr>
              <p:spPr bwMode="auto">
                <a:xfrm>
                  <a:off x="4707" y="303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25" name="Line 70">
                  <a:extLst>
                    <a:ext uri="{FF2B5EF4-FFF2-40B4-BE49-F238E27FC236}">
                      <a16:creationId xmlns:a16="http://schemas.microsoft.com/office/drawing/2014/main" id="{016DC3AC-C1A5-5A41-8B1E-93A178B84A55}"/>
                    </a:ext>
                  </a:extLst>
                </p:cNvPr>
                <p:cNvSpPr>
                  <a:spLocks noChangeShapeType="1"/>
                </p:cNvSpPr>
                <p:nvPr/>
              </p:nvSpPr>
              <p:spPr bwMode="auto">
                <a:xfrm>
                  <a:off x="4422" y="3034"/>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26" name="Rectangle 71">
                  <a:extLst>
                    <a:ext uri="{FF2B5EF4-FFF2-40B4-BE49-F238E27FC236}">
                      <a16:creationId xmlns:a16="http://schemas.microsoft.com/office/drawing/2014/main" id="{F20CF242-1809-FA43-9084-68A8CC4F3F9A}"/>
                    </a:ext>
                  </a:extLst>
                </p:cNvPr>
                <p:cNvSpPr>
                  <a:spLocks noChangeArrowheads="1"/>
                </p:cNvSpPr>
                <p:nvPr/>
              </p:nvSpPr>
              <p:spPr bwMode="auto">
                <a:xfrm>
                  <a:off x="4328" y="3173"/>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27" name="Rectangle 72">
                  <a:extLst>
                    <a:ext uri="{FF2B5EF4-FFF2-40B4-BE49-F238E27FC236}">
                      <a16:creationId xmlns:a16="http://schemas.microsoft.com/office/drawing/2014/main" id="{A951A319-F2ED-E54B-BC34-067EB07B743B}"/>
                    </a:ext>
                  </a:extLst>
                </p:cNvPr>
                <p:cNvSpPr>
                  <a:spLocks noChangeArrowheads="1"/>
                </p:cNvSpPr>
                <p:nvPr/>
              </p:nvSpPr>
              <p:spPr bwMode="auto">
                <a:xfrm>
                  <a:off x="4414" y="3173"/>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28" name="Rectangle 73">
                  <a:extLst>
                    <a:ext uri="{FF2B5EF4-FFF2-40B4-BE49-F238E27FC236}">
                      <a16:creationId xmlns:a16="http://schemas.microsoft.com/office/drawing/2014/main" id="{C9389D47-A050-7E4E-9C99-66E158B1320A}"/>
                    </a:ext>
                  </a:extLst>
                </p:cNvPr>
                <p:cNvSpPr>
                  <a:spLocks noChangeArrowheads="1"/>
                </p:cNvSpPr>
                <p:nvPr/>
              </p:nvSpPr>
              <p:spPr bwMode="auto">
                <a:xfrm>
                  <a:off x="4500" y="3172"/>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29" name="Rectangle 74">
                  <a:extLst>
                    <a:ext uri="{FF2B5EF4-FFF2-40B4-BE49-F238E27FC236}">
                      <a16:creationId xmlns:a16="http://schemas.microsoft.com/office/drawing/2014/main" id="{82A09EAE-ECEF-4840-9456-E78E9477533D}"/>
                    </a:ext>
                  </a:extLst>
                </p:cNvPr>
                <p:cNvSpPr>
                  <a:spLocks noChangeArrowheads="1"/>
                </p:cNvSpPr>
                <p:nvPr/>
              </p:nvSpPr>
              <p:spPr bwMode="auto">
                <a:xfrm>
                  <a:off x="4597" y="3170"/>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30" name="Rectangle 75">
                  <a:extLst>
                    <a:ext uri="{FF2B5EF4-FFF2-40B4-BE49-F238E27FC236}">
                      <a16:creationId xmlns:a16="http://schemas.microsoft.com/office/drawing/2014/main" id="{98C78C1E-7887-EB4B-AF3E-B1E5417851B6}"/>
                    </a:ext>
                  </a:extLst>
                </p:cNvPr>
                <p:cNvSpPr>
                  <a:spLocks noChangeArrowheads="1"/>
                </p:cNvSpPr>
                <p:nvPr/>
              </p:nvSpPr>
              <p:spPr bwMode="auto">
                <a:xfrm>
                  <a:off x="4693" y="3170"/>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grpSp>
        <p:grpSp>
          <p:nvGrpSpPr>
            <p:cNvPr id="15" name="Group 14">
              <a:extLst>
                <a:ext uri="{FF2B5EF4-FFF2-40B4-BE49-F238E27FC236}">
                  <a16:creationId xmlns:a16="http://schemas.microsoft.com/office/drawing/2014/main" id="{9BC336C6-3436-2F4A-914E-3D65E6CDC4AC}"/>
                </a:ext>
              </a:extLst>
            </p:cNvPr>
            <p:cNvGrpSpPr/>
            <p:nvPr/>
          </p:nvGrpSpPr>
          <p:grpSpPr>
            <a:xfrm>
              <a:off x="7263680" y="1234950"/>
              <a:ext cx="969962" cy="1347788"/>
              <a:chOff x="7263680" y="1234950"/>
              <a:chExt cx="969962" cy="1347788"/>
            </a:xfrm>
          </p:grpSpPr>
          <p:grpSp>
            <p:nvGrpSpPr>
              <p:cNvPr id="449" name="Group 320">
                <a:extLst>
                  <a:ext uri="{FF2B5EF4-FFF2-40B4-BE49-F238E27FC236}">
                    <a16:creationId xmlns:a16="http://schemas.microsoft.com/office/drawing/2014/main" id="{340E8E49-51CF-6E45-9052-CF7181389F83}"/>
                  </a:ext>
                </a:extLst>
              </p:cNvPr>
              <p:cNvGrpSpPr>
                <a:grpSpLocks/>
              </p:cNvGrpSpPr>
              <p:nvPr/>
            </p:nvGrpSpPr>
            <p:grpSpPr bwMode="auto">
              <a:xfrm>
                <a:off x="7263680" y="1234950"/>
                <a:ext cx="477838" cy="715963"/>
                <a:chOff x="4140" y="429"/>
                <a:chExt cx="1425" cy="2396"/>
              </a:xfrm>
            </p:grpSpPr>
            <p:sp>
              <p:nvSpPr>
                <p:cNvPr id="546" name="Freeform 321">
                  <a:extLst>
                    <a:ext uri="{FF2B5EF4-FFF2-40B4-BE49-F238E27FC236}">
                      <a16:creationId xmlns:a16="http://schemas.microsoft.com/office/drawing/2014/main" id="{BEC5D903-8ABE-D349-8FB8-1F0733D7C352}"/>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47" name="Rectangle 322">
                  <a:extLst>
                    <a:ext uri="{FF2B5EF4-FFF2-40B4-BE49-F238E27FC236}">
                      <a16:creationId xmlns:a16="http://schemas.microsoft.com/office/drawing/2014/main" id="{534FC966-A738-5346-9EAA-EA12C5BAE7BF}"/>
                    </a:ext>
                  </a:extLst>
                </p:cNvPr>
                <p:cNvSpPr>
                  <a:spLocks noChangeArrowheads="1"/>
                </p:cNvSpPr>
                <p:nvPr/>
              </p:nvSpPr>
              <p:spPr bwMode="auto">
                <a:xfrm>
                  <a:off x="4206" y="429"/>
                  <a:ext cx="1046"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48" name="Freeform 323">
                  <a:extLst>
                    <a:ext uri="{FF2B5EF4-FFF2-40B4-BE49-F238E27FC236}">
                      <a16:creationId xmlns:a16="http://schemas.microsoft.com/office/drawing/2014/main" id="{C7AAE311-58A8-B540-B624-7805E2A9180D}"/>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49" name="Freeform 324">
                  <a:extLst>
                    <a:ext uri="{FF2B5EF4-FFF2-40B4-BE49-F238E27FC236}">
                      <a16:creationId xmlns:a16="http://schemas.microsoft.com/office/drawing/2014/main" id="{4A162690-8387-C94A-859C-898885C0C581}"/>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50" name="Rectangle 325">
                  <a:extLst>
                    <a:ext uri="{FF2B5EF4-FFF2-40B4-BE49-F238E27FC236}">
                      <a16:creationId xmlns:a16="http://schemas.microsoft.com/office/drawing/2014/main" id="{B8FCFAA4-5C48-0E42-B3F1-753DEF9195D4}"/>
                    </a:ext>
                  </a:extLst>
                </p:cNvPr>
                <p:cNvSpPr>
                  <a:spLocks noChangeArrowheads="1"/>
                </p:cNvSpPr>
                <p:nvPr/>
              </p:nvSpPr>
              <p:spPr bwMode="auto">
                <a:xfrm>
                  <a:off x="4211" y="695"/>
                  <a:ext cx="597" cy="48"/>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nvGrpSpPr>
                <p:cNvPr id="551" name="Group 326">
                  <a:extLst>
                    <a:ext uri="{FF2B5EF4-FFF2-40B4-BE49-F238E27FC236}">
                      <a16:creationId xmlns:a16="http://schemas.microsoft.com/office/drawing/2014/main" id="{F3C28584-49A3-D049-AF9D-3686D903CF4E}"/>
                    </a:ext>
                  </a:extLst>
                </p:cNvPr>
                <p:cNvGrpSpPr>
                  <a:grpSpLocks/>
                </p:cNvGrpSpPr>
                <p:nvPr/>
              </p:nvGrpSpPr>
              <p:grpSpPr bwMode="auto">
                <a:xfrm>
                  <a:off x="4749" y="668"/>
                  <a:ext cx="581" cy="145"/>
                  <a:chOff x="614" y="2568"/>
                  <a:chExt cx="725" cy="139"/>
                </a:xfrm>
              </p:grpSpPr>
              <p:sp>
                <p:nvSpPr>
                  <p:cNvPr id="576" name="AutoShape 327">
                    <a:extLst>
                      <a:ext uri="{FF2B5EF4-FFF2-40B4-BE49-F238E27FC236}">
                        <a16:creationId xmlns:a16="http://schemas.microsoft.com/office/drawing/2014/main" id="{6FB655FB-E665-6C42-A605-72C0C5F8EFDA}"/>
                      </a:ext>
                    </a:extLst>
                  </p:cNvPr>
                  <p:cNvSpPr>
                    <a:spLocks noChangeArrowheads="1"/>
                  </p:cNvSpPr>
                  <p:nvPr/>
                </p:nvSpPr>
                <p:spPr bwMode="auto">
                  <a:xfrm>
                    <a:off x="616" y="2568"/>
                    <a:ext cx="721" cy="138"/>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77" name="AutoShape 328">
                    <a:extLst>
                      <a:ext uri="{FF2B5EF4-FFF2-40B4-BE49-F238E27FC236}">
                        <a16:creationId xmlns:a16="http://schemas.microsoft.com/office/drawing/2014/main" id="{632596E8-4400-A54F-A67A-E9F5167C71FB}"/>
                      </a:ext>
                    </a:extLst>
                  </p:cNvPr>
                  <p:cNvSpPr>
                    <a:spLocks noChangeArrowheads="1"/>
                  </p:cNvSpPr>
                  <p:nvPr/>
                </p:nvSpPr>
                <p:spPr bwMode="auto">
                  <a:xfrm>
                    <a:off x="634" y="2583"/>
                    <a:ext cx="685"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sp>
              <p:nvSpPr>
                <p:cNvPr id="552" name="Rectangle 329">
                  <a:extLst>
                    <a:ext uri="{FF2B5EF4-FFF2-40B4-BE49-F238E27FC236}">
                      <a16:creationId xmlns:a16="http://schemas.microsoft.com/office/drawing/2014/main" id="{67BA56C1-E98C-B945-B3EF-CC7F50A4EC4D}"/>
                    </a:ext>
                  </a:extLst>
                </p:cNvPr>
                <p:cNvSpPr>
                  <a:spLocks noChangeArrowheads="1"/>
                </p:cNvSpPr>
                <p:nvPr/>
              </p:nvSpPr>
              <p:spPr bwMode="auto">
                <a:xfrm>
                  <a:off x="4225" y="1019"/>
                  <a:ext cx="597" cy="48"/>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nvGrpSpPr>
                <p:cNvPr id="553" name="Group 330">
                  <a:extLst>
                    <a:ext uri="{FF2B5EF4-FFF2-40B4-BE49-F238E27FC236}">
                      <a16:creationId xmlns:a16="http://schemas.microsoft.com/office/drawing/2014/main" id="{5DE83AEA-657B-A646-94EA-B784E11C0A6F}"/>
                    </a:ext>
                  </a:extLst>
                </p:cNvPr>
                <p:cNvGrpSpPr>
                  <a:grpSpLocks/>
                </p:cNvGrpSpPr>
                <p:nvPr/>
              </p:nvGrpSpPr>
              <p:grpSpPr bwMode="auto">
                <a:xfrm>
                  <a:off x="4747" y="994"/>
                  <a:ext cx="581" cy="134"/>
                  <a:chOff x="614" y="2568"/>
                  <a:chExt cx="725" cy="139"/>
                </a:xfrm>
              </p:grpSpPr>
              <p:sp>
                <p:nvSpPr>
                  <p:cNvPr id="574" name="AutoShape 331">
                    <a:extLst>
                      <a:ext uri="{FF2B5EF4-FFF2-40B4-BE49-F238E27FC236}">
                        <a16:creationId xmlns:a16="http://schemas.microsoft.com/office/drawing/2014/main" id="{D9691199-9F63-E04B-A044-88265C68367A}"/>
                      </a:ext>
                    </a:extLst>
                  </p:cNvPr>
                  <p:cNvSpPr>
                    <a:spLocks noChangeArrowheads="1"/>
                  </p:cNvSpPr>
                  <p:nvPr/>
                </p:nvSpPr>
                <p:spPr bwMode="auto">
                  <a:xfrm>
                    <a:off x="613" y="2566"/>
                    <a:ext cx="727" cy="143"/>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75" name="AutoShape 332">
                    <a:extLst>
                      <a:ext uri="{FF2B5EF4-FFF2-40B4-BE49-F238E27FC236}">
                        <a16:creationId xmlns:a16="http://schemas.microsoft.com/office/drawing/2014/main" id="{861BBB5E-4B29-9743-9562-40018933ADC7}"/>
                      </a:ext>
                    </a:extLst>
                  </p:cNvPr>
                  <p:cNvSpPr>
                    <a:spLocks noChangeArrowheads="1"/>
                  </p:cNvSpPr>
                  <p:nvPr/>
                </p:nvSpPr>
                <p:spPr bwMode="auto">
                  <a:xfrm>
                    <a:off x="630" y="2583"/>
                    <a:ext cx="691"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sp>
              <p:nvSpPr>
                <p:cNvPr id="554" name="Rectangle 333">
                  <a:extLst>
                    <a:ext uri="{FF2B5EF4-FFF2-40B4-BE49-F238E27FC236}">
                      <a16:creationId xmlns:a16="http://schemas.microsoft.com/office/drawing/2014/main" id="{5A0D44FC-AE5E-B848-BCCC-201581A9A889}"/>
                    </a:ext>
                  </a:extLst>
                </p:cNvPr>
                <p:cNvSpPr>
                  <a:spLocks noChangeArrowheads="1"/>
                </p:cNvSpPr>
                <p:nvPr/>
              </p:nvSpPr>
              <p:spPr bwMode="auto">
                <a:xfrm>
                  <a:off x="4216" y="1359"/>
                  <a:ext cx="597" cy="48"/>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55" name="Rectangle 334">
                  <a:extLst>
                    <a:ext uri="{FF2B5EF4-FFF2-40B4-BE49-F238E27FC236}">
                      <a16:creationId xmlns:a16="http://schemas.microsoft.com/office/drawing/2014/main" id="{25B33689-CD79-E34A-8116-B479B04C5A38}"/>
                    </a:ext>
                  </a:extLst>
                </p:cNvPr>
                <p:cNvSpPr>
                  <a:spLocks noChangeArrowheads="1"/>
                </p:cNvSpPr>
                <p:nvPr/>
              </p:nvSpPr>
              <p:spPr bwMode="auto">
                <a:xfrm>
                  <a:off x="4230" y="1656"/>
                  <a:ext cx="592" cy="48"/>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nvGrpSpPr>
                <p:cNvPr id="556" name="Group 335">
                  <a:extLst>
                    <a:ext uri="{FF2B5EF4-FFF2-40B4-BE49-F238E27FC236}">
                      <a16:creationId xmlns:a16="http://schemas.microsoft.com/office/drawing/2014/main" id="{AABC70E1-3FC5-214D-95EB-D858D7228452}"/>
                    </a:ext>
                  </a:extLst>
                </p:cNvPr>
                <p:cNvGrpSpPr>
                  <a:grpSpLocks/>
                </p:cNvGrpSpPr>
                <p:nvPr/>
              </p:nvGrpSpPr>
              <p:grpSpPr bwMode="auto">
                <a:xfrm>
                  <a:off x="4735" y="1627"/>
                  <a:ext cx="582" cy="151"/>
                  <a:chOff x="614" y="2568"/>
                  <a:chExt cx="725" cy="139"/>
                </a:xfrm>
              </p:grpSpPr>
              <p:sp>
                <p:nvSpPr>
                  <p:cNvPr id="572" name="AutoShape 336">
                    <a:extLst>
                      <a:ext uri="{FF2B5EF4-FFF2-40B4-BE49-F238E27FC236}">
                        <a16:creationId xmlns:a16="http://schemas.microsoft.com/office/drawing/2014/main" id="{C3D8D779-F8CB-CD40-BAC5-CB440D038F6E}"/>
                      </a:ext>
                    </a:extLst>
                  </p:cNvPr>
                  <p:cNvSpPr>
                    <a:spLocks noChangeArrowheads="1"/>
                  </p:cNvSpPr>
                  <p:nvPr/>
                </p:nvSpPr>
                <p:spPr bwMode="auto">
                  <a:xfrm>
                    <a:off x="616" y="2570"/>
                    <a:ext cx="725"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73" name="AutoShape 337">
                    <a:extLst>
                      <a:ext uri="{FF2B5EF4-FFF2-40B4-BE49-F238E27FC236}">
                        <a16:creationId xmlns:a16="http://schemas.microsoft.com/office/drawing/2014/main" id="{A7DC0708-50B4-3B45-91FC-E9945608169A}"/>
                      </a:ext>
                    </a:extLst>
                  </p:cNvPr>
                  <p:cNvSpPr>
                    <a:spLocks noChangeArrowheads="1"/>
                  </p:cNvSpPr>
                  <p:nvPr/>
                </p:nvSpPr>
                <p:spPr bwMode="auto">
                  <a:xfrm>
                    <a:off x="634" y="2585"/>
                    <a:ext cx="690" cy="108"/>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sp>
              <p:nvSpPr>
                <p:cNvPr id="557" name="Freeform 338">
                  <a:extLst>
                    <a:ext uri="{FF2B5EF4-FFF2-40B4-BE49-F238E27FC236}">
                      <a16:creationId xmlns:a16="http://schemas.microsoft.com/office/drawing/2014/main" id="{F81DB241-8545-2F47-8ED3-BCEF09EE9878}"/>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nvGrpSpPr>
                <p:cNvPr id="558" name="Group 339">
                  <a:extLst>
                    <a:ext uri="{FF2B5EF4-FFF2-40B4-BE49-F238E27FC236}">
                      <a16:creationId xmlns:a16="http://schemas.microsoft.com/office/drawing/2014/main" id="{660A80F0-E4A2-C94C-BA95-FC179A4D243E}"/>
                    </a:ext>
                  </a:extLst>
                </p:cNvPr>
                <p:cNvGrpSpPr>
                  <a:grpSpLocks/>
                </p:cNvGrpSpPr>
                <p:nvPr/>
              </p:nvGrpSpPr>
              <p:grpSpPr bwMode="auto">
                <a:xfrm>
                  <a:off x="4739" y="1327"/>
                  <a:ext cx="582" cy="139"/>
                  <a:chOff x="614" y="2568"/>
                  <a:chExt cx="725" cy="139"/>
                </a:xfrm>
              </p:grpSpPr>
              <p:sp>
                <p:nvSpPr>
                  <p:cNvPr id="570" name="AutoShape 340">
                    <a:extLst>
                      <a:ext uri="{FF2B5EF4-FFF2-40B4-BE49-F238E27FC236}">
                        <a16:creationId xmlns:a16="http://schemas.microsoft.com/office/drawing/2014/main" id="{44957B4E-FA72-F842-B1DF-482FEA10C28F}"/>
                      </a:ext>
                    </a:extLst>
                  </p:cNvPr>
                  <p:cNvSpPr>
                    <a:spLocks noChangeArrowheads="1"/>
                  </p:cNvSpPr>
                  <p:nvPr/>
                </p:nvSpPr>
                <p:spPr bwMode="auto">
                  <a:xfrm>
                    <a:off x="629" y="2568"/>
                    <a:ext cx="702" cy="138"/>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71" name="AutoShape 341">
                    <a:extLst>
                      <a:ext uri="{FF2B5EF4-FFF2-40B4-BE49-F238E27FC236}">
                        <a16:creationId xmlns:a16="http://schemas.microsoft.com/office/drawing/2014/main" id="{A4BF6B7D-79D5-BA42-AE47-51D796FD8758}"/>
                      </a:ext>
                    </a:extLst>
                  </p:cNvPr>
                  <p:cNvSpPr>
                    <a:spLocks noChangeArrowheads="1"/>
                  </p:cNvSpPr>
                  <p:nvPr/>
                </p:nvSpPr>
                <p:spPr bwMode="auto">
                  <a:xfrm>
                    <a:off x="634" y="2584"/>
                    <a:ext cx="672"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sp>
              <p:nvSpPr>
                <p:cNvPr id="559" name="Rectangle 342">
                  <a:extLst>
                    <a:ext uri="{FF2B5EF4-FFF2-40B4-BE49-F238E27FC236}">
                      <a16:creationId xmlns:a16="http://schemas.microsoft.com/office/drawing/2014/main" id="{3D2F04C3-4A89-044A-928B-7883BBCFE81B}"/>
                    </a:ext>
                  </a:extLst>
                </p:cNvPr>
                <p:cNvSpPr>
                  <a:spLocks noChangeArrowheads="1"/>
                </p:cNvSpPr>
                <p:nvPr/>
              </p:nvSpPr>
              <p:spPr bwMode="auto">
                <a:xfrm>
                  <a:off x="5248" y="429"/>
                  <a:ext cx="71" cy="2290"/>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60" name="Freeform 343">
                  <a:extLst>
                    <a:ext uri="{FF2B5EF4-FFF2-40B4-BE49-F238E27FC236}">
                      <a16:creationId xmlns:a16="http://schemas.microsoft.com/office/drawing/2014/main" id="{C3465DBB-D953-194E-872E-54B6D5010673}"/>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61" name="Freeform 344">
                  <a:extLst>
                    <a:ext uri="{FF2B5EF4-FFF2-40B4-BE49-F238E27FC236}">
                      <a16:creationId xmlns:a16="http://schemas.microsoft.com/office/drawing/2014/main" id="{F1A04862-B02B-6B41-98AF-CDF41D7DFCE4}"/>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62" name="Oval 345">
                  <a:extLst>
                    <a:ext uri="{FF2B5EF4-FFF2-40B4-BE49-F238E27FC236}">
                      <a16:creationId xmlns:a16="http://schemas.microsoft.com/office/drawing/2014/main" id="{9BD37437-ADA3-2944-BD51-EABFA9121F92}"/>
                    </a:ext>
                  </a:extLst>
                </p:cNvPr>
                <p:cNvSpPr>
                  <a:spLocks noChangeArrowheads="1"/>
                </p:cNvSpPr>
                <p:nvPr/>
              </p:nvSpPr>
              <p:spPr bwMode="auto">
                <a:xfrm>
                  <a:off x="5518" y="2612"/>
                  <a:ext cx="47" cy="96"/>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63" name="Freeform 346">
                  <a:extLst>
                    <a:ext uri="{FF2B5EF4-FFF2-40B4-BE49-F238E27FC236}">
                      <a16:creationId xmlns:a16="http://schemas.microsoft.com/office/drawing/2014/main" id="{60737BBB-1922-B94B-9F49-5D5A31340F2D}"/>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64" name="AutoShape 347">
                  <a:extLst>
                    <a:ext uri="{FF2B5EF4-FFF2-40B4-BE49-F238E27FC236}">
                      <a16:creationId xmlns:a16="http://schemas.microsoft.com/office/drawing/2014/main" id="{69A87503-8E72-B04D-B43E-68DE386A28AF}"/>
                    </a:ext>
                  </a:extLst>
                </p:cNvPr>
                <p:cNvSpPr>
                  <a:spLocks noChangeArrowheads="1"/>
                </p:cNvSpPr>
                <p:nvPr/>
              </p:nvSpPr>
              <p:spPr bwMode="auto">
                <a:xfrm>
                  <a:off x="4140" y="2676"/>
                  <a:ext cx="1198" cy="149"/>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65" name="AutoShape 348">
                  <a:extLst>
                    <a:ext uri="{FF2B5EF4-FFF2-40B4-BE49-F238E27FC236}">
                      <a16:creationId xmlns:a16="http://schemas.microsoft.com/office/drawing/2014/main" id="{9C242210-75A1-C74A-AD41-CD3DFBA513FB}"/>
                    </a:ext>
                  </a:extLst>
                </p:cNvPr>
                <p:cNvSpPr>
                  <a:spLocks noChangeArrowheads="1"/>
                </p:cNvSpPr>
                <p:nvPr/>
              </p:nvSpPr>
              <p:spPr bwMode="auto">
                <a:xfrm>
                  <a:off x="4206" y="2713"/>
                  <a:ext cx="1070" cy="80"/>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66" name="Oval 349">
                  <a:extLst>
                    <a:ext uri="{FF2B5EF4-FFF2-40B4-BE49-F238E27FC236}">
                      <a16:creationId xmlns:a16="http://schemas.microsoft.com/office/drawing/2014/main" id="{9E20BCA0-BB6D-EB46-A9ED-9D1E316B4D04}"/>
                    </a:ext>
                  </a:extLst>
                </p:cNvPr>
                <p:cNvSpPr>
                  <a:spLocks noChangeArrowheads="1"/>
                </p:cNvSpPr>
                <p:nvPr/>
              </p:nvSpPr>
              <p:spPr bwMode="auto">
                <a:xfrm>
                  <a:off x="4306" y="2384"/>
                  <a:ext cx="161" cy="143"/>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67" name="Oval 350">
                  <a:extLst>
                    <a:ext uri="{FF2B5EF4-FFF2-40B4-BE49-F238E27FC236}">
                      <a16:creationId xmlns:a16="http://schemas.microsoft.com/office/drawing/2014/main" id="{297213E3-E288-8241-B9F6-8960296E4177}"/>
                    </a:ext>
                  </a:extLst>
                </p:cNvPr>
                <p:cNvSpPr>
                  <a:spLocks noChangeArrowheads="1"/>
                </p:cNvSpPr>
                <p:nvPr/>
              </p:nvSpPr>
              <p:spPr bwMode="auto">
                <a:xfrm>
                  <a:off x="4486" y="2384"/>
                  <a:ext cx="161" cy="143"/>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2000" b="0" i="0" u="none" strike="noStrike" kern="0" cap="none" spc="0" normalizeH="0" baseline="0" noProof="0" dirty="0">
                    <a:ln>
                      <a:noFill/>
                    </a:ln>
                    <a:solidFill>
                      <a:srgbClr val="FF0000"/>
                    </a:solidFill>
                    <a:effectLst/>
                    <a:uLnTx/>
                    <a:uFillTx/>
                    <a:latin typeface="Calibri" panose="020F0502020204030204"/>
                    <a:ea typeface="ＭＳ Ｐゴシック" panose="020B0600070205080204" pitchFamily="34" charset="-128"/>
                    <a:cs typeface="Arial" panose="020B0604020202020204" pitchFamily="34" charset="0"/>
                  </a:endParaRPr>
                </a:p>
              </p:txBody>
            </p:sp>
            <p:sp>
              <p:nvSpPr>
                <p:cNvPr id="568" name="Oval 351">
                  <a:extLst>
                    <a:ext uri="{FF2B5EF4-FFF2-40B4-BE49-F238E27FC236}">
                      <a16:creationId xmlns:a16="http://schemas.microsoft.com/office/drawing/2014/main" id="{5DA2A59F-3932-6E44-9575-17A09BF9BD20}"/>
                    </a:ext>
                  </a:extLst>
                </p:cNvPr>
                <p:cNvSpPr>
                  <a:spLocks noChangeArrowheads="1"/>
                </p:cNvSpPr>
                <p:nvPr/>
              </p:nvSpPr>
              <p:spPr bwMode="auto">
                <a:xfrm>
                  <a:off x="4661" y="2379"/>
                  <a:ext cx="161" cy="143"/>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69" name="Rectangle 352">
                  <a:extLst>
                    <a:ext uri="{FF2B5EF4-FFF2-40B4-BE49-F238E27FC236}">
                      <a16:creationId xmlns:a16="http://schemas.microsoft.com/office/drawing/2014/main" id="{9C26FDA8-EA55-8941-A4CE-00104425A2CD}"/>
                    </a:ext>
                  </a:extLst>
                </p:cNvPr>
                <p:cNvSpPr>
                  <a:spLocks noChangeArrowheads="1"/>
                </p:cNvSpPr>
                <p:nvPr/>
              </p:nvSpPr>
              <p:spPr bwMode="auto">
                <a:xfrm>
                  <a:off x="5063" y="1837"/>
                  <a:ext cx="85" cy="760"/>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grpSp>
            <p:nvGrpSpPr>
              <p:cNvPr id="453" name="Group 96">
                <a:extLst>
                  <a:ext uri="{FF2B5EF4-FFF2-40B4-BE49-F238E27FC236}">
                    <a16:creationId xmlns:a16="http://schemas.microsoft.com/office/drawing/2014/main" id="{2000DD18-01EC-D249-9DB7-B38FA9A4FCDE}"/>
                  </a:ext>
                </a:extLst>
              </p:cNvPr>
              <p:cNvGrpSpPr>
                <a:grpSpLocks/>
              </p:cNvGrpSpPr>
              <p:nvPr/>
            </p:nvGrpSpPr>
            <p:grpSpPr bwMode="auto">
              <a:xfrm>
                <a:off x="7424017" y="1533400"/>
                <a:ext cx="809625" cy="1049338"/>
                <a:chOff x="4296" y="2627"/>
                <a:chExt cx="510" cy="661"/>
              </a:xfrm>
            </p:grpSpPr>
            <p:sp>
              <p:nvSpPr>
                <p:cNvPr id="501" name="Rectangle 97">
                  <a:extLst>
                    <a:ext uri="{FF2B5EF4-FFF2-40B4-BE49-F238E27FC236}">
                      <a16:creationId xmlns:a16="http://schemas.microsoft.com/office/drawing/2014/main" id="{B5114480-66D5-5F4F-8FBC-DCDDCD291F16}"/>
                    </a:ext>
                  </a:extLst>
                </p:cNvPr>
                <p:cNvSpPr>
                  <a:spLocks noChangeArrowheads="1"/>
                </p:cNvSpPr>
                <p:nvPr/>
              </p:nvSpPr>
              <p:spPr bwMode="auto">
                <a:xfrm>
                  <a:off x="4296" y="2652"/>
                  <a:ext cx="510" cy="636"/>
                </a:xfrm>
                <a:prstGeom prst="rect">
                  <a:avLst/>
                </a:prstGeom>
                <a:solidFill>
                  <a:srgbClr val="CCCCFF"/>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02" name="Text Box 98">
                  <a:extLst>
                    <a:ext uri="{FF2B5EF4-FFF2-40B4-BE49-F238E27FC236}">
                      <a16:creationId xmlns:a16="http://schemas.microsoft.com/office/drawing/2014/main" id="{6724E005-ABDA-2D4B-8176-871B891BA5F6}"/>
                    </a:ext>
                  </a:extLst>
                </p:cNvPr>
                <p:cNvSpPr txBox="1">
                  <a:spLocks noChangeArrowheads="1"/>
                </p:cNvSpPr>
                <p:nvPr/>
              </p:nvSpPr>
              <p:spPr bwMode="auto">
                <a:xfrm>
                  <a:off x="4298" y="2627"/>
                  <a:ext cx="485"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mail</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server</a:t>
                  </a:r>
                  <a:endParaRPr kumimoji="0" lang="en-US" altLang="en-US" sz="2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03" name="Rectangle 99">
                  <a:extLst>
                    <a:ext uri="{FF2B5EF4-FFF2-40B4-BE49-F238E27FC236}">
                      <a16:creationId xmlns:a16="http://schemas.microsoft.com/office/drawing/2014/main" id="{20411000-C9BB-0146-BD6E-64ECE7F8CB80}"/>
                    </a:ext>
                  </a:extLst>
                </p:cNvPr>
                <p:cNvSpPr>
                  <a:spLocks noChangeArrowheads="1"/>
                </p:cNvSpPr>
                <p:nvPr/>
              </p:nvSpPr>
              <p:spPr bwMode="auto">
                <a:xfrm>
                  <a:off x="4320" y="3006"/>
                  <a:ext cx="450" cy="120"/>
                </a:xfrm>
                <a:prstGeom prst="rect">
                  <a:avLst/>
                </a:prstGeom>
                <a:solidFill>
                  <a:srgbClr val="00FF00"/>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04" name="Line 100">
                  <a:extLst>
                    <a:ext uri="{FF2B5EF4-FFF2-40B4-BE49-F238E27FC236}">
                      <a16:creationId xmlns:a16="http://schemas.microsoft.com/office/drawing/2014/main" id="{417734CA-B3E5-ED4D-A76B-C9B698139B16}"/>
                    </a:ext>
                  </a:extLst>
                </p:cNvPr>
                <p:cNvSpPr>
                  <a:spLocks noChangeShapeType="1"/>
                </p:cNvSpPr>
                <p:nvPr/>
              </p:nvSpPr>
              <p:spPr bwMode="auto">
                <a:xfrm>
                  <a:off x="4369" y="3034"/>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05" name="Line 101">
                  <a:extLst>
                    <a:ext uri="{FF2B5EF4-FFF2-40B4-BE49-F238E27FC236}">
                      <a16:creationId xmlns:a16="http://schemas.microsoft.com/office/drawing/2014/main" id="{8B7FC465-941C-F44A-8BB8-04BF5FE7DEF0}"/>
                    </a:ext>
                  </a:extLst>
                </p:cNvPr>
                <p:cNvSpPr>
                  <a:spLocks noChangeShapeType="1"/>
                </p:cNvSpPr>
                <p:nvPr/>
              </p:nvSpPr>
              <p:spPr bwMode="auto">
                <a:xfrm>
                  <a:off x="4478" y="303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06" name="Line 102">
                  <a:extLst>
                    <a:ext uri="{FF2B5EF4-FFF2-40B4-BE49-F238E27FC236}">
                      <a16:creationId xmlns:a16="http://schemas.microsoft.com/office/drawing/2014/main" id="{D3CD8D46-5D1A-864D-9835-95D91C69A191}"/>
                    </a:ext>
                  </a:extLst>
                </p:cNvPr>
                <p:cNvSpPr>
                  <a:spLocks noChangeShapeType="1"/>
                </p:cNvSpPr>
                <p:nvPr/>
              </p:nvSpPr>
              <p:spPr bwMode="auto">
                <a:xfrm>
                  <a:off x="4533" y="3035"/>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07" name="Line 103">
                  <a:extLst>
                    <a:ext uri="{FF2B5EF4-FFF2-40B4-BE49-F238E27FC236}">
                      <a16:creationId xmlns:a16="http://schemas.microsoft.com/office/drawing/2014/main" id="{0FF0EB99-7ED7-A54F-9F34-F24C7C5F104D}"/>
                    </a:ext>
                  </a:extLst>
                </p:cNvPr>
                <p:cNvSpPr>
                  <a:spLocks noChangeShapeType="1"/>
                </p:cNvSpPr>
                <p:nvPr/>
              </p:nvSpPr>
              <p:spPr bwMode="auto">
                <a:xfrm>
                  <a:off x="4590" y="303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08" name="Line 104">
                  <a:extLst>
                    <a:ext uri="{FF2B5EF4-FFF2-40B4-BE49-F238E27FC236}">
                      <a16:creationId xmlns:a16="http://schemas.microsoft.com/office/drawing/2014/main" id="{809DF9DB-9AF7-1548-B87E-4B6AF3CAC2A6}"/>
                    </a:ext>
                  </a:extLst>
                </p:cNvPr>
                <p:cNvSpPr>
                  <a:spLocks noChangeShapeType="1"/>
                </p:cNvSpPr>
                <p:nvPr/>
              </p:nvSpPr>
              <p:spPr bwMode="auto">
                <a:xfrm>
                  <a:off x="4651" y="303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09" name="Line 105">
                  <a:extLst>
                    <a:ext uri="{FF2B5EF4-FFF2-40B4-BE49-F238E27FC236}">
                      <a16:creationId xmlns:a16="http://schemas.microsoft.com/office/drawing/2014/main" id="{5A1CA32A-2C23-8643-B0AD-CC79C24E333E}"/>
                    </a:ext>
                  </a:extLst>
                </p:cNvPr>
                <p:cNvSpPr>
                  <a:spLocks noChangeShapeType="1"/>
                </p:cNvSpPr>
                <p:nvPr/>
              </p:nvSpPr>
              <p:spPr bwMode="auto">
                <a:xfrm>
                  <a:off x="4707" y="303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10" name="Line 106">
                  <a:extLst>
                    <a:ext uri="{FF2B5EF4-FFF2-40B4-BE49-F238E27FC236}">
                      <a16:creationId xmlns:a16="http://schemas.microsoft.com/office/drawing/2014/main" id="{F1A1145A-6963-0D4A-B4F9-013614B7150C}"/>
                    </a:ext>
                  </a:extLst>
                </p:cNvPr>
                <p:cNvSpPr>
                  <a:spLocks noChangeShapeType="1"/>
                </p:cNvSpPr>
                <p:nvPr/>
              </p:nvSpPr>
              <p:spPr bwMode="auto">
                <a:xfrm>
                  <a:off x="4422" y="3034"/>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11" name="Rectangle 107">
                  <a:extLst>
                    <a:ext uri="{FF2B5EF4-FFF2-40B4-BE49-F238E27FC236}">
                      <a16:creationId xmlns:a16="http://schemas.microsoft.com/office/drawing/2014/main" id="{F0E0A255-DDCC-F14C-897A-AE9D1CEAF50A}"/>
                    </a:ext>
                  </a:extLst>
                </p:cNvPr>
                <p:cNvSpPr>
                  <a:spLocks noChangeArrowheads="1"/>
                </p:cNvSpPr>
                <p:nvPr/>
              </p:nvSpPr>
              <p:spPr bwMode="auto">
                <a:xfrm>
                  <a:off x="4328" y="3173"/>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12" name="Rectangle 108">
                  <a:extLst>
                    <a:ext uri="{FF2B5EF4-FFF2-40B4-BE49-F238E27FC236}">
                      <a16:creationId xmlns:a16="http://schemas.microsoft.com/office/drawing/2014/main" id="{A8229304-AE2F-4B4F-9A8B-A0DA1B2A36DC}"/>
                    </a:ext>
                  </a:extLst>
                </p:cNvPr>
                <p:cNvSpPr>
                  <a:spLocks noChangeArrowheads="1"/>
                </p:cNvSpPr>
                <p:nvPr/>
              </p:nvSpPr>
              <p:spPr bwMode="auto">
                <a:xfrm>
                  <a:off x="4414" y="3173"/>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13" name="Rectangle 109">
                  <a:extLst>
                    <a:ext uri="{FF2B5EF4-FFF2-40B4-BE49-F238E27FC236}">
                      <a16:creationId xmlns:a16="http://schemas.microsoft.com/office/drawing/2014/main" id="{07C5E7BA-0901-FE41-A8A0-490D8AD03E6C}"/>
                    </a:ext>
                  </a:extLst>
                </p:cNvPr>
                <p:cNvSpPr>
                  <a:spLocks noChangeArrowheads="1"/>
                </p:cNvSpPr>
                <p:nvPr/>
              </p:nvSpPr>
              <p:spPr bwMode="auto">
                <a:xfrm>
                  <a:off x="4500" y="3172"/>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14" name="Rectangle 110">
                  <a:extLst>
                    <a:ext uri="{FF2B5EF4-FFF2-40B4-BE49-F238E27FC236}">
                      <a16:creationId xmlns:a16="http://schemas.microsoft.com/office/drawing/2014/main" id="{421A29F7-5907-194D-9393-AFD8435D1096}"/>
                    </a:ext>
                  </a:extLst>
                </p:cNvPr>
                <p:cNvSpPr>
                  <a:spLocks noChangeArrowheads="1"/>
                </p:cNvSpPr>
                <p:nvPr/>
              </p:nvSpPr>
              <p:spPr bwMode="auto">
                <a:xfrm>
                  <a:off x="4597" y="3170"/>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15" name="Rectangle 111">
                  <a:extLst>
                    <a:ext uri="{FF2B5EF4-FFF2-40B4-BE49-F238E27FC236}">
                      <a16:creationId xmlns:a16="http://schemas.microsoft.com/office/drawing/2014/main" id="{48DD03FB-6798-ED44-8836-A7F08A83D7A3}"/>
                    </a:ext>
                  </a:extLst>
                </p:cNvPr>
                <p:cNvSpPr>
                  <a:spLocks noChangeArrowheads="1"/>
                </p:cNvSpPr>
                <p:nvPr/>
              </p:nvSpPr>
              <p:spPr bwMode="auto">
                <a:xfrm>
                  <a:off x="4693" y="3170"/>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grpSp>
      </p:grpSp>
      <p:grpSp>
        <p:nvGrpSpPr>
          <p:cNvPr id="22" name="Group 21">
            <a:extLst>
              <a:ext uri="{FF2B5EF4-FFF2-40B4-BE49-F238E27FC236}">
                <a16:creationId xmlns:a16="http://schemas.microsoft.com/office/drawing/2014/main" id="{5D47C044-747C-144D-AAD3-503C152CDDD4}"/>
              </a:ext>
            </a:extLst>
          </p:cNvPr>
          <p:cNvGrpSpPr/>
          <p:nvPr/>
        </p:nvGrpSpPr>
        <p:grpSpPr>
          <a:xfrm>
            <a:off x="7036667" y="2001712"/>
            <a:ext cx="2349500" cy="2209800"/>
            <a:chOff x="7036667" y="2001712"/>
            <a:chExt cx="2349500" cy="2209800"/>
          </a:xfrm>
        </p:grpSpPr>
        <p:grpSp>
          <p:nvGrpSpPr>
            <p:cNvPr id="21" name="Group 20">
              <a:extLst>
                <a:ext uri="{FF2B5EF4-FFF2-40B4-BE49-F238E27FC236}">
                  <a16:creationId xmlns:a16="http://schemas.microsoft.com/office/drawing/2014/main" id="{72D7673F-3C6E-3A4B-BC47-0EEF8794D17D}"/>
                </a:ext>
              </a:extLst>
            </p:cNvPr>
            <p:cNvGrpSpPr/>
            <p:nvPr/>
          </p:nvGrpSpPr>
          <p:grpSpPr>
            <a:xfrm>
              <a:off x="8262217" y="3125662"/>
              <a:ext cx="1123950" cy="1085850"/>
              <a:chOff x="8262217" y="3125662"/>
              <a:chExt cx="1123950" cy="1085850"/>
            </a:xfrm>
          </p:grpSpPr>
          <p:sp>
            <p:nvSpPr>
              <p:cNvPr id="454" name="Line 117">
                <a:extLst>
                  <a:ext uri="{FF2B5EF4-FFF2-40B4-BE49-F238E27FC236}">
                    <a16:creationId xmlns:a16="http://schemas.microsoft.com/office/drawing/2014/main" id="{4A29E487-CD56-8749-B78A-9DA7D6B3AEC9}"/>
                  </a:ext>
                </a:extLst>
              </p:cNvPr>
              <p:cNvSpPr>
                <a:spLocks noChangeShapeType="1"/>
              </p:cNvSpPr>
              <p:nvPr/>
            </p:nvSpPr>
            <p:spPr bwMode="auto">
              <a:xfrm flipV="1">
                <a:off x="8262217" y="3125662"/>
                <a:ext cx="1123950" cy="1085850"/>
              </a:xfrm>
              <a:prstGeom prst="line">
                <a:avLst/>
              </a:prstGeom>
              <a:noFill/>
              <a:ln w="28575">
                <a:solidFill>
                  <a:srgbClr val="CC0000"/>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nvGrpSpPr>
              <p:cNvPr id="456" name="Group 119">
                <a:extLst>
                  <a:ext uri="{FF2B5EF4-FFF2-40B4-BE49-F238E27FC236}">
                    <a16:creationId xmlns:a16="http://schemas.microsoft.com/office/drawing/2014/main" id="{8392F016-E5DA-B045-8480-EE0CC242FE54}"/>
                  </a:ext>
                </a:extLst>
              </p:cNvPr>
              <p:cNvGrpSpPr>
                <a:grpSpLocks/>
              </p:cNvGrpSpPr>
              <p:nvPr/>
            </p:nvGrpSpPr>
            <p:grpSpPr bwMode="auto">
              <a:xfrm>
                <a:off x="8365405" y="3419350"/>
                <a:ext cx="1017588" cy="523875"/>
                <a:chOff x="3749" y="2537"/>
                <a:chExt cx="641" cy="330"/>
              </a:xfrm>
            </p:grpSpPr>
            <p:sp>
              <p:nvSpPr>
                <p:cNvPr id="499" name="Rectangle 120">
                  <a:extLst>
                    <a:ext uri="{FF2B5EF4-FFF2-40B4-BE49-F238E27FC236}">
                      <a16:creationId xmlns:a16="http://schemas.microsoft.com/office/drawing/2014/main" id="{099A1A3B-91B2-8044-BF4F-8328704158E2}"/>
                    </a:ext>
                  </a:extLst>
                </p:cNvPr>
                <p:cNvSpPr>
                  <a:spLocks noChangeArrowheads="1"/>
                </p:cNvSpPr>
                <p:nvPr/>
              </p:nvSpPr>
              <p:spPr bwMode="auto">
                <a:xfrm>
                  <a:off x="3798" y="2580"/>
                  <a:ext cx="540" cy="19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00" name="Text Box 121">
                  <a:extLst>
                    <a:ext uri="{FF2B5EF4-FFF2-40B4-BE49-F238E27FC236}">
                      <a16:creationId xmlns:a16="http://schemas.microsoft.com/office/drawing/2014/main" id="{F33E0D1E-FA20-9F44-8584-F9EC6F285FAD}"/>
                    </a:ext>
                  </a:extLst>
                </p:cNvPr>
                <p:cNvSpPr txBox="1">
                  <a:spLocks noChangeArrowheads="1"/>
                </p:cNvSpPr>
                <p:nvPr/>
              </p:nvSpPr>
              <p:spPr bwMode="auto">
                <a:xfrm>
                  <a:off x="3749" y="2537"/>
                  <a:ext cx="641" cy="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SMTP</a:t>
                  </a:r>
                </a:p>
              </p:txBody>
            </p:sp>
          </p:grpSp>
        </p:grpSp>
        <p:grpSp>
          <p:nvGrpSpPr>
            <p:cNvPr id="20" name="Group 19">
              <a:extLst>
                <a:ext uri="{FF2B5EF4-FFF2-40B4-BE49-F238E27FC236}">
                  <a16:creationId xmlns:a16="http://schemas.microsoft.com/office/drawing/2014/main" id="{E18BCB51-C445-2B48-96E9-33A1177485C4}"/>
                </a:ext>
              </a:extLst>
            </p:cNvPr>
            <p:cNvGrpSpPr/>
            <p:nvPr/>
          </p:nvGrpSpPr>
          <p:grpSpPr>
            <a:xfrm>
              <a:off x="8262217" y="2001712"/>
              <a:ext cx="1123950" cy="790575"/>
              <a:chOff x="8262217" y="2001712"/>
              <a:chExt cx="1123950" cy="790575"/>
            </a:xfrm>
          </p:grpSpPr>
          <p:sp>
            <p:nvSpPr>
              <p:cNvPr id="450" name="Line 9">
                <a:extLst>
                  <a:ext uri="{FF2B5EF4-FFF2-40B4-BE49-F238E27FC236}">
                    <a16:creationId xmlns:a16="http://schemas.microsoft.com/office/drawing/2014/main" id="{C85D5474-FE98-384B-A663-0D4ACC9DB90E}"/>
                  </a:ext>
                </a:extLst>
              </p:cNvPr>
              <p:cNvSpPr>
                <a:spLocks noChangeShapeType="1"/>
              </p:cNvSpPr>
              <p:nvPr/>
            </p:nvSpPr>
            <p:spPr bwMode="auto">
              <a:xfrm>
                <a:off x="8262217" y="2001712"/>
                <a:ext cx="1123950" cy="790575"/>
              </a:xfrm>
              <a:prstGeom prst="line">
                <a:avLst/>
              </a:prstGeom>
              <a:noFill/>
              <a:ln w="28575">
                <a:solidFill>
                  <a:srgbClr val="CC0000"/>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nvGrpSpPr>
              <p:cNvPr id="457" name="Group 122">
                <a:extLst>
                  <a:ext uri="{FF2B5EF4-FFF2-40B4-BE49-F238E27FC236}">
                    <a16:creationId xmlns:a16="http://schemas.microsoft.com/office/drawing/2014/main" id="{BBA0AF8E-CB3A-0344-A62B-9959A4196C30}"/>
                  </a:ext>
                </a:extLst>
              </p:cNvPr>
              <p:cNvGrpSpPr>
                <a:grpSpLocks/>
              </p:cNvGrpSpPr>
              <p:nvPr/>
            </p:nvGrpSpPr>
            <p:grpSpPr bwMode="auto">
              <a:xfrm>
                <a:off x="8327305" y="2162050"/>
                <a:ext cx="1017588" cy="523875"/>
                <a:chOff x="3749" y="2537"/>
                <a:chExt cx="641" cy="330"/>
              </a:xfrm>
            </p:grpSpPr>
            <p:sp>
              <p:nvSpPr>
                <p:cNvPr id="497" name="Rectangle 123">
                  <a:extLst>
                    <a:ext uri="{FF2B5EF4-FFF2-40B4-BE49-F238E27FC236}">
                      <a16:creationId xmlns:a16="http://schemas.microsoft.com/office/drawing/2014/main" id="{099C1906-3821-1543-9E10-34EA59C232C7}"/>
                    </a:ext>
                  </a:extLst>
                </p:cNvPr>
                <p:cNvSpPr>
                  <a:spLocks noChangeArrowheads="1"/>
                </p:cNvSpPr>
                <p:nvPr/>
              </p:nvSpPr>
              <p:spPr bwMode="auto">
                <a:xfrm>
                  <a:off x="3798" y="2580"/>
                  <a:ext cx="540" cy="19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498" name="Text Box 124">
                  <a:extLst>
                    <a:ext uri="{FF2B5EF4-FFF2-40B4-BE49-F238E27FC236}">
                      <a16:creationId xmlns:a16="http://schemas.microsoft.com/office/drawing/2014/main" id="{3EBC20E8-2C79-0144-BCCC-FDC909C15AE0}"/>
                    </a:ext>
                  </a:extLst>
                </p:cNvPr>
                <p:cNvSpPr txBox="1">
                  <a:spLocks noChangeArrowheads="1"/>
                </p:cNvSpPr>
                <p:nvPr/>
              </p:nvSpPr>
              <p:spPr bwMode="auto">
                <a:xfrm>
                  <a:off x="3749" y="2537"/>
                  <a:ext cx="641" cy="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SMTP</a:t>
                  </a:r>
                </a:p>
              </p:txBody>
            </p:sp>
          </p:grpSp>
        </p:grpSp>
        <p:grpSp>
          <p:nvGrpSpPr>
            <p:cNvPr id="19" name="Group 18">
              <a:extLst>
                <a:ext uri="{FF2B5EF4-FFF2-40B4-BE49-F238E27FC236}">
                  <a16:creationId xmlns:a16="http://schemas.microsoft.com/office/drawing/2014/main" id="{09517890-8B38-E244-82C5-964EF5D704FC}"/>
                </a:ext>
              </a:extLst>
            </p:cNvPr>
            <p:cNvGrpSpPr/>
            <p:nvPr/>
          </p:nvGrpSpPr>
          <p:grpSpPr>
            <a:xfrm>
              <a:off x="7036667" y="2601787"/>
              <a:ext cx="1017588" cy="1247775"/>
              <a:chOff x="7036667" y="2601787"/>
              <a:chExt cx="1017588" cy="1247775"/>
            </a:xfrm>
          </p:grpSpPr>
          <p:sp>
            <p:nvSpPr>
              <p:cNvPr id="455" name="Line 118">
                <a:extLst>
                  <a:ext uri="{FF2B5EF4-FFF2-40B4-BE49-F238E27FC236}">
                    <a16:creationId xmlns:a16="http://schemas.microsoft.com/office/drawing/2014/main" id="{3E2BA10C-F026-3444-9F81-F7136C415AE4}"/>
                  </a:ext>
                </a:extLst>
              </p:cNvPr>
              <p:cNvSpPr>
                <a:spLocks noChangeShapeType="1"/>
              </p:cNvSpPr>
              <p:nvPr/>
            </p:nvSpPr>
            <p:spPr bwMode="auto">
              <a:xfrm flipH="1" flipV="1">
                <a:off x="7519267" y="2601787"/>
                <a:ext cx="0" cy="1247775"/>
              </a:xfrm>
              <a:prstGeom prst="line">
                <a:avLst/>
              </a:prstGeom>
              <a:noFill/>
              <a:ln w="28575">
                <a:solidFill>
                  <a:srgbClr val="CC0000"/>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nvGrpSpPr>
              <p:cNvPr id="458" name="Group 125">
                <a:extLst>
                  <a:ext uri="{FF2B5EF4-FFF2-40B4-BE49-F238E27FC236}">
                    <a16:creationId xmlns:a16="http://schemas.microsoft.com/office/drawing/2014/main" id="{01686861-2518-7E4A-9CA7-12F4D39AF89A}"/>
                  </a:ext>
                </a:extLst>
              </p:cNvPr>
              <p:cNvGrpSpPr>
                <a:grpSpLocks/>
              </p:cNvGrpSpPr>
              <p:nvPr/>
            </p:nvGrpSpPr>
            <p:grpSpPr bwMode="auto">
              <a:xfrm>
                <a:off x="7036667" y="2809750"/>
                <a:ext cx="1017588" cy="523875"/>
                <a:chOff x="3770" y="2495"/>
                <a:chExt cx="641" cy="330"/>
              </a:xfrm>
            </p:grpSpPr>
            <p:sp>
              <p:nvSpPr>
                <p:cNvPr id="495" name="Rectangle 126">
                  <a:extLst>
                    <a:ext uri="{FF2B5EF4-FFF2-40B4-BE49-F238E27FC236}">
                      <a16:creationId xmlns:a16="http://schemas.microsoft.com/office/drawing/2014/main" id="{316A9CDF-5E07-6F44-8D92-09FD292C8BE3}"/>
                    </a:ext>
                  </a:extLst>
                </p:cNvPr>
                <p:cNvSpPr>
                  <a:spLocks noChangeArrowheads="1"/>
                </p:cNvSpPr>
                <p:nvPr/>
              </p:nvSpPr>
              <p:spPr bwMode="auto">
                <a:xfrm>
                  <a:off x="3798" y="2580"/>
                  <a:ext cx="540" cy="19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496" name="Text Box 127">
                  <a:extLst>
                    <a:ext uri="{FF2B5EF4-FFF2-40B4-BE49-F238E27FC236}">
                      <a16:creationId xmlns:a16="http://schemas.microsoft.com/office/drawing/2014/main" id="{B5260883-E51F-614F-B418-1ADE3913D561}"/>
                    </a:ext>
                  </a:extLst>
                </p:cNvPr>
                <p:cNvSpPr txBox="1">
                  <a:spLocks noChangeArrowheads="1"/>
                </p:cNvSpPr>
                <p:nvPr/>
              </p:nvSpPr>
              <p:spPr bwMode="auto">
                <a:xfrm>
                  <a:off x="3770" y="2495"/>
                  <a:ext cx="641" cy="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SMTP</a:t>
                  </a:r>
                </a:p>
              </p:txBody>
            </p:sp>
          </p:grpSp>
        </p:grpSp>
      </p:grpSp>
      <p:grpSp>
        <p:nvGrpSpPr>
          <p:cNvPr id="14" name="Group 13">
            <a:extLst>
              <a:ext uri="{FF2B5EF4-FFF2-40B4-BE49-F238E27FC236}">
                <a16:creationId xmlns:a16="http://schemas.microsoft.com/office/drawing/2014/main" id="{A01D6118-1EED-624E-97BF-35AEC3281607}"/>
              </a:ext>
            </a:extLst>
          </p:cNvPr>
          <p:cNvGrpSpPr/>
          <p:nvPr/>
        </p:nvGrpSpPr>
        <p:grpSpPr>
          <a:xfrm>
            <a:off x="7646267" y="801562"/>
            <a:ext cx="3668713" cy="5118100"/>
            <a:chOff x="7646267" y="801562"/>
            <a:chExt cx="3668713" cy="5118100"/>
          </a:xfrm>
        </p:grpSpPr>
        <p:grpSp>
          <p:nvGrpSpPr>
            <p:cNvPr id="459" name="Group 423">
              <a:extLst>
                <a:ext uri="{FF2B5EF4-FFF2-40B4-BE49-F238E27FC236}">
                  <a16:creationId xmlns:a16="http://schemas.microsoft.com/office/drawing/2014/main" id="{A4841B85-38B7-2D4B-8B88-1F35C663B600}"/>
                </a:ext>
              </a:extLst>
            </p:cNvPr>
            <p:cNvGrpSpPr>
              <a:grpSpLocks/>
            </p:cNvGrpSpPr>
            <p:nvPr/>
          </p:nvGrpSpPr>
          <p:grpSpPr bwMode="auto">
            <a:xfrm>
              <a:off x="8016155" y="801562"/>
              <a:ext cx="925513" cy="1054100"/>
              <a:chOff x="3566" y="550"/>
              <a:chExt cx="583" cy="664"/>
            </a:xfrm>
          </p:grpSpPr>
          <p:grpSp>
            <p:nvGrpSpPr>
              <p:cNvPr id="490" name="Group 353">
                <a:extLst>
                  <a:ext uri="{FF2B5EF4-FFF2-40B4-BE49-F238E27FC236}">
                    <a16:creationId xmlns:a16="http://schemas.microsoft.com/office/drawing/2014/main" id="{AFD4D502-A0F1-D149-A78A-D73A82AE8BEA}"/>
                  </a:ext>
                </a:extLst>
              </p:cNvPr>
              <p:cNvGrpSpPr>
                <a:grpSpLocks/>
              </p:cNvGrpSpPr>
              <p:nvPr/>
            </p:nvGrpSpPr>
            <p:grpSpPr bwMode="auto">
              <a:xfrm>
                <a:off x="3588" y="692"/>
                <a:ext cx="561" cy="522"/>
                <a:chOff x="-44" y="1473"/>
                <a:chExt cx="981" cy="1105"/>
              </a:xfrm>
            </p:grpSpPr>
            <p:pic>
              <p:nvPicPr>
                <p:cNvPr id="493" name="Picture 354" descr="desktop_computer_stylized_medium">
                  <a:extLst>
                    <a:ext uri="{FF2B5EF4-FFF2-40B4-BE49-F238E27FC236}">
                      <a16:creationId xmlns:a16="http://schemas.microsoft.com/office/drawing/2014/main" id="{40D93FD7-DFF9-2B4D-B3B7-4EC913BFD3E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94" name="Freeform 355">
                  <a:extLst>
                    <a:ext uri="{FF2B5EF4-FFF2-40B4-BE49-F238E27FC236}">
                      <a16:creationId xmlns:a16="http://schemas.microsoft.com/office/drawing/2014/main" id="{A72A10F8-9FD3-CC47-9469-090A81B97556}"/>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sp>
            <p:nvSpPr>
              <p:cNvPr id="491" name="Rectangle 115">
                <a:extLst>
                  <a:ext uri="{FF2B5EF4-FFF2-40B4-BE49-F238E27FC236}">
                    <a16:creationId xmlns:a16="http://schemas.microsoft.com/office/drawing/2014/main" id="{D2C77E00-23F4-184B-A27D-C6B49F75B601}"/>
                  </a:ext>
                </a:extLst>
              </p:cNvPr>
              <p:cNvSpPr>
                <a:spLocks noChangeArrowheads="1"/>
              </p:cNvSpPr>
              <p:nvPr/>
            </p:nvSpPr>
            <p:spPr bwMode="auto">
              <a:xfrm>
                <a:off x="3611" y="576"/>
                <a:ext cx="381" cy="330"/>
              </a:xfrm>
              <a:prstGeom prst="rect">
                <a:avLst/>
              </a:prstGeom>
              <a:solidFill>
                <a:srgbClr val="CCCCFF"/>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492" name="Text Box 116">
                <a:extLst>
                  <a:ext uri="{FF2B5EF4-FFF2-40B4-BE49-F238E27FC236}">
                    <a16:creationId xmlns:a16="http://schemas.microsoft.com/office/drawing/2014/main" id="{05F0290A-395C-4C46-87E1-FADC8794D671}"/>
                  </a:ext>
                </a:extLst>
              </p:cNvPr>
              <p:cNvSpPr txBox="1">
                <a:spLocks noChangeArrowheads="1"/>
              </p:cNvSpPr>
              <p:nvPr/>
            </p:nvSpPr>
            <p:spPr bwMode="auto">
              <a:xfrm>
                <a:off x="3566" y="550"/>
                <a:ext cx="453"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user</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agent</a:t>
                </a:r>
                <a:endParaRPr kumimoji="0" lang="en-US" altLang="en-US" sz="2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grpSp>
          <p:nvGrpSpPr>
            <p:cNvPr id="460" name="Group 424">
              <a:extLst>
                <a:ext uri="{FF2B5EF4-FFF2-40B4-BE49-F238E27FC236}">
                  <a16:creationId xmlns:a16="http://schemas.microsoft.com/office/drawing/2014/main" id="{0A992F9B-3334-A546-963A-48B938222048}"/>
                </a:ext>
              </a:extLst>
            </p:cNvPr>
            <p:cNvGrpSpPr>
              <a:grpSpLocks/>
            </p:cNvGrpSpPr>
            <p:nvPr/>
          </p:nvGrpSpPr>
          <p:grpSpPr bwMode="auto">
            <a:xfrm>
              <a:off x="10052917" y="1617537"/>
              <a:ext cx="925513" cy="1054100"/>
              <a:chOff x="3566" y="550"/>
              <a:chExt cx="583" cy="664"/>
            </a:xfrm>
          </p:grpSpPr>
          <p:grpSp>
            <p:nvGrpSpPr>
              <p:cNvPr id="485" name="Group 425">
                <a:extLst>
                  <a:ext uri="{FF2B5EF4-FFF2-40B4-BE49-F238E27FC236}">
                    <a16:creationId xmlns:a16="http://schemas.microsoft.com/office/drawing/2014/main" id="{EB280194-5E79-4E47-B5D1-CEEB0FF6E43E}"/>
                  </a:ext>
                </a:extLst>
              </p:cNvPr>
              <p:cNvGrpSpPr>
                <a:grpSpLocks/>
              </p:cNvGrpSpPr>
              <p:nvPr/>
            </p:nvGrpSpPr>
            <p:grpSpPr bwMode="auto">
              <a:xfrm>
                <a:off x="3588" y="692"/>
                <a:ext cx="561" cy="522"/>
                <a:chOff x="-44" y="1473"/>
                <a:chExt cx="981" cy="1105"/>
              </a:xfrm>
            </p:grpSpPr>
            <p:pic>
              <p:nvPicPr>
                <p:cNvPr id="488" name="Picture 426" descr="desktop_computer_stylized_medium">
                  <a:extLst>
                    <a:ext uri="{FF2B5EF4-FFF2-40B4-BE49-F238E27FC236}">
                      <a16:creationId xmlns:a16="http://schemas.microsoft.com/office/drawing/2014/main" id="{95DD2938-B3F4-354F-AEEE-742FDF85FD7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89" name="Freeform 427">
                  <a:extLst>
                    <a:ext uri="{FF2B5EF4-FFF2-40B4-BE49-F238E27FC236}">
                      <a16:creationId xmlns:a16="http://schemas.microsoft.com/office/drawing/2014/main" id="{BD5151DD-FB70-C543-90A7-B0F10EB6BD03}"/>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sp>
            <p:nvSpPr>
              <p:cNvPr id="486" name="Rectangle 115">
                <a:extLst>
                  <a:ext uri="{FF2B5EF4-FFF2-40B4-BE49-F238E27FC236}">
                    <a16:creationId xmlns:a16="http://schemas.microsoft.com/office/drawing/2014/main" id="{85717AA4-5337-0347-AD50-71DA1D854992}"/>
                  </a:ext>
                </a:extLst>
              </p:cNvPr>
              <p:cNvSpPr>
                <a:spLocks noChangeArrowheads="1"/>
              </p:cNvSpPr>
              <p:nvPr/>
            </p:nvSpPr>
            <p:spPr bwMode="auto">
              <a:xfrm>
                <a:off x="3611" y="576"/>
                <a:ext cx="381" cy="330"/>
              </a:xfrm>
              <a:prstGeom prst="rect">
                <a:avLst/>
              </a:prstGeom>
              <a:solidFill>
                <a:srgbClr val="CCCCFF"/>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487" name="Text Box 116">
                <a:extLst>
                  <a:ext uri="{FF2B5EF4-FFF2-40B4-BE49-F238E27FC236}">
                    <a16:creationId xmlns:a16="http://schemas.microsoft.com/office/drawing/2014/main" id="{F3AA3464-AD31-9B4B-A076-587DC96DE069}"/>
                  </a:ext>
                </a:extLst>
              </p:cNvPr>
              <p:cNvSpPr txBox="1">
                <a:spLocks noChangeArrowheads="1"/>
              </p:cNvSpPr>
              <p:nvPr/>
            </p:nvSpPr>
            <p:spPr bwMode="auto">
              <a:xfrm>
                <a:off x="3566" y="550"/>
                <a:ext cx="453"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user</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agent</a:t>
                </a:r>
                <a:endParaRPr kumimoji="0" lang="en-US" altLang="en-US" sz="2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grpSp>
          <p:nvGrpSpPr>
            <p:cNvPr id="461" name="Group 430">
              <a:extLst>
                <a:ext uri="{FF2B5EF4-FFF2-40B4-BE49-F238E27FC236}">
                  <a16:creationId xmlns:a16="http://schemas.microsoft.com/office/drawing/2014/main" id="{217AD242-63DC-3246-8983-194F60A7EA58}"/>
                </a:ext>
              </a:extLst>
            </p:cNvPr>
            <p:cNvGrpSpPr>
              <a:grpSpLocks/>
            </p:cNvGrpSpPr>
            <p:nvPr/>
          </p:nvGrpSpPr>
          <p:grpSpPr bwMode="auto">
            <a:xfrm>
              <a:off x="10389467" y="2379537"/>
              <a:ext cx="925513" cy="1054100"/>
              <a:chOff x="3566" y="550"/>
              <a:chExt cx="583" cy="664"/>
            </a:xfrm>
          </p:grpSpPr>
          <p:grpSp>
            <p:nvGrpSpPr>
              <p:cNvPr id="480" name="Group 431">
                <a:extLst>
                  <a:ext uri="{FF2B5EF4-FFF2-40B4-BE49-F238E27FC236}">
                    <a16:creationId xmlns:a16="http://schemas.microsoft.com/office/drawing/2014/main" id="{974C24FF-AF5F-3E4F-99B8-149696D509B6}"/>
                  </a:ext>
                </a:extLst>
              </p:cNvPr>
              <p:cNvGrpSpPr>
                <a:grpSpLocks/>
              </p:cNvGrpSpPr>
              <p:nvPr/>
            </p:nvGrpSpPr>
            <p:grpSpPr bwMode="auto">
              <a:xfrm>
                <a:off x="3588" y="692"/>
                <a:ext cx="561" cy="522"/>
                <a:chOff x="-44" y="1473"/>
                <a:chExt cx="981" cy="1105"/>
              </a:xfrm>
            </p:grpSpPr>
            <p:pic>
              <p:nvPicPr>
                <p:cNvPr id="483" name="Picture 432" descr="desktop_computer_stylized_medium">
                  <a:extLst>
                    <a:ext uri="{FF2B5EF4-FFF2-40B4-BE49-F238E27FC236}">
                      <a16:creationId xmlns:a16="http://schemas.microsoft.com/office/drawing/2014/main" id="{94FD5029-BA20-704F-8C99-9B3D77F962B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84" name="Freeform 433">
                  <a:extLst>
                    <a:ext uri="{FF2B5EF4-FFF2-40B4-BE49-F238E27FC236}">
                      <a16:creationId xmlns:a16="http://schemas.microsoft.com/office/drawing/2014/main" id="{63FE5925-A7DE-BB48-8E9D-2F611B484C60}"/>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sp>
            <p:nvSpPr>
              <p:cNvPr id="481" name="Rectangle 115">
                <a:extLst>
                  <a:ext uri="{FF2B5EF4-FFF2-40B4-BE49-F238E27FC236}">
                    <a16:creationId xmlns:a16="http://schemas.microsoft.com/office/drawing/2014/main" id="{7AA59CDE-1819-E74E-B35C-280552DE498C}"/>
                  </a:ext>
                </a:extLst>
              </p:cNvPr>
              <p:cNvSpPr>
                <a:spLocks noChangeArrowheads="1"/>
              </p:cNvSpPr>
              <p:nvPr/>
            </p:nvSpPr>
            <p:spPr bwMode="auto">
              <a:xfrm>
                <a:off x="3611" y="576"/>
                <a:ext cx="381" cy="330"/>
              </a:xfrm>
              <a:prstGeom prst="rect">
                <a:avLst/>
              </a:prstGeom>
              <a:solidFill>
                <a:srgbClr val="CCCCFF"/>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482" name="Text Box 116">
                <a:extLst>
                  <a:ext uri="{FF2B5EF4-FFF2-40B4-BE49-F238E27FC236}">
                    <a16:creationId xmlns:a16="http://schemas.microsoft.com/office/drawing/2014/main" id="{941C260D-0416-B942-8EC7-39E82157676F}"/>
                  </a:ext>
                </a:extLst>
              </p:cNvPr>
              <p:cNvSpPr txBox="1">
                <a:spLocks noChangeArrowheads="1"/>
              </p:cNvSpPr>
              <p:nvPr/>
            </p:nvSpPr>
            <p:spPr bwMode="auto">
              <a:xfrm>
                <a:off x="3566" y="550"/>
                <a:ext cx="453"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user</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agent</a:t>
                </a:r>
                <a:endParaRPr kumimoji="0" lang="en-US" altLang="en-US" sz="2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grpSp>
          <p:nvGrpSpPr>
            <p:cNvPr id="462" name="Group 436">
              <a:extLst>
                <a:ext uri="{FF2B5EF4-FFF2-40B4-BE49-F238E27FC236}">
                  <a16:creationId xmlns:a16="http://schemas.microsoft.com/office/drawing/2014/main" id="{7C7726AC-BD2A-0D41-9985-169CF8BB6630}"/>
                </a:ext>
              </a:extLst>
            </p:cNvPr>
            <p:cNvGrpSpPr>
              <a:grpSpLocks/>
            </p:cNvGrpSpPr>
            <p:nvPr/>
          </p:nvGrpSpPr>
          <p:grpSpPr bwMode="auto">
            <a:xfrm>
              <a:off x="10257705" y="3427287"/>
              <a:ext cx="925513" cy="1054100"/>
              <a:chOff x="3566" y="550"/>
              <a:chExt cx="583" cy="664"/>
            </a:xfrm>
          </p:grpSpPr>
          <p:grpSp>
            <p:nvGrpSpPr>
              <p:cNvPr id="475" name="Group 437">
                <a:extLst>
                  <a:ext uri="{FF2B5EF4-FFF2-40B4-BE49-F238E27FC236}">
                    <a16:creationId xmlns:a16="http://schemas.microsoft.com/office/drawing/2014/main" id="{3B182536-5340-6041-A241-A859D9FD3438}"/>
                  </a:ext>
                </a:extLst>
              </p:cNvPr>
              <p:cNvGrpSpPr>
                <a:grpSpLocks/>
              </p:cNvGrpSpPr>
              <p:nvPr/>
            </p:nvGrpSpPr>
            <p:grpSpPr bwMode="auto">
              <a:xfrm>
                <a:off x="3588" y="692"/>
                <a:ext cx="561" cy="522"/>
                <a:chOff x="-44" y="1473"/>
                <a:chExt cx="981" cy="1105"/>
              </a:xfrm>
            </p:grpSpPr>
            <p:pic>
              <p:nvPicPr>
                <p:cNvPr id="478" name="Picture 438" descr="desktop_computer_stylized_medium">
                  <a:extLst>
                    <a:ext uri="{FF2B5EF4-FFF2-40B4-BE49-F238E27FC236}">
                      <a16:creationId xmlns:a16="http://schemas.microsoft.com/office/drawing/2014/main" id="{481C4835-370F-7644-B8B7-6521A798613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79" name="Freeform 439">
                  <a:extLst>
                    <a:ext uri="{FF2B5EF4-FFF2-40B4-BE49-F238E27FC236}">
                      <a16:creationId xmlns:a16="http://schemas.microsoft.com/office/drawing/2014/main" id="{6E3E1766-B8F7-7441-8310-5BA46E231C22}"/>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sp>
            <p:nvSpPr>
              <p:cNvPr id="476" name="Rectangle 115">
                <a:extLst>
                  <a:ext uri="{FF2B5EF4-FFF2-40B4-BE49-F238E27FC236}">
                    <a16:creationId xmlns:a16="http://schemas.microsoft.com/office/drawing/2014/main" id="{AC16B0B6-DEAD-0947-9235-51B6011023CB}"/>
                  </a:ext>
                </a:extLst>
              </p:cNvPr>
              <p:cNvSpPr>
                <a:spLocks noChangeArrowheads="1"/>
              </p:cNvSpPr>
              <p:nvPr/>
            </p:nvSpPr>
            <p:spPr bwMode="auto">
              <a:xfrm>
                <a:off x="3611" y="576"/>
                <a:ext cx="381" cy="330"/>
              </a:xfrm>
              <a:prstGeom prst="rect">
                <a:avLst/>
              </a:prstGeom>
              <a:solidFill>
                <a:srgbClr val="CCCCFF"/>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477" name="Text Box 116">
                <a:extLst>
                  <a:ext uri="{FF2B5EF4-FFF2-40B4-BE49-F238E27FC236}">
                    <a16:creationId xmlns:a16="http://schemas.microsoft.com/office/drawing/2014/main" id="{DDD55D7A-2C9E-A146-81FE-681A98F3F801}"/>
                  </a:ext>
                </a:extLst>
              </p:cNvPr>
              <p:cNvSpPr txBox="1">
                <a:spLocks noChangeArrowheads="1"/>
              </p:cNvSpPr>
              <p:nvPr/>
            </p:nvSpPr>
            <p:spPr bwMode="auto">
              <a:xfrm>
                <a:off x="3566" y="550"/>
                <a:ext cx="453"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user</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agent</a:t>
                </a:r>
                <a:endParaRPr kumimoji="0" lang="en-US" altLang="en-US" sz="2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grpSp>
          <p:nvGrpSpPr>
            <p:cNvPr id="463" name="Group 442">
              <a:extLst>
                <a:ext uri="{FF2B5EF4-FFF2-40B4-BE49-F238E27FC236}">
                  <a16:creationId xmlns:a16="http://schemas.microsoft.com/office/drawing/2014/main" id="{759437D6-E987-894D-862E-069CDBFFC0D8}"/>
                </a:ext>
              </a:extLst>
            </p:cNvPr>
            <p:cNvGrpSpPr>
              <a:grpSpLocks/>
            </p:cNvGrpSpPr>
            <p:nvPr/>
          </p:nvGrpSpPr>
          <p:grpSpPr bwMode="auto">
            <a:xfrm>
              <a:off x="7646267" y="4865562"/>
              <a:ext cx="925513" cy="1054100"/>
              <a:chOff x="3566" y="550"/>
              <a:chExt cx="583" cy="664"/>
            </a:xfrm>
          </p:grpSpPr>
          <p:grpSp>
            <p:nvGrpSpPr>
              <p:cNvPr id="470" name="Group 443">
                <a:extLst>
                  <a:ext uri="{FF2B5EF4-FFF2-40B4-BE49-F238E27FC236}">
                    <a16:creationId xmlns:a16="http://schemas.microsoft.com/office/drawing/2014/main" id="{D021EB12-4106-5D49-896F-C2B3F59B808C}"/>
                  </a:ext>
                </a:extLst>
              </p:cNvPr>
              <p:cNvGrpSpPr>
                <a:grpSpLocks/>
              </p:cNvGrpSpPr>
              <p:nvPr/>
            </p:nvGrpSpPr>
            <p:grpSpPr bwMode="auto">
              <a:xfrm>
                <a:off x="3588" y="692"/>
                <a:ext cx="561" cy="522"/>
                <a:chOff x="-44" y="1473"/>
                <a:chExt cx="981" cy="1105"/>
              </a:xfrm>
            </p:grpSpPr>
            <p:pic>
              <p:nvPicPr>
                <p:cNvPr id="473" name="Picture 444" descr="desktop_computer_stylized_medium">
                  <a:extLst>
                    <a:ext uri="{FF2B5EF4-FFF2-40B4-BE49-F238E27FC236}">
                      <a16:creationId xmlns:a16="http://schemas.microsoft.com/office/drawing/2014/main" id="{C1FE92BF-C380-984A-8786-0046B85D449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74" name="Freeform 445">
                  <a:extLst>
                    <a:ext uri="{FF2B5EF4-FFF2-40B4-BE49-F238E27FC236}">
                      <a16:creationId xmlns:a16="http://schemas.microsoft.com/office/drawing/2014/main" id="{EC0BFAF3-2E7D-9647-94C6-0E8121FA17C1}"/>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sp>
            <p:nvSpPr>
              <p:cNvPr id="471" name="Rectangle 115">
                <a:extLst>
                  <a:ext uri="{FF2B5EF4-FFF2-40B4-BE49-F238E27FC236}">
                    <a16:creationId xmlns:a16="http://schemas.microsoft.com/office/drawing/2014/main" id="{0EE4B6E2-5850-3440-9D64-C4F953239577}"/>
                  </a:ext>
                </a:extLst>
              </p:cNvPr>
              <p:cNvSpPr>
                <a:spLocks noChangeArrowheads="1"/>
              </p:cNvSpPr>
              <p:nvPr/>
            </p:nvSpPr>
            <p:spPr bwMode="auto">
              <a:xfrm>
                <a:off x="3611" y="576"/>
                <a:ext cx="381" cy="330"/>
              </a:xfrm>
              <a:prstGeom prst="rect">
                <a:avLst/>
              </a:prstGeom>
              <a:solidFill>
                <a:srgbClr val="CCCCFF"/>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472" name="Text Box 116">
                <a:extLst>
                  <a:ext uri="{FF2B5EF4-FFF2-40B4-BE49-F238E27FC236}">
                    <a16:creationId xmlns:a16="http://schemas.microsoft.com/office/drawing/2014/main" id="{4630A927-61B1-794F-B5F8-8FE57CCE3DDD}"/>
                  </a:ext>
                </a:extLst>
              </p:cNvPr>
              <p:cNvSpPr txBox="1">
                <a:spLocks noChangeArrowheads="1"/>
              </p:cNvSpPr>
              <p:nvPr/>
            </p:nvSpPr>
            <p:spPr bwMode="auto">
              <a:xfrm>
                <a:off x="3566" y="550"/>
                <a:ext cx="453"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user</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agent</a:t>
                </a:r>
                <a:endParaRPr kumimoji="0" lang="en-US" altLang="en-US" sz="2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grpSp>
          <p:nvGrpSpPr>
            <p:cNvPr id="464" name="Group 448">
              <a:extLst>
                <a:ext uri="{FF2B5EF4-FFF2-40B4-BE49-F238E27FC236}">
                  <a16:creationId xmlns:a16="http://schemas.microsoft.com/office/drawing/2014/main" id="{515DE8BB-C137-2A4A-93F2-F5B0D57841F8}"/>
                </a:ext>
              </a:extLst>
            </p:cNvPr>
            <p:cNvGrpSpPr>
              <a:grpSpLocks/>
            </p:cNvGrpSpPr>
            <p:nvPr/>
          </p:nvGrpSpPr>
          <p:grpSpPr bwMode="auto">
            <a:xfrm>
              <a:off x="8374930" y="4246437"/>
              <a:ext cx="925513" cy="1054100"/>
              <a:chOff x="3566" y="550"/>
              <a:chExt cx="583" cy="664"/>
            </a:xfrm>
          </p:grpSpPr>
          <p:grpSp>
            <p:nvGrpSpPr>
              <p:cNvPr id="465" name="Group 449">
                <a:extLst>
                  <a:ext uri="{FF2B5EF4-FFF2-40B4-BE49-F238E27FC236}">
                    <a16:creationId xmlns:a16="http://schemas.microsoft.com/office/drawing/2014/main" id="{8057BAD2-00F7-A94E-A7F8-44AFC3CE28A9}"/>
                  </a:ext>
                </a:extLst>
              </p:cNvPr>
              <p:cNvGrpSpPr>
                <a:grpSpLocks/>
              </p:cNvGrpSpPr>
              <p:nvPr/>
            </p:nvGrpSpPr>
            <p:grpSpPr bwMode="auto">
              <a:xfrm>
                <a:off x="3588" y="692"/>
                <a:ext cx="561" cy="522"/>
                <a:chOff x="-44" y="1473"/>
                <a:chExt cx="981" cy="1105"/>
              </a:xfrm>
            </p:grpSpPr>
            <p:pic>
              <p:nvPicPr>
                <p:cNvPr id="468" name="Picture 450" descr="desktop_computer_stylized_medium">
                  <a:extLst>
                    <a:ext uri="{FF2B5EF4-FFF2-40B4-BE49-F238E27FC236}">
                      <a16:creationId xmlns:a16="http://schemas.microsoft.com/office/drawing/2014/main" id="{DA8399E4-9D09-8A45-9879-F4564EC5EF5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69" name="Freeform 451">
                  <a:extLst>
                    <a:ext uri="{FF2B5EF4-FFF2-40B4-BE49-F238E27FC236}">
                      <a16:creationId xmlns:a16="http://schemas.microsoft.com/office/drawing/2014/main" id="{78EC18F8-DAAD-5B40-9CCE-F03A34A9B707}"/>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sp>
            <p:nvSpPr>
              <p:cNvPr id="466" name="Rectangle 115">
                <a:extLst>
                  <a:ext uri="{FF2B5EF4-FFF2-40B4-BE49-F238E27FC236}">
                    <a16:creationId xmlns:a16="http://schemas.microsoft.com/office/drawing/2014/main" id="{9FD242AB-CF7E-5A41-A996-C099073211E1}"/>
                  </a:ext>
                </a:extLst>
              </p:cNvPr>
              <p:cNvSpPr>
                <a:spLocks noChangeArrowheads="1"/>
              </p:cNvSpPr>
              <p:nvPr/>
            </p:nvSpPr>
            <p:spPr bwMode="auto">
              <a:xfrm>
                <a:off x="3611" y="576"/>
                <a:ext cx="381" cy="330"/>
              </a:xfrm>
              <a:prstGeom prst="rect">
                <a:avLst/>
              </a:prstGeom>
              <a:solidFill>
                <a:srgbClr val="CCCCFF"/>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467" name="Text Box 116">
                <a:extLst>
                  <a:ext uri="{FF2B5EF4-FFF2-40B4-BE49-F238E27FC236}">
                    <a16:creationId xmlns:a16="http://schemas.microsoft.com/office/drawing/2014/main" id="{3C6A79A8-1567-FD40-9962-83B61094D5B0}"/>
                  </a:ext>
                </a:extLst>
              </p:cNvPr>
              <p:cNvSpPr txBox="1">
                <a:spLocks noChangeArrowheads="1"/>
              </p:cNvSpPr>
              <p:nvPr/>
            </p:nvSpPr>
            <p:spPr bwMode="auto">
              <a:xfrm>
                <a:off x="3566" y="550"/>
                <a:ext cx="453"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user</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agent</a:t>
                </a:r>
                <a:endParaRPr kumimoji="0" lang="en-US" altLang="en-US" sz="2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grpSp>
      <p:sp>
        <p:nvSpPr>
          <p:cNvPr id="221" name="Slide Number Placeholder 2">
            <a:extLst>
              <a:ext uri="{FF2B5EF4-FFF2-40B4-BE49-F238E27FC236}">
                <a16:creationId xmlns:a16="http://schemas.microsoft.com/office/drawing/2014/main" id="{949759AD-1D73-0346-A427-7818B3333AA2}"/>
              </a:ext>
            </a:extLst>
          </p:cNvPr>
          <p:cNvSpPr>
            <a:spLocks noGrp="1"/>
          </p:cNvSpPr>
          <p:nvPr>
            <p:ph type="sldNum" sz="quarter" idx="4"/>
          </p:nvPr>
        </p:nvSpPr>
        <p:spPr>
          <a:xfrm>
            <a:off x="9219616" y="6443089"/>
            <a:ext cx="2743200" cy="365125"/>
          </a:xfrm>
        </p:spPr>
        <p:txBody>
          <a:bodyPr/>
          <a:lstStyle/>
          <a:p>
            <a:r>
              <a:rPr lang="en-US" dirty="0"/>
              <a:t>Application Layer: 2-</a:t>
            </a:r>
            <a:fld id="{C4204591-24BD-A542-B9D5-F8D8A88D2FEE}" type="slidenum">
              <a:rPr lang="en-US" smtClean="0"/>
              <a:pPr/>
              <a:t>55</a:t>
            </a:fld>
            <a:endParaRPr lang="en-US" dirty="0"/>
          </a:p>
        </p:txBody>
      </p:sp>
    </p:spTree>
    <p:extLst>
      <p:ext uri="{BB962C8B-B14F-4D97-AF65-F5344CB8AC3E}">
        <p14:creationId xmlns:p14="http://schemas.microsoft.com/office/powerpoint/2010/main" val="24858127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8">
                                            <p:txEl>
                                              <p:pRg st="1" end="1"/>
                                            </p:txEl>
                                          </p:spTgt>
                                        </p:tgtEl>
                                        <p:attrNameLst>
                                          <p:attrName>style.visibility</p:attrName>
                                        </p:attrNameLst>
                                      </p:cBhvr>
                                      <p:to>
                                        <p:strVal val="visible"/>
                                      </p:to>
                                    </p:set>
                                    <p:animEffect transition="in" filter="dissolve">
                                      <p:cBhvr>
                                        <p:cTn id="7" dur="500"/>
                                        <p:tgtEl>
                                          <p:spTgt spid="8">
                                            <p:txEl>
                                              <p:pRg st="1" end="1"/>
                                            </p:txEl>
                                          </p:spTgt>
                                        </p:tgtEl>
                                      </p:cBhvr>
                                    </p:animEffect>
                                  </p:childTnLst>
                                </p:cTn>
                              </p:par>
                              <p:par>
                                <p:cTn id="8" presetID="9" presetClass="entr" presetSubtype="0" fill="hold" nodeType="withEffect">
                                  <p:stCondLst>
                                    <p:cond delay="0"/>
                                  </p:stCondLst>
                                  <p:childTnLst>
                                    <p:set>
                                      <p:cBhvr>
                                        <p:cTn id="9" dur="1" fill="hold">
                                          <p:stCondLst>
                                            <p:cond delay="0"/>
                                          </p:stCondLst>
                                        </p:cTn>
                                        <p:tgtEl>
                                          <p:spTgt spid="14"/>
                                        </p:tgtEl>
                                        <p:attrNameLst>
                                          <p:attrName>style.visibility</p:attrName>
                                        </p:attrNameLst>
                                      </p:cBhvr>
                                      <p:to>
                                        <p:strVal val="visible"/>
                                      </p:to>
                                    </p:set>
                                    <p:animEffect transition="in" filter="dissolve">
                                      <p:cBhvr>
                                        <p:cTn id="10" dur="500"/>
                                        <p:tgtEl>
                                          <p:spTgt spid="14"/>
                                        </p:tgtEl>
                                      </p:cBhvr>
                                    </p:animEffect>
                                  </p:childTnLst>
                                </p:cTn>
                              </p:par>
                            </p:childTnLst>
                          </p:cTn>
                        </p:par>
                      </p:childTnLst>
                    </p:cTn>
                  </p:par>
                  <p:par>
                    <p:cTn id="11" fill="hold">
                      <p:stCondLst>
                        <p:cond delay="indefinite"/>
                      </p:stCondLst>
                      <p:childTnLst>
                        <p:par>
                          <p:cTn id="12" fill="hold">
                            <p:stCondLst>
                              <p:cond delay="0"/>
                            </p:stCondLst>
                            <p:childTnLst>
                              <p:par>
                                <p:cTn id="13" presetID="9" presetClass="entr" presetSubtype="0" fill="hold" nodeType="clickEffect">
                                  <p:stCondLst>
                                    <p:cond delay="0"/>
                                  </p:stCondLst>
                                  <p:childTnLst>
                                    <p:set>
                                      <p:cBhvr>
                                        <p:cTn id="14" dur="1" fill="hold">
                                          <p:stCondLst>
                                            <p:cond delay="0"/>
                                          </p:stCondLst>
                                        </p:cTn>
                                        <p:tgtEl>
                                          <p:spTgt spid="8">
                                            <p:txEl>
                                              <p:pRg st="2" end="2"/>
                                            </p:txEl>
                                          </p:spTgt>
                                        </p:tgtEl>
                                        <p:attrNameLst>
                                          <p:attrName>style.visibility</p:attrName>
                                        </p:attrNameLst>
                                      </p:cBhvr>
                                      <p:to>
                                        <p:strVal val="visible"/>
                                      </p:to>
                                    </p:set>
                                    <p:animEffect transition="in" filter="dissolve">
                                      <p:cBhvr>
                                        <p:cTn id="15" dur="500"/>
                                        <p:tgtEl>
                                          <p:spTgt spid="8">
                                            <p:txEl>
                                              <p:pRg st="2" end="2"/>
                                            </p:txEl>
                                          </p:spTgt>
                                        </p:tgtEl>
                                      </p:cBhvr>
                                    </p:animEffect>
                                  </p:childTnLst>
                                </p:cTn>
                              </p:par>
                              <p:par>
                                <p:cTn id="16" presetID="9" presetClass="entr" presetSubtype="0" fill="hold" nodeType="withEffect">
                                  <p:stCondLst>
                                    <p:cond delay="0"/>
                                  </p:stCondLst>
                                  <p:childTnLst>
                                    <p:set>
                                      <p:cBhvr>
                                        <p:cTn id="17" dur="1" fill="hold">
                                          <p:stCondLst>
                                            <p:cond delay="0"/>
                                          </p:stCondLst>
                                        </p:cTn>
                                        <p:tgtEl>
                                          <p:spTgt spid="18"/>
                                        </p:tgtEl>
                                        <p:attrNameLst>
                                          <p:attrName>style.visibility</p:attrName>
                                        </p:attrNameLst>
                                      </p:cBhvr>
                                      <p:to>
                                        <p:strVal val="visible"/>
                                      </p:to>
                                    </p:set>
                                    <p:animEffect transition="in" filter="dissolve">
                                      <p:cBhvr>
                                        <p:cTn id="18" dur="500"/>
                                        <p:tgtEl>
                                          <p:spTgt spid="18"/>
                                        </p:tgtEl>
                                      </p:cBhvr>
                                    </p:animEffect>
                                  </p:childTnLst>
                                </p:cTn>
                              </p:par>
                              <p:par>
                                <p:cTn id="19" presetID="9" presetClass="entr" presetSubtype="0" fill="hold" nodeType="withEffect">
                                  <p:stCondLst>
                                    <p:cond delay="0"/>
                                  </p:stCondLst>
                                  <p:childTnLst>
                                    <p:set>
                                      <p:cBhvr>
                                        <p:cTn id="20" dur="1" fill="hold">
                                          <p:stCondLst>
                                            <p:cond delay="0"/>
                                          </p:stCondLst>
                                        </p:cTn>
                                        <p:tgtEl>
                                          <p:spTgt spid="433"/>
                                        </p:tgtEl>
                                        <p:attrNameLst>
                                          <p:attrName>style.visibility</p:attrName>
                                        </p:attrNameLst>
                                      </p:cBhvr>
                                      <p:to>
                                        <p:strVal val="visible"/>
                                      </p:to>
                                    </p:set>
                                    <p:animEffect transition="in" filter="dissolve">
                                      <p:cBhvr>
                                        <p:cTn id="21" dur="500"/>
                                        <p:tgtEl>
                                          <p:spTgt spid="433"/>
                                        </p:tgtEl>
                                      </p:cBhvr>
                                    </p:animEffect>
                                  </p:childTnLst>
                                </p:cTn>
                              </p:par>
                            </p:childTnLst>
                          </p:cTn>
                        </p:par>
                      </p:childTnLst>
                    </p:cTn>
                  </p:par>
                  <p:par>
                    <p:cTn id="22" fill="hold">
                      <p:stCondLst>
                        <p:cond delay="indefinite"/>
                      </p:stCondLst>
                      <p:childTnLst>
                        <p:par>
                          <p:cTn id="23" fill="hold">
                            <p:stCondLst>
                              <p:cond delay="0"/>
                            </p:stCondLst>
                            <p:childTnLst>
                              <p:par>
                                <p:cTn id="24" presetID="9" presetClass="entr" presetSubtype="0" fill="hold" nodeType="clickEffect">
                                  <p:stCondLst>
                                    <p:cond delay="0"/>
                                  </p:stCondLst>
                                  <p:childTnLst>
                                    <p:set>
                                      <p:cBhvr>
                                        <p:cTn id="25" dur="1" fill="hold">
                                          <p:stCondLst>
                                            <p:cond delay="0"/>
                                          </p:stCondLst>
                                        </p:cTn>
                                        <p:tgtEl>
                                          <p:spTgt spid="8">
                                            <p:txEl>
                                              <p:pRg st="3" end="3"/>
                                            </p:txEl>
                                          </p:spTgt>
                                        </p:tgtEl>
                                        <p:attrNameLst>
                                          <p:attrName>style.visibility</p:attrName>
                                        </p:attrNameLst>
                                      </p:cBhvr>
                                      <p:to>
                                        <p:strVal val="visible"/>
                                      </p:to>
                                    </p:set>
                                    <p:animEffect transition="in" filter="dissolve">
                                      <p:cBhvr>
                                        <p:cTn id="26" dur="500"/>
                                        <p:tgtEl>
                                          <p:spTgt spid="8">
                                            <p:txEl>
                                              <p:pRg st="3" end="3"/>
                                            </p:txEl>
                                          </p:spTgt>
                                        </p:tgtEl>
                                      </p:cBhvr>
                                    </p:animEffect>
                                  </p:childTnLst>
                                </p:cTn>
                              </p:par>
                              <p:par>
                                <p:cTn id="27" presetID="9" presetClass="entr" presetSubtype="0" fill="hold" nodeType="withEffect">
                                  <p:stCondLst>
                                    <p:cond delay="0"/>
                                  </p:stCondLst>
                                  <p:childTnLst>
                                    <p:set>
                                      <p:cBhvr>
                                        <p:cTn id="28" dur="1" fill="hold">
                                          <p:stCondLst>
                                            <p:cond delay="0"/>
                                          </p:stCondLst>
                                        </p:cTn>
                                        <p:tgtEl>
                                          <p:spTgt spid="22"/>
                                        </p:tgtEl>
                                        <p:attrNameLst>
                                          <p:attrName>style.visibility</p:attrName>
                                        </p:attrNameLst>
                                      </p:cBhvr>
                                      <p:to>
                                        <p:strVal val="visible"/>
                                      </p:to>
                                    </p:set>
                                    <p:animEffect transition="in" filter="dissolve">
                                      <p:cBhvr>
                                        <p:cTn id="29" dur="500"/>
                                        <p:tgtEl>
                                          <p:spTgt spid="22"/>
                                        </p:tgtEl>
                                      </p:cBhvr>
                                    </p:animEffect>
                                  </p:childTnLst>
                                </p:cTn>
                              </p:par>
                            </p:childTnLst>
                          </p:cTn>
                        </p:par>
                      </p:childTnLst>
                    </p:cTn>
                  </p:par>
                  <p:par>
                    <p:cTn id="30" fill="hold">
                      <p:stCondLst>
                        <p:cond delay="indefinite"/>
                      </p:stCondLst>
                      <p:childTnLst>
                        <p:par>
                          <p:cTn id="31" fill="hold">
                            <p:stCondLst>
                              <p:cond delay="0"/>
                            </p:stCondLst>
                            <p:childTnLst>
                              <p:par>
                                <p:cTn id="32" presetID="9" presetClass="entr" presetSubtype="0" fill="hold" nodeType="clickEffect">
                                  <p:stCondLst>
                                    <p:cond delay="0"/>
                                  </p:stCondLst>
                                  <p:childTnLst>
                                    <p:set>
                                      <p:cBhvr>
                                        <p:cTn id="33" dur="1" fill="hold">
                                          <p:stCondLst>
                                            <p:cond delay="0"/>
                                          </p:stCondLst>
                                        </p:cTn>
                                        <p:tgtEl>
                                          <p:spTgt spid="8">
                                            <p:txEl>
                                              <p:pRg st="4" end="4"/>
                                            </p:txEl>
                                          </p:spTgt>
                                        </p:tgtEl>
                                        <p:attrNameLst>
                                          <p:attrName>style.visibility</p:attrName>
                                        </p:attrNameLst>
                                      </p:cBhvr>
                                      <p:to>
                                        <p:strVal val="visible"/>
                                      </p:to>
                                    </p:set>
                                    <p:animEffect transition="in" filter="dissolve">
                                      <p:cBhvr>
                                        <p:cTn id="34" dur="500"/>
                                        <p:tgtEl>
                                          <p:spTgt spid="8">
                                            <p:txEl>
                                              <p:pRg st="4" end="4"/>
                                            </p:txEl>
                                          </p:spTgt>
                                        </p:tgtEl>
                                      </p:cBhvr>
                                    </p:animEffect>
                                  </p:childTnLst>
                                </p:cTn>
                              </p:par>
                              <p:par>
                                <p:cTn id="35" presetID="9" presetClass="entr" presetSubtype="0" fill="hold" nodeType="withEffect">
                                  <p:stCondLst>
                                    <p:cond delay="0"/>
                                  </p:stCondLst>
                                  <p:childTnLst>
                                    <p:set>
                                      <p:cBhvr>
                                        <p:cTn id="36" dur="1" fill="hold">
                                          <p:stCondLst>
                                            <p:cond delay="0"/>
                                          </p:stCondLst>
                                        </p:cTn>
                                        <p:tgtEl>
                                          <p:spTgt spid="8">
                                            <p:txEl>
                                              <p:pRg st="5" end="5"/>
                                            </p:txEl>
                                          </p:spTgt>
                                        </p:tgtEl>
                                        <p:attrNameLst>
                                          <p:attrName>style.visibility</p:attrName>
                                        </p:attrNameLst>
                                      </p:cBhvr>
                                      <p:to>
                                        <p:strVal val="visible"/>
                                      </p:to>
                                    </p:set>
                                    <p:animEffect transition="in" filter="dissolve">
                                      <p:cBhvr>
                                        <p:cTn id="37" dur="500"/>
                                        <p:tgtEl>
                                          <p:spTgt spid="8">
                                            <p:txEl>
                                              <p:pRg st="5" end="5"/>
                                            </p:txEl>
                                          </p:spTgt>
                                        </p:tgtEl>
                                      </p:cBhvr>
                                    </p:animEffect>
                                  </p:childTnLst>
                                </p:cTn>
                              </p:par>
                              <p:par>
                                <p:cTn id="38" presetID="9" presetClass="entr" presetSubtype="0" fill="hold" nodeType="withEffect">
                                  <p:stCondLst>
                                    <p:cond delay="0"/>
                                  </p:stCondLst>
                                  <p:childTnLst>
                                    <p:set>
                                      <p:cBhvr>
                                        <p:cTn id="39" dur="1" fill="hold">
                                          <p:stCondLst>
                                            <p:cond delay="0"/>
                                          </p:stCondLst>
                                        </p:cTn>
                                        <p:tgtEl>
                                          <p:spTgt spid="8">
                                            <p:txEl>
                                              <p:pRg st="6" end="6"/>
                                            </p:txEl>
                                          </p:spTgt>
                                        </p:tgtEl>
                                        <p:attrNameLst>
                                          <p:attrName>style.visibility</p:attrName>
                                        </p:attrNameLst>
                                      </p:cBhvr>
                                      <p:to>
                                        <p:strVal val="visible"/>
                                      </p:to>
                                    </p:set>
                                    <p:animEffect transition="in" filter="dissolve">
                                      <p:cBhvr>
                                        <p:cTn id="40" dur="500"/>
                                        <p:tgtEl>
                                          <p:spTgt spid="8">
                                            <p:txEl>
                                              <p:pRg st="6" end="6"/>
                                            </p:txEl>
                                          </p:spTgt>
                                        </p:tgtEl>
                                      </p:cBhvr>
                                    </p:animEffect>
                                  </p:childTnLst>
                                </p:cTn>
                              </p:par>
                              <p:par>
                                <p:cTn id="41" presetID="9" presetClass="entr" presetSubtype="0" fill="hold" nodeType="withEffect">
                                  <p:stCondLst>
                                    <p:cond delay="0"/>
                                  </p:stCondLst>
                                  <p:childTnLst>
                                    <p:set>
                                      <p:cBhvr>
                                        <p:cTn id="42" dur="1" fill="hold">
                                          <p:stCondLst>
                                            <p:cond delay="0"/>
                                          </p:stCondLst>
                                        </p:cTn>
                                        <p:tgtEl>
                                          <p:spTgt spid="8">
                                            <p:txEl>
                                              <p:pRg st="7" end="7"/>
                                            </p:txEl>
                                          </p:spTgt>
                                        </p:tgtEl>
                                        <p:attrNameLst>
                                          <p:attrName>style.visibility</p:attrName>
                                        </p:attrNameLst>
                                      </p:cBhvr>
                                      <p:to>
                                        <p:strVal val="visible"/>
                                      </p:to>
                                    </p:set>
                                    <p:animEffect transition="in" filter="dissolve">
                                      <p:cBhvr>
                                        <p:cTn id="43" dur="500"/>
                                        <p:tgtEl>
                                          <p:spTgt spid="8">
                                            <p:txEl>
                                              <p:pRg st="7" end="7"/>
                                            </p:txEl>
                                          </p:spTgt>
                                        </p:tgtEl>
                                      </p:cBhvr>
                                    </p:animEffect>
                                  </p:childTnLst>
                                </p:cTn>
                              </p:par>
                              <p:par>
                                <p:cTn id="44" presetID="9" presetClass="entr" presetSubtype="0" fill="hold" nodeType="withEffect">
                                  <p:stCondLst>
                                    <p:cond delay="0"/>
                                  </p:stCondLst>
                                  <p:childTnLst>
                                    <p:set>
                                      <p:cBhvr>
                                        <p:cTn id="45" dur="1" fill="hold">
                                          <p:stCondLst>
                                            <p:cond delay="0"/>
                                          </p:stCondLst>
                                        </p:cTn>
                                        <p:tgtEl>
                                          <p:spTgt spid="8">
                                            <p:txEl>
                                              <p:pRg st="8" end="8"/>
                                            </p:txEl>
                                          </p:spTgt>
                                        </p:tgtEl>
                                        <p:attrNameLst>
                                          <p:attrName>style.visibility</p:attrName>
                                        </p:attrNameLst>
                                      </p:cBhvr>
                                      <p:to>
                                        <p:strVal val="visible"/>
                                      </p:to>
                                    </p:set>
                                    <p:animEffect transition="in" filter="dissolve">
                                      <p:cBhvr>
                                        <p:cTn id="46" dur="500"/>
                                        <p:tgtEl>
                                          <p:spTgt spid="8">
                                            <p:txEl>
                                              <p:pRg st="8" end="8"/>
                                            </p:txEl>
                                          </p:spTgt>
                                        </p:tgtEl>
                                      </p:cBhvr>
                                    </p:animEffect>
                                  </p:childTnLst>
                                </p:cTn>
                              </p:par>
                              <p:par>
                                <p:cTn id="47" presetID="9" presetClass="exit" presetSubtype="0" fill="hold" nodeType="withEffect">
                                  <p:stCondLst>
                                    <p:cond delay="0"/>
                                  </p:stCondLst>
                                  <p:childTnLst>
                                    <p:animEffect transition="out" filter="dissolve">
                                      <p:cBhvr>
                                        <p:cTn id="48" dur="500"/>
                                        <p:tgtEl>
                                          <p:spTgt spid="22"/>
                                        </p:tgtEl>
                                      </p:cBhvr>
                                    </p:animEffect>
                                    <p:set>
                                      <p:cBhvr>
                                        <p:cTn id="49" dur="1" fill="hold">
                                          <p:stCondLst>
                                            <p:cond delay="499"/>
                                          </p:stCondLst>
                                        </p:cTn>
                                        <p:tgtEl>
                                          <p:spTgt spid="22"/>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289325"/>
            <a:ext cx="10515600" cy="894622"/>
          </a:xfrm>
        </p:spPr>
        <p:txBody>
          <a:bodyPr>
            <a:normAutofit/>
          </a:bodyPr>
          <a:lstStyle/>
          <a:p>
            <a:r>
              <a:rPr lang="en-US" altLang="en-US" sz="4400" dirty="0">
                <a:cs typeface="Calibri" panose="020F0502020204030204" pitchFamily="34" charset="0"/>
              </a:rPr>
              <a:t>E-mail: mail servers</a:t>
            </a:r>
            <a:endParaRPr lang="en-US" sz="4400" dirty="0"/>
          </a:p>
        </p:txBody>
      </p:sp>
      <p:grpSp>
        <p:nvGrpSpPr>
          <p:cNvPr id="224" name="Group 279">
            <a:extLst>
              <a:ext uri="{FF2B5EF4-FFF2-40B4-BE49-F238E27FC236}">
                <a16:creationId xmlns:a16="http://schemas.microsoft.com/office/drawing/2014/main" id="{85ECCB70-4CBD-8D41-8867-9839284C0E92}"/>
              </a:ext>
            </a:extLst>
          </p:cNvPr>
          <p:cNvGrpSpPr>
            <a:grpSpLocks/>
          </p:cNvGrpSpPr>
          <p:nvPr/>
        </p:nvGrpSpPr>
        <p:grpSpPr bwMode="auto">
          <a:xfrm>
            <a:off x="9926119" y="5308075"/>
            <a:ext cx="1736725" cy="973138"/>
            <a:chOff x="4458" y="3335"/>
            <a:chExt cx="1094" cy="613"/>
          </a:xfrm>
        </p:grpSpPr>
        <p:sp>
          <p:nvSpPr>
            <p:cNvPr id="225" name="Text Box 263">
              <a:extLst>
                <a:ext uri="{FF2B5EF4-FFF2-40B4-BE49-F238E27FC236}">
                  <a16:creationId xmlns:a16="http://schemas.microsoft.com/office/drawing/2014/main" id="{735C70AA-4D0B-3E4D-B47F-55C95E7B4826}"/>
                </a:ext>
              </a:extLst>
            </p:cNvPr>
            <p:cNvSpPr txBox="1">
              <a:spLocks noChangeArrowheads="1"/>
            </p:cNvSpPr>
            <p:nvPr/>
          </p:nvSpPr>
          <p:spPr bwMode="auto">
            <a:xfrm>
              <a:off x="4527" y="3715"/>
              <a:ext cx="875" cy="2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user mailbox</a:t>
              </a:r>
              <a:endParaRPr kumimoji="0" lang="en-US" altLang="en-US" sz="2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nvGrpSpPr>
            <p:cNvPr id="226" name="Group 278">
              <a:extLst>
                <a:ext uri="{FF2B5EF4-FFF2-40B4-BE49-F238E27FC236}">
                  <a16:creationId xmlns:a16="http://schemas.microsoft.com/office/drawing/2014/main" id="{E130EDE1-DE49-BC4D-9A74-CEDC9FFF3A84}"/>
                </a:ext>
              </a:extLst>
            </p:cNvPr>
            <p:cNvGrpSpPr>
              <a:grpSpLocks/>
            </p:cNvGrpSpPr>
            <p:nvPr/>
          </p:nvGrpSpPr>
          <p:grpSpPr bwMode="auto">
            <a:xfrm>
              <a:off x="4458" y="3408"/>
              <a:ext cx="450" cy="120"/>
              <a:chOff x="4314" y="3444"/>
              <a:chExt cx="450" cy="120"/>
            </a:xfrm>
          </p:grpSpPr>
          <p:sp>
            <p:nvSpPr>
              <p:cNvPr id="229" name="Rectangle 264">
                <a:extLst>
                  <a:ext uri="{FF2B5EF4-FFF2-40B4-BE49-F238E27FC236}">
                    <a16:creationId xmlns:a16="http://schemas.microsoft.com/office/drawing/2014/main" id="{D8ED0CFE-E76B-584D-BA7F-B64E112A3AD7}"/>
                  </a:ext>
                </a:extLst>
              </p:cNvPr>
              <p:cNvSpPr>
                <a:spLocks noChangeArrowheads="1"/>
              </p:cNvSpPr>
              <p:nvPr/>
            </p:nvSpPr>
            <p:spPr bwMode="auto">
              <a:xfrm>
                <a:off x="4314" y="3444"/>
                <a:ext cx="450" cy="120"/>
              </a:xfrm>
              <a:prstGeom prst="rect">
                <a:avLst/>
              </a:prstGeom>
              <a:solidFill>
                <a:srgbClr val="00FF00"/>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230" name="Line 265">
                <a:extLst>
                  <a:ext uri="{FF2B5EF4-FFF2-40B4-BE49-F238E27FC236}">
                    <a16:creationId xmlns:a16="http://schemas.microsoft.com/office/drawing/2014/main" id="{076E3A0A-DC0D-234E-ACFD-ED8D3EBB2805}"/>
                  </a:ext>
                </a:extLst>
              </p:cNvPr>
              <p:cNvSpPr>
                <a:spLocks noChangeShapeType="1"/>
              </p:cNvSpPr>
              <p:nvPr/>
            </p:nvSpPr>
            <p:spPr bwMode="auto">
              <a:xfrm>
                <a:off x="4363" y="3472"/>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231" name="Line 266">
                <a:extLst>
                  <a:ext uri="{FF2B5EF4-FFF2-40B4-BE49-F238E27FC236}">
                    <a16:creationId xmlns:a16="http://schemas.microsoft.com/office/drawing/2014/main" id="{FAE63733-4DC0-C740-915D-E91FC7FD9E26}"/>
                  </a:ext>
                </a:extLst>
              </p:cNvPr>
              <p:cNvSpPr>
                <a:spLocks noChangeShapeType="1"/>
              </p:cNvSpPr>
              <p:nvPr/>
            </p:nvSpPr>
            <p:spPr bwMode="auto">
              <a:xfrm flipH="1">
                <a:off x="4472" y="3471"/>
                <a:ext cx="6"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232" name="Line 267">
                <a:extLst>
                  <a:ext uri="{FF2B5EF4-FFF2-40B4-BE49-F238E27FC236}">
                    <a16:creationId xmlns:a16="http://schemas.microsoft.com/office/drawing/2014/main" id="{9432E742-E38D-324E-8AE4-F24CFDAF4B38}"/>
                  </a:ext>
                </a:extLst>
              </p:cNvPr>
              <p:cNvSpPr>
                <a:spLocks noChangeShapeType="1"/>
              </p:cNvSpPr>
              <p:nvPr/>
            </p:nvSpPr>
            <p:spPr bwMode="auto">
              <a:xfrm>
                <a:off x="4527" y="347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233" name="Line 268">
                <a:extLst>
                  <a:ext uri="{FF2B5EF4-FFF2-40B4-BE49-F238E27FC236}">
                    <a16:creationId xmlns:a16="http://schemas.microsoft.com/office/drawing/2014/main" id="{BFE1C87F-4841-9248-85BA-C4E3AF7F1EF8}"/>
                  </a:ext>
                </a:extLst>
              </p:cNvPr>
              <p:cNvSpPr>
                <a:spLocks noChangeShapeType="1"/>
              </p:cNvSpPr>
              <p:nvPr/>
            </p:nvSpPr>
            <p:spPr bwMode="auto">
              <a:xfrm>
                <a:off x="4584" y="3471"/>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234" name="Line 269">
                <a:extLst>
                  <a:ext uri="{FF2B5EF4-FFF2-40B4-BE49-F238E27FC236}">
                    <a16:creationId xmlns:a16="http://schemas.microsoft.com/office/drawing/2014/main" id="{856416DF-3745-DB4A-BFC9-169A06391467}"/>
                  </a:ext>
                </a:extLst>
              </p:cNvPr>
              <p:cNvSpPr>
                <a:spLocks noChangeShapeType="1"/>
              </p:cNvSpPr>
              <p:nvPr/>
            </p:nvSpPr>
            <p:spPr bwMode="auto">
              <a:xfrm>
                <a:off x="4645" y="3471"/>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235" name="Line 270">
                <a:extLst>
                  <a:ext uri="{FF2B5EF4-FFF2-40B4-BE49-F238E27FC236}">
                    <a16:creationId xmlns:a16="http://schemas.microsoft.com/office/drawing/2014/main" id="{0DB9FDA2-2EA5-034B-903A-EBC13BC40F0C}"/>
                  </a:ext>
                </a:extLst>
              </p:cNvPr>
              <p:cNvSpPr>
                <a:spLocks noChangeShapeType="1"/>
              </p:cNvSpPr>
              <p:nvPr/>
            </p:nvSpPr>
            <p:spPr bwMode="auto">
              <a:xfrm>
                <a:off x="4701" y="3471"/>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236" name="Line 271">
                <a:extLst>
                  <a:ext uri="{FF2B5EF4-FFF2-40B4-BE49-F238E27FC236}">
                    <a16:creationId xmlns:a16="http://schemas.microsoft.com/office/drawing/2014/main" id="{F94A5742-E1B7-A64E-A807-9A41FFB1D4E1}"/>
                  </a:ext>
                </a:extLst>
              </p:cNvPr>
              <p:cNvSpPr>
                <a:spLocks noChangeShapeType="1"/>
              </p:cNvSpPr>
              <p:nvPr/>
            </p:nvSpPr>
            <p:spPr bwMode="auto">
              <a:xfrm>
                <a:off x="4416" y="3472"/>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sp>
          <p:nvSpPr>
            <p:cNvPr id="227" name="Rectangle 272">
              <a:extLst>
                <a:ext uri="{FF2B5EF4-FFF2-40B4-BE49-F238E27FC236}">
                  <a16:creationId xmlns:a16="http://schemas.microsoft.com/office/drawing/2014/main" id="{FA709473-06C4-C847-B23D-5962F6EF8ABB}"/>
                </a:ext>
              </a:extLst>
            </p:cNvPr>
            <p:cNvSpPr>
              <a:spLocks noChangeArrowheads="1"/>
            </p:cNvSpPr>
            <p:nvPr/>
          </p:nvSpPr>
          <p:spPr bwMode="auto">
            <a:xfrm>
              <a:off x="4472" y="3779"/>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228" name="Text Box 277">
              <a:extLst>
                <a:ext uri="{FF2B5EF4-FFF2-40B4-BE49-F238E27FC236}">
                  <a16:creationId xmlns:a16="http://schemas.microsoft.com/office/drawing/2014/main" id="{6E499AE9-BC96-AA43-8A92-BB907E72E53A}"/>
                </a:ext>
              </a:extLst>
            </p:cNvPr>
            <p:cNvSpPr txBox="1">
              <a:spLocks noChangeArrowheads="1"/>
            </p:cNvSpPr>
            <p:nvPr/>
          </p:nvSpPr>
          <p:spPr bwMode="auto">
            <a:xfrm>
              <a:off x="4514" y="3335"/>
              <a:ext cx="1038"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outgoing </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message queue</a:t>
              </a:r>
              <a:endParaRPr kumimoji="0" lang="en-US" altLang="en-US" sz="2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grpSp>
        <p:nvGrpSpPr>
          <p:cNvPr id="237" name="Group 454">
            <a:extLst>
              <a:ext uri="{FF2B5EF4-FFF2-40B4-BE49-F238E27FC236}">
                <a16:creationId xmlns:a16="http://schemas.microsoft.com/office/drawing/2014/main" id="{FE2C87B1-0D29-6946-B29A-95FF8E6A0A50}"/>
              </a:ext>
            </a:extLst>
          </p:cNvPr>
          <p:cNvGrpSpPr>
            <a:grpSpLocks/>
          </p:cNvGrpSpPr>
          <p:nvPr/>
        </p:nvGrpSpPr>
        <p:grpSpPr bwMode="auto">
          <a:xfrm>
            <a:off x="7036667" y="801562"/>
            <a:ext cx="4278313" cy="5118100"/>
            <a:chOff x="2962" y="886"/>
            <a:chExt cx="2695" cy="3224"/>
          </a:xfrm>
        </p:grpSpPr>
        <p:grpSp>
          <p:nvGrpSpPr>
            <p:cNvPr id="238" name="Group 389">
              <a:extLst>
                <a:ext uri="{FF2B5EF4-FFF2-40B4-BE49-F238E27FC236}">
                  <a16:creationId xmlns:a16="http://schemas.microsoft.com/office/drawing/2014/main" id="{A13CA913-E4B3-254A-A935-ADB3F9E6EA19}"/>
                </a:ext>
              </a:extLst>
            </p:cNvPr>
            <p:cNvGrpSpPr>
              <a:grpSpLocks/>
            </p:cNvGrpSpPr>
            <p:nvPr/>
          </p:nvGrpSpPr>
          <p:grpSpPr bwMode="auto">
            <a:xfrm>
              <a:off x="4346" y="1756"/>
              <a:ext cx="301" cy="451"/>
              <a:chOff x="4140" y="429"/>
              <a:chExt cx="1425" cy="2396"/>
            </a:xfrm>
          </p:grpSpPr>
          <p:sp>
            <p:nvSpPr>
              <p:cNvPr id="401" name="Freeform 390">
                <a:extLst>
                  <a:ext uri="{FF2B5EF4-FFF2-40B4-BE49-F238E27FC236}">
                    <a16:creationId xmlns:a16="http://schemas.microsoft.com/office/drawing/2014/main" id="{6CCFD9B8-8C88-C24F-8883-4CF6367F462F}"/>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402" name="Rectangle 391">
                <a:extLst>
                  <a:ext uri="{FF2B5EF4-FFF2-40B4-BE49-F238E27FC236}">
                    <a16:creationId xmlns:a16="http://schemas.microsoft.com/office/drawing/2014/main" id="{43B4C051-EEAE-814E-99DE-21C8B8D4790D}"/>
                  </a:ext>
                </a:extLst>
              </p:cNvPr>
              <p:cNvSpPr>
                <a:spLocks noChangeArrowheads="1"/>
              </p:cNvSpPr>
              <p:nvPr/>
            </p:nvSpPr>
            <p:spPr bwMode="auto">
              <a:xfrm>
                <a:off x="4206" y="429"/>
                <a:ext cx="1046"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403" name="Freeform 392">
                <a:extLst>
                  <a:ext uri="{FF2B5EF4-FFF2-40B4-BE49-F238E27FC236}">
                    <a16:creationId xmlns:a16="http://schemas.microsoft.com/office/drawing/2014/main" id="{2BC8E3DE-CCCA-1344-8BA5-2A15D443A891}"/>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404" name="Freeform 393">
                <a:extLst>
                  <a:ext uri="{FF2B5EF4-FFF2-40B4-BE49-F238E27FC236}">
                    <a16:creationId xmlns:a16="http://schemas.microsoft.com/office/drawing/2014/main" id="{E0152158-7133-BA4C-A8F5-ADB2FFBFF656}"/>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405" name="Rectangle 394">
                <a:extLst>
                  <a:ext uri="{FF2B5EF4-FFF2-40B4-BE49-F238E27FC236}">
                    <a16:creationId xmlns:a16="http://schemas.microsoft.com/office/drawing/2014/main" id="{E5FA410D-74EF-7742-BB99-1CFEB8EDEE00}"/>
                  </a:ext>
                </a:extLst>
              </p:cNvPr>
              <p:cNvSpPr>
                <a:spLocks noChangeArrowheads="1"/>
              </p:cNvSpPr>
              <p:nvPr/>
            </p:nvSpPr>
            <p:spPr bwMode="auto">
              <a:xfrm>
                <a:off x="4211" y="695"/>
                <a:ext cx="597" cy="48"/>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nvGrpSpPr>
              <p:cNvPr id="406" name="Group 395">
                <a:extLst>
                  <a:ext uri="{FF2B5EF4-FFF2-40B4-BE49-F238E27FC236}">
                    <a16:creationId xmlns:a16="http://schemas.microsoft.com/office/drawing/2014/main" id="{AF72D040-96B4-8540-B83D-471812640A4C}"/>
                  </a:ext>
                </a:extLst>
              </p:cNvPr>
              <p:cNvGrpSpPr>
                <a:grpSpLocks/>
              </p:cNvGrpSpPr>
              <p:nvPr/>
            </p:nvGrpSpPr>
            <p:grpSpPr bwMode="auto">
              <a:xfrm>
                <a:off x="4749" y="668"/>
                <a:ext cx="581" cy="145"/>
                <a:chOff x="614" y="2568"/>
                <a:chExt cx="725" cy="139"/>
              </a:xfrm>
            </p:grpSpPr>
            <p:sp>
              <p:nvSpPr>
                <p:cNvPr id="431" name="AutoShape 396">
                  <a:extLst>
                    <a:ext uri="{FF2B5EF4-FFF2-40B4-BE49-F238E27FC236}">
                      <a16:creationId xmlns:a16="http://schemas.microsoft.com/office/drawing/2014/main" id="{F18E39D5-A4BF-264B-B7EA-F621A57FAD92}"/>
                    </a:ext>
                  </a:extLst>
                </p:cNvPr>
                <p:cNvSpPr>
                  <a:spLocks noChangeArrowheads="1"/>
                </p:cNvSpPr>
                <p:nvPr/>
              </p:nvSpPr>
              <p:spPr bwMode="auto">
                <a:xfrm>
                  <a:off x="616" y="2568"/>
                  <a:ext cx="721" cy="138"/>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432" name="AutoShape 397">
                  <a:extLst>
                    <a:ext uri="{FF2B5EF4-FFF2-40B4-BE49-F238E27FC236}">
                      <a16:creationId xmlns:a16="http://schemas.microsoft.com/office/drawing/2014/main" id="{39716169-1014-2547-9B50-032A17A0DFE4}"/>
                    </a:ext>
                  </a:extLst>
                </p:cNvPr>
                <p:cNvSpPr>
                  <a:spLocks noChangeArrowheads="1"/>
                </p:cNvSpPr>
                <p:nvPr/>
              </p:nvSpPr>
              <p:spPr bwMode="auto">
                <a:xfrm>
                  <a:off x="634" y="2583"/>
                  <a:ext cx="685"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sp>
            <p:nvSpPr>
              <p:cNvPr id="407" name="Rectangle 398">
                <a:extLst>
                  <a:ext uri="{FF2B5EF4-FFF2-40B4-BE49-F238E27FC236}">
                    <a16:creationId xmlns:a16="http://schemas.microsoft.com/office/drawing/2014/main" id="{28879B2B-7691-B842-8771-94E870C3EE24}"/>
                  </a:ext>
                </a:extLst>
              </p:cNvPr>
              <p:cNvSpPr>
                <a:spLocks noChangeArrowheads="1"/>
              </p:cNvSpPr>
              <p:nvPr/>
            </p:nvSpPr>
            <p:spPr bwMode="auto">
              <a:xfrm>
                <a:off x="4225" y="1019"/>
                <a:ext cx="597" cy="48"/>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nvGrpSpPr>
              <p:cNvPr id="408" name="Group 399">
                <a:extLst>
                  <a:ext uri="{FF2B5EF4-FFF2-40B4-BE49-F238E27FC236}">
                    <a16:creationId xmlns:a16="http://schemas.microsoft.com/office/drawing/2014/main" id="{2D972829-8A16-6E47-B717-3364C7BD9266}"/>
                  </a:ext>
                </a:extLst>
              </p:cNvPr>
              <p:cNvGrpSpPr>
                <a:grpSpLocks/>
              </p:cNvGrpSpPr>
              <p:nvPr/>
            </p:nvGrpSpPr>
            <p:grpSpPr bwMode="auto">
              <a:xfrm>
                <a:off x="4747" y="994"/>
                <a:ext cx="581" cy="134"/>
                <a:chOff x="614" y="2568"/>
                <a:chExt cx="725" cy="139"/>
              </a:xfrm>
            </p:grpSpPr>
            <p:sp>
              <p:nvSpPr>
                <p:cNvPr id="429" name="AutoShape 400">
                  <a:extLst>
                    <a:ext uri="{FF2B5EF4-FFF2-40B4-BE49-F238E27FC236}">
                      <a16:creationId xmlns:a16="http://schemas.microsoft.com/office/drawing/2014/main" id="{E60C4025-90B9-A647-863C-1FEFBD8A4151}"/>
                    </a:ext>
                  </a:extLst>
                </p:cNvPr>
                <p:cNvSpPr>
                  <a:spLocks noChangeArrowheads="1"/>
                </p:cNvSpPr>
                <p:nvPr/>
              </p:nvSpPr>
              <p:spPr bwMode="auto">
                <a:xfrm>
                  <a:off x="613" y="2566"/>
                  <a:ext cx="727" cy="143"/>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430" name="AutoShape 401">
                  <a:extLst>
                    <a:ext uri="{FF2B5EF4-FFF2-40B4-BE49-F238E27FC236}">
                      <a16:creationId xmlns:a16="http://schemas.microsoft.com/office/drawing/2014/main" id="{5C30FC9A-5758-C543-9950-783F68617D39}"/>
                    </a:ext>
                  </a:extLst>
                </p:cNvPr>
                <p:cNvSpPr>
                  <a:spLocks noChangeArrowheads="1"/>
                </p:cNvSpPr>
                <p:nvPr/>
              </p:nvSpPr>
              <p:spPr bwMode="auto">
                <a:xfrm>
                  <a:off x="630" y="2583"/>
                  <a:ext cx="691"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sp>
            <p:nvSpPr>
              <p:cNvPr id="409" name="Rectangle 402">
                <a:extLst>
                  <a:ext uri="{FF2B5EF4-FFF2-40B4-BE49-F238E27FC236}">
                    <a16:creationId xmlns:a16="http://schemas.microsoft.com/office/drawing/2014/main" id="{8DDE3471-A288-6245-884A-B0607E1F6469}"/>
                  </a:ext>
                </a:extLst>
              </p:cNvPr>
              <p:cNvSpPr>
                <a:spLocks noChangeArrowheads="1"/>
              </p:cNvSpPr>
              <p:nvPr/>
            </p:nvSpPr>
            <p:spPr bwMode="auto">
              <a:xfrm>
                <a:off x="4216" y="1359"/>
                <a:ext cx="597" cy="48"/>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410" name="Rectangle 403">
                <a:extLst>
                  <a:ext uri="{FF2B5EF4-FFF2-40B4-BE49-F238E27FC236}">
                    <a16:creationId xmlns:a16="http://schemas.microsoft.com/office/drawing/2014/main" id="{7B5A163C-1F88-0443-87E9-51D1B2C39E8E}"/>
                  </a:ext>
                </a:extLst>
              </p:cNvPr>
              <p:cNvSpPr>
                <a:spLocks noChangeArrowheads="1"/>
              </p:cNvSpPr>
              <p:nvPr/>
            </p:nvSpPr>
            <p:spPr bwMode="auto">
              <a:xfrm>
                <a:off x="4230" y="1656"/>
                <a:ext cx="592" cy="48"/>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nvGrpSpPr>
              <p:cNvPr id="411" name="Group 404">
                <a:extLst>
                  <a:ext uri="{FF2B5EF4-FFF2-40B4-BE49-F238E27FC236}">
                    <a16:creationId xmlns:a16="http://schemas.microsoft.com/office/drawing/2014/main" id="{D7C44D5A-AB33-A744-B633-909E75E589C1}"/>
                  </a:ext>
                </a:extLst>
              </p:cNvPr>
              <p:cNvGrpSpPr>
                <a:grpSpLocks/>
              </p:cNvGrpSpPr>
              <p:nvPr/>
            </p:nvGrpSpPr>
            <p:grpSpPr bwMode="auto">
              <a:xfrm>
                <a:off x="4735" y="1627"/>
                <a:ext cx="582" cy="151"/>
                <a:chOff x="614" y="2568"/>
                <a:chExt cx="725" cy="139"/>
              </a:xfrm>
            </p:grpSpPr>
            <p:sp>
              <p:nvSpPr>
                <p:cNvPr id="427" name="AutoShape 405">
                  <a:extLst>
                    <a:ext uri="{FF2B5EF4-FFF2-40B4-BE49-F238E27FC236}">
                      <a16:creationId xmlns:a16="http://schemas.microsoft.com/office/drawing/2014/main" id="{BB140094-DC4B-CC48-B901-9AF64D80BCAF}"/>
                    </a:ext>
                  </a:extLst>
                </p:cNvPr>
                <p:cNvSpPr>
                  <a:spLocks noChangeArrowheads="1"/>
                </p:cNvSpPr>
                <p:nvPr/>
              </p:nvSpPr>
              <p:spPr bwMode="auto">
                <a:xfrm>
                  <a:off x="616" y="2570"/>
                  <a:ext cx="725"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428" name="AutoShape 406">
                  <a:extLst>
                    <a:ext uri="{FF2B5EF4-FFF2-40B4-BE49-F238E27FC236}">
                      <a16:creationId xmlns:a16="http://schemas.microsoft.com/office/drawing/2014/main" id="{43B72EE6-71A8-E947-8E6C-0468656DDA60}"/>
                    </a:ext>
                  </a:extLst>
                </p:cNvPr>
                <p:cNvSpPr>
                  <a:spLocks noChangeArrowheads="1"/>
                </p:cNvSpPr>
                <p:nvPr/>
              </p:nvSpPr>
              <p:spPr bwMode="auto">
                <a:xfrm>
                  <a:off x="634" y="2585"/>
                  <a:ext cx="690" cy="108"/>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sp>
            <p:nvSpPr>
              <p:cNvPr id="412" name="Freeform 407">
                <a:extLst>
                  <a:ext uri="{FF2B5EF4-FFF2-40B4-BE49-F238E27FC236}">
                    <a16:creationId xmlns:a16="http://schemas.microsoft.com/office/drawing/2014/main" id="{D8EE526A-D741-074E-8520-BBA303937B91}"/>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nvGrpSpPr>
              <p:cNvPr id="413" name="Group 408">
                <a:extLst>
                  <a:ext uri="{FF2B5EF4-FFF2-40B4-BE49-F238E27FC236}">
                    <a16:creationId xmlns:a16="http://schemas.microsoft.com/office/drawing/2014/main" id="{8DC6A1FE-670A-8F4C-B521-23ECDDF7E06E}"/>
                  </a:ext>
                </a:extLst>
              </p:cNvPr>
              <p:cNvGrpSpPr>
                <a:grpSpLocks/>
              </p:cNvGrpSpPr>
              <p:nvPr/>
            </p:nvGrpSpPr>
            <p:grpSpPr bwMode="auto">
              <a:xfrm>
                <a:off x="4739" y="1327"/>
                <a:ext cx="582" cy="139"/>
                <a:chOff x="614" y="2568"/>
                <a:chExt cx="725" cy="139"/>
              </a:xfrm>
            </p:grpSpPr>
            <p:sp>
              <p:nvSpPr>
                <p:cNvPr id="425" name="AutoShape 409">
                  <a:extLst>
                    <a:ext uri="{FF2B5EF4-FFF2-40B4-BE49-F238E27FC236}">
                      <a16:creationId xmlns:a16="http://schemas.microsoft.com/office/drawing/2014/main" id="{0F0B48EC-30B0-2447-9BE4-237A0F1D6CE0}"/>
                    </a:ext>
                  </a:extLst>
                </p:cNvPr>
                <p:cNvSpPr>
                  <a:spLocks noChangeArrowheads="1"/>
                </p:cNvSpPr>
                <p:nvPr/>
              </p:nvSpPr>
              <p:spPr bwMode="auto">
                <a:xfrm>
                  <a:off x="629" y="2568"/>
                  <a:ext cx="702" cy="138"/>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426" name="AutoShape 410">
                  <a:extLst>
                    <a:ext uri="{FF2B5EF4-FFF2-40B4-BE49-F238E27FC236}">
                      <a16:creationId xmlns:a16="http://schemas.microsoft.com/office/drawing/2014/main" id="{9C1B49B1-17F4-994D-8ECA-C396B76F722C}"/>
                    </a:ext>
                  </a:extLst>
                </p:cNvPr>
                <p:cNvSpPr>
                  <a:spLocks noChangeArrowheads="1"/>
                </p:cNvSpPr>
                <p:nvPr/>
              </p:nvSpPr>
              <p:spPr bwMode="auto">
                <a:xfrm>
                  <a:off x="634" y="2584"/>
                  <a:ext cx="672"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sp>
            <p:nvSpPr>
              <p:cNvPr id="414" name="Rectangle 411">
                <a:extLst>
                  <a:ext uri="{FF2B5EF4-FFF2-40B4-BE49-F238E27FC236}">
                    <a16:creationId xmlns:a16="http://schemas.microsoft.com/office/drawing/2014/main" id="{A0980C94-D527-BA41-8507-6B28776A9CEB}"/>
                  </a:ext>
                </a:extLst>
              </p:cNvPr>
              <p:cNvSpPr>
                <a:spLocks noChangeArrowheads="1"/>
              </p:cNvSpPr>
              <p:nvPr/>
            </p:nvSpPr>
            <p:spPr bwMode="auto">
              <a:xfrm>
                <a:off x="5248" y="429"/>
                <a:ext cx="71" cy="2290"/>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415" name="Freeform 412">
                <a:extLst>
                  <a:ext uri="{FF2B5EF4-FFF2-40B4-BE49-F238E27FC236}">
                    <a16:creationId xmlns:a16="http://schemas.microsoft.com/office/drawing/2014/main" id="{F0295E91-976F-C148-BFB3-59549C5388A8}"/>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416" name="Freeform 413">
                <a:extLst>
                  <a:ext uri="{FF2B5EF4-FFF2-40B4-BE49-F238E27FC236}">
                    <a16:creationId xmlns:a16="http://schemas.microsoft.com/office/drawing/2014/main" id="{2C2F1597-CAE7-5248-BDE8-D6B16C5286F1}"/>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417" name="Oval 414">
                <a:extLst>
                  <a:ext uri="{FF2B5EF4-FFF2-40B4-BE49-F238E27FC236}">
                    <a16:creationId xmlns:a16="http://schemas.microsoft.com/office/drawing/2014/main" id="{914741F1-D3EA-3645-9C4D-9E5B4C95316B}"/>
                  </a:ext>
                </a:extLst>
              </p:cNvPr>
              <p:cNvSpPr>
                <a:spLocks noChangeArrowheads="1"/>
              </p:cNvSpPr>
              <p:nvPr/>
            </p:nvSpPr>
            <p:spPr bwMode="auto">
              <a:xfrm>
                <a:off x="5518" y="2612"/>
                <a:ext cx="47" cy="96"/>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418" name="Freeform 415">
                <a:extLst>
                  <a:ext uri="{FF2B5EF4-FFF2-40B4-BE49-F238E27FC236}">
                    <a16:creationId xmlns:a16="http://schemas.microsoft.com/office/drawing/2014/main" id="{079F15E3-5A9F-844C-92CA-F9CBADE82E65}"/>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419" name="AutoShape 416">
                <a:extLst>
                  <a:ext uri="{FF2B5EF4-FFF2-40B4-BE49-F238E27FC236}">
                    <a16:creationId xmlns:a16="http://schemas.microsoft.com/office/drawing/2014/main" id="{25F2967B-CA00-2D49-B406-7209F80FBE93}"/>
                  </a:ext>
                </a:extLst>
              </p:cNvPr>
              <p:cNvSpPr>
                <a:spLocks noChangeArrowheads="1"/>
              </p:cNvSpPr>
              <p:nvPr/>
            </p:nvSpPr>
            <p:spPr bwMode="auto">
              <a:xfrm>
                <a:off x="4140" y="2676"/>
                <a:ext cx="1198" cy="149"/>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420" name="AutoShape 417">
                <a:extLst>
                  <a:ext uri="{FF2B5EF4-FFF2-40B4-BE49-F238E27FC236}">
                    <a16:creationId xmlns:a16="http://schemas.microsoft.com/office/drawing/2014/main" id="{60A760B4-92D7-954E-A584-1C2A30FC6A0A}"/>
                  </a:ext>
                </a:extLst>
              </p:cNvPr>
              <p:cNvSpPr>
                <a:spLocks noChangeArrowheads="1"/>
              </p:cNvSpPr>
              <p:nvPr/>
            </p:nvSpPr>
            <p:spPr bwMode="auto">
              <a:xfrm>
                <a:off x="4206" y="2713"/>
                <a:ext cx="1070" cy="80"/>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421" name="Oval 418">
                <a:extLst>
                  <a:ext uri="{FF2B5EF4-FFF2-40B4-BE49-F238E27FC236}">
                    <a16:creationId xmlns:a16="http://schemas.microsoft.com/office/drawing/2014/main" id="{A94E8FB4-D219-2843-94C1-6710451B99F5}"/>
                  </a:ext>
                </a:extLst>
              </p:cNvPr>
              <p:cNvSpPr>
                <a:spLocks noChangeArrowheads="1"/>
              </p:cNvSpPr>
              <p:nvPr/>
            </p:nvSpPr>
            <p:spPr bwMode="auto">
              <a:xfrm>
                <a:off x="4306" y="2384"/>
                <a:ext cx="161" cy="143"/>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422" name="Oval 419">
                <a:extLst>
                  <a:ext uri="{FF2B5EF4-FFF2-40B4-BE49-F238E27FC236}">
                    <a16:creationId xmlns:a16="http://schemas.microsoft.com/office/drawing/2014/main" id="{CBBF0878-886F-8240-BCA7-1F50627F077F}"/>
                  </a:ext>
                </a:extLst>
              </p:cNvPr>
              <p:cNvSpPr>
                <a:spLocks noChangeArrowheads="1"/>
              </p:cNvSpPr>
              <p:nvPr/>
            </p:nvSpPr>
            <p:spPr bwMode="auto">
              <a:xfrm>
                <a:off x="4486" y="2384"/>
                <a:ext cx="161" cy="143"/>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2000" b="0" i="0" u="none" strike="noStrike" kern="0" cap="none" spc="0" normalizeH="0" baseline="0" noProof="0" dirty="0">
                  <a:ln>
                    <a:noFill/>
                  </a:ln>
                  <a:solidFill>
                    <a:srgbClr val="FF0000"/>
                  </a:solidFill>
                  <a:effectLst/>
                  <a:uLnTx/>
                  <a:uFillTx/>
                  <a:latin typeface="Calibri" panose="020F0502020204030204"/>
                  <a:ea typeface="ＭＳ Ｐゴシック" panose="020B0600070205080204" pitchFamily="34" charset="-128"/>
                  <a:cs typeface="Arial" panose="020B0604020202020204" pitchFamily="34" charset="0"/>
                </a:endParaRPr>
              </a:p>
            </p:txBody>
          </p:sp>
          <p:sp>
            <p:nvSpPr>
              <p:cNvPr id="423" name="Oval 420">
                <a:extLst>
                  <a:ext uri="{FF2B5EF4-FFF2-40B4-BE49-F238E27FC236}">
                    <a16:creationId xmlns:a16="http://schemas.microsoft.com/office/drawing/2014/main" id="{722EEBED-10FC-6E4D-AABD-99355D382811}"/>
                  </a:ext>
                </a:extLst>
              </p:cNvPr>
              <p:cNvSpPr>
                <a:spLocks noChangeArrowheads="1"/>
              </p:cNvSpPr>
              <p:nvPr/>
            </p:nvSpPr>
            <p:spPr bwMode="auto">
              <a:xfrm>
                <a:off x="4661" y="2379"/>
                <a:ext cx="161" cy="143"/>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424" name="Rectangle 421">
                <a:extLst>
                  <a:ext uri="{FF2B5EF4-FFF2-40B4-BE49-F238E27FC236}">
                    <a16:creationId xmlns:a16="http://schemas.microsoft.com/office/drawing/2014/main" id="{92E23A4D-5618-484A-93AD-2343A39775D1}"/>
                  </a:ext>
                </a:extLst>
              </p:cNvPr>
              <p:cNvSpPr>
                <a:spLocks noChangeArrowheads="1"/>
              </p:cNvSpPr>
              <p:nvPr/>
            </p:nvSpPr>
            <p:spPr bwMode="auto">
              <a:xfrm>
                <a:off x="5063" y="1837"/>
                <a:ext cx="85" cy="760"/>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grpSp>
          <p:nvGrpSpPr>
            <p:cNvPr id="239" name="Group 356">
              <a:extLst>
                <a:ext uri="{FF2B5EF4-FFF2-40B4-BE49-F238E27FC236}">
                  <a16:creationId xmlns:a16="http://schemas.microsoft.com/office/drawing/2014/main" id="{0FAAD616-9809-0F47-9C32-F28BCE96C450}"/>
                </a:ext>
              </a:extLst>
            </p:cNvPr>
            <p:cNvGrpSpPr>
              <a:grpSpLocks/>
            </p:cNvGrpSpPr>
            <p:nvPr/>
          </p:nvGrpSpPr>
          <p:grpSpPr bwMode="auto">
            <a:xfrm>
              <a:off x="3091" y="2634"/>
              <a:ext cx="301" cy="451"/>
              <a:chOff x="4140" y="429"/>
              <a:chExt cx="1425" cy="2396"/>
            </a:xfrm>
          </p:grpSpPr>
          <p:sp>
            <p:nvSpPr>
              <p:cNvPr id="369" name="Freeform 357">
                <a:extLst>
                  <a:ext uri="{FF2B5EF4-FFF2-40B4-BE49-F238E27FC236}">
                    <a16:creationId xmlns:a16="http://schemas.microsoft.com/office/drawing/2014/main" id="{2EB65E56-496B-EE43-A5BA-0034EDBB890B}"/>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70" name="Rectangle 358">
                <a:extLst>
                  <a:ext uri="{FF2B5EF4-FFF2-40B4-BE49-F238E27FC236}">
                    <a16:creationId xmlns:a16="http://schemas.microsoft.com/office/drawing/2014/main" id="{E623A3D2-E041-CF4A-AEB9-0E88006BF388}"/>
                  </a:ext>
                </a:extLst>
              </p:cNvPr>
              <p:cNvSpPr>
                <a:spLocks noChangeArrowheads="1"/>
              </p:cNvSpPr>
              <p:nvPr/>
            </p:nvSpPr>
            <p:spPr bwMode="auto">
              <a:xfrm>
                <a:off x="4206" y="429"/>
                <a:ext cx="1046"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71" name="Freeform 359">
                <a:extLst>
                  <a:ext uri="{FF2B5EF4-FFF2-40B4-BE49-F238E27FC236}">
                    <a16:creationId xmlns:a16="http://schemas.microsoft.com/office/drawing/2014/main" id="{06D96649-1A4B-D349-BD4A-B3CA1C357164}"/>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72" name="Freeform 360">
                <a:extLst>
                  <a:ext uri="{FF2B5EF4-FFF2-40B4-BE49-F238E27FC236}">
                    <a16:creationId xmlns:a16="http://schemas.microsoft.com/office/drawing/2014/main" id="{8CB236BD-E7A4-F54C-A810-99FD583B411D}"/>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73" name="Rectangle 361">
                <a:extLst>
                  <a:ext uri="{FF2B5EF4-FFF2-40B4-BE49-F238E27FC236}">
                    <a16:creationId xmlns:a16="http://schemas.microsoft.com/office/drawing/2014/main" id="{92C08DD8-675E-D34D-A84F-65A2DE10FF70}"/>
                  </a:ext>
                </a:extLst>
              </p:cNvPr>
              <p:cNvSpPr>
                <a:spLocks noChangeArrowheads="1"/>
              </p:cNvSpPr>
              <p:nvPr/>
            </p:nvSpPr>
            <p:spPr bwMode="auto">
              <a:xfrm>
                <a:off x="4211" y="695"/>
                <a:ext cx="597" cy="48"/>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nvGrpSpPr>
              <p:cNvPr id="374" name="Group 362">
                <a:extLst>
                  <a:ext uri="{FF2B5EF4-FFF2-40B4-BE49-F238E27FC236}">
                    <a16:creationId xmlns:a16="http://schemas.microsoft.com/office/drawing/2014/main" id="{168D1B37-2023-2A4F-AEFF-7BCC580296C7}"/>
                  </a:ext>
                </a:extLst>
              </p:cNvPr>
              <p:cNvGrpSpPr>
                <a:grpSpLocks/>
              </p:cNvGrpSpPr>
              <p:nvPr/>
            </p:nvGrpSpPr>
            <p:grpSpPr bwMode="auto">
              <a:xfrm>
                <a:off x="4749" y="668"/>
                <a:ext cx="581" cy="145"/>
                <a:chOff x="614" y="2568"/>
                <a:chExt cx="725" cy="139"/>
              </a:xfrm>
            </p:grpSpPr>
            <p:sp>
              <p:nvSpPr>
                <p:cNvPr id="399" name="AutoShape 363">
                  <a:extLst>
                    <a:ext uri="{FF2B5EF4-FFF2-40B4-BE49-F238E27FC236}">
                      <a16:creationId xmlns:a16="http://schemas.microsoft.com/office/drawing/2014/main" id="{697647FE-4187-6C41-95DB-62B96522DA3A}"/>
                    </a:ext>
                  </a:extLst>
                </p:cNvPr>
                <p:cNvSpPr>
                  <a:spLocks noChangeArrowheads="1"/>
                </p:cNvSpPr>
                <p:nvPr/>
              </p:nvSpPr>
              <p:spPr bwMode="auto">
                <a:xfrm>
                  <a:off x="616" y="2568"/>
                  <a:ext cx="721" cy="138"/>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400" name="AutoShape 364">
                  <a:extLst>
                    <a:ext uri="{FF2B5EF4-FFF2-40B4-BE49-F238E27FC236}">
                      <a16:creationId xmlns:a16="http://schemas.microsoft.com/office/drawing/2014/main" id="{64F362C9-3CBA-504B-95A3-38E06F0678DF}"/>
                    </a:ext>
                  </a:extLst>
                </p:cNvPr>
                <p:cNvSpPr>
                  <a:spLocks noChangeArrowheads="1"/>
                </p:cNvSpPr>
                <p:nvPr/>
              </p:nvSpPr>
              <p:spPr bwMode="auto">
                <a:xfrm>
                  <a:off x="634" y="2583"/>
                  <a:ext cx="685"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sp>
            <p:nvSpPr>
              <p:cNvPr id="375" name="Rectangle 365">
                <a:extLst>
                  <a:ext uri="{FF2B5EF4-FFF2-40B4-BE49-F238E27FC236}">
                    <a16:creationId xmlns:a16="http://schemas.microsoft.com/office/drawing/2014/main" id="{94D546CA-749A-BC48-B20F-57C5A8077E74}"/>
                  </a:ext>
                </a:extLst>
              </p:cNvPr>
              <p:cNvSpPr>
                <a:spLocks noChangeArrowheads="1"/>
              </p:cNvSpPr>
              <p:nvPr/>
            </p:nvSpPr>
            <p:spPr bwMode="auto">
              <a:xfrm>
                <a:off x="4225" y="1019"/>
                <a:ext cx="597" cy="48"/>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nvGrpSpPr>
              <p:cNvPr id="376" name="Group 366">
                <a:extLst>
                  <a:ext uri="{FF2B5EF4-FFF2-40B4-BE49-F238E27FC236}">
                    <a16:creationId xmlns:a16="http://schemas.microsoft.com/office/drawing/2014/main" id="{1812EEBE-2662-1E46-B90F-2E97DD6FED46}"/>
                  </a:ext>
                </a:extLst>
              </p:cNvPr>
              <p:cNvGrpSpPr>
                <a:grpSpLocks/>
              </p:cNvGrpSpPr>
              <p:nvPr/>
            </p:nvGrpSpPr>
            <p:grpSpPr bwMode="auto">
              <a:xfrm>
                <a:off x="4747" y="994"/>
                <a:ext cx="581" cy="134"/>
                <a:chOff x="614" y="2568"/>
                <a:chExt cx="725" cy="139"/>
              </a:xfrm>
            </p:grpSpPr>
            <p:sp>
              <p:nvSpPr>
                <p:cNvPr id="397" name="AutoShape 367">
                  <a:extLst>
                    <a:ext uri="{FF2B5EF4-FFF2-40B4-BE49-F238E27FC236}">
                      <a16:creationId xmlns:a16="http://schemas.microsoft.com/office/drawing/2014/main" id="{5354875B-2A6A-B040-9309-A4A5A50F3BD6}"/>
                    </a:ext>
                  </a:extLst>
                </p:cNvPr>
                <p:cNvSpPr>
                  <a:spLocks noChangeArrowheads="1"/>
                </p:cNvSpPr>
                <p:nvPr/>
              </p:nvSpPr>
              <p:spPr bwMode="auto">
                <a:xfrm>
                  <a:off x="613" y="2566"/>
                  <a:ext cx="727" cy="143"/>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98" name="AutoShape 368">
                  <a:extLst>
                    <a:ext uri="{FF2B5EF4-FFF2-40B4-BE49-F238E27FC236}">
                      <a16:creationId xmlns:a16="http://schemas.microsoft.com/office/drawing/2014/main" id="{7085F58B-EEE8-BE46-B008-54CF97C6078B}"/>
                    </a:ext>
                  </a:extLst>
                </p:cNvPr>
                <p:cNvSpPr>
                  <a:spLocks noChangeArrowheads="1"/>
                </p:cNvSpPr>
                <p:nvPr/>
              </p:nvSpPr>
              <p:spPr bwMode="auto">
                <a:xfrm>
                  <a:off x="630" y="2583"/>
                  <a:ext cx="691"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sp>
            <p:nvSpPr>
              <p:cNvPr id="377" name="Rectangle 369">
                <a:extLst>
                  <a:ext uri="{FF2B5EF4-FFF2-40B4-BE49-F238E27FC236}">
                    <a16:creationId xmlns:a16="http://schemas.microsoft.com/office/drawing/2014/main" id="{AB889316-958A-3944-8776-456DA75AA7FD}"/>
                  </a:ext>
                </a:extLst>
              </p:cNvPr>
              <p:cNvSpPr>
                <a:spLocks noChangeArrowheads="1"/>
              </p:cNvSpPr>
              <p:nvPr/>
            </p:nvSpPr>
            <p:spPr bwMode="auto">
              <a:xfrm>
                <a:off x="4216" y="1359"/>
                <a:ext cx="597" cy="48"/>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78" name="Rectangle 370">
                <a:extLst>
                  <a:ext uri="{FF2B5EF4-FFF2-40B4-BE49-F238E27FC236}">
                    <a16:creationId xmlns:a16="http://schemas.microsoft.com/office/drawing/2014/main" id="{28A61210-9BA6-1B42-99F0-0AA06313718A}"/>
                  </a:ext>
                </a:extLst>
              </p:cNvPr>
              <p:cNvSpPr>
                <a:spLocks noChangeArrowheads="1"/>
              </p:cNvSpPr>
              <p:nvPr/>
            </p:nvSpPr>
            <p:spPr bwMode="auto">
              <a:xfrm>
                <a:off x="4230" y="1656"/>
                <a:ext cx="592" cy="48"/>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nvGrpSpPr>
              <p:cNvPr id="379" name="Group 371">
                <a:extLst>
                  <a:ext uri="{FF2B5EF4-FFF2-40B4-BE49-F238E27FC236}">
                    <a16:creationId xmlns:a16="http://schemas.microsoft.com/office/drawing/2014/main" id="{2D18D821-27B1-1C41-BCE9-F6BAA81749A0}"/>
                  </a:ext>
                </a:extLst>
              </p:cNvPr>
              <p:cNvGrpSpPr>
                <a:grpSpLocks/>
              </p:cNvGrpSpPr>
              <p:nvPr/>
            </p:nvGrpSpPr>
            <p:grpSpPr bwMode="auto">
              <a:xfrm>
                <a:off x="4735" y="1627"/>
                <a:ext cx="582" cy="151"/>
                <a:chOff x="614" y="2568"/>
                <a:chExt cx="725" cy="139"/>
              </a:xfrm>
            </p:grpSpPr>
            <p:sp>
              <p:nvSpPr>
                <p:cNvPr id="395" name="AutoShape 372">
                  <a:extLst>
                    <a:ext uri="{FF2B5EF4-FFF2-40B4-BE49-F238E27FC236}">
                      <a16:creationId xmlns:a16="http://schemas.microsoft.com/office/drawing/2014/main" id="{B58EE831-7F05-9245-A127-DD8BBE0CAE1B}"/>
                    </a:ext>
                  </a:extLst>
                </p:cNvPr>
                <p:cNvSpPr>
                  <a:spLocks noChangeArrowheads="1"/>
                </p:cNvSpPr>
                <p:nvPr/>
              </p:nvSpPr>
              <p:spPr bwMode="auto">
                <a:xfrm>
                  <a:off x="616" y="2570"/>
                  <a:ext cx="725"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96" name="AutoShape 373">
                  <a:extLst>
                    <a:ext uri="{FF2B5EF4-FFF2-40B4-BE49-F238E27FC236}">
                      <a16:creationId xmlns:a16="http://schemas.microsoft.com/office/drawing/2014/main" id="{85C001D1-A6CB-AF4D-AEBE-CA0F781AACFA}"/>
                    </a:ext>
                  </a:extLst>
                </p:cNvPr>
                <p:cNvSpPr>
                  <a:spLocks noChangeArrowheads="1"/>
                </p:cNvSpPr>
                <p:nvPr/>
              </p:nvSpPr>
              <p:spPr bwMode="auto">
                <a:xfrm>
                  <a:off x="634" y="2585"/>
                  <a:ext cx="690" cy="108"/>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sp>
            <p:nvSpPr>
              <p:cNvPr id="380" name="Freeform 374">
                <a:extLst>
                  <a:ext uri="{FF2B5EF4-FFF2-40B4-BE49-F238E27FC236}">
                    <a16:creationId xmlns:a16="http://schemas.microsoft.com/office/drawing/2014/main" id="{B8F2D608-6D10-E648-961C-502BF52F29F5}"/>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nvGrpSpPr>
              <p:cNvPr id="381" name="Group 375">
                <a:extLst>
                  <a:ext uri="{FF2B5EF4-FFF2-40B4-BE49-F238E27FC236}">
                    <a16:creationId xmlns:a16="http://schemas.microsoft.com/office/drawing/2014/main" id="{EA90B984-0232-2446-8671-DE7D83867631}"/>
                  </a:ext>
                </a:extLst>
              </p:cNvPr>
              <p:cNvGrpSpPr>
                <a:grpSpLocks/>
              </p:cNvGrpSpPr>
              <p:nvPr/>
            </p:nvGrpSpPr>
            <p:grpSpPr bwMode="auto">
              <a:xfrm>
                <a:off x="4739" y="1327"/>
                <a:ext cx="582" cy="139"/>
                <a:chOff x="614" y="2568"/>
                <a:chExt cx="725" cy="139"/>
              </a:xfrm>
            </p:grpSpPr>
            <p:sp>
              <p:nvSpPr>
                <p:cNvPr id="393" name="AutoShape 376">
                  <a:extLst>
                    <a:ext uri="{FF2B5EF4-FFF2-40B4-BE49-F238E27FC236}">
                      <a16:creationId xmlns:a16="http://schemas.microsoft.com/office/drawing/2014/main" id="{6EB17013-082B-8046-B555-12F5A15CDDD5}"/>
                    </a:ext>
                  </a:extLst>
                </p:cNvPr>
                <p:cNvSpPr>
                  <a:spLocks noChangeArrowheads="1"/>
                </p:cNvSpPr>
                <p:nvPr/>
              </p:nvSpPr>
              <p:spPr bwMode="auto">
                <a:xfrm>
                  <a:off x="629" y="2568"/>
                  <a:ext cx="702" cy="138"/>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94" name="AutoShape 377">
                  <a:extLst>
                    <a:ext uri="{FF2B5EF4-FFF2-40B4-BE49-F238E27FC236}">
                      <a16:creationId xmlns:a16="http://schemas.microsoft.com/office/drawing/2014/main" id="{A70DD0EF-6EE9-E241-AB7E-EB4BDADA2EA5}"/>
                    </a:ext>
                  </a:extLst>
                </p:cNvPr>
                <p:cNvSpPr>
                  <a:spLocks noChangeArrowheads="1"/>
                </p:cNvSpPr>
                <p:nvPr/>
              </p:nvSpPr>
              <p:spPr bwMode="auto">
                <a:xfrm>
                  <a:off x="634" y="2584"/>
                  <a:ext cx="672"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sp>
            <p:nvSpPr>
              <p:cNvPr id="382" name="Rectangle 378">
                <a:extLst>
                  <a:ext uri="{FF2B5EF4-FFF2-40B4-BE49-F238E27FC236}">
                    <a16:creationId xmlns:a16="http://schemas.microsoft.com/office/drawing/2014/main" id="{06B18518-E7AE-2941-AC96-4C9A6B0F0A7E}"/>
                  </a:ext>
                </a:extLst>
              </p:cNvPr>
              <p:cNvSpPr>
                <a:spLocks noChangeArrowheads="1"/>
              </p:cNvSpPr>
              <p:nvPr/>
            </p:nvSpPr>
            <p:spPr bwMode="auto">
              <a:xfrm>
                <a:off x="5248" y="429"/>
                <a:ext cx="71" cy="2290"/>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83" name="Freeform 379">
                <a:extLst>
                  <a:ext uri="{FF2B5EF4-FFF2-40B4-BE49-F238E27FC236}">
                    <a16:creationId xmlns:a16="http://schemas.microsoft.com/office/drawing/2014/main" id="{C884ECAB-FBB2-1146-9BA8-9234C107623A}"/>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84" name="Freeform 380">
                <a:extLst>
                  <a:ext uri="{FF2B5EF4-FFF2-40B4-BE49-F238E27FC236}">
                    <a16:creationId xmlns:a16="http://schemas.microsoft.com/office/drawing/2014/main" id="{86ACC5C0-75DC-D644-9593-987029E24B3C}"/>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85" name="Oval 381">
                <a:extLst>
                  <a:ext uri="{FF2B5EF4-FFF2-40B4-BE49-F238E27FC236}">
                    <a16:creationId xmlns:a16="http://schemas.microsoft.com/office/drawing/2014/main" id="{8F3063A0-8C29-3F4C-BBB6-E5C3DB20465B}"/>
                  </a:ext>
                </a:extLst>
              </p:cNvPr>
              <p:cNvSpPr>
                <a:spLocks noChangeArrowheads="1"/>
              </p:cNvSpPr>
              <p:nvPr/>
            </p:nvSpPr>
            <p:spPr bwMode="auto">
              <a:xfrm>
                <a:off x="5518" y="2612"/>
                <a:ext cx="47" cy="96"/>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86" name="Freeform 382">
                <a:extLst>
                  <a:ext uri="{FF2B5EF4-FFF2-40B4-BE49-F238E27FC236}">
                    <a16:creationId xmlns:a16="http://schemas.microsoft.com/office/drawing/2014/main" id="{458BBF01-F7B3-7C4A-9F9B-C150FEACFE45}"/>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87" name="AutoShape 383">
                <a:extLst>
                  <a:ext uri="{FF2B5EF4-FFF2-40B4-BE49-F238E27FC236}">
                    <a16:creationId xmlns:a16="http://schemas.microsoft.com/office/drawing/2014/main" id="{F09EBB6E-D725-9948-A7CD-454E0B2D099C}"/>
                  </a:ext>
                </a:extLst>
              </p:cNvPr>
              <p:cNvSpPr>
                <a:spLocks noChangeArrowheads="1"/>
              </p:cNvSpPr>
              <p:nvPr/>
            </p:nvSpPr>
            <p:spPr bwMode="auto">
              <a:xfrm>
                <a:off x="4140" y="2676"/>
                <a:ext cx="1198" cy="149"/>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88" name="AutoShape 384">
                <a:extLst>
                  <a:ext uri="{FF2B5EF4-FFF2-40B4-BE49-F238E27FC236}">
                    <a16:creationId xmlns:a16="http://schemas.microsoft.com/office/drawing/2014/main" id="{02BBEBA8-A2A8-6940-9840-37361C65A6CB}"/>
                  </a:ext>
                </a:extLst>
              </p:cNvPr>
              <p:cNvSpPr>
                <a:spLocks noChangeArrowheads="1"/>
              </p:cNvSpPr>
              <p:nvPr/>
            </p:nvSpPr>
            <p:spPr bwMode="auto">
              <a:xfrm>
                <a:off x="4206" y="2713"/>
                <a:ext cx="1070" cy="80"/>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89" name="Oval 385">
                <a:extLst>
                  <a:ext uri="{FF2B5EF4-FFF2-40B4-BE49-F238E27FC236}">
                    <a16:creationId xmlns:a16="http://schemas.microsoft.com/office/drawing/2014/main" id="{6CD76452-9A37-284A-AC19-94EAEBD63819}"/>
                  </a:ext>
                </a:extLst>
              </p:cNvPr>
              <p:cNvSpPr>
                <a:spLocks noChangeArrowheads="1"/>
              </p:cNvSpPr>
              <p:nvPr/>
            </p:nvSpPr>
            <p:spPr bwMode="auto">
              <a:xfrm>
                <a:off x="4306" y="2384"/>
                <a:ext cx="161" cy="143"/>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90" name="Oval 386">
                <a:extLst>
                  <a:ext uri="{FF2B5EF4-FFF2-40B4-BE49-F238E27FC236}">
                    <a16:creationId xmlns:a16="http://schemas.microsoft.com/office/drawing/2014/main" id="{1E726A08-C3CF-E243-B6EC-2B48F6CD7C61}"/>
                  </a:ext>
                </a:extLst>
              </p:cNvPr>
              <p:cNvSpPr>
                <a:spLocks noChangeArrowheads="1"/>
              </p:cNvSpPr>
              <p:nvPr/>
            </p:nvSpPr>
            <p:spPr bwMode="auto">
              <a:xfrm>
                <a:off x="4486" y="2384"/>
                <a:ext cx="161" cy="143"/>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2000" b="0" i="0" u="none" strike="noStrike" kern="0" cap="none" spc="0" normalizeH="0" baseline="0" noProof="0" dirty="0">
                  <a:ln>
                    <a:noFill/>
                  </a:ln>
                  <a:solidFill>
                    <a:srgbClr val="FF0000"/>
                  </a:solidFill>
                  <a:effectLst/>
                  <a:uLnTx/>
                  <a:uFillTx/>
                  <a:latin typeface="Calibri" panose="020F0502020204030204"/>
                  <a:ea typeface="ＭＳ Ｐゴシック" panose="020B0600070205080204" pitchFamily="34" charset="-128"/>
                  <a:cs typeface="Arial" panose="020B0604020202020204" pitchFamily="34" charset="0"/>
                </a:endParaRPr>
              </a:p>
            </p:txBody>
          </p:sp>
          <p:sp>
            <p:nvSpPr>
              <p:cNvPr id="391" name="Oval 387">
                <a:extLst>
                  <a:ext uri="{FF2B5EF4-FFF2-40B4-BE49-F238E27FC236}">
                    <a16:creationId xmlns:a16="http://schemas.microsoft.com/office/drawing/2014/main" id="{EA8C927A-FBE1-A045-983E-D27E291B72F4}"/>
                  </a:ext>
                </a:extLst>
              </p:cNvPr>
              <p:cNvSpPr>
                <a:spLocks noChangeArrowheads="1"/>
              </p:cNvSpPr>
              <p:nvPr/>
            </p:nvSpPr>
            <p:spPr bwMode="auto">
              <a:xfrm>
                <a:off x="4661" y="2379"/>
                <a:ext cx="161" cy="143"/>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92" name="Rectangle 388">
                <a:extLst>
                  <a:ext uri="{FF2B5EF4-FFF2-40B4-BE49-F238E27FC236}">
                    <a16:creationId xmlns:a16="http://schemas.microsoft.com/office/drawing/2014/main" id="{C8D6AC43-68AF-D54D-86AA-6781530920F1}"/>
                  </a:ext>
                </a:extLst>
              </p:cNvPr>
              <p:cNvSpPr>
                <a:spLocks noChangeArrowheads="1"/>
              </p:cNvSpPr>
              <p:nvPr/>
            </p:nvSpPr>
            <p:spPr bwMode="auto">
              <a:xfrm>
                <a:off x="5063" y="1837"/>
                <a:ext cx="85" cy="760"/>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grpSp>
          <p:nvGrpSpPr>
            <p:cNvPr id="240" name="Group 320">
              <a:extLst>
                <a:ext uri="{FF2B5EF4-FFF2-40B4-BE49-F238E27FC236}">
                  <a16:creationId xmlns:a16="http://schemas.microsoft.com/office/drawing/2014/main" id="{BCA856A3-13D3-2047-A080-FFDA86B41EEC}"/>
                </a:ext>
              </a:extLst>
            </p:cNvPr>
            <p:cNvGrpSpPr>
              <a:grpSpLocks/>
            </p:cNvGrpSpPr>
            <p:nvPr/>
          </p:nvGrpSpPr>
          <p:grpSpPr bwMode="auto">
            <a:xfrm>
              <a:off x="3105" y="1159"/>
              <a:ext cx="301" cy="451"/>
              <a:chOff x="4140" y="429"/>
              <a:chExt cx="1425" cy="2396"/>
            </a:xfrm>
          </p:grpSpPr>
          <p:sp>
            <p:nvSpPr>
              <p:cNvPr id="337" name="Freeform 321">
                <a:extLst>
                  <a:ext uri="{FF2B5EF4-FFF2-40B4-BE49-F238E27FC236}">
                    <a16:creationId xmlns:a16="http://schemas.microsoft.com/office/drawing/2014/main" id="{E9C36205-9E0D-2941-8A7D-957488780FE1}"/>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38" name="Rectangle 322">
                <a:extLst>
                  <a:ext uri="{FF2B5EF4-FFF2-40B4-BE49-F238E27FC236}">
                    <a16:creationId xmlns:a16="http://schemas.microsoft.com/office/drawing/2014/main" id="{DC6B3BB4-B3F9-6649-8059-F6509EF98FF2}"/>
                  </a:ext>
                </a:extLst>
              </p:cNvPr>
              <p:cNvSpPr>
                <a:spLocks noChangeArrowheads="1"/>
              </p:cNvSpPr>
              <p:nvPr/>
            </p:nvSpPr>
            <p:spPr bwMode="auto">
              <a:xfrm>
                <a:off x="4206" y="429"/>
                <a:ext cx="1046"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39" name="Freeform 323">
                <a:extLst>
                  <a:ext uri="{FF2B5EF4-FFF2-40B4-BE49-F238E27FC236}">
                    <a16:creationId xmlns:a16="http://schemas.microsoft.com/office/drawing/2014/main" id="{95CD3C72-5158-C545-A42A-E0769B6870C6}"/>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40" name="Freeform 324">
                <a:extLst>
                  <a:ext uri="{FF2B5EF4-FFF2-40B4-BE49-F238E27FC236}">
                    <a16:creationId xmlns:a16="http://schemas.microsoft.com/office/drawing/2014/main" id="{1090F3E0-60AF-444E-8E42-17F66B71A6D6}"/>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41" name="Rectangle 325">
                <a:extLst>
                  <a:ext uri="{FF2B5EF4-FFF2-40B4-BE49-F238E27FC236}">
                    <a16:creationId xmlns:a16="http://schemas.microsoft.com/office/drawing/2014/main" id="{3E522ADC-77DE-624F-87AA-FAECC92070FC}"/>
                  </a:ext>
                </a:extLst>
              </p:cNvPr>
              <p:cNvSpPr>
                <a:spLocks noChangeArrowheads="1"/>
              </p:cNvSpPr>
              <p:nvPr/>
            </p:nvSpPr>
            <p:spPr bwMode="auto">
              <a:xfrm>
                <a:off x="4211" y="695"/>
                <a:ext cx="597" cy="48"/>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nvGrpSpPr>
              <p:cNvPr id="342" name="Group 326">
                <a:extLst>
                  <a:ext uri="{FF2B5EF4-FFF2-40B4-BE49-F238E27FC236}">
                    <a16:creationId xmlns:a16="http://schemas.microsoft.com/office/drawing/2014/main" id="{9A881071-53C4-854C-B41F-14CD734AB8D9}"/>
                  </a:ext>
                </a:extLst>
              </p:cNvPr>
              <p:cNvGrpSpPr>
                <a:grpSpLocks/>
              </p:cNvGrpSpPr>
              <p:nvPr/>
            </p:nvGrpSpPr>
            <p:grpSpPr bwMode="auto">
              <a:xfrm>
                <a:off x="4749" y="668"/>
                <a:ext cx="581" cy="145"/>
                <a:chOff x="614" y="2568"/>
                <a:chExt cx="725" cy="139"/>
              </a:xfrm>
            </p:grpSpPr>
            <p:sp>
              <p:nvSpPr>
                <p:cNvPr id="367" name="AutoShape 327">
                  <a:extLst>
                    <a:ext uri="{FF2B5EF4-FFF2-40B4-BE49-F238E27FC236}">
                      <a16:creationId xmlns:a16="http://schemas.microsoft.com/office/drawing/2014/main" id="{5EC42EDF-C001-704E-BAAE-2375ABBC886E}"/>
                    </a:ext>
                  </a:extLst>
                </p:cNvPr>
                <p:cNvSpPr>
                  <a:spLocks noChangeArrowheads="1"/>
                </p:cNvSpPr>
                <p:nvPr/>
              </p:nvSpPr>
              <p:spPr bwMode="auto">
                <a:xfrm>
                  <a:off x="616" y="2568"/>
                  <a:ext cx="721" cy="138"/>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68" name="AutoShape 328">
                  <a:extLst>
                    <a:ext uri="{FF2B5EF4-FFF2-40B4-BE49-F238E27FC236}">
                      <a16:creationId xmlns:a16="http://schemas.microsoft.com/office/drawing/2014/main" id="{D887905D-58B1-9A4E-A16A-32F0BF16C0DB}"/>
                    </a:ext>
                  </a:extLst>
                </p:cNvPr>
                <p:cNvSpPr>
                  <a:spLocks noChangeArrowheads="1"/>
                </p:cNvSpPr>
                <p:nvPr/>
              </p:nvSpPr>
              <p:spPr bwMode="auto">
                <a:xfrm>
                  <a:off x="634" y="2583"/>
                  <a:ext cx="685"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sp>
            <p:nvSpPr>
              <p:cNvPr id="343" name="Rectangle 329">
                <a:extLst>
                  <a:ext uri="{FF2B5EF4-FFF2-40B4-BE49-F238E27FC236}">
                    <a16:creationId xmlns:a16="http://schemas.microsoft.com/office/drawing/2014/main" id="{36A11B0A-F86E-BE46-B4B2-5F605E896F79}"/>
                  </a:ext>
                </a:extLst>
              </p:cNvPr>
              <p:cNvSpPr>
                <a:spLocks noChangeArrowheads="1"/>
              </p:cNvSpPr>
              <p:nvPr/>
            </p:nvSpPr>
            <p:spPr bwMode="auto">
              <a:xfrm>
                <a:off x="4225" y="1019"/>
                <a:ext cx="597" cy="48"/>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nvGrpSpPr>
              <p:cNvPr id="344" name="Group 330">
                <a:extLst>
                  <a:ext uri="{FF2B5EF4-FFF2-40B4-BE49-F238E27FC236}">
                    <a16:creationId xmlns:a16="http://schemas.microsoft.com/office/drawing/2014/main" id="{0D898D3E-53D5-FA42-B3ED-1A902F554505}"/>
                  </a:ext>
                </a:extLst>
              </p:cNvPr>
              <p:cNvGrpSpPr>
                <a:grpSpLocks/>
              </p:cNvGrpSpPr>
              <p:nvPr/>
            </p:nvGrpSpPr>
            <p:grpSpPr bwMode="auto">
              <a:xfrm>
                <a:off x="4747" y="994"/>
                <a:ext cx="581" cy="134"/>
                <a:chOff x="614" y="2568"/>
                <a:chExt cx="725" cy="139"/>
              </a:xfrm>
            </p:grpSpPr>
            <p:sp>
              <p:nvSpPr>
                <p:cNvPr id="365" name="AutoShape 331">
                  <a:extLst>
                    <a:ext uri="{FF2B5EF4-FFF2-40B4-BE49-F238E27FC236}">
                      <a16:creationId xmlns:a16="http://schemas.microsoft.com/office/drawing/2014/main" id="{140CF4C1-2936-734F-BC64-690AD15BC614}"/>
                    </a:ext>
                  </a:extLst>
                </p:cNvPr>
                <p:cNvSpPr>
                  <a:spLocks noChangeArrowheads="1"/>
                </p:cNvSpPr>
                <p:nvPr/>
              </p:nvSpPr>
              <p:spPr bwMode="auto">
                <a:xfrm>
                  <a:off x="613" y="2566"/>
                  <a:ext cx="727" cy="143"/>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66" name="AutoShape 332">
                  <a:extLst>
                    <a:ext uri="{FF2B5EF4-FFF2-40B4-BE49-F238E27FC236}">
                      <a16:creationId xmlns:a16="http://schemas.microsoft.com/office/drawing/2014/main" id="{25379ADE-E4A2-3644-A2E3-CEB92CF3E141}"/>
                    </a:ext>
                  </a:extLst>
                </p:cNvPr>
                <p:cNvSpPr>
                  <a:spLocks noChangeArrowheads="1"/>
                </p:cNvSpPr>
                <p:nvPr/>
              </p:nvSpPr>
              <p:spPr bwMode="auto">
                <a:xfrm>
                  <a:off x="630" y="2583"/>
                  <a:ext cx="691"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sp>
            <p:nvSpPr>
              <p:cNvPr id="345" name="Rectangle 333">
                <a:extLst>
                  <a:ext uri="{FF2B5EF4-FFF2-40B4-BE49-F238E27FC236}">
                    <a16:creationId xmlns:a16="http://schemas.microsoft.com/office/drawing/2014/main" id="{58B982F1-2C06-C64E-8596-911105974409}"/>
                  </a:ext>
                </a:extLst>
              </p:cNvPr>
              <p:cNvSpPr>
                <a:spLocks noChangeArrowheads="1"/>
              </p:cNvSpPr>
              <p:nvPr/>
            </p:nvSpPr>
            <p:spPr bwMode="auto">
              <a:xfrm>
                <a:off x="4216" y="1359"/>
                <a:ext cx="597" cy="48"/>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46" name="Rectangle 334">
                <a:extLst>
                  <a:ext uri="{FF2B5EF4-FFF2-40B4-BE49-F238E27FC236}">
                    <a16:creationId xmlns:a16="http://schemas.microsoft.com/office/drawing/2014/main" id="{EC5379D6-711E-1046-B80F-16F89DE4F0E4}"/>
                  </a:ext>
                </a:extLst>
              </p:cNvPr>
              <p:cNvSpPr>
                <a:spLocks noChangeArrowheads="1"/>
              </p:cNvSpPr>
              <p:nvPr/>
            </p:nvSpPr>
            <p:spPr bwMode="auto">
              <a:xfrm>
                <a:off x="4230" y="1656"/>
                <a:ext cx="592" cy="48"/>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nvGrpSpPr>
              <p:cNvPr id="347" name="Group 335">
                <a:extLst>
                  <a:ext uri="{FF2B5EF4-FFF2-40B4-BE49-F238E27FC236}">
                    <a16:creationId xmlns:a16="http://schemas.microsoft.com/office/drawing/2014/main" id="{62B6A9C1-9ECF-E740-8210-537B54075D58}"/>
                  </a:ext>
                </a:extLst>
              </p:cNvPr>
              <p:cNvGrpSpPr>
                <a:grpSpLocks/>
              </p:cNvGrpSpPr>
              <p:nvPr/>
            </p:nvGrpSpPr>
            <p:grpSpPr bwMode="auto">
              <a:xfrm>
                <a:off x="4735" y="1627"/>
                <a:ext cx="582" cy="151"/>
                <a:chOff x="614" y="2568"/>
                <a:chExt cx="725" cy="139"/>
              </a:xfrm>
            </p:grpSpPr>
            <p:sp>
              <p:nvSpPr>
                <p:cNvPr id="363" name="AutoShape 336">
                  <a:extLst>
                    <a:ext uri="{FF2B5EF4-FFF2-40B4-BE49-F238E27FC236}">
                      <a16:creationId xmlns:a16="http://schemas.microsoft.com/office/drawing/2014/main" id="{9D8FBAA6-1137-6844-B6C0-8AE8A997B6BA}"/>
                    </a:ext>
                  </a:extLst>
                </p:cNvPr>
                <p:cNvSpPr>
                  <a:spLocks noChangeArrowheads="1"/>
                </p:cNvSpPr>
                <p:nvPr/>
              </p:nvSpPr>
              <p:spPr bwMode="auto">
                <a:xfrm>
                  <a:off x="616" y="2570"/>
                  <a:ext cx="725"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64" name="AutoShape 337">
                  <a:extLst>
                    <a:ext uri="{FF2B5EF4-FFF2-40B4-BE49-F238E27FC236}">
                      <a16:creationId xmlns:a16="http://schemas.microsoft.com/office/drawing/2014/main" id="{69F4B76F-7829-E94B-BEA3-FD8D128BDFA8}"/>
                    </a:ext>
                  </a:extLst>
                </p:cNvPr>
                <p:cNvSpPr>
                  <a:spLocks noChangeArrowheads="1"/>
                </p:cNvSpPr>
                <p:nvPr/>
              </p:nvSpPr>
              <p:spPr bwMode="auto">
                <a:xfrm>
                  <a:off x="634" y="2585"/>
                  <a:ext cx="690" cy="108"/>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sp>
            <p:nvSpPr>
              <p:cNvPr id="348" name="Freeform 338">
                <a:extLst>
                  <a:ext uri="{FF2B5EF4-FFF2-40B4-BE49-F238E27FC236}">
                    <a16:creationId xmlns:a16="http://schemas.microsoft.com/office/drawing/2014/main" id="{22A5C20A-B311-014E-A689-CAD61456A394}"/>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nvGrpSpPr>
              <p:cNvPr id="349" name="Group 339">
                <a:extLst>
                  <a:ext uri="{FF2B5EF4-FFF2-40B4-BE49-F238E27FC236}">
                    <a16:creationId xmlns:a16="http://schemas.microsoft.com/office/drawing/2014/main" id="{925CE1AB-BA57-3848-BF71-4F28A97B45CA}"/>
                  </a:ext>
                </a:extLst>
              </p:cNvPr>
              <p:cNvGrpSpPr>
                <a:grpSpLocks/>
              </p:cNvGrpSpPr>
              <p:nvPr/>
            </p:nvGrpSpPr>
            <p:grpSpPr bwMode="auto">
              <a:xfrm>
                <a:off x="4739" y="1327"/>
                <a:ext cx="582" cy="139"/>
                <a:chOff x="614" y="2568"/>
                <a:chExt cx="725" cy="139"/>
              </a:xfrm>
            </p:grpSpPr>
            <p:sp>
              <p:nvSpPr>
                <p:cNvPr id="361" name="AutoShape 340">
                  <a:extLst>
                    <a:ext uri="{FF2B5EF4-FFF2-40B4-BE49-F238E27FC236}">
                      <a16:creationId xmlns:a16="http://schemas.microsoft.com/office/drawing/2014/main" id="{B07E1427-3B3F-6340-A5C6-DEFB2FDEA81A}"/>
                    </a:ext>
                  </a:extLst>
                </p:cNvPr>
                <p:cNvSpPr>
                  <a:spLocks noChangeArrowheads="1"/>
                </p:cNvSpPr>
                <p:nvPr/>
              </p:nvSpPr>
              <p:spPr bwMode="auto">
                <a:xfrm>
                  <a:off x="629" y="2568"/>
                  <a:ext cx="702" cy="138"/>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62" name="AutoShape 341">
                  <a:extLst>
                    <a:ext uri="{FF2B5EF4-FFF2-40B4-BE49-F238E27FC236}">
                      <a16:creationId xmlns:a16="http://schemas.microsoft.com/office/drawing/2014/main" id="{E9341EDB-352E-324A-895B-0C91268DFA76}"/>
                    </a:ext>
                  </a:extLst>
                </p:cNvPr>
                <p:cNvSpPr>
                  <a:spLocks noChangeArrowheads="1"/>
                </p:cNvSpPr>
                <p:nvPr/>
              </p:nvSpPr>
              <p:spPr bwMode="auto">
                <a:xfrm>
                  <a:off x="634" y="2584"/>
                  <a:ext cx="672"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sp>
            <p:nvSpPr>
              <p:cNvPr id="350" name="Rectangle 342">
                <a:extLst>
                  <a:ext uri="{FF2B5EF4-FFF2-40B4-BE49-F238E27FC236}">
                    <a16:creationId xmlns:a16="http://schemas.microsoft.com/office/drawing/2014/main" id="{11D2D091-BAD4-0641-8566-710F8617E386}"/>
                  </a:ext>
                </a:extLst>
              </p:cNvPr>
              <p:cNvSpPr>
                <a:spLocks noChangeArrowheads="1"/>
              </p:cNvSpPr>
              <p:nvPr/>
            </p:nvSpPr>
            <p:spPr bwMode="auto">
              <a:xfrm>
                <a:off x="5248" y="429"/>
                <a:ext cx="71" cy="2290"/>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51" name="Freeform 343">
                <a:extLst>
                  <a:ext uri="{FF2B5EF4-FFF2-40B4-BE49-F238E27FC236}">
                    <a16:creationId xmlns:a16="http://schemas.microsoft.com/office/drawing/2014/main" id="{3E9A5AE3-2D61-1346-98F1-082A92E96473}"/>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52" name="Freeform 344">
                <a:extLst>
                  <a:ext uri="{FF2B5EF4-FFF2-40B4-BE49-F238E27FC236}">
                    <a16:creationId xmlns:a16="http://schemas.microsoft.com/office/drawing/2014/main" id="{C88A9B02-44A8-734D-A285-32FD607BA8CE}"/>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53" name="Oval 345">
                <a:extLst>
                  <a:ext uri="{FF2B5EF4-FFF2-40B4-BE49-F238E27FC236}">
                    <a16:creationId xmlns:a16="http://schemas.microsoft.com/office/drawing/2014/main" id="{F7E578EC-80CB-5240-8CD1-30DCB354983E}"/>
                  </a:ext>
                </a:extLst>
              </p:cNvPr>
              <p:cNvSpPr>
                <a:spLocks noChangeArrowheads="1"/>
              </p:cNvSpPr>
              <p:nvPr/>
            </p:nvSpPr>
            <p:spPr bwMode="auto">
              <a:xfrm>
                <a:off x="5518" y="2612"/>
                <a:ext cx="47" cy="96"/>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54" name="Freeform 346">
                <a:extLst>
                  <a:ext uri="{FF2B5EF4-FFF2-40B4-BE49-F238E27FC236}">
                    <a16:creationId xmlns:a16="http://schemas.microsoft.com/office/drawing/2014/main" id="{01251E70-248C-C54E-995F-050E4B38D1B5}"/>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55" name="AutoShape 347">
                <a:extLst>
                  <a:ext uri="{FF2B5EF4-FFF2-40B4-BE49-F238E27FC236}">
                    <a16:creationId xmlns:a16="http://schemas.microsoft.com/office/drawing/2014/main" id="{8EDCF461-339C-BE45-B223-F7FF2FF53016}"/>
                  </a:ext>
                </a:extLst>
              </p:cNvPr>
              <p:cNvSpPr>
                <a:spLocks noChangeArrowheads="1"/>
              </p:cNvSpPr>
              <p:nvPr/>
            </p:nvSpPr>
            <p:spPr bwMode="auto">
              <a:xfrm>
                <a:off x="4140" y="2676"/>
                <a:ext cx="1198" cy="149"/>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56" name="AutoShape 348">
                <a:extLst>
                  <a:ext uri="{FF2B5EF4-FFF2-40B4-BE49-F238E27FC236}">
                    <a16:creationId xmlns:a16="http://schemas.microsoft.com/office/drawing/2014/main" id="{41BCC026-3C31-E047-BE6D-95F125EFBEA1}"/>
                  </a:ext>
                </a:extLst>
              </p:cNvPr>
              <p:cNvSpPr>
                <a:spLocks noChangeArrowheads="1"/>
              </p:cNvSpPr>
              <p:nvPr/>
            </p:nvSpPr>
            <p:spPr bwMode="auto">
              <a:xfrm>
                <a:off x="4206" y="2713"/>
                <a:ext cx="1070" cy="80"/>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57" name="Oval 349">
                <a:extLst>
                  <a:ext uri="{FF2B5EF4-FFF2-40B4-BE49-F238E27FC236}">
                    <a16:creationId xmlns:a16="http://schemas.microsoft.com/office/drawing/2014/main" id="{BDE395A6-533C-B447-98EC-373FD11B4943}"/>
                  </a:ext>
                </a:extLst>
              </p:cNvPr>
              <p:cNvSpPr>
                <a:spLocks noChangeArrowheads="1"/>
              </p:cNvSpPr>
              <p:nvPr/>
            </p:nvSpPr>
            <p:spPr bwMode="auto">
              <a:xfrm>
                <a:off x="4306" y="2384"/>
                <a:ext cx="161" cy="143"/>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58" name="Oval 350">
                <a:extLst>
                  <a:ext uri="{FF2B5EF4-FFF2-40B4-BE49-F238E27FC236}">
                    <a16:creationId xmlns:a16="http://schemas.microsoft.com/office/drawing/2014/main" id="{B4DADC3A-2C8C-F346-B8B8-136C0D22C487}"/>
                  </a:ext>
                </a:extLst>
              </p:cNvPr>
              <p:cNvSpPr>
                <a:spLocks noChangeArrowheads="1"/>
              </p:cNvSpPr>
              <p:nvPr/>
            </p:nvSpPr>
            <p:spPr bwMode="auto">
              <a:xfrm>
                <a:off x="4486" y="2384"/>
                <a:ext cx="161" cy="143"/>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2000" b="0" i="0" u="none" strike="noStrike" kern="0" cap="none" spc="0" normalizeH="0" baseline="0" noProof="0" dirty="0">
                  <a:ln>
                    <a:noFill/>
                  </a:ln>
                  <a:solidFill>
                    <a:srgbClr val="FF0000"/>
                  </a:solidFill>
                  <a:effectLst/>
                  <a:uLnTx/>
                  <a:uFillTx/>
                  <a:latin typeface="Calibri" panose="020F0502020204030204"/>
                  <a:ea typeface="ＭＳ Ｐゴシック" panose="020B0600070205080204" pitchFamily="34" charset="-128"/>
                  <a:cs typeface="Arial" panose="020B0604020202020204" pitchFamily="34" charset="0"/>
                </a:endParaRPr>
              </a:p>
            </p:txBody>
          </p:sp>
          <p:sp>
            <p:nvSpPr>
              <p:cNvPr id="359" name="Oval 351">
                <a:extLst>
                  <a:ext uri="{FF2B5EF4-FFF2-40B4-BE49-F238E27FC236}">
                    <a16:creationId xmlns:a16="http://schemas.microsoft.com/office/drawing/2014/main" id="{38987EEB-88F2-1244-9E1C-2C362707F83E}"/>
                  </a:ext>
                </a:extLst>
              </p:cNvPr>
              <p:cNvSpPr>
                <a:spLocks noChangeArrowheads="1"/>
              </p:cNvSpPr>
              <p:nvPr/>
            </p:nvSpPr>
            <p:spPr bwMode="auto">
              <a:xfrm>
                <a:off x="4661" y="2379"/>
                <a:ext cx="161" cy="143"/>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60" name="Rectangle 352">
                <a:extLst>
                  <a:ext uri="{FF2B5EF4-FFF2-40B4-BE49-F238E27FC236}">
                    <a16:creationId xmlns:a16="http://schemas.microsoft.com/office/drawing/2014/main" id="{AAD9CA5F-C3CC-4E40-B45E-D06325400A1A}"/>
                  </a:ext>
                </a:extLst>
              </p:cNvPr>
              <p:cNvSpPr>
                <a:spLocks noChangeArrowheads="1"/>
              </p:cNvSpPr>
              <p:nvPr/>
            </p:nvSpPr>
            <p:spPr bwMode="auto">
              <a:xfrm>
                <a:off x="5063" y="1837"/>
                <a:ext cx="85" cy="760"/>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sp>
          <p:nvSpPr>
            <p:cNvPr id="241" name="Line 9">
              <a:extLst>
                <a:ext uri="{FF2B5EF4-FFF2-40B4-BE49-F238E27FC236}">
                  <a16:creationId xmlns:a16="http://schemas.microsoft.com/office/drawing/2014/main" id="{9E3D4712-7ACE-524B-B065-8A439F0D26A4}"/>
                </a:ext>
              </a:extLst>
            </p:cNvPr>
            <p:cNvSpPr>
              <a:spLocks noChangeShapeType="1"/>
            </p:cNvSpPr>
            <p:nvPr/>
          </p:nvSpPr>
          <p:spPr bwMode="auto">
            <a:xfrm>
              <a:off x="3734" y="1642"/>
              <a:ext cx="708" cy="498"/>
            </a:xfrm>
            <a:prstGeom prst="line">
              <a:avLst/>
            </a:prstGeom>
            <a:noFill/>
            <a:ln w="28575">
              <a:solidFill>
                <a:srgbClr val="CC0000"/>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nvGrpSpPr>
            <p:cNvPr id="242" name="Group 19">
              <a:extLst>
                <a:ext uri="{FF2B5EF4-FFF2-40B4-BE49-F238E27FC236}">
                  <a16:creationId xmlns:a16="http://schemas.microsoft.com/office/drawing/2014/main" id="{B7732DA7-70D9-1240-BF36-777385ECC696}"/>
                </a:ext>
              </a:extLst>
            </p:cNvPr>
            <p:cNvGrpSpPr>
              <a:grpSpLocks/>
            </p:cNvGrpSpPr>
            <p:nvPr/>
          </p:nvGrpSpPr>
          <p:grpSpPr bwMode="auto">
            <a:xfrm>
              <a:off x="4466" y="1881"/>
              <a:ext cx="510" cy="661"/>
              <a:chOff x="4296" y="2627"/>
              <a:chExt cx="510" cy="661"/>
            </a:xfrm>
          </p:grpSpPr>
          <p:sp>
            <p:nvSpPr>
              <p:cNvPr id="322" name="Rectangle 20">
                <a:extLst>
                  <a:ext uri="{FF2B5EF4-FFF2-40B4-BE49-F238E27FC236}">
                    <a16:creationId xmlns:a16="http://schemas.microsoft.com/office/drawing/2014/main" id="{7EF39355-B61B-E84C-B3EA-87B8386C9CFF}"/>
                  </a:ext>
                </a:extLst>
              </p:cNvPr>
              <p:cNvSpPr>
                <a:spLocks noChangeArrowheads="1"/>
              </p:cNvSpPr>
              <p:nvPr/>
            </p:nvSpPr>
            <p:spPr bwMode="auto">
              <a:xfrm>
                <a:off x="4296" y="2652"/>
                <a:ext cx="510" cy="636"/>
              </a:xfrm>
              <a:prstGeom prst="rect">
                <a:avLst/>
              </a:prstGeom>
              <a:solidFill>
                <a:srgbClr val="CCCCFF"/>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23" name="Text Box 21">
                <a:extLst>
                  <a:ext uri="{FF2B5EF4-FFF2-40B4-BE49-F238E27FC236}">
                    <a16:creationId xmlns:a16="http://schemas.microsoft.com/office/drawing/2014/main" id="{26712A7D-44B8-304E-A5C8-D984194E694B}"/>
                  </a:ext>
                </a:extLst>
              </p:cNvPr>
              <p:cNvSpPr txBox="1">
                <a:spLocks noChangeArrowheads="1"/>
              </p:cNvSpPr>
              <p:nvPr/>
            </p:nvSpPr>
            <p:spPr bwMode="auto">
              <a:xfrm>
                <a:off x="4298" y="2627"/>
                <a:ext cx="485"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mail</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server</a:t>
                </a:r>
                <a:endParaRPr kumimoji="0" lang="en-US" altLang="en-US" sz="2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24" name="Rectangle 22">
                <a:extLst>
                  <a:ext uri="{FF2B5EF4-FFF2-40B4-BE49-F238E27FC236}">
                    <a16:creationId xmlns:a16="http://schemas.microsoft.com/office/drawing/2014/main" id="{7D10463C-95E2-7A40-B36D-B52E7D083D19}"/>
                  </a:ext>
                </a:extLst>
              </p:cNvPr>
              <p:cNvSpPr>
                <a:spLocks noChangeArrowheads="1"/>
              </p:cNvSpPr>
              <p:nvPr/>
            </p:nvSpPr>
            <p:spPr bwMode="auto">
              <a:xfrm>
                <a:off x="4320" y="3006"/>
                <a:ext cx="450" cy="120"/>
              </a:xfrm>
              <a:prstGeom prst="rect">
                <a:avLst/>
              </a:prstGeom>
              <a:solidFill>
                <a:srgbClr val="00FF00"/>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25" name="Line 23">
                <a:extLst>
                  <a:ext uri="{FF2B5EF4-FFF2-40B4-BE49-F238E27FC236}">
                    <a16:creationId xmlns:a16="http://schemas.microsoft.com/office/drawing/2014/main" id="{68F9A836-2CFD-7B42-A92E-BE9292B82AD9}"/>
                  </a:ext>
                </a:extLst>
              </p:cNvPr>
              <p:cNvSpPr>
                <a:spLocks noChangeShapeType="1"/>
              </p:cNvSpPr>
              <p:nvPr/>
            </p:nvSpPr>
            <p:spPr bwMode="auto">
              <a:xfrm>
                <a:off x="4369" y="3034"/>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26" name="Line 24">
                <a:extLst>
                  <a:ext uri="{FF2B5EF4-FFF2-40B4-BE49-F238E27FC236}">
                    <a16:creationId xmlns:a16="http://schemas.microsoft.com/office/drawing/2014/main" id="{1779996E-0F2D-8442-BDA2-3F87ED9983FC}"/>
                  </a:ext>
                </a:extLst>
              </p:cNvPr>
              <p:cNvSpPr>
                <a:spLocks noChangeShapeType="1"/>
              </p:cNvSpPr>
              <p:nvPr/>
            </p:nvSpPr>
            <p:spPr bwMode="auto">
              <a:xfrm>
                <a:off x="4478" y="303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27" name="Line 25">
                <a:extLst>
                  <a:ext uri="{FF2B5EF4-FFF2-40B4-BE49-F238E27FC236}">
                    <a16:creationId xmlns:a16="http://schemas.microsoft.com/office/drawing/2014/main" id="{40E69C7B-2F1A-5E44-95A1-0FA6ED855812}"/>
                  </a:ext>
                </a:extLst>
              </p:cNvPr>
              <p:cNvSpPr>
                <a:spLocks noChangeShapeType="1"/>
              </p:cNvSpPr>
              <p:nvPr/>
            </p:nvSpPr>
            <p:spPr bwMode="auto">
              <a:xfrm>
                <a:off x="4533" y="3035"/>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28" name="Line 26">
                <a:extLst>
                  <a:ext uri="{FF2B5EF4-FFF2-40B4-BE49-F238E27FC236}">
                    <a16:creationId xmlns:a16="http://schemas.microsoft.com/office/drawing/2014/main" id="{CFC35C20-DD29-644F-933D-922B8557DBE6}"/>
                  </a:ext>
                </a:extLst>
              </p:cNvPr>
              <p:cNvSpPr>
                <a:spLocks noChangeShapeType="1"/>
              </p:cNvSpPr>
              <p:nvPr/>
            </p:nvSpPr>
            <p:spPr bwMode="auto">
              <a:xfrm>
                <a:off x="4590" y="303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29" name="Line 27">
                <a:extLst>
                  <a:ext uri="{FF2B5EF4-FFF2-40B4-BE49-F238E27FC236}">
                    <a16:creationId xmlns:a16="http://schemas.microsoft.com/office/drawing/2014/main" id="{43DE343D-639B-8043-A638-7551BBFABD22}"/>
                  </a:ext>
                </a:extLst>
              </p:cNvPr>
              <p:cNvSpPr>
                <a:spLocks noChangeShapeType="1"/>
              </p:cNvSpPr>
              <p:nvPr/>
            </p:nvSpPr>
            <p:spPr bwMode="auto">
              <a:xfrm>
                <a:off x="4651" y="303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30" name="Line 28">
                <a:extLst>
                  <a:ext uri="{FF2B5EF4-FFF2-40B4-BE49-F238E27FC236}">
                    <a16:creationId xmlns:a16="http://schemas.microsoft.com/office/drawing/2014/main" id="{73CAB6AE-7763-9144-9C11-A01FC53341DB}"/>
                  </a:ext>
                </a:extLst>
              </p:cNvPr>
              <p:cNvSpPr>
                <a:spLocks noChangeShapeType="1"/>
              </p:cNvSpPr>
              <p:nvPr/>
            </p:nvSpPr>
            <p:spPr bwMode="auto">
              <a:xfrm>
                <a:off x="4707" y="303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31" name="Line 29">
                <a:extLst>
                  <a:ext uri="{FF2B5EF4-FFF2-40B4-BE49-F238E27FC236}">
                    <a16:creationId xmlns:a16="http://schemas.microsoft.com/office/drawing/2014/main" id="{04D1B335-C850-7F4C-B4D0-A23B2568D001}"/>
                  </a:ext>
                </a:extLst>
              </p:cNvPr>
              <p:cNvSpPr>
                <a:spLocks noChangeShapeType="1"/>
              </p:cNvSpPr>
              <p:nvPr/>
            </p:nvSpPr>
            <p:spPr bwMode="auto">
              <a:xfrm>
                <a:off x="4422" y="3034"/>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32" name="Rectangle 30">
                <a:extLst>
                  <a:ext uri="{FF2B5EF4-FFF2-40B4-BE49-F238E27FC236}">
                    <a16:creationId xmlns:a16="http://schemas.microsoft.com/office/drawing/2014/main" id="{D75BC7AF-5CB3-C249-8C45-6520E20D06AE}"/>
                  </a:ext>
                </a:extLst>
              </p:cNvPr>
              <p:cNvSpPr>
                <a:spLocks noChangeArrowheads="1"/>
              </p:cNvSpPr>
              <p:nvPr/>
            </p:nvSpPr>
            <p:spPr bwMode="auto">
              <a:xfrm>
                <a:off x="4328" y="3173"/>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33" name="Rectangle 31">
                <a:extLst>
                  <a:ext uri="{FF2B5EF4-FFF2-40B4-BE49-F238E27FC236}">
                    <a16:creationId xmlns:a16="http://schemas.microsoft.com/office/drawing/2014/main" id="{74DAAAB9-27DF-DA4B-872B-8B29FE6DD3B9}"/>
                  </a:ext>
                </a:extLst>
              </p:cNvPr>
              <p:cNvSpPr>
                <a:spLocks noChangeArrowheads="1"/>
              </p:cNvSpPr>
              <p:nvPr/>
            </p:nvSpPr>
            <p:spPr bwMode="auto">
              <a:xfrm>
                <a:off x="4414" y="3173"/>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34" name="Rectangle 32">
                <a:extLst>
                  <a:ext uri="{FF2B5EF4-FFF2-40B4-BE49-F238E27FC236}">
                    <a16:creationId xmlns:a16="http://schemas.microsoft.com/office/drawing/2014/main" id="{5F99C941-D513-9148-ABE9-3B9B588B292C}"/>
                  </a:ext>
                </a:extLst>
              </p:cNvPr>
              <p:cNvSpPr>
                <a:spLocks noChangeArrowheads="1"/>
              </p:cNvSpPr>
              <p:nvPr/>
            </p:nvSpPr>
            <p:spPr bwMode="auto">
              <a:xfrm>
                <a:off x="4500" y="3172"/>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35" name="Rectangle 33">
                <a:extLst>
                  <a:ext uri="{FF2B5EF4-FFF2-40B4-BE49-F238E27FC236}">
                    <a16:creationId xmlns:a16="http://schemas.microsoft.com/office/drawing/2014/main" id="{3651F20B-728B-344C-B4AD-749B1DEACD30}"/>
                  </a:ext>
                </a:extLst>
              </p:cNvPr>
              <p:cNvSpPr>
                <a:spLocks noChangeArrowheads="1"/>
              </p:cNvSpPr>
              <p:nvPr/>
            </p:nvSpPr>
            <p:spPr bwMode="auto">
              <a:xfrm>
                <a:off x="4597" y="3170"/>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36" name="Rectangle 34">
                <a:extLst>
                  <a:ext uri="{FF2B5EF4-FFF2-40B4-BE49-F238E27FC236}">
                    <a16:creationId xmlns:a16="http://schemas.microsoft.com/office/drawing/2014/main" id="{7164AE9B-5D5E-3949-A3F4-DED08F720F10}"/>
                  </a:ext>
                </a:extLst>
              </p:cNvPr>
              <p:cNvSpPr>
                <a:spLocks noChangeArrowheads="1"/>
              </p:cNvSpPr>
              <p:nvPr/>
            </p:nvSpPr>
            <p:spPr bwMode="auto">
              <a:xfrm>
                <a:off x="4693" y="3170"/>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grpSp>
          <p:nvGrpSpPr>
            <p:cNvPr id="243" name="Group 60">
              <a:extLst>
                <a:ext uri="{FF2B5EF4-FFF2-40B4-BE49-F238E27FC236}">
                  <a16:creationId xmlns:a16="http://schemas.microsoft.com/office/drawing/2014/main" id="{5A333144-1730-0C4F-A832-56ED7E3B8DBB}"/>
                </a:ext>
              </a:extLst>
            </p:cNvPr>
            <p:cNvGrpSpPr>
              <a:grpSpLocks/>
            </p:cNvGrpSpPr>
            <p:nvPr/>
          </p:nvGrpSpPr>
          <p:grpSpPr bwMode="auto">
            <a:xfrm>
              <a:off x="3206" y="2763"/>
              <a:ext cx="510" cy="661"/>
              <a:chOff x="4296" y="2627"/>
              <a:chExt cx="510" cy="661"/>
            </a:xfrm>
          </p:grpSpPr>
          <p:sp>
            <p:nvSpPr>
              <p:cNvPr id="307" name="Rectangle 61">
                <a:extLst>
                  <a:ext uri="{FF2B5EF4-FFF2-40B4-BE49-F238E27FC236}">
                    <a16:creationId xmlns:a16="http://schemas.microsoft.com/office/drawing/2014/main" id="{9395864E-A9B4-5342-82A1-DE3B8AFE9218}"/>
                  </a:ext>
                </a:extLst>
              </p:cNvPr>
              <p:cNvSpPr>
                <a:spLocks noChangeArrowheads="1"/>
              </p:cNvSpPr>
              <p:nvPr/>
            </p:nvSpPr>
            <p:spPr bwMode="auto">
              <a:xfrm>
                <a:off x="4296" y="2652"/>
                <a:ext cx="510" cy="636"/>
              </a:xfrm>
              <a:prstGeom prst="rect">
                <a:avLst/>
              </a:prstGeom>
              <a:solidFill>
                <a:srgbClr val="CCCCFF"/>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08" name="Text Box 62">
                <a:extLst>
                  <a:ext uri="{FF2B5EF4-FFF2-40B4-BE49-F238E27FC236}">
                    <a16:creationId xmlns:a16="http://schemas.microsoft.com/office/drawing/2014/main" id="{5AACD721-3312-0F4C-BAF3-B6F1B5616C96}"/>
                  </a:ext>
                </a:extLst>
              </p:cNvPr>
              <p:cNvSpPr txBox="1">
                <a:spLocks noChangeArrowheads="1"/>
              </p:cNvSpPr>
              <p:nvPr/>
            </p:nvSpPr>
            <p:spPr bwMode="auto">
              <a:xfrm>
                <a:off x="4298" y="2627"/>
                <a:ext cx="485"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mail</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server</a:t>
                </a:r>
                <a:endParaRPr kumimoji="0" lang="en-US" altLang="en-US" sz="2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09" name="Rectangle 63">
                <a:extLst>
                  <a:ext uri="{FF2B5EF4-FFF2-40B4-BE49-F238E27FC236}">
                    <a16:creationId xmlns:a16="http://schemas.microsoft.com/office/drawing/2014/main" id="{93B2530E-F2E5-1041-B7D2-9465CE4EADCD}"/>
                  </a:ext>
                </a:extLst>
              </p:cNvPr>
              <p:cNvSpPr>
                <a:spLocks noChangeArrowheads="1"/>
              </p:cNvSpPr>
              <p:nvPr/>
            </p:nvSpPr>
            <p:spPr bwMode="auto">
              <a:xfrm>
                <a:off x="4320" y="3006"/>
                <a:ext cx="450" cy="120"/>
              </a:xfrm>
              <a:prstGeom prst="rect">
                <a:avLst/>
              </a:prstGeom>
              <a:solidFill>
                <a:srgbClr val="00FF00"/>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10" name="Line 64">
                <a:extLst>
                  <a:ext uri="{FF2B5EF4-FFF2-40B4-BE49-F238E27FC236}">
                    <a16:creationId xmlns:a16="http://schemas.microsoft.com/office/drawing/2014/main" id="{894E865A-3431-FD4B-96A5-C97DAAC7A611}"/>
                  </a:ext>
                </a:extLst>
              </p:cNvPr>
              <p:cNvSpPr>
                <a:spLocks noChangeShapeType="1"/>
              </p:cNvSpPr>
              <p:nvPr/>
            </p:nvSpPr>
            <p:spPr bwMode="auto">
              <a:xfrm>
                <a:off x="4369" y="3034"/>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11" name="Line 65">
                <a:extLst>
                  <a:ext uri="{FF2B5EF4-FFF2-40B4-BE49-F238E27FC236}">
                    <a16:creationId xmlns:a16="http://schemas.microsoft.com/office/drawing/2014/main" id="{3CA43AF7-D356-4142-A618-06DCB23282BE}"/>
                  </a:ext>
                </a:extLst>
              </p:cNvPr>
              <p:cNvSpPr>
                <a:spLocks noChangeShapeType="1"/>
              </p:cNvSpPr>
              <p:nvPr/>
            </p:nvSpPr>
            <p:spPr bwMode="auto">
              <a:xfrm>
                <a:off x="4478" y="303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12" name="Line 66">
                <a:extLst>
                  <a:ext uri="{FF2B5EF4-FFF2-40B4-BE49-F238E27FC236}">
                    <a16:creationId xmlns:a16="http://schemas.microsoft.com/office/drawing/2014/main" id="{4F8E4FC5-0A2A-4849-97E6-425A5D2E696A}"/>
                  </a:ext>
                </a:extLst>
              </p:cNvPr>
              <p:cNvSpPr>
                <a:spLocks noChangeShapeType="1"/>
              </p:cNvSpPr>
              <p:nvPr/>
            </p:nvSpPr>
            <p:spPr bwMode="auto">
              <a:xfrm>
                <a:off x="4533" y="3035"/>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13" name="Line 67">
                <a:extLst>
                  <a:ext uri="{FF2B5EF4-FFF2-40B4-BE49-F238E27FC236}">
                    <a16:creationId xmlns:a16="http://schemas.microsoft.com/office/drawing/2014/main" id="{343125A4-6A3A-F943-89E3-12B16C09D277}"/>
                  </a:ext>
                </a:extLst>
              </p:cNvPr>
              <p:cNvSpPr>
                <a:spLocks noChangeShapeType="1"/>
              </p:cNvSpPr>
              <p:nvPr/>
            </p:nvSpPr>
            <p:spPr bwMode="auto">
              <a:xfrm>
                <a:off x="4590" y="303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14" name="Line 68">
                <a:extLst>
                  <a:ext uri="{FF2B5EF4-FFF2-40B4-BE49-F238E27FC236}">
                    <a16:creationId xmlns:a16="http://schemas.microsoft.com/office/drawing/2014/main" id="{D4CB6017-5831-FA48-815B-BE92970244C9}"/>
                  </a:ext>
                </a:extLst>
              </p:cNvPr>
              <p:cNvSpPr>
                <a:spLocks noChangeShapeType="1"/>
              </p:cNvSpPr>
              <p:nvPr/>
            </p:nvSpPr>
            <p:spPr bwMode="auto">
              <a:xfrm>
                <a:off x="4651" y="303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15" name="Line 69">
                <a:extLst>
                  <a:ext uri="{FF2B5EF4-FFF2-40B4-BE49-F238E27FC236}">
                    <a16:creationId xmlns:a16="http://schemas.microsoft.com/office/drawing/2014/main" id="{E4754EF7-D910-814B-8B41-2FD2BAA878B3}"/>
                  </a:ext>
                </a:extLst>
              </p:cNvPr>
              <p:cNvSpPr>
                <a:spLocks noChangeShapeType="1"/>
              </p:cNvSpPr>
              <p:nvPr/>
            </p:nvSpPr>
            <p:spPr bwMode="auto">
              <a:xfrm>
                <a:off x="4707" y="303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16" name="Line 70">
                <a:extLst>
                  <a:ext uri="{FF2B5EF4-FFF2-40B4-BE49-F238E27FC236}">
                    <a16:creationId xmlns:a16="http://schemas.microsoft.com/office/drawing/2014/main" id="{F137C288-EF55-D540-A997-85FA917D7318}"/>
                  </a:ext>
                </a:extLst>
              </p:cNvPr>
              <p:cNvSpPr>
                <a:spLocks noChangeShapeType="1"/>
              </p:cNvSpPr>
              <p:nvPr/>
            </p:nvSpPr>
            <p:spPr bwMode="auto">
              <a:xfrm>
                <a:off x="4422" y="3034"/>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17" name="Rectangle 71">
                <a:extLst>
                  <a:ext uri="{FF2B5EF4-FFF2-40B4-BE49-F238E27FC236}">
                    <a16:creationId xmlns:a16="http://schemas.microsoft.com/office/drawing/2014/main" id="{F56FC77C-FB59-7F4E-B825-2A488EF8C8AC}"/>
                  </a:ext>
                </a:extLst>
              </p:cNvPr>
              <p:cNvSpPr>
                <a:spLocks noChangeArrowheads="1"/>
              </p:cNvSpPr>
              <p:nvPr/>
            </p:nvSpPr>
            <p:spPr bwMode="auto">
              <a:xfrm>
                <a:off x="4328" y="3173"/>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18" name="Rectangle 72">
                <a:extLst>
                  <a:ext uri="{FF2B5EF4-FFF2-40B4-BE49-F238E27FC236}">
                    <a16:creationId xmlns:a16="http://schemas.microsoft.com/office/drawing/2014/main" id="{F41D8631-6A74-BA42-8A05-01D02E0EAA23}"/>
                  </a:ext>
                </a:extLst>
              </p:cNvPr>
              <p:cNvSpPr>
                <a:spLocks noChangeArrowheads="1"/>
              </p:cNvSpPr>
              <p:nvPr/>
            </p:nvSpPr>
            <p:spPr bwMode="auto">
              <a:xfrm>
                <a:off x="4414" y="3173"/>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19" name="Rectangle 73">
                <a:extLst>
                  <a:ext uri="{FF2B5EF4-FFF2-40B4-BE49-F238E27FC236}">
                    <a16:creationId xmlns:a16="http://schemas.microsoft.com/office/drawing/2014/main" id="{C73BF6A9-3054-FB43-A0C0-EB576EBF15A1}"/>
                  </a:ext>
                </a:extLst>
              </p:cNvPr>
              <p:cNvSpPr>
                <a:spLocks noChangeArrowheads="1"/>
              </p:cNvSpPr>
              <p:nvPr/>
            </p:nvSpPr>
            <p:spPr bwMode="auto">
              <a:xfrm>
                <a:off x="4500" y="3172"/>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20" name="Rectangle 74">
                <a:extLst>
                  <a:ext uri="{FF2B5EF4-FFF2-40B4-BE49-F238E27FC236}">
                    <a16:creationId xmlns:a16="http://schemas.microsoft.com/office/drawing/2014/main" id="{944FDC84-5A12-CC42-9A23-A92DDF6AE032}"/>
                  </a:ext>
                </a:extLst>
              </p:cNvPr>
              <p:cNvSpPr>
                <a:spLocks noChangeArrowheads="1"/>
              </p:cNvSpPr>
              <p:nvPr/>
            </p:nvSpPr>
            <p:spPr bwMode="auto">
              <a:xfrm>
                <a:off x="4597" y="3170"/>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21" name="Rectangle 75">
                <a:extLst>
                  <a:ext uri="{FF2B5EF4-FFF2-40B4-BE49-F238E27FC236}">
                    <a16:creationId xmlns:a16="http://schemas.microsoft.com/office/drawing/2014/main" id="{88D6DBF9-99B2-4544-BF6D-329E89DCB6E2}"/>
                  </a:ext>
                </a:extLst>
              </p:cNvPr>
              <p:cNvSpPr>
                <a:spLocks noChangeArrowheads="1"/>
              </p:cNvSpPr>
              <p:nvPr/>
            </p:nvSpPr>
            <p:spPr bwMode="auto">
              <a:xfrm>
                <a:off x="4693" y="3170"/>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grpSp>
          <p:nvGrpSpPr>
            <p:cNvPr id="244" name="Group 96">
              <a:extLst>
                <a:ext uri="{FF2B5EF4-FFF2-40B4-BE49-F238E27FC236}">
                  <a16:creationId xmlns:a16="http://schemas.microsoft.com/office/drawing/2014/main" id="{57000094-DC40-484B-A0CA-146FA733FEE9}"/>
                </a:ext>
              </a:extLst>
            </p:cNvPr>
            <p:cNvGrpSpPr>
              <a:grpSpLocks/>
            </p:cNvGrpSpPr>
            <p:nvPr/>
          </p:nvGrpSpPr>
          <p:grpSpPr bwMode="auto">
            <a:xfrm>
              <a:off x="3206" y="1347"/>
              <a:ext cx="510" cy="661"/>
              <a:chOff x="4296" y="2627"/>
              <a:chExt cx="510" cy="661"/>
            </a:xfrm>
          </p:grpSpPr>
          <p:sp>
            <p:nvSpPr>
              <p:cNvPr id="292" name="Rectangle 97">
                <a:extLst>
                  <a:ext uri="{FF2B5EF4-FFF2-40B4-BE49-F238E27FC236}">
                    <a16:creationId xmlns:a16="http://schemas.microsoft.com/office/drawing/2014/main" id="{23688015-1451-B649-A136-19DFE598C309}"/>
                  </a:ext>
                </a:extLst>
              </p:cNvPr>
              <p:cNvSpPr>
                <a:spLocks noChangeArrowheads="1"/>
              </p:cNvSpPr>
              <p:nvPr/>
            </p:nvSpPr>
            <p:spPr bwMode="auto">
              <a:xfrm>
                <a:off x="4296" y="2652"/>
                <a:ext cx="510" cy="636"/>
              </a:xfrm>
              <a:prstGeom prst="rect">
                <a:avLst/>
              </a:prstGeom>
              <a:solidFill>
                <a:srgbClr val="CCCCFF"/>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293" name="Text Box 98">
                <a:extLst>
                  <a:ext uri="{FF2B5EF4-FFF2-40B4-BE49-F238E27FC236}">
                    <a16:creationId xmlns:a16="http://schemas.microsoft.com/office/drawing/2014/main" id="{8D2FAA41-802D-714B-9684-49001E0C1669}"/>
                  </a:ext>
                </a:extLst>
              </p:cNvPr>
              <p:cNvSpPr txBox="1">
                <a:spLocks noChangeArrowheads="1"/>
              </p:cNvSpPr>
              <p:nvPr/>
            </p:nvSpPr>
            <p:spPr bwMode="auto">
              <a:xfrm>
                <a:off x="4298" y="2627"/>
                <a:ext cx="485"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mail</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server</a:t>
                </a:r>
                <a:endParaRPr kumimoji="0" lang="en-US" altLang="en-US" sz="2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294" name="Rectangle 99">
                <a:extLst>
                  <a:ext uri="{FF2B5EF4-FFF2-40B4-BE49-F238E27FC236}">
                    <a16:creationId xmlns:a16="http://schemas.microsoft.com/office/drawing/2014/main" id="{A4CCD107-61E7-3242-85D1-3EAFC1B4790B}"/>
                  </a:ext>
                </a:extLst>
              </p:cNvPr>
              <p:cNvSpPr>
                <a:spLocks noChangeArrowheads="1"/>
              </p:cNvSpPr>
              <p:nvPr/>
            </p:nvSpPr>
            <p:spPr bwMode="auto">
              <a:xfrm>
                <a:off x="4320" y="3006"/>
                <a:ext cx="450" cy="120"/>
              </a:xfrm>
              <a:prstGeom prst="rect">
                <a:avLst/>
              </a:prstGeom>
              <a:solidFill>
                <a:srgbClr val="00FF00"/>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295" name="Line 100">
                <a:extLst>
                  <a:ext uri="{FF2B5EF4-FFF2-40B4-BE49-F238E27FC236}">
                    <a16:creationId xmlns:a16="http://schemas.microsoft.com/office/drawing/2014/main" id="{2743033E-E6A8-F646-99FA-C57B67EFD0CF}"/>
                  </a:ext>
                </a:extLst>
              </p:cNvPr>
              <p:cNvSpPr>
                <a:spLocks noChangeShapeType="1"/>
              </p:cNvSpPr>
              <p:nvPr/>
            </p:nvSpPr>
            <p:spPr bwMode="auto">
              <a:xfrm>
                <a:off x="4369" y="3034"/>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296" name="Line 101">
                <a:extLst>
                  <a:ext uri="{FF2B5EF4-FFF2-40B4-BE49-F238E27FC236}">
                    <a16:creationId xmlns:a16="http://schemas.microsoft.com/office/drawing/2014/main" id="{2C5C87C8-3EB9-C345-8455-9601CC8BF268}"/>
                  </a:ext>
                </a:extLst>
              </p:cNvPr>
              <p:cNvSpPr>
                <a:spLocks noChangeShapeType="1"/>
              </p:cNvSpPr>
              <p:nvPr/>
            </p:nvSpPr>
            <p:spPr bwMode="auto">
              <a:xfrm>
                <a:off x="4478" y="303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297" name="Line 102">
                <a:extLst>
                  <a:ext uri="{FF2B5EF4-FFF2-40B4-BE49-F238E27FC236}">
                    <a16:creationId xmlns:a16="http://schemas.microsoft.com/office/drawing/2014/main" id="{61F561F5-A8AF-F046-8A1B-EB72756DC9EC}"/>
                  </a:ext>
                </a:extLst>
              </p:cNvPr>
              <p:cNvSpPr>
                <a:spLocks noChangeShapeType="1"/>
              </p:cNvSpPr>
              <p:nvPr/>
            </p:nvSpPr>
            <p:spPr bwMode="auto">
              <a:xfrm>
                <a:off x="4533" y="3035"/>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298" name="Line 103">
                <a:extLst>
                  <a:ext uri="{FF2B5EF4-FFF2-40B4-BE49-F238E27FC236}">
                    <a16:creationId xmlns:a16="http://schemas.microsoft.com/office/drawing/2014/main" id="{189B5DCD-C8CD-4049-BF55-784B4932C7C6}"/>
                  </a:ext>
                </a:extLst>
              </p:cNvPr>
              <p:cNvSpPr>
                <a:spLocks noChangeShapeType="1"/>
              </p:cNvSpPr>
              <p:nvPr/>
            </p:nvSpPr>
            <p:spPr bwMode="auto">
              <a:xfrm>
                <a:off x="4590" y="303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299" name="Line 104">
                <a:extLst>
                  <a:ext uri="{FF2B5EF4-FFF2-40B4-BE49-F238E27FC236}">
                    <a16:creationId xmlns:a16="http://schemas.microsoft.com/office/drawing/2014/main" id="{51E021BF-BE11-C748-8956-6CE4588C2A3F}"/>
                  </a:ext>
                </a:extLst>
              </p:cNvPr>
              <p:cNvSpPr>
                <a:spLocks noChangeShapeType="1"/>
              </p:cNvSpPr>
              <p:nvPr/>
            </p:nvSpPr>
            <p:spPr bwMode="auto">
              <a:xfrm>
                <a:off x="4651" y="303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00" name="Line 105">
                <a:extLst>
                  <a:ext uri="{FF2B5EF4-FFF2-40B4-BE49-F238E27FC236}">
                    <a16:creationId xmlns:a16="http://schemas.microsoft.com/office/drawing/2014/main" id="{4B929A3B-B815-E441-922D-EA14E8C14CA9}"/>
                  </a:ext>
                </a:extLst>
              </p:cNvPr>
              <p:cNvSpPr>
                <a:spLocks noChangeShapeType="1"/>
              </p:cNvSpPr>
              <p:nvPr/>
            </p:nvSpPr>
            <p:spPr bwMode="auto">
              <a:xfrm>
                <a:off x="4707" y="303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01" name="Line 106">
                <a:extLst>
                  <a:ext uri="{FF2B5EF4-FFF2-40B4-BE49-F238E27FC236}">
                    <a16:creationId xmlns:a16="http://schemas.microsoft.com/office/drawing/2014/main" id="{5A282BD2-5338-3E4D-8636-9D489C73E761}"/>
                  </a:ext>
                </a:extLst>
              </p:cNvPr>
              <p:cNvSpPr>
                <a:spLocks noChangeShapeType="1"/>
              </p:cNvSpPr>
              <p:nvPr/>
            </p:nvSpPr>
            <p:spPr bwMode="auto">
              <a:xfrm>
                <a:off x="4422" y="3034"/>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02" name="Rectangle 107">
                <a:extLst>
                  <a:ext uri="{FF2B5EF4-FFF2-40B4-BE49-F238E27FC236}">
                    <a16:creationId xmlns:a16="http://schemas.microsoft.com/office/drawing/2014/main" id="{8E194D1F-5621-4E4F-9797-A2C32D688059}"/>
                  </a:ext>
                </a:extLst>
              </p:cNvPr>
              <p:cNvSpPr>
                <a:spLocks noChangeArrowheads="1"/>
              </p:cNvSpPr>
              <p:nvPr/>
            </p:nvSpPr>
            <p:spPr bwMode="auto">
              <a:xfrm>
                <a:off x="4328" y="3173"/>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03" name="Rectangle 108">
                <a:extLst>
                  <a:ext uri="{FF2B5EF4-FFF2-40B4-BE49-F238E27FC236}">
                    <a16:creationId xmlns:a16="http://schemas.microsoft.com/office/drawing/2014/main" id="{AD50D80A-F8D2-514C-87E9-4ACA4207A644}"/>
                  </a:ext>
                </a:extLst>
              </p:cNvPr>
              <p:cNvSpPr>
                <a:spLocks noChangeArrowheads="1"/>
              </p:cNvSpPr>
              <p:nvPr/>
            </p:nvSpPr>
            <p:spPr bwMode="auto">
              <a:xfrm>
                <a:off x="4414" y="3173"/>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04" name="Rectangle 109">
                <a:extLst>
                  <a:ext uri="{FF2B5EF4-FFF2-40B4-BE49-F238E27FC236}">
                    <a16:creationId xmlns:a16="http://schemas.microsoft.com/office/drawing/2014/main" id="{2275F6D3-E63F-C04C-A0DE-16B4A4842720}"/>
                  </a:ext>
                </a:extLst>
              </p:cNvPr>
              <p:cNvSpPr>
                <a:spLocks noChangeArrowheads="1"/>
              </p:cNvSpPr>
              <p:nvPr/>
            </p:nvSpPr>
            <p:spPr bwMode="auto">
              <a:xfrm>
                <a:off x="4500" y="3172"/>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05" name="Rectangle 110">
                <a:extLst>
                  <a:ext uri="{FF2B5EF4-FFF2-40B4-BE49-F238E27FC236}">
                    <a16:creationId xmlns:a16="http://schemas.microsoft.com/office/drawing/2014/main" id="{48706195-34DD-A541-88E3-15F1D1F4A881}"/>
                  </a:ext>
                </a:extLst>
              </p:cNvPr>
              <p:cNvSpPr>
                <a:spLocks noChangeArrowheads="1"/>
              </p:cNvSpPr>
              <p:nvPr/>
            </p:nvSpPr>
            <p:spPr bwMode="auto">
              <a:xfrm>
                <a:off x="4597" y="3170"/>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06" name="Rectangle 111">
                <a:extLst>
                  <a:ext uri="{FF2B5EF4-FFF2-40B4-BE49-F238E27FC236}">
                    <a16:creationId xmlns:a16="http://schemas.microsoft.com/office/drawing/2014/main" id="{3F644955-990A-3D46-8B8D-8C68D095DA28}"/>
                  </a:ext>
                </a:extLst>
              </p:cNvPr>
              <p:cNvSpPr>
                <a:spLocks noChangeArrowheads="1"/>
              </p:cNvSpPr>
              <p:nvPr/>
            </p:nvSpPr>
            <p:spPr bwMode="auto">
              <a:xfrm>
                <a:off x="4693" y="3170"/>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sp>
          <p:nvSpPr>
            <p:cNvPr id="245" name="Line 117">
              <a:extLst>
                <a:ext uri="{FF2B5EF4-FFF2-40B4-BE49-F238E27FC236}">
                  <a16:creationId xmlns:a16="http://schemas.microsoft.com/office/drawing/2014/main" id="{14A97E77-F498-9E42-8702-8B7F5D1AC532}"/>
                </a:ext>
              </a:extLst>
            </p:cNvPr>
            <p:cNvSpPr>
              <a:spLocks noChangeShapeType="1"/>
            </p:cNvSpPr>
            <p:nvPr/>
          </p:nvSpPr>
          <p:spPr bwMode="auto">
            <a:xfrm flipV="1">
              <a:off x="3734" y="2350"/>
              <a:ext cx="708" cy="684"/>
            </a:xfrm>
            <a:prstGeom prst="line">
              <a:avLst/>
            </a:prstGeom>
            <a:noFill/>
            <a:ln w="28575">
              <a:solidFill>
                <a:srgbClr val="CC0000"/>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246" name="Line 118">
              <a:extLst>
                <a:ext uri="{FF2B5EF4-FFF2-40B4-BE49-F238E27FC236}">
                  <a16:creationId xmlns:a16="http://schemas.microsoft.com/office/drawing/2014/main" id="{32DA8ECF-6761-E64E-A313-7489BEF95F7B}"/>
                </a:ext>
              </a:extLst>
            </p:cNvPr>
            <p:cNvSpPr>
              <a:spLocks noChangeShapeType="1"/>
            </p:cNvSpPr>
            <p:nvPr/>
          </p:nvSpPr>
          <p:spPr bwMode="auto">
            <a:xfrm flipH="1" flipV="1">
              <a:off x="3266" y="2020"/>
              <a:ext cx="0" cy="786"/>
            </a:xfrm>
            <a:prstGeom prst="line">
              <a:avLst/>
            </a:prstGeom>
            <a:noFill/>
            <a:ln w="28575">
              <a:solidFill>
                <a:srgbClr val="CC0000"/>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nvGrpSpPr>
            <p:cNvPr id="247" name="Group 119">
              <a:extLst>
                <a:ext uri="{FF2B5EF4-FFF2-40B4-BE49-F238E27FC236}">
                  <a16:creationId xmlns:a16="http://schemas.microsoft.com/office/drawing/2014/main" id="{BA52A921-FC7C-6043-901B-354417734653}"/>
                </a:ext>
              </a:extLst>
            </p:cNvPr>
            <p:cNvGrpSpPr>
              <a:grpSpLocks/>
            </p:cNvGrpSpPr>
            <p:nvPr/>
          </p:nvGrpSpPr>
          <p:grpSpPr bwMode="auto">
            <a:xfrm>
              <a:off x="3799" y="2535"/>
              <a:ext cx="641" cy="330"/>
              <a:chOff x="3749" y="2537"/>
              <a:chExt cx="641" cy="330"/>
            </a:xfrm>
          </p:grpSpPr>
          <p:sp>
            <p:nvSpPr>
              <p:cNvPr id="290" name="Rectangle 120">
                <a:extLst>
                  <a:ext uri="{FF2B5EF4-FFF2-40B4-BE49-F238E27FC236}">
                    <a16:creationId xmlns:a16="http://schemas.microsoft.com/office/drawing/2014/main" id="{0C8E9259-98F2-604F-A4C6-3A7F488FCCBC}"/>
                  </a:ext>
                </a:extLst>
              </p:cNvPr>
              <p:cNvSpPr>
                <a:spLocks noChangeArrowheads="1"/>
              </p:cNvSpPr>
              <p:nvPr/>
            </p:nvSpPr>
            <p:spPr bwMode="auto">
              <a:xfrm>
                <a:off x="3798" y="2580"/>
                <a:ext cx="540" cy="19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291" name="Text Box 121">
                <a:extLst>
                  <a:ext uri="{FF2B5EF4-FFF2-40B4-BE49-F238E27FC236}">
                    <a16:creationId xmlns:a16="http://schemas.microsoft.com/office/drawing/2014/main" id="{211C72D2-CB25-324F-AB81-6EE0282F0E95}"/>
                  </a:ext>
                </a:extLst>
              </p:cNvPr>
              <p:cNvSpPr txBox="1">
                <a:spLocks noChangeArrowheads="1"/>
              </p:cNvSpPr>
              <p:nvPr/>
            </p:nvSpPr>
            <p:spPr bwMode="auto">
              <a:xfrm>
                <a:off x="3749" y="2537"/>
                <a:ext cx="641" cy="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SMTP</a:t>
                </a:r>
              </a:p>
            </p:txBody>
          </p:sp>
        </p:grpSp>
        <p:grpSp>
          <p:nvGrpSpPr>
            <p:cNvPr id="248" name="Group 122">
              <a:extLst>
                <a:ext uri="{FF2B5EF4-FFF2-40B4-BE49-F238E27FC236}">
                  <a16:creationId xmlns:a16="http://schemas.microsoft.com/office/drawing/2014/main" id="{0C8CF91C-30A4-724C-9B71-2A06A2948780}"/>
                </a:ext>
              </a:extLst>
            </p:cNvPr>
            <p:cNvGrpSpPr>
              <a:grpSpLocks/>
            </p:cNvGrpSpPr>
            <p:nvPr/>
          </p:nvGrpSpPr>
          <p:grpSpPr bwMode="auto">
            <a:xfrm>
              <a:off x="3775" y="1743"/>
              <a:ext cx="641" cy="330"/>
              <a:chOff x="3749" y="2537"/>
              <a:chExt cx="641" cy="330"/>
            </a:xfrm>
          </p:grpSpPr>
          <p:sp>
            <p:nvSpPr>
              <p:cNvPr id="288" name="Rectangle 123">
                <a:extLst>
                  <a:ext uri="{FF2B5EF4-FFF2-40B4-BE49-F238E27FC236}">
                    <a16:creationId xmlns:a16="http://schemas.microsoft.com/office/drawing/2014/main" id="{FCECD58F-F77F-CE4B-B35E-A96DEDC7E697}"/>
                  </a:ext>
                </a:extLst>
              </p:cNvPr>
              <p:cNvSpPr>
                <a:spLocks noChangeArrowheads="1"/>
              </p:cNvSpPr>
              <p:nvPr/>
            </p:nvSpPr>
            <p:spPr bwMode="auto">
              <a:xfrm>
                <a:off x="3798" y="2580"/>
                <a:ext cx="540" cy="19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289" name="Text Box 124">
                <a:extLst>
                  <a:ext uri="{FF2B5EF4-FFF2-40B4-BE49-F238E27FC236}">
                    <a16:creationId xmlns:a16="http://schemas.microsoft.com/office/drawing/2014/main" id="{AF84BA8D-FF6F-3247-901E-8E6B18720FED}"/>
                  </a:ext>
                </a:extLst>
              </p:cNvPr>
              <p:cNvSpPr txBox="1">
                <a:spLocks noChangeArrowheads="1"/>
              </p:cNvSpPr>
              <p:nvPr/>
            </p:nvSpPr>
            <p:spPr bwMode="auto">
              <a:xfrm>
                <a:off x="3749" y="2537"/>
                <a:ext cx="641" cy="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SMTP</a:t>
                </a:r>
              </a:p>
            </p:txBody>
          </p:sp>
        </p:grpSp>
        <p:grpSp>
          <p:nvGrpSpPr>
            <p:cNvPr id="249" name="Group 125">
              <a:extLst>
                <a:ext uri="{FF2B5EF4-FFF2-40B4-BE49-F238E27FC236}">
                  <a16:creationId xmlns:a16="http://schemas.microsoft.com/office/drawing/2014/main" id="{58DC277B-7AA7-2E40-B727-BF4769AC136C}"/>
                </a:ext>
              </a:extLst>
            </p:cNvPr>
            <p:cNvGrpSpPr>
              <a:grpSpLocks/>
            </p:cNvGrpSpPr>
            <p:nvPr/>
          </p:nvGrpSpPr>
          <p:grpSpPr bwMode="auto">
            <a:xfrm>
              <a:off x="2962" y="2151"/>
              <a:ext cx="641" cy="330"/>
              <a:chOff x="3770" y="2495"/>
              <a:chExt cx="641" cy="330"/>
            </a:xfrm>
          </p:grpSpPr>
          <p:sp>
            <p:nvSpPr>
              <p:cNvPr id="286" name="Rectangle 126">
                <a:extLst>
                  <a:ext uri="{FF2B5EF4-FFF2-40B4-BE49-F238E27FC236}">
                    <a16:creationId xmlns:a16="http://schemas.microsoft.com/office/drawing/2014/main" id="{2816DCBF-A1AF-E048-B956-3F1809C0D71D}"/>
                  </a:ext>
                </a:extLst>
              </p:cNvPr>
              <p:cNvSpPr>
                <a:spLocks noChangeArrowheads="1"/>
              </p:cNvSpPr>
              <p:nvPr/>
            </p:nvSpPr>
            <p:spPr bwMode="auto">
              <a:xfrm>
                <a:off x="3798" y="2580"/>
                <a:ext cx="540" cy="19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287" name="Text Box 127">
                <a:extLst>
                  <a:ext uri="{FF2B5EF4-FFF2-40B4-BE49-F238E27FC236}">
                    <a16:creationId xmlns:a16="http://schemas.microsoft.com/office/drawing/2014/main" id="{63B15CD0-9983-6A4B-9279-804A5439A9E3}"/>
                  </a:ext>
                </a:extLst>
              </p:cNvPr>
              <p:cNvSpPr txBox="1">
                <a:spLocks noChangeArrowheads="1"/>
              </p:cNvSpPr>
              <p:nvPr/>
            </p:nvSpPr>
            <p:spPr bwMode="auto">
              <a:xfrm>
                <a:off x="3770" y="2495"/>
                <a:ext cx="641" cy="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SMTP</a:t>
                </a:r>
              </a:p>
            </p:txBody>
          </p:sp>
        </p:grpSp>
        <p:grpSp>
          <p:nvGrpSpPr>
            <p:cNvPr id="250" name="Group 423">
              <a:extLst>
                <a:ext uri="{FF2B5EF4-FFF2-40B4-BE49-F238E27FC236}">
                  <a16:creationId xmlns:a16="http://schemas.microsoft.com/office/drawing/2014/main" id="{30BA0251-F53A-8C4F-97BA-8DC51407C806}"/>
                </a:ext>
              </a:extLst>
            </p:cNvPr>
            <p:cNvGrpSpPr>
              <a:grpSpLocks/>
            </p:cNvGrpSpPr>
            <p:nvPr/>
          </p:nvGrpSpPr>
          <p:grpSpPr bwMode="auto">
            <a:xfrm>
              <a:off x="3579" y="886"/>
              <a:ext cx="583" cy="664"/>
              <a:chOff x="3566" y="550"/>
              <a:chExt cx="583" cy="664"/>
            </a:xfrm>
          </p:grpSpPr>
          <p:grpSp>
            <p:nvGrpSpPr>
              <p:cNvPr id="281" name="Group 353">
                <a:extLst>
                  <a:ext uri="{FF2B5EF4-FFF2-40B4-BE49-F238E27FC236}">
                    <a16:creationId xmlns:a16="http://schemas.microsoft.com/office/drawing/2014/main" id="{08E25960-F839-D945-AEB0-EBA43385EDC3}"/>
                  </a:ext>
                </a:extLst>
              </p:cNvPr>
              <p:cNvGrpSpPr>
                <a:grpSpLocks/>
              </p:cNvGrpSpPr>
              <p:nvPr/>
            </p:nvGrpSpPr>
            <p:grpSpPr bwMode="auto">
              <a:xfrm>
                <a:off x="3588" y="692"/>
                <a:ext cx="561" cy="522"/>
                <a:chOff x="-44" y="1473"/>
                <a:chExt cx="981" cy="1105"/>
              </a:xfrm>
            </p:grpSpPr>
            <p:pic>
              <p:nvPicPr>
                <p:cNvPr id="284" name="Picture 354" descr="desktop_computer_stylized_medium">
                  <a:extLst>
                    <a:ext uri="{FF2B5EF4-FFF2-40B4-BE49-F238E27FC236}">
                      <a16:creationId xmlns:a16="http://schemas.microsoft.com/office/drawing/2014/main" id="{A8E24158-A20D-2643-9568-7E2B6A9A8F7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5" name="Freeform 355">
                  <a:extLst>
                    <a:ext uri="{FF2B5EF4-FFF2-40B4-BE49-F238E27FC236}">
                      <a16:creationId xmlns:a16="http://schemas.microsoft.com/office/drawing/2014/main" id="{7C66E8C3-2156-B443-A62B-AB5FE62DD480}"/>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sp>
            <p:nvSpPr>
              <p:cNvPr id="282" name="Rectangle 115">
                <a:extLst>
                  <a:ext uri="{FF2B5EF4-FFF2-40B4-BE49-F238E27FC236}">
                    <a16:creationId xmlns:a16="http://schemas.microsoft.com/office/drawing/2014/main" id="{A8808CF7-A20F-6048-A5C3-5948802EC13D}"/>
                  </a:ext>
                </a:extLst>
              </p:cNvPr>
              <p:cNvSpPr>
                <a:spLocks noChangeArrowheads="1"/>
              </p:cNvSpPr>
              <p:nvPr/>
            </p:nvSpPr>
            <p:spPr bwMode="auto">
              <a:xfrm>
                <a:off x="3611" y="576"/>
                <a:ext cx="381" cy="330"/>
              </a:xfrm>
              <a:prstGeom prst="rect">
                <a:avLst/>
              </a:prstGeom>
              <a:solidFill>
                <a:srgbClr val="CCCCFF"/>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283" name="Text Box 116">
                <a:extLst>
                  <a:ext uri="{FF2B5EF4-FFF2-40B4-BE49-F238E27FC236}">
                    <a16:creationId xmlns:a16="http://schemas.microsoft.com/office/drawing/2014/main" id="{3615B133-7ADF-B149-A5EF-D48A09950BEA}"/>
                  </a:ext>
                </a:extLst>
              </p:cNvPr>
              <p:cNvSpPr txBox="1">
                <a:spLocks noChangeArrowheads="1"/>
              </p:cNvSpPr>
              <p:nvPr/>
            </p:nvSpPr>
            <p:spPr bwMode="auto">
              <a:xfrm>
                <a:off x="3566" y="550"/>
                <a:ext cx="453"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user</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agent</a:t>
                </a:r>
                <a:endParaRPr kumimoji="0" lang="en-US" altLang="en-US" sz="2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grpSp>
          <p:nvGrpSpPr>
            <p:cNvPr id="251" name="Group 424">
              <a:extLst>
                <a:ext uri="{FF2B5EF4-FFF2-40B4-BE49-F238E27FC236}">
                  <a16:creationId xmlns:a16="http://schemas.microsoft.com/office/drawing/2014/main" id="{45EE4567-07D2-9B44-B152-A79DBA14304E}"/>
                </a:ext>
              </a:extLst>
            </p:cNvPr>
            <p:cNvGrpSpPr>
              <a:grpSpLocks/>
            </p:cNvGrpSpPr>
            <p:nvPr/>
          </p:nvGrpSpPr>
          <p:grpSpPr bwMode="auto">
            <a:xfrm>
              <a:off x="4862" y="1400"/>
              <a:ext cx="583" cy="664"/>
              <a:chOff x="3566" y="550"/>
              <a:chExt cx="583" cy="664"/>
            </a:xfrm>
          </p:grpSpPr>
          <p:grpSp>
            <p:nvGrpSpPr>
              <p:cNvPr id="276" name="Group 425">
                <a:extLst>
                  <a:ext uri="{FF2B5EF4-FFF2-40B4-BE49-F238E27FC236}">
                    <a16:creationId xmlns:a16="http://schemas.microsoft.com/office/drawing/2014/main" id="{E722A2E6-A5F4-6C41-B802-1B3176A5427A}"/>
                  </a:ext>
                </a:extLst>
              </p:cNvPr>
              <p:cNvGrpSpPr>
                <a:grpSpLocks/>
              </p:cNvGrpSpPr>
              <p:nvPr/>
            </p:nvGrpSpPr>
            <p:grpSpPr bwMode="auto">
              <a:xfrm>
                <a:off x="3588" y="692"/>
                <a:ext cx="561" cy="522"/>
                <a:chOff x="-44" y="1473"/>
                <a:chExt cx="981" cy="1105"/>
              </a:xfrm>
            </p:grpSpPr>
            <p:pic>
              <p:nvPicPr>
                <p:cNvPr id="279" name="Picture 426" descr="desktop_computer_stylized_medium">
                  <a:extLst>
                    <a:ext uri="{FF2B5EF4-FFF2-40B4-BE49-F238E27FC236}">
                      <a16:creationId xmlns:a16="http://schemas.microsoft.com/office/drawing/2014/main" id="{8B6EAA10-F9D8-724F-94C8-D4E4B57A04F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0" name="Freeform 427">
                  <a:extLst>
                    <a:ext uri="{FF2B5EF4-FFF2-40B4-BE49-F238E27FC236}">
                      <a16:creationId xmlns:a16="http://schemas.microsoft.com/office/drawing/2014/main" id="{1E93A55D-6DF6-C544-9512-0E02D9C496CF}"/>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sp>
            <p:nvSpPr>
              <p:cNvPr id="277" name="Rectangle 115">
                <a:extLst>
                  <a:ext uri="{FF2B5EF4-FFF2-40B4-BE49-F238E27FC236}">
                    <a16:creationId xmlns:a16="http://schemas.microsoft.com/office/drawing/2014/main" id="{1B535841-0794-1B43-AB50-A8A2B89E469D}"/>
                  </a:ext>
                </a:extLst>
              </p:cNvPr>
              <p:cNvSpPr>
                <a:spLocks noChangeArrowheads="1"/>
              </p:cNvSpPr>
              <p:nvPr/>
            </p:nvSpPr>
            <p:spPr bwMode="auto">
              <a:xfrm>
                <a:off x="3611" y="576"/>
                <a:ext cx="381" cy="330"/>
              </a:xfrm>
              <a:prstGeom prst="rect">
                <a:avLst/>
              </a:prstGeom>
              <a:solidFill>
                <a:srgbClr val="CCCCFF"/>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278" name="Text Box 116">
                <a:extLst>
                  <a:ext uri="{FF2B5EF4-FFF2-40B4-BE49-F238E27FC236}">
                    <a16:creationId xmlns:a16="http://schemas.microsoft.com/office/drawing/2014/main" id="{08BD580D-BB58-674F-BF51-73AD02F8ED1B}"/>
                  </a:ext>
                </a:extLst>
              </p:cNvPr>
              <p:cNvSpPr txBox="1">
                <a:spLocks noChangeArrowheads="1"/>
              </p:cNvSpPr>
              <p:nvPr/>
            </p:nvSpPr>
            <p:spPr bwMode="auto">
              <a:xfrm>
                <a:off x="3566" y="550"/>
                <a:ext cx="453"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user</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agent</a:t>
                </a:r>
                <a:endParaRPr kumimoji="0" lang="en-US" altLang="en-US" sz="2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grpSp>
          <p:nvGrpSpPr>
            <p:cNvPr id="252" name="Group 430">
              <a:extLst>
                <a:ext uri="{FF2B5EF4-FFF2-40B4-BE49-F238E27FC236}">
                  <a16:creationId xmlns:a16="http://schemas.microsoft.com/office/drawing/2014/main" id="{34A2D0BA-C196-4942-B7CA-678581CB5104}"/>
                </a:ext>
              </a:extLst>
            </p:cNvPr>
            <p:cNvGrpSpPr>
              <a:grpSpLocks/>
            </p:cNvGrpSpPr>
            <p:nvPr/>
          </p:nvGrpSpPr>
          <p:grpSpPr bwMode="auto">
            <a:xfrm>
              <a:off x="5074" y="1880"/>
              <a:ext cx="583" cy="664"/>
              <a:chOff x="3566" y="550"/>
              <a:chExt cx="583" cy="664"/>
            </a:xfrm>
          </p:grpSpPr>
          <p:grpSp>
            <p:nvGrpSpPr>
              <p:cNvPr id="271" name="Group 431">
                <a:extLst>
                  <a:ext uri="{FF2B5EF4-FFF2-40B4-BE49-F238E27FC236}">
                    <a16:creationId xmlns:a16="http://schemas.microsoft.com/office/drawing/2014/main" id="{BE03D0A5-F5D7-9948-B7EA-FA5E6ADA2BBE}"/>
                  </a:ext>
                </a:extLst>
              </p:cNvPr>
              <p:cNvGrpSpPr>
                <a:grpSpLocks/>
              </p:cNvGrpSpPr>
              <p:nvPr/>
            </p:nvGrpSpPr>
            <p:grpSpPr bwMode="auto">
              <a:xfrm>
                <a:off x="3588" y="692"/>
                <a:ext cx="561" cy="522"/>
                <a:chOff x="-44" y="1473"/>
                <a:chExt cx="981" cy="1105"/>
              </a:xfrm>
            </p:grpSpPr>
            <p:pic>
              <p:nvPicPr>
                <p:cNvPr id="274" name="Picture 432" descr="desktop_computer_stylized_medium">
                  <a:extLst>
                    <a:ext uri="{FF2B5EF4-FFF2-40B4-BE49-F238E27FC236}">
                      <a16:creationId xmlns:a16="http://schemas.microsoft.com/office/drawing/2014/main" id="{CE464295-B889-1B47-A8D7-3556B2AAAD0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75" name="Freeform 433">
                  <a:extLst>
                    <a:ext uri="{FF2B5EF4-FFF2-40B4-BE49-F238E27FC236}">
                      <a16:creationId xmlns:a16="http://schemas.microsoft.com/office/drawing/2014/main" id="{C77332B6-93C9-A042-A591-13DCD23AA5A8}"/>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sp>
            <p:nvSpPr>
              <p:cNvPr id="272" name="Rectangle 115">
                <a:extLst>
                  <a:ext uri="{FF2B5EF4-FFF2-40B4-BE49-F238E27FC236}">
                    <a16:creationId xmlns:a16="http://schemas.microsoft.com/office/drawing/2014/main" id="{F6E9263B-5B99-914A-B779-F129D9C75626}"/>
                  </a:ext>
                </a:extLst>
              </p:cNvPr>
              <p:cNvSpPr>
                <a:spLocks noChangeArrowheads="1"/>
              </p:cNvSpPr>
              <p:nvPr/>
            </p:nvSpPr>
            <p:spPr bwMode="auto">
              <a:xfrm>
                <a:off x="3611" y="576"/>
                <a:ext cx="381" cy="330"/>
              </a:xfrm>
              <a:prstGeom prst="rect">
                <a:avLst/>
              </a:prstGeom>
              <a:solidFill>
                <a:srgbClr val="CCCCFF"/>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273" name="Text Box 116">
                <a:extLst>
                  <a:ext uri="{FF2B5EF4-FFF2-40B4-BE49-F238E27FC236}">
                    <a16:creationId xmlns:a16="http://schemas.microsoft.com/office/drawing/2014/main" id="{E6ADB34B-0590-DF41-A12D-070F82E8AE88}"/>
                  </a:ext>
                </a:extLst>
              </p:cNvPr>
              <p:cNvSpPr txBox="1">
                <a:spLocks noChangeArrowheads="1"/>
              </p:cNvSpPr>
              <p:nvPr/>
            </p:nvSpPr>
            <p:spPr bwMode="auto">
              <a:xfrm>
                <a:off x="3566" y="550"/>
                <a:ext cx="453"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user</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agent</a:t>
                </a:r>
                <a:endParaRPr kumimoji="0" lang="en-US" altLang="en-US" sz="2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grpSp>
          <p:nvGrpSpPr>
            <p:cNvPr id="253" name="Group 436">
              <a:extLst>
                <a:ext uri="{FF2B5EF4-FFF2-40B4-BE49-F238E27FC236}">
                  <a16:creationId xmlns:a16="http://schemas.microsoft.com/office/drawing/2014/main" id="{1E0B8E86-E363-7347-AAB0-795D10C2D288}"/>
                </a:ext>
              </a:extLst>
            </p:cNvPr>
            <p:cNvGrpSpPr>
              <a:grpSpLocks/>
            </p:cNvGrpSpPr>
            <p:nvPr/>
          </p:nvGrpSpPr>
          <p:grpSpPr bwMode="auto">
            <a:xfrm>
              <a:off x="4991" y="2540"/>
              <a:ext cx="583" cy="664"/>
              <a:chOff x="3566" y="550"/>
              <a:chExt cx="583" cy="664"/>
            </a:xfrm>
          </p:grpSpPr>
          <p:grpSp>
            <p:nvGrpSpPr>
              <p:cNvPr id="266" name="Group 437">
                <a:extLst>
                  <a:ext uri="{FF2B5EF4-FFF2-40B4-BE49-F238E27FC236}">
                    <a16:creationId xmlns:a16="http://schemas.microsoft.com/office/drawing/2014/main" id="{AC5F831C-0C35-C549-B51D-4296B8B8B9F6}"/>
                  </a:ext>
                </a:extLst>
              </p:cNvPr>
              <p:cNvGrpSpPr>
                <a:grpSpLocks/>
              </p:cNvGrpSpPr>
              <p:nvPr/>
            </p:nvGrpSpPr>
            <p:grpSpPr bwMode="auto">
              <a:xfrm>
                <a:off x="3588" y="692"/>
                <a:ext cx="561" cy="522"/>
                <a:chOff x="-44" y="1473"/>
                <a:chExt cx="981" cy="1105"/>
              </a:xfrm>
            </p:grpSpPr>
            <p:pic>
              <p:nvPicPr>
                <p:cNvPr id="269" name="Picture 438" descr="desktop_computer_stylized_medium">
                  <a:extLst>
                    <a:ext uri="{FF2B5EF4-FFF2-40B4-BE49-F238E27FC236}">
                      <a16:creationId xmlns:a16="http://schemas.microsoft.com/office/drawing/2014/main" id="{AD14A203-3912-324B-BE4F-9D6A4285CEC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70" name="Freeform 439">
                  <a:extLst>
                    <a:ext uri="{FF2B5EF4-FFF2-40B4-BE49-F238E27FC236}">
                      <a16:creationId xmlns:a16="http://schemas.microsoft.com/office/drawing/2014/main" id="{9E88436B-4E0D-D149-A214-D937D45DEA00}"/>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sp>
            <p:nvSpPr>
              <p:cNvPr id="267" name="Rectangle 115">
                <a:extLst>
                  <a:ext uri="{FF2B5EF4-FFF2-40B4-BE49-F238E27FC236}">
                    <a16:creationId xmlns:a16="http://schemas.microsoft.com/office/drawing/2014/main" id="{0DEA31A9-2C76-564E-B16F-DBD697177EAD}"/>
                  </a:ext>
                </a:extLst>
              </p:cNvPr>
              <p:cNvSpPr>
                <a:spLocks noChangeArrowheads="1"/>
              </p:cNvSpPr>
              <p:nvPr/>
            </p:nvSpPr>
            <p:spPr bwMode="auto">
              <a:xfrm>
                <a:off x="3611" y="576"/>
                <a:ext cx="381" cy="330"/>
              </a:xfrm>
              <a:prstGeom prst="rect">
                <a:avLst/>
              </a:prstGeom>
              <a:solidFill>
                <a:srgbClr val="CCCCFF"/>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268" name="Text Box 116">
                <a:extLst>
                  <a:ext uri="{FF2B5EF4-FFF2-40B4-BE49-F238E27FC236}">
                    <a16:creationId xmlns:a16="http://schemas.microsoft.com/office/drawing/2014/main" id="{7655A215-ADF5-8C47-8D04-DDBF56AFD738}"/>
                  </a:ext>
                </a:extLst>
              </p:cNvPr>
              <p:cNvSpPr txBox="1">
                <a:spLocks noChangeArrowheads="1"/>
              </p:cNvSpPr>
              <p:nvPr/>
            </p:nvSpPr>
            <p:spPr bwMode="auto">
              <a:xfrm>
                <a:off x="3566" y="550"/>
                <a:ext cx="453"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user</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agent</a:t>
                </a:r>
                <a:endParaRPr kumimoji="0" lang="en-US" altLang="en-US" sz="2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grpSp>
          <p:nvGrpSpPr>
            <p:cNvPr id="254" name="Group 442">
              <a:extLst>
                <a:ext uri="{FF2B5EF4-FFF2-40B4-BE49-F238E27FC236}">
                  <a16:creationId xmlns:a16="http://schemas.microsoft.com/office/drawing/2014/main" id="{30600299-25CF-4A4E-8A3B-15590AC954A1}"/>
                </a:ext>
              </a:extLst>
            </p:cNvPr>
            <p:cNvGrpSpPr>
              <a:grpSpLocks/>
            </p:cNvGrpSpPr>
            <p:nvPr/>
          </p:nvGrpSpPr>
          <p:grpSpPr bwMode="auto">
            <a:xfrm>
              <a:off x="3346" y="3446"/>
              <a:ext cx="583" cy="664"/>
              <a:chOff x="3566" y="550"/>
              <a:chExt cx="583" cy="664"/>
            </a:xfrm>
          </p:grpSpPr>
          <p:grpSp>
            <p:nvGrpSpPr>
              <p:cNvPr id="261" name="Group 443">
                <a:extLst>
                  <a:ext uri="{FF2B5EF4-FFF2-40B4-BE49-F238E27FC236}">
                    <a16:creationId xmlns:a16="http://schemas.microsoft.com/office/drawing/2014/main" id="{116521D6-39B6-ED4D-BF9D-4EDC84BB43B2}"/>
                  </a:ext>
                </a:extLst>
              </p:cNvPr>
              <p:cNvGrpSpPr>
                <a:grpSpLocks/>
              </p:cNvGrpSpPr>
              <p:nvPr/>
            </p:nvGrpSpPr>
            <p:grpSpPr bwMode="auto">
              <a:xfrm>
                <a:off x="3588" y="692"/>
                <a:ext cx="561" cy="522"/>
                <a:chOff x="-44" y="1473"/>
                <a:chExt cx="981" cy="1105"/>
              </a:xfrm>
            </p:grpSpPr>
            <p:pic>
              <p:nvPicPr>
                <p:cNvPr id="264" name="Picture 444" descr="desktop_computer_stylized_medium">
                  <a:extLst>
                    <a:ext uri="{FF2B5EF4-FFF2-40B4-BE49-F238E27FC236}">
                      <a16:creationId xmlns:a16="http://schemas.microsoft.com/office/drawing/2014/main" id="{B764D5A2-AAF9-6F4A-AD12-7AF1E69A921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5" name="Freeform 445">
                  <a:extLst>
                    <a:ext uri="{FF2B5EF4-FFF2-40B4-BE49-F238E27FC236}">
                      <a16:creationId xmlns:a16="http://schemas.microsoft.com/office/drawing/2014/main" id="{1CF12910-951A-5444-81F3-DDC16C95106A}"/>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sp>
            <p:nvSpPr>
              <p:cNvPr id="262" name="Rectangle 115">
                <a:extLst>
                  <a:ext uri="{FF2B5EF4-FFF2-40B4-BE49-F238E27FC236}">
                    <a16:creationId xmlns:a16="http://schemas.microsoft.com/office/drawing/2014/main" id="{E6B060FF-D007-3348-A6C9-A56534FB0EB9}"/>
                  </a:ext>
                </a:extLst>
              </p:cNvPr>
              <p:cNvSpPr>
                <a:spLocks noChangeArrowheads="1"/>
              </p:cNvSpPr>
              <p:nvPr/>
            </p:nvSpPr>
            <p:spPr bwMode="auto">
              <a:xfrm>
                <a:off x="3611" y="576"/>
                <a:ext cx="381" cy="330"/>
              </a:xfrm>
              <a:prstGeom prst="rect">
                <a:avLst/>
              </a:prstGeom>
              <a:solidFill>
                <a:srgbClr val="CCCCFF"/>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263" name="Text Box 116">
                <a:extLst>
                  <a:ext uri="{FF2B5EF4-FFF2-40B4-BE49-F238E27FC236}">
                    <a16:creationId xmlns:a16="http://schemas.microsoft.com/office/drawing/2014/main" id="{D67C13D0-AC42-8E4B-9B42-5CEAC1302871}"/>
                  </a:ext>
                </a:extLst>
              </p:cNvPr>
              <p:cNvSpPr txBox="1">
                <a:spLocks noChangeArrowheads="1"/>
              </p:cNvSpPr>
              <p:nvPr/>
            </p:nvSpPr>
            <p:spPr bwMode="auto">
              <a:xfrm>
                <a:off x="3566" y="550"/>
                <a:ext cx="453"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user</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agent</a:t>
                </a:r>
                <a:endParaRPr kumimoji="0" lang="en-US" altLang="en-US" sz="2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grpSp>
          <p:nvGrpSpPr>
            <p:cNvPr id="255" name="Group 448">
              <a:extLst>
                <a:ext uri="{FF2B5EF4-FFF2-40B4-BE49-F238E27FC236}">
                  <a16:creationId xmlns:a16="http://schemas.microsoft.com/office/drawing/2014/main" id="{8E0DD129-7A33-3E4A-8455-FC51B1CF677D}"/>
                </a:ext>
              </a:extLst>
            </p:cNvPr>
            <p:cNvGrpSpPr>
              <a:grpSpLocks/>
            </p:cNvGrpSpPr>
            <p:nvPr/>
          </p:nvGrpSpPr>
          <p:grpSpPr bwMode="auto">
            <a:xfrm>
              <a:off x="3805" y="3056"/>
              <a:ext cx="583" cy="664"/>
              <a:chOff x="3566" y="550"/>
              <a:chExt cx="583" cy="664"/>
            </a:xfrm>
          </p:grpSpPr>
          <p:grpSp>
            <p:nvGrpSpPr>
              <p:cNvPr id="256" name="Group 449">
                <a:extLst>
                  <a:ext uri="{FF2B5EF4-FFF2-40B4-BE49-F238E27FC236}">
                    <a16:creationId xmlns:a16="http://schemas.microsoft.com/office/drawing/2014/main" id="{90AB032A-A3B7-3748-9489-8C4F91558160}"/>
                  </a:ext>
                </a:extLst>
              </p:cNvPr>
              <p:cNvGrpSpPr>
                <a:grpSpLocks/>
              </p:cNvGrpSpPr>
              <p:nvPr/>
            </p:nvGrpSpPr>
            <p:grpSpPr bwMode="auto">
              <a:xfrm>
                <a:off x="3588" y="692"/>
                <a:ext cx="561" cy="522"/>
                <a:chOff x="-44" y="1473"/>
                <a:chExt cx="981" cy="1105"/>
              </a:xfrm>
            </p:grpSpPr>
            <p:pic>
              <p:nvPicPr>
                <p:cNvPr id="259" name="Picture 450" descr="desktop_computer_stylized_medium">
                  <a:extLst>
                    <a:ext uri="{FF2B5EF4-FFF2-40B4-BE49-F238E27FC236}">
                      <a16:creationId xmlns:a16="http://schemas.microsoft.com/office/drawing/2014/main" id="{DE476DC9-0E4F-314D-82DF-D6027FE6D11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0" name="Freeform 451">
                  <a:extLst>
                    <a:ext uri="{FF2B5EF4-FFF2-40B4-BE49-F238E27FC236}">
                      <a16:creationId xmlns:a16="http://schemas.microsoft.com/office/drawing/2014/main" id="{234ABE2F-A8B4-8542-94E8-78DDE67E3E28}"/>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sp>
            <p:nvSpPr>
              <p:cNvPr id="257" name="Rectangle 115">
                <a:extLst>
                  <a:ext uri="{FF2B5EF4-FFF2-40B4-BE49-F238E27FC236}">
                    <a16:creationId xmlns:a16="http://schemas.microsoft.com/office/drawing/2014/main" id="{B0E02959-4482-944E-9351-976262974C1F}"/>
                  </a:ext>
                </a:extLst>
              </p:cNvPr>
              <p:cNvSpPr>
                <a:spLocks noChangeArrowheads="1"/>
              </p:cNvSpPr>
              <p:nvPr/>
            </p:nvSpPr>
            <p:spPr bwMode="auto">
              <a:xfrm>
                <a:off x="3611" y="576"/>
                <a:ext cx="381" cy="330"/>
              </a:xfrm>
              <a:prstGeom prst="rect">
                <a:avLst/>
              </a:prstGeom>
              <a:solidFill>
                <a:srgbClr val="CCCCFF"/>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258" name="Text Box 116">
                <a:extLst>
                  <a:ext uri="{FF2B5EF4-FFF2-40B4-BE49-F238E27FC236}">
                    <a16:creationId xmlns:a16="http://schemas.microsoft.com/office/drawing/2014/main" id="{53D455CA-494C-3941-B909-EFE07A9B71F3}"/>
                  </a:ext>
                </a:extLst>
              </p:cNvPr>
              <p:cNvSpPr txBox="1">
                <a:spLocks noChangeArrowheads="1"/>
              </p:cNvSpPr>
              <p:nvPr/>
            </p:nvSpPr>
            <p:spPr bwMode="auto">
              <a:xfrm>
                <a:off x="3566" y="550"/>
                <a:ext cx="453"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user</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agent</a:t>
                </a:r>
                <a:endParaRPr kumimoji="0" lang="en-US" altLang="en-US" sz="2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grpSp>
      <p:sp>
        <p:nvSpPr>
          <p:cNvPr id="216" name="Rectangle 3">
            <a:extLst>
              <a:ext uri="{FF2B5EF4-FFF2-40B4-BE49-F238E27FC236}">
                <a16:creationId xmlns:a16="http://schemas.microsoft.com/office/drawing/2014/main" id="{D5E2CE3F-09DC-EA40-ABE5-ED6ACF8FB8D5}"/>
              </a:ext>
            </a:extLst>
          </p:cNvPr>
          <p:cNvSpPr txBox="1">
            <a:spLocks noChangeArrowheads="1"/>
          </p:cNvSpPr>
          <p:nvPr/>
        </p:nvSpPr>
        <p:spPr>
          <a:xfrm>
            <a:off x="660265" y="1387147"/>
            <a:ext cx="5674033" cy="4648200"/>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2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mail servers:</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1" u="none" strike="noStrike" kern="1200" cap="none" spc="0" normalizeH="0" baseline="0" noProof="0" dirty="0">
                <a:ln>
                  <a:noFill/>
                </a:ln>
                <a:solidFill>
                  <a:srgbClr val="0000A3"/>
                </a:solidFill>
                <a:effectLst/>
                <a:uLnTx/>
                <a:uFillTx/>
                <a:latin typeface="Calibri" panose="020F0502020204030204"/>
                <a:ea typeface="ＭＳ Ｐゴシック" panose="020B0600070205080204" pitchFamily="34" charset="-128"/>
                <a:cs typeface="+mn-cs"/>
              </a:rPr>
              <a:t>mailbox</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contains incoming messages for user</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1" u="none" strike="noStrike" kern="1200" cap="none" spc="0" normalizeH="0" baseline="0" noProof="0" dirty="0">
                <a:ln>
                  <a:noFill/>
                </a:ln>
                <a:solidFill>
                  <a:srgbClr val="0000A3"/>
                </a:solidFill>
                <a:effectLst/>
                <a:uLnTx/>
                <a:uFillTx/>
                <a:latin typeface="Calibri" panose="020F0502020204030204"/>
                <a:ea typeface="ＭＳ Ｐゴシック" panose="020B0600070205080204" pitchFamily="34" charset="-128"/>
                <a:cs typeface="+mn-cs"/>
              </a:rPr>
              <a:t>message queue</a:t>
            </a:r>
            <a:r>
              <a:rPr kumimoji="0" lang="en-US" altLang="en-US" sz="2800" b="0" i="0" u="none" strike="noStrike" kern="1200" cap="none" spc="0" normalizeH="0" baseline="0" noProof="0" dirty="0">
                <a:ln>
                  <a:noFill/>
                </a:ln>
                <a:solidFill>
                  <a:srgbClr val="0000A3"/>
                </a:solidFill>
                <a:effectLst/>
                <a:uLnTx/>
                <a:uFillTx/>
                <a:latin typeface="Calibri" panose="020F0502020204030204"/>
                <a:ea typeface="ＭＳ Ｐゴシック" panose="020B0600070205080204" pitchFamily="34" charset="-128"/>
                <a:cs typeface="+mn-cs"/>
              </a:rPr>
              <a:t>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of outgoing (to be sent) mail messages</a:t>
            </a:r>
          </a:p>
          <a:p>
            <a:pPr marL="130175"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2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SMTP protocol</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between mail servers to send email messages</a:t>
            </a:r>
          </a:p>
          <a:p>
            <a:pPr marL="411163" marR="0" lvl="0" indent="-230188" algn="l" defTabSz="914400" rtl="0" eaLnBrk="1" fontAlgn="auto" latinLnBrk="0" hangingPunct="1">
              <a:lnSpc>
                <a:spcPct val="90000"/>
              </a:lnSpc>
              <a:spcBef>
                <a:spcPts val="500"/>
              </a:spcBef>
              <a:spcAft>
                <a:spcPts val="0"/>
              </a:spcAft>
              <a:buClr>
                <a:srgbClr val="0000A8"/>
              </a:buClr>
              <a:buSzTx/>
              <a:buFont typeface="Wingdings" pitchFamily="2" charset="2"/>
              <a:buChar char="§"/>
              <a:tabLst/>
              <a:defRPr/>
            </a:pPr>
            <a:r>
              <a:rPr kumimoji="0" lang="en-US" altLang="en-US" sz="2800" b="0" i="0" u="none" strike="noStrike" kern="1200" cap="none" spc="0" normalizeH="0" baseline="0" noProof="0" dirty="0">
                <a:ln>
                  <a:noFill/>
                </a:ln>
                <a:solidFill>
                  <a:srgbClr val="0000A3"/>
                </a:solidFill>
                <a:effectLst/>
                <a:uLnTx/>
                <a:uFillTx/>
                <a:latin typeface="Calibri" panose="020F0502020204030204"/>
                <a:ea typeface="ＭＳ Ｐゴシック" panose="020B0600070205080204" pitchFamily="34" charset="-128"/>
                <a:cs typeface="+mn-cs"/>
              </a:rPr>
              <a:t>client: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sending mail server</a:t>
            </a:r>
          </a:p>
          <a:p>
            <a:pPr marL="411163" marR="0" lvl="0" indent="-230188" algn="l" defTabSz="914400" rtl="0" eaLnBrk="1" fontAlgn="auto" latinLnBrk="0" hangingPunct="1">
              <a:lnSpc>
                <a:spcPct val="90000"/>
              </a:lnSpc>
              <a:spcBef>
                <a:spcPts val="500"/>
              </a:spcBef>
              <a:spcAft>
                <a:spcPts val="0"/>
              </a:spcAft>
              <a:buClr>
                <a:srgbClr val="0000A8"/>
              </a:buClr>
              <a:buSzTx/>
              <a:buFont typeface="Wingdings" pitchFamily="2" charset="2"/>
              <a:buChar char="§"/>
              <a:tabLst/>
              <a:defRPr/>
            </a:pPr>
            <a:r>
              <a:rPr kumimoji="0" lang="en-US" altLang="ja-JP" sz="2800" b="0" i="0" u="none" strike="noStrike" kern="1200" cap="none" spc="0" normalizeH="0" baseline="0" noProof="0" dirty="0">
                <a:ln>
                  <a:noFill/>
                </a:ln>
                <a:solidFill>
                  <a:srgbClr val="0000A3"/>
                </a:solidFill>
                <a:effectLst/>
                <a:uLnTx/>
                <a:uFillTx/>
                <a:latin typeface="Calibri" panose="020F0502020204030204"/>
                <a:ea typeface="ＭＳ Ｐゴシック" panose="020B0600070205080204" pitchFamily="34" charset="-128"/>
                <a:cs typeface="+mn-cs"/>
              </a:rPr>
              <a:t>“server”: </a:t>
            </a:r>
            <a:r>
              <a:rPr kumimoji="0" lang="en-US" altLang="ja-JP"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receiving mail server</a:t>
            </a: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grpSp>
        <p:nvGrpSpPr>
          <p:cNvPr id="5" name="Group 4">
            <a:extLst>
              <a:ext uri="{FF2B5EF4-FFF2-40B4-BE49-F238E27FC236}">
                <a16:creationId xmlns:a16="http://schemas.microsoft.com/office/drawing/2014/main" id="{B35D9358-DFF3-6B4F-B793-C73142424C20}"/>
              </a:ext>
            </a:extLst>
          </p:cNvPr>
          <p:cNvGrpSpPr/>
          <p:nvPr/>
        </p:nvGrpSpPr>
        <p:grpSpPr>
          <a:xfrm>
            <a:off x="7171111" y="1995054"/>
            <a:ext cx="3710247" cy="3732412"/>
            <a:chOff x="7171111" y="1995054"/>
            <a:chExt cx="3710247" cy="3732412"/>
          </a:xfrm>
        </p:grpSpPr>
        <p:sp>
          <p:nvSpPr>
            <p:cNvPr id="4" name="Oval 3">
              <a:extLst>
                <a:ext uri="{FF2B5EF4-FFF2-40B4-BE49-F238E27FC236}">
                  <a16:creationId xmlns:a16="http://schemas.microsoft.com/office/drawing/2014/main" id="{BBE430A9-6EC8-E04E-AC1F-E5B6080D4994}"/>
                </a:ext>
              </a:extLst>
            </p:cNvPr>
            <p:cNvSpPr/>
            <p:nvPr/>
          </p:nvSpPr>
          <p:spPr>
            <a:xfrm>
              <a:off x="7215447" y="1995054"/>
              <a:ext cx="1230284" cy="432262"/>
            </a:xfrm>
            <a:prstGeom prst="ellipse">
              <a:avLst/>
            </a:prstGeom>
            <a:noFill/>
            <a:ln w="3175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18" name="Oval 217">
              <a:extLst>
                <a:ext uri="{FF2B5EF4-FFF2-40B4-BE49-F238E27FC236}">
                  <a16:creationId xmlns:a16="http://schemas.microsoft.com/office/drawing/2014/main" id="{7240D5A6-234E-E146-AB2C-E5F301108500}"/>
                </a:ext>
              </a:extLst>
            </p:cNvPr>
            <p:cNvSpPr/>
            <p:nvPr/>
          </p:nvSpPr>
          <p:spPr>
            <a:xfrm>
              <a:off x="9213272" y="2862348"/>
              <a:ext cx="1230284" cy="432262"/>
            </a:xfrm>
            <a:prstGeom prst="ellipse">
              <a:avLst/>
            </a:prstGeom>
            <a:noFill/>
            <a:ln w="3175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19" name="Oval 218">
              <a:extLst>
                <a:ext uri="{FF2B5EF4-FFF2-40B4-BE49-F238E27FC236}">
                  <a16:creationId xmlns:a16="http://schemas.microsoft.com/office/drawing/2014/main" id="{BD61EF7B-A2A1-9B4E-A736-BF8BBEA6BDD9}"/>
                </a:ext>
              </a:extLst>
            </p:cNvPr>
            <p:cNvSpPr/>
            <p:nvPr/>
          </p:nvSpPr>
          <p:spPr>
            <a:xfrm>
              <a:off x="7171111" y="4261656"/>
              <a:ext cx="1230284" cy="432262"/>
            </a:xfrm>
            <a:prstGeom prst="ellipse">
              <a:avLst/>
            </a:prstGeom>
            <a:noFill/>
            <a:ln w="3175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20" name="Oval 219">
              <a:extLst>
                <a:ext uri="{FF2B5EF4-FFF2-40B4-BE49-F238E27FC236}">
                  <a16:creationId xmlns:a16="http://schemas.microsoft.com/office/drawing/2014/main" id="{8259EEA6-9689-C04D-BD3F-CF04D4B88165}"/>
                </a:ext>
              </a:extLst>
            </p:cNvPr>
            <p:cNvSpPr/>
            <p:nvPr/>
          </p:nvSpPr>
          <p:spPr>
            <a:xfrm>
              <a:off x="9651074" y="5295204"/>
              <a:ext cx="1230284" cy="432262"/>
            </a:xfrm>
            <a:prstGeom prst="ellipse">
              <a:avLst/>
            </a:prstGeom>
            <a:noFill/>
            <a:ln w="3175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nvGrpSpPr>
          <p:cNvPr id="222" name="Group 221">
            <a:extLst>
              <a:ext uri="{FF2B5EF4-FFF2-40B4-BE49-F238E27FC236}">
                <a16:creationId xmlns:a16="http://schemas.microsoft.com/office/drawing/2014/main" id="{F01800ED-B4E3-D244-99D3-D843C53AC930}"/>
              </a:ext>
            </a:extLst>
          </p:cNvPr>
          <p:cNvGrpSpPr/>
          <p:nvPr/>
        </p:nvGrpSpPr>
        <p:grpSpPr>
          <a:xfrm>
            <a:off x="7223758" y="2263832"/>
            <a:ext cx="3272445" cy="4031670"/>
            <a:chOff x="7171111" y="1995054"/>
            <a:chExt cx="3272445" cy="4031670"/>
          </a:xfrm>
        </p:grpSpPr>
        <p:sp>
          <p:nvSpPr>
            <p:cNvPr id="433" name="Oval 432">
              <a:extLst>
                <a:ext uri="{FF2B5EF4-FFF2-40B4-BE49-F238E27FC236}">
                  <a16:creationId xmlns:a16="http://schemas.microsoft.com/office/drawing/2014/main" id="{1AE66534-1742-4D4D-A771-2684958A7DEB}"/>
                </a:ext>
              </a:extLst>
            </p:cNvPr>
            <p:cNvSpPr/>
            <p:nvPr/>
          </p:nvSpPr>
          <p:spPr>
            <a:xfrm>
              <a:off x="7215447" y="1995054"/>
              <a:ext cx="1230284" cy="432262"/>
            </a:xfrm>
            <a:prstGeom prst="ellipse">
              <a:avLst/>
            </a:prstGeom>
            <a:noFill/>
            <a:ln w="3175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34" name="Oval 433">
              <a:extLst>
                <a:ext uri="{FF2B5EF4-FFF2-40B4-BE49-F238E27FC236}">
                  <a16:creationId xmlns:a16="http://schemas.microsoft.com/office/drawing/2014/main" id="{89210E69-0F0D-A54E-BE3D-5898333A054A}"/>
                </a:ext>
              </a:extLst>
            </p:cNvPr>
            <p:cNvSpPr/>
            <p:nvPr/>
          </p:nvSpPr>
          <p:spPr>
            <a:xfrm>
              <a:off x="9213272" y="2862348"/>
              <a:ext cx="1230284" cy="432262"/>
            </a:xfrm>
            <a:prstGeom prst="ellipse">
              <a:avLst/>
            </a:prstGeom>
            <a:noFill/>
            <a:ln w="3175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35" name="Oval 434">
              <a:extLst>
                <a:ext uri="{FF2B5EF4-FFF2-40B4-BE49-F238E27FC236}">
                  <a16:creationId xmlns:a16="http://schemas.microsoft.com/office/drawing/2014/main" id="{D90FA906-1714-D741-9807-A174108A555D}"/>
                </a:ext>
              </a:extLst>
            </p:cNvPr>
            <p:cNvSpPr/>
            <p:nvPr/>
          </p:nvSpPr>
          <p:spPr>
            <a:xfrm>
              <a:off x="7171111" y="4261656"/>
              <a:ext cx="1230284" cy="432262"/>
            </a:xfrm>
            <a:prstGeom prst="ellipse">
              <a:avLst/>
            </a:prstGeom>
            <a:noFill/>
            <a:ln w="3175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36" name="Oval 435">
              <a:extLst>
                <a:ext uri="{FF2B5EF4-FFF2-40B4-BE49-F238E27FC236}">
                  <a16:creationId xmlns:a16="http://schemas.microsoft.com/office/drawing/2014/main" id="{FC5F6C4F-12A6-3249-823E-31B999516BF6}"/>
                </a:ext>
              </a:extLst>
            </p:cNvPr>
            <p:cNvSpPr/>
            <p:nvPr/>
          </p:nvSpPr>
          <p:spPr>
            <a:xfrm>
              <a:off x="9590116" y="5594462"/>
              <a:ext cx="759227" cy="432262"/>
            </a:xfrm>
            <a:prstGeom prst="ellipse">
              <a:avLst/>
            </a:prstGeom>
            <a:noFill/>
            <a:ln w="3175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nvGrpSpPr>
          <p:cNvPr id="7" name="Group 6">
            <a:extLst>
              <a:ext uri="{FF2B5EF4-FFF2-40B4-BE49-F238E27FC236}">
                <a16:creationId xmlns:a16="http://schemas.microsoft.com/office/drawing/2014/main" id="{2E7737B7-4792-4C4D-ADC2-1233AEC89C9C}"/>
              </a:ext>
            </a:extLst>
          </p:cNvPr>
          <p:cNvGrpSpPr/>
          <p:nvPr/>
        </p:nvGrpSpPr>
        <p:grpSpPr>
          <a:xfrm>
            <a:off x="6988233" y="2128058"/>
            <a:ext cx="2391295" cy="1864822"/>
            <a:chOff x="6988233" y="2128058"/>
            <a:chExt cx="2391295" cy="1864822"/>
          </a:xfrm>
        </p:grpSpPr>
        <p:sp>
          <p:nvSpPr>
            <p:cNvPr id="6" name="Oval 5">
              <a:extLst>
                <a:ext uri="{FF2B5EF4-FFF2-40B4-BE49-F238E27FC236}">
                  <a16:creationId xmlns:a16="http://schemas.microsoft.com/office/drawing/2014/main" id="{59B212E0-3D25-5C48-91EF-9330F70E0B9C}"/>
                </a:ext>
              </a:extLst>
            </p:cNvPr>
            <p:cNvSpPr/>
            <p:nvPr/>
          </p:nvSpPr>
          <p:spPr>
            <a:xfrm>
              <a:off x="8262851" y="2128058"/>
              <a:ext cx="1080655" cy="615142"/>
            </a:xfrm>
            <a:prstGeom prst="ellipse">
              <a:avLst/>
            </a:prstGeom>
            <a:no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37" name="Oval 436">
              <a:extLst>
                <a:ext uri="{FF2B5EF4-FFF2-40B4-BE49-F238E27FC236}">
                  <a16:creationId xmlns:a16="http://schemas.microsoft.com/office/drawing/2014/main" id="{E403B798-6196-3C4A-B374-5D484B4CC8E5}"/>
                </a:ext>
              </a:extLst>
            </p:cNvPr>
            <p:cNvSpPr/>
            <p:nvPr/>
          </p:nvSpPr>
          <p:spPr>
            <a:xfrm>
              <a:off x="8298873" y="3377738"/>
              <a:ext cx="1080655" cy="615142"/>
            </a:xfrm>
            <a:prstGeom prst="ellipse">
              <a:avLst/>
            </a:prstGeom>
            <a:no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38" name="Oval 437">
              <a:extLst>
                <a:ext uri="{FF2B5EF4-FFF2-40B4-BE49-F238E27FC236}">
                  <a16:creationId xmlns:a16="http://schemas.microsoft.com/office/drawing/2014/main" id="{C60CAC5E-6F7C-8B4C-90CB-74107EEAC9E4}"/>
                </a:ext>
              </a:extLst>
            </p:cNvPr>
            <p:cNvSpPr/>
            <p:nvPr/>
          </p:nvSpPr>
          <p:spPr>
            <a:xfrm>
              <a:off x="6988233" y="2781993"/>
              <a:ext cx="1080655" cy="615142"/>
            </a:xfrm>
            <a:prstGeom prst="ellipse">
              <a:avLst/>
            </a:prstGeom>
            <a:no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sp>
        <p:nvSpPr>
          <p:cNvPr id="439" name="Slide Number Placeholder 2">
            <a:extLst>
              <a:ext uri="{FF2B5EF4-FFF2-40B4-BE49-F238E27FC236}">
                <a16:creationId xmlns:a16="http://schemas.microsoft.com/office/drawing/2014/main" id="{01EA6896-ADAC-0A4A-9F59-CC5D8AE36554}"/>
              </a:ext>
            </a:extLst>
          </p:cNvPr>
          <p:cNvSpPr>
            <a:spLocks noGrp="1"/>
          </p:cNvSpPr>
          <p:nvPr>
            <p:ph type="sldNum" sz="quarter" idx="4"/>
          </p:nvPr>
        </p:nvSpPr>
        <p:spPr>
          <a:xfrm>
            <a:off x="9219616" y="6443089"/>
            <a:ext cx="2743200" cy="365125"/>
          </a:xfrm>
        </p:spPr>
        <p:txBody>
          <a:bodyPr/>
          <a:lstStyle/>
          <a:p>
            <a:r>
              <a:rPr lang="en-US" dirty="0"/>
              <a:t>Application Layer: 2-</a:t>
            </a:r>
            <a:fld id="{C4204591-24BD-A542-B9D5-F8D8A88D2FEE}" type="slidenum">
              <a:rPr lang="en-US" smtClean="0"/>
              <a:pPr/>
              <a:t>56</a:t>
            </a:fld>
            <a:endParaRPr lang="en-US" dirty="0"/>
          </a:p>
        </p:txBody>
      </p:sp>
    </p:spTree>
    <p:extLst>
      <p:ext uri="{BB962C8B-B14F-4D97-AF65-F5344CB8AC3E}">
        <p14:creationId xmlns:p14="http://schemas.microsoft.com/office/powerpoint/2010/main" val="2355068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216">
                                            <p:txEl>
                                              <p:pRg st="1" end="1"/>
                                            </p:txEl>
                                          </p:spTgt>
                                        </p:tgtEl>
                                        <p:attrNameLst>
                                          <p:attrName>style.visibility</p:attrName>
                                        </p:attrNameLst>
                                      </p:cBhvr>
                                      <p:to>
                                        <p:strVal val="visible"/>
                                      </p:to>
                                    </p:set>
                                    <p:animEffect transition="in" filter="dissolve">
                                      <p:cBhvr>
                                        <p:cTn id="7" dur="500"/>
                                        <p:tgtEl>
                                          <p:spTgt spid="216">
                                            <p:txEl>
                                              <p:pRg st="1" end="1"/>
                                            </p:txEl>
                                          </p:spTgt>
                                        </p:tgtEl>
                                      </p:cBhvr>
                                    </p:animEffect>
                                  </p:childTnLst>
                                </p:cTn>
                              </p:par>
                              <p:par>
                                <p:cTn id="8" presetID="9" presetClass="entr" presetSubtype="0" fill="hold" nodeType="withEffect">
                                  <p:stCondLst>
                                    <p:cond delay="0"/>
                                  </p:stCondLst>
                                  <p:childTnLst>
                                    <p:set>
                                      <p:cBhvr>
                                        <p:cTn id="9" dur="1" fill="hold">
                                          <p:stCondLst>
                                            <p:cond delay="0"/>
                                          </p:stCondLst>
                                        </p:cTn>
                                        <p:tgtEl>
                                          <p:spTgt spid="222"/>
                                        </p:tgtEl>
                                        <p:attrNameLst>
                                          <p:attrName>style.visibility</p:attrName>
                                        </p:attrNameLst>
                                      </p:cBhvr>
                                      <p:to>
                                        <p:strVal val="visible"/>
                                      </p:to>
                                    </p:set>
                                    <p:animEffect transition="in" filter="dissolve">
                                      <p:cBhvr>
                                        <p:cTn id="10" dur="500"/>
                                        <p:tgtEl>
                                          <p:spTgt spid="222"/>
                                        </p:tgtEl>
                                      </p:cBhvr>
                                    </p:animEffect>
                                  </p:childTnLst>
                                </p:cTn>
                              </p:par>
                            </p:childTnLst>
                          </p:cTn>
                        </p:par>
                      </p:childTnLst>
                    </p:cTn>
                  </p:par>
                  <p:par>
                    <p:cTn id="11" fill="hold">
                      <p:stCondLst>
                        <p:cond delay="indefinite"/>
                      </p:stCondLst>
                      <p:childTnLst>
                        <p:par>
                          <p:cTn id="12" fill="hold">
                            <p:stCondLst>
                              <p:cond delay="0"/>
                            </p:stCondLst>
                            <p:childTnLst>
                              <p:par>
                                <p:cTn id="13" presetID="9" presetClass="entr" presetSubtype="0" fill="hold" nodeType="clickEffect">
                                  <p:stCondLst>
                                    <p:cond delay="0"/>
                                  </p:stCondLst>
                                  <p:childTnLst>
                                    <p:set>
                                      <p:cBhvr>
                                        <p:cTn id="14" dur="1" fill="hold">
                                          <p:stCondLst>
                                            <p:cond delay="0"/>
                                          </p:stCondLst>
                                        </p:cTn>
                                        <p:tgtEl>
                                          <p:spTgt spid="216">
                                            <p:txEl>
                                              <p:pRg st="2" end="2"/>
                                            </p:txEl>
                                          </p:spTgt>
                                        </p:tgtEl>
                                        <p:attrNameLst>
                                          <p:attrName>style.visibility</p:attrName>
                                        </p:attrNameLst>
                                      </p:cBhvr>
                                      <p:to>
                                        <p:strVal val="visible"/>
                                      </p:to>
                                    </p:set>
                                    <p:animEffect transition="in" filter="dissolve">
                                      <p:cBhvr>
                                        <p:cTn id="15" dur="500"/>
                                        <p:tgtEl>
                                          <p:spTgt spid="216">
                                            <p:txEl>
                                              <p:pRg st="2" end="2"/>
                                            </p:txEl>
                                          </p:spTgt>
                                        </p:tgtEl>
                                      </p:cBhvr>
                                    </p:animEffect>
                                  </p:childTnLst>
                                </p:cTn>
                              </p:par>
                              <p:par>
                                <p:cTn id="16" presetID="9" presetClass="exit" presetSubtype="0" fill="hold" nodeType="withEffect">
                                  <p:stCondLst>
                                    <p:cond delay="0"/>
                                  </p:stCondLst>
                                  <p:childTnLst>
                                    <p:animEffect transition="out" filter="dissolve">
                                      <p:cBhvr>
                                        <p:cTn id="17" dur="500"/>
                                        <p:tgtEl>
                                          <p:spTgt spid="222"/>
                                        </p:tgtEl>
                                      </p:cBhvr>
                                    </p:animEffect>
                                    <p:set>
                                      <p:cBhvr>
                                        <p:cTn id="18" dur="1" fill="hold">
                                          <p:stCondLst>
                                            <p:cond delay="499"/>
                                          </p:stCondLst>
                                        </p:cTn>
                                        <p:tgtEl>
                                          <p:spTgt spid="222"/>
                                        </p:tgtEl>
                                        <p:attrNameLst>
                                          <p:attrName>style.visibility</p:attrName>
                                        </p:attrNameLst>
                                      </p:cBhvr>
                                      <p:to>
                                        <p:strVal val="hidden"/>
                                      </p:to>
                                    </p:set>
                                  </p:childTnLst>
                                </p:cTn>
                              </p:par>
                              <p:par>
                                <p:cTn id="19" presetID="9" presetClass="entr" presetSubtype="0" fill="hold" nodeType="withEffect">
                                  <p:stCondLst>
                                    <p:cond delay="0"/>
                                  </p:stCondLst>
                                  <p:childTnLst>
                                    <p:set>
                                      <p:cBhvr>
                                        <p:cTn id="20" dur="1" fill="hold">
                                          <p:stCondLst>
                                            <p:cond delay="0"/>
                                          </p:stCondLst>
                                        </p:cTn>
                                        <p:tgtEl>
                                          <p:spTgt spid="5"/>
                                        </p:tgtEl>
                                        <p:attrNameLst>
                                          <p:attrName>style.visibility</p:attrName>
                                        </p:attrNameLst>
                                      </p:cBhvr>
                                      <p:to>
                                        <p:strVal val="visible"/>
                                      </p:to>
                                    </p:set>
                                    <p:animEffect transition="in" filter="dissolve">
                                      <p:cBhvr>
                                        <p:cTn id="21" dur="500"/>
                                        <p:tgtEl>
                                          <p:spTgt spid="5"/>
                                        </p:tgtEl>
                                      </p:cBhvr>
                                    </p:animEffect>
                                  </p:childTnLst>
                                </p:cTn>
                              </p:par>
                            </p:childTnLst>
                          </p:cTn>
                        </p:par>
                      </p:childTnLst>
                    </p:cTn>
                  </p:par>
                  <p:par>
                    <p:cTn id="22" fill="hold">
                      <p:stCondLst>
                        <p:cond delay="indefinite"/>
                      </p:stCondLst>
                      <p:childTnLst>
                        <p:par>
                          <p:cTn id="23" fill="hold">
                            <p:stCondLst>
                              <p:cond delay="0"/>
                            </p:stCondLst>
                            <p:childTnLst>
                              <p:par>
                                <p:cTn id="24" presetID="9" presetClass="entr" presetSubtype="0" fill="hold" nodeType="clickEffect">
                                  <p:stCondLst>
                                    <p:cond delay="0"/>
                                  </p:stCondLst>
                                  <p:childTnLst>
                                    <p:set>
                                      <p:cBhvr>
                                        <p:cTn id="25" dur="1" fill="hold">
                                          <p:stCondLst>
                                            <p:cond delay="0"/>
                                          </p:stCondLst>
                                        </p:cTn>
                                        <p:tgtEl>
                                          <p:spTgt spid="216">
                                            <p:txEl>
                                              <p:pRg st="3" end="3"/>
                                            </p:txEl>
                                          </p:spTgt>
                                        </p:tgtEl>
                                        <p:attrNameLst>
                                          <p:attrName>style.visibility</p:attrName>
                                        </p:attrNameLst>
                                      </p:cBhvr>
                                      <p:to>
                                        <p:strVal val="visible"/>
                                      </p:to>
                                    </p:set>
                                    <p:animEffect transition="in" filter="dissolve">
                                      <p:cBhvr>
                                        <p:cTn id="26" dur="500"/>
                                        <p:tgtEl>
                                          <p:spTgt spid="216">
                                            <p:txEl>
                                              <p:pRg st="3" end="3"/>
                                            </p:txEl>
                                          </p:spTgt>
                                        </p:tgtEl>
                                      </p:cBhvr>
                                    </p:animEffect>
                                  </p:childTnLst>
                                </p:cTn>
                              </p:par>
                              <p:par>
                                <p:cTn id="27" presetID="9" presetClass="entr" presetSubtype="0" fill="hold" nodeType="withEffect">
                                  <p:stCondLst>
                                    <p:cond delay="0"/>
                                  </p:stCondLst>
                                  <p:childTnLst>
                                    <p:set>
                                      <p:cBhvr>
                                        <p:cTn id="28" dur="1" fill="hold">
                                          <p:stCondLst>
                                            <p:cond delay="0"/>
                                          </p:stCondLst>
                                        </p:cTn>
                                        <p:tgtEl>
                                          <p:spTgt spid="216">
                                            <p:txEl>
                                              <p:pRg st="4" end="4"/>
                                            </p:txEl>
                                          </p:spTgt>
                                        </p:tgtEl>
                                        <p:attrNameLst>
                                          <p:attrName>style.visibility</p:attrName>
                                        </p:attrNameLst>
                                      </p:cBhvr>
                                      <p:to>
                                        <p:strVal val="visible"/>
                                      </p:to>
                                    </p:set>
                                    <p:animEffect transition="in" filter="dissolve">
                                      <p:cBhvr>
                                        <p:cTn id="29" dur="500"/>
                                        <p:tgtEl>
                                          <p:spTgt spid="216">
                                            <p:txEl>
                                              <p:pRg st="4" end="4"/>
                                            </p:txEl>
                                          </p:spTgt>
                                        </p:tgtEl>
                                      </p:cBhvr>
                                    </p:animEffect>
                                  </p:childTnLst>
                                </p:cTn>
                              </p:par>
                              <p:par>
                                <p:cTn id="30" presetID="9" presetClass="entr" presetSubtype="0" fill="hold" nodeType="withEffect">
                                  <p:stCondLst>
                                    <p:cond delay="0"/>
                                  </p:stCondLst>
                                  <p:childTnLst>
                                    <p:set>
                                      <p:cBhvr>
                                        <p:cTn id="31" dur="1" fill="hold">
                                          <p:stCondLst>
                                            <p:cond delay="0"/>
                                          </p:stCondLst>
                                        </p:cTn>
                                        <p:tgtEl>
                                          <p:spTgt spid="216">
                                            <p:txEl>
                                              <p:pRg st="5" end="5"/>
                                            </p:txEl>
                                          </p:spTgt>
                                        </p:tgtEl>
                                        <p:attrNameLst>
                                          <p:attrName>style.visibility</p:attrName>
                                        </p:attrNameLst>
                                      </p:cBhvr>
                                      <p:to>
                                        <p:strVal val="visible"/>
                                      </p:to>
                                    </p:set>
                                    <p:animEffect transition="in" filter="dissolve">
                                      <p:cBhvr>
                                        <p:cTn id="32" dur="500"/>
                                        <p:tgtEl>
                                          <p:spTgt spid="216">
                                            <p:txEl>
                                              <p:pRg st="5" end="5"/>
                                            </p:txEl>
                                          </p:spTgt>
                                        </p:tgtEl>
                                      </p:cBhvr>
                                    </p:animEffect>
                                  </p:childTnLst>
                                </p:cTn>
                              </p:par>
                              <p:par>
                                <p:cTn id="33" presetID="9" presetClass="entr" presetSubtype="0" fill="hold" nodeType="withEffect">
                                  <p:stCondLst>
                                    <p:cond delay="0"/>
                                  </p:stCondLst>
                                  <p:childTnLst>
                                    <p:set>
                                      <p:cBhvr>
                                        <p:cTn id="34" dur="1" fill="hold">
                                          <p:stCondLst>
                                            <p:cond delay="0"/>
                                          </p:stCondLst>
                                        </p:cTn>
                                        <p:tgtEl>
                                          <p:spTgt spid="7"/>
                                        </p:tgtEl>
                                        <p:attrNameLst>
                                          <p:attrName>style.visibility</p:attrName>
                                        </p:attrNameLst>
                                      </p:cBhvr>
                                      <p:to>
                                        <p:strVal val="visible"/>
                                      </p:to>
                                    </p:set>
                                    <p:animEffect transition="in" filter="dissolve">
                                      <p:cBhvr>
                                        <p:cTn id="35" dur="500"/>
                                        <p:tgtEl>
                                          <p:spTgt spid="7"/>
                                        </p:tgtEl>
                                      </p:cBhvr>
                                    </p:animEffect>
                                  </p:childTnLst>
                                </p:cTn>
                              </p:par>
                              <p:par>
                                <p:cTn id="36" presetID="9" presetClass="exit" presetSubtype="0" fill="hold" nodeType="withEffect">
                                  <p:stCondLst>
                                    <p:cond delay="0"/>
                                  </p:stCondLst>
                                  <p:childTnLst>
                                    <p:animEffect transition="out" filter="dissolve">
                                      <p:cBhvr>
                                        <p:cTn id="37" dur="500"/>
                                        <p:tgtEl>
                                          <p:spTgt spid="5"/>
                                        </p:tgtEl>
                                      </p:cBhvr>
                                    </p:animEffect>
                                    <p:set>
                                      <p:cBhvr>
                                        <p:cTn id="38" dur="1" fill="hold">
                                          <p:stCondLst>
                                            <p:cond delay="499"/>
                                          </p:stCondLst>
                                        </p:cTn>
                                        <p:tgtEl>
                                          <p:spTgt spid="5"/>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289325"/>
            <a:ext cx="10515600" cy="894622"/>
          </a:xfrm>
        </p:spPr>
        <p:txBody>
          <a:bodyPr>
            <a:normAutofit/>
          </a:bodyPr>
          <a:lstStyle/>
          <a:p>
            <a:r>
              <a:rPr lang="en-US" altLang="en-US" dirty="0">
                <a:cs typeface="Calibri" panose="020F0502020204030204" pitchFamily="34" charset="0"/>
              </a:rPr>
              <a:t>SMTP RFC </a:t>
            </a:r>
            <a:r>
              <a:rPr lang="en-US" altLang="en-US" sz="3200" dirty="0">
                <a:cs typeface="Calibri" panose="020F0502020204030204" pitchFamily="34" charset="0"/>
              </a:rPr>
              <a:t>(5321)</a:t>
            </a:r>
            <a:endParaRPr lang="en-US" sz="4400" dirty="0"/>
          </a:p>
        </p:txBody>
      </p:sp>
      <p:sp>
        <p:nvSpPr>
          <p:cNvPr id="215" name="Rectangle 3">
            <a:extLst>
              <a:ext uri="{FF2B5EF4-FFF2-40B4-BE49-F238E27FC236}">
                <a16:creationId xmlns:a16="http://schemas.microsoft.com/office/drawing/2014/main" id="{38D73E7D-6683-3B49-B9F1-F60777D45BFB}"/>
              </a:ext>
            </a:extLst>
          </p:cNvPr>
          <p:cNvSpPr txBox="1">
            <a:spLocks noChangeArrowheads="1"/>
          </p:cNvSpPr>
          <p:nvPr/>
        </p:nvSpPr>
        <p:spPr>
          <a:xfrm>
            <a:off x="693827" y="1364343"/>
            <a:ext cx="6887380" cy="4648200"/>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6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uses TCP to reliably transfer email message from client (mail server initiating connection) to server, port 25</a:t>
            </a:r>
          </a:p>
          <a:p>
            <a:pPr marL="695325" marR="0" lvl="1" indent="-222250" algn="l" defTabSz="914400" rtl="0" eaLnBrk="1" fontAlgn="auto" latinLnBrk="0" hangingPunct="1">
              <a:lnSpc>
                <a:spcPct val="90000"/>
              </a:lnSpc>
              <a:spcBef>
                <a:spcPts val="600"/>
              </a:spcBef>
              <a:spcAft>
                <a:spcPts val="0"/>
              </a:spcAft>
              <a:buClr>
                <a:srgbClr val="0000A3"/>
              </a:buClr>
              <a:buSzTx/>
              <a:buFont typeface="Wingdings" pitchFamily="2" charset="2"/>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direct transfer: sending server (acting like client) to receiving server</a:t>
            </a:r>
          </a:p>
          <a:p>
            <a:pPr marL="352425" marR="0" lvl="0" indent="-222250" algn="l" defTabSz="914400" rtl="0" eaLnBrk="1" fontAlgn="auto" latinLnBrk="0" hangingPunct="1">
              <a:lnSpc>
                <a:spcPct val="90000"/>
              </a:lnSpc>
              <a:spcBef>
                <a:spcPts val="6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three phases of transfer</a:t>
            </a:r>
          </a:p>
          <a:p>
            <a:pPr marL="695325" marR="0" lvl="1" indent="-231775" algn="l" defTabSz="914400" rtl="0" eaLnBrk="1" fontAlgn="auto" latinLnBrk="0" hangingPunct="1">
              <a:lnSpc>
                <a:spcPct val="90000"/>
              </a:lnSpc>
              <a:spcBef>
                <a:spcPts val="6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SMTP handshaking (greeting)</a:t>
            </a:r>
          </a:p>
          <a:p>
            <a:pPr marL="695325" marR="0" lvl="1" indent="-231775" algn="l" defTabSz="914400" rtl="0" eaLnBrk="1" fontAlgn="auto" latinLnBrk="0" hangingPunct="1">
              <a:lnSpc>
                <a:spcPct val="90000"/>
              </a:lnSpc>
              <a:spcBef>
                <a:spcPts val="6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SMTP transfer of messages</a:t>
            </a:r>
          </a:p>
          <a:p>
            <a:pPr marL="695325" marR="0" lvl="1" indent="-231775" algn="l" defTabSz="914400" rtl="0" eaLnBrk="1" fontAlgn="auto" latinLnBrk="0" hangingPunct="1">
              <a:lnSpc>
                <a:spcPct val="90000"/>
              </a:lnSpc>
              <a:spcBef>
                <a:spcPts val="6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SMTP closure</a:t>
            </a:r>
          </a:p>
          <a:p>
            <a:pPr marL="352425" marR="0" lvl="0" indent="-222250" algn="l" defTabSz="914400" rtl="0" eaLnBrk="1" fontAlgn="auto" latinLnBrk="0" hangingPunct="1">
              <a:lnSpc>
                <a:spcPct val="90000"/>
              </a:lnSpc>
              <a:spcBef>
                <a:spcPts val="6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command/response interaction (like HTTP)</a:t>
            </a:r>
            <a:endParaRPr kumimoji="0" lang="en-US" altLang="en-US" sz="2800" b="0" i="0" u="none" strike="noStrike" kern="1200" cap="none" spc="0" normalizeH="0" baseline="0" noProof="0" dirty="0">
              <a:ln>
                <a:noFill/>
              </a:ln>
              <a:solidFill>
                <a:srgbClr val="ED7D31"/>
              </a:solidFill>
              <a:effectLst/>
              <a:uLnTx/>
              <a:uFillTx/>
              <a:latin typeface="Calibri" panose="020F0502020204030204"/>
              <a:ea typeface="ＭＳ Ｐゴシック" panose="020B0600070205080204" pitchFamily="34" charset="-128"/>
              <a:cs typeface="+mn-cs"/>
            </a:endParaRPr>
          </a:p>
          <a:p>
            <a:pPr marL="695325" marR="0" lvl="1" indent="-231775" algn="l" defTabSz="914400" rtl="0" eaLnBrk="1" fontAlgn="auto" latinLnBrk="0" hangingPunct="1">
              <a:lnSpc>
                <a:spcPct val="90000"/>
              </a:lnSpc>
              <a:spcBef>
                <a:spcPts val="6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commands:</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ASCII text</a:t>
            </a:r>
          </a:p>
          <a:p>
            <a:pPr marL="695325" marR="0" lvl="1" indent="-231775" algn="l" defTabSz="914400" rtl="0" eaLnBrk="1" fontAlgn="auto" latinLnBrk="0" hangingPunct="1">
              <a:lnSpc>
                <a:spcPct val="90000"/>
              </a:lnSpc>
              <a:spcBef>
                <a:spcPts val="6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response:</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status code and phrase</a:t>
            </a:r>
          </a:p>
        </p:txBody>
      </p:sp>
      <p:sp>
        <p:nvSpPr>
          <p:cNvPr id="5" name="Line 15">
            <a:extLst>
              <a:ext uri="{FF2B5EF4-FFF2-40B4-BE49-F238E27FC236}">
                <a16:creationId xmlns:a16="http://schemas.microsoft.com/office/drawing/2014/main" id="{9DD85366-88DE-C542-88D9-20C49121DBDB}"/>
              </a:ext>
            </a:extLst>
          </p:cNvPr>
          <p:cNvSpPr>
            <a:spLocks noChangeShapeType="1"/>
          </p:cNvSpPr>
          <p:nvPr/>
        </p:nvSpPr>
        <p:spPr bwMode="auto">
          <a:xfrm>
            <a:off x="9759590" y="1806759"/>
            <a:ext cx="0" cy="4494287"/>
          </a:xfrm>
          <a:prstGeom prst="line">
            <a:avLst/>
          </a:prstGeom>
          <a:noFill/>
          <a:ln w="9525">
            <a:solidFill>
              <a:srgbClr val="FF0000"/>
            </a:solidFill>
            <a:prstDash val="sysDot"/>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 name="Line 16">
            <a:extLst>
              <a:ext uri="{FF2B5EF4-FFF2-40B4-BE49-F238E27FC236}">
                <a16:creationId xmlns:a16="http://schemas.microsoft.com/office/drawing/2014/main" id="{7FC5AA52-7805-5447-B85E-FDF51CDDE3EF}"/>
              </a:ext>
            </a:extLst>
          </p:cNvPr>
          <p:cNvSpPr>
            <a:spLocks noChangeShapeType="1"/>
          </p:cNvSpPr>
          <p:nvPr/>
        </p:nvSpPr>
        <p:spPr bwMode="auto">
          <a:xfrm>
            <a:off x="11450277" y="1800409"/>
            <a:ext cx="0" cy="4450761"/>
          </a:xfrm>
          <a:prstGeom prst="line">
            <a:avLst/>
          </a:prstGeom>
          <a:noFill/>
          <a:ln w="9525">
            <a:solidFill>
              <a:srgbClr val="FF0000"/>
            </a:solidFill>
            <a:prstDash val="sysDot"/>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7" name="Line 17">
            <a:extLst>
              <a:ext uri="{FF2B5EF4-FFF2-40B4-BE49-F238E27FC236}">
                <a16:creationId xmlns:a16="http://schemas.microsoft.com/office/drawing/2014/main" id="{35C19D9B-6414-7C40-AE68-D886427A018E}"/>
              </a:ext>
            </a:extLst>
          </p:cNvPr>
          <p:cNvSpPr>
            <a:spLocks noChangeShapeType="1"/>
          </p:cNvSpPr>
          <p:nvPr/>
        </p:nvSpPr>
        <p:spPr bwMode="auto">
          <a:xfrm>
            <a:off x="9773877" y="2038535"/>
            <a:ext cx="1684338" cy="390525"/>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 name="Line 18">
            <a:extLst>
              <a:ext uri="{FF2B5EF4-FFF2-40B4-BE49-F238E27FC236}">
                <a16:creationId xmlns:a16="http://schemas.microsoft.com/office/drawing/2014/main" id="{07450D17-7F6B-0642-8980-25D2524CF940}"/>
              </a:ext>
            </a:extLst>
          </p:cNvPr>
          <p:cNvSpPr>
            <a:spLocks noChangeShapeType="1"/>
          </p:cNvSpPr>
          <p:nvPr/>
        </p:nvSpPr>
        <p:spPr bwMode="auto">
          <a:xfrm flipH="1">
            <a:off x="9776216" y="2443434"/>
            <a:ext cx="1673225" cy="403225"/>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 name="Line 19">
            <a:extLst>
              <a:ext uri="{FF2B5EF4-FFF2-40B4-BE49-F238E27FC236}">
                <a16:creationId xmlns:a16="http://schemas.microsoft.com/office/drawing/2014/main" id="{0BF8BD6C-738E-9C48-AE64-45C8CCA0DADB}"/>
              </a:ext>
            </a:extLst>
          </p:cNvPr>
          <p:cNvSpPr>
            <a:spLocks noChangeShapeType="1"/>
          </p:cNvSpPr>
          <p:nvPr/>
        </p:nvSpPr>
        <p:spPr bwMode="auto">
          <a:xfrm>
            <a:off x="9784153" y="2951434"/>
            <a:ext cx="1684338" cy="390525"/>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3" name="Line 23">
            <a:extLst>
              <a:ext uri="{FF2B5EF4-FFF2-40B4-BE49-F238E27FC236}">
                <a16:creationId xmlns:a16="http://schemas.microsoft.com/office/drawing/2014/main" id="{7FDF6CF0-39AA-704E-A46D-6894CBE86170}"/>
              </a:ext>
            </a:extLst>
          </p:cNvPr>
          <p:cNvSpPr>
            <a:spLocks noChangeShapeType="1"/>
          </p:cNvSpPr>
          <p:nvPr/>
        </p:nvSpPr>
        <p:spPr bwMode="auto">
          <a:xfrm>
            <a:off x="9369065" y="2013135"/>
            <a:ext cx="390525" cy="1587"/>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4" name="Text Box 24">
            <a:extLst>
              <a:ext uri="{FF2B5EF4-FFF2-40B4-BE49-F238E27FC236}">
                <a16:creationId xmlns:a16="http://schemas.microsoft.com/office/drawing/2014/main" id="{0D81911D-90C6-0740-89E6-FCC1C8669E31}"/>
              </a:ext>
            </a:extLst>
          </p:cNvPr>
          <p:cNvSpPr txBox="1">
            <a:spLocks noChangeArrowheads="1"/>
          </p:cNvSpPr>
          <p:nvPr/>
        </p:nvSpPr>
        <p:spPr bwMode="auto">
          <a:xfrm>
            <a:off x="8029576" y="1681861"/>
            <a:ext cx="1363707" cy="6178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auto" latinLnBrk="0" hangingPunct="1">
              <a:lnSpc>
                <a:spcPct val="85000"/>
              </a:lnSpc>
              <a:spcBef>
                <a:spcPct val="0"/>
              </a:spcBef>
              <a:spcAft>
                <a:spcPts val="0"/>
              </a:spcAft>
              <a:buClrTx/>
              <a:buSzTx/>
              <a:buFontTx/>
              <a:buNone/>
              <a:tabLst/>
              <a:defRPr/>
            </a:pPr>
            <a:r>
              <a:rPr kumimoji="0" lang="en-US" altLang="en-US" sz="20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initiate TCP</a:t>
            </a:r>
          </a:p>
          <a:p>
            <a:pPr marL="0" marR="0" lvl="0" indent="0" algn="r" defTabSz="914400" rtl="0" eaLnBrk="1" fontAlgn="auto" latinLnBrk="0" hangingPunct="1">
              <a:lnSpc>
                <a:spcPct val="85000"/>
              </a:lnSpc>
              <a:spcBef>
                <a:spcPct val="0"/>
              </a:spcBef>
              <a:spcAft>
                <a:spcPts val="0"/>
              </a:spcAft>
              <a:buClrTx/>
              <a:buSzTx/>
              <a:buFontTx/>
              <a:buNone/>
              <a:tabLst/>
              <a:defRPr/>
            </a:pPr>
            <a:r>
              <a:rPr kumimoji="0" lang="en-US" altLang="en-US" sz="20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connection</a:t>
            </a:r>
          </a:p>
        </p:txBody>
      </p:sp>
      <p:sp>
        <p:nvSpPr>
          <p:cNvPr id="15" name="AutoShape 25">
            <a:extLst>
              <a:ext uri="{FF2B5EF4-FFF2-40B4-BE49-F238E27FC236}">
                <a16:creationId xmlns:a16="http://schemas.microsoft.com/office/drawing/2014/main" id="{D39D69F5-CE1C-8841-A745-AB48B82D86C3}"/>
              </a:ext>
            </a:extLst>
          </p:cNvPr>
          <p:cNvSpPr>
            <a:spLocks/>
          </p:cNvSpPr>
          <p:nvPr/>
        </p:nvSpPr>
        <p:spPr bwMode="auto">
          <a:xfrm>
            <a:off x="9504002" y="2063935"/>
            <a:ext cx="128588" cy="803275"/>
          </a:xfrm>
          <a:prstGeom prst="leftBrace">
            <a:avLst>
              <a:gd name="adj1" fmla="val 52057"/>
              <a:gd name="adj2" fmla="val 50000"/>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85000"/>
              </a:lnSpc>
              <a:spcBef>
                <a:spcPts val="0"/>
              </a:spcBef>
              <a:spcAft>
                <a:spcPts val="0"/>
              </a:spcAft>
              <a:buClrTx/>
              <a:buSzTx/>
              <a:buFontTx/>
              <a:buNone/>
              <a:tabLst/>
              <a:defRPr/>
            </a:pPr>
            <a:endPar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16" name="Text Box 26">
            <a:extLst>
              <a:ext uri="{FF2B5EF4-FFF2-40B4-BE49-F238E27FC236}">
                <a16:creationId xmlns:a16="http://schemas.microsoft.com/office/drawing/2014/main" id="{22E819B2-D05E-114A-A16B-079A0196AEAF}"/>
              </a:ext>
            </a:extLst>
          </p:cNvPr>
          <p:cNvSpPr txBox="1">
            <a:spLocks noChangeArrowheads="1"/>
          </p:cNvSpPr>
          <p:nvPr/>
        </p:nvSpPr>
        <p:spPr bwMode="auto">
          <a:xfrm>
            <a:off x="9038028" y="2241821"/>
            <a:ext cx="575222" cy="3562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85000"/>
              </a:lnSpc>
              <a:spcBef>
                <a:spcPct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RTT</a:t>
            </a:r>
          </a:p>
        </p:txBody>
      </p:sp>
      <p:sp>
        <p:nvSpPr>
          <p:cNvPr id="17" name="Line 27">
            <a:extLst>
              <a:ext uri="{FF2B5EF4-FFF2-40B4-BE49-F238E27FC236}">
                <a16:creationId xmlns:a16="http://schemas.microsoft.com/office/drawing/2014/main" id="{DED47AD4-A4E5-D643-BEC4-36C82849822C}"/>
              </a:ext>
            </a:extLst>
          </p:cNvPr>
          <p:cNvSpPr>
            <a:spLocks noChangeShapeType="1"/>
          </p:cNvSpPr>
          <p:nvPr/>
        </p:nvSpPr>
        <p:spPr bwMode="auto">
          <a:xfrm>
            <a:off x="9434903" y="2884759"/>
            <a:ext cx="354013"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3" name="Text Box 37">
            <a:extLst>
              <a:ext uri="{FF2B5EF4-FFF2-40B4-BE49-F238E27FC236}">
                <a16:creationId xmlns:a16="http://schemas.microsoft.com/office/drawing/2014/main" id="{F2867BB2-60F5-864A-8E27-42D477CE115C}"/>
              </a:ext>
            </a:extLst>
          </p:cNvPr>
          <p:cNvSpPr txBox="1">
            <a:spLocks noChangeArrowheads="1"/>
          </p:cNvSpPr>
          <p:nvPr/>
        </p:nvSpPr>
        <p:spPr bwMode="auto">
          <a:xfrm>
            <a:off x="9733670" y="5983183"/>
            <a:ext cx="663964" cy="3562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85000"/>
              </a:lnSpc>
              <a:spcBef>
                <a:spcPct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time</a:t>
            </a:r>
          </a:p>
        </p:txBody>
      </p:sp>
      <p:grpSp>
        <p:nvGrpSpPr>
          <p:cNvPr id="25" name="Group 43">
            <a:extLst>
              <a:ext uri="{FF2B5EF4-FFF2-40B4-BE49-F238E27FC236}">
                <a16:creationId xmlns:a16="http://schemas.microsoft.com/office/drawing/2014/main" id="{3D5C236C-8782-D645-9D62-5F8367661898}"/>
              </a:ext>
            </a:extLst>
          </p:cNvPr>
          <p:cNvGrpSpPr>
            <a:grpSpLocks/>
          </p:cNvGrpSpPr>
          <p:nvPr/>
        </p:nvGrpSpPr>
        <p:grpSpPr bwMode="auto">
          <a:xfrm>
            <a:off x="11321502" y="1113906"/>
            <a:ext cx="302736" cy="620580"/>
            <a:chOff x="4140" y="429"/>
            <a:chExt cx="1425" cy="2396"/>
          </a:xfrm>
        </p:grpSpPr>
        <p:sp>
          <p:nvSpPr>
            <p:cNvPr id="26" name="Freeform 44">
              <a:extLst>
                <a:ext uri="{FF2B5EF4-FFF2-40B4-BE49-F238E27FC236}">
                  <a16:creationId xmlns:a16="http://schemas.microsoft.com/office/drawing/2014/main" id="{3D7FD269-66F0-3A46-BC26-B1B48C1EC0CA}"/>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7" name="Rectangle 45">
              <a:extLst>
                <a:ext uri="{FF2B5EF4-FFF2-40B4-BE49-F238E27FC236}">
                  <a16:creationId xmlns:a16="http://schemas.microsoft.com/office/drawing/2014/main" id="{499BD07C-348D-EE47-8262-97587EBC3BE4}"/>
                </a:ext>
              </a:extLst>
            </p:cNvPr>
            <p:cNvSpPr>
              <a:spLocks noChangeArrowheads="1"/>
            </p:cNvSpPr>
            <p:nvPr/>
          </p:nvSpPr>
          <p:spPr bwMode="auto">
            <a:xfrm>
              <a:off x="4204" y="429"/>
              <a:ext cx="1051"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28" name="Freeform 46">
              <a:extLst>
                <a:ext uri="{FF2B5EF4-FFF2-40B4-BE49-F238E27FC236}">
                  <a16:creationId xmlns:a16="http://schemas.microsoft.com/office/drawing/2014/main" id="{6ADDA8D7-383A-D440-BC8C-29623DD1965A}"/>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9" name="Freeform 47">
              <a:extLst>
                <a:ext uri="{FF2B5EF4-FFF2-40B4-BE49-F238E27FC236}">
                  <a16:creationId xmlns:a16="http://schemas.microsoft.com/office/drawing/2014/main" id="{221B896F-4BCD-BC48-AD88-C33440B17FAA}"/>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0" name="Rectangle 48">
              <a:extLst>
                <a:ext uri="{FF2B5EF4-FFF2-40B4-BE49-F238E27FC236}">
                  <a16:creationId xmlns:a16="http://schemas.microsoft.com/office/drawing/2014/main" id="{4E3B542B-3515-614D-AC0F-5446B6428548}"/>
                </a:ext>
              </a:extLst>
            </p:cNvPr>
            <p:cNvSpPr>
              <a:spLocks noChangeArrowheads="1"/>
            </p:cNvSpPr>
            <p:nvPr/>
          </p:nvSpPr>
          <p:spPr bwMode="auto">
            <a:xfrm>
              <a:off x="4209" y="690"/>
              <a:ext cx="598" cy="50"/>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grpSp>
          <p:nvGrpSpPr>
            <p:cNvPr id="31" name="Group 49">
              <a:extLst>
                <a:ext uri="{FF2B5EF4-FFF2-40B4-BE49-F238E27FC236}">
                  <a16:creationId xmlns:a16="http://schemas.microsoft.com/office/drawing/2014/main" id="{3F1A063C-0F0D-D342-925F-8A37EF918AAB}"/>
                </a:ext>
              </a:extLst>
            </p:cNvPr>
            <p:cNvGrpSpPr>
              <a:grpSpLocks/>
            </p:cNvGrpSpPr>
            <p:nvPr/>
          </p:nvGrpSpPr>
          <p:grpSpPr bwMode="auto">
            <a:xfrm>
              <a:off x="4749" y="668"/>
              <a:ext cx="581" cy="145"/>
              <a:chOff x="614" y="2568"/>
              <a:chExt cx="725" cy="139"/>
            </a:xfrm>
          </p:grpSpPr>
          <p:sp>
            <p:nvSpPr>
              <p:cNvPr id="56" name="AutoShape 50">
                <a:extLst>
                  <a:ext uri="{FF2B5EF4-FFF2-40B4-BE49-F238E27FC236}">
                    <a16:creationId xmlns:a16="http://schemas.microsoft.com/office/drawing/2014/main" id="{365C2571-C0AC-DD4F-8C0B-E0135B6B3B26}"/>
                  </a:ext>
                </a:extLst>
              </p:cNvPr>
              <p:cNvSpPr>
                <a:spLocks noChangeArrowheads="1"/>
              </p:cNvSpPr>
              <p:nvPr/>
            </p:nvSpPr>
            <p:spPr bwMode="auto">
              <a:xfrm>
                <a:off x="613" y="2568"/>
                <a:ext cx="726"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57" name="AutoShape 51">
                <a:extLst>
                  <a:ext uri="{FF2B5EF4-FFF2-40B4-BE49-F238E27FC236}">
                    <a16:creationId xmlns:a16="http://schemas.microsoft.com/office/drawing/2014/main" id="{2E2E375F-F5BB-7048-98A7-F203988115E5}"/>
                  </a:ext>
                </a:extLst>
              </p:cNvPr>
              <p:cNvSpPr>
                <a:spLocks noChangeArrowheads="1"/>
              </p:cNvSpPr>
              <p:nvPr/>
            </p:nvSpPr>
            <p:spPr bwMode="auto">
              <a:xfrm>
                <a:off x="627" y="2584"/>
                <a:ext cx="693"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grpSp>
        <p:sp>
          <p:nvSpPr>
            <p:cNvPr id="32" name="Rectangle 52">
              <a:extLst>
                <a:ext uri="{FF2B5EF4-FFF2-40B4-BE49-F238E27FC236}">
                  <a16:creationId xmlns:a16="http://schemas.microsoft.com/office/drawing/2014/main" id="{599276A5-9097-4F48-BD66-F55248A53C1E}"/>
                </a:ext>
              </a:extLst>
            </p:cNvPr>
            <p:cNvSpPr>
              <a:spLocks noChangeArrowheads="1"/>
            </p:cNvSpPr>
            <p:nvPr/>
          </p:nvSpPr>
          <p:spPr bwMode="auto">
            <a:xfrm>
              <a:off x="4225" y="1018"/>
              <a:ext cx="592" cy="50"/>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grpSp>
          <p:nvGrpSpPr>
            <p:cNvPr id="33" name="Group 53">
              <a:extLst>
                <a:ext uri="{FF2B5EF4-FFF2-40B4-BE49-F238E27FC236}">
                  <a16:creationId xmlns:a16="http://schemas.microsoft.com/office/drawing/2014/main" id="{E8493614-E5BF-3C4B-A69C-B0D2B204F313}"/>
                </a:ext>
              </a:extLst>
            </p:cNvPr>
            <p:cNvGrpSpPr>
              <a:grpSpLocks/>
            </p:cNvGrpSpPr>
            <p:nvPr/>
          </p:nvGrpSpPr>
          <p:grpSpPr bwMode="auto">
            <a:xfrm>
              <a:off x="4747" y="994"/>
              <a:ext cx="581" cy="134"/>
              <a:chOff x="614" y="2568"/>
              <a:chExt cx="725" cy="139"/>
            </a:xfrm>
          </p:grpSpPr>
          <p:sp>
            <p:nvSpPr>
              <p:cNvPr id="54" name="AutoShape 54">
                <a:extLst>
                  <a:ext uri="{FF2B5EF4-FFF2-40B4-BE49-F238E27FC236}">
                    <a16:creationId xmlns:a16="http://schemas.microsoft.com/office/drawing/2014/main" id="{53114F52-1575-9749-8952-D2DCC610E22E}"/>
                  </a:ext>
                </a:extLst>
              </p:cNvPr>
              <p:cNvSpPr>
                <a:spLocks noChangeArrowheads="1"/>
              </p:cNvSpPr>
              <p:nvPr/>
            </p:nvSpPr>
            <p:spPr bwMode="auto">
              <a:xfrm>
                <a:off x="616" y="2570"/>
                <a:ext cx="726" cy="138"/>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55" name="AutoShape 55">
                <a:extLst>
                  <a:ext uri="{FF2B5EF4-FFF2-40B4-BE49-F238E27FC236}">
                    <a16:creationId xmlns:a16="http://schemas.microsoft.com/office/drawing/2014/main" id="{DB62F37B-A7AE-8743-A129-954FFFE6206F}"/>
                  </a:ext>
                </a:extLst>
              </p:cNvPr>
              <p:cNvSpPr>
                <a:spLocks noChangeArrowheads="1"/>
              </p:cNvSpPr>
              <p:nvPr/>
            </p:nvSpPr>
            <p:spPr bwMode="auto">
              <a:xfrm>
                <a:off x="629" y="2587"/>
                <a:ext cx="693" cy="10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grpSp>
        <p:sp>
          <p:nvSpPr>
            <p:cNvPr id="34" name="Rectangle 56">
              <a:extLst>
                <a:ext uri="{FF2B5EF4-FFF2-40B4-BE49-F238E27FC236}">
                  <a16:creationId xmlns:a16="http://schemas.microsoft.com/office/drawing/2014/main" id="{2D963FA1-A98D-9146-9517-70D64C4EADD9}"/>
                </a:ext>
              </a:extLst>
            </p:cNvPr>
            <p:cNvSpPr>
              <a:spLocks noChangeArrowheads="1"/>
            </p:cNvSpPr>
            <p:nvPr/>
          </p:nvSpPr>
          <p:spPr bwMode="auto">
            <a:xfrm>
              <a:off x="4215" y="1357"/>
              <a:ext cx="598" cy="44"/>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35" name="Rectangle 57">
              <a:extLst>
                <a:ext uri="{FF2B5EF4-FFF2-40B4-BE49-F238E27FC236}">
                  <a16:creationId xmlns:a16="http://schemas.microsoft.com/office/drawing/2014/main" id="{7B009C8F-02A4-8847-B0EA-D16645DBBFDB}"/>
                </a:ext>
              </a:extLst>
            </p:cNvPr>
            <p:cNvSpPr>
              <a:spLocks noChangeArrowheads="1"/>
            </p:cNvSpPr>
            <p:nvPr/>
          </p:nvSpPr>
          <p:spPr bwMode="auto">
            <a:xfrm>
              <a:off x="4225" y="1658"/>
              <a:ext cx="598" cy="44"/>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grpSp>
          <p:nvGrpSpPr>
            <p:cNvPr id="36" name="Group 58">
              <a:extLst>
                <a:ext uri="{FF2B5EF4-FFF2-40B4-BE49-F238E27FC236}">
                  <a16:creationId xmlns:a16="http://schemas.microsoft.com/office/drawing/2014/main" id="{B1F1EC6C-CC95-F941-9E85-C17672F09480}"/>
                </a:ext>
              </a:extLst>
            </p:cNvPr>
            <p:cNvGrpSpPr>
              <a:grpSpLocks/>
            </p:cNvGrpSpPr>
            <p:nvPr/>
          </p:nvGrpSpPr>
          <p:grpSpPr bwMode="auto">
            <a:xfrm>
              <a:off x="4735" y="1627"/>
              <a:ext cx="582" cy="151"/>
              <a:chOff x="614" y="2568"/>
              <a:chExt cx="725" cy="139"/>
            </a:xfrm>
          </p:grpSpPr>
          <p:sp>
            <p:nvSpPr>
              <p:cNvPr id="52" name="AutoShape 59">
                <a:extLst>
                  <a:ext uri="{FF2B5EF4-FFF2-40B4-BE49-F238E27FC236}">
                    <a16:creationId xmlns:a16="http://schemas.microsoft.com/office/drawing/2014/main" id="{7CAD6A00-FCBF-E349-9263-787D78926056}"/>
                  </a:ext>
                </a:extLst>
              </p:cNvPr>
              <p:cNvSpPr>
                <a:spLocks noChangeArrowheads="1"/>
              </p:cNvSpPr>
              <p:nvPr/>
            </p:nvSpPr>
            <p:spPr bwMode="auto">
              <a:xfrm>
                <a:off x="611" y="2581"/>
                <a:ext cx="731" cy="128"/>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53" name="AutoShape 60">
                <a:extLst>
                  <a:ext uri="{FF2B5EF4-FFF2-40B4-BE49-F238E27FC236}">
                    <a16:creationId xmlns:a16="http://schemas.microsoft.com/office/drawing/2014/main" id="{8338FE16-5897-AD45-8114-892D80B4C04F}"/>
                  </a:ext>
                </a:extLst>
              </p:cNvPr>
              <p:cNvSpPr>
                <a:spLocks noChangeArrowheads="1"/>
              </p:cNvSpPr>
              <p:nvPr/>
            </p:nvSpPr>
            <p:spPr bwMode="auto">
              <a:xfrm>
                <a:off x="624" y="2586"/>
                <a:ext cx="698"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grpSp>
        <p:sp>
          <p:nvSpPr>
            <p:cNvPr id="37" name="Freeform 61">
              <a:extLst>
                <a:ext uri="{FF2B5EF4-FFF2-40B4-BE49-F238E27FC236}">
                  <a16:creationId xmlns:a16="http://schemas.microsoft.com/office/drawing/2014/main" id="{3BECD43D-8173-6E4A-B0C1-C8A765BA3FD6}"/>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38" name="Group 62">
              <a:extLst>
                <a:ext uri="{FF2B5EF4-FFF2-40B4-BE49-F238E27FC236}">
                  <a16:creationId xmlns:a16="http://schemas.microsoft.com/office/drawing/2014/main" id="{75BFA42A-D868-E642-8EE5-F73001FC89A8}"/>
                </a:ext>
              </a:extLst>
            </p:cNvPr>
            <p:cNvGrpSpPr>
              <a:grpSpLocks/>
            </p:cNvGrpSpPr>
            <p:nvPr/>
          </p:nvGrpSpPr>
          <p:grpSpPr bwMode="auto">
            <a:xfrm>
              <a:off x="4739" y="1327"/>
              <a:ext cx="582" cy="139"/>
              <a:chOff x="614" y="2568"/>
              <a:chExt cx="725" cy="139"/>
            </a:xfrm>
          </p:grpSpPr>
          <p:sp>
            <p:nvSpPr>
              <p:cNvPr id="50" name="AutoShape 63">
                <a:extLst>
                  <a:ext uri="{FF2B5EF4-FFF2-40B4-BE49-F238E27FC236}">
                    <a16:creationId xmlns:a16="http://schemas.microsoft.com/office/drawing/2014/main" id="{76ACB339-3800-EF48-8BAE-12EDC0FAB248}"/>
                  </a:ext>
                </a:extLst>
              </p:cNvPr>
              <p:cNvSpPr>
                <a:spLocks noChangeArrowheads="1"/>
              </p:cNvSpPr>
              <p:nvPr/>
            </p:nvSpPr>
            <p:spPr bwMode="auto">
              <a:xfrm>
                <a:off x="612" y="2576"/>
                <a:ext cx="725"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51" name="AutoShape 64">
                <a:extLst>
                  <a:ext uri="{FF2B5EF4-FFF2-40B4-BE49-F238E27FC236}">
                    <a16:creationId xmlns:a16="http://schemas.microsoft.com/office/drawing/2014/main" id="{8E15701E-130D-7A4D-939B-7886ED0C9F93}"/>
                  </a:ext>
                </a:extLst>
              </p:cNvPr>
              <p:cNvSpPr>
                <a:spLocks noChangeArrowheads="1"/>
              </p:cNvSpPr>
              <p:nvPr/>
            </p:nvSpPr>
            <p:spPr bwMode="auto">
              <a:xfrm>
                <a:off x="626" y="2587"/>
                <a:ext cx="691"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grpSp>
        <p:sp>
          <p:nvSpPr>
            <p:cNvPr id="39" name="Rectangle 65">
              <a:extLst>
                <a:ext uri="{FF2B5EF4-FFF2-40B4-BE49-F238E27FC236}">
                  <a16:creationId xmlns:a16="http://schemas.microsoft.com/office/drawing/2014/main" id="{6CCE6F19-24CA-4043-A2B7-7D60C738C543}"/>
                </a:ext>
              </a:extLst>
            </p:cNvPr>
            <p:cNvSpPr>
              <a:spLocks noChangeArrowheads="1"/>
            </p:cNvSpPr>
            <p:nvPr/>
          </p:nvSpPr>
          <p:spPr bwMode="auto">
            <a:xfrm>
              <a:off x="5250" y="429"/>
              <a:ext cx="69" cy="2290"/>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40" name="Freeform 66">
              <a:extLst>
                <a:ext uri="{FF2B5EF4-FFF2-40B4-BE49-F238E27FC236}">
                  <a16:creationId xmlns:a16="http://schemas.microsoft.com/office/drawing/2014/main" id="{2A28341F-5DEB-B44C-88F8-74F23A6359FF}"/>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1" name="Freeform 67">
              <a:extLst>
                <a:ext uri="{FF2B5EF4-FFF2-40B4-BE49-F238E27FC236}">
                  <a16:creationId xmlns:a16="http://schemas.microsoft.com/office/drawing/2014/main" id="{EDFA6B41-9630-9F47-ABC3-C7388288304B}"/>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2" name="Oval 68">
              <a:extLst>
                <a:ext uri="{FF2B5EF4-FFF2-40B4-BE49-F238E27FC236}">
                  <a16:creationId xmlns:a16="http://schemas.microsoft.com/office/drawing/2014/main" id="{1C7176F1-ECE1-E74E-B7C8-7797741E6F18}"/>
                </a:ext>
              </a:extLst>
            </p:cNvPr>
            <p:cNvSpPr>
              <a:spLocks noChangeArrowheads="1"/>
            </p:cNvSpPr>
            <p:nvPr/>
          </p:nvSpPr>
          <p:spPr bwMode="auto">
            <a:xfrm>
              <a:off x="5517" y="2614"/>
              <a:ext cx="48"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43" name="Freeform 69">
              <a:extLst>
                <a:ext uri="{FF2B5EF4-FFF2-40B4-BE49-F238E27FC236}">
                  <a16:creationId xmlns:a16="http://schemas.microsoft.com/office/drawing/2014/main" id="{D66AA0EC-BC6B-344B-B4D6-64442E95A48F}"/>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4" name="AutoShape 70">
              <a:extLst>
                <a:ext uri="{FF2B5EF4-FFF2-40B4-BE49-F238E27FC236}">
                  <a16:creationId xmlns:a16="http://schemas.microsoft.com/office/drawing/2014/main" id="{832E4567-4C68-074B-AEA6-ACB828E35355}"/>
                </a:ext>
              </a:extLst>
            </p:cNvPr>
            <p:cNvSpPr>
              <a:spLocks noChangeArrowheads="1"/>
            </p:cNvSpPr>
            <p:nvPr/>
          </p:nvSpPr>
          <p:spPr bwMode="auto">
            <a:xfrm>
              <a:off x="4140" y="2680"/>
              <a:ext cx="1201" cy="145"/>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45" name="AutoShape 71">
              <a:extLst>
                <a:ext uri="{FF2B5EF4-FFF2-40B4-BE49-F238E27FC236}">
                  <a16:creationId xmlns:a16="http://schemas.microsoft.com/office/drawing/2014/main" id="{67F8A755-B9EC-9F49-95FB-E4F398021999}"/>
                </a:ext>
              </a:extLst>
            </p:cNvPr>
            <p:cNvSpPr>
              <a:spLocks noChangeArrowheads="1"/>
            </p:cNvSpPr>
            <p:nvPr/>
          </p:nvSpPr>
          <p:spPr bwMode="auto">
            <a:xfrm>
              <a:off x="4204" y="2708"/>
              <a:ext cx="1073" cy="83"/>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46" name="Oval 72">
              <a:extLst>
                <a:ext uri="{FF2B5EF4-FFF2-40B4-BE49-F238E27FC236}">
                  <a16:creationId xmlns:a16="http://schemas.microsoft.com/office/drawing/2014/main" id="{5906629E-4506-1E4E-9123-6965F605C253}"/>
                </a:ext>
              </a:extLst>
            </p:cNvPr>
            <p:cNvSpPr>
              <a:spLocks noChangeArrowheads="1"/>
            </p:cNvSpPr>
            <p:nvPr/>
          </p:nvSpPr>
          <p:spPr bwMode="auto">
            <a:xfrm>
              <a:off x="4305" y="2380"/>
              <a:ext cx="160" cy="145"/>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47" name="Oval 73">
              <a:extLst>
                <a:ext uri="{FF2B5EF4-FFF2-40B4-BE49-F238E27FC236}">
                  <a16:creationId xmlns:a16="http://schemas.microsoft.com/office/drawing/2014/main" id="{83F45A09-1088-1D46-AED8-76F1B32CDFEA}"/>
                </a:ext>
              </a:extLst>
            </p:cNvPr>
            <p:cNvSpPr>
              <a:spLocks noChangeArrowheads="1"/>
            </p:cNvSpPr>
            <p:nvPr/>
          </p:nvSpPr>
          <p:spPr bwMode="auto">
            <a:xfrm>
              <a:off x="4487" y="2386"/>
              <a:ext cx="160" cy="139"/>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FF0000"/>
                </a:solidFill>
                <a:effectLst/>
                <a:uLnTx/>
                <a:uFillTx/>
                <a:latin typeface="Calibri" panose="020F0502020204030204"/>
                <a:ea typeface="ＭＳ Ｐゴシック" panose="020B0600070205080204" pitchFamily="34" charset="-128"/>
                <a:cs typeface="Arial" panose="020B0604020202020204" pitchFamily="34" charset="0"/>
              </a:endParaRPr>
            </a:p>
          </p:txBody>
        </p:sp>
        <p:sp>
          <p:nvSpPr>
            <p:cNvPr id="48" name="Oval 74">
              <a:extLst>
                <a:ext uri="{FF2B5EF4-FFF2-40B4-BE49-F238E27FC236}">
                  <a16:creationId xmlns:a16="http://schemas.microsoft.com/office/drawing/2014/main" id="{D16667B0-47FC-D643-9889-1EEC853A4AEA}"/>
                </a:ext>
              </a:extLst>
            </p:cNvPr>
            <p:cNvSpPr>
              <a:spLocks noChangeArrowheads="1"/>
            </p:cNvSpPr>
            <p:nvPr/>
          </p:nvSpPr>
          <p:spPr bwMode="auto">
            <a:xfrm>
              <a:off x="4663" y="2380"/>
              <a:ext cx="155" cy="139"/>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49" name="Rectangle 75">
              <a:extLst>
                <a:ext uri="{FF2B5EF4-FFF2-40B4-BE49-F238E27FC236}">
                  <a16:creationId xmlns:a16="http://schemas.microsoft.com/office/drawing/2014/main" id="{22A86370-93A8-014B-BBD6-F67C8EED8E9E}"/>
                </a:ext>
              </a:extLst>
            </p:cNvPr>
            <p:cNvSpPr>
              <a:spLocks noChangeArrowheads="1"/>
            </p:cNvSpPr>
            <p:nvPr/>
          </p:nvSpPr>
          <p:spPr bwMode="auto">
            <a:xfrm>
              <a:off x="5063" y="1835"/>
              <a:ext cx="85" cy="762"/>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grpSp>
      <p:grpSp>
        <p:nvGrpSpPr>
          <p:cNvPr id="63" name="Group 43">
            <a:extLst>
              <a:ext uri="{FF2B5EF4-FFF2-40B4-BE49-F238E27FC236}">
                <a16:creationId xmlns:a16="http://schemas.microsoft.com/office/drawing/2014/main" id="{36A665F7-DA44-AD4B-B7B6-65FA291092CF}"/>
              </a:ext>
            </a:extLst>
          </p:cNvPr>
          <p:cNvGrpSpPr>
            <a:grpSpLocks/>
          </p:cNvGrpSpPr>
          <p:nvPr/>
        </p:nvGrpSpPr>
        <p:grpSpPr bwMode="auto">
          <a:xfrm>
            <a:off x="9628476" y="1133303"/>
            <a:ext cx="302736" cy="620580"/>
            <a:chOff x="4140" y="429"/>
            <a:chExt cx="1425" cy="2396"/>
          </a:xfrm>
        </p:grpSpPr>
        <p:sp>
          <p:nvSpPr>
            <p:cNvPr id="64" name="Freeform 44">
              <a:extLst>
                <a:ext uri="{FF2B5EF4-FFF2-40B4-BE49-F238E27FC236}">
                  <a16:creationId xmlns:a16="http://schemas.microsoft.com/office/drawing/2014/main" id="{720EF6ED-B248-674A-99A4-96E903A62947}"/>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5" name="Rectangle 45">
              <a:extLst>
                <a:ext uri="{FF2B5EF4-FFF2-40B4-BE49-F238E27FC236}">
                  <a16:creationId xmlns:a16="http://schemas.microsoft.com/office/drawing/2014/main" id="{38AB1A91-FBEE-3141-9930-02B3EF189F6A}"/>
                </a:ext>
              </a:extLst>
            </p:cNvPr>
            <p:cNvSpPr>
              <a:spLocks noChangeArrowheads="1"/>
            </p:cNvSpPr>
            <p:nvPr/>
          </p:nvSpPr>
          <p:spPr bwMode="auto">
            <a:xfrm>
              <a:off x="4204" y="429"/>
              <a:ext cx="1051"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66" name="Freeform 46">
              <a:extLst>
                <a:ext uri="{FF2B5EF4-FFF2-40B4-BE49-F238E27FC236}">
                  <a16:creationId xmlns:a16="http://schemas.microsoft.com/office/drawing/2014/main" id="{413C4E64-9257-904B-843E-0AFF647C2E74}"/>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7" name="Freeform 47">
              <a:extLst>
                <a:ext uri="{FF2B5EF4-FFF2-40B4-BE49-F238E27FC236}">
                  <a16:creationId xmlns:a16="http://schemas.microsoft.com/office/drawing/2014/main" id="{7FC7B94F-54BF-D841-ADBC-E458F9F0FF3F}"/>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8" name="Rectangle 48">
              <a:extLst>
                <a:ext uri="{FF2B5EF4-FFF2-40B4-BE49-F238E27FC236}">
                  <a16:creationId xmlns:a16="http://schemas.microsoft.com/office/drawing/2014/main" id="{EB1624E1-0701-0F40-AE26-BDCD5DCEA593}"/>
                </a:ext>
              </a:extLst>
            </p:cNvPr>
            <p:cNvSpPr>
              <a:spLocks noChangeArrowheads="1"/>
            </p:cNvSpPr>
            <p:nvPr/>
          </p:nvSpPr>
          <p:spPr bwMode="auto">
            <a:xfrm>
              <a:off x="4209" y="690"/>
              <a:ext cx="598" cy="50"/>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grpSp>
          <p:nvGrpSpPr>
            <p:cNvPr id="69" name="Group 49">
              <a:extLst>
                <a:ext uri="{FF2B5EF4-FFF2-40B4-BE49-F238E27FC236}">
                  <a16:creationId xmlns:a16="http://schemas.microsoft.com/office/drawing/2014/main" id="{CAC021DC-E11F-DC42-9412-BD2C0C399BE8}"/>
                </a:ext>
              </a:extLst>
            </p:cNvPr>
            <p:cNvGrpSpPr>
              <a:grpSpLocks/>
            </p:cNvGrpSpPr>
            <p:nvPr/>
          </p:nvGrpSpPr>
          <p:grpSpPr bwMode="auto">
            <a:xfrm>
              <a:off x="4749" y="668"/>
              <a:ext cx="581" cy="145"/>
              <a:chOff x="614" y="2568"/>
              <a:chExt cx="725" cy="139"/>
            </a:xfrm>
          </p:grpSpPr>
          <p:sp>
            <p:nvSpPr>
              <p:cNvPr id="94" name="AutoShape 50">
                <a:extLst>
                  <a:ext uri="{FF2B5EF4-FFF2-40B4-BE49-F238E27FC236}">
                    <a16:creationId xmlns:a16="http://schemas.microsoft.com/office/drawing/2014/main" id="{8D780C67-4BAA-7E49-96F5-16CC58563780}"/>
                  </a:ext>
                </a:extLst>
              </p:cNvPr>
              <p:cNvSpPr>
                <a:spLocks noChangeArrowheads="1"/>
              </p:cNvSpPr>
              <p:nvPr/>
            </p:nvSpPr>
            <p:spPr bwMode="auto">
              <a:xfrm>
                <a:off x="613" y="2568"/>
                <a:ext cx="726"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95" name="AutoShape 51">
                <a:extLst>
                  <a:ext uri="{FF2B5EF4-FFF2-40B4-BE49-F238E27FC236}">
                    <a16:creationId xmlns:a16="http://schemas.microsoft.com/office/drawing/2014/main" id="{78C123FD-3471-EF45-B37D-E3820834817A}"/>
                  </a:ext>
                </a:extLst>
              </p:cNvPr>
              <p:cNvSpPr>
                <a:spLocks noChangeArrowheads="1"/>
              </p:cNvSpPr>
              <p:nvPr/>
            </p:nvSpPr>
            <p:spPr bwMode="auto">
              <a:xfrm>
                <a:off x="627" y="2584"/>
                <a:ext cx="693"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grpSp>
        <p:sp>
          <p:nvSpPr>
            <p:cNvPr id="70" name="Rectangle 52">
              <a:extLst>
                <a:ext uri="{FF2B5EF4-FFF2-40B4-BE49-F238E27FC236}">
                  <a16:creationId xmlns:a16="http://schemas.microsoft.com/office/drawing/2014/main" id="{5A2221CB-BA38-7749-9467-FA3B7AED94B6}"/>
                </a:ext>
              </a:extLst>
            </p:cNvPr>
            <p:cNvSpPr>
              <a:spLocks noChangeArrowheads="1"/>
            </p:cNvSpPr>
            <p:nvPr/>
          </p:nvSpPr>
          <p:spPr bwMode="auto">
            <a:xfrm>
              <a:off x="4225" y="1018"/>
              <a:ext cx="592" cy="50"/>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grpSp>
          <p:nvGrpSpPr>
            <p:cNvPr id="71" name="Group 53">
              <a:extLst>
                <a:ext uri="{FF2B5EF4-FFF2-40B4-BE49-F238E27FC236}">
                  <a16:creationId xmlns:a16="http://schemas.microsoft.com/office/drawing/2014/main" id="{6065AE00-0D61-7C4C-900C-0CFE2BE0D03E}"/>
                </a:ext>
              </a:extLst>
            </p:cNvPr>
            <p:cNvGrpSpPr>
              <a:grpSpLocks/>
            </p:cNvGrpSpPr>
            <p:nvPr/>
          </p:nvGrpSpPr>
          <p:grpSpPr bwMode="auto">
            <a:xfrm>
              <a:off x="4747" y="994"/>
              <a:ext cx="581" cy="134"/>
              <a:chOff x="614" y="2568"/>
              <a:chExt cx="725" cy="139"/>
            </a:xfrm>
          </p:grpSpPr>
          <p:sp>
            <p:nvSpPr>
              <p:cNvPr id="92" name="AutoShape 54">
                <a:extLst>
                  <a:ext uri="{FF2B5EF4-FFF2-40B4-BE49-F238E27FC236}">
                    <a16:creationId xmlns:a16="http://schemas.microsoft.com/office/drawing/2014/main" id="{4A448B66-F817-A745-8EA1-C03EF50CFDE4}"/>
                  </a:ext>
                </a:extLst>
              </p:cNvPr>
              <p:cNvSpPr>
                <a:spLocks noChangeArrowheads="1"/>
              </p:cNvSpPr>
              <p:nvPr/>
            </p:nvSpPr>
            <p:spPr bwMode="auto">
              <a:xfrm>
                <a:off x="616" y="2570"/>
                <a:ext cx="726" cy="138"/>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93" name="AutoShape 55">
                <a:extLst>
                  <a:ext uri="{FF2B5EF4-FFF2-40B4-BE49-F238E27FC236}">
                    <a16:creationId xmlns:a16="http://schemas.microsoft.com/office/drawing/2014/main" id="{A620699C-DAD6-F445-AAE7-28E005A0DFD8}"/>
                  </a:ext>
                </a:extLst>
              </p:cNvPr>
              <p:cNvSpPr>
                <a:spLocks noChangeArrowheads="1"/>
              </p:cNvSpPr>
              <p:nvPr/>
            </p:nvSpPr>
            <p:spPr bwMode="auto">
              <a:xfrm>
                <a:off x="629" y="2587"/>
                <a:ext cx="693" cy="10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grpSp>
        <p:sp>
          <p:nvSpPr>
            <p:cNvPr id="72" name="Rectangle 56">
              <a:extLst>
                <a:ext uri="{FF2B5EF4-FFF2-40B4-BE49-F238E27FC236}">
                  <a16:creationId xmlns:a16="http://schemas.microsoft.com/office/drawing/2014/main" id="{4670FC57-F525-D849-A249-FF7598EB7F4A}"/>
                </a:ext>
              </a:extLst>
            </p:cNvPr>
            <p:cNvSpPr>
              <a:spLocks noChangeArrowheads="1"/>
            </p:cNvSpPr>
            <p:nvPr/>
          </p:nvSpPr>
          <p:spPr bwMode="auto">
            <a:xfrm>
              <a:off x="4215" y="1357"/>
              <a:ext cx="598" cy="44"/>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73" name="Rectangle 57">
              <a:extLst>
                <a:ext uri="{FF2B5EF4-FFF2-40B4-BE49-F238E27FC236}">
                  <a16:creationId xmlns:a16="http://schemas.microsoft.com/office/drawing/2014/main" id="{23434908-EF71-6241-8890-49973F488C30}"/>
                </a:ext>
              </a:extLst>
            </p:cNvPr>
            <p:cNvSpPr>
              <a:spLocks noChangeArrowheads="1"/>
            </p:cNvSpPr>
            <p:nvPr/>
          </p:nvSpPr>
          <p:spPr bwMode="auto">
            <a:xfrm>
              <a:off x="4225" y="1658"/>
              <a:ext cx="598" cy="44"/>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grpSp>
          <p:nvGrpSpPr>
            <p:cNvPr id="74" name="Group 58">
              <a:extLst>
                <a:ext uri="{FF2B5EF4-FFF2-40B4-BE49-F238E27FC236}">
                  <a16:creationId xmlns:a16="http://schemas.microsoft.com/office/drawing/2014/main" id="{0BEED104-A0C2-604F-ADB7-7A0CC2B521FB}"/>
                </a:ext>
              </a:extLst>
            </p:cNvPr>
            <p:cNvGrpSpPr>
              <a:grpSpLocks/>
            </p:cNvGrpSpPr>
            <p:nvPr/>
          </p:nvGrpSpPr>
          <p:grpSpPr bwMode="auto">
            <a:xfrm>
              <a:off x="4735" y="1627"/>
              <a:ext cx="582" cy="151"/>
              <a:chOff x="614" y="2568"/>
              <a:chExt cx="725" cy="139"/>
            </a:xfrm>
          </p:grpSpPr>
          <p:sp>
            <p:nvSpPr>
              <p:cNvPr id="90" name="AutoShape 59">
                <a:extLst>
                  <a:ext uri="{FF2B5EF4-FFF2-40B4-BE49-F238E27FC236}">
                    <a16:creationId xmlns:a16="http://schemas.microsoft.com/office/drawing/2014/main" id="{0BC08FA1-E25B-8D4E-A5C0-77901B325B77}"/>
                  </a:ext>
                </a:extLst>
              </p:cNvPr>
              <p:cNvSpPr>
                <a:spLocks noChangeArrowheads="1"/>
              </p:cNvSpPr>
              <p:nvPr/>
            </p:nvSpPr>
            <p:spPr bwMode="auto">
              <a:xfrm>
                <a:off x="611" y="2581"/>
                <a:ext cx="731" cy="128"/>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91" name="AutoShape 60">
                <a:extLst>
                  <a:ext uri="{FF2B5EF4-FFF2-40B4-BE49-F238E27FC236}">
                    <a16:creationId xmlns:a16="http://schemas.microsoft.com/office/drawing/2014/main" id="{C4D23A96-8BA2-7D4B-81E9-EC31FC87ED07}"/>
                  </a:ext>
                </a:extLst>
              </p:cNvPr>
              <p:cNvSpPr>
                <a:spLocks noChangeArrowheads="1"/>
              </p:cNvSpPr>
              <p:nvPr/>
            </p:nvSpPr>
            <p:spPr bwMode="auto">
              <a:xfrm>
                <a:off x="624" y="2586"/>
                <a:ext cx="698"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grpSp>
        <p:sp>
          <p:nvSpPr>
            <p:cNvPr id="75" name="Freeform 61">
              <a:extLst>
                <a:ext uri="{FF2B5EF4-FFF2-40B4-BE49-F238E27FC236}">
                  <a16:creationId xmlns:a16="http://schemas.microsoft.com/office/drawing/2014/main" id="{B18E03CB-6F6A-3E47-B686-EC972ED9FBB2}"/>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76" name="Group 62">
              <a:extLst>
                <a:ext uri="{FF2B5EF4-FFF2-40B4-BE49-F238E27FC236}">
                  <a16:creationId xmlns:a16="http://schemas.microsoft.com/office/drawing/2014/main" id="{EF110DE7-64A5-1A4C-8A85-F37C7799C5BE}"/>
                </a:ext>
              </a:extLst>
            </p:cNvPr>
            <p:cNvGrpSpPr>
              <a:grpSpLocks/>
            </p:cNvGrpSpPr>
            <p:nvPr/>
          </p:nvGrpSpPr>
          <p:grpSpPr bwMode="auto">
            <a:xfrm>
              <a:off x="4739" y="1327"/>
              <a:ext cx="582" cy="139"/>
              <a:chOff x="614" y="2568"/>
              <a:chExt cx="725" cy="139"/>
            </a:xfrm>
          </p:grpSpPr>
          <p:sp>
            <p:nvSpPr>
              <p:cNvPr id="88" name="AutoShape 63">
                <a:extLst>
                  <a:ext uri="{FF2B5EF4-FFF2-40B4-BE49-F238E27FC236}">
                    <a16:creationId xmlns:a16="http://schemas.microsoft.com/office/drawing/2014/main" id="{327C23D1-08FF-2743-89A8-0F6315DB84BD}"/>
                  </a:ext>
                </a:extLst>
              </p:cNvPr>
              <p:cNvSpPr>
                <a:spLocks noChangeArrowheads="1"/>
              </p:cNvSpPr>
              <p:nvPr/>
            </p:nvSpPr>
            <p:spPr bwMode="auto">
              <a:xfrm>
                <a:off x="612" y="2576"/>
                <a:ext cx="725"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89" name="AutoShape 64">
                <a:extLst>
                  <a:ext uri="{FF2B5EF4-FFF2-40B4-BE49-F238E27FC236}">
                    <a16:creationId xmlns:a16="http://schemas.microsoft.com/office/drawing/2014/main" id="{8687BE83-72B1-2948-9845-040B8B4B0408}"/>
                  </a:ext>
                </a:extLst>
              </p:cNvPr>
              <p:cNvSpPr>
                <a:spLocks noChangeArrowheads="1"/>
              </p:cNvSpPr>
              <p:nvPr/>
            </p:nvSpPr>
            <p:spPr bwMode="auto">
              <a:xfrm>
                <a:off x="626" y="2587"/>
                <a:ext cx="691"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grpSp>
        <p:sp>
          <p:nvSpPr>
            <p:cNvPr id="77" name="Rectangle 65">
              <a:extLst>
                <a:ext uri="{FF2B5EF4-FFF2-40B4-BE49-F238E27FC236}">
                  <a16:creationId xmlns:a16="http://schemas.microsoft.com/office/drawing/2014/main" id="{F776310D-3544-D142-97B4-F2F00A1AC9EC}"/>
                </a:ext>
              </a:extLst>
            </p:cNvPr>
            <p:cNvSpPr>
              <a:spLocks noChangeArrowheads="1"/>
            </p:cNvSpPr>
            <p:nvPr/>
          </p:nvSpPr>
          <p:spPr bwMode="auto">
            <a:xfrm>
              <a:off x="5250" y="429"/>
              <a:ext cx="69" cy="2290"/>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78" name="Freeform 66">
              <a:extLst>
                <a:ext uri="{FF2B5EF4-FFF2-40B4-BE49-F238E27FC236}">
                  <a16:creationId xmlns:a16="http://schemas.microsoft.com/office/drawing/2014/main" id="{4C033668-E94B-0E4E-BBCE-069F172D337D}"/>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79" name="Freeform 67">
              <a:extLst>
                <a:ext uri="{FF2B5EF4-FFF2-40B4-BE49-F238E27FC236}">
                  <a16:creationId xmlns:a16="http://schemas.microsoft.com/office/drawing/2014/main" id="{DC0B0478-C1D9-0046-A23B-D886AB632CE0}"/>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0" name="Oval 68">
              <a:extLst>
                <a:ext uri="{FF2B5EF4-FFF2-40B4-BE49-F238E27FC236}">
                  <a16:creationId xmlns:a16="http://schemas.microsoft.com/office/drawing/2014/main" id="{A32BD7FF-72FE-6443-8650-0A6A334962BC}"/>
                </a:ext>
              </a:extLst>
            </p:cNvPr>
            <p:cNvSpPr>
              <a:spLocks noChangeArrowheads="1"/>
            </p:cNvSpPr>
            <p:nvPr/>
          </p:nvSpPr>
          <p:spPr bwMode="auto">
            <a:xfrm>
              <a:off x="5517" y="2614"/>
              <a:ext cx="48"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81" name="Freeform 69">
              <a:extLst>
                <a:ext uri="{FF2B5EF4-FFF2-40B4-BE49-F238E27FC236}">
                  <a16:creationId xmlns:a16="http://schemas.microsoft.com/office/drawing/2014/main" id="{6050B46A-99D7-BE45-AF3A-D5364444A6E9}"/>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2" name="AutoShape 70">
              <a:extLst>
                <a:ext uri="{FF2B5EF4-FFF2-40B4-BE49-F238E27FC236}">
                  <a16:creationId xmlns:a16="http://schemas.microsoft.com/office/drawing/2014/main" id="{D23062E1-60FC-864E-A235-B0A1E921D6D3}"/>
                </a:ext>
              </a:extLst>
            </p:cNvPr>
            <p:cNvSpPr>
              <a:spLocks noChangeArrowheads="1"/>
            </p:cNvSpPr>
            <p:nvPr/>
          </p:nvSpPr>
          <p:spPr bwMode="auto">
            <a:xfrm>
              <a:off x="4140" y="2680"/>
              <a:ext cx="1201" cy="145"/>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83" name="AutoShape 71">
              <a:extLst>
                <a:ext uri="{FF2B5EF4-FFF2-40B4-BE49-F238E27FC236}">
                  <a16:creationId xmlns:a16="http://schemas.microsoft.com/office/drawing/2014/main" id="{E5263FDE-E525-C044-8987-248993FDEF3F}"/>
                </a:ext>
              </a:extLst>
            </p:cNvPr>
            <p:cNvSpPr>
              <a:spLocks noChangeArrowheads="1"/>
            </p:cNvSpPr>
            <p:nvPr/>
          </p:nvSpPr>
          <p:spPr bwMode="auto">
            <a:xfrm>
              <a:off x="4204" y="2708"/>
              <a:ext cx="1073" cy="83"/>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84" name="Oval 72">
              <a:extLst>
                <a:ext uri="{FF2B5EF4-FFF2-40B4-BE49-F238E27FC236}">
                  <a16:creationId xmlns:a16="http://schemas.microsoft.com/office/drawing/2014/main" id="{2DA10128-E8BC-314D-954C-8A0197A01BFE}"/>
                </a:ext>
              </a:extLst>
            </p:cNvPr>
            <p:cNvSpPr>
              <a:spLocks noChangeArrowheads="1"/>
            </p:cNvSpPr>
            <p:nvPr/>
          </p:nvSpPr>
          <p:spPr bwMode="auto">
            <a:xfrm>
              <a:off x="4305" y="2380"/>
              <a:ext cx="160" cy="145"/>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85" name="Oval 73">
              <a:extLst>
                <a:ext uri="{FF2B5EF4-FFF2-40B4-BE49-F238E27FC236}">
                  <a16:creationId xmlns:a16="http://schemas.microsoft.com/office/drawing/2014/main" id="{3407F73C-E949-224D-965B-E440F97DD131}"/>
                </a:ext>
              </a:extLst>
            </p:cNvPr>
            <p:cNvSpPr>
              <a:spLocks noChangeArrowheads="1"/>
            </p:cNvSpPr>
            <p:nvPr/>
          </p:nvSpPr>
          <p:spPr bwMode="auto">
            <a:xfrm>
              <a:off x="4487" y="2386"/>
              <a:ext cx="160" cy="139"/>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FF0000"/>
                </a:solidFill>
                <a:effectLst/>
                <a:uLnTx/>
                <a:uFillTx/>
                <a:latin typeface="Calibri" panose="020F0502020204030204"/>
                <a:ea typeface="ＭＳ Ｐゴシック" panose="020B0600070205080204" pitchFamily="34" charset="-128"/>
                <a:cs typeface="Arial" panose="020B0604020202020204" pitchFamily="34" charset="0"/>
              </a:endParaRPr>
            </a:p>
          </p:txBody>
        </p:sp>
        <p:sp>
          <p:nvSpPr>
            <p:cNvPr id="86" name="Oval 74">
              <a:extLst>
                <a:ext uri="{FF2B5EF4-FFF2-40B4-BE49-F238E27FC236}">
                  <a16:creationId xmlns:a16="http://schemas.microsoft.com/office/drawing/2014/main" id="{B3E6374F-2478-844C-8FAE-082D84F4AF3A}"/>
                </a:ext>
              </a:extLst>
            </p:cNvPr>
            <p:cNvSpPr>
              <a:spLocks noChangeArrowheads="1"/>
            </p:cNvSpPr>
            <p:nvPr/>
          </p:nvSpPr>
          <p:spPr bwMode="auto">
            <a:xfrm>
              <a:off x="4663" y="2380"/>
              <a:ext cx="155" cy="139"/>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87" name="Rectangle 75">
              <a:extLst>
                <a:ext uri="{FF2B5EF4-FFF2-40B4-BE49-F238E27FC236}">
                  <a16:creationId xmlns:a16="http://schemas.microsoft.com/office/drawing/2014/main" id="{6045DF2A-0FBD-094E-8F87-423339790074}"/>
                </a:ext>
              </a:extLst>
            </p:cNvPr>
            <p:cNvSpPr>
              <a:spLocks noChangeArrowheads="1"/>
            </p:cNvSpPr>
            <p:nvPr/>
          </p:nvSpPr>
          <p:spPr bwMode="auto">
            <a:xfrm>
              <a:off x="5063" y="1835"/>
              <a:ext cx="85" cy="762"/>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grpSp>
      <p:grpSp>
        <p:nvGrpSpPr>
          <p:cNvPr id="4" name="Group 3">
            <a:extLst>
              <a:ext uri="{FF2B5EF4-FFF2-40B4-BE49-F238E27FC236}">
                <a16:creationId xmlns:a16="http://schemas.microsoft.com/office/drawing/2014/main" id="{4BAA52C1-A711-F843-BEA2-9AB59FD36A9E}"/>
              </a:ext>
            </a:extLst>
          </p:cNvPr>
          <p:cNvGrpSpPr/>
          <p:nvPr/>
        </p:nvGrpSpPr>
        <p:grpSpPr>
          <a:xfrm>
            <a:off x="7963592" y="3346866"/>
            <a:ext cx="3507671" cy="1391389"/>
            <a:chOff x="7963592" y="3346866"/>
            <a:chExt cx="3507671" cy="1391389"/>
          </a:xfrm>
        </p:grpSpPr>
        <p:sp>
          <p:nvSpPr>
            <p:cNvPr id="96" name="Line 18">
              <a:extLst>
                <a:ext uri="{FF2B5EF4-FFF2-40B4-BE49-F238E27FC236}">
                  <a16:creationId xmlns:a16="http://schemas.microsoft.com/office/drawing/2014/main" id="{DAFB71B0-CADE-A94E-B910-CA1B2F98385B}"/>
                </a:ext>
              </a:extLst>
            </p:cNvPr>
            <p:cNvSpPr>
              <a:spLocks noChangeShapeType="1"/>
            </p:cNvSpPr>
            <p:nvPr/>
          </p:nvSpPr>
          <p:spPr bwMode="auto">
            <a:xfrm flipH="1">
              <a:off x="9778988" y="3377229"/>
              <a:ext cx="1673225" cy="403225"/>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7" name="Line 19">
              <a:extLst>
                <a:ext uri="{FF2B5EF4-FFF2-40B4-BE49-F238E27FC236}">
                  <a16:creationId xmlns:a16="http://schemas.microsoft.com/office/drawing/2014/main" id="{01CE800B-0C3C-BD45-ADD9-6BD2CA9B1D60}"/>
                </a:ext>
              </a:extLst>
            </p:cNvPr>
            <p:cNvSpPr>
              <a:spLocks noChangeShapeType="1"/>
            </p:cNvSpPr>
            <p:nvPr/>
          </p:nvSpPr>
          <p:spPr bwMode="auto">
            <a:xfrm>
              <a:off x="9786925" y="3835354"/>
              <a:ext cx="1684338" cy="390525"/>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6" name="Line 18">
              <a:extLst>
                <a:ext uri="{FF2B5EF4-FFF2-40B4-BE49-F238E27FC236}">
                  <a16:creationId xmlns:a16="http://schemas.microsoft.com/office/drawing/2014/main" id="{56583440-860C-5248-899B-B6C0BD12C6B3}"/>
                </a:ext>
              </a:extLst>
            </p:cNvPr>
            <p:cNvSpPr>
              <a:spLocks noChangeShapeType="1"/>
            </p:cNvSpPr>
            <p:nvPr/>
          </p:nvSpPr>
          <p:spPr bwMode="auto">
            <a:xfrm flipH="1">
              <a:off x="9781759" y="4294399"/>
              <a:ext cx="1673225" cy="403225"/>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 name="TextBox 1">
              <a:extLst>
                <a:ext uri="{FF2B5EF4-FFF2-40B4-BE49-F238E27FC236}">
                  <a16:creationId xmlns:a16="http://schemas.microsoft.com/office/drawing/2014/main" id="{50D6B51D-F16D-C648-9B06-B18E393A7937}"/>
                </a:ext>
              </a:extLst>
            </p:cNvPr>
            <p:cNvSpPr txBox="1"/>
            <p:nvPr/>
          </p:nvSpPr>
          <p:spPr>
            <a:xfrm>
              <a:off x="10274100" y="3374969"/>
              <a:ext cx="548639" cy="369332"/>
            </a:xfrm>
            <a:prstGeom prst="rect">
              <a:avLst/>
            </a:prstGeom>
            <a:solidFill>
              <a:schemeClr val="bg1"/>
            </a:solid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220</a:t>
              </a:r>
            </a:p>
          </p:txBody>
        </p:sp>
        <p:sp>
          <p:nvSpPr>
            <p:cNvPr id="107" name="TextBox 106">
              <a:extLst>
                <a:ext uri="{FF2B5EF4-FFF2-40B4-BE49-F238E27FC236}">
                  <a16:creationId xmlns:a16="http://schemas.microsoft.com/office/drawing/2014/main" id="{281B67B0-9202-3141-BB17-579825F0D8DB}"/>
                </a:ext>
              </a:extLst>
            </p:cNvPr>
            <p:cNvSpPr txBox="1"/>
            <p:nvPr/>
          </p:nvSpPr>
          <p:spPr>
            <a:xfrm>
              <a:off x="10110616" y="4358640"/>
              <a:ext cx="1127759" cy="369332"/>
            </a:xfrm>
            <a:prstGeom prst="rect">
              <a:avLst/>
            </a:prstGeom>
            <a:solidFill>
              <a:schemeClr val="bg1"/>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250 Hello</a:t>
              </a:r>
            </a:p>
          </p:txBody>
        </p:sp>
        <p:sp>
          <p:nvSpPr>
            <p:cNvPr id="108" name="TextBox 107">
              <a:extLst>
                <a:ext uri="{FF2B5EF4-FFF2-40B4-BE49-F238E27FC236}">
                  <a16:creationId xmlns:a16="http://schemas.microsoft.com/office/drawing/2014/main" id="{1166F236-B330-B049-81C5-C27349358BA0}"/>
                </a:ext>
              </a:extLst>
            </p:cNvPr>
            <p:cNvSpPr txBox="1"/>
            <p:nvPr/>
          </p:nvSpPr>
          <p:spPr>
            <a:xfrm>
              <a:off x="10293496" y="3859879"/>
              <a:ext cx="695497" cy="369332"/>
            </a:xfrm>
            <a:prstGeom prst="rect">
              <a:avLst/>
            </a:prstGeom>
            <a:solidFill>
              <a:schemeClr val="bg1"/>
            </a:solid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HELO</a:t>
              </a:r>
            </a:p>
          </p:txBody>
        </p:sp>
        <p:sp>
          <p:nvSpPr>
            <p:cNvPr id="109" name="AutoShape 25">
              <a:extLst>
                <a:ext uri="{FF2B5EF4-FFF2-40B4-BE49-F238E27FC236}">
                  <a16:creationId xmlns:a16="http://schemas.microsoft.com/office/drawing/2014/main" id="{B3532E9F-B52F-EE40-916E-F3743036B84D}"/>
                </a:ext>
              </a:extLst>
            </p:cNvPr>
            <p:cNvSpPr>
              <a:spLocks/>
            </p:cNvSpPr>
            <p:nvPr/>
          </p:nvSpPr>
          <p:spPr bwMode="auto">
            <a:xfrm>
              <a:off x="9589901" y="3346866"/>
              <a:ext cx="152184" cy="1391389"/>
            </a:xfrm>
            <a:prstGeom prst="leftBrace">
              <a:avLst>
                <a:gd name="adj1" fmla="val 52057"/>
                <a:gd name="adj2" fmla="val 50000"/>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85000"/>
                </a:lnSpc>
                <a:spcBef>
                  <a:spcPts val="0"/>
                </a:spcBef>
                <a:spcAft>
                  <a:spcPts val="0"/>
                </a:spcAft>
                <a:buClrTx/>
                <a:buSzTx/>
                <a:buFontTx/>
                <a:buNone/>
                <a:tabLst/>
                <a:defRPr/>
              </a:pPr>
              <a:endPar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110" name="Text Box 26">
              <a:extLst>
                <a:ext uri="{FF2B5EF4-FFF2-40B4-BE49-F238E27FC236}">
                  <a16:creationId xmlns:a16="http://schemas.microsoft.com/office/drawing/2014/main" id="{3B861658-DE9B-9046-ACBD-7560EACF06FA}"/>
                </a:ext>
              </a:extLst>
            </p:cNvPr>
            <p:cNvSpPr txBox="1">
              <a:spLocks noChangeArrowheads="1"/>
            </p:cNvSpPr>
            <p:nvPr/>
          </p:nvSpPr>
          <p:spPr bwMode="auto">
            <a:xfrm>
              <a:off x="7963592" y="3757509"/>
              <a:ext cx="1662545" cy="6178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auto" latinLnBrk="0" hangingPunct="1">
                <a:lnSpc>
                  <a:spcPct val="85000"/>
                </a:lnSpc>
                <a:spcBef>
                  <a:spcPct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SMTP handshaking</a:t>
              </a:r>
            </a:p>
          </p:txBody>
        </p:sp>
      </p:grpSp>
      <p:sp>
        <p:nvSpPr>
          <p:cNvPr id="111" name="Text Box 24">
            <a:extLst>
              <a:ext uri="{FF2B5EF4-FFF2-40B4-BE49-F238E27FC236}">
                <a16:creationId xmlns:a16="http://schemas.microsoft.com/office/drawing/2014/main" id="{1AB225C5-3897-CE47-9E7A-F5B2FC51E3DE}"/>
              </a:ext>
            </a:extLst>
          </p:cNvPr>
          <p:cNvSpPr txBox="1">
            <a:spLocks noChangeArrowheads="1"/>
          </p:cNvSpPr>
          <p:nvPr/>
        </p:nvSpPr>
        <p:spPr bwMode="auto">
          <a:xfrm>
            <a:off x="7699837" y="2515905"/>
            <a:ext cx="2192308" cy="6178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85000"/>
              </a:lnSpc>
              <a:spcBef>
                <a:spcPct val="0"/>
              </a:spcBef>
              <a:spcAft>
                <a:spcPts val="0"/>
              </a:spcAft>
              <a:buClrTx/>
              <a:buSzTx/>
              <a:buFontTx/>
              <a:buNone/>
              <a:tabLst/>
              <a:defRPr/>
            </a:pPr>
            <a:r>
              <a:rPr kumimoji="0" lang="en-US" altLang="en-US" sz="20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TCP connection</a:t>
            </a:r>
          </a:p>
          <a:p>
            <a:pPr marL="0" marR="0" lvl="0" indent="0" algn="l" defTabSz="914400" rtl="0" eaLnBrk="1" fontAlgn="auto" latinLnBrk="0" hangingPunct="1">
              <a:lnSpc>
                <a:spcPct val="85000"/>
              </a:lnSpc>
              <a:spcBef>
                <a:spcPct val="0"/>
              </a:spcBef>
              <a:spcAft>
                <a:spcPts val="0"/>
              </a:spcAft>
              <a:buClrTx/>
              <a:buSzTx/>
              <a:buFontTx/>
              <a:buNone/>
              <a:tabLst/>
              <a:defRPr/>
            </a:pPr>
            <a:r>
              <a:rPr kumimoji="0" lang="en-US" altLang="en-US" sz="20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initiated</a:t>
            </a:r>
          </a:p>
        </p:txBody>
      </p:sp>
      <p:sp>
        <p:nvSpPr>
          <p:cNvPr id="112" name="Text Box 37">
            <a:extLst>
              <a:ext uri="{FF2B5EF4-FFF2-40B4-BE49-F238E27FC236}">
                <a16:creationId xmlns:a16="http://schemas.microsoft.com/office/drawing/2014/main" id="{40F2207E-339D-D64D-83CD-4CF07C6412A9}"/>
              </a:ext>
            </a:extLst>
          </p:cNvPr>
          <p:cNvSpPr txBox="1">
            <a:spLocks noChangeArrowheads="1"/>
          </p:cNvSpPr>
          <p:nvPr/>
        </p:nvSpPr>
        <p:spPr bwMode="auto">
          <a:xfrm>
            <a:off x="8589284" y="482929"/>
            <a:ext cx="1548694" cy="6178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auto" latinLnBrk="0" hangingPunct="1">
              <a:lnSpc>
                <a:spcPct val="85000"/>
              </a:lnSpc>
              <a:spcBef>
                <a:spcPct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“client”</a:t>
            </a:r>
          </a:p>
          <a:p>
            <a:pPr marL="0" marR="0" lvl="0" indent="0" algn="r" defTabSz="914400" rtl="0" eaLnBrk="1" fontAlgn="auto" latinLnBrk="0" hangingPunct="1">
              <a:lnSpc>
                <a:spcPct val="85000"/>
              </a:lnSpc>
              <a:spcBef>
                <a:spcPct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SMTP server</a:t>
            </a:r>
          </a:p>
        </p:txBody>
      </p:sp>
      <p:sp>
        <p:nvSpPr>
          <p:cNvPr id="113" name="Text Box 37">
            <a:extLst>
              <a:ext uri="{FF2B5EF4-FFF2-40B4-BE49-F238E27FC236}">
                <a16:creationId xmlns:a16="http://schemas.microsoft.com/office/drawing/2014/main" id="{59390DD3-9B16-EC4B-86FC-6D12AD88A708}"/>
              </a:ext>
            </a:extLst>
          </p:cNvPr>
          <p:cNvSpPr txBox="1">
            <a:spLocks noChangeArrowheads="1"/>
          </p:cNvSpPr>
          <p:nvPr/>
        </p:nvSpPr>
        <p:spPr bwMode="auto">
          <a:xfrm>
            <a:off x="10344050" y="485700"/>
            <a:ext cx="1548694" cy="6178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auto" latinLnBrk="0" hangingPunct="1">
              <a:lnSpc>
                <a:spcPct val="85000"/>
              </a:lnSpc>
              <a:spcBef>
                <a:spcPct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“server”</a:t>
            </a:r>
          </a:p>
          <a:p>
            <a:pPr marL="0" marR="0" lvl="0" indent="0" algn="r" defTabSz="914400" rtl="0" eaLnBrk="1" fontAlgn="auto" latinLnBrk="0" hangingPunct="1">
              <a:lnSpc>
                <a:spcPct val="85000"/>
              </a:lnSpc>
              <a:spcBef>
                <a:spcPct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SMTP server</a:t>
            </a:r>
          </a:p>
        </p:txBody>
      </p:sp>
      <p:grpSp>
        <p:nvGrpSpPr>
          <p:cNvPr id="116" name="Group 115">
            <a:extLst>
              <a:ext uri="{FF2B5EF4-FFF2-40B4-BE49-F238E27FC236}">
                <a16:creationId xmlns:a16="http://schemas.microsoft.com/office/drawing/2014/main" id="{A69C7318-30FE-6549-B28A-E671678A3F17}"/>
              </a:ext>
            </a:extLst>
          </p:cNvPr>
          <p:cNvGrpSpPr/>
          <p:nvPr/>
        </p:nvGrpSpPr>
        <p:grpSpPr>
          <a:xfrm>
            <a:off x="7966363" y="4829303"/>
            <a:ext cx="1745242" cy="1391389"/>
            <a:chOff x="7966363" y="4829303"/>
            <a:chExt cx="1745242" cy="1391389"/>
          </a:xfrm>
        </p:grpSpPr>
        <p:sp>
          <p:nvSpPr>
            <p:cNvPr id="114" name="AutoShape 25">
              <a:extLst>
                <a:ext uri="{FF2B5EF4-FFF2-40B4-BE49-F238E27FC236}">
                  <a16:creationId xmlns:a16="http://schemas.microsoft.com/office/drawing/2014/main" id="{E945F49C-1ED9-E94C-A6C5-EB45DB3BD901}"/>
                </a:ext>
              </a:extLst>
            </p:cNvPr>
            <p:cNvSpPr>
              <a:spLocks/>
            </p:cNvSpPr>
            <p:nvPr/>
          </p:nvSpPr>
          <p:spPr bwMode="auto">
            <a:xfrm>
              <a:off x="9559421" y="4829303"/>
              <a:ext cx="152184" cy="1391389"/>
            </a:xfrm>
            <a:prstGeom prst="leftBrace">
              <a:avLst>
                <a:gd name="adj1" fmla="val 52057"/>
                <a:gd name="adj2" fmla="val 50000"/>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85000"/>
                </a:lnSpc>
                <a:spcBef>
                  <a:spcPts val="0"/>
                </a:spcBef>
                <a:spcAft>
                  <a:spcPts val="0"/>
                </a:spcAft>
                <a:buClrTx/>
                <a:buSzTx/>
                <a:buFontTx/>
                <a:buNone/>
                <a:tabLst/>
                <a:defRPr/>
              </a:pPr>
              <a:endPar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115" name="Text Box 26">
              <a:extLst>
                <a:ext uri="{FF2B5EF4-FFF2-40B4-BE49-F238E27FC236}">
                  <a16:creationId xmlns:a16="http://schemas.microsoft.com/office/drawing/2014/main" id="{8FEE0406-B0E9-A947-A9BE-28C68378043E}"/>
                </a:ext>
              </a:extLst>
            </p:cNvPr>
            <p:cNvSpPr txBox="1">
              <a:spLocks noChangeArrowheads="1"/>
            </p:cNvSpPr>
            <p:nvPr/>
          </p:nvSpPr>
          <p:spPr bwMode="auto">
            <a:xfrm>
              <a:off x="7966363" y="5223320"/>
              <a:ext cx="1662545" cy="6178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auto" latinLnBrk="0" hangingPunct="1">
                <a:lnSpc>
                  <a:spcPct val="85000"/>
                </a:lnSpc>
                <a:spcBef>
                  <a:spcPct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SMTP transfers</a:t>
              </a:r>
            </a:p>
          </p:txBody>
        </p:sp>
      </p:grpSp>
      <p:sp>
        <p:nvSpPr>
          <p:cNvPr id="98" name="Slide Number Placeholder 2">
            <a:extLst>
              <a:ext uri="{FF2B5EF4-FFF2-40B4-BE49-F238E27FC236}">
                <a16:creationId xmlns:a16="http://schemas.microsoft.com/office/drawing/2014/main" id="{D42AF363-59AE-A349-BD98-DB00532A00F3}"/>
              </a:ext>
            </a:extLst>
          </p:cNvPr>
          <p:cNvSpPr>
            <a:spLocks noGrp="1"/>
          </p:cNvSpPr>
          <p:nvPr>
            <p:ph type="sldNum" sz="quarter" idx="4"/>
          </p:nvPr>
        </p:nvSpPr>
        <p:spPr>
          <a:xfrm>
            <a:off x="9219616" y="6443089"/>
            <a:ext cx="2743200" cy="365125"/>
          </a:xfrm>
        </p:spPr>
        <p:txBody>
          <a:bodyPr/>
          <a:lstStyle/>
          <a:p>
            <a:r>
              <a:rPr lang="en-US" dirty="0"/>
              <a:t>Application Layer: 2-</a:t>
            </a:r>
            <a:fld id="{C4204591-24BD-A542-B9D5-F8D8A88D2FEE}" type="slidenum">
              <a:rPr lang="en-US" smtClean="0"/>
              <a:pPr/>
              <a:t>57</a:t>
            </a:fld>
            <a:endParaRPr lang="en-US" dirty="0"/>
          </a:p>
        </p:txBody>
      </p:sp>
    </p:spTree>
    <p:extLst>
      <p:ext uri="{BB962C8B-B14F-4D97-AF65-F5344CB8AC3E}">
        <p14:creationId xmlns:p14="http://schemas.microsoft.com/office/powerpoint/2010/main" val="2798653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215">
                                            <p:txEl>
                                              <p:pRg st="2" end="2"/>
                                            </p:txEl>
                                          </p:spTgt>
                                        </p:tgtEl>
                                        <p:attrNameLst>
                                          <p:attrName>style.visibility</p:attrName>
                                        </p:attrNameLst>
                                      </p:cBhvr>
                                      <p:to>
                                        <p:strVal val="visible"/>
                                      </p:to>
                                    </p:set>
                                    <p:animEffect transition="in" filter="dissolve">
                                      <p:cBhvr>
                                        <p:cTn id="7" dur="500"/>
                                        <p:tgtEl>
                                          <p:spTgt spid="215">
                                            <p:txEl>
                                              <p:pRg st="2" end="2"/>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215">
                                            <p:txEl>
                                              <p:pRg st="3" end="3"/>
                                            </p:txEl>
                                          </p:spTgt>
                                        </p:tgtEl>
                                        <p:attrNameLst>
                                          <p:attrName>style.visibility</p:attrName>
                                        </p:attrNameLst>
                                      </p:cBhvr>
                                      <p:to>
                                        <p:strVal val="visible"/>
                                      </p:to>
                                    </p:set>
                                    <p:animEffect transition="in" filter="dissolve">
                                      <p:cBhvr>
                                        <p:cTn id="12" dur="500"/>
                                        <p:tgtEl>
                                          <p:spTgt spid="215">
                                            <p:txEl>
                                              <p:pRg st="3" end="3"/>
                                            </p:txEl>
                                          </p:spTgt>
                                        </p:tgtEl>
                                      </p:cBhvr>
                                    </p:animEffect>
                                  </p:childTnLst>
                                </p:cTn>
                              </p:par>
                              <p:par>
                                <p:cTn id="13" presetID="9" presetClass="entr" presetSubtype="0" fill="hold" nodeType="withEffect">
                                  <p:stCondLst>
                                    <p:cond delay="0"/>
                                  </p:stCondLst>
                                  <p:childTnLst>
                                    <p:set>
                                      <p:cBhvr>
                                        <p:cTn id="14" dur="1" fill="hold">
                                          <p:stCondLst>
                                            <p:cond delay="0"/>
                                          </p:stCondLst>
                                        </p:cTn>
                                        <p:tgtEl>
                                          <p:spTgt spid="4"/>
                                        </p:tgtEl>
                                        <p:attrNameLst>
                                          <p:attrName>style.visibility</p:attrName>
                                        </p:attrNameLst>
                                      </p:cBhvr>
                                      <p:to>
                                        <p:strVal val="visible"/>
                                      </p:to>
                                    </p:set>
                                    <p:animEffect transition="in" filter="dissolve">
                                      <p:cBhvr>
                                        <p:cTn id="15" dur="500"/>
                                        <p:tgtEl>
                                          <p:spTgt spid="4"/>
                                        </p:tgtEl>
                                      </p:cBhvr>
                                    </p:animEffect>
                                  </p:childTnLst>
                                </p:cTn>
                              </p:par>
                            </p:childTnLst>
                          </p:cTn>
                        </p:par>
                      </p:childTnLst>
                    </p:cTn>
                  </p:par>
                  <p:par>
                    <p:cTn id="16" fill="hold">
                      <p:stCondLst>
                        <p:cond delay="indefinite"/>
                      </p:stCondLst>
                      <p:childTnLst>
                        <p:par>
                          <p:cTn id="17" fill="hold">
                            <p:stCondLst>
                              <p:cond delay="0"/>
                            </p:stCondLst>
                            <p:childTnLst>
                              <p:par>
                                <p:cTn id="18" presetID="9" presetClass="entr" presetSubtype="0" fill="hold" nodeType="clickEffect">
                                  <p:stCondLst>
                                    <p:cond delay="0"/>
                                  </p:stCondLst>
                                  <p:childTnLst>
                                    <p:set>
                                      <p:cBhvr>
                                        <p:cTn id="19" dur="1" fill="hold">
                                          <p:stCondLst>
                                            <p:cond delay="0"/>
                                          </p:stCondLst>
                                        </p:cTn>
                                        <p:tgtEl>
                                          <p:spTgt spid="215">
                                            <p:txEl>
                                              <p:pRg st="4" end="4"/>
                                            </p:txEl>
                                          </p:spTgt>
                                        </p:tgtEl>
                                        <p:attrNameLst>
                                          <p:attrName>style.visibility</p:attrName>
                                        </p:attrNameLst>
                                      </p:cBhvr>
                                      <p:to>
                                        <p:strVal val="visible"/>
                                      </p:to>
                                    </p:set>
                                    <p:animEffect transition="in" filter="dissolve">
                                      <p:cBhvr>
                                        <p:cTn id="20" dur="500"/>
                                        <p:tgtEl>
                                          <p:spTgt spid="215">
                                            <p:txEl>
                                              <p:pRg st="4" end="4"/>
                                            </p:txEl>
                                          </p:spTgt>
                                        </p:tgtEl>
                                      </p:cBhvr>
                                    </p:animEffect>
                                  </p:childTnLst>
                                </p:cTn>
                              </p:par>
                              <p:par>
                                <p:cTn id="21" presetID="9" presetClass="entr" presetSubtype="0" fill="hold" nodeType="withEffect">
                                  <p:stCondLst>
                                    <p:cond delay="0"/>
                                  </p:stCondLst>
                                  <p:childTnLst>
                                    <p:set>
                                      <p:cBhvr>
                                        <p:cTn id="22" dur="1" fill="hold">
                                          <p:stCondLst>
                                            <p:cond delay="0"/>
                                          </p:stCondLst>
                                        </p:cTn>
                                        <p:tgtEl>
                                          <p:spTgt spid="116"/>
                                        </p:tgtEl>
                                        <p:attrNameLst>
                                          <p:attrName>style.visibility</p:attrName>
                                        </p:attrNameLst>
                                      </p:cBhvr>
                                      <p:to>
                                        <p:strVal val="visible"/>
                                      </p:to>
                                    </p:set>
                                    <p:animEffect transition="in" filter="dissolve">
                                      <p:cBhvr>
                                        <p:cTn id="23" dur="500"/>
                                        <p:tgtEl>
                                          <p:spTgt spid="116"/>
                                        </p:tgtEl>
                                      </p:cBhvr>
                                    </p:animEffect>
                                  </p:childTnLst>
                                </p:cTn>
                              </p:par>
                            </p:childTnLst>
                          </p:cTn>
                        </p:par>
                      </p:childTnLst>
                    </p:cTn>
                  </p:par>
                  <p:par>
                    <p:cTn id="24" fill="hold">
                      <p:stCondLst>
                        <p:cond delay="indefinite"/>
                      </p:stCondLst>
                      <p:childTnLst>
                        <p:par>
                          <p:cTn id="25" fill="hold">
                            <p:stCondLst>
                              <p:cond delay="0"/>
                            </p:stCondLst>
                            <p:childTnLst>
                              <p:par>
                                <p:cTn id="26" presetID="9" presetClass="entr" presetSubtype="0" fill="hold" nodeType="clickEffect">
                                  <p:stCondLst>
                                    <p:cond delay="0"/>
                                  </p:stCondLst>
                                  <p:childTnLst>
                                    <p:set>
                                      <p:cBhvr>
                                        <p:cTn id="27" dur="1" fill="hold">
                                          <p:stCondLst>
                                            <p:cond delay="0"/>
                                          </p:stCondLst>
                                        </p:cTn>
                                        <p:tgtEl>
                                          <p:spTgt spid="215">
                                            <p:txEl>
                                              <p:pRg st="5" end="5"/>
                                            </p:txEl>
                                          </p:spTgt>
                                        </p:tgtEl>
                                        <p:attrNameLst>
                                          <p:attrName>style.visibility</p:attrName>
                                        </p:attrNameLst>
                                      </p:cBhvr>
                                      <p:to>
                                        <p:strVal val="visible"/>
                                      </p:to>
                                    </p:set>
                                    <p:animEffect transition="in" filter="dissolve">
                                      <p:cBhvr>
                                        <p:cTn id="28" dur="500"/>
                                        <p:tgtEl>
                                          <p:spTgt spid="215">
                                            <p:txEl>
                                              <p:pRg st="5" end="5"/>
                                            </p:txEl>
                                          </p:spTgt>
                                        </p:tgtEl>
                                      </p:cBhvr>
                                    </p:animEffect>
                                  </p:childTnLst>
                                </p:cTn>
                              </p:par>
                            </p:childTnLst>
                          </p:cTn>
                        </p:par>
                      </p:childTnLst>
                    </p:cTn>
                  </p:par>
                  <p:par>
                    <p:cTn id="29" fill="hold">
                      <p:stCondLst>
                        <p:cond delay="indefinite"/>
                      </p:stCondLst>
                      <p:childTnLst>
                        <p:par>
                          <p:cTn id="30" fill="hold">
                            <p:stCondLst>
                              <p:cond delay="0"/>
                            </p:stCondLst>
                            <p:childTnLst>
                              <p:par>
                                <p:cTn id="31" presetID="9" presetClass="entr" presetSubtype="0" fill="hold" nodeType="clickEffect">
                                  <p:stCondLst>
                                    <p:cond delay="0"/>
                                  </p:stCondLst>
                                  <p:childTnLst>
                                    <p:set>
                                      <p:cBhvr>
                                        <p:cTn id="32" dur="1" fill="hold">
                                          <p:stCondLst>
                                            <p:cond delay="0"/>
                                          </p:stCondLst>
                                        </p:cTn>
                                        <p:tgtEl>
                                          <p:spTgt spid="215">
                                            <p:txEl>
                                              <p:pRg st="6" end="6"/>
                                            </p:txEl>
                                          </p:spTgt>
                                        </p:tgtEl>
                                        <p:attrNameLst>
                                          <p:attrName>style.visibility</p:attrName>
                                        </p:attrNameLst>
                                      </p:cBhvr>
                                      <p:to>
                                        <p:strVal val="visible"/>
                                      </p:to>
                                    </p:set>
                                    <p:animEffect transition="in" filter="dissolve">
                                      <p:cBhvr>
                                        <p:cTn id="33" dur="500"/>
                                        <p:tgtEl>
                                          <p:spTgt spid="215">
                                            <p:txEl>
                                              <p:pRg st="6" end="6"/>
                                            </p:txEl>
                                          </p:spTgt>
                                        </p:tgtEl>
                                      </p:cBhvr>
                                    </p:animEffect>
                                  </p:childTnLst>
                                </p:cTn>
                              </p:par>
                              <p:par>
                                <p:cTn id="34" presetID="9" presetClass="entr" presetSubtype="0" fill="hold" nodeType="withEffect">
                                  <p:stCondLst>
                                    <p:cond delay="0"/>
                                  </p:stCondLst>
                                  <p:childTnLst>
                                    <p:set>
                                      <p:cBhvr>
                                        <p:cTn id="35" dur="1" fill="hold">
                                          <p:stCondLst>
                                            <p:cond delay="0"/>
                                          </p:stCondLst>
                                        </p:cTn>
                                        <p:tgtEl>
                                          <p:spTgt spid="215">
                                            <p:txEl>
                                              <p:pRg st="7" end="7"/>
                                            </p:txEl>
                                          </p:spTgt>
                                        </p:tgtEl>
                                        <p:attrNameLst>
                                          <p:attrName>style.visibility</p:attrName>
                                        </p:attrNameLst>
                                      </p:cBhvr>
                                      <p:to>
                                        <p:strVal val="visible"/>
                                      </p:to>
                                    </p:set>
                                    <p:animEffect transition="in" filter="dissolve">
                                      <p:cBhvr>
                                        <p:cTn id="36" dur="500"/>
                                        <p:tgtEl>
                                          <p:spTgt spid="215">
                                            <p:txEl>
                                              <p:pRg st="7" end="7"/>
                                            </p:txEl>
                                          </p:spTgt>
                                        </p:tgtEl>
                                      </p:cBhvr>
                                    </p:animEffect>
                                  </p:childTnLst>
                                </p:cTn>
                              </p:par>
                              <p:par>
                                <p:cTn id="37" presetID="9" presetClass="entr" presetSubtype="0" fill="hold" nodeType="withEffect">
                                  <p:stCondLst>
                                    <p:cond delay="0"/>
                                  </p:stCondLst>
                                  <p:childTnLst>
                                    <p:set>
                                      <p:cBhvr>
                                        <p:cTn id="38" dur="1" fill="hold">
                                          <p:stCondLst>
                                            <p:cond delay="0"/>
                                          </p:stCondLst>
                                        </p:cTn>
                                        <p:tgtEl>
                                          <p:spTgt spid="215">
                                            <p:txEl>
                                              <p:pRg st="8" end="8"/>
                                            </p:txEl>
                                          </p:spTgt>
                                        </p:tgtEl>
                                        <p:attrNameLst>
                                          <p:attrName>style.visibility</p:attrName>
                                        </p:attrNameLst>
                                      </p:cBhvr>
                                      <p:to>
                                        <p:strVal val="visible"/>
                                      </p:to>
                                    </p:set>
                                    <p:animEffect transition="in" filter="dissolve">
                                      <p:cBhvr>
                                        <p:cTn id="39" dur="500"/>
                                        <p:tgtEl>
                                          <p:spTgt spid="215">
                                            <p:txEl>
                                              <p:pRg st="8" end="8"/>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289325"/>
            <a:ext cx="10515600" cy="894622"/>
          </a:xfrm>
        </p:spPr>
        <p:txBody>
          <a:bodyPr>
            <a:normAutofit/>
          </a:bodyPr>
          <a:lstStyle/>
          <a:p>
            <a:r>
              <a:rPr lang="en-US" altLang="en-US" sz="4400" dirty="0">
                <a:cs typeface="Calibri" panose="020F0502020204030204" pitchFamily="34" charset="0"/>
              </a:rPr>
              <a:t>Scenario: Alice sends e-mail to Bob</a:t>
            </a:r>
            <a:endParaRPr lang="en-US" sz="4400" dirty="0"/>
          </a:p>
        </p:txBody>
      </p:sp>
      <p:sp>
        <p:nvSpPr>
          <p:cNvPr id="78" name="Rectangle 3">
            <a:extLst>
              <a:ext uri="{FF2B5EF4-FFF2-40B4-BE49-F238E27FC236}">
                <a16:creationId xmlns:a16="http://schemas.microsoft.com/office/drawing/2014/main" id="{2933C95F-5827-EE44-BCBB-0C3F4EACA630}"/>
              </a:ext>
            </a:extLst>
          </p:cNvPr>
          <p:cNvSpPr txBox="1">
            <a:spLocks noChangeArrowheads="1"/>
          </p:cNvSpPr>
          <p:nvPr/>
        </p:nvSpPr>
        <p:spPr>
          <a:xfrm>
            <a:off x="707567" y="1371600"/>
            <a:ext cx="5071156" cy="1153886"/>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1) Alice uses UA to compose e-mail message “</a:t>
            </a:r>
            <a:r>
              <a:rPr kumimoji="0" lang="en-US" altLang="ja-JP"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to” bob@someschool.edu</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endParaRPr kumimoji="0" lang="en-US" altLang="en-US" sz="2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79" name="Rectangle 4">
            <a:extLst>
              <a:ext uri="{FF2B5EF4-FFF2-40B4-BE49-F238E27FC236}">
                <a16:creationId xmlns:a16="http://schemas.microsoft.com/office/drawing/2014/main" id="{00C4C8B9-B23B-0F45-80BC-6C453604E658}"/>
              </a:ext>
            </a:extLst>
          </p:cNvPr>
          <p:cNvSpPr txBox="1">
            <a:spLocks noChangeArrowheads="1"/>
          </p:cNvSpPr>
          <p:nvPr/>
        </p:nvSpPr>
        <p:spPr>
          <a:xfrm>
            <a:off x="6638017" y="1329168"/>
            <a:ext cx="5071155" cy="946390"/>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4) SMTP client sends Alice’</a:t>
            </a:r>
            <a:r>
              <a:rPr kumimoji="0" lang="en-US" altLang="ja-JP"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 message over the TCP </a:t>
            </a:r>
            <a:r>
              <a:rPr kumimoji="0" lang="en-US" altLang="ja-JP"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Calibri" panose="020F0502020204030204" pitchFamily="34" charset="0"/>
              </a:rPr>
              <a:t>connection</a:t>
            </a:r>
            <a:endParaRPr kumimoji="0" lang="en-US" altLang="en-US" sz="2400" b="0" i="0" u="none" strike="noStrike" kern="1200" cap="none" spc="0" normalizeH="0" baseline="0" noProof="0" dirty="0">
              <a:ln>
                <a:noFill/>
              </a:ln>
              <a:solidFill>
                <a:prstClr val="black"/>
              </a:solidFill>
              <a:effectLst/>
              <a:uLnTx/>
              <a:uFillTx/>
              <a:latin typeface="Gill Sans MT" panose="020B0502020104020203" pitchFamily="34" charset="77"/>
              <a:ea typeface="ＭＳ Ｐゴシック" panose="020B0600070205080204" pitchFamily="34" charset="-128"/>
              <a:cs typeface="+mn-cs"/>
            </a:endParaRPr>
          </a:p>
        </p:txBody>
      </p:sp>
      <p:grpSp>
        <p:nvGrpSpPr>
          <p:cNvPr id="255" name="Group 163">
            <a:extLst>
              <a:ext uri="{FF2B5EF4-FFF2-40B4-BE49-F238E27FC236}">
                <a16:creationId xmlns:a16="http://schemas.microsoft.com/office/drawing/2014/main" id="{08B09F9F-6FE5-BF42-B610-1A1E41F8BEC8}"/>
              </a:ext>
            </a:extLst>
          </p:cNvPr>
          <p:cNvGrpSpPr>
            <a:grpSpLocks/>
          </p:cNvGrpSpPr>
          <p:nvPr/>
        </p:nvGrpSpPr>
        <p:grpSpPr bwMode="auto">
          <a:xfrm>
            <a:off x="2304142" y="4981175"/>
            <a:ext cx="912813" cy="1054100"/>
            <a:chOff x="3574" y="550"/>
            <a:chExt cx="575" cy="664"/>
          </a:xfrm>
        </p:grpSpPr>
        <p:grpSp>
          <p:nvGrpSpPr>
            <p:cNvPr id="256" name="Group 164">
              <a:extLst>
                <a:ext uri="{FF2B5EF4-FFF2-40B4-BE49-F238E27FC236}">
                  <a16:creationId xmlns:a16="http://schemas.microsoft.com/office/drawing/2014/main" id="{CD93400A-6D0D-684A-BBBD-FEAE608B92E1}"/>
                </a:ext>
              </a:extLst>
            </p:cNvPr>
            <p:cNvGrpSpPr>
              <a:grpSpLocks/>
            </p:cNvGrpSpPr>
            <p:nvPr/>
          </p:nvGrpSpPr>
          <p:grpSpPr bwMode="auto">
            <a:xfrm>
              <a:off x="3588" y="692"/>
              <a:ext cx="561" cy="522"/>
              <a:chOff x="-44" y="1473"/>
              <a:chExt cx="981" cy="1105"/>
            </a:xfrm>
          </p:grpSpPr>
          <p:pic>
            <p:nvPicPr>
              <p:cNvPr id="259" name="Picture 165" descr="desktop_computer_stylized_medium">
                <a:extLst>
                  <a:ext uri="{FF2B5EF4-FFF2-40B4-BE49-F238E27FC236}">
                    <a16:creationId xmlns:a16="http://schemas.microsoft.com/office/drawing/2014/main" id="{1D1523A8-A1B8-B44C-A152-2078AE01C6D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0" name="Freeform 166">
                <a:extLst>
                  <a:ext uri="{FF2B5EF4-FFF2-40B4-BE49-F238E27FC236}">
                    <a16:creationId xmlns:a16="http://schemas.microsoft.com/office/drawing/2014/main" id="{A1C82B36-BF01-F24C-877C-0E2759BF1A57}"/>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57" name="Rectangle 115">
              <a:extLst>
                <a:ext uri="{FF2B5EF4-FFF2-40B4-BE49-F238E27FC236}">
                  <a16:creationId xmlns:a16="http://schemas.microsoft.com/office/drawing/2014/main" id="{D073CDC3-856E-F34F-AD4D-EDC68C2D2897}"/>
                </a:ext>
              </a:extLst>
            </p:cNvPr>
            <p:cNvSpPr>
              <a:spLocks noChangeArrowheads="1"/>
            </p:cNvSpPr>
            <p:nvPr/>
          </p:nvSpPr>
          <p:spPr bwMode="auto">
            <a:xfrm>
              <a:off x="3611" y="576"/>
              <a:ext cx="381" cy="330"/>
            </a:xfrm>
            <a:prstGeom prst="rect">
              <a:avLst/>
            </a:prstGeom>
            <a:solidFill>
              <a:srgbClr val="CCCCFF"/>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58" name="Text Box 116">
              <a:extLst>
                <a:ext uri="{FF2B5EF4-FFF2-40B4-BE49-F238E27FC236}">
                  <a16:creationId xmlns:a16="http://schemas.microsoft.com/office/drawing/2014/main" id="{4645B38D-9175-AD49-B83F-C3999FDDBD63}"/>
                </a:ext>
              </a:extLst>
            </p:cNvPr>
            <p:cNvSpPr txBox="1">
              <a:spLocks noChangeArrowheads="1"/>
            </p:cNvSpPr>
            <p:nvPr/>
          </p:nvSpPr>
          <p:spPr bwMode="auto">
            <a:xfrm>
              <a:off x="3574" y="550"/>
              <a:ext cx="436" cy="3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user</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agent</a:t>
              </a:r>
              <a:endParaRPr kumimoji="0" lang="en-US" alt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261" name="Group 130">
            <a:extLst>
              <a:ext uri="{FF2B5EF4-FFF2-40B4-BE49-F238E27FC236}">
                <a16:creationId xmlns:a16="http://schemas.microsoft.com/office/drawing/2014/main" id="{13EDFF6E-21A5-9348-B003-C5417A1E00C5}"/>
              </a:ext>
            </a:extLst>
          </p:cNvPr>
          <p:cNvGrpSpPr>
            <a:grpSpLocks/>
          </p:cNvGrpSpPr>
          <p:nvPr/>
        </p:nvGrpSpPr>
        <p:grpSpPr bwMode="auto">
          <a:xfrm>
            <a:off x="6014130" y="4712887"/>
            <a:ext cx="511175" cy="693738"/>
            <a:chOff x="4140" y="429"/>
            <a:chExt cx="1425" cy="2396"/>
          </a:xfrm>
        </p:grpSpPr>
        <p:sp>
          <p:nvSpPr>
            <p:cNvPr id="262" name="Freeform 131">
              <a:extLst>
                <a:ext uri="{FF2B5EF4-FFF2-40B4-BE49-F238E27FC236}">
                  <a16:creationId xmlns:a16="http://schemas.microsoft.com/office/drawing/2014/main" id="{61FD7F4A-FEC8-9A47-901F-32CC32BCA278}"/>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63" name="Rectangle 132">
              <a:extLst>
                <a:ext uri="{FF2B5EF4-FFF2-40B4-BE49-F238E27FC236}">
                  <a16:creationId xmlns:a16="http://schemas.microsoft.com/office/drawing/2014/main" id="{EB17B35A-AE03-6345-8385-2A3ECEF18FFD}"/>
                </a:ext>
              </a:extLst>
            </p:cNvPr>
            <p:cNvSpPr>
              <a:spLocks noChangeArrowheads="1"/>
            </p:cNvSpPr>
            <p:nvPr/>
          </p:nvSpPr>
          <p:spPr bwMode="auto">
            <a:xfrm>
              <a:off x="4206" y="429"/>
              <a:ext cx="1044" cy="2286"/>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64" name="Freeform 133">
              <a:extLst>
                <a:ext uri="{FF2B5EF4-FFF2-40B4-BE49-F238E27FC236}">
                  <a16:creationId xmlns:a16="http://schemas.microsoft.com/office/drawing/2014/main" id="{C8ABAA8F-E55F-F847-A050-27D27A3D3545}"/>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65" name="Freeform 134">
              <a:extLst>
                <a:ext uri="{FF2B5EF4-FFF2-40B4-BE49-F238E27FC236}">
                  <a16:creationId xmlns:a16="http://schemas.microsoft.com/office/drawing/2014/main" id="{CB3506B1-1B76-2B4F-92ED-0581496CD79F}"/>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66" name="Rectangle 135">
              <a:extLst>
                <a:ext uri="{FF2B5EF4-FFF2-40B4-BE49-F238E27FC236}">
                  <a16:creationId xmlns:a16="http://schemas.microsoft.com/office/drawing/2014/main" id="{C29141DC-E1CD-CA47-AA6E-3F36A18F879C}"/>
                </a:ext>
              </a:extLst>
            </p:cNvPr>
            <p:cNvSpPr>
              <a:spLocks noChangeArrowheads="1"/>
            </p:cNvSpPr>
            <p:nvPr/>
          </p:nvSpPr>
          <p:spPr bwMode="auto">
            <a:xfrm>
              <a:off x="4211" y="692"/>
              <a:ext cx="597" cy="49"/>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67" name="Group 136">
              <a:extLst>
                <a:ext uri="{FF2B5EF4-FFF2-40B4-BE49-F238E27FC236}">
                  <a16:creationId xmlns:a16="http://schemas.microsoft.com/office/drawing/2014/main" id="{EAB3ACB3-470F-C840-AA24-17BBD7FD58A3}"/>
                </a:ext>
              </a:extLst>
            </p:cNvPr>
            <p:cNvGrpSpPr>
              <a:grpSpLocks/>
            </p:cNvGrpSpPr>
            <p:nvPr/>
          </p:nvGrpSpPr>
          <p:grpSpPr bwMode="auto">
            <a:xfrm>
              <a:off x="4749" y="668"/>
              <a:ext cx="581" cy="145"/>
              <a:chOff x="614" y="2568"/>
              <a:chExt cx="725" cy="139"/>
            </a:xfrm>
          </p:grpSpPr>
          <p:sp>
            <p:nvSpPr>
              <p:cNvPr id="292" name="AutoShape 137">
                <a:extLst>
                  <a:ext uri="{FF2B5EF4-FFF2-40B4-BE49-F238E27FC236}">
                    <a16:creationId xmlns:a16="http://schemas.microsoft.com/office/drawing/2014/main" id="{C020859C-D00D-7B45-962D-E8E3647B9B6D}"/>
                  </a:ext>
                </a:extLst>
              </p:cNvPr>
              <p:cNvSpPr>
                <a:spLocks noChangeArrowheads="1"/>
              </p:cNvSpPr>
              <p:nvPr/>
            </p:nvSpPr>
            <p:spPr bwMode="auto">
              <a:xfrm>
                <a:off x="616" y="2570"/>
                <a:ext cx="723"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3" name="AutoShape 138">
                <a:extLst>
                  <a:ext uri="{FF2B5EF4-FFF2-40B4-BE49-F238E27FC236}">
                    <a16:creationId xmlns:a16="http://schemas.microsoft.com/office/drawing/2014/main" id="{60E64D16-745C-7C42-81A9-0C7B93AE076D}"/>
                  </a:ext>
                </a:extLst>
              </p:cNvPr>
              <p:cNvSpPr>
                <a:spLocks noChangeArrowheads="1"/>
              </p:cNvSpPr>
              <p:nvPr/>
            </p:nvSpPr>
            <p:spPr bwMode="auto">
              <a:xfrm>
                <a:off x="633" y="2586"/>
                <a:ext cx="690" cy="105"/>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68" name="Rectangle 139">
              <a:extLst>
                <a:ext uri="{FF2B5EF4-FFF2-40B4-BE49-F238E27FC236}">
                  <a16:creationId xmlns:a16="http://schemas.microsoft.com/office/drawing/2014/main" id="{F1D855D2-71AC-984F-9A72-50E8ABC1B688}"/>
                </a:ext>
              </a:extLst>
            </p:cNvPr>
            <p:cNvSpPr>
              <a:spLocks noChangeArrowheads="1"/>
            </p:cNvSpPr>
            <p:nvPr/>
          </p:nvSpPr>
          <p:spPr bwMode="auto">
            <a:xfrm>
              <a:off x="4224" y="1021"/>
              <a:ext cx="597" cy="44"/>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69" name="Group 140">
              <a:extLst>
                <a:ext uri="{FF2B5EF4-FFF2-40B4-BE49-F238E27FC236}">
                  <a16:creationId xmlns:a16="http://schemas.microsoft.com/office/drawing/2014/main" id="{20BB9E40-6067-8049-AD58-FBE8FE00A726}"/>
                </a:ext>
              </a:extLst>
            </p:cNvPr>
            <p:cNvGrpSpPr>
              <a:grpSpLocks/>
            </p:cNvGrpSpPr>
            <p:nvPr/>
          </p:nvGrpSpPr>
          <p:grpSpPr bwMode="auto">
            <a:xfrm>
              <a:off x="4747" y="994"/>
              <a:ext cx="581" cy="134"/>
              <a:chOff x="614" y="2568"/>
              <a:chExt cx="725" cy="139"/>
            </a:xfrm>
          </p:grpSpPr>
          <p:sp>
            <p:nvSpPr>
              <p:cNvPr id="290" name="AutoShape 141">
                <a:extLst>
                  <a:ext uri="{FF2B5EF4-FFF2-40B4-BE49-F238E27FC236}">
                    <a16:creationId xmlns:a16="http://schemas.microsoft.com/office/drawing/2014/main" id="{2B68BE35-A43A-9149-A03B-07B187ED188F}"/>
                  </a:ext>
                </a:extLst>
              </p:cNvPr>
              <p:cNvSpPr>
                <a:spLocks noChangeArrowheads="1"/>
              </p:cNvSpPr>
              <p:nvPr/>
            </p:nvSpPr>
            <p:spPr bwMode="auto">
              <a:xfrm>
                <a:off x="613" y="2568"/>
                <a:ext cx="718" cy="131"/>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1" name="AutoShape 142">
                <a:extLst>
                  <a:ext uri="{FF2B5EF4-FFF2-40B4-BE49-F238E27FC236}">
                    <a16:creationId xmlns:a16="http://schemas.microsoft.com/office/drawing/2014/main" id="{43D29C0B-DA7B-C74E-A16B-88D6DA5FC343}"/>
                  </a:ext>
                </a:extLst>
              </p:cNvPr>
              <p:cNvSpPr>
                <a:spLocks noChangeArrowheads="1"/>
              </p:cNvSpPr>
              <p:nvPr/>
            </p:nvSpPr>
            <p:spPr bwMode="auto">
              <a:xfrm>
                <a:off x="630" y="2585"/>
                <a:ext cx="690" cy="102"/>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70" name="Rectangle 143">
              <a:extLst>
                <a:ext uri="{FF2B5EF4-FFF2-40B4-BE49-F238E27FC236}">
                  <a16:creationId xmlns:a16="http://schemas.microsoft.com/office/drawing/2014/main" id="{0F5C4F7B-5FAA-1840-9009-D9D57F79D692}"/>
                </a:ext>
              </a:extLst>
            </p:cNvPr>
            <p:cNvSpPr>
              <a:spLocks noChangeArrowheads="1"/>
            </p:cNvSpPr>
            <p:nvPr/>
          </p:nvSpPr>
          <p:spPr bwMode="auto">
            <a:xfrm>
              <a:off x="4215" y="1356"/>
              <a:ext cx="597" cy="49"/>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71" name="Rectangle 144">
              <a:extLst>
                <a:ext uri="{FF2B5EF4-FFF2-40B4-BE49-F238E27FC236}">
                  <a16:creationId xmlns:a16="http://schemas.microsoft.com/office/drawing/2014/main" id="{BF7A105A-0D0F-D945-913B-9DE9C972C242}"/>
                </a:ext>
              </a:extLst>
            </p:cNvPr>
            <p:cNvSpPr>
              <a:spLocks noChangeArrowheads="1"/>
            </p:cNvSpPr>
            <p:nvPr/>
          </p:nvSpPr>
          <p:spPr bwMode="auto">
            <a:xfrm>
              <a:off x="4229" y="1657"/>
              <a:ext cx="597" cy="44"/>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72" name="Group 145">
              <a:extLst>
                <a:ext uri="{FF2B5EF4-FFF2-40B4-BE49-F238E27FC236}">
                  <a16:creationId xmlns:a16="http://schemas.microsoft.com/office/drawing/2014/main" id="{10CBB227-95A4-914B-BF9A-A9635D613B84}"/>
                </a:ext>
              </a:extLst>
            </p:cNvPr>
            <p:cNvGrpSpPr>
              <a:grpSpLocks/>
            </p:cNvGrpSpPr>
            <p:nvPr/>
          </p:nvGrpSpPr>
          <p:grpSpPr bwMode="auto">
            <a:xfrm>
              <a:off x="4735" y="1627"/>
              <a:ext cx="582" cy="151"/>
              <a:chOff x="614" y="2568"/>
              <a:chExt cx="725" cy="139"/>
            </a:xfrm>
          </p:grpSpPr>
          <p:sp>
            <p:nvSpPr>
              <p:cNvPr id="288" name="AutoShape 146">
                <a:extLst>
                  <a:ext uri="{FF2B5EF4-FFF2-40B4-BE49-F238E27FC236}">
                    <a16:creationId xmlns:a16="http://schemas.microsoft.com/office/drawing/2014/main" id="{DB5D7EB6-D073-2D4B-B3BB-04D89CC597F1}"/>
                  </a:ext>
                </a:extLst>
              </p:cNvPr>
              <p:cNvSpPr>
                <a:spLocks noChangeArrowheads="1"/>
              </p:cNvSpPr>
              <p:nvPr/>
            </p:nvSpPr>
            <p:spPr bwMode="auto">
              <a:xfrm>
                <a:off x="612" y="2581"/>
                <a:ext cx="728" cy="126"/>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9" name="AutoShape 147">
                <a:extLst>
                  <a:ext uri="{FF2B5EF4-FFF2-40B4-BE49-F238E27FC236}">
                    <a16:creationId xmlns:a16="http://schemas.microsoft.com/office/drawing/2014/main" id="{A0CFD582-078B-8445-A2D9-CF20F92CDD18}"/>
                  </a:ext>
                </a:extLst>
              </p:cNvPr>
              <p:cNvSpPr>
                <a:spLocks noChangeArrowheads="1"/>
              </p:cNvSpPr>
              <p:nvPr/>
            </p:nvSpPr>
            <p:spPr bwMode="auto">
              <a:xfrm>
                <a:off x="628" y="2586"/>
                <a:ext cx="695"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73" name="Freeform 148">
              <a:extLst>
                <a:ext uri="{FF2B5EF4-FFF2-40B4-BE49-F238E27FC236}">
                  <a16:creationId xmlns:a16="http://schemas.microsoft.com/office/drawing/2014/main" id="{947FD5AC-F03D-0B44-BCDE-4549BC612509}"/>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74" name="Group 149">
              <a:extLst>
                <a:ext uri="{FF2B5EF4-FFF2-40B4-BE49-F238E27FC236}">
                  <a16:creationId xmlns:a16="http://schemas.microsoft.com/office/drawing/2014/main" id="{9B44B04A-F8ED-0347-ADCB-1B8E61433E6D}"/>
                </a:ext>
              </a:extLst>
            </p:cNvPr>
            <p:cNvGrpSpPr>
              <a:grpSpLocks/>
            </p:cNvGrpSpPr>
            <p:nvPr/>
          </p:nvGrpSpPr>
          <p:grpSpPr bwMode="auto">
            <a:xfrm>
              <a:off x="4739" y="1327"/>
              <a:ext cx="582" cy="139"/>
              <a:chOff x="614" y="2568"/>
              <a:chExt cx="725" cy="139"/>
            </a:xfrm>
          </p:grpSpPr>
          <p:sp>
            <p:nvSpPr>
              <p:cNvPr id="286" name="AutoShape 150">
                <a:extLst>
                  <a:ext uri="{FF2B5EF4-FFF2-40B4-BE49-F238E27FC236}">
                    <a16:creationId xmlns:a16="http://schemas.microsoft.com/office/drawing/2014/main" id="{636BD840-6281-2248-803C-E55A27601CE0}"/>
                  </a:ext>
                </a:extLst>
              </p:cNvPr>
              <p:cNvSpPr>
                <a:spLocks noChangeArrowheads="1"/>
              </p:cNvSpPr>
              <p:nvPr/>
            </p:nvSpPr>
            <p:spPr bwMode="auto">
              <a:xfrm>
                <a:off x="612" y="2569"/>
                <a:ext cx="728"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7" name="AutoShape 151">
                <a:extLst>
                  <a:ext uri="{FF2B5EF4-FFF2-40B4-BE49-F238E27FC236}">
                    <a16:creationId xmlns:a16="http://schemas.microsoft.com/office/drawing/2014/main" id="{03A123BA-E3B3-1D47-9672-817DDBA916F1}"/>
                  </a:ext>
                </a:extLst>
              </p:cNvPr>
              <p:cNvSpPr>
                <a:spLocks noChangeArrowheads="1"/>
              </p:cNvSpPr>
              <p:nvPr/>
            </p:nvSpPr>
            <p:spPr bwMode="auto">
              <a:xfrm>
                <a:off x="629" y="2586"/>
                <a:ext cx="695" cy="10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75" name="Rectangle 152">
              <a:extLst>
                <a:ext uri="{FF2B5EF4-FFF2-40B4-BE49-F238E27FC236}">
                  <a16:creationId xmlns:a16="http://schemas.microsoft.com/office/drawing/2014/main" id="{4D20038F-2D96-1F44-8783-5BAADC6A31AB}"/>
                </a:ext>
              </a:extLst>
            </p:cNvPr>
            <p:cNvSpPr>
              <a:spLocks noChangeArrowheads="1"/>
            </p:cNvSpPr>
            <p:nvPr/>
          </p:nvSpPr>
          <p:spPr bwMode="auto">
            <a:xfrm>
              <a:off x="5251" y="429"/>
              <a:ext cx="66" cy="2286"/>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76" name="Freeform 153">
              <a:extLst>
                <a:ext uri="{FF2B5EF4-FFF2-40B4-BE49-F238E27FC236}">
                  <a16:creationId xmlns:a16="http://schemas.microsoft.com/office/drawing/2014/main" id="{ACF47485-E420-FE49-A587-FD7E913695A1}"/>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77" name="Freeform 154">
              <a:extLst>
                <a:ext uri="{FF2B5EF4-FFF2-40B4-BE49-F238E27FC236}">
                  <a16:creationId xmlns:a16="http://schemas.microsoft.com/office/drawing/2014/main" id="{28316736-14D9-7F43-A8EA-196B798633AF}"/>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78" name="Oval 155">
              <a:extLst>
                <a:ext uri="{FF2B5EF4-FFF2-40B4-BE49-F238E27FC236}">
                  <a16:creationId xmlns:a16="http://schemas.microsoft.com/office/drawing/2014/main" id="{2722AD07-821C-CB4C-9B0B-DAF52F98109B}"/>
                </a:ext>
              </a:extLst>
            </p:cNvPr>
            <p:cNvSpPr>
              <a:spLocks noChangeArrowheads="1"/>
            </p:cNvSpPr>
            <p:nvPr/>
          </p:nvSpPr>
          <p:spPr bwMode="auto">
            <a:xfrm>
              <a:off x="5516" y="2611"/>
              <a:ext cx="49" cy="93"/>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79" name="Freeform 156">
              <a:extLst>
                <a:ext uri="{FF2B5EF4-FFF2-40B4-BE49-F238E27FC236}">
                  <a16:creationId xmlns:a16="http://schemas.microsoft.com/office/drawing/2014/main" id="{AB77166F-9EFA-304A-B417-50C6912B7A0D}"/>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0" name="AutoShape 157">
              <a:extLst>
                <a:ext uri="{FF2B5EF4-FFF2-40B4-BE49-F238E27FC236}">
                  <a16:creationId xmlns:a16="http://schemas.microsoft.com/office/drawing/2014/main" id="{D3E26CDB-2B77-8541-94DF-35B22CFF7E05}"/>
                </a:ext>
              </a:extLst>
            </p:cNvPr>
            <p:cNvSpPr>
              <a:spLocks noChangeArrowheads="1"/>
            </p:cNvSpPr>
            <p:nvPr/>
          </p:nvSpPr>
          <p:spPr bwMode="auto">
            <a:xfrm>
              <a:off x="4140" y="2677"/>
              <a:ext cx="1199" cy="148"/>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1" name="AutoShape 158">
              <a:extLst>
                <a:ext uri="{FF2B5EF4-FFF2-40B4-BE49-F238E27FC236}">
                  <a16:creationId xmlns:a16="http://schemas.microsoft.com/office/drawing/2014/main" id="{FF893C65-60BF-8948-93D4-F47C74AABF12}"/>
                </a:ext>
              </a:extLst>
            </p:cNvPr>
            <p:cNvSpPr>
              <a:spLocks noChangeArrowheads="1"/>
            </p:cNvSpPr>
            <p:nvPr/>
          </p:nvSpPr>
          <p:spPr bwMode="auto">
            <a:xfrm>
              <a:off x="4206" y="2710"/>
              <a:ext cx="1071" cy="82"/>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2" name="Oval 159">
              <a:extLst>
                <a:ext uri="{FF2B5EF4-FFF2-40B4-BE49-F238E27FC236}">
                  <a16:creationId xmlns:a16="http://schemas.microsoft.com/office/drawing/2014/main" id="{DD307CA4-5E6F-9742-9FA0-4ABF90FAE297}"/>
                </a:ext>
              </a:extLst>
            </p:cNvPr>
            <p:cNvSpPr>
              <a:spLocks noChangeArrowheads="1"/>
            </p:cNvSpPr>
            <p:nvPr/>
          </p:nvSpPr>
          <p:spPr bwMode="auto">
            <a:xfrm>
              <a:off x="4308" y="2381"/>
              <a:ext cx="159" cy="143"/>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3" name="Oval 160">
              <a:extLst>
                <a:ext uri="{FF2B5EF4-FFF2-40B4-BE49-F238E27FC236}">
                  <a16:creationId xmlns:a16="http://schemas.microsoft.com/office/drawing/2014/main" id="{3A77FE5B-B51A-4746-8BEB-840D217B5992}"/>
                </a:ext>
              </a:extLst>
            </p:cNvPr>
            <p:cNvSpPr>
              <a:spLocks noChangeArrowheads="1"/>
            </p:cNvSpPr>
            <p:nvPr/>
          </p:nvSpPr>
          <p:spPr bwMode="auto">
            <a:xfrm>
              <a:off x="4485" y="2386"/>
              <a:ext cx="159" cy="143"/>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284" name="Oval 161">
              <a:extLst>
                <a:ext uri="{FF2B5EF4-FFF2-40B4-BE49-F238E27FC236}">
                  <a16:creationId xmlns:a16="http://schemas.microsoft.com/office/drawing/2014/main" id="{B7459A07-79C7-4A4E-8631-AD543B8123CD}"/>
                </a:ext>
              </a:extLst>
            </p:cNvPr>
            <p:cNvSpPr>
              <a:spLocks noChangeArrowheads="1"/>
            </p:cNvSpPr>
            <p:nvPr/>
          </p:nvSpPr>
          <p:spPr bwMode="auto">
            <a:xfrm>
              <a:off x="4662" y="2381"/>
              <a:ext cx="159" cy="143"/>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5" name="Rectangle 162">
              <a:extLst>
                <a:ext uri="{FF2B5EF4-FFF2-40B4-BE49-F238E27FC236}">
                  <a16:creationId xmlns:a16="http://schemas.microsoft.com/office/drawing/2014/main" id="{D905B9A3-8633-4345-B7CC-84D2E540FA92}"/>
                </a:ext>
              </a:extLst>
            </p:cNvPr>
            <p:cNvSpPr>
              <a:spLocks noChangeArrowheads="1"/>
            </p:cNvSpPr>
            <p:nvPr/>
          </p:nvSpPr>
          <p:spPr bwMode="auto">
            <a:xfrm>
              <a:off x="5060" y="1833"/>
              <a:ext cx="89" cy="762"/>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294" name="Group 97">
            <a:extLst>
              <a:ext uri="{FF2B5EF4-FFF2-40B4-BE49-F238E27FC236}">
                <a16:creationId xmlns:a16="http://schemas.microsoft.com/office/drawing/2014/main" id="{ADB3DE3D-4165-3B46-BB9B-5858B8FFA369}"/>
              </a:ext>
            </a:extLst>
          </p:cNvPr>
          <p:cNvGrpSpPr>
            <a:grpSpLocks/>
          </p:cNvGrpSpPr>
          <p:nvPr/>
        </p:nvGrpSpPr>
        <p:grpSpPr bwMode="auto">
          <a:xfrm>
            <a:off x="3836080" y="4768450"/>
            <a:ext cx="511175" cy="693737"/>
            <a:chOff x="4140" y="429"/>
            <a:chExt cx="1425" cy="2396"/>
          </a:xfrm>
        </p:grpSpPr>
        <p:sp>
          <p:nvSpPr>
            <p:cNvPr id="295" name="Freeform 98">
              <a:extLst>
                <a:ext uri="{FF2B5EF4-FFF2-40B4-BE49-F238E27FC236}">
                  <a16:creationId xmlns:a16="http://schemas.microsoft.com/office/drawing/2014/main" id="{03202765-8544-C841-9C63-3A1DA333ED9E}"/>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6" name="Rectangle 99">
              <a:extLst>
                <a:ext uri="{FF2B5EF4-FFF2-40B4-BE49-F238E27FC236}">
                  <a16:creationId xmlns:a16="http://schemas.microsoft.com/office/drawing/2014/main" id="{CAE8C355-09FA-4C47-BBAF-D5EDAD32977C}"/>
                </a:ext>
              </a:extLst>
            </p:cNvPr>
            <p:cNvSpPr>
              <a:spLocks noChangeArrowheads="1"/>
            </p:cNvSpPr>
            <p:nvPr/>
          </p:nvSpPr>
          <p:spPr bwMode="auto">
            <a:xfrm>
              <a:off x="4206" y="429"/>
              <a:ext cx="1044" cy="2286"/>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7" name="Freeform 100">
              <a:extLst>
                <a:ext uri="{FF2B5EF4-FFF2-40B4-BE49-F238E27FC236}">
                  <a16:creationId xmlns:a16="http://schemas.microsoft.com/office/drawing/2014/main" id="{1813AF87-1962-CC41-9EA2-E9AAF9C15C56}"/>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8" name="Freeform 101">
              <a:extLst>
                <a:ext uri="{FF2B5EF4-FFF2-40B4-BE49-F238E27FC236}">
                  <a16:creationId xmlns:a16="http://schemas.microsoft.com/office/drawing/2014/main" id="{635DA424-468C-B74D-A71E-8D5238607FDD}"/>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9" name="Rectangle 102">
              <a:extLst>
                <a:ext uri="{FF2B5EF4-FFF2-40B4-BE49-F238E27FC236}">
                  <a16:creationId xmlns:a16="http://schemas.microsoft.com/office/drawing/2014/main" id="{D1116DD3-4725-3F42-9140-A650EBC8887C}"/>
                </a:ext>
              </a:extLst>
            </p:cNvPr>
            <p:cNvSpPr>
              <a:spLocks noChangeArrowheads="1"/>
            </p:cNvSpPr>
            <p:nvPr/>
          </p:nvSpPr>
          <p:spPr bwMode="auto">
            <a:xfrm>
              <a:off x="4211" y="692"/>
              <a:ext cx="597" cy="49"/>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00" name="Group 103">
              <a:extLst>
                <a:ext uri="{FF2B5EF4-FFF2-40B4-BE49-F238E27FC236}">
                  <a16:creationId xmlns:a16="http://schemas.microsoft.com/office/drawing/2014/main" id="{96E3F381-15B8-1B49-A258-044D4112E792}"/>
                </a:ext>
              </a:extLst>
            </p:cNvPr>
            <p:cNvGrpSpPr>
              <a:grpSpLocks/>
            </p:cNvGrpSpPr>
            <p:nvPr/>
          </p:nvGrpSpPr>
          <p:grpSpPr bwMode="auto">
            <a:xfrm>
              <a:off x="4749" y="668"/>
              <a:ext cx="581" cy="145"/>
              <a:chOff x="614" y="2568"/>
              <a:chExt cx="725" cy="139"/>
            </a:xfrm>
          </p:grpSpPr>
          <p:sp>
            <p:nvSpPr>
              <p:cNvPr id="325" name="AutoShape 104">
                <a:extLst>
                  <a:ext uri="{FF2B5EF4-FFF2-40B4-BE49-F238E27FC236}">
                    <a16:creationId xmlns:a16="http://schemas.microsoft.com/office/drawing/2014/main" id="{D6B0BF9E-9CBE-1549-B2D8-839D9B2C5BAD}"/>
                  </a:ext>
                </a:extLst>
              </p:cNvPr>
              <p:cNvSpPr>
                <a:spLocks noChangeArrowheads="1"/>
              </p:cNvSpPr>
              <p:nvPr/>
            </p:nvSpPr>
            <p:spPr bwMode="auto">
              <a:xfrm>
                <a:off x="616" y="2570"/>
                <a:ext cx="723"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26" name="AutoShape 105">
                <a:extLst>
                  <a:ext uri="{FF2B5EF4-FFF2-40B4-BE49-F238E27FC236}">
                    <a16:creationId xmlns:a16="http://schemas.microsoft.com/office/drawing/2014/main" id="{A0661E37-0B6D-1049-81DE-EB828721F1B3}"/>
                  </a:ext>
                </a:extLst>
              </p:cNvPr>
              <p:cNvSpPr>
                <a:spLocks noChangeArrowheads="1"/>
              </p:cNvSpPr>
              <p:nvPr/>
            </p:nvSpPr>
            <p:spPr bwMode="auto">
              <a:xfrm>
                <a:off x="633" y="2586"/>
                <a:ext cx="690" cy="105"/>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01" name="Rectangle 106">
              <a:extLst>
                <a:ext uri="{FF2B5EF4-FFF2-40B4-BE49-F238E27FC236}">
                  <a16:creationId xmlns:a16="http://schemas.microsoft.com/office/drawing/2014/main" id="{BAB9B843-66F5-2248-A3E2-DF01D33259AC}"/>
                </a:ext>
              </a:extLst>
            </p:cNvPr>
            <p:cNvSpPr>
              <a:spLocks noChangeArrowheads="1"/>
            </p:cNvSpPr>
            <p:nvPr/>
          </p:nvSpPr>
          <p:spPr bwMode="auto">
            <a:xfrm>
              <a:off x="4224" y="1021"/>
              <a:ext cx="597" cy="44"/>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02" name="Group 107">
              <a:extLst>
                <a:ext uri="{FF2B5EF4-FFF2-40B4-BE49-F238E27FC236}">
                  <a16:creationId xmlns:a16="http://schemas.microsoft.com/office/drawing/2014/main" id="{6518B94D-305C-3E4D-8DCB-3FC99FAF969F}"/>
                </a:ext>
              </a:extLst>
            </p:cNvPr>
            <p:cNvGrpSpPr>
              <a:grpSpLocks/>
            </p:cNvGrpSpPr>
            <p:nvPr/>
          </p:nvGrpSpPr>
          <p:grpSpPr bwMode="auto">
            <a:xfrm>
              <a:off x="4747" y="994"/>
              <a:ext cx="581" cy="134"/>
              <a:chOff x="614" y="2568"/>
              <a:chExt cx="725" cy="139"/>
            </a:xfrm>
          </p:grpSpPr>
          <p:sp>
            <p:nvSpPr>
              <p:cNvPr id="323" name="AutoShape 108">
                <a:extLst>
                  <a:ext uri="{FF2B5EF4-FFF2-40B4-BE49-F238E27FC236}">
                    <a16:creationId xmlns:a16="http://schemas.microsoft.com/office/drawing/2014/main" id="{515F809F-C8CD-E74B-A09F-05D4DAD5CA32}"/>
                  </a:ext>
                </a:extLst>
              </p:cNvPr>
              <p:cNvSpPr>
                <a:spLocks noChangeArrowheads="1"/>
              </p:cNvSpPr>
              <p:nvPr/>
            </p:nvSpPr>
            <p:spPr bwMode="auto">
              <a:xfrm>
                <a:off x="613" y="2568"/>
                <a:ext cx="718" cy="131"/>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24" name="AutoShape 109">
                <a:extLst>
                  <a:ext uri="{FF2B5EF4-FFF2-40B4-BE49-F238E27FC236}">
                    <a16:creationId xmlns:a16="http://schemas.microsoft.com/office/drawing/2014/main" id="{1541720E-86CE-9D4E-B90E-2C12EBF7C8CD}"/>
                  </a:ext>
                </a:extLst>
              </p:cNvPr>
              <p:cNvSpPr>
                <a:spLocks noChangeArrowheads="1"/>
              </p:cNvSpPr>
              <p:nvPr/>
            </p:nvSpPr>
            <p:spPr bwMode="auto">
              <a:xfrm>
                <a:off x="630" y="2585"/>
                <a:ext cx="690" cy="102"/>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03" name="Rectangle 110">
              <a:extLst>
                <a:ext uri="{FF2B5EF4-FFF2-40B4-BE49-F238E27FC236}">
                  <a16:creationId xmlns:a16="http://schemas.microsoft.com/office/drawing/2014/main" id="{F81C1D2B-CFBB-FE4E-BEAF-3C01C171CA48}"/>
                </a:ext>
              </a:extLst>
            </p:cNvPr>
            <p:cNvSpPr>
              <a:spLocks noChangeArrowheads="1"/>
            </p:cNvSpPr>
            <p:nvPr/>
          </p:nvSpPr>
          <p:spPr bwMode="auto">
            <a:xfrm>
              <a:off x="4215" y="1356"/>
              <a:ext cx="597" cy="49"/>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04" name="Rectangle 111">
              <a:extLst>
                <a:ext uri="{FF2B5EF4-FFF2-40B4-BE49-F238E27FC236}">
                  <a16:creationId xmlns:a16="http://schemas.microsoft.com/office/drawing/2014/main" id="{7BD2FBC8-D08A-B246-BE8D-016678697A5A}"/>
                </a:ext>
              </a:extLst>
            </p:cNvPr>
            <p:cNvSpPr>
              <a:spLocks noChangeArrowheads="1"/>
            </p:cNvSpPr>
            <p:nvPr/>
          </p:nvSpPr>
          <p:spPr bwMode="auto">
            <a:xfrm>
              <a:off x="4229" y="1657"/>
              <a:ext cx="597" cy="44"/>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05" name="Group 112">
              <a:extLst>
                <a:ext uri="{FF2B5EF4-FFF2-40B4-BE49-F238E27FC236}">
                  <a16:creationId xmlns:a16="http://schemas.microsoft.com/office/drawing/2014/main" id="{D3D80363-2E2A-2849-972A-EE8ED7BFA46E}"/>
                </a:ext>
              </a:extLst>
            </p:cNvPr>
            <p:cNvGrpSpPr>
              <a:grpSpLocks/>
            </p:cNvGrpSpPr>
            <p:nvPr/>
          </p:nvGrpSpPr>
          <p:grpSpPr bwMode="auto">
            <a:xfrm>
              <a:off x="4735" y="1627"/>
              <a:ext cx="582" cy="151"/>
              <a:chOff x="614" y="2568"/>
              <a:chExt cx="725" cy="139"/>
            </a:xfrm>
          </p:grpSpPr>
          <p:sp>
            <p:nvSpPr>
              <p:cNvPr id="321" name="AutoShape 113">
                <a:extLst>
                  <a:ext uri="{FF2B5EF4-FFF2-40B4-BE49-F238E27FC236}">
                    <a16:creationId xmlns:a16="http://schemas.microsoft.com/office/drawing/2014/main" id="{0BD3B318-134A-A84C-96F2-1BDB9863DC41}"/>
                  </a:ext>
                </a:extLst>
              </p:cNvPr>
              <p:cNvSpPr>
                <a:spLocks noChangeArrowheads="1"/>
              </p:cNvSpPr>
              <p:nvPr/>
            </p:nvSpPr>
            <p:spPr bwMode="auto">
              <a:xfrm>
                <a:off x="612" y="2581"/>
                <a:ext cx="728" cy="126"/>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22" name="AutoShape 114">
                <a:extLst>
                  <a:ext uri="{FF2B5EF4-FFF2-40B4-BE49-F238E27FC236}">
                    <a16:creationId xmlns:a16="http://schemas.microsoft.com/office/drawing/2014/main" id="{27120C70-DCE9-2E4D-B0C9-DD055D0981F5}"/>
                  </a:ext>
                </a:extLst>
              </p:cNvPr>
              <p:cNvSpPr>
                <a:spLocks noChangeArrowheads="1"/>
              </p:cNvSpPr>
              <p:nvPr/>
            </p:nvSpPr>
            <p:spPr bwMode="auto">
              <a:xfrm>
                <a:off x="628" y="2586"/>
                <a:ext cx="695"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06" name="Freeform 115">
              <a:extLst>
                <a:ext uri="{FF2B5EF4-FFF2-40B4-BE49-F238E27FC236}">
                  <a16:creationId xmlns:a16="http://schemas.microsoft.com/office/drawing/2014/main" id="{32116D06-1E4E-6E40-B6AE-33AC57583661}"/>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07" name="Group 116">
              <a:extLst>
                <a:ext uri="{FF2B5EF4-FFF2-40B4-BE49-F238E27FC236}">
                  <a16:creationId xmlns:a16="http://schemas.microsoft.com/office/drawing/2014/main" id="{5BCFC18E-7FE4-8B45-A160-7D7B86F88D6D}"/>
                </a:ext>
              </a:extLst>
            </p:cNvPr>
            <p:cNvGrpSpPr>
              <a:grpSpLocks/>
            </p:cNvGrpSpPr>
            <p:nvPr/>
          </p:nvGrpSpPr>
          <p:grpSpPr bwMode="auto">
            <a:xfrm>
              <a:off x="4739" y="1327"/>
              <a:ext cx="582" cy="139"/>
              <a:chOff x="614" y="2568"/>
              <a:chExt cx="725" cy="139"/>
            </a:xfrm>
          </p:grpSpPr>
          <p:sp>
            <p:nvSpPr>
              <p:cNvPr id="319" name="AutoShape 117">
                <a:extLst>
                  <a:ext uri="{FF2B5EF4-FFF2-40B4-BE49-F238E27FC236}">
                    <a16:creationId xmlns:a16="http://schemas.microsoft.com/office/drawing/2014/main" id="{A5FD1A90-49C4-2948-9007-9990A218BEE7}"/>
                  </a:ext>
                </a:extLst>
              </p:cNvPr>
              <p:cNvSpPr>
                <a:spLocks noChangeArrowheads="1"/>
              </p:cNvSpPr>
              <p:nvPr/>
            </p:nvSpPr>
            <p:spPr bwMode="auto">
              <a:xfrm>
                <a:off x="612" y="2569"/>
                <a:ext cx="728"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20" name="AutoShape 118">
                <a:extLst>
                  <a:ext uri="{FF2B5EF4-FFF2-40B4-BE49-F238E27FC236}">
                    <a16:creationId xmlns:a16="http://schemas.microsoft.com/office/drawing/2014/main" id="{AD5A551B-E827-BE40-871C-2FE9EA42BC52}"/>
                  </a:ext>
                </a:extLst>
              </p:cNvPr>
              <p:cNvSpPr>
                <a:spLocks noChangeArrowheads="1"/>
              </p:cNvSpPr>
              <p:nvPr/>
            </p:nvSpPr>
            <p:spPr bwMode="auto">
              <a:xfrm>
                <a:off x="629" y="2586"/>
                <a:ext cx="695" cy="10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08" name="Rectangle 119">
              <a:extLst>
                <a:ext uri="{FF2B5EF4-FFF2-40B4-BE49-F238E27FC236}">
                  <a16:creationId xmlns:a16="http://schemas.microsoft.com/office/drawing/2014/main" id="{9E89F03E-4741-2E45-BBF4-F9CEAC095B32}"/>
                </a:ext>
              </a:extLst>
            </p:cNvPr>
            <p:cNvSpPr>
              <a:spLocks noChangeArrowheads="1"/>
            </p:cNvSpPr>
            <p:nvPr/>
          </p:nvSpPr>
          <p:spPr bwMode="auto">
            <a:xfrm>
              <a:off x="5251" y="429"/>
              <a:ext cx="66" cy="2286"/>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09" name="Freeform 120">
              <a:extLst>
                <a:ext uri="{FF2B5EF4-FFF2-40B4-BE49-F238E27FC236}">
                  <a16:creationId xmlns:a16="http://schemas.microsoft.com/office/drawing/2014/main" id="{5B36F789-D673-924A-B6E2-89FF2E71B9E7}"/>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0" name="Freeform 121">
              <a:extLst>
                <a:ext uri="{FF2B5EF4-FFF2-40B4-BE49-F238E27FC236}">
                  <a16:creationId xmlns:a16="http://schemas.microsoft.com/office/drawing/2014/main" id="{575FFFE5-59E8-454D-8E1B-8661926F3F4F}"/>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1" name="Oval 122">
              <a:extLst>
                <a:ext uri="{FF2B5EF4-FFF2-40B4-BE49-F238E27FC236}">
                  <a16:creationId xmlns:a16="http://schemas.microsoft.com/office/drawing/2014/main" id="{01273880-520A-0D47-94ED-5792308AEEBD}"/>
                </a:ext>
              </a:extLst>
            </p:cNvPr>
            <p:cNvSpPr>
              <a:spLocks noChangeArrowheads="1"/>
            </p:cNvSpPr>
            <p:nvPr/>
          </p:nvSpPr>
          <p:spPr bwMode="auto">
            <a:xfrm>
              <a:off x="5516" y="2611"/>
              <a:ext cx="49" cy="93"/>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2" name="Freeform 123">
              <a:extLst>
                <a:ext uri="{FF2B5EF4-FFF2-40B4-BE49-F238E27FC236}">
                  <a16:creationId xmlns:a16="http://schemas.microsoft.com/office/drawing/2014/main" id="{20B4A8A9-719B-B94A-84E0-FEDC33E21EFB}"/>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3" name="AutoShape 124">
              <a:extLst>
                <a:ext uri="{FF2B5EF4-FFF2-40B4-BE49-F238E27FC236}">
                  <a16:creationId xmlns:a16="http://schemas.microsoft.com/office/drawing/2014/main" id="{E2C42425-B3EE-8146-91D1-2DD406A09511}"/>
                </a:ext>
              </a:extLst>
            </p:cNvPr>
            <p:cNvSpPr>
              <a:spLocks noChangeArrowheads="1"/>
            </p:cNvSpPr>
            <p:nvPr/>
          </p:nvSpPr>
          <p:spPr bwMode="auto">
            <a:xfrm>
              <a:off x="4140" y="2677"/>
              <a:ext cx="1199" cy="148"/>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4" name="AutoShape 125">
              <a:extLst>
                <a:ext uri="{FF2B5EF4-FFF2-40B4-BE49-F238E27FC236}">
                  <a16:creationId xmlns:a16="http://schemas.microsoft.com/office/drawing/2014/main" id="{4F76F24A-FC5D-6A4F-9463-E77748FD58B4}"/>
                </a:ext>
              </a:extLst>
            </p:cNvPr>
            <p:cNvSpPr>
              <a:spLocks noChangeArrowheads="1"/>
            </p:cNvSpPr>
            <p:nvPr/>
          </p:nvSpPr>
          <p:spPr bwMode="auto">
            <a:xfrm>
              <a:off x="4206" y="2710"/>
              <a:ext cx="1071" cy="82"/>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5" name="Oval 126">
              <a:extLst>
                <a:ext uri="{FF2B5EF4-FFF2-40B4-BE49-F238E27FC236}">
                  <a16:creationId xmlns:a16="http://schemas.microsoft.com/office/drawing/2014/main" id="{1D9B7E36-CAB9-0E4B-B681-F767080585D7}"/>
                </a:ext>
              </a:extLst>
            </p:cNvPr>
            <p:cNvSpPr>
              <a:spLocks noChangeArrowheads="1"/>
            </p:cNvSpPr>
            <p:nvPr/>
          </p:nvSpPr>
          <p:spPr bwMode="auto">
            <a:xfrm>
              <a:off x="4308" y="2381"/>
              <a:ext cx="159" cy="143"/>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6" name="Oval 127">
              <a:extLst>
                <a:ext uri="{FF2B5EF4-FFF2-40B4-BE49-F238E27FC236}">
                  <a16:creationId xmlns:a16="http://schemas.microsoft.com/office/drawing/2014/main" id="{E3545956-0C42-C345-87E7-B325418EDA02}"/>
                </a:ext>
              </a:extLst>
            </p:cNvPr>
            <p:cNvSpPr>
              <a:spLocks noChangeArrowheads="1"/>
            </p:cNvSpPr>
            <p:nvPr/>
          </p:nvSpPr>
          <p:spPr bwMode="auto">
            <a:xfrm>
              <a:off x="4485" y="2386"/>
              <a:ext cx="159" cy="143"/>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17" name="Oval 128">
              <a:extLst>
                <a:ext uri="{FF2B5EF4-FFF2-40B4-BE49-F238E27FC236}">
                  <a16:creationId xmlns:a16="http://schemas.microsoft.com/office/drawing/2014/main" id="{E67EEB31-8E9F-7949-9AEE-953592735608}"/>
                </a:ext>
              </a:extLst>
            </p:cNvPr>
            <p:cNvSpPr>
              <a:spLocks noChangeArrowheads="1"/>
            </p:cNvSpPr>
            <p:nvPr/>
          </p:nvSpPr>
          <p:spPr bwMode="auto">
            <a:xfrm>
              <a:off x="4662" y="2381"/>
              <a:ext cx="159" cy="143"/>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8" name="Rectangle 129">
              <a:extLst>
                <a:ext uri="{FF2B5EF4-FFF2-40B4-BE49-F238E27FC236}">
                  <a16:creationId xmlns:a16="http://schemas.microsoft.com/office/drawing/2014/main" id="{5E38596A-D6EE-8A43-B103-6CC1A20DBB67}"/>
                </a:ext>
              </a:extLst>
            </p:cNvPr>
            <p:cNvSpPr>
              <a:spLocks noChangeArrowheads="1"/>
            </p:cNvSpPr>
            <p:nvPr/>
          </p:nvSpPr>
          <p:spPr bwMode="auto">
            <a:xfrm>
              <a:off x="5060" y="1833"/>
              <a:ext cx="89" cy="762"/>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327" name="Group 20">
            <a:extLst>
              <a:ext uri="{FF2B5EF4-FFF2-40B4-BE49-F238E27FC236}">
                <a16:creationId xmlns:a16="http://schemas.microsoft.com/office/drawing/2014/main" id="{6B376882-67D1-6642-B577-EE5384FDD0DA}"/>
              </a:ext>
            </a:extLst>
          </p:cNvPr>
          <p:cNvGrpSpPr>
            <a:grpSpLocks/>
          </p:cNvGrpSpPr>
          <p:nvPr/>
        </p:nvGrpSpPr>
        <p:grpSpPr bwMode="auto">
          <a:xfrm>
            <a:off x="3969430" y="5055787"/>
            <a:ext cx="809625" cy="1049338"/>
            <a:chOff x="4296" y="2627"/>
            <a:chExt cx="510" cy="661"/>
          </a:xfrm>
        </p:grpSpPr>
        <p:sp>
          <p:nvSpPr>
            <p:cNvPr id="328" name="Rectangle 21">
              <a:extLst>
                <a:ext uri="{FF2B5EF4-FFF2-40B4-BE49-F238E27FC236}">
                  <a16:creationId xmlns:a16="http://schemas.microsoft.com/office/drawing/2014/main" id="{CC5D394C-77F3-944C-B991-14BF75531143}"/>
                </a:ext>
              </a:extLst>
            </p:cNvPr>
            <p:cNvSpPr>
              <a:spLocks noChangeArrowheads="1"/>
            </p:cNvSpPr>
            <p:nvPr/>
          </p:nvSpPr>
          <p:spPr bwMode="auto">
            <a:xfrm>
              <a:off x="4296" y="2652"/>
              <a:ext cx="510" cy="636"/>
            </a:xfrm>
            <a:prstGeom prst="rect">
              <a:avLst/>
            </a:prstGeom>
            <a:solidFill>
              <a:srgbClr val="CCCCFF"/>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29" name="Text Box 22">
              <a:extLst>
                <a:ext uri="{FF2B5EF4-FFF2-40B4-BE49-F238E27FC236}">
                  <a16:creationId xmlns:a16="http://schemas.microsoft.com/office/drawing/2014/main" id="{EE677E13-F5D8-F64B-8BF4-7DF73BB03D8D}"/>
                </a:ext>
              </a:extLst>
            </p:cNvPr>
            <p:cNvSpPr txBox="1">
              <a:spLocks noChangeArrowheads="1"/>
            </p:cNvSpPr>
            <p:nvPr/>
          </p:nvSpPr>
          <p:spPr bwMode="auto">
            <a:xfrm>
              <a:off x="4304" y="2627"/>
              <a:ext cx="472" cy="3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mail</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server</a:t>
              </a:r>
              <a:endParaRPr kumimoji="0" lang="en-US" alt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0" name="Rectangle 23">
              <a:extLst>
                <a:ext uri="{FF2B5EF4-FFF2-40B4-BE49-F238E27FC236}">
                  <a16:creationId xmlns:a16="http://schemas.microsoft.com/office/drawing/2014/main" id="{7D15F646-E03A-774B-A508-1EF0B3C4C544}"/>
                </a:ext>
              </a:extLst>
            </p:cNvPr>
            <p:cNvSpPr>
              <a:spLocks noChangeArrowheads="1"/>
            </p:cNvSpPr>
            <p:nvPr/>
          </p:nvSpPr>
          <p:spPr bwMode="auto">
            <a:xfrm>
              <a:off x="4320" y="3006"/>
              <a:ext cx="450" cy="120"/>
            </a:xfrm>
            <a:prstGeom prst="rect">
              <a:avLst/>
            </a:prstGeom>
            <a:solidFill>
              <a:srgbClr val="00FF00"/>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1" name="Line 24">
              <a:extLst>
                <a:ext uri="{FF2B5EF4-FFF2-40B4-BE49-F238E27FC236}">
                  <a16:creationId xmlns:a16="http://schemas.microsoft.com/office/drawing/2014/main" id="{AE3EF45E-8540-9B48-AAEF-B5B93F92C2DA}"/>
                </a:ext>
              </a:extLst>
            </p:cNvPr>
            <p:cNvSpPr>
              <a:spLocks noChangeShapeType="1"/>
            </p:cNvSpPr>
            <p:nvPr/>
          </p:nvSpPr>
          <p:spPr bwMode="auto">
            <a:xfrm>
              <a:off x="4369" y="3034"/>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2" name="Line 25">
              <a:extLst>
                <a:ext uri="{FF2B5EF4-FFF2-40B4-BE49-F238E27FC236}">
                  <a16:creationId xmlns:a16="http://schemas.microsoft.com/office/drawing/2014/main" id="{9A3B4EF6-63F2-0947-B7B6-7FADC44E6420}"/>
                </a:ext>
              </a:extLst>
            </p:cNvPr>
            <p:cNvSpPr>
              <a:spLocks noChangeShapeType="1"/>
            </p:cNvSpPr>
            <p:nvPr/>
          </p:nvSpPr>
          <p:spPr bwMode="auto">
            <a:xfrm>
              <a:off x="4478" y="303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3" name="Line 26">
              <a:extLst>
                <a:ext uri="{FF2B5EF4-FFF2-40B4-BE49-F238E27FC236}">
                  <a16:creationId xmlns:a16="http://schemas.microsoft.com/office/drawing/2014/main" id="{28713178-2168-3342-8EA0-1EFAEB77CFBC}"/>
                </a:ext>
              </a:extLst>
            </p:cNvPr>
            <p:cNvSpPr>
              <a:spLocks noChangeShapeType="1"/>
            </p:cNvSpPr>
            <p:nvPr/>
          </p:nvSpPr>
          <p:spPr bwMode="auto">
            <a:xfrm>
              <a:off x="4533" y="3035"/>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4" name="Line 27">
              <a:extLst>
                <a:ext uri="{FF2B5EF4-FFF2-40B4-BE49-F238E27FC236}">
                  <a16:creationId xmlns:a16="http://schemas.microsoft.com/office/drawing/2014/main" id="{7F512291-0783-2C4D-A8BC-E711760A298F}"/>
                </a:ext>
              </a:extLst>
            </p:cNvPr>
            <p:cNvSpPr>
              <a:spLocks noChangeShapeType="1"/>
            </p:cNvSpPr>
            <p:nvPr/>
          </p:nvSpPr>
          <p:spPr bwMode="auto">
            <a:xfrm>
              <a:off x="4590" y="303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5" name="Line 28">
              <a:extLst>
                <a:ext uri="{FF2B5EF4-FFF2-40B4-BE49-F238E27FC236}">
                  <a16:creationId xmlns:a16="http://schemas.microsoft.com/office/drawing/2014/main" id="{C7F7AFBC-09B9-1A4A-B167-5E31466A0B81}"/>
                </a:ext>
              </a:extLst>
            </p:cNvPr>
            <p:cNvSpPr>
              <a:spLocks noChangeShapeType="1"/>
            </p:cNvSpPr>
            <p:nvPr/>
          </p:nvSpPr>
          <p:spPr bwMode="auto">
            <a:xfrm>
              <a:off x="4651" y="303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6" name="Line 29">
              <a:extLst>
                <a:ext uri="{FF2B5EF4-FFF2-40B4-BE49-F238E27FC236}">
                  <a16:creationId xmlns:a16="http://schemas.microsoft.com/office/drawing/2014/main" id="{36AD3A7A-6001-B248-909D-97FF4FEC8889}"/>
                </a:ext>
              </a:extLst>
            </p:cNvPr>
            <p:cNvSpPr>
              <a:spLocks noChangeShapeType="1"/>
            </p:cNvSpPr>
            <p:nvPr/>
          </p:nvSpPr>
          <p:spPr bwMode="auto">
            <a:xfrm>
              <a:off x="4707" y="303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7" name="Line 30">
              <a:extLst>
                <a:ext uri="{FF2B5EF4-FFF2-40B4-BE49-F238E27FC236}">
                  <a16:creationId xmlns:a16="http://schemas.microsoft.com/office/drawing/2014/main" id="{AAD9F1B0-F0AE-1E4A-9E8B-7B0411EAF150}"/>
                </a:ext>
              </a:extLst>
            </p:cNvPr>
            <p:cNvSpPr>
              <a:spLocks noChangeShapeType="1"/>
            </p:cNvSpPr>
            <p:nvPr/>
          </p:nvSpPr>
          <p:spPr bwMode="auto">
            <a:xfrm>
              <a:off x="4422" y="3034"/>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8" name="Rectangle 31">
              <a:extLst>
                <a:ext uri="{FF2B5EF4-FFF2-40B4-BE49-F238E27FC236}">
                  <a16:creationId xmlns:a16="http://schemas.microsoft.com/office/drawing/2014/main" id="{3F9EB85C-0662-2944-B53C-B5C5F284A0B7}"/>
                </a:ext>
              </a:extLst>
            </p:cNvPr>
            <p:cNvSpPr>
              <a:spLocks noChangeArrowheads="1"/>
            </p:cNvSpPr>
            <p:nvPr/>
          </p:nvSpPr>
          <p:spPr bwMode="auto">
            <a:xfrm>
              <a:off x="4328" y="3173"/>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9" name="Rectangle 32">
              <a:extLst>
                <a:ext uri="{FF2B5EF4-FFF2-40B4-BE49-F238E27FC236}">
                  <a16:creationId xmlns:a16="http://schemas.microsoft.com/office/drawing/2014/main" id="{E9D294E7-8C79-5A40-B5A2-9B0D1E8C6440}"/>
                </a:ext>
              </a:extLst>
            </p:cNvPr>
            <p:cNvSpPr>
              <a:spLocks noChangeArrowheads="1"/>
            </p:cNvSpPr>
            <p:nvPr/>
          </p:nvSpPr>
          <p:spPr bwMode="auto">
            <a:xfrm>
              <a:off x="4414" y="3173"/>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40" name="Rectangle 33">
              <a:extLst>
                <a:ext uri="{FF2B5EF4-FFF2-40B4-BE49-F238E27FC236}">
                  <a16:creationId xmlns:a16="http://schemas.microsoft.com/office/drawing/2014/main" id="{1ECAEAF4-8B77-874F-AE38-AF22ED2624E7}"/>
                </a:ext>
              </a:extLst>
            </p:cNvPr>
            <p:cNvSpPr>
              <a:spLocks noChangeArrowheads="1"/>
            </p:cNvSpPr>
            <p:nvPr/>
          </p:nvSpPr>
          <p:spPr bwMode="auto">
            <a:xfrm>
              <a:off x="4500" y="3172"/>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41" name="Rectangle 34">
              <a:extLst>
                <a:ext uri="{FF2B5EF4-FFF2-40B4-BE49-F238E27FC236}">
                  <a16:creationId xmlns:a16="http://schemas.microsoft.com/office/drawing/2014/main" id="{DA0B2421-1373-8547-9A4B-4EF52BDE0BEB}"/>
                </a:ext>
              </a:extLst>
            </p:cNvPr>
            <p:cNvSpPr>
              <a:spLocks noChangeArrowheads="1"/>
            </p:cNvSpPr>
            <p:nvPr/>
          </p:nvSpPr>
          <p:spPr bwMode="auto">
            <a:xfrm>
              <a:off x="4597" y="3170"/>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42" name="Rectangle 35">
              <a:extLst>
                <a:ext uri="{FF2B5EF4-FFF2-40B4-BE49-F238E27FC236}">
                  <a16:creationId xmlns:a16="http://schemas.microsoft.com/office/drawing/2014/main" id="{7C2F1B41-189C-4A43-BEF6-C6BE6D5D3591}"/>
                </a:ext>
              </a:extLst>
            </p:cNvPr>
            <p:cNvSpPr>
              <a:spLocks noChangeArrowheads="1"/>
            </p:cNvSpPr>
            <p:nvPr/>
          </p:nvSpPr>
          <p:spPr bwMode="auto">
            <a:xfrm>
              <a:off x="4693" y="3170"/>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pic>
        <p:nvPicPr>
          <p:cNvPr id="343" name="Picture 36" descr="Alice">
            <a:extLst>
              <a:ext uri="{FF2B5EF4-FFF2-40B4-BE49-F238E27FC236}">
                <a16:creationId xmlns:a16="http://schemas.microsoft.com/office/drawing/2014/main" id="{63AFF8CB-097F-3846-84FD-E89880F62F2A}"/>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564367" y="5220887"/>
            <a:ext cx="561975" cy="6937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44" name="Picture 37" descr="Bob">
            <a:extLst>
              <a:ext uri="{FF2B5EF4-FFF2-40B4-BE49-F238E27FC236}">
                <a16:creationId xmlns:a16="http://schemas.microsoft.com/office/drawing/2014/main" id="{67A94867-6C86-964D-8B53-832FD2915914}"/>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8954180" y="5125637"/>
            <a:ext cx="676275" cy="690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345" name="Group 48">
            <a:extLst>
              <a:ext uri="{FF2B5EF4-FFF2-40B4-BE49-F238E27FC236}">
                <a16:creationId xmlns:a16="http://schemas.microsoft.com/office/drawing/2014/main" id="{EEADEB4C-0DE5-7A47-B0C1-F7A8830D9591}"/>
              </a:ext>
            </a:extLst>
          </p:cNvPr>
          <p:cNvGrpSpPr>
            <a:grpSpLocks/>
          </p:cNvGrpSpPr>
          <p:nvPr/>
        </p:nvGrpSpPr>
        <p:grpSpPr bwMode="auto">
          <a:xfrm>
            <a:off x="6160180" y="5001812"/>
            <a:ext cx="809625" cy="1049338"/>
            <a:chOff x="4296" y="2627"/>
            <a:chExt cx="510" cy="661"/>
          </a:xfrm>
        </p:grpSpPr>
        <p:sp>
          <p:nvSpPr>
            <p:cNvPr id="346" name="Rectangle 49">
              <a:extLst>
                <a:ext uri="{FF2B5EF4-FFF2-40B4-BE49-F238E27FC236}">
                  <a16:creationId xmlns:a16="http://schemas.microsoft.com/office/drawing/2014/main" id="{4564DF36-9849-6946-BAA4-346D46ED3C10}"/>
                </a:ext>
              </a:extLst>
            </p:cNvPr>
            <p:cNvSpPr>
              <a:spLocks noChangeArrowheads="1"/>
            </p:cNvSpPr>
            <p:nvPr/>
          </p:nvSpPr>
          <p:spPr bwMode="auto">
            <a:xfrm>
              <a:off x="4296" y="2652"/>
              <a:ext cx="510" cy="636"/>
            </a:xfrm>
            <a:prstGeom prst="rect">
              <a:avLst/>
            </a:prstGeom>
            <a:solidFill>
              <a:srgbClr val="CCCCFF"/>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47" name="Text Box 50">
              <a:extLst>
                <a:ext uri="{FF2B5EF4-FFF2-40B4-BE49-F238E27FC236}">
                  <a16:creationId xmlns:a16="http://schemas.microsoft.com/office/drawing/2014/main" id="{95B494F8-B148-1E44-ABE8-6EC09DFF7FA9}"/>
                </a:ext>
              </a:extLst>
            </p:cNvPr>
            <p:cNvSpPr txBox="1">
              <a:spLocks noChangeArrowheads="1"/>
            </p:cNvSpPr>
            <p:nvPr/>
          </p:nvSpPr>
          <p:spPr bwMode="auto">
            <a:xfrm>
              <a:off x="4304" y="2627"/>
              <a:ext cx="472" cy="3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mail</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server</a:t>
              </a:r>
              <a:endParaRPr kumimoji="0" lang="en-US" alt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48" name="Rectangle 51">
              <a:extLst>
                <a:ext uri="{FF2B5EF4-FFF2-40B4-BE49-F238E27FC236}">
                  <a16:creationId xmlns:a16="http://schemas.microsoft.com/office/drawing/2014/main" id="{1B9214B0-3A96-5243-BB24-2F3F43E20713}"/>
                </a:ext>
              </a:extLst>
            </p:cNvPr>
            <p:cNvSpPr>
              <a:spLocks noChangeArrowheads="1"/>
            </p:cNvSpPr>
            <p:nvPr/>
          </p:nvSpPr>
          <p:spPr bwMode="auto">
            <a:xfrm>
              <a:off x="4320" y="3006"/>
              <a:ext cx="450" cy="120"/>
            </a:xfrm>
            <a:prstGeom prst="rect">
              <a:avLst/>
            </a:prstGeom>
            <a:solidFill>
              <a:srgbClr val="00FF00"/>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49" name="Line 52">
              <a:extLst>
                <a:ext uri="{FF2B5EF4-FFF2-40B4-BE49-F238E27FC236}">
                  <a16:creationId xmlns:a16="http://schemas.microsoft.com/office/drawing/2014/main" id="{D4C180E7-B105-D24F-9DB1-1A50C299AE0C}"/>
                </a:ext>
              </a:extLst>
            </p:cNvPr>
            <p:cNvSpPr>
              <a:spLocks noChangeShapeType="1"/>
            </p:cNvSpPr>
            <p:nvPr/>
          </p:nvSpPr>
          <p:spPr bwMode="auto">
            <a:xfrm>
              <a:off x="4369" y="3034"/>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50" name="Line 53">
              <a:extLst>
                <a:ext uri="{FF2B5EF4-FFF2-40B4-BE49-F238E27FC236}">
                  <a16:creationId xmlns:a16="http://schemas.microsoft.com/office/drawing/2014/main" id="{165FB39B-14E6-9043-A51D-266CB4D4D8E2}"/>
                </a:ext>
              </a:extLst>
            </p:cNvPr>
            <p:cNvSpPr>
              <a:spLocks noChangeShapeType="1"/>
            </p:cNvSpPr>
            <p:nvPr/>
          </p:nvSpPr>
          <p:spPr bwMode="auto">
            <a:xfrm>
              <a:off x="4478" y="303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51" name="Line 54">
              <a:extLst>
                <a:ext uri="{FF2B5EF4-FFF2-40B4-BE49-F238E27FC236}">
                  <a16:creationId xmlns:a16="http://schemas.microsoft.com/office/drawing/2014/main" id="{B0C3A7D7-CF8F-CD41-B9DD-E546D2C03D79}"/>
                </a:ext>
              </a:extLst>
            </p:cNvPr>
            <p:cNvSpPr>
              <a:spLocks noChangeShapeType="1"/>
            </p:cNvSpPr>
            <p:nvPr/>
          </p:nvSpPr>
          <p:spPr bwMode="auto">
            <a:xfrm>
              <a:off x="4533" y="3035"/>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52" name="Line 55">
              <a:extLst>
                <a:ext uri="{FF2B5EF4-FFF2-40B4-BE49-F238E27FC236}">
                  <a16:creationId xmlns:a16="http://schemas.microsoft.com/office/drawing/2014/main" id="{079A54A6-69B3-6245-A536-821615DFA168}"/>
                </a:ext>
              </a:extLst>
            </p:cNvPr>
            <p:cNvSpPr>
              <a:spLocks noChangeShapeType="1"/>
            </p:cNvSpPr>
            <p:nvPr/>
          </p:nvSpPr>
          <p:spPr bwMode="auto">
            <a:xfrm>
              <a:off x="4590" y="303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53" name="Line 56">
              <a:extLst>
                <a:ext uri="{FF2B5EF4-FFF2-40B4-BE49-F238E27FC236}">
                  <a16:creationId xmlns:a16="http://schemas.microsoft.com/office/drawing/2014/main" id="{50C02768-BE49-0E48-AB58-3ED05EA97C8F}"/>
                </a:ext>
              </a:extLst>
            </p:cNvPr>
            <p:cNvSpPr>
              <a:spLocks noChangeShapeType="1"/>
            </p:cNvSpPr>
            <p:nvPr/>
          </p:nvSpPr>
          <p:spPr bwMode="auto">
            <a:xfrm>
              <a:off x="4651" y="303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54" name="Line 57">
              <a:extLst>
                <a:ext uri="{FF2B5EF4-FFF2-40B4-BE49-F238E27FC236}">
                  <a16:creationId xmlns:a16="http://schemas.microsoft.com/office/drawing/2014/main" id="{5765AB2A-57FC-9647-A5F1-3A42797BED8E}"/>
                </a:ext>
              </a:extLst>
            </p:cNvPr>
            <p:cNvSpPr>
              <a:spLocks noChangeShapeType="1"/>
            </p:cNvSpPr>
            <p:nvPr/>
          </p:nvSpPr>
          <p:spPr bwMode="auto">
            <a:xfrm>
              <a:off x="4707" y="303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55" name="Line 58">
              <a:extLst>
                <a:ext uri="{FF2B5EF4-FFF2-40B4-BE49-F238E27FC236}">
                  <a16:creationId xmlns:a16="http://schemas.microsoft.com/office/drawing/2014/main" id="{1D662A5A-250B-5C43-A940-153B333F97AE}"/>
                </a:ext>
              </a:extLst>
            </p:cNvPr>
            <p:cNvSpPr>
              <a:spLocks noChangeShapeType="1"/>
            </p:cNvSpPr>
            <p:nvPr/>
          </p:nvSpPr>
          <p:spPr bwMode="auto">
            <a:xfrm>
              <a:off x="4422" y="3034"/>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56" name="Rectangle 59">
              <a:extLst>
                <a:ext uri="{FF2B5EF4-FFF2-40B4-BE49-F238E27FC236}">
                  <a16:creationId xmlns:a16="http://schemas.microsoft.com/office/drawing/2014/main" id="{C467817D-72BB-304A-907C-15078ACB986E}"/>
                </a:ext>
              </a:extLst>
            </p:cNvPr>
            <p:cNvSpPr>
              <a:spLocks noChangeArrowheads="1"/>
            </p:cNvSpPr>
            <p:nvPr/>
          </p:nvSpPr>
          <p:spPr bwMode="auto">
            <a:xfrm>
              <a:off x="4328" y="3173"/>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57" name="Rectangle 60">
              <a:extLst>
                <a:ext uri="{FF2B5EF4-FFF2-40B4-BE49-F238E27FC236}">
                  <a16:creationId xmlns:a16="http://schemas.microsoft.com/office/drawing/2014/main" id="{C8B9E0B3-EA63-0E42-BAC5-67850547EF64}"/>
                </a:ext>
              </a:extLst>
            </p:cNvPr>
            <p:cNvSpPr>
              <a:spLocks noChangeArrowheads="1"/>
            </p:cNvSpPr>
            <p:nvPr/>
          </p:nvSpPr>
          <p:spPr bwMode="auto">
            <a:xfrm>
              <a:off x="4414" y="3173"/>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58" name="Rectangle 61">
              <a:extLst>
                <a:ext uri="{FF2B5EF4-FFF2-40B4-BE49-F238E27FC236}">
                  <a16:creationId xmlns:a16="http://schemas.microsoft.com/office/drawing/2014/main" id="{43E44E4D-C23B-D34F-9AD2-5DFAD5B50820}"/>
                </a:ext>
              </a:extLst>
            </p:cNvPr>
            <p:cNvSpPr>
              <a:spLocks noChangeArrowheads="1"/>
            </p:cNvSpPr>
            <p:nvPr/>
          </p:nvSpPr>
          <p:spPr bwMode="auto">
            <a:xfrm>
              <a:off x="4500" y="3172"/>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59" name="Rectangle 62">
              <a:extLst>
                <a:ext uri="{FF2B5EF4-FFF2-40B4-BE49-F238E27FC236}">
                  <a16:creationId xmlns:a16="http://schemas.microsoft.com/office/drawing/2014/main" id="{34AACE8E-FCF4-2846-85E1-B707176DB476}"/>
                </a:ext>
              </a:extLst>
            </p:cNvPr>
            <p:cNvSpPr>
              <a:spLocks noChangeArrowheads="1"/>
            </p:cNvSpPr>
            <p:nvPr/>
          </p:nvSpPr>
          <p:spPr bwMode="auto">
            <a:xfrm>
              <a:off x="4597" y="3170"/>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0" name="Rectangle 63">
              <a:extLst>
                <a:ext uri="{FF2B5EF4-FFF2-40B4-BE49-F238E27FC236}">
                  <a16:creationId xmlns:a16="http://schemas.microsoft.com/office/drawing/2014/main" id="{C6EFAB4C-6FC0-5A44-9BD5-6EF789ED3EA2}"/>
                </a:ext>
              </a:extLst>
            </p:cNvPr>
            <p:cNvSpPr>
              <a:spLocks noChangeArrowheads="1"/>
            </p:cNvSpPr>
            <p:nvPr/>
          </p:nvSpPr>
          <p:spPr bwMode="auto">
            <a:xfrm>
              <a:off x="4693" y="3170"/>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61" name="Line 69">
            <a:extLst>
              <a:ext uri="{FF2B5EF4-FFF2-40B4-BE49-F238E27FC236}">
                <a16:creationId xmlns:a16="http://schemas.microsoft.com/office/drawing/2014/main" id="{B12BA932-5325-874B-B19A-B088808F43F7}"/>
              </a:ext>
            </a:extLst>
          </p:cNvPr>
          <p:cNvSpPr>
            <a:spLocks noChangeShapeType="1"/>
          </p:cNvSpPr>
          <p:nvPr/>
        </p:nvSpPr>
        <p:spPr bwMode="auto">
          <a:xfrm>
            <a:off x="3089955" y="5593950"/>
            <a:ext cx="892175" cy="146050"/>
          </a:xfrm>
          <a:prstGeom prst="line">
            <a:avLst/>
          </a:prstGeom>
          <a:noFill/>
          <a:ln w="12700">
            <a:solidFill>
              <a:srgbClr val="3333CC"/>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2" name="Line 70">
            <a:extLst>
              <a:ext uri="{FF2B5EF4-FFF2-40B4-BE49-F238E27FC236}">
                <a16:creationId xmlns:a16="http://schemas.microsoft.com/office/drawing/2014/main" id="{9B0EC571-15F5-F54A-9590-2FC0C5F87261}"/>
              </a:ext>
            </a:extLst>
          </p:cNvPr>
          <p:cNvSpPr>
            <a:spLocks noChangeShapeType="1"/>
          </p:cNvSpPr>
          <p:nvPr/>
        </p:nvSpPr>
        <p:spPr bwMode="auto">
          <a:xfrm>
            <a:off x="4775880" y="5728887"/>
            <a:ext cx="1379537" cy="219075"/>
          </a:xfrm>
          <a:prstGeom prst="line">
            <a:avLst/>
          </a:prstGeom>
          <a:noFill/>
          <a:ln w="12700">
            <a:solidFill>
              <a:srgbClr val="3333CC"/>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3" name="Line 71">
            <a:extLst>
              <a:ext uri="{FF2B5EF4-FFF2-40B4-BE49-F238E27FC236}">
                <a16:creationId xmlns:a16="http://schemas.microsoft.com/office/drawing/2014/main" id="{0CC82D8C-ED1C-6E42-9BF1-DA1481F0EEE6}"/>
              </a:ext>
            </a:extLst>
          </p:cNvPr>
          <p:cNvSpPr>
            <a:spLocks noChangeShapeType="1"/>
          </p:cNvSpPr>
          <p:nvPr/>
        </p:nvSpPr>
        <p:spPr bwMode="auto">
          <a:xfrm flipV="1">
            <a:off x="7006317" y="5508225"/>
            <a:ext cx="1027113" cy="427037"/>
          </a:xfrm>
          <a:prstGeom prst="line">
            <a:avLst/>
          </a:prstGeom>
          <a:noFill/>
          <a:ln w="12700">
            <a:solidFill>
              <a:srgbClr val="3333CC"/>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4" name="Oval 72">
            <a:extLst>
              <a:ext uri="{FF2B5EF4-FFF2-40B4-BE49-F238E27FC236}">
                <a16:creationId xmlns:a16="http://schemas.microsoft.com/office/drawing/2014/main" id="{0B743518-B7A3-D649-BBB1-081C12DD5412}"/>
              </a:ext>
            </a:extLst>
          </p:cNvPr>
          <p:cNvSpPr>
            <a:spLocks noChangeArrowheads="1"/>
          </p:cNvSpPr>
          <p:nvPr/>
        </p:nvSpPr>
        <p:spPr bwMode="auto">
          <a:xfrm>
            <a:off x="2220005" y="5043087"/>
            <a:ext cx="292100" cy="244475"/>
          </a:xfrm>
          <a:prstGeom prst="ellipse">
            <a:avLst/>
          </a:prstGeom>
          <a:solidFill>
            <a:srgbClr val="FFFFFF"/>
          </a:solidFill>
          <a:ln w="12700">
            <a:solidFill>
              <a:srgbClr val="3333CC"/>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1</a:t>
            </a:r>
            <a:endParaRPr kumimoji="0" lang="en-US" alt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5" name="Oval 74">
            <a:extLst>
              <a:ext uri="{FF2B5EF4-FFF2-40B4-BE49-F238E27FC236}">
                <a16:creationId xmlns:a16="http://schemas.microsoft.com/office/drawing/2014/main" id="{DC2768BB-DD45-4E4B-BBD1-C179D968FBBA}"/>
              </a:ext>
            </a:extLst>
          </p:cNvPr>
          <p:cNvSpPr>
            <a:spLocks noChangeArrowheads="1"/>
          </p:cNvSpPr>
          <p:nvPr/>
        </p:nvSpPr>
        <p:spPr bwMode="auto">
          <a:xfrm>
            <a:off x="3329667" y="5538387"/>
            <a:ext cx="292100" cy="244475"/>
          </a:xfrm>
          <a:prstGeom prst="ellipse">
            <a:avLst/>
          </a:prstGeom>
          <a:solidFill>
            <a:srgbClr val="FFFFFF"/>
          </a:solidFill>
          <a:ln w="12700">
            <a:solidFill>
              <a:srgbClr val="3333CC"/>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a:t>
            </a:r>
            <a:endParaRPr kumimoji="0" lang="en-US" alt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6" name="Oval 75">
            <a:extLst>
              <a:ext uri="{FF2B5EF4-FFF2-40B4-BE49-F238E27FC236}">
                <a16:creationId xmlns:a16="http://schemas.microsoft.com/office/drawing/2014/main" id="{FC69D002-21E2-4843-8E47-2D7A1DFF3E9D}"/>
              </a:ext>
            </a:extLst>
          </p:cNvPr>
          <p:cNvSpPr>
            <a:spLocks noChangeArrowheads="1"/>
          </p:cNvSpPr>
          <p:nvPr/>
        </p:nvSpPr>
        <p:spPr bwMode="auto">
          <a:xfrm>
            <a:off x="4201205" y="5617762"/>
            <a:ext cx="292100" cy="244475"/>
          </a:xfrm>
          <a:prstGeom prst="ellipse">
            <a:avLst/>
          </a:prstGeom>
          <a:solidFill>
            <a:srgbClr val="FFFFFF"/>
          </a:solidFill>
          <a:ln w="12700">
            <a:solidFill>
              <a:srgbClr val="3333CC"/>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3</a:t>
            </a:r>
            <a:endParaRPr kumimoji="0" lang="en-US" alt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7" name="Oval 76">
            <a:extLst>
              <a:ext uri="{FF2B5EF4-FFF2-40B4-BE49-F238E27FC236}">
                <a16:creationId xmlns:a16="http://schemas.microsoft.com/office/drawing/2014/main" id="{81E42442-3779-D54A-9503-408605D98DA8}"/>
              </a:ext>
            </a:extLst>
          </p:cNvPr>
          <p:cNvSpPr>
            <a:spLocks noChangeArrowheads="1"/>
          </p:cNvSpPr>
          <p:nvPr/>
        </p:nvSpPr>
        <p:spPr bwMode="auto">
          <a:xfrm>
            <a:off x="5312455" y="5703487"/>
            <a:ext cx="292100" cy="244475"/>
          </a:xfrm>
          <a:prstGeom prst="ellipse">
            <a:avLst/>
          </a:prstGeom>
          <a:solidFill>
            <a:srgbClr val="FFFFFF"/>
          </a:solidFill>
          <a:ln w="12700">
            <a:solidFill>
              <a:srgbClr val="3333CC"/>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4</a:t>
            </a:r>
            <a:endParaRPr kumimoji="0" lang="en-US" alt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8" name="Oval 77">
            <a:extLst>
              <a:ext uri="{FF2B5EF4-FFF2-40B4-BE49-F238E27FC236}">
                <a16:creationId xmlns:a16="http://schemas.microsoft.com/office/drawing/2014/main" id="{B036CC3D-838C-C54C-AC10-70245E28B484}"/>
              </a:ext>
            </a:extLst>
          </p:cNvPr>
          <p:cNvSpPr>
            <a:spLocks noChangeArrowheads="1"/>
          </p:cNvSpPr>
          <p:nvPr/>
        </p:nvSpPr>
        <p:spPr bwMode="auto">
          <a:xfrm>
            <a:off x="6417355" y="6035275"/>
            <a:ext cx="292100" cy="244475"/>
          </a:xfrm>
          <a:prstGeom prst="ellipse">
            <a:avLst/>
          </a:prstGeom>
          <a:solidFill>
            <a:srgbClr val="FFFFFF"/>
          </a:solidFill>
          <a:ln w="12700">
            <a:solidFill>
              <a:srgbClr val="3333CC"/>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5</a:t>
            </a:r>
            <a:endParaRPr kumimoji="0" lang="en-US" alt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9" name="Oval 78">
            <a:extLst>
              <a:ext uri="{FF2B5EF4-FFF2-40B4-BE49-F238E27FC236}">
                <a16:creationId xmlns:a16="http://schemas.microsoft.com/office/drawing/2014/main" id="{09AB63F1-4A13-9347-B64D-46DAF636F794}"/>
              </a:ext>
            </a:extLst>
          </p:cNvPr>
          <p:cNvSpPr>
            <a:spLocks noChangeArrowheads="1"/>
          </p:cNvSpPr>
          <p:nvPr/>
        </p:nvSpPr>
        <p:spPr bwMode="auto">
          <a:xfrm>
            <a:off x="7339692" y="5605062"/>
            <a:ext cx="292100" cy="244475"/>
          </a:xfrm>
          <a:prstGeom prst="ellipse">
            <a:avLst/>
          </a:prstGeom>
          <a:solidFill>
            <a:srgbClr val="FFFFFF"/>
          </a:solidFill>
          <a:ln w="12700">
            <a:solidFill>
              <a:srgbClr val="3333CC"/>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6</a:t>
            </a:r>
            <a:endParaRPr kumimoji="0" lang="en-US" alt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70" name="Text Box 95">
            <a:extLst>
              <a:ext uri="{FF2B5EF4-FFF2-40B4-BE49-F238E27FC236}">
                <a16:creationId xmlns:a16="http://schemas.microsoft.com/office/drawing/2014/main" id="{9D22DFF5-0D8D-6349-BC46-AB22D2F2BB01}"/>
              </a:ext>
            </a:extLst>
          </p:cNvPr>
          <p:cNvSpPr txBox="1">
            <a:spLocks noChangeArrowheads="1"/>
          </p:cNvSpPr>
          <p:nvPr/>
        </p:nvSpPr>
        <p:spPr bwMode="auto">
          <a:xfrm>
            <a:off x="3485242" y="6168625"/>
            <a:ext cx="181927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Alice</a:t>
            </a:r>
            <a:r>
              <a:rPr kumimoji="0" lang="en-US" altLang="ja-JP"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 mail server</a:t>
            </a:r>
            <a:endPar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71" name="Text Box 96">
            <a:extLst>
              <a:ext uri="{FF2B5EF4-FFF2-40B4-BE49-F238E27FC236}">
                <a16:creationId xmlns:a16="http://schemas.microsoft.com/office/drawing/2014/main" id="{3CCDA2E2-AC99-0045-BA7F-F3C92F51CD14}"/>
              </a:ext>
            </a:extLst>
          </p:cNvPr>
          <p:cNvSpPr txBox="1">
            <a:spLocks noChangeArrowheads="1"/>
          </p:cNvSpPr>
          <p:nvPr/>
        </p:nvSpPr>
        <p:spPr bwMode="auto">
          <a:xfrm>
            <a:off x="5760130" y="6232125"/>
            <a:ext cx="1741487"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Bob</a:t>
            </a:r>
            <a:r>
              <a:rPr kumimoji="0" lang="en-US" altLang="ja-JP"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 mail server</a:t>
            </a:r>
            <a:endPar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72" name="Group 169">
            <a:extLst>
              <a:ext uri="{FF2B5EF4-FFF2-40B4-BE49-F238E27FC236}">
                <a16:creationId xmlns:a16="http://schemas.microsoft.com/office/drawing/2014/main" id="{6766002A-66B6-B64B-AAEB-F427F3791233}"/>
              </a:ext>
            </a:extLst>
          </p:cNvPr>
          <p:cNvGrpSpPr>
            <a:grpSpLocks/>
          </p:cNvGrpSpPr>
          <p:nvPr/>
        </p:nvGrpSpPr>
        <p:grpSpPr bwMode="auto">
          <a:xfrm>
            <a:off x="7833405" y="4908150"/>
            <a:ext cx="912812" cy="1054100"/>
            <a:chOff x="3574" y="550"/>
            <a:chExt cx="575" cy="664"/>
          </a:xfrm>
        </p:grpSpPr>
        <p:grpSp>
          <p:nvGrpSpPr>
            <p:cNvPr id="373" name="Group 170">
              <a:extLst>
                <a:ext uri="{FF2B5EF4-FFF2-40B4-BE49-F238E27FC236}">
                  <a16:creationId xmlns:a16="http://schemas.microsoft.com/office/drawing/2014/main" id="{95D43423-E726-764E-8062-2A3551E0959D}"/>
                </a:ext>
              </a:extLst>
            </p:cNvPr>
            <p:cNvGrpSpPr>
              <a:grpSpLocks/>
            </p:cNvGrpSpPr>
            <p:nvPr/>
          </p:nvGrpSpPr>
          <p:grpSpPr bwMode="auto">
            <a:xfrm>
              <a:off x="3588" y="692"/>
              <a:ext cx="561" cy="522"/>
              <a:chOff x="-44" y="1473"/>
              <a:chExt cx="981" cy="1105"/>
            </a:xfrm>
          </p:grpSpPr>
          <p:pic>
            <p:nvPicPr>
              <p:cNvPr id="376" name="Picture 171" descr="desktop_computer_stylized_medium">
                <a:extLst>
                  <a:ext uri="{FF2B5EF4-FFF2-40B4-BE49-F238E27FC236}">
                    <a16:creationId xmlns:a16="http://schemas.microsoft.com/office/drawing/2014/main" id="{5015A0EC-AAF7-5845-870F-AC72079C9D3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77" name="Freeform 172">
                <a:extLst>
                  <a:ext uri="{FF2B5EF4-FFF2-40B4-BE49-F238E27FC236}">
                    <a16:creationId xmlns:a16="http://schemas.microsoft.com/office/drawing/2014/main" id="{85F221FD-96E4-6C47-B178-8A95ACD6B795}"/>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74" name="Rectangle 115">
              <a:extLst>
                <a:ext uri="{FF2B5EF4-FFF2-40B4-BE49-F238E27FC236}">
                  <a16:creationId xmlns:a16="http://schemas.microsoft.com/office/drawing/2014/main" id="{3D96246A-1605-AF45-A4B0-F085DAAC3C51}"/>
                </a:ext>
              </a:extLst>
            </p:cNvPr>
            <p:cNvSpPr>
              <a:spLocks noChangeArrowheads="1"/>
            </p:cNvSpPr>
            <p:nvPr/>
          </p:nvSpPr>
          <p:spPr bwMode="auto">
            <a:xfrm>
              <a:off x="3611" y="576"/>
              <a:ext cx="381" cy="330"/>
            </a:xfrm>
            <a:prstGeom prst="rect">
              <a:avLst/>
            </a:prstGeom>
            <a:solidFill>
              <a:srgbClr val="CCCCFF"/>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75" name="Text Box 116">
              <a:extLst>
                <a:ext uri="{FF2B5EF4-FFF2-40B4-BE49-F238E27FC236}">
                  <a16:creationId xmlns:a16="http://schemas.microsoft.com/office/drawing/2014/main" id="{5136D042-DF2A-484C-9882-7FBDD9644725}"/>
                </a:ext>
              </a:extLst>
            </p:cNvPr>
            <p:cNvSpPr txBox="1">
              <a:spLocks noChangeArrowheads="1"/>
            </p:cNvSpPr>
            <p:nvPr/>
          </p:nvSpPr>
          <p:spPr bwMode="auto">
            <a:xfrm>
              <a:off x="3574" y="550"/>
              <a:ext cx="436" cy="3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user</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agent</a:t>
              </a:r>
              <a:endParaRPr kumimoji="0" lang="en-US" alt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78" name="Rectangle 3">
            <a:extLst>
              <a:ext uri="{FF2B5EF4-FFF2-40B4-BE49-F238E27FC236}">
                <a16:creationId xmlns:a16="http://schemas.microsoft.com/office/drawing/2014/main" id="{9BFC42AA-8BB5-8E46-A741-D3C4DA9BB457}"/>
              </a:ext>
            </a:extLst>
          </p:cNvPr>
          <p:cNvSpPr txBox="1">
            <a:spLocks noChangeArrowheads="1"/>
          </p:cNvSpPr>
          <p:nvPr/>
        </p:nvSpPr>
        <p:spPr>
          <a:xfrm>
            <a:off x="728885" y="2279968"/>
            <a:ext cx="5071156" cy="1103364"/>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2) Alice’</a:t>
            </a:r>
            <a:r>
              <a:rPr kumimoji="0" lang="en-US" altLang="ja-JP"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 UA sends message to her mail server using SMTP; message placed in message queue</a:t>
            </a:r>
          </a:p>
        </p:txBody>
      </p:sp>
      <p:sp>
        <p:nvSpPr>
          <p:cNvPr id="379" name="Rectangle 3">
            <a:extLst>
              <a:ext uri="{FF2B5EF4-FFF2-40B4-BE49-F238E27FC236}">
                <a16:creationId xmlns:a16="http://schemas.microsoft.com/office/drawing/2014/main" id="{F0BDE075-A22F-B64C-827B-4198952A13ED}"/>
              </a:ext>
            </a:extLst>
          </p:cNvPr>
          <p:cNvSpPr txBox="1">
            <a:spLocks noChangeArrowheads="1"/>
          </p:cNvSpPr>
          <p:nvPr/>
        </p:nvSpPr>
        <p:spPr>
          <a:xfrm>
            <a:off x="739565" y="3432318"/>
            <a:ext cx="5448733" cy="1089177"/>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3) client side of SMTP at mail server opens TCP connection with Bob’</a:t>
            </a:r>
            <a:r>
              <a:rPr kumimoji="0" lang="en-US" altLang="ja-JP"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 mail server</a:t>
            </a: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380" name="Rectangle 4">
            <a:extLst>
              <a:ext uri="{FF2B5EF4-FFF2-40B4-BE49-F238E27FC236}">
                <a16:creationId xmlns:a16="http://schemas.microsoft.com/office/drawing/2014/main" id="{DFD69930-AC55-F14B-9151-A849CFC023A8}"/>
              </a:ext>
            </a:extLst>
          </p:cNvPr>
          <p:cNvSpPr txBox="1">
            <a:spLocks noChangeArrowheads="1"/>
          </p:cNvSpPr>
          <p:nvPr/>
        </p:nvSpPr>
        <p:spPr>
          <a:xfrm>
            <a:off x="6633422" y="2275557"/>
            <a:ext cx="3810000" cy="828675"/>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5) Bob’</a:t>
            </a:r>
            <a:r>
              <a:rPr kumimoji="0" lang="en-US" altLang="ja-JP"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 mail server places the message in Bob’s mailbox</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endParaRPr kumimoji="0" lang="en-US" altLang="en-US" sz="2400" b="0" i="0" u="none" strike="noStrike" kern="1200" cap="none" spc="0" normalizeH="0" baseline="0" noProof="0" dirty="0">
              <a:ln>
                <a:noFill/>
              </a:ln>
              <a:solidFill>
                <a:prstClr val="black"/>
              </a:solidFill>
              <a:effectLst/>
              <a:uLnTx/>
              <a:uFillTx/>
              <a:latin typeface="Gill Sans MT" panose="020B0502020104020203" pitchFamily="34" charset="77"/>
              <a:ea typeface="ＭＳ Ｐゴシック" panose="020B0600070205080204" pitchFamily="34" charset="-128"/>
              <a:cs typeface="+mn-cs"/>
            </a:endParaRPr>
          </a:p>
        </p:txBody>
      </p:sp>
      <p:sp>
        <p:nvSpPr>
          <p:cNvPr id="381" name="Rectangle 4">
            <a:extLst>
              <a:ext uri="{FF2B5EF4-FFF2-40B4-BE49-F238E27FC236}">
                <a16:creationId xmlns:a16="http://schemas.microsoft.com/office/drawing/2014/main" id="{66D50C27-F2A0-6446-B161-62594C2D18D6}"/>
              </a:ext>
            </a:extLst>
          </p:cNvPr>
          <p:cNvSpPr txBox="1">
            <a:spLocks noChangeArrowheads="1"/>
          </p:cNvSpPr>
          <p:nvPr/>
        </p:nvSpPr>
        <p:spPr>
          <a:xfrm>
            <a:off x="6630762" y="3460095"/>
            <a:ext cx="3810000" cy="828675"/>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6) Bob invokes his user agent to read message</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endParaRPr kumimoji="0" lang="en-US" altLang="en-US" sz="2200" b="0" i="0" u="none" strike="noStrike" kern="1200" cap="none" spc="0" normalizeH="0" baseline="0" noProof="0" dirty="0">
              <a:ln>
                <a:noFill/>
              </a:ln>
              <a:solidFill>
                <a:prstClr val="black"/>
              </a:solidFill>
              <a:effectLst/>
              <a:uLnTx/>
              <a:uFillTx/>
              <a:latin typeface="Gill Sans MT" panose="020B0502020104020203" pitchFamily="34" charset="77"/>
              <a:ea typeface="ＭＳ Ｐゴシック" panose="020B0600070205080204" pitchFamily="34" charset="-128"/>
              <a:cs typeface="+mn-cs"/>
            </a:endParaRPr>
          </a:p>
        </p:txBody>
      </p:sp>
      <p:sp>
        <p:nvSpPr>
          <p:cNvPr id="132" name="Slide Number Placeholder 2">
            <a:extLst>
              <a:ext uri="{FF2B5EF4-FFF2-40B4-BE49-F238E27FC236}">
                <a16:creationId xmlns:a16="http://schemas.microsoft.com/office/drawing/2014/main" id="{FB96421F-FAF9-4A47-A990-FB1764E1CE10}"/>
              </a:ext>
            </a:extLst>
          </p:cNvPr>
          <p:cNvSpPr>
            <a:spLocks noGrp="1"/>
          </p:cNvSpPr>
          <p:nvPr>
            <p:ph type="sldNum" sz="quarter" idx="4"/>
          </p:nvPr>
        </p:nvSpPr>
        <p:spPr>
          <a:xfrm>
            <a:off x="9219616" y="6443089"/>
            <a:ext cx="2743200" cy="365125"/>
          </a:xfrm>
        </p:spPr>
        <p:txBody>
          <a:bodyPr/>
          <a:lstStyle/>
          <a:p>
            <a:r>
              <a:rPr lang="en-US" dirty="0"/>
              <a:t>Application Layer: 2-</a:t>
            </a:r>
            <a:fld id="{C4204591-24BD-A542-B9D5-F8D8A88D2FEE}" type="slidenum">
              <a:rPr lang="en-US" smtClean="0"/>
              <a:pPr/>
              <a:t>58</a:t>
            </a:fld>
            <a:endParaRPr lang="en-US" dirty="0"/>
          </a:p>
        </p:txBody>
      </p:sp>
    </p:spTree>
    <p:extLst>
      <p:ext uri="{BB962C8B-B14F-4D97-AF65-F5344CB8AC3E}">
        <p14:creationId xmlns:p14="http://schemas.microsoft.com/office/powerpoint/2010/main" val="204054044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378"/>
                                        </p:tgtEl>
                                        <p:attrNameLst>
                                          <p:attrName>style.visibility</p:attrName>
                                        </p:attrNameLst>
                                      </p:cBhvr>
                                      <p:to>
                                        <p:strVal val="visible"/>
                                      </p:to>
                                    </p:set>
                                    <p:animEffect transition="in" filter="dissolve">
                                      <p:cBhvr>
                                        <p:cTn id="7" dur="500"/>
                                        <p:tgtEl>
                                          <p:spTgt spid="378"/>
                                        </p:tgtEl>
                                      </p:cBhvr>
                                    </p:animEffect>
                                  </p:childTnLst>
                                </p:cTn>
                              </p:par>
                              <p:par>
                                <p:cTn id="8" presetID="9" presetClass="entr" presetSubtype="0" fill="hold" grpId="0" nodeType="withEffect">
                                  <p:stCondLst>
                                    <p:cond delay="0"/>
                                  </p:stCondLst>
                                  <p:childTnLst>
                                    <p:set>
                                      <p:cBhvr>
                                        <p:cTn id="9" dur="1" fill="hold">
                                          <p:stCondLst>
                                            <p:cond delay="0"/>
                                          </p:stCondLst>
                                        </p:cTn>
                                        <p:tgtEl>
                                          <p:spTgt spid="361"/>
                                        </p:tgtEl>
                                        <p:attrNameLst>
                                          <p:attrName>style.visibility</p:attrName>
                                        </p:attrNameLst>
                                      </p:cBhvr>
                                      <p:to>
                                        <p:strVal val="visible"/>
                                      </p:to>
                                    </p:set>
                                    <p:animEffect transition="in" filter="dissolve">
                                      <p:cBhvr>
                                        <p:cTn id="10" dur="500"/>
                                        <p:tgtEl>
                                          <p:spTgt spid="361"/>
                                        </p:tgtEl>
                                      </p:cBhvr>
                                    </p:animEffect>
                                  </p:childTnLst>
                                </p:cTn>
                              </p:par>
                              <p:par>
                                <p:cTn id="11" presetID="9" presetClass="entr" presetSubtype="0" fill="hold" grpId="0" nodeType="withEffect">
                                  <p:stCondLst>
                                    <p:cond delay="0"/>
                                  </p:stCondLst>
                                  <p:childTnLst>
                                    <p:set>
                                      <p:cBhvr>
                                        <p:cTn id="12" dur="1" fill="hold">
                                          <p:stCondLst>
                                            <p:cond delay="0"/>
                                          </p:stCondLst>
                                        </p:cTn>
                                        <p:tgtEl>
                                          <p:spTgt spid="365"/>
                                        </p:tgtEl>
                                        <p:attrNameLst>
                                          <p:attrName>style.visibility</p:attrName>
                                        </p:attrNameLst>
                                      </p:cBhvr>
                                      <p:to>
                                        <p:strVal val="visible"/>
                                      </p:to>
                                    </p:set>
                                    <p:animEffect transition="in" filter="dissolve">
                                      <p:cBhvr>
                                        <p:cTn id="13" dur="500"/>
                                        <p:tgtEl>
                                          <p:spTgt spid="365"/>
                                        </p:tgtEl>
                                      </p:cBhvr>
                                    </p:animEffect>
                                  </p:childTnLst>
                                </p:cTn>
                              </p:par>
                            </p:childTnLst>
                          </p:cTn>
                        </p:par>
                      </p:childTnLst>
                    </p:cTn>
                  </p:par>
                  <p:par>
                    <p:cTn id="14" fill="hold">
                      <p:stCondLst>
                        <p:cond delay="indefinite"/>
                      </p:stCondLst>
                      <p:childTnLst>
                        <p:par>
                          <p:cTn id="15" fill="hold">
                            <p:stCondLst>
                              <p:cond delay="0"/>
                            </p:stCondLst>
                            <p:childTnLst>
                              <p:par>
                                <p:cTn id="16" presetID="9" presetClass="entr" presetSubtype="0" fill="hold" grpId="0" nodeType="clickEffect">
                                  <p:stCondLst>
                                    <p:cond delay="0"/>
                                  </p:stCondLst>
                                  <p:childTnLst>
                                    <p:set>
                                      <p:cBhvr>
                                        <p:cTn id="17" dur="1" fill="hold">
                                          <p:stCondLst>
                                            <p:cond delay="0"/>
                                          </p:stCondLst>
                                        </p:cTn>
                                        <p:tgtEl>
                                          <p:spTgt spid="366"/>
                                        </p:tgtEl>
                                        <p:attrNameLst>
                                          <p:attrName>style.visibility</p:attrName>
                                        </p:attrNameLst>
                                      </p:cBhvr>
                                      <p:to>
                                        <p:strVal val="visible"/>
                                      </p:to>
                                    </p:set>
                                    <p:animEffect transition="in" filter="dissolve">
                                      <p:cBhvr>
                                        <p:cTn id="18" dur="500"/>
                                        <p:tgtEl>
                                          <p:spTgt spid="366"/>
                                        </p:tgtEl>
                                      </p:cBhvr>
                                    </p:animEffect>
                                  </p:childTnLst>
                                </p:cTn>
                              </p:par>
                              <p:par>
                                <p:cTn id="19" presetID="9" presetClass="entr" presetSubtype="0" fill="hold" grpId="0" nodeType="withEffect">
                                  <p:stCondLst>
                                    <p:cond delay="0"/>
                                  </p:stCondLst>
                                  <p:childTnLst>
                                    <p:set>
                                      <p:cBhvr>
                                        <p:cTn id="20" dur="1" fill="hold">
                                          <p:stCondLst>
                                            <p:cond delay="0"/>
                                          </p:stCondLst>
                                        </p:cTn>
                                        <p:tgtEl>
                                          <p:spTgt spid="379"/>
                                        </p:tgtEl>
                                        <p:attrNameLst>
                                          <p:attrName>style.visibility</p:attrName>
                                        </p:attrNameLst>
                                      </p:cBhvr>
                                      <p:to>
                                        <p:strVal val="visible"/>
                                      </p:to>
                                    </p:set>
                                    <p:animEffect transition="in" filter="dissolve">
                                      <p:cBhvr>
                                        <p:cTn id="21" dur="500"/>
                                        <p:tgtEl>
                                          <p:spTgt spid="379"/>
                                        </p:tgtEl>
                                      </p:cBhvr>
                                    </p:animEffect>
                                  </p:childTnLst>
                                </p:cTn>
                              </p:par>
                            </p:childTnLst>
                          </p:cTn>
                        </p:par>
                      </p:childTnLst>
                    </p:cTn>
                  </p:par>
                  <p:par>
                    <p:cTn id="22" fill="hold">
                      <p:stCondLst>
                        <p:cond delay="indefinite"/>
                      </p:stCondLst>
                      <p:childTnLst>
                        <p:par>
                          <p:cTn id="23" fill="hold">
                            <p:stCondLst>
                              <p:cond delay="0"/>
                            </p:stCondLst>
                            <p:childTnLst>
                              <p:par>
                                <p:cTn id="24" presetID="9" presetClass="entr" presetSubtype="0" fill="hold" grpId="0" nodeType="clickEffect">
                                  <p:stCondLst>
                                    <p:cond delay="0"/>
                                  </p:stCondLst>
                                  <p:childTnLst>
                                    <p:set>
                                      <p:cBhvr>
                                        <p:cTn id="25" dur="1" fill="hold">
                                          <p:stCondLst>
                                            <p:cond delay="0"/>
                                          </p:stCondLst>
                                        </p:cTn>
                                        <p:tgtEl>
                                          <p:spTgt spid="79"/>
                                        </p:tgtEl>
                                        <p:attrNameLst>
                                          <p:attrName>style.visibility</p:attrName>
                                        </p:attrNameLst>
                                      </p:cBhvr>
                                      <p:to>
                                        <p:strVal val="visible"/>
                                      </p:to>
                                    </p:set>
                                    <p:animEffect transition="in" filter="dissolve">
                                      <p:cBhvr>
                                        <p:cTn id="26" dur="500"/>
                                        <p:tgtEl>
                                          <p:spTgt spid="79"/>
                                        </p:tgtEl>
                                      </p:cBhvr>
                                    </p:animEffect>
                                  </p:childTnLst>
                                </p:cTn>
                              </p:par>
                              <p:par>
                                <p:cTn id="27" presetID="9" presetClass="entr" presetSubtype="0" fill="hold" grpId="0" nodeType="withEffect">
                                  <p:stCondLst>
                                    <p:cond delay="0"/>
                                  </p:stCondLst>
                                  <p:childTnLst>
                                    <p:set>
                                      <p:cBhvr>
                                        <p:cTn id="28" dur="1" fill="hold">
                                          <p:stCondLst>
                                            <p:cond delay="0"/>
                                          </p:stCondLst>
                                        </p:cTn>
                                        <p:tgtEl>
                                          <p:spTgt spid="362"/>
                                        </p:tgtEl>
                                        <p:attrNameLst>
                                          <p:attrName>style.visibility</p:attrName>
                                        </p:attrNameLst>
                                      </p:cBhvr>
                                      <p:to>
                                        <p:strVal val="visible"/>
                                      </p:to>
                                    </p:set>
                                    <p:animEffect transition="in" filter="dissolve">
                                      <p:cBhvr>
                                        <p:cTn id="29" dur="500"/>
                                        <p:tgtEl>
                                          <p:spTgt spid="362"/>
                                        </p:tgtEl>
                                      </p:cBhvr>
                                    </p:animEffect>
                                  </p:childTnLst>
                                </p:cTn>
                              </p:par>
                              <p:par>
                                <p:cTn id="30" presetID="9" presetClass="entr" presetSubtype="0" fill="hold" grpId="0" nodeType="withEffect">
                                  <p:stCondLst>
                                    <p:cond delay="0"/>
                                  </p:stCondLst>
                                  <p:childTnLst>
                                    <p:set>
                                      <p:cBhvr>
                                        <p:cTn id="31" dur="1" fill="hold">
                                          <p:stCondLst>
                                            <p:cond delay="0"/>
                                          </p:stCondLst>
                                        </p:cTn>
                                        <p:tgtEl>
                                          <p:spTgt spid="367"/>
                                        </p:tgtEl>
                                        <p:attrNameLst>
                                          <p:attrName>style.visibility</p:attrName>
                                        </p:attrNameLst>
                                      </p:cBhvr>
                                      <p:to>
                                        <p:strVal val="visible"/>
                                      </p:to>
                                    </p:set>
                                    <p:animEffect transition="in" filter="dissolve">
                                      <p:cBhvr>
                                        <p:cTn id="32" dur="500"/>
                                        <p:tgtEl>
                                          <p:spTgt spid="367"/>
                                        </p:tgtEl>
                                      </p:cBhvr>
                                    </p:animEffect>
                                  </p:childTnLst>
                                </p:cTn>
                              </p:par>
                            </p:childTnLst>
                          </p:cTn>
                        </p:par>
                      </p:childTnLst>
                    </p:cTn>
                  </p:par>
                  <p:par>
                    <p:cTn id="33" fill="hold">
                      <p:stCondLst>
                        <p:cond delay="indefinite"/>
                      </p:stCondLst>
                      <p:childTnLst>
                        <p:par>
                          <p:cTn id="34" fill="hold">
                            <p:stCondLst>
                              <p:cond delay="0"/>
                            </p:stCondLst>
                            <p:childTnLst>
                              <p:par>
                                <p:cTn id="35" presetID="9" presetClass="entr" presetSubtype="0" fill="hold" grpId="0" nodeType="clickEffect">
                                  <p:stCondLst>
                                    <p:cond delay="0"/>
                                  </p:stCondLst>
                                  <p:childTnLst>
                                    <p:set>
                                      <p:cBhvr>
                                        <p:cTn id="36" dur="1" fill="hold">
                                          <p:stCondLst>
                                            <p:cond delay="0"/>
                                          </p:stCondLst>
                                        </p:cTn>
                                        <p:tgtEl>
                                          <p:spTgt spid="368"/>
                                        </p:tgtEl>
                                        <p:attrNameLst>
                                          <p:attrName>style.visibility</p:attrName>
                                        </p:attrNameLst>
                                      </p:cBhvr>
                                      <p:to>
                                        <p:strVal val="visible"/>
                                      </p:to>
                                    </p:set>
                                    <p:animEffect transition="in" filter="dissolve">
                                      <p:cBhvr>
                                        <p:cTn id="37" dur="500"/>
                                        <p:tgtEl>
                                          <p:spTgt spid="368"/>
                                        </p:tgtEl>
                                      </p:cBhvr>
                                    </p:animEffect>
                                  </p:childTnLst>
                                </p:cTn>
                              </p:par>
                              <p:par>
                                <p:cTn id="38" presetID="9" presetClass="entr" presetSubtype="0" fill="hold" grpId="0" nodeType="withEffect">
                                  <p:stCondLst>
                                    <p:cond delay="0"/>
                                  </p:stCondLst>
                                  <p:childTnLst>
                                    <p:set>
                                      <p:cBhvr>
                                        <p:cTn id="39" dur="1" fill="hold">
                                          <p:stCondLst>
                                            <p:cond delay="0"/>
                                          </p:stCondLst>
                                        </p:cTn>
                                        <p:tgtEl>
                                          <p:spTgt spid="380"/>
                                        </p:tgtEl>
                                        <p:attrNameLst>
                                          <p:attrName>style.visibility</p:attrName>
                                        </p:attrNameLst>
                                      </p:cBhvr>
                                      <p:to>
                                        <p:strVal val="visible"/>
                                      </p:to>
                                    </p:set>
                                    <p:animEffect transition="in" filter="dissolve">
                                      <p:cBhvr>
                                        <p:cTn id="40" dur="500"/>
                                        <p:tgtEl>
                                          <p:spTgt spid="380"/>
                                        </p:tgtEl>
                                      </p:cBhvr>
                                    </p:animEffect>
                                  </p:childTnLst>
                                </p:cTn>
                              </p:par>
                            </p:childTnLst>
                          </p:cTn>
                        </p:par>
                      </p:childTnLst>
                    </p:cTn>
                  </p:par>
                  <p:par>
                    <p:cTn id="41" fill="hold">
                      <p:stCondLst>
                        <p:cond delay="indefinite"/>
                      </p:stCondLst>
                      <p:childTnLst>
                        <p:par>
                          <p:cTn id="42" fill="hold">
                            <p:stCondLst>
                              <p:cond delay="0"/>
                            </p:stCondLst>
                            <p:childTnLst>
                              <p:par>
                                <p:cTn id="43" presetID="9" presetClass="entr" presetSubtype="0" fill="hold" grpId="0" nodeType="clickEffect">
                                  <p:stCondLst>
                                    <p:cond delay="0"/>
                                  </p:stCondLst>
                                  <p:childTnLst>
                                    <p:set>
                                      <p:cBhvr>
                                        <p:cTn id="44" dur="1" fill="hold">
                                          <p:stCondLst>
                                            <p:cond delay="0"/>
                                          </p:stCondLst>
                                        </p:cTn>
                                        <p:tgtEl>
                                          <p:spTgt spid="381"/>
                                        </p:tgtEl>
                                        <p:attrNameLst>
                                          <p:attrName>style.visibility</p:attrName>
                                        </p:attrNameLst>
                                      </p:cBhvr>
                                      <p:to>
                                        <p:strVal val="visible"/>
                                      </p:to>
                                    </p:set>
                                    <p:animEffect transition="in" filter="dissolve">
                                      <p:cBhvr>
                                        <p:cTn id="45" dur="500"/>
                                        <p:tgtEl>
                                          <p:spTgt spid="381"/>
                                        </p:tgtEl>
                                      </p:cBhvr>
                                    </p:animEffect>
                                  </p:childTnLst>
                                </p:cTn>
                              </p:par>
                              <p:par>
                                <p:cTn id="46" presetID="9" presetClass="entr" presetSubtype="0" fill="hold" grpId="0" nodeType="withEffect">
                                  <p:stCondLst>
                                    <p:cond delay="0"/>
                                  </p:stCondLst>
                                  <p:childTnLst>
                                    <p:set>
                                      <p:cBhvr>
                                        <p:cTn id="47" dur="1" fill="hold">
                                          <p:stCondLst>
                                            <p:cond delay="0"/>
                                          </p:stCondLst>
                                        </p:cTn>
                                        <p:tgtEl>
                                          <p:spTgt spid="363"/>
                                        </p:tgtEl>
                                        <p:attrNameLst>
                                          <p:attrName>style.visibility</p:attrName>
                                        </p:attrNameLst>
                                      </p:cBhvr>
                                      <p:to>
                                        <p:strVal val="visible"/>
                                      </p:to>
                                    </p:set>
                                    <p:animEffect transition="in" filter="dissolve">
                                      <p:cBhvr>
                                        <p:cTn id="48" dur="500"/>
                                        <p:tgtEl>
                                          <p:spTgt spid="363"/>
                                        </p:tgtEl>
                                      </p:cBhvr>
                                    </p:animEffect>
                                  </p:childTnLst>
                                </p:cTn>
                              </p:par>
                              <p:par>
                                <p:cTn id="49" presetID="9" presetClass="entr" presetSubtype="0" fill="hold" grpId="0" nodeType="withEffect">
                                  <p:stCondLst>
                                    <p:cond delay="0"/>
                                  </p:stCondLst>
                                  <p:childTnLst>
                                    <p:set>
                                      <p:cBhvr>
                                        <p:cTn id="50" dur="1" fill="hold">
                                          <p:stCondLst>
                                            <p:cond delay="0"/>
                                          </p:stCondLst>
                                        </p:cTn>
                                        <p:tgtEl>
                                          <p:spTgt spid="369"/>
                                        </p:tgtEl>
                                        <p:attrNameLst>
                                          <p:attrName>style.visibility</p:attrName>
                                        </p:attrNameLst>
                                      </p:cBhvr>
                                      <p:to>
                                        <p:strVal val="visible"/>
                                      </p:to>
                                    </p:set>
                                    <p:animEffect transition="in" filter="dissolve">
                                      <p:cBhvr>
                                        <p:cTn id="51" dur="500"/>
                                        <p:tgtEl>
                                          <p:spTgt spid="36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9" grpId="0"/>
      <p:bldP spid="361" grpId="0" animBg="1"/>
      <p:bldP spid="362" grpId="0" animBg="1"/>
      <p:bldP spid="363" grpId="0" animBg="1"/>
      <p:bldP spid="365" grpId="0" animBg="1"/>
      <p:bldP spid="366" grpId="0" animBg="1"/>
      <p:bldP spid="367" grpId="0" animBg="1"/>
      <p:bldP spid="368" grpId="0" animBg="1"/>
      <p:bldP spid="369" grpId="0" animBg="1"/>
      <p:bldP spid="378" grpId="0"/>
      <p:bldP spid="379" grpId="0"/>
      <p:bldP spid="380" grpId="0"/>
      <p:bldP spid="381" grpId="0"/>
    </p:bld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289325"/>
            <a:ext cx="10515600" cy="894622"/>
          </a:xfrm>
        </p:spPr>
        <p:txBody>
          <a:bodyPr>
            <a:normAutofit/>
          </a:bodyPr>
          <a:lstStyle/>
          <a:p>
            <a:r>
              <a:rPr lang="en-US" altLang="en-US" sz="4400" dirty="0">
                <a:ea typeface="ＭＳ Ｐゴシック" panose="020B0600070205080204" pitchFamily="34" charset="-128"/>
              </a:rPr>
              <a:t>Sample SMTP interaction</a:t>
            </a:r>
            <a:endParaRPr lang="en-US" sz="4400" dirty="0"/>
          </a:p>
        </p:txBody>
      </p:sp>
      <p:sp>
        <p:nvSpPr>
          <p:cNvPr id="133" name="Rectangle 3">
            <a:extLst>
              <a:ext uri="{FF2B5EF4-FFF2-40B4-BE49-F238E27FC236}">
                <a16:creationId xmlns:a16="http://schemas.microsoft.com/office/drawing/2014/main" id="{D5CD8C7F-9F1D-3848-BEE3-38D59C4030C6}"/>
              </a:ext>
            </a:extLst>
          </p:cNvPr>
          <p:cNvSpPr>
            <a:spLocks noChangeArrowheads="1"/>
          </p:cNvSpPr>
          <p:nvPr/>
        </p:nvSpPr>
        <p:spPr bwMode="auto">
          <a:xfrm>
            <a:off x="1160995" y="1183947"/>
            <a:ext cx="9870010" cy="51706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2200" b="1"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rPr>
              <a:t>     S: 220 hamburger.edu </a:t>
            </a:r>
          </a:p>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2200" b="1"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rPr>
              <a:t>     C: HELO crepes.fr </a:t>
            </a:r>
          </a:p>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2200" b="1"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rPr>
              <a:t>     S: 250  Hello crepes.fr, pleased to meet you </a:t>
            </a:r>
          </a:p>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2200" b="1"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rPr>
              <a:t>     C: MAIL FROM: &lt;alice@crepes.fr&gt; </a:t>
            </a:r>
          </a:p>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2200" b="1"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rPr>
              <a:t>     S: 250 alice@crepes.fr... Sender ok </a:t>
            </a:r>
          </a:p>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2200" b="1"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rPr>
              <a:t>     C: RCPT TO: &lt;bob@hamburger.edu&gt; </a:t>
            </a:r>
          </a:p>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2200" b="1"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rPr>
              <a:t>     S: 250 bob@hamburger.edu ... Recipient ok </a:t>
            </a:r>
          </a:p>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2200" b="1"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rPr>
              <a:t>     C: DATA </a:t>
            </a:r>
          </a:p>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2200" b="1"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rPr>
              <a:t>     S: 354 Enter mail, end with "." on a line by itself </a:t>
            </a:r>
          </a:p>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2200" b="1"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rPr>
              <a:t>     C: Do you like ketchup? </a:t>
            </a:r>
          </a:p>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2200" b="1"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rPr>
              <a:t>     C: How about pickles? </a:t>
            </a:r>
          </a:p>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2200" b="1"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rPr>
              <a:t>     C: . </a:t>
            </a:r>
          </a:p>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2200" b="1"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rPr>
              <a:t>     S: 250 Message accepted for delivery </a:t>
            </a:r>
          </a:p>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2200" b="1"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rPr>
              <a:t>     C: QUIT </a:t>
            </a:r>
          </a:p>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2200" b="1"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rPr>
              <a:t>     S: 221 hamburger.edu closing connection</a:t>
            </a:r>
            <a:endParaRPr kumimoji="0" lang="en-US" altLang="en-US" sz="22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2" name="Rectangle 1">
            <a:extLst>
              <a:ext uri="{FF2B5EF4-FFF2-40B4-BE49-F238E27FC236}">
                <a16:creationId xmlns:a16="http://schemas.microsoft.com/office/drawing/2014/main" id="{CD537EC8-F0B4-B942-8A93-7FB748DF2F45}"/>
              </a:ext>
            </a:extLst>
          </p:cNvPr>
          <p:cNvSpPr/>
          <p:nvPr/>
        </p:nvSpPr>
        <p:spPr>
          <a:xfrm>
            <a:off x="1978429" y="1587732"/>
            <a:ext cx="8994370" cy="72320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 name="Rectangle 5">
            <a:extLst>
              <a:ext uri="{FF2B5EF4-FFF2-40B4-BE49-F238E27FC236}">
                <a16:creationId xmlns:a16="http://schemas.microsoft.com/office/drawing/2014/main" id="{F0194776-169D-9F43-BA8B-FB29B42EC638}"/>
              </a:ext>
            </a:extLst>
          </p:cNvPr>
          <p:cNvSpPr/>
          <p:nvPr/>
        </p:nvSpPr>
        <p:spPr>
          <a:xfrm>
            <a:off x="1981200" y="2213956"/>
            <a:ext cx="8994370" cy="76199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7" name="Rectangle 6">
            <a:extLst>
              <a:ext uri="{FF2B5EF4-FFF2-40B4-BE49-F238E27FC236}">
                <a16:creationId xmlns:a16="http://schemas.microsoft.com/office/drawing/2014/main" id="{B7064521-6B03-5B46-A46A-56B82F1B8EC5}"/>
              </a:ext>
            </a:extLst>
          </p:cNvPr>
          <p:cNvSpPr/>
          <p:nvPr/>
        </p:nvSpPr>
        <p:spPr>
          <a:xfrm>
            <a:off x="2000594" y="2931622"/>
            <a:ext cx="8994370" cy="64839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8" name="Rectangle 7">
            <a:extLst>
              <a:ext uri="{FF2B5EF4-FFF2-40B4-BE49-F238E27FC236}">
                <a16:creationId xmlns:a16="http://schemas.microsoft.com/office/drawing/2014/main" id="{3E38ED0F-A82C-EF4D-B01A-1798192BFFB8}"/>
              </a:ext>
            </a:extLst>
          </p:cNvPr>
          <p:cNvSpPr/>
          <p:nvPr/>
        </p:nvSpPr>
        <p:spPr>
          <a:xfrm>
            <a:off x="2019991" y="3566160"/>
            <a:ext cx="8994370" cy="75645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0" name="Rectangle 9">
            <a:extLst>
              <a:ext uri="{FF2B5EF4-FFF2-40B4-BE49-F238E27FC236}">
                <a16:creationId xmlns:a16="http://schemas.microsoft.com/office/drawing/2014/main" id="{6C87EB37-81D8-C644-9E7C-178AB0D0876D}"/>
              </a:ext>
            </a:extLst>
          </p:cNvPr>
          <p:cNvSpPr/>
          <p:nvPr/>
        </p:nvSpPr>
        <p:spPr>
          <a:xfrm>
            <a:off x="1956261" y="4283824"/>
            <a:ext cx="8994370" cy="126907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1" name="Rectangle 10">
            <a:extLst>
              <a:ext uri="{FF2B5EF4-FFF2-40B4-BE49-F238E27FC236}">
                <a16:creationId xmlns:a16="http://schemas.microsoft.com/office/drawing/2014/main" id="{E22AB7A7-0B80-B04C-8B1E-5378A69CED06}"/>
              </a:ext>
            </a:extLst>
          </p:cNvPr>
          <p:cNvSpPr/>
          <p:nvPr/>
        </p:nvSpPr>
        <p:spPr>
          <a:xfrm>
            <a:off x="1856507" y="5469775"/>
            <a:ext cx="8994370" cy="77585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2" name="Slide Number Placeholder 2">
            <a:extLst>
              <a:ext uri="{FF2B5EF4-FFF2-40B4-BE49-F238E27FC236}">
                <a16:creationId xmlns:a16="http://schemas.microsoft.com/office/drawing/2014/main" id="{01A32920-24D5-DF48-A91B-0520F9191E7C}"/>
              </a:ext>
            </a:extLst>
          </p:cNvPr>
          <p:cNvSpPr>
            <a:spLocks noGrp="1"/>
          </p:cNvSpPr>
          <p:nvPr>
            <p:ph type="sldNum" sz="quarter" idx="4"/>
          </p:nvPr>
        </p:nvSpPr>
        <p:spPr>
          <a:xfrm>
            <a:off x="9219616" y="6443089"/>
            <a:ext cx="2743200" cy="365125"/>
          </a:xfrm>
        </p:spPr>
        <p:txBody>
          <a:bodyPr/>
          <a:lstStyle/>
          <a:p>
            <a:r>
              <a:rPr lang="en-US" dirty="0"/>
              <a:t>Application Layer: 2-</a:t>
            </a:r>
            <a:fld id="{C4204591-24BD-A542-B9D5-F8D8A88D2FEE}" type="slidenum">
              <a:rPr lang="en-US" smtClean="0"/>
              <a:pPr/>
              <a:t>59</a:t>
            </a:fld>
            <a:endParaRPr lang="en-US" dirty="0"/>
          </a:p>
        </p:txBody>
      </p:sp>
    </p:spTree>
    <p:extLst>
      <p:ext uri="{BB962C8B-B14F-4D97-AF65-F5344CB8AC3E}">
        <p14:creationId xmlns:p14="http://schemas.microsoft.com/office/powerpoint/2010/main" val="417244618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xit" presetSubtype="0" fill="hold" grpId="0" nodeType="clickEffect">
                                  <p:stCondLst>
                                    <p:cond delay="0"/>
                                  </p:stCondLst>
                                  <p:childTnLst>
                                    <p:animEffect transition="out" filter="dissolve">
                                      <p:cBhvr>
                                        <p:cTn id="6" dur="500"/>
                                        <p:tgtEl>
                                          <p:spTgt spid="2"/>
                                        </p:tgtEl>
                                      </p:cBhvr>
                                    </p:animEffect>
                                    <p:set>
                                      <p:cBhvr>
                                        <p:cTn id="7" dur="1" fill="hold">
                                          <p:stCondLst>
                                            <p:cond delay="499"/>
                                          </p:stCondLst>
                                        </p:cTn>
                                        <p:tgtEl>
                                          <p:spTgt spid="2"/>
                                        </p:tgtEl>
                                        <p:attrNameLst>
                                          <p:attrName>style.visibility</p:attrName>
                                        </p:attrNameLst>
                                      </p:cBhvr>
                                      <p:to>
                                        <p:strVal val="hidden"/>
                                      </p:to>
                                    </p:set>
                                  </p:childTnLst>
                                </p:cTn>
                              </p:par>
                            </p:childTnLst>
                          </p:cTn>
                        </p:par>
                      </p:childTnLst>
                    </p:cTn>
                  </p:par>
                  <p:par>
                    <p:cTn id="8" fill="hold">
                      <p:stCondLst>
                        <p:cond delay="indefinite"/>
                      </p:stCondLst>
                      <p:childTnLst>
                        <p:par>
                          <p:cTn id="9" fill="hold">
                            <p:stCondLst>
                              <p:cond delay="0"/>
                            </p:stCondLst>
                            <p:childTnLst>
                              <p:par>
                                <p:cTn id="10" presetID="9" presetClass="exit" presetSubtype="0" fill="hold" grpId="0" nodeType="clickEffect">
                                  <p:stCondLst>
                                    <p:cond delay="0"/>
                                  </p:stCondLst>
                                  <p:childTnLst>
                                    <p:animEffect transition="out" filter="dissolve">
                                      <p:cBhvr>
                                        <p:cTn id="11" dur="500"/>
                                        <p:tgtEl>
                                          <p:spTgt spid="6"/>
                                        </p:tgtEl>
                                      </p:cBhvr>
                                    </p:animEffect>
                                    <p:set>
                                      <p:cBhvr>
                                        <p:cTn id="12" dur="1" fill="hold">
                                          <p:stCondLst>
                                            <p:cond delay="499"/>
                                          </p:stCondLst>
                                        </p:cTn>
                                        <p:tgtEl>
                                          <p:spTgt spid="6"/>
                                        </p:tgtEl>
                                        <p:attrNameLst>
                                          <p:attrName>style.visibility</p:attrName>
                                        </p:attrNameLst>
                                      </p:cBhvr>
                                      <p:to>
                                        <p:strVal val="hidden"/>
                                      </p:to>
                                    </p:set>
                                  </p:childTnLst>
                                </p:cTn>
                              </p:par>
                            </p:childTnLst>
                          </p:cTn>
                        </p:par>
                      </p:childTnLst>
                    </p:cTn>
                  </p:par>
                  <p:par>
                    <p:cTn id="13" fill="hold">
                      <p:stCondLst>
                        <p:cond delay="indefinite"/>
                      </p:stCondLst>
                      <p:childTnLst>
                        <p:par>
                          <p:cTn id="14" fill="hold">
                            <p:stCondLst>
                              <p:cond delay="0"/>
                            </p:stCondLst>
                            <p:childTnLst>
                              <p:par>
                                <p:cTn id="15" presetID="9" presetClass="exit" presetSubtype="0" fill="hold" grpId="0" nodeType="clickEffect">
                                  <p:stCondLst>
                                    <p:cond delay="0"/>
                                  </p:stCondLst>
                                  <p:childTnLst>
                                    <p:animEffect transition="out" filter="dissolve">
                                      <p:cBhvr>
                                        <p:cTn id="16" dur="500"/>
                                        <p:tgtEl>
                                          <p:spTgt spid="7"/>
                                        </p:tgtEl>
                                      </p:cBhvr>
                                    </p:animEffect>
                                    <p:set>
                                      <p:cBhvr>
                                        <p:cTn id="17" dur="1" fill="hold">
                                          <p:stCondLst>
                                            <p:cond delay="499"/>
                                          </p:stCondLst>
                                        </p:cTn>
                                        <p:tgtEl>
                                          <p:spTgt spid="7"/>
                                        </p:tgtEl>
                                        <p:attrNameLst>
                                          <p:attrName>style.visibility</p:attrName>
                                        </p:attrNameLst>
                                      </p:cBhvr>
                                      <p:to>
                                        <p:strVal val="hidden"/>
                                      </p:to>
                                    </p:set>
                                  </p:childTnLst>
                                </p:cTn>
                              </p:par>
                            </p:childTnLst>
                          </p:cTn>
                        </p:par>
                      </p:childTnLst>
                    </p:cTn>
                  </p:par>
                  <p:par>
                    <p:cTn id="18" fill="hold">
                      <p:stCondLst>
                        <p:cond delay="indefinite"/>
                      </p:stCondLst>
                      <p:childTnLst>
                        <p:par>
                          <p:cTn id="19" fill="hold">
                            <p:stCondLst>
                              <p:cond delay="0"/>
                            </p:stCondLst>
                            <p:childTnLst>
                              <p:par>
                                <p:cTn id="20" presetID="9" presetClass="exit" presetSubtype="0" fill="hold" grpId="0" nodeType="clickEffect">
                                  <p:stCondLst>
                                    <p:cond delay="0"/>
                                  </p:stCondLst>
                                  <p:childTnLst>
                                    <p:animEffect transition="out" filter="dissolve">
                                      <p:cBhvr>
                                        <p:cTn id="21" dur="500"/>
                                        <p:tgtEl>
                                          <p:spTgt spid="8"/>
                                        </p:tgtEl>
                                      </p:cBhvr>
                                    </p:animEffect>
                                    <p:set>
                                      <p:cBhvr>
                                        <p:cTn id="22" dur="1" fill="hold">
                                          <p:stCondLst>
                                            <p:cond delay="499"/>
                                          </p:stCondLst>
                                        </p:cTn>
                                        <p:tgtEl>
                                          <p:spTgt spid="8"/>
                                        </p:tgtEl>
                                        <p:attrNameLst>
                                          <p:attrName>style.visibility</p:attrName>
                                        </p:attrNameLst>
                                      </p:cBhvr>
                                      <p:to>
                                        <p:strVal val="hidden"/>
                                      </p:to>
                                    </p:set>
                                  </p:childTnLst>
                                </p:cTn>
                              </p:par>
                            </p:childTnLst>
                          </p:cTn>
                        </p:par>
                      </p:childTnLst>
                    </p:cTn>
                  </p:par>
                  <p:par>
                    <p:cTn id="23" fill="hold">
                      <p:stCondLst>
                        <p:cond delay="indefinite"/>
                      </p:stCondLst>
                      <p:childTnLst>
                        <p:par>
                          <p:cTn id="24" fill="hold">
                            <p:stCondLst>
                              <p:cond delay="0"/>
                            </p:stCondLst>
                            <p:childTnLst>
                              <p:par>
                                <p:cTn id="25" presetID="9" presetClass="exit" presetSubtype="0" fill="hold" grpId="0" nodeType="clickEffect">
                                  <p:stCondLst>
                                    <p:cond delay="0"/>
                                  </p:stCondLst>
                                  <p:childTnLst>
                                    <p:animEffect transition="out" filter="dissolve">
                                      <p:cBhvr>
                                        <p:cTn id="26" dur="500"/>
                                        <p:tgtEl>
                                          <p:spTgt spid="10"/>
                                        </p:tgtEl>
                                      </p:cBhvr>
                                    </p:animEffect>
                                    <p:set>
                                      <p:cBhvr>
                                        <p:cTn id="27" dur="1" fill="hold">
                                          <p:stCondLst>
                                            <p:cond delay="499"/>
                                          </p:stCondLst>
                                        </p:cTn>
                                        <p:tgtEl>
                                          <p:spTgt spid="10"/>
                                        </p:tgtEl>
                                        <p:attrNameLst>
                                          <p:attrName>style.visibility</p:attrName>
                                        </p:attrNameLst>
                                      </p:cBhvr>
                                      <p:to>
                                        <p:strVal val="hidden"/>
                                      </p:to>
                                    </p:set>
                                  </p:childTnLst>
                                </p:cTn>
                              </p:par>
                            </p:childTnLst>
                          </p:cTn>
                        </p:par>
                      </p:childTnLst>
                    </p:cTn>
                  </p:par>
                  <p:par>
                    <p:cTn id="28" fill="hold">
                      <p:stCondLst>
                        <p:cond delay="indefinite"/>
                      </p:stCondLst>
                      <p:childTnLst>
                        <p:par>
                          <p:cTn id="29" fill="hold">
                            <p:stCondLst>
                              <p:cond delay="0"/>
                            </p:stCondLst>
                            <p:childTnLst>
                              <p:par>
                                <p:cTn id="30" presetID="9" presetClass="exit" presetSubtype="0" fill="hold" grpId="0" nodeType="clickEffect">
                                  <p:stCondLst>
                                    <p:cond delay="0"/>
                                  </p:stCondLst>
                                  <p:childTnLst>
                                    <p:animEffect transition="out" filter="dissolve">
                                      <p:cBhvr>
                                        <p:cTn id="31" dur="500"/>
                                        <p:tgtEl>
                                          <p:spTgt spid="11"/>
                                        </p:tgtEl>
                                      </p:cBhvr>
                                    </p:animEffect>
                                    <p:set>
                                      <p:cBhvr>
                                        <p:cTn id="32" dur="1" fill="hold">
                                          <p:stCondLst>
                                            <p:cond delay="499"/>
                                          </p:stCondLst>
                                        </p:cTn>
                                        <p:tgtEl>
                                          <p:spTgt spid="11"/>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6" grpId="0" animBg="1"/>
      <p:bldP spid="7" grpId="0" animBg="1"/>
      <p:bldP spid="8" grpId="0" animBg="1"/>
      <p:bldP spid="10" grpId="0" animBg="1"/>
      <p:bldP spid="11" grpId="0" animBg="1"/>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1" name="Freeform 370">
            <a:extLst>
              <a:ext uri="{FF2B5EF4-FFF2-40B4-BE49-F238E27FC236}">
                <a16:creationId xmlns:a16="http://schemas.microsoft.com/office/drawing/2014/main" id="{21662630-62BB-AE4A-A779-AEACD21E6D7C}"/>
              </a:ext>
            </a:extLst>
          </p:cNvPr>
          <p:cNvSpPr/>
          <p:nvPr/>
        </p:nvSpPr>
        <p:spPr>
          <a:xfrm>
            <a:off x="8985188" y="3065778"/>
            <a:ext cx="1124807" cy="1337915"/>
          </a:xfrm>
          <a:custGeom>
            <a:avLst/>
            <a:gdLst>
              <a:gd name="connsiteX0" fmla="*/ 434989 w 1523031"/>
              <a:gd name="connsiteY0" fmla="*/ 253346 h 1763594"/>
              <a:gd name="connsiteX1" fmla="*/ 488 w 1523031"/>
              <a:gd name="connsiteY1" fmla="*/ 921706 h 1763594"/>
              <a:gd name="connsiteX2" fmla="*/ 368142 w 1523031"/>
              <a:gd name="connsiteY2" fmla="*/ 1489812 h 1763594"/>
              <a:gd name="connsiteX3" fmla="*/ 1187008 w 1523031"/>
              <a:gd name="connsiteY3" fmla="*/ 1757156 h 1763594"/>
              <a:gd name="connsiteX4" fmla="*/ 1521239 w 1523031"/>
              <a:gd name="connsiteY4" fmla="*/ 1239177 h 1763594"/>
              <a:gd name="connsiteX5" fmla="*/ 1320700 w 1523031"/>
              <a:gd name="connsiteY5" fmla="*/ 654362 h 1763594"/>
              <a:gd name="connsiteX6" fmla="*/ 1337412 w 1523031"/>
              <a:gd name="connsiteY6" fmla="*/ 136383 h 1763594"/>
              <a:gd name="connsiteX7" fmla="*/ 1086739 w 1523031"/>
              <a:gd name="connsiteY7" fmla="*/ 2711 h 1763594"/>
              <a:gd name="connsiteX8" fmla="*/ 434989 w 1523031"/>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1086739 w 1537226"/>
              <a:gd name="connsiteY7" fmla="*/ 2711 h 1763594"/>
              <a:gd name="connsiteX8" fmla="*/ 434989 w 1537226"/>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839572 w 1537226"/>
              <a:gd name="connsiteY7" fmla="*/ 2711 h 1763594"/>
              <a:gd name="connsiteX8" fmla="*/ 434989 w 1537226"/>
              <a:gd name="connsiteY8" fmla="*/ 253346 h 1763594"/>
              <a:gd name="connsiteX0" fmla="*/ 360357 w 1536743"/>
              <a:gd name="connsiteY0" fmla="*/ 534641 h 1782088"/>
              <a:gd name="connsiteX1" fmla="*/ 5 w 1536743"/>
              <a:gd name="connsiteY1" fmla="*/ 940200 h 1782088"/>
              <a:gd name="connsiteX2" fmla="*/ 367659 w 1536743"/>
              <a:gd name="connsiteY2" fmla="*/ 1508306 h 1782088"/>
              <a:gd name="connsiteX3" fmla="*/ 1186525 w 1536743"/>
              <a:gd name="connsiteY3" fmla="*/ 1775650 h 1782088"/>
              <a:gd name="connsiteX4" fmla="*/ 1520756 w 1536743"/>
              <a:gd name="connsiteY4" fmla="*/ 1257671 h 1782088"/>
              <a:gd name="connsiteX5" fmla="*/ 1468515 w 1536743"/>
              <a:gd name="connsiteY5" fmla="*/ 672856 h 1782088"/>
              <a:gd name="connsiteX6" fmla="*/ 1336929 w 1536743"/>
              <a:gd name="connsiteY6" fmla="*/ 154877 h 1782088"/>
              <a:gd name="connsiteX7" fmla="*/ 839089 w 1536743"/>
              <a:gd name="connsiteY7" fmla="*/ 21205 h 1782088"/>
              <a:gd name="connsiteX8" fmla="*/ 360357 w 1536743"/>
              <a:gd name="connsiteY8" fmla="*/ 534641 h 1782088"/>
              <a:gd name="connsiteX0" fmla="*/ 360355 w 1536741"/>
              <a:gd name="connsiteY0" fmla="*/ 534641 h 1782088"/>
              <a:gd name="connsiteX1" fmla="*/ 3 w 1536741"/>
              <a:gd name="connsiteY1" fmla="*/ 940200 h 1782088"/>
              <a:gd name="connsiteX2" fmla="*/ 367657 w 1536741"/>
              <a:gd name="connsiteY2" fmla="*/ 1508306 h 1782088"/>
              <a:gd name="connsiteX3" fmla="*/ 1186523 w 1536741"/>
              <a:gd name="connsiteY3" fmla="*/ 1775650 h 1782088"/>
              <a:gd name="connsiteX4" fmla="*/ 1520754 w 1536741"/>
              <a:gd name="connsiteY4" fmla="*/ 1257671 h 1782088"/>
              <a:gd name="connsiteX5" fmla="*/ 1468513 w 1536741"/>
              <a:gd name="connsiteY5" fmla="*/ 672856 h 1782088"/>
              <a:gd name="connsiteX6" fmla="*/ 1336927 w 1536741"/>
              <a:gd name="connsiteY6" fmla="*/ 154877 h 1782088"/>
              <a:gd name="connsiteX7" fmla="*/ 839087 w 1536741"/>
              <a:gd name="connsiteY7" fmla="*/ 21205 h 1782088"/>
              <a:gd name="connsiteX8" fmla="*/ 360355 w 1536741"/>
              <a:gd name="connsiteY8" fmla="*/ 534641 h 1782088"/>
              <a:gd name="connsiteX0" fmla="*/ 382604 w 1558990"/>
              <a:gd name="connsiteY0" fmla="*/ 534641 h 1810599"/>
              <a:gd name="connsiteX1" fmla="*/ 22252 w 1558990"/>
              <a:gd name="connsiteY1" fmla="*/ 940200 h 1810599"/>
              <a:gd name="connsiteX2" fmla="*/ 167457 w 1558990"/>
              <a:gd name="connsiteY2" fmla="*/ 1672556 h 1810599"/>
              <a:gd name="connsiteX3" fmla="*/ 1208772 w 1558990"/>
              <a:gd name="connsiteY3" fmla="*/ 1775650 h 1810599"/>
              <a:gd name="connsiteX4" fmla="*/ 1543003 w 1558990"/>
              <a:gd name="connsiteY4" fmla="*/ 1257671 h 1810599"/>
              <a:gd name="connsiteX5" fmla="*/ 1490762 w 1558990"/>
              <a:gd name="connsiteY5" fmla="*/ 672856 h 1810599"/>
              <a:gd name="connsiteX6" fmla="*/ 1359176 w 1558990"/>
              <a:gd name="connsiteY6" fmla="*/ 154877 h 1810599"/>
              <a:gd name="connsiteX7" fmla="*/ 861336 w 1558990"/>
              <a:gd name="connsiteY7" fmla="*/ 21205 h 1810599"/>
              <a:gd name="connsiteX8" fmla="*/ 382604 w 1558990"/>
              <a:gd name="connsiteY8" fmla="*/ 534641 h 1810599"/>
              <a:gd name="connsiteX0" fmla="*/ 393458 w 1593840"/>
              <a:gd name="connsiteY0" fmla="*/ 534641 h 1793264"/>
              <a:gd name="connsiteX1" fmla="*/ 33106 w 1593840"/>
              <a:gd name="connsiteY1" fmla="*/ 940200 h 1793264"/>
              <a:gd name="connsiteX2" fmla="*/ 178311 w 1593840"/>
              <a:gd name="connsiteY2" fmla="*/ 1672556 h 1793264"/>
              <a:gd name="connsiteX3" fmla="*/ 1464139 w 1593840"/>
              <a:gd name="connsiteY3" fmla="*/ 1752440 h 1793264"/>
              <a:gd name="connsiteX4" fmla="*/ 1553857 w 1593840"/>
              <a:gd name="connsiteY4" fmla="*/ 1257671 h 1793264"/>
              <a:gd name="connsiteX5" fmla="*/ 1501616 w 1593840"/>
              <a:gd name="connsiteY5" fmla="*/ 672856 h 1793264"/>
              <a:gd name="connsiteX6" fmla="*/ 1370030 w 1593840"/>
              <a:gd name="connsiteY6" fmla="*/ 154877 h 1793264"/>
              <a:gd name="connsiteX7" fmla="*/ 872190 w 1593840"/>
              <a:gd name="connsiteY7" fmla="*/ 21205 h 1793264"/>
              <a:gd name="connsiteX8" fmla="*/ 393458 w 1593840"/>
              <a:gd name="connsiteY8" fmla="*/ 534641 h 1793264"/>
              <a:gd name="connsiteX0" fmla="*/ 393458 w 1566550"/>
              <a:gd name="connsiteY0" fmla="*/ 534641 h 1840341"/>
              <a:gd name="connsiteX1" fmla="*/ 33106 w 1566550"/>
              <a:gd name="connsiteY1" fmla="*/ 940200 h 1840341"/>
              <a:gd name="connsiteX2" fmla="*/ 178311 w 1566550"/>
              <a:gd name="connsiteY2" fmla="*/ 1672556 h 1840341"/>
              <a:gd name="connsiteX3" fmla="*/ 1464139 w 1566550"/>
              <a:gd name="connsiteY3" fmla="*/ 1752440 h 1840341"/>
              <a:gd name="connsiteX4" fmla="*/ 1553857 w 1566550"/>
              <a:gd name="connsiteY4" fmla="*/ 1257671 h 1840341"/>
              <a:gd name="connsiteX5" fmla="*/ 1501616 w 1566550"/>
              <a:gd name="connsiteY5" fmla="*/ 672856 h 1840341"/>
              <a:gd name="connsiteX6" fmla="*/ 1370030 w 1566550"/>
              <a:gd name="connsiteY6" fmla="*/ 154877 h 1840341"/>
              <a:gd name="connsiteX7" fmla="*/ 872190 w 1566550"/>
              <a:gd name="connsiteY7" fmla="*/ 21205 h 1840341"/>
              <a:gd name="connsiteX8" fmla="*/ 393458 w 1566550"/>
              <a:gd name="connsiteY8" fmla="*/ 534641 h 1840341"/>
              <a:gd name="connsiteX0" fmla="*/ 393458 w 1555557"/>
              <a:gd name="connsiteY0" fmla="*/ 534641 h 1787187"/>
              <a:gd name="connsiteX1" fmla="*/ 33106 w 1555557"/>
              <a:gd name="connsiteY1" fmla="*/ 940200 h 1787187"/>
              <a:gd name="connsiteX2" fmla="*/ 178311 w 1555557"/>
              <a:gd name="connsiteY2" fmla="*/ 1672556 h 1787187"/>
              <a:gd name="connsiteX3" fmla="*/ 1464139 w 1555557"/>
              <a:gd name="connsiteY3" fmla="*/ 1752440 h 1787187"/>
              <a:gd name="connsiteX4" fmla="*/ 1553857 w 1555557"/>
              <a:gd name="connsiteY4" fmla="*/ 1257671 h 1787187"/>
              <a:gd name="connsiteX5" fmla="*/ 1501616 w 1555557"/>
              <a:gd name="connsiteY5" fmla="*/ 672856 h 1787187"/>
              <a:gd name="connsiteX6" fmla="*/ 1370030 w 1555557"/>
              <a:gd name="connsiteY6" fmla="*/ 154877 h 1787187"/>
              <a:gd name="connsiteX7" fmla="*/ 872190 w 1555557"/>
              <a:gd name="connsiteY7" fmla="*/ 21205 h 1787187"/>
              <a:gd name="connsiteX8" fmla="*/ 393458 w 1555557"/>
              <a:gd name="connsiteY8" fmla="*/ 534641 h 1787187"/>
              <a:gd name="connsiteX0" fmla="*/ 401126 w 1664928"/>
              <a:gd name="connsiteY0" fmla="*/ 534641 h 1783934"/>
              <a:gd name="connsiteX1" fmla="*/ 40774 w 1664928"/>
              <a:gd name="connsiteY1" fmla="*/ 940200 h 1783934"/>
              <a:gd name="connsiteX2" fmla="*/ 185979 w 1664928"/>
              <a:gd name="connsiteY2" fmla="*/ 1672556 h 1783934"/>
              <a:gd name="connsiteX3" fmla="*/ 1618513 w 1664928"/>
              <a:gd name="connsiteY3" fmla="*/ 1747798 h 1783934"/>
              <a:gd name="connsiteX4" fmla="*/ 1561525 w 1664928"/>
              <a:gd name="connsiteY4" fmla="*/ 1257671 h 1783934"/>
              <a:gd name="connsiteX5" fmla="*/ 1509284 w 1664928"/>
              <a:gd name="connsiteY5" fmla="*/ 672856 h 1783934"/>
              <a:gd name="connsiteX6" fmla="*/ 1377698 w 1664928"/>
              <a:gd name="connsiteY6" fmla="*/ 154877 h 1783934"/>
              <a:gd name="connsiteX7" fmla="*/ 879858 w 1664928"/>
              <a:gd name="connsiteY7" fmla="*/ 21205 h 1783934"/>
              <a:gd name="connsiteX8" fmla="*/ 401126 w 1664928"/>
              <a:gd name="connsiteY8" fmla="*/ 534641 h 1783934"/>
              <a:gd name="connsiteX0" fmla="*/ 408119 w 1718774"/>
              <a:gd name="connsiteY0" fmla="*/ 534641 h 1826522"/>
              <a:gd name="connsiteX1" fmla="*/ 47767 w 1718774"/>
              <a:gd name="connsiteY1" fmla="*/ 940200 h 1826522"/>
              <a:gd name="connsiteX2" fmla="*/ 179001 w 1718774"/>
              <a:gd name="connsiteY2" fmla="*/ 1742186 h 1826522"/>
              <a:gd name="connsiteX3" fmla="*/ 1625506 w 1718774"/>
              <a:gd name="connsiteY3" fmla="*/ 1747798 h 1826522"/>
              <a:gd name="connsiteX4" fmla="*/ 1568518 w 1718774"/>
              <a:gd name="connsiteY4" fmla="*/ 1257671 h 1826522"/>
              <a:gd name="connsiteX5" fmla="*/ 1516277 w 1718774"/>
              <a:gd name="connsiteY5" fmla="*/ 672856 h 1826522"/>
              <a:gd name="connsiteX6" fmla="*/ 1384691 w 1718774"/>
              <a:gd name="connsiteY6" fmla="*/ 154877 h 1826522"/>
              <a:gd name="connsiteX7" fmla="*/ 886851 w 1718774"/>
              <a:gd name="connsiteY7" fmla="*/ 21205 h 1826522"/>
              <a:gd name="connsiteX8" fmla="*/ 408119 w 1718774"/>
              <a:gd name="connsiteY8" fmla="*/ 534641 h 1826522"/>
              <a:gd name="connsiteX0" fmla="*/ 477759 w 1796623"/>
              <a:gd name="connsiteY0" fmla="*/ 534641 h 1818043"/>
              <a:gd name="connsiteX1" fmla="*/ 117407 w 1796623"/>
              <a:gd name="connsiteY1" fmla="*/ 940200 h 1818043"/>
              <a:gd name="connsiteX2" fmla="*/ 136864 w 1796623"/>
              <a:gd name="connsiteY2" fmla="*/ 1728260 h 1818043"/>
              <a:gd name="connsiteX3" fmla="*/ 1695146 w 1796623"/>
              <a:gd name="connsiteY3" fmla="*/ 1747798 h 1818043"/>
              <a:gd name="connsiteX4" fmla="*/ 1638158 w 1796623"/>
              <a:gd name="connsiteY4" fmla="*/ 1257671 h 1818043"/>
              <a:gd name="connsiteX5" fmla="*/ 1585917 w 1796623"/>
              <a:gd name="connsiteY5" fmla="*/ 672856 h 1818043"/>
              <a:gd name="connsiteX6" fmla="*/ 1454331 w 1796623"/>
              <a:gd name="connsiteY6" fmla="*/ 154877 h 1818043"/>
              <a:gd name="connsiteX7" fmla="*/ 956491 w 1796623"/>
              <a:gd name="connsiteY7" fmla="*/ 21205 h 1818043"/>
              <a:gd name="connsiteX8" fmla="*/ 477759 w 1796623"/>
              <a:gd name="connsiteY8" fmla="*/ 534641 h 1818043"/>
              <a:gd name="connsiteX0" fmla="*/ 396783 w 1688820"/>
              <a:gd name="connsiteY0" fmla="*/ 534641 h 1815615"/>
              <a:gd name="connsiteX1" fmla="*/ 36431 w 1688820"/>
              <a:gd name="connsiteY1" fmla="*/ 940200 h 1815615"/>
              <a:gd name="connsiteX2" fmla="*/ 55888 w 1688820"/>
              <a:gd name="connsiteY2" fmla="*/ 1728260 h 1815615"/>
              <a:gd name="connsiteX3" fmla="*/ 421834 w 1688820"/>
              <a:gd name="connsiteY3" fmla="*/ 1798118 h 1815615"/>
              <a:gd name="connsiteX4" fmla="*/ 1614170 w 1688820"/>
              <a:gd name="connsiteY4" fmla="*/ 1747798 h 1815615"/>
              <a:gd name="connsiteX5" fmla="*/ 1557182 w 1688820"/>
              <a:gd name="connsiteY5" fmla="*/ 1257671 h 1815615"/>
              <a:gd name="connsiteX6" fmla="*/ 1504941 w 1688820"/>
              <a:gd name="connsiteY6" fmla="*/ 672856 h 1815615"/>
              <a:gd name="connsiteX7" fmla="*/ 1373355 w 1688820"/>
              <a:gd name="connsiteY7" fmla="*/ 154877 h 1815615"/>
              <a:gd name="connsiteX8" fmla="*/ 875515 w 1688820"/>
              <a:gd name="connsiteY8" fmla="*/ 21205 h 1815615"/>
              <a:gd name="connsiteX9" fmla="*/ 396783 w 1688820"/>
              <a:gd name="connsiteY9" fmla="*/ 534641 h 1815615"/>
              <a:gd name="connsiteX0" fmla="*/ 394951 w 1689541"/>
              <a:gd name="connsiteY0" fmla="*/ 534641 h 1877271"/>
              <a:gd name="connsiteX1" fmla="*/ 34599 w 1689541"/>
              <a:gd name="connsiteY1" fmla="*/ 940200 h 1877271"/>
              <a:gd name="connsiteX2" fmla="*/ 54056 w 1689541"/>
              <a:gd name="connsiteY2" fmla="*/ 1728260 h 1877271"/>
              <a:gd name="connsiteX3" fmla="*/ 385071 w 1689541"/>
              <a:gd name="connsiteY3" fmla="*/ 1877032 h 1877271"/>
              <a:gd name="connsiteX4" fmla="*/ 1612338 w 1689541"/>
              <a:gd name="connsiteY4" fmla="*/ 1747798 h 1877271"/>
              <a:gd name="connsiteX5" fmla="*/ 1555350 w 1689541"/>
              <a:gd name="connsiteY5" fmla="*/ 1257671 h 1877271"/>
              <a:gd name="connsiteX6" fmla="*/ 1503109 w 1689541"/>
              <a:gd name="connsiteY6" fmla="*/ 672856 h 1877271"/>
              <a:gd name="connsiteX7" fmla="*/ 1371523 w 1689541"/>
              <a:gd name="connsiteY7" fmla="*/ 154877 h 1877271"/>
              <a:gd name="connsiteX8" fmla="*/ 873683 w 1689541"/>
              <a:gd name="connsiteY8" fmla="*/ 21205 h 1877271"/>
              <a:gd name="connsiteX9" fmla="*/ 394951 w 1689541"/>
              <a:gd name="connsiteY9" fmla="*/ 534641 h 1877271"/>
              <a:gd name="connsiteX0" fmla="*/ 394949 w 1689541"/>
              <a:gd name="connsiteY0" fmla="*/ 534641 h 1877032"/>
              <a:gd name="connsiteX1" fmla="*/ 34597 w 1689541"/>
              <a:gd name="connsiteY1" fmla="*/ 940200 h 1877032"/>
              <a:gd name="connsiteX2" fmla="*/ 54054 w 1689541"/>
              <a:gd name="connsiteY2" fmla="*/ 1728260 h 1877032"/>
              <a:gd name="connsiteX3" fmla="*/ 385069 w 1689541"/>
              <a:gd name="connsiteY3" fmla="*/ 1877032 h 1877032"/>
              <a:gd name="connsiteX4" fmla="*/ 1612336 w 1689541"/>
              <a:gd name="connsiteY4" fmla="*/ 1747798 h 1877032"/>
              <a:gd name="connsiteX5" fmla="*/ 1555348 w 1689541"/>
              <a:gd name="connsiteY5" fmla="*/ 1257671 h 1877032"/>
              <a:gd name="connsiteX6" fmla="*/ 1503107 w 1689541"/>
              <a:gd name="connsiteY6" fmla="*/ 672856 h 1877032"/>
              <a:gd name="connsiteX7" fmla="*/ 1371521 w 1689541"/>
              <a:gd name="connsiteY7" fmla="*/ 154877 h 1877032"/>
              <a:gd name="connsiteX8" fmla="*/ 873681 w 1689541"/>
              <a:gd name="connsiteY8" fmla="*/ 21205 h 1877032"/>
              <a:gd name="connsiteX9" fmla="*/ 394949 w 1689541"/>
              <a:gd name="connsiteY9" fmla="*/ 534641 h 1877032"/>
              <a:gd name="connsiteX0" fmla="*/ 394949 w 1683795"/>
              <a:gd name="connsiteY0" fmla="*/ 534641 h 1877032"/>
              <a:gd name="connsiteX1" fmla="*/ 34597 w 1683795"/>
              <a:gd name="connsiteY1" fmla="*/ 940200 h 1877032"/>
              <a:gd name="connsiteX2" fmla="*/ 54054 w 1683795"/>
              <a:gd name="connsiteY2" fmla="*/ 1728260 h 1877032"/>
              <a:gd name="connsiteX3" fmla="*/ 385069 w 1683795"/>
              <a:gd name="connsiteY3" fmla="*/ 1877032 h 1877032"/>
              <a:gd name="connsiteX4" fmla="*/ 1605349 w 1683795"/>
              <a:gd name="connsiteY4" fmla="*/ 1798860 h 1877032"/>
              <a:gd name="connsiteX5" fmla="*/ 1555348 w 1683795"/>
              <a:gd name="connsiteY5" fmla="*/ 1257671 h 1877032"/>
              <a:gd name="connsiteX6" fmla="*/ 1503107 w 1683795"/>
              <a:gd name="connsiteY6" fmla="*/ 672856 h 1877032"/>
              <a:gd name="connsiteX7" fmla="*/ 1371521 w 1683795"/>
              <a:gd name="connsiteY7" fmla="*/ 154877 h 1877032"/>
              <a:gd name="connsiteX8" fmla="*/ 873681 w 1683795"/>
              <a:gd name="connsiteY8" fmla="*/ 21205 h 1877032"/>
              <a:gd name="connsiteX9" fmla="*/ 394949 w 1683795"/>
              <a:gd name="connsiteY9" fmla="*/ 534641 h 1877032"/>
              <a:gd name="connsiteX0" fmla="*/ 394949 w 1720794"/>
              <a:gd name="connsiteY0" fmla="*/ 534641 h 1877032"/>
              <a:gd name="connsiteX1" fmla="*/ 34597 w 1720794"/>
              <a:gd name="connsiteY1" fmla="*/ 940200 h 1877032"/>
              <a:gd name="connsiteX2" fmla="*/ 54054 w 1720794"/>
              <a:gd name="connsiteY2" fmla="*/ 1728260 h 1877032"/>
              <a:gd name="connsiteX3" fmla="*/ 385069 w 1720794"/>
              <a:gd name="connsiteY3" fmla="*/ 1877032 h 1877032"/>
              <a:gd name="connsiteX4" fmla="*/ 1605349 w 1720794"/>
              <a:gd name="connsiteY4" fmla="*/ 1798860 h 1877032"/>
              <a:gd name="connsiteX5" fmla="*/ 1555348 w 1720794"/>
              <a:gd name="connsiteY5" fmla="*/ 1257671 h 1877032"/>
              <a:gd name="connsiteX6" fmla="*/ 1503107 w 1720794"/>
              <a:gd name="connsiteY6" fmla="*/ 672856 h 1877032"/>
              <a:gd name="connsiteX7" fmla="*/ 1371521 w 1720794"/>
              <a:gd name="connsiteY7" fmla="*/ 154877 h 1877032"/>
              <a:gd name="connsiteX8" fmla="*/ 873681 w 1720794"/>
              <a:gd name="connsiteY8" fmla="*/ 21205 h 1877032"/>
              <a:gd name="connsiteX9" fmla="*/ 394949 w 1720794"/>
              <a:gd name="connsiteY9" fmla="*/ 534641 h 1877032"/>
              <a:gd name="connsiteX0" fmla="*/ 394949 w 1720794"/>
              <a:gd name="connsiteY0" fmla="*/ 534641 h 1877032"/>
              <a:gd name="connsiteX1" fmla="*/ 34597 w 1720794"/>
              <a:gd name="connsiteY1" fmla="*/ 940200 h 1877032"/>
              <a:gd name="connsiteX2" fmla="*/ 54054 w 1720794"/>
              <a:gd name="connsiteY2" fmla="*/ 1728260 h 1877032"/>
              <a:gd name="connsiteX3" fmla="*/ 385069 w 1720794"/>
              <a:gd name="connsiteY3" fmla="*/ 1877032 h 1877032"/>
              <a:gd name="connsiteX4" fmla="*/ 1605349 w 1720794"/>
              <a:gd name="connsiteY4" fmla="*/ 1798860 h 1877032"/>
              <a:gd name="connsiteX5" fmla="*/ 1555348 w 1720794"/>
              <a:gd name="connsiteY5" fmla="*/ 1257671 h 1877032"/>
              <a:gd name="connsiteX6" fmla="*/ 1503107 w 1720794"/>
              <a:gd name="connsiteY6" fmla="*/ 672856 h 1877032"/>
              <a:gd name="connsiteX7" fmla="*/ 1371521 w 1720794"/>
              <a:gd name="connsiteY7" fmla="*/ 154877 h 1877032"/>
              <a:gd name="connsiteX8" fmla="*/ 873681 w 1720794"/>
              <a:gd name="connsiteY8" fmla="*/ 21205 h 1877032"/>
              <a:gd name="connsiteX9" fmla="*/ 394949 w 1720794"/>
              <a:gd name="connsiteY9" fmla="*/ 534641 h 1877032"/>
              <a:gd name="connsiteX0" fmla="*/ 394949 w 1671512"/>
              <a:gd name="connsiteY0" fmla="*/ 534641 h 1877032"/>
              <a:gd name="connsiteX1" fmla="*/ 34597 w 1671512"/>
              <a:gd name="connsiteY1" fmla="*/ 940200 h 1877032"/>
              <a:gd name="connsiteX2" fmla="*/ 54054 w 1671512"/>
              <a:gd name="connsiteY2" fmla="*/ 1728260 h 1877032"/>
              <a:gd name="connsiteX3" fmla="*/ 385069 w 1671512"/>
              <a:gd name="connsiteY3" fmla="*/ 1877032 h 1877032"/>
              <a:gd name="connsiteX4" fmla="*/ 1605349 w 1671512"/>
              <a:gd name="connsiteY4" fmla="*/ 1798860 h 1877032"/>
              <a:gd name="connsiteX5" fmla="*/ 1555348 w 1671512"/>
              <a:gd name="connsiteY5" fmla="*/ 1257671 h 1877032"/>
              <a:gd name="connsiteX6" fmla="*/ 1503107 w 1671512"/>
              <a:gd name="connsiteY6" fmla="*/ 672856 h 1877032"/>
              <a:gd name="connsiteX7" fmla="*/ 1371521 w 1671512"/>
              <a:gd name="connsiteY7" fmla="*/ 154877 h 1877032"/>
              <a:gd name="connsiteX8" fmla="*/ 873681 w 1671512"/>
              <a:gd name="connsiteY8" fmla="*/ 21205 h 1877032"/>
              <a:gd name="connsiteX9" fmla="*/ 394949 w 1671512"/>
              <a:gd name="connsiteY9" fmla="*/ 534641 h 1877032"/>
              <a:gd name="connsiteX0" fmla="*/ 394949 w 1677296"/>
              <a:gd name="connsiteY0" fmla="*/ 534641 h 1877032"/>
              <a:gd name="connsiteX1" fmla="*/ 34597 w 1677296"/>
              <a:gd name="connsiteY1" fmla="*/ 940200 h 1877032"/>
              <a:gd name="connsiteX2" fmla="*/ 54054 w 1677296"/>
              <a:gd name="connsiteY2" fmla="*/ 1728260 h 1877032"/>
              <a:gd name="connsiteX3" fmla="*/ 385069 w 1677296"/>
              <a:gd name="connsiteY3" fmla="*/ 1877032 h 1877032"/>
              <a:gd name="connsiteX4" fmla="*/ 1612334 w 1677296"/>
              <a:gd name="connsiteY4" fmla="*/ 1840637 h 1877032"/>
              <a:gd name="connsiteX5" fmla="*/ 1555348 w 1677296"/>
              <a:gd name="connsiteY5" fmla="*/ 1257671 h 1877032"/>
              <a:gd name="connsiteX6" fmla="*/ 1503107 w 1677296"/>
              <a:gd name="connsiteY6" fmla="*/ 672856 h 1877032"/>
              <a:gd name="connsiteX7" fmla="*/ 1371521 w 1677296"/>
              <a:gd name="connsiteY7" fmla="*/ 154877 h 1877032"/>
              <a:gd name="connsiteX8" fmla="*/ 873681 w 1677296"/>
              <a:gd name="connsiteY8" fmla="*/ 21205 h 1877032"/>
              <a:gd name="connsiteX9" fmla="*/ 394949 w 1677296"/>
              <a:gd name="connsiteY9" fmla="*/ 534641 h 1877032"/>
              <a:gd name="connsiteX0" fmla="*/ 394949 w 1677298"/>
              <a:gd name="connsiteY0" fmla="*/ 534641 h 1877032"/>
              <a:gd name="connsiteX1" fmla="*/ 34597 w 1677298"/>
              <a:gd name="connsiteY1" fmla="*/ 940200 h 1877032"/>
              <a:gd name="connsiteX2" fmla="*/ 54054 w 1677298"/>
              <a:gd name="connsiteY2" fmla="*/ 1728260 h 1877032"/>
              <a:gd name="connsiteX3" fmla="*/ 385069 w 1677298"/>
              <a:gd name="connsiteY3" fmla="*/ 1877032 h 1877032"/>
              <a:gd name="connsiteX4" fmla="*/ 1612334 w 1677298"/>
              <a:gd name="connsiteY4" fmla="*/ 1840637 h 1877032"/>
              <a:gd name="connsiteX5" fmla="*/ 1555348 w 1677298"/>
              <a:gd name="connsiteY5" fmla="*/ 1257671 h 1877032"/>
              <a:gd name="connsiteX6" fmla="*/ 1503107 w 1677298"/>
              <a:gd name="connsiteY6" fmla="*/ 672856 h 1877032"/>
              <a:gd name="connsiteX7" fmla="*/ 1371521 w 1677298"/>
              <a:gd name="connsiteY7" fmla="*/ 154877 h 1877032"/>
              <a:gd name="connsiteX8" fmla="*/ 873681 w 1677298"/>
              <a:gd name="connsiteY8" fmla="*/ 21205 h 1877032"/>
              <a:gd name="connsiteX9" fmla="*/ 394949 w 1677298"/>
              <a:gd name="connsiteY9" fmla="*/ 534641 h 1877032"/>
              <a:gd name="connsiteX0" fmla="*/ 394949 w 1677296"/>
              <a:gd name="connsiteY0" fmla="*/ 534641 h 1904936"/>
              <a:gd name="connsiteX1" fmla="*/ 34597 w 1677296"/>
              <a:gd name="connsiteY1" fmla="*/ 940200 h 1904936"/>
              <a:gd name="connsiteX2" fmla="*/ 54054 w 1677296"/>
              <a:gd name="connsiteY2" fmla="*/ 1728260 h 1904936"/>
              <a:gd name="connsiteX3" fmla="*/ 385069 w 1677296"/>
              <a:gd name="connsiteY3" fmla="*/ 1877032 h 1904936"/>
              <a:gd name="connsiteX4" fmla="*/ 1612334 w 1677296"/>
              <a:gd name="connsiteY4" fmla="*/ 1840637 h 1904936"/>
              <a:gd name="connsiteX5" fmla="*/ 1555348 w 1677296"/>
              <a:gd name="connsiteY5" fmla="*/ 1257671 h 1904936"/>
              <a:gd name="connsiteX6" fmla="*/ 1503107 w 1677296"/>
              <a:gd name="connsiteY6" fmla="*/ 672856 h 1904936"/>
              <a:gd name="connsiteX7" fmla="*/ 1371521 w 1677296"/>
              <a:gd name="connsiteY7" fmla="*/ 154877 h 1904936"/>
              <a:gd name="connsiteX8" fmla="*/ 873681 w 1677296"/>
              <a:gd name="connsiteY8" fmla="*/ 21205 h 1904936"/>
              <a:gd name="connsiteX9" fmla="*/ 394949 w 1677296"/>
              <a:gd name="connsiteY9" fmla="*/ 534641 h 1904936"/>
              <a:gd name="connsiteX0" fmla="*/ 461539 w 1743887"/>
              <a:gd name="connsiteY0" fmla="*/ 534641 h 1904936"/>
              <a:gd name="connsiteX1" fmla="*/ 101187 w 1743887"/>
              <a:gd name="connsiteY1" fmla="*/ 940200 h 1904936"/>
              <a:gd name="connsiteX2" fmla="*/ 22840 w 1743887"/>
              <a:gd name="connsiteY2" fmla="*/ 1737812 h 1904936"/>
              <a:gd name="connsiteX3" fmla="*/ 451659 w 1743887"/>
              <a:gd name="connsiteY3" fmla="*/ 1877032 h 1904936"/>
              <a:gd name="connsiteX4" fmla="*/ 1678924 w 1743887"/>
              <a:gd name="connsiteY4" fmla="*/ 1840637 h 1904936"/>
              <a:gd name="connsiteX5" fmla="*/ 1621938 w 1743887"/>
              <a:gd name="connsiteY5" fmla="*/ 1257671 h 1904936"/>
              <a:gd name="connsiteX6" fmla="*/ 1569697 w 1743887"/>
              <a:gd name="connsiteY6" fmla="*/ 672856 h 1904936"/>
              <a:gd name="connsiteX7" fmla="*/ 1438111 w 1743887"/>
              <a:gd name="connsiteY7" fmla="*/ 154877 h 1904936"/>
              <a:gd name="connsiteX8" fmla="*/ 940271 w 1743887"/>
              <a:gd name="connsiteY8" fmla="*/ 21205 h 1904936"/>
              <a:gd name="connsiteX9" fmla="*/ 461539 w 1743887"/>
              <a:gd name="connsiteY9" fmla="*/ 534641 h 1904936"/>
              <a:gd name="connsiteX0" fmla="*/ 452050 w 1756359"/>
              <a:gd name="connsiteY0" fmla="*/ 534641 h 1891359"/>
              <a:gd name="connsiteX1" fmla="*/ 91698 w 1756359"/>
              <a:gd name="connsiteY1" fmla="*/ 940200 h 1891359"/>
              <a:gd name="connsiteX2" fmla="*/ 13351 w 1756359"/>
              <a:gd name="connsiteY2" fmla="*/ 1737812 h 1891359"/>
              <a:gd name="connsiteX3" fmla="*/ 309435 w 1756359"/>
              <a:gd name="connsiteY3" fmla="*/ 1891359 h 1891359"/>
              <a:gd name="connsiteX4" fmla="*/ 1669435 w 1756359"/>
              <a:gd name="connsiteY4" fmla="*/ 1840637 h 1891359"/>
              <a:gd name="connsiteX5" fmla="*/ 1612449 w 1756359"/>
              <a:gd name="connsiteY5" fmla="*/ 1257671 h 1891359"/>
              <a:gd name="connsiteX6" fmla="*/ 1560208 w 1756359"/>
              <a:gd name="connsiteY6" fmla="*/ 672856 h 1891359"/>
              <a:gd name="connsiteX7" fmla="*/ 1428622 w 1756359"/>
              <a:gd name="connsiteY7" fmla="*/ 154877 h 1891359"/>
              <a:gd name="connsiteX8" fmla="*/ 930782 w 1756359"/>
              <a:gd name="connsiteY8" fmla="*/ 21205 h 1891359"/>
              <a:gd name="connsiteX9" fmla="*/ 452050 w 1756359"/>
              <a:gd name="connsiteY9" fmla="*/ 534641 h 1891359"/>
              <a:gd name="connsiteX0" fmla="*/ 452050 w 1756257"/>
              <a:gd name="connsiteY0" fmla="*/ 534641 h 1891359"/>
              <a:gd name="connsiteX1" fmla="*/ 91698 w 1756257"/>
              <a:gd name="connsiteY1" fmla="*/ 940200 h 1891359"/>
              <a:gd name="connsiteX2" fmla="*/ 13351 w 1756257"/>
              <a:gd name="connsiteY2" fmla="*/ 1737812 h 1891359"/>
              <a:gd name="connsiteX3" fmla="*/ 309435 w 1756257"/>
              <a:gd name="connsiteY3" fmla="*/ 1891359 h 1891359"/>
              <a:gd name="connsiteX4" fmla="*/ 1669435 w 1756257"/>
              <a:gd name="connsiteY4" fmla="*/ 1840637 h 1891359"/>
              <a:gd name="connsiteX5" fmla="*/ 1612449 w 1756257"/>
              <a:gd name="connsiteY5" fmla="*/ 1257671 h 1891359"/>
              <a:gd name="connsiteX6" fmla="*/ 1563496 w 1756257"/>
              <a:gd name="connsiteY6" fmla="*/ 959631 h 1891359"/>
              <a:gd name="connsiteX7" fmla="*/ 1560208 w 1756257"/>
              <a:gd name="connsiteY7" fmla="*/ 672856 h 1891359"/>
              <a:gd name="connsiteX8" fmla="*/ 1428622 w 1756257"/>
              <a:gd name="connsiteY8" fmla="*/ 154877 h 1891359"/>
              <a:gd name="connsiteX9" fmla="*/ 930782 w 1756257"/>
              <a:gd name="connsiteY9" fmla="*/ 21205 h 1891359"/>
              <a:gd name="connsiteX10" fmla="*/ 452050 w 1756257"/>
              <a:gd name="connsiteY10" fmla="*/ 534641 h 1891359"/>
              <a:gd name="connsiteX0" fmla="*/ 452050 w 1764590"/>
              <a:gd name="connsiteY0" fmla="*/ 534641 h 1891359"/>
              <a:gd name="connsiteX1" fmla="*/ 91698 w 1764590"/>
              <a:gd name="connsiteY1" fmla="*/ 940200 h 1891359"/>
              <a:gd name="connsiteX2" fmla="*/ 13351 w 1764590"/>
              <a:gd name="connsiteY2" fmla="*/ 1737812 h 1891359"/>
              <a:gd name="connsiteX3" fmla="*/ 309435 w 1764590"/>
              <a:gd name="connsiteY3" fmla="*/ 1891359 h 1891359"/>
              <a:gd name="connsiteX4" fmla="*/ 1669435 w 1764590"/>
              <a:gd name="connsiteY4" fmla="*/ 1840637 h 1891359"/>
              <a:gd name="connsiteX5" fmla="*/ 1612449 w 1764590"/>
              <a:gd name="connsiteY5" fmla="*/ 1257671 h 1891359"/>
              <a:gd name="connsiteX6" fmla="*/ 1309780 w 1764590"/>
              <a:gd name="connsiteY6" fmla="*/ 1046341 h 1891359"/>
              <a:gd name="connsiteX7" fmla="*/ 1560208 w 1764590"/>
              <a:gd name="connsiteY7" fmla="*/ 672856 h 1891359"/>
              <a:gd name="connsiteX8" fmla="*/ 1428622 w 1764590"/>
              <a:gd name="connsiteY8" fmla="*/ 154877 h 1891359"/>
              <a:gd name="connsiteX9" fmla="*/ 930782 w 1764590"/>
              <a:gd name="connsiteY9" fmla="*/ 21205 h 1891359"/>
              <a:gd name="connsiteX10" fmla="*/ 452050 w 1764590"/>
              <a:gd name="connsiteY10" fmla="*/ 534641 h 1891359"/>
              <a:gd name="connsiteX0" fmla="*/ 452050 w 1764592"/>
              <a:gd name="connsiteY0" fmla="*/ 534641 h 1891359"/>
              <a:gd name="connsiteX1" fmla="*/ 91698 w 1764592"/>
              <a:gd name="connsiteY1" fmla="*/ 940200 h 1891359"/>
              <a:gd name="connsiteX2" fmla="*/ 13351 w 1764592"/>
              <a:gd name="connsiteY2" fmla="*/ 1737812 h 1891359"/>
              <a:gd name="connsiteX3" fmla="*/ 309435 w 1764592"/>
              <a:gd name="connsiteY3" fmla="*/ 1891359 h 1891359"/>
              <a:gd name="connsiteX4" fmla="*/ 1669435 w 1764592"/>
              <a:gd name="connsiteY4" fmla="*/ 1840637 h 1891359"/>
              <a:gd name="connsiteX5" fmla="*/ 1612449 w 1764592"/>
              <a:gd name="connsiteY5" fmla="*/ 1257671 h 1891359"/>
              <a:gd name="connsiteX6" fmla="*/ 1309780 w 1764592"/>
              <a:gd name="connsiteY6" fmla="*/ 1046341 h 1891359"/>
              <a:gd name="connsiteX7" fmla="*/ 1560208 w 1764592"/>
              <a:gd name="connsiteY7" fmla="*/ 672856 h 1891359"/>
              <a:gd name="connsiteX8" fmla="*/ 1428622 w 1764592"/>
              <a:gd name="connsiteY8" fmla="*/ 154877 h 1891359"/>
              <a:gd name="connsiteX9" fmla="*/ 930782 w 1764592"/>
              <a:gd name="connsiteY9" fmla="*/ 21205 h 1891359"/>
              <a:gd name="connsiteX10" fmla="*/ 452050 w 1764592"/>
              <a:gd name="connsiteY10" fmla="*/ 534641 h 1891359"/>
              <a:gd name="connsiteX0" fmla="*/ 452050 w 1764590"/>
              <a:gd name="connsiteY0" fmla="*/ 534641 h 1891359"/>
              <a:gd name="connsiteX1" fmla="*/ 91698 w 1764590"/>
              <a:gd name="connsiteY1" fmla="*/ 940200 h 1891359"/>
              <a:gd name="connsiteX2" fmla="*/ 13351 w 1764590"/>
              <a:gd name="connsiteY2" fmla="*/ 1737812 h 1891359"/>
              <a:gd name="connsiteX3" fmla="*/ 309435 w 1764590"/>
              <a:gd name="connsiteY3" fmla="*/ 1891359 h 1891359"/>
              <a:gd name="connsiteX4" fmla="*/ 1669435 w 1764590"/>
              <a:gd name="connsiteY4" fmla="*/ 1840637 h 1891359"/>
              <a:gd name="connsiteX5" fmla="*/ 1612449 w 1764590"/>
              <a:gd name="connsiteY5" fmla="*/ 1257671 h 1891359"/>
              <a:gd name="connsiteX6" fmla="*/ 1309780 w 1764590"/>
              <a:gd name="connsiteY6" fmla="*/ 1046341 h 1891359"/>
              <a:gd name="connsiteX7" fmla="*/ 1560208 w 1764590"/>
              <a:gd name="connsiteY7" fmla="*/ 672856 h 1891359"/>
              <a:gd name="connsiteX8" fmla="*/ 1428622 w 1764590"/>
              <a:gd name="connsiteY8" fmla="*/ 154877 h 1891359"/>
              <a:gd name="connsiteX9" fmla="*/ 930782 w 1764590"/>
              <a:gd name="connsiteY9" fmla="*/ 21205 h 1891359"/>
              <a:gd name="connsiteX10" fmla="*/ 452050 w 1764590"/>
              <a:gd name="connsiteY10" fmla="*/ 534641 h 1891359"/>
              <a:gd name="connsiteX0" fmla="*/ 452050 w 1792731"/>
              <a:gd name="connsiteY0" fmla="*/ 534641 h 1891359"/>
              <a:gd name="connsiteX1" fmla="*/ 91698 w 1792731"/>
              <a:gd name="connsiteY1" fmla="*/ 940200 h 1891359"/>
              <a:gd name="connsiteX2" fmla="*/ 13351 w 1792731"/>
              <a:gd name="connsiteY2" fmla="*/ 1737812 h 1891359"/>
              <a:gd name="connsiteX3" fmla="*/ 309435 w 1792731"/>
              <a:gd name="connsiteY3" fmla="*/ 1891359 h 1891359"/>
              <a:gd name="connsiteX4" fmla="*/ 1669435 w 1792731"/>
              <a:gd name="connsiteY4" fmla="*/ 1840637 h 1891359"/>
              <a:gd name="connsiteX5" fmla="*/ 1688563 w 1792731"/>
              <a:gd name="connsiteY5" fmla="*/ 1292355 h 1891359"/>
              <a:gd name="connsiteX6" fmla="*/ 1309780 w 1792731"/>
              <a:gd name="connsiteY6" fmla="*/ 1046341 h 1891359"/>
              <a:gd name="connsiteX7" fmla="*/ 1560208 w 1792731"/>
              <a:gd name="connsiteY7" fmla="*/ 672856 h 1891359"/>
              <a:gd name="connsiteX8" fmla="*/ 1428622 w 1792731"/>
              <a:gd name="connsiteY8" fmla="*/ 154877 h 1891359"/>
              <a:gd name="connsiteX9" fmla="*/ 930782 w 1792731"/>
              <a:gd name="connsiteY9" fmla="*/ 21205 h 1891359"/>
              <a:gd name="connsiteX10" fmla="*/ 452050 w 1792731"/>
              <a:gd name="connsiteY10" fmla="*/ 534641 h 1891359"/>
              <a:gd name="connsiteX0" fmla="*/ 452050 w 1814809"/>
              <a:gd name="connsiteY0" fmla="*/ 534641 h 1891359"/>
              <a:gd name="connsiteX1" fmla="*/ 91698 w 1814809"/>
              <a:gd name="connsiteY1" fmla="*/ 940200 h 1891359"/>
              <a:gd name="connsiteX2" fmla="*/ 13351 w 1814809"/>
              <a:gd name="connsiteY2" fmla="*/ 1737812 h 1891359"/>
              <a:gd name="connsiteX3" fmla="*/ 309435 w 1814809"/>
              <a:gd name="connsiteY3" fmla="*/ 1891359 h 1891359"/>
              <a:gd name="connsiteX4" fmla="*/ 1669435 w 1814809"/>
              <a:gd name="connsiteY4" fmla="*/ 1840637 h 1891359"/>
              <a:gd name="connsiteX5" fmla="*/ 1688563 w 1814809"/>
              <a:gd name="connsiteY5" fmla="*/ 1292355 h 1891359"/>
              <a:gd name="connsiteX6" fmla="*/ 1309780 w 1814809"/>
              <a:gd name="connsiteY6" fmla="*/ 1046341 h 1891359"/>
              <a:gd name="connsiteX7" fmla="*/ 1560208 w 1814809"/>
              <a:gd name="connsiteY7" fmla="*/ 672856 h 1891359"/>
              <a:gd name="connsiteX8" fmla="*/ 1428622 w 1814809"/>
              <a:gd name="connsiteY8" fmla="*/ 154877 h 1891359"/>
              <a:gd name="connsiteX9" fmla="*/ 930782 w 1814809"/>
              <a:gd name="connsiteY9" fmla="*/ 21205 h 1891359"/>
              <a:gd name="connsiteX10" fmla="*/ 452050 w 1814809"/>
              <a:gd name="connsiteY10" fmla="*/ 534641 h 1891359"/>
              <a:gd name="connsiteX0" fmla="*/ 452050 w 1814809"/>
              <a:gd name="connsiteY0" fmla="*/ 534641 h 1891359"/>
              <a:gd name="connsiteX1" fmla="*/ 91698 w 1814809"/>
              <a:gd name="connsiteY1" fmla="*/ 940200 h 1891359"/>
              <a:gd name="connsiteX2" fmla="*/ 13351 w 1814809"/>
              <a:gd name="connsiteY2" fmla="*/ 1737812 h 1891359"/>
              <a:gd name="connsiteX3" fmla="*/ 309435 w 1814809"/>
              <a:gd name="connsiteY3" fmla="*/ 1891359 h 1891359"/>
              <a:gd name="connsiteX4" fmla="*/ 1669435 w 1814809"/>
              <a:gd name="connsiteY4" fmla="*/ 1840637 h 1891359"/>
              <a:gd name="connsiteX5" fmla="*/ 1688563 w 1814809"/>
              <a:gd name="connsiteY5" fmla="*/ 1292355 h 1891359"/>
              <a:gd name="connsiteX6" fmla="*/ 1309780 w 1814809"/>
              <a:gd name="connsiteY6" fmla="*/ 1046341 h 1891359"/>
              <a:gd name="connsiteX7" fmla="*/ 1619996 w 1814809"/>
              <a:gd name="connsiteY7" fmla="*/ 526399 h 1891359"/>
              <a:gd name="connsiteX8" fmla="*/ 1428622 w 1814809"/>
              <a:gd name="connsiteY8" fmla="*/ 154877 h 1891359"/>
              <a:gd name="connsiteX9" fmla="*/ 930782 w 1814809"/>
              <a:gd name="connsiteY9" fmla="*/ 21205 h 1891359"/>
              <a:gd name="connsiteX10" fmla="*/ 452050 w 1814809"/>
              <a:gd name="connsiteY10" fmla="*/ 534641 h 1891359"/>
              <a:gd name="connsiteX0" fmla="*/ 452050 w 1814809"/>
              <a:gd name="connsiteY0" fmla="*/ 542872 h 1899590"/>
              <a:gd name="connsiteX1" fmla="*/ 91698 w 1814809"/>
              <a:gd name="connsiteY1" fmla="*/ 948431 h 1899590"/>
              <a:gd name="connsiteX2" fmla="*/ 13351 w 1814809"/>
              <a:gd name="connsiteY2" fmla="*/ 1746043 h 1899590"/>
              <a:gd name="connsiteX3" fmla="*/ 309435 w 1814809"/>
              <a:gd name="connsiteY3" fmla="*/ 1899590 h 1899590"/>
              <a:gd name="connsiteX4" fmla="*/ 1669435 w 1814809"/>
              <a:gd name="connsiteY4" fmla="*/ 1848868 h 1899590"/>
              <a:gd name="connsiteX5" fmla="*/ 1688563 w 1814809"/>
              <a:gd name="connsiteY5" fmla="*/ 1300586 h 1899590"/>
              <a:gd name="connsiteX6" fmla="*/ 1309780 w 1814809"/>
              <a:gd name="connsiteY6" fmla="*/ 1054572 h 1899590"/>
              <a:gd name="connsiteX7" fmla="*/ 1619996 w 1814809"/>
              <a:gd name="connsiteY7" fmla="*/ 534630 h 1899590"/>
              <a:gd name="connsiteX8" fmla="*/ 1488411 w 1814809"/>
              <a:gd name="connsiteY8" fmla="*/ 129049 h 1899590"/>
              <a:gd name="connsiteX9" fmla="*/ 930782 w 1814809"/>
              <a:gd name="connsiteY9" fmla="*/ 29436 h 1899590"/>
              <a:gd name="connsiteX10" fmla="*/ 452050 w 1814809"/>
              <a:gd name="connsiteY10" fmla="*/ 542872 h 1899590"/>
              <a:gd name="connsiteX0" fmla="*/ 452050 w 1814809"/>
              <a:gd name="connsiteY0" fmla="*/ 540513 h 1897231"/>
              <a:gd name="connsiteX1" fmla="*/ 91698 w 1814809"/>
              <a:gd name="connsiteY1" fmla="*/ 946072 h 1897231"/>
              <a:gd name="connsiteX2" fmla="*/ 13351 w 1814809"/>
              <a:gd name="connsiteY2" fmla="*/ 1743684 h 1897231"/>
              <a:gd name="connsiteX3" fmla="*/ 309435 w 1814809"/>
              <a:gd name="connsiteY3" fmla="*/ 1897231 h 1897231"/>
              <a:gd name="connsiteX4" fmla="*/ 1669435 w 1814809"/>
              <a:gd name="connsiteY4" fmla="*/ 1846509 h 1897231"/>
              <a:gd name="connsiteX5" fmla="*/ 1688563 w 1814809"/>
              <a:gd name="connsiteY5" fmla="*/ 1298227 h 1897231"/>
              <a:gd name="connsiteX6" fmla="*/ 1309780 w 1814809"/>
              <a:gd name="connsiteY6" fmla="*/ 1052213 h 1897231"/>
              <a:gd name="connsiteX7" fmla="*/ 1619996 w 1814809"/>
              <a:gd name="connsiteY7" fmla="*/ 532271 h 1897231"/>
              <a:gd name="connsiteX8" fmla="*/ 1488411 w 1814809"/>
              <a:gd name="connsiteY8" fmla="*/ 126690 h 1897231"/>
              <a:gd name="connsiteX9" fmla="*/ 930782 w 1814809"/>
              <a:gd name="connsiteY9" fmla="*/ 27077 h 1897231"/>
              <a:gd name="connsiteX10" fmla="*/ 452050 w 1814809"/>
              <a:gd name="connsiteY10" fmla="*/ 540513 h 1897231"/>
              <a:gd name="connsiteX0" fmla="*/ 452050 w 1814809"/>
              <a:gd name="connsiteY0" fmla="*/ 540513 h 1897231"/>
              <a:gd name="connsiteX1" fmla="*/ 91698 w 1814809"/>
              <a:gd name="connsiteY1" fmla="*/ 946072 h 1897231"/>
              <a:gd name="connsiteX2" fmla="*/ 13351 w 1814809"/>
              <a:gd name="connsiteY2" fmla="*/ 1743684 h 1897231"/>
              <a:gd name="connsiteX3" fmla="*/ 309435 w 1814809"/>
              <a:gd name="connsiteY3" fmla="*/ 1897231 h 1897231"/>
              <a:gd name="connsiteX4" fmla="*/ 1669435 w 1814809"/>
              <a:gd name="connsiteY4" fmla="*/ 1846509 h 1897231"/>
              <a:gd name="connsiteX5" fmla="*/ 1688563 w 1814809"/>
              <a:gd name="connsiteY5" fmla="*/ 1298227 h 1897231"/>
              <a:gd name="connsiteX6" fmla="*/ 1309780 w 1814809"/>
              <a:gd name="connsiteY6" fmla="*/ 1052213 h 1897231"/>
              <a:gd name="connsiteX7" fmla="*/ 1619996 w 1814809"/>
              <a:gd name="connsiteY7" fmla="*/ 532271 h 1897231"/>
              <a:gd name="connsiteX8" fmla="*/ 1488411 w 1814809"/>
              <a:gd name="connsiteY8" fmla="*/ 126690 h 1897231"/>
              <a:gd name="connsiteX9" fmla="*/ 930782 w 1814809"/>
              <a:gd name="connsiteY9" fmla="*/ 27077 h 1897231"/>
              <a:gd name="connsiteX10" fmla="*/ 452050 w 1814809"/>
              <a:gd name="connsiteY10" fmla="*/ 540513 h 1897231"/>
              <a:gd name="connsiteX0" fmla="*/ 288567 w 1811701"/>
              <a:gd name="connsiteY0" fmla="*/ 555674 h 1898251"/>
              <a:gd name="connsiteX1" fmla="*/ 88590 w 1811701"/>
              <a:gd name="connsiteY1" fmla="*/ 947092 h 1898251"/>
              <a:gd name="connsiteX2" fmla="*/ 10243 w 1811701"/>
              <a:gd name="connsiteY2" fmla="*/ 1744704 h 1898251"/>
              <a:gd name="connsiteX3" fmla="*/ 306327 w 1811701"/>
              <a:gd name="connsiteY3" fmla="*/ 1898251 h 1898251"/>
              <a:gd name="connsiteX4" fmla="*/ 1666327 w 1811701"/>
              <a:gd name="connsiteY4" fmla="*/ 1847529 h 1898251"/>
              <a:gd name="connsiteX5" fmla="*/ 1685455 w 1811701"/>
              <a:gd name="connsiteY5" fmla="*/ 1299247 h 1898251"/>
              <a:gd name="connsiteX6" fmla="*/ 1306672 w 1811701"/>
              <a:gd name="connsiteY6" fmla="*/ 1053233 h 1898251"/>
              <a:gd name="connsiteX7" fmla="*/ 1616888 w 1811701"/>
              <a:gd name="connsiteY7" fmla="*/ 533291 h 1898251"/>
              <a:gd name="connsiteX8" fmla="*/ 1485303 w 1811701"/>
              <a:gd name="connsiteY8" fmla="*/ 127710 h 1898251"/>
              <a:gd name="connsiteX9" fmla="*/ 927674 w 1811701"/>
              <a:gd name="connsiteY9" fmla="*/ 28097 h 1898251"/>
              <a:gd name="connsiteX10" fmla="*/ 288567 w 1811701"/>
              <a:gd name="connsiteY10" fmla="*/ 555674 h 1898251"/>
              <a:gd name="connsiteX0" fmla="*/ 288567 w 1811701"/>
              <a:gd name="connsiteY0" fmla="*/ 479828 h 1822405"/>
              <a:gd name="connsiteX1" fmla="*/ 88590 w 1811701"/>
              <a:gd name="connsiteY1" fmla="*/ 871246 h 1822405"/>
              <a:gd name="connsiteX2" fmla="*/ 10243 w 1811701"/>
              <a:gd name="connsiteY2" fmla="*/ 1668858 h 1822405"/>
              <a:gd name="connsiteX3" fmla="*/ 306327 w 1811701"/>
              <a:gd name="connsiteY3" fmla="*/ 1822405 h 1822405"/>
              <a:gd name="connsiteX4" fmla="*/ 1666327 w 1811701"/>
              <a:gd name="connsiteY4" fmla="*/ 1771683 h 1822405"/>
              <a:gd name="connsiteX5" fmla="*/ 1685455 w 1811701"/>
              <a:gd name="connsiteY5" fmla="*/ 1223401 h 1822405"/>
              <a:gd name="connsiteX6" fmla="*/ 1306672 w 1811701"/>
              <a:gd name="connsiteY6" fmla="*/ 977387 h 1822405"/>
              <a:gd name="connsiteX7" fmla="*/ 1616888 w 1811701"/>
              <a:gd name="connsiteY7" fmla="*/ 457445 h 1822405"/>
              <a:gd name="connsiteX8" fmla="*/ 1485303 w 1811701"/>
              <a:gd name="connsiteY8" fmla="*/ 51864 h 1822405"/>
              <a:gd name="connsiteX9" fmla="*/ 895599 w 1811701"/>
              <a:gd name="connsiteY9" fmla="*/ 79530 h 1822405"/>
              <a:gd name="connsiteX10" fmla="*/ 288567 w 1811701"/>
              <a:gd name="connsiteY10" fmla="*/ 479828 h 1822405"/>
              <a:gd name="connsiteX0" fmla="*/ 288567 w 1811701"/>
              <a:gd name="connsiteY0" fmla="*/ 419258 h 1761835"/>
              <a:gd name="connsiteX1" fmla="*/ 88590 w 1811701"/>
              <a:gd name="connsiteY1" fmla="*/ 810676 h 1761835"/>
              <a:gd name="connsiteX2" fmla="*/ 10243 w 1811701"/>
              <a:gd name="connsiteY2" fmla="*/ 1608288 h 1761835"/>
              <a:gd name="connsiteX3" fmla="*/ 306327 w 1811701"/>
              <a:gd name="connsiteY3" fmla="*/ 1761835 h 1761835"/>
              <a:gd name="connsiteX4" fmla="*/ 1666327 w 1811701"/>
              <a:gd name="connsiteY4" fmla="*/ 1711113 h 1761835"/>
              <a:gd name="connsiteX5" fmla="*/ 1685455 w 1811701"/>
              <a:gd name="connsiteY5" fmla="*/ 1162831 h 1761835"/>
              <a:gd name="connsiteX6" fmla="*/ 1306672 w 1811701"/>
              <a:gd name="connsiteY6" fmla="*/ 916817 h 1761835"/>
              <a:gd name="connsiteX7" fmla="*/ 1616888 w 1811701"/>
              <a:gd name="connsiteY7" fmla="*/ 396875 h 1761835"/>
              <a:gd name="connsiteX8" fmla="*/ 1373040 w 1811701"/>
              <a:gd name="connsiteY8" fmla="*/ 118574 h 1761835"/>
              <a:gd name="connsiteX9" fmla="*/ 895599 w 1811701"/>
              <a:gd name="connsiteY9" fmla="*/ 18960 h 1761835"/>
              <a:gd name="connsiteX10" fmla="*/ 288567 w 1811701"/>
              <a:gd name="connsiteY10" fmla="*/ 419258 h 1761835"/>
              <a:gd name="connsiteX0" fmla="*/ 288567 w 1811701"/>
              <a:gd name="connsiteY0" fmla="*/ 419258 h 1761835"/>
              <a:gd name="connsiteX1" fmla="*/ 88590 w 1811701"/>
              <a:gd name="connsiteY1" fmla="*/ 810676 h 1761835"/>
              <a:gd name="connsiteX2" fmla="*/ 10243 w 1811701"/>
              <a:gd name="connsiteY2" fmla="*/ 1608288 h 1761835"/>
              <a:gd name="connsiteX3" fmla="*/ 306327 w 1811701"/>
              <a:gd name="connsiteY3" fmla="*/ 1761835 h 1761835"/>
              <a:gd name="connsiteX4" fmla="*/ 1666327 w 1811701"/>
              <a:gd name="connsiteY4" fmla="*/ 1711113 h 1761835"/>
              <a:gd name="connsiteX5" fmla="*/ 1685455 w 1811701"/>
              <a:gd name="connsiteY5" fmla="*/ 1162831 h 1761835"/>
              <a:gd name="connsiteX6" fmla="*/ 1306672 w 1811701"/>
              <a:gd name="connsiteY6" fmla="*/ 916817 h 1761835"/>
              <a:gd name="connsiteX7" fmla="*/ 1584814 w 1811701"/>
              <a:gd name="connsiteY7" fmla="*/ 510012 h 1761835"/>
              <a:gd name="connsiteX8" fmla="*/ 1373040 w 1811701"/>
              <a:gd name="connsiteY8" fmla="*/ 118574 h 1761835"/>
              <a:gd name="connsiteX9" fmla="*/ 895599 w 1811701"/>
              <a:gd name="connsiteY9" fmla="*/ 18960 h 1761835"/>
              <a:gd name="connsiteX10" fmla="*/ 288567 w 1811701"/>
              <a:gd name="connsiteY10" fmla="*/ 419258 h 1761835"/>
              <a:gd name="connsiteX0" fmla="*/ 288567 w 1770444"/>
              <a:gd name="connsiteY0" fmla="*/ 419258 h 1761835"/>
              <a:gd name="connsiteX1" fmla="*/ 88590 w 1770444"/>
              <a:gd name="connsiteY1" fmla="*/ 810676 h 1761835"/>
              <a:gd name="connsiteX2" fmla="*/ 10243 w 1770444"/>
              <a:gd name="connsiteY2" fmla="*/ 1608288 h 1761835"/>
              <a:gd name="connsiteX3" fmla="*/ 306327 w 1770444"/>
              <a:gd name="connsiteY3" fmla="*/ 1761835 h 1761835"/>
              <a:gd name="connsiteX4" fmla="*/ 1666327 w 1770444"/>
              <a:gd name="connsiteY4" fmla="*/ 1711113 h 1761835"/>
              <a:gd name="connsiteX5" fmla="*/ 1589229 w 1770444"/>
              <a:gd name="connsiteY5" fmla="*/ 1176973 h 1761835"/>
              <a:gd name="connsiteX6" fmla="*/ 1306672 w 1770444"/>
              <a:gd name="connsiteY6" fmla="*/ 916817 h 1761835"/>
              <a:gd name="connsiteX7" fmla="*/ 1584814 w 1770444"/>
              <a:gd name="connsiteY7" fmla="*/ 510012 h 1761835"/>
              <a:gd name="connsiteX8" fmla="*/ 1373040 w 1770444"/>
              <a:gd name="connsiteY8" fmla="*/ 118574 h 1761835"/>
              <a:gd name="connsiteX9" fmla="*/ 895599 w 1770444"/>
              <a:gd name="connsiteY9" fmla="*/ 18960 h 1761835"/>
              <a:gd name="connsiteX10" fmla="*/ 288567 w 1770444"/>
              <a:gd name="connsiteY10" fmla="*/ 419258 h 1761835"/>
              <a:gd name="connsiteX0" fmla="*/ 288567 w 1592514"/>
              <a:gd name="connsiteY0" fmla="*/ 419258 h 1863058"/>
              <a:gd name="connsiteX1" fmla="*/ 88590 w 1592514"/>
              <a:gd name="connsiteY1" fmla="*/ 810676 h 1863058"/>
              <a:gd name="connsiteX2" fmla="*/ 10243 w 1592514"/>
              <a:gd name="connsiteY2" fmla="*/ 1608288 h 1863058"/>
              <a:gd name="connsiteX3" fmla="*/ 306327 w 1592514"/>
              <a:gd name="connsiteY3" fmla="*/ 1761835 h 1863058"/>
              <a:gd name="connsiteX4" fmla="*/ 1377650 w 1592514"/>
              <a:gd name="connsiteY4" fmla="*/ 1838393 h 1863058"/>
              <a:gd name="connsiteX5" fmla="*/ 1589229 w 1592514"/>
              <a:gd name="connsiteY5" fmla="*/ 1176973 h 1863058"/>
              <a:gd name="connsiteX6" fmla="*/ 1306672 w 1592514"/>
              <a:gd name="connsiteY6" fmla="*/ 916817 h 1863058"/>
              <a:gd name="connsiteX7" fmla="*/ 1584814 w 1592514"/>
              <a:gd name="connsiteY7" fmla="*/ 510012 h 1863058"/>
              <a:gd name="connsiteX8" fmla="*/ 1373040 w 1592514"/>
              <a:gd name="connsiteY8" fmla="*/ 118574 h 1863058"/>
              <a:gd name="connsiteX9" fmla="*/ 895599 w 1592514"/>
              <a:gd name="connsiteY9" fmla="*/ 18960 h 1863058"/>
              <a:gd name="connsiteX10" fmla="*/ 288567 w 1592514"/>
              <a:gd name="connsiteY10" fmla="*/ 419258 h 1863058"/>
              <a:gd name="connsiteX0" fmla="*/ 421322 w 1594935"/>
              <a:gd name="connsiteY0" fmla="*/ 616342 h 1876292"/>
              <a:gd name="connsiteX1" fmla="*/ 91011 w 1594935"/>
              <a:gd name="connsiteY1" fmla="*/ 823910 h 1876292"/>
              <a:gd name="connsiteX2" fmla="*/ 12664 w 1594935"/>
              <a:gd name="connsiteY2" fmla="*/ 1621522 h 1876292"/>
              <a:gd name="connsiteX3" fmla="*/ 308748 w 1594935"/>
              <a:gd name="connsiteY3" fmla="*/ 1775069 h 1876292"/>
              <a:gd name="connsiteX4" fmla="*/ 1380071 w 1594935"/>
              <a:gd name="connsiteY4" fmla="*/ 1851627 h 1876292"/>
              <a:gd name="connsiteX5" fmla="*/ 1591650 w 1594935"/>
              <a:gd name="connsiteY5" fmla="*/ 1190207 h 1876292"/>
              <a:gd name="connsiteX6" fmla="*/ 1309093 w 1594935"/>
              <a:gd name="connsiteY6" fmla="*/ 930051 h 1876292"/>
              <a:gd name="connsiteX7" fmla="*/ 1587235 w 1594935"/>
              <a:gd name="connsiteY7" fmla="*/ 523246 h 1876292"/>
              <a:gd name="connsiteX8" fmla="*/ 1375461 w 1594935"/>
              <a:gd name="connsiteY8" fmla="*/ 131808 h 1876292"/>
              <a:gd name="connsiteX9" fmla="*/ 898020 w 1594935"/>
              <a:gd name="connsiteY9" fmla="*/ 32194 h 1876292"/>
              <a:gd name="connsiteX10" fmla="*/ 421322 w 1594935"/>
              <a:gd name="connsiteY10" fmla="*/ 616342 h 1876292"/>
              <a:gd name="connsiteX0" fmla="*/ 413257 w 1586870"/>
              <a:gd name="connsiteY0" fmla="*/ 616342 h 1876292"/>
              <a:gd name="connsiteX1" fmla="*/ 140873 w 1586870"/>
              <a:gd name="connsiteY1" fmla="*/ 993617 h 1876292"/>
              <a:gd name="connsiteX2" fmla="*/ 4599 w 1586870"/>
              <a:gd name="connsiteY2" fmla="*/ 1621522 h 1876292"/>
              <a:gd name="connsiteX3" fmla="*/ 300683 w 1586870"/>
              <a:gd name="connsiteY3" fmla="*/ 1775069 h 1876292"/>
              <a:gd name="connsiteX4" fmla="*/ 1372006 w 1586870"/>
              <a:gd name="connsiteY4" fmla="*/ 1851627 h 1876292"/>
              <a:gd name="connsiteX5" fmla="*/ 1583585 w 1586870"/>
              <a:gd name="connsiteY5" fmla="*/ 1190207 h 1876292"/>
              <a:gd name="connsiteX6" fmla="*/ 1301028 w 1586870"/>
              <a:gd name="connsiteY6" fmla="*/ 930051 h 1876292"/>
              <a:gd name="connsiteX7" fmla="*/ 1579170 w 1586870"/>
              <a:gd name="connsiteY7" fmla="*/ 523246 h 1876292"/>
              <a:gd name="connsiteX8" fmla="*/ 1367396 w 1586870"/>
              <a:gd name="connsiteY8" fmla="*/ 131808 h 1876292"/>
              <a:gd name="connsiteX9" fmla="*/ 889955 w 1586870"/>
              <a:gd name="connsiteY9" fmla="*/ 32194 h 1876292"/>
              <a:gd name="connsiteX10" fmla="*/ 413257 w 1586870"/>
              <a:gd name="connsiteY10" fmla="*/ 616342 h 1876292"/>
              <a:gd name="connsiteX0" fmla="*/ 284962 w 1458575"/>
              <a:gd name="connsiteY0" fmla="*/ 616342 h 1908017"/>
              <a:gd name="connsiteX1" fmla="*/ 12578 w 1458575"/>
              <a:gd name="connsiteY1" fmla="*/ 993617 h 1908017"/>
              <a:gd name="connsiteX2" fmla="*/ 172388 w 1458575"/>
              <a:gd name="connsiteY2" fmla="*/ 1775069 h 1908017"/>
              <a:gd name="connsiteX3" fmla="*/ 1243711 w 1458575"/>
              <a:gd name="connsiteY3" fmla="*/ 1851627 h 1908017"/>
              <a:gd name="connsiteX4" fmla="*/ 1455290 w 1458575"/>
              <a:gd name="connsiteY4" fmla="*/ 1190207 h 1908017"/>
              <a:gd name="connsiteX5" fmla="*/ 1172733 w 1458575"/>
              <a:gd name="connsiteY5" fmla="*/ 930051 h 1908017"/>
              <a:gd name="connsiteX6" fmla="*/ 1450875 w 1458575"/>
              <a:gd name="connsiteY6" fmla="*/ 523246 h 1908017"/>
              <a:gd name="connsiteX7" fmla="*/ 1239101 w 1458575"/>
              <a:gd name="connsiteY7" fmla="*/ 131808 h 1908017"/>
              <a:gd name="connsiteX8" fmla="*/ 761660 w 1458575"/>
              <a:gd name="connsiteY8" fmla="*/ 32194 h 1908017"/>
              <a:gd name="connsiteX9" fmla="*/ 284962 w 1458575"/>
              <a:gd name="connsiteY9" fmla="*/ 616342 h 1908017"/>
              <a:gd name="connsiteX0" fmla="*/ 343858 w 1519131"/>
              <a:gd name="connsiteY0" fmla="*/ 616342 h 1885036"/>
              <a:gd name="connsiteX1" fmla="*/ 71474 w 1519131"/>
              <a:gd name="connsiteY1" fmla="*/ 993617 h 1885036"/>
              <a:gd name="connsiteX2" fmla="*/ 115432 w 1519131"/>
              <a:gd name="connsiteY2" fmla="*/ 1704358 h 1885036"/>
              <a:gd name="connsiteX3" fmla="*/ 1302607 w 1519131"/>
              <a:gd name="connsiteY3" fmla="*/ 1851627 h 1885036"/>
              <a:gd name="connsiteX4" fmla="*/ 1514186 w 1519131"/>
              <a:gd name="connsiteY4" fmla="*/ 1190207 h 1885036"/>
              <a:gd name="connsiteX5" fmla="*/ 1231629 w 1519131"/>
              <a:gd name="connsiteY5" fmla="*/ 930051 h 1885036"/>
              <a:gd name="connsiteX6" fmla="*/ 1509771 w 1519131"/>
              <a:gd name="connsiteY6" fmla="*/ 523246 h 1885036"/>
              <a:gd name="connsiteX7" fmla="*/ 1297997 w 1519131"/>
              <a:gd name="connsiteY7" fmla="*/ 131808 h 1885036"/>
              <a:gd name="connsiteX8" fmla="*/ 820556 w 1519131"/>
              <a:gd name="connsiteY8" fmla="*/ 32194 h 1885036"/>
              <a:gd name="connsiteX9" fmla="*/ 343858 w 1519131"/>
              <a:gd name="connsiteY9" fmla="*/ 616342 h 1885036"/>
              <a:gd name="connsiteX0" fmla="*/ 343858 w 1549812"/>
              <a:gd name="connsiteY0" fmla="*/ 616342 h 1800235"/>
              <a:gd name="connsiteX1" fmla="*/ 71474 w 1549812"/>
              <a:gd name="connsiteY1" fmla="*/ 993617 h 1800235"/>
              <a:gd name="connsiteX2" fmla="*/ 115432 w 1549812"/>
              <a:gd name="connsiteY2" fmla="*/ 1704358 h 1800235"/>
              <a:gd name="connsiteX3" fmla="*/ 1389496 w 1549812"/>
              <a:gd name="connsiteY3" fmla="*/ 1724347 h 1800235"/>
              <a:gd name="connsiteX4" fmla="*/ 1514186 w 1549812"/>
              <a:gd name="connsiteY4" fmla="*/ 1190207 h 1800235"/>
              <a:gd name="connsiteX5" fmla="*/ 1231629 w 1549812"/>
              <a:gd name="connsiteY5" fmla="*/ 930051 h 1800235"/>
              <a:gd name="connsiteX6" fmla="*/ 1509771 w 1549812"/>
              <a:gd name="connsiteY6" fmla="*/ 523246 h 1800235"/>
              <a:gd name="connsiteX7" fmla="*/ 1297997 w 1549812"/>
              <a:gd name="connsiteY7" fmla="*/ 131808 h 1800235"/>
              <a:gd name="connsiteX8" fmla="*/ 820556 w 1549812"/>
              <a:gd name="connsiteY8" fmla="*/ 32194 h 1800235"/>
              <a:gd name="connsiteX9" fmla="*/ 343858 w 1549812"/>
              <a:gd name="connsiteY9" fmla="*/ 616342 h 1800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49812" h="1800235">
                <a:moveTo>
                  <a:pt x="343858" y="616342"/>
                </a:moveTo>
                <a:cubicBezTo>
                  <a:pt x="219011" y="776579"/>
                  <a:pt x="109545" y="812281"/>
                  <a:pt x="71474" y="993617"/>
                </a:cubicBezTo>
                <a:cubicBezTo>
                  <a:pt x="33403" y="1174953"/>
                  <a:pt x="-89757" y="1561356"/>
                  <a:pt x="115432" y="1704358"/>
                </a:cubicBezTo>
                <a:cubicBezTo>
                  <a:pt x="320621" y="1847360"/>
                  <a:pt x="1156371" y="1810039"/>
                  <a:pt x="1389496" y="1724347"/>
                </a:cubicBezTo>
                <a:cubicBezTo>
                  <a:pt x="1622621" y="1638655"/>
                  <a:pt x="1540497" y="1322590"/>
                  <a:pt x="1514186" y="1190207"/>
                </a:cubicBezTo>
                <a:cubicBezTo>
                  <a:pt x="1487875" y="1057824"/>
                  <a:pt x="1240336" y="1148914"/>
                  <a:pt x="1231629" y="930051"/>
                </a:cubicBezTo>
                <a:cubicBezTo>
                  <a:pt x="1248292" y="693847"/>
                  <a:pt x="1498710" y="656286"/>
                  <a:pt x="1509771" y="523246"/>
                </a:cubicBezTo>
                <a:cubicBezTo>
                  <a:pt x="1520832" y="390206"/>
                  <a:pt x="1431655" y="305130"/>
                  <a:pt x="1297997" y="131808"/>
                </a:cubicBezTo>
                <a:cubicBezTo>
                  <a:pt x="1189251" y="36824"/>
                  <a:pt x="979579" y="-48562"/>
                  <a:pt x="820556" y="32194"/>
                </a:cubicBezTo>
                <a:cubicBezTo>
                  <a:pt x="661533" y="112950"/>
                  <a:pt x="468705" y="456105"/>
                  <a:pt x="343858" y="616342"/>
                </a:cubicBezTo>
                <a:close/>
              </a:path>
            </a:pathLst>
          </a:custGeom>
          <a:solidFill>
            <a:srgbClr val="9CDFF9"/>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3" name="Freeform 417">
            <a:extLst>
              <a:ext uri="{FF2B5EF4-FFF2-40B4-BE49-F238E27FC236}">
                <a16:creationId xmlns:a16="http://schemas.microsoft.com/office/drawing/2014/main" id="{22352293-C7A6-4C41-9DD8-CAA48CB29154}"/>
              </a:ext>
            </a:extLst>
          </p:cNvPr>
          <p:cNvSpPr>
            <a:spLocks/>
          </p:cNvSpPr>
          <p:nvPr/>
        </p:nvSpPr>
        <p:spPr bwMode="auto">
          <a:xfrm>
            <a:off x="7274076" y="1826035"/>
            <a:ext cx="1736725" cy="1317704"/>
          </a:xfrm>
          <a:custGeom>
            <a:avLst/>
            <a:gdLst>
              <a:gd name="T0" fmla="*/ 2147483646 w 1036"/>
              <a:gd name="T1" fmla="*/ 2147483646 h 675"/>
              <a:gd name="T2" fmla="*/ 2147483646 w 1036"/>
              <a:gd name="T3" fmla="*/ 2147483646 h 675"/>
              <a:gd name="T4" fmla="*/ 2147483646 w 1036"/>
              <a:gd name="T5" fmla="*/ 2147483646 h 675"/>
              <a:gd name="T6" fmla="*/ 2147483646 w 1036"/>
              <a:gd name="T7" fmla="*/ 2147483646 h 675"/>
              <a:gd name="T8" fmla="*/ 2147483646 w 1036"/>
              <a:gd name="T9" fmla="*/ 2147483646 h 675"/>
              <a:gd name="T10" fmla="*/ 2147483646 w 1036"/>
              <a:gd name="T11" fmla="*/ 2147483646 h 675"/>
              <a:gd name="T12" fmla="*/ 2147483646 w 1036"/>
              <a:gd name="T13" fmla="*/ 2147483646 h 675"/>
              <a:gd name="T14" fmla="*/ 2147483646 w 1036"/>
              <a:gd name="T15" fmla="*/ 2147483646 h 675"/>
              <a:gd name="T16" fmla="*/ 2147483646 w 1036"/>
              <a:gd name="T17" fmla="*/ 2147483646 h 675"/>
              <a:gd name="T18" fmla="*/ 2147483646 w 1036"/>
              <a:gd name="T19" fmla="*/ 2147483646 h 675"/>
              <a:gd name="T20" fmla="*/ 2147483646 w 1036"/>
              <a:gd name="T21" fmla="*/ 2147483646 h 675"/>
              <a:gd name="T22" fmla="*/ 2147483646 w 1036"/>
              <a:gd name="T23" fmla="*/ 2147483646 h 675"/>
              <a:gd name="T24" fmla="*/ 2147483646 w 1036"/>
              <a:gd name="T25" fmla="*/ 2147483646 h 675"/>
              <a:gd name="T26" fmla="*/ 2147483646 w 1036"/>
              <a:gd name="T27" fmla="*/ 2147483646 h 675"/>
              <a:gd name="T28" fmla="*/ 2147483646 w 1036"/>
              <a:gd name="T29" fmla="*/ 2147483646 h 675"/>
              <a:gd name="T30" fmla="*/ 2147483646 w 1036"/>
              <a:gd name="T31" fmla="*/ 2147483646 h 675"/>
              <a:gd name="T32" fmla="*/ 2147483646 w 1036"/>
              <a:gd name="T33" fmla="*/ 2147483646 h 675"/>
              <a:gd name="T34" fmla="*/ 2147483646 w 1036"/>
              <a:gd name="T35" fmla="*/ 2147483646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9CDFF9"/>
          </a:soli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14" name="Group 418">
            <a:extLst>
              <a:ext uri="{FF2B5EF4-FFF2-40B4-BE49-F238E27FC236}">
                <a16:creationId xmlns:a16="http://schemas.microsoft.com/office/drawing/2014/main" id="{BE0D451A-5CE4-4C4B-B3DF-A408288EDA0C}"/>
              </a:ext>
            </a:extLst>
          </p:cNvPr>
          <p:cNvGrpSpPr>
            <a:grpSpLocks/>
          </p:cNvGrpSpPr>
          <p:nvPr/>
        </p:nvGrpSpPr>
        <p:grpSpPr bwMode="auto">
          <a:xfrm>
            <a:off x="7205350" y="3289251"/>
            <a:ext cx="1458912" cy="933450"/>
            <a:chOff x="2889" y="1631"/>
            <a:chExt cx="980" cy="743"/>
          </a:xfrm>
        </p:grpSpPr>
        <p:sp>
          <p:nvSpPr>
            <p:cNvPr id="369" name="Rectangle 419">
              <a:extLst>
                <a:ext uri="{FF2B5EF4-FFF2-40B4-BE49-F238E27FC236}">
                  <a16:creationId xmlns:a16="http://schemas.microsoft.com/office/drawing/2014/main" id="{F39DA03D-3BDA-2344-B3D3-3A95FB5EEDF5}"/>
                </a:ext>
              </a:extLst>
            </p:cNvPr>
            <p:cNvSpPr>
              <a:spLocks noChangeArrowheads="1"/>
            </p:cNvSpPr>
            <p:nvPr/>
          </p:nvSpPr>
          <p:spPr bwMode="auto">
            <a:xfrm>
              <a:off x="3046" y="1841"/>
              <a:ext cx="663" cy="533"/>
            </a:xfrm>
            <a:prstGeom prst="rect">
              <a:avLst/>
            </a:prstGeom>
            <a:solidFill>
              <a:srgbClr val="9CDFF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70" name="AutoShape 420">
              <a:extLst>
                <a:ext uri="{FF2B5EF4-FFF2-40B4-BE49-F238E27FC236}">
                  <a16:creationId xmlns:a16="http://schemas.microsoft.com/office/drawing/2014/main" id="{579866B0-F884-A84A-B74A-EFEA50EBF84C}"/>
                </a:ext>
              </a:extLst>
            </p:cNvPr>
            <p:cNvSpPr>
              <a:spLocks noChangeArrowheads="1"/>
            </p:cNvSpPr>
            <p:nvPr/>
          </p:nvSpPr>
          <p:spPr bwMode="auto">
            <a:xfrm>
              <a:off x="2889" y="1631"/>
              <a:ext cx="980" cy="253"/>
            </a:xfrm>
            <a:prstGeom prst="triangle">
              <a:avLst>
                <a:gd name="adj" fmla="val 50000"/>
              </a:avLst>
            </a:prstGeom>
            <a:solidFill>
              <a:srgbClr val="9CDFF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CCFF"/>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21" name="Freeform 427">
            <a:extLst>
              <a:ext uri="{FF2B5EF4-FFF2-40B4-BE49-F238E27FC236}">
                <a16:creationId xmlns:a16="http://schemas.microsoft.com/office/drawing/2014/main" id="{3F97D486-CCD5-C043-940C-EC1740EC7BA0}"/>
              </a:ext>
            </a:extLst>
          </p:cNvPr>
          <p:cNvSpPr>
            <a:spLocks/>
          </p:cNvSpPr>
          <p:nvPr/>
        </p:nvSpPr>
        <p:spPr bwMode="auto">
          <a:xfrm>
            <a:off x="7712401" y="4683134"/>
            <a:ext cx="3079750" cy="1665288"/>
          </a:xfrm>
          <a:custGeom>
            <a:avLst/>
            <a:gdLst>
              <a:gd name="T0" fmla="*/ 2147483646 w 1940"/>
              <a:gd name="T1" fmla="*/ 2147483646 h 1049"/>
              <a:gd name="T2" fmla="*/ 2147483646 w 1940"/>
              <a:gd name="T3" fmla="*/ 2147483646 h 1049"/>
              <a:gd name="T4" fmla="*/ 2147483646 w 1940"/>
              <a:gd name="T5" fmla="*/ 2147483646 h 1049"/>
              <a:gd name="T6" fmla="*/ 2147483646 w 1940"/>
              <a:gd name="T7" fmla="*/ 2147483646 h 1049"/>
              <a:gd name="T8" fmla="*/ 2147483646 w 1940"/>
              <a:gd name="T9" fmla="*/ 2147483646 h 1049"/>
              <a:gd name="T10" fmla="*/ 2147483646 w 1940"/>
              <a:gd name="T11" fmla="*/ 2147483646 h 1049"/>
              <a:gd name="T12" fmla="*/ 2147483646 w 1940"/>
              <a:gd name="T13" fmla="*/ 2147483646 h 1049"/>
              <a:gd name="T14" fmla="*/ 2147483646 w 1940"/>
              <a:gd name="T15" fmla="*/ 2147483646 h 1049"/>
              <a:gd name="T16" fmla="*/ 2147483646 w 1940"/>
              <a:gd name="T17" fmla="*/ 2147483646 h 1049"/>
              <a:gd name="T18" fmla="*/ 2147483646 w 1940"/>
              <a:gd name="T19" fmla="*/ 2147483646 h 1049"/>
              <a:gd name="T20" fmla="*/ 2147483646 w 1940"/>
              <a:gd name="T21" fmla="*/ 2147483646 h 1049"/>
              <a:gd name="T22" fmla="*/ 2147483646 w 1940"/>
              <a:gd name="T23" fmla="*/ 2147483646 h 1049"/>
              <a:gd name="T24" fmla="*/ 2147483646 w 1940"/>
              <a:gd name="T25" fmla="*/ 2147483646 h 1049"/>
              <a:gd name="T26" fmla="*/ 2147483646 w 1940"/>
              <a:gd name="T27" fmla="*/ 2147483646 h 1049"/>
              <a:gd name="T28" fmla="*/ 2147483646 w 1940"/>
              <a:gd name="T29" fmla="*/ 2147483646 h 1049"/>
              <a:gd name="T30" fmla="*/ 2147483646 w 1940"/>
              <a:gd name="T31" fmla="*/ 2147483646 h 104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940"/>
              <a:gd name="T49" fmla="*/ 0 h 1049"/>
              <a:gd name="T50" fmla="*/ 1940 w 1940"/>
              <a:gd name="T51" fmla="*/ 1049 h 1049"/>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940" h="1049">
                <a:moveTo>
                  <a:pt x="952" y="26"/>
                </a:moveTo>
                <a:cubicBezTo>
                  <a:pt x="867" y="45"/>
                  <a:pt x="832" y="118"/>
                  <a:pt x="755" y="125"/>
                </a:cubicBezTo>
                <a:cubicBezTo>
                  <a:pt x="678" y="132"/>
                  <a:pt x="587" y="72"/>
                  <a:pt x="488" y="68"/>
                </a:cubicBezTo>
                <a:cubicBezTo>
                  <a:pt x="389" y="64"/>
                  <a:pt x="237" y="48"/>
                  <a:pt x="158" y="101"/>
                </a:cubicBezTo>
                <a:cubicBezTo>
                  <a:pt x="79" y="154"/>
                  <a:pt x="28" y="298"/>
                  <a:pt x="14" y="389"/>
                </a:cubicBezTo>
                <a:cubicBezTo>
                  <a:pt x="0" y="480"/>
                  <a:pt x="25" y="595"/>
                  <a:pt x="71" y="648"/>
                </a:cubicBezTo>
                <a:cubicBezTo>
                  <a:pt x="117" y="701"/>
                  <a:pt x="205" y="665"/>
                  <a:pt x="288" y="706"/>
                </a:cubicBezTo>
                <a:cubicBezTo>
                  <a:pt x="371" y="747"/>
                  <a:pt x="450" y="842"/>
                  <a:pt x="568" y="893"/>
                </a:cubicBezTo>
                <a:cubicBezTo>
                  <a:pt x="686" y="944"/>
                  <a:pt x="852" y="991"/>
                  <a:pt x="996" y="1014"/>
                </a:cubicBezTo>
                <a:cubicBezTo>
                  <a:pt x="1140" y="1036"/>
                  <a:pt x="1309" y="1049"/>
                  <a:pt x="1433" y="1031"/>
                </a:cubicBezTo>
                <a:cubicBezTo>
                  <a:pt x="1557" y="1012"/>
                  <a:pt x="1657" y="960"/>
                  <a:pt x="1739" y="907"/>
                </a:cubicBezTo>
                <a:cubicBezTo>
                  <a:pt x="1821" y="855"/>
                  <a:pt x="1906" y="824"/>
                  <a:pt x="1923" y="714"/>
                </a:cubicBezTo>
                <a:cubicBezTo>
                  <a:pt x="1940" y="604"/>
                  <a:pt x="1898" y="350"/>
                  <a:pt x="1839" y="251"/>
                </a:cubicBezTo>
                <a:cubicBezTo>
                  <a:pt x="1780" y="151"/>
                  <a:pt x="1662" y="153"/>
                  <a:pt x="1566" y="114"/>
                </a:cubicBezTo>
                <a:cubicBezTo>
                  <a:pt x="1470" y="76"/>
                  <a:pt x="1365" y="30"/>
                  <a:pt x="1263" y="15"/>
                </a:cubicBezTo>
                <a:cubicBezTo>
                  <a:pt x="1161" y="0"/>
                  <a:pt x="1037" y="8"/>
                  <a:pt x="952" y="26"/>
                </a:cubicBezTo>
                <a:close/>
              </a:path>
            </a:pathLst>
          </a:custGeom>
          <a:solidFill>
            <a:srgbClr val="9CDFF9"/>
          </a:soli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6" name="Text Box 580">
            <a:extLst>
              <a:ext uri="{FF2B5EF4-FFF2-40B4-BE49-F238E27FC236}">
                <a16:creationId xmlns:a16="http://schemas.microsoft.com/office/drawing/2014/main" id="{16C4E384-62E0-DC41-883F-EB2C4C99F8DB}"/>
              </a:ext>
            </a:extLst>
          </p:cNvPr>
          <p:cNvSpPr txBox="1">
            <a:spLocks noChangeArrowheads="1"/>
          </p:cNvSpPr>
          <p:nvPr/>
        </p:nvSpPr>
        <p:spPr bwMode="auto">
          <a:xfrm>
            <a:off x="7679274" y="1488461"/>
            <a:ext cx="1339406"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Calibri" panose="020F0502020204030204"/>
                <a:ea typeface="MS PGothic" panose="020B0600070205080204" pitchFamily="34" charset="-128"/>
                <a:cs typeface="Arial" panose="020B0604020202020204" pitchFamily="34" charset="0"/>
              </a:rPr>
              <a:t>mobile network</a:t>
            </a:r>
          </a:p>
        </p:txBody>
      </p:sp>
      <p:sp>
        <p:nvSpPr>
          <p:cNvPr id="69" name="Text Box 580">
            <a:extLst>
              <a:ext uri="{FF2B5EF4-FFF2-40B4-BE49-F238E27FC236}">
                <a16:creationId xmlns:a16="http://schemas.microsoft.com/office/drawing/2014/main" id="{9AC056F8-729E-D344-BD7D-917810217933}"/>
              </a:ext>
            </a:extLst>
          </p:cNvPr>
          <p:cNvSpPr txBox="1">
            <a:spLocks noChangeArrowheads="1"/>
          </p:cNvSpPr>
          <p:nvPr/>
        </p:nvSpPr>
        <p:spPr bwMode="auto">
          <a:xfrm>
            <a:off x="7330835" y="4191922"/>
            <a:ext cx="1955646" cy="2689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80000"/>
              </a:lnSpc>
              <a:spcBef>
                <a:spcPct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Calibri" panose="020F0502020204030204"/>
                <a:ea typeface="MS PGothic" panose="020B0600070205080204" pitchFamily="34" charset="-128"/>
                <a:cs typeface="Arial" panose="020B0604020202020204" pitchFamily="34" charset="0"/>
              </a:rPr>
              <a:t>home network</a:t>
            </a:r>
          </a:p>
        </p:txBody>
      </p:sp>
      <p:sp>
        <p:nvSpPr>
          <p:cNvPr id="70" name="Text Box 580">
            <a:extLst>
              <a:ext uri="{FF2B5EF4-FFF2-40B4-BE49-F238E27FC236}">
                <a16:creationId xmlns:a16="http://schemas.microsoft.com/office/drawing/2014/main" id="{8A1A4F41-0243-4946-9F02-F301CBD596B6}"/>
              </a:ext>
            </a:extLst>
          </p:cNvPr>
          <p:cNvSpPr txBox="1">
            <a:spLocks noChangeArrowheads="1"/>
          </p:cNvSpPr>
          <p:nvPr/>
        </p:nvSpPr>
        <p:spPr bwMode="auto">
          <a:xfrm>
            <a:off x="7306908" y="5779775"/>
            <a:ext cx="1195135" cy="441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80000"/>
              </a:lnSpc>
              <a:spcBef>
                <a:spcPct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Calibri" panose="020F0502020204030204"/>
                <a:ea typeface="MS PGothic" panose="020B0600070205080204" pitchFamily="34" charset="-128"/>
                <a:cs typeface="Arial" panose="020B0604020202020204" pitchFamily="34" charset="0"/>
              </a:rPr>
              <a:t>enterprise</a:t>
            </a:r>
          </a:p>
          <a:p>
            <a:pPr marL="0" marR="0" lvl="0" indent="0" algn="l" defTabSz="914400" rtl="0" eaLnBrk="1" fontAlgn="auto" latinLnBrk="0" hangingPunct="1">
              <a:lnSpc>
                <a:spcPct val="80000"/>
              </a:lnSpc>
              <a:spcBef>
                <a:spcPct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Calibri" panose="020F0502020204030204"/>
                <a:ea typeface="MS PGothic" panose="020B0600070205080204" pitchFamily="34" charset="-128"/>
                <a:cs typeface="Arial" panose="020B0604020202020204" pitchFamily="34" charset="0"/>
              </a:rPr>
              <a:t>          network</a:t>
            </a:r>
          </a:p>
        </p:txBody>
      </p:sp>
      <p:sp>
        <p:nvSpPr>
          <p:cNvPr id="372" name="Freeform 371">
            <a:extLst>
              <a:ext uri="{FF2B5EF4-FFF2-40B4-BE49-F238E27FC236}">
                <a16:creationId xmlns:a16="http://schemas.microsoft.com/office/drawing/2014/main" id="{C89E7C56-1DE4-7143-8EEB-E5965035CC42}"/>
              </a:ext>
            </a:extLst>
          </p:cNvPr>
          <p:cNvSpPr/>
          <p:nvPr/>
        </p:nvSpPr>
        <p:spPr>
          <a:xfrm>
            <a:off x="10222146" y="3179540"/>
            <a:ext cx="1273167" cy="1935748"/>
          </a:xfrm>
          <a:custGeom>
            <a:avLst/>
            <a:gdLst>
              <a:gd name="connsiteX0" fmla="*/ 434989 w 1523031"/>
              <a:gd name="connsiteY0" fmla="*/ 253346 h 1763594"/>
              <a:gd name="connsiteX1" fmla="*/ 488 w 1523031"/>
              <a:gd name="connsiteY1" fmla="*/ 921706 h 1763594"/>
              <a:gd name="connsiteX2" fmla="*/ 368142 w 1523031"/>
              <a:gd name="connsiteY2" fmla="*/ 1489812 h 1763594"/>
              <a:gd name="connsiteX3" fmla="*/ 1187008 w 1523031"/>
              <a:gd name="connsiteY3" fmla="*/ 1757156 h 1763594"/>
              <a:gd name="connsiteX4" fmla="*/ 1521239 w 1523031"/>
              <a:gd name="connsiteY4" fmla="*/ 1239177 h 1763594"/>
              <a:gd name="connsiteX5" fmla="*/ 1320700 w 1523031"/>
              <a:gd name="connsiteY5" fmla="*/ 654362 h 1763594"/>
              <a:gd name="connsiteX6" fmla="*/ 1337412 w 1523031"/>
              <a:gd name="connsiteY6" fmla="*/ 136383 h 1763594"/>
              <a:gd name="connsiteX7" fmla="*/ 1086739 w 1523031"/>
              <a:gd name="connsiteY7" fmla="*/ 2711 h 1763594"/>
              <a:gd name="connsiteX8" fmla="*/ 434989 w 1523031"/>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1086739 w 1537226"/>
              <a:gd name="connsiteY7" fmla="*/ 2711 h 1763594"/>
              <a:gd name="connsiteX8" fmla="*/ 434989 w 1537226"/>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839572 w 1537226"/>
              <a:gd name="connsiteY7" fmla="*/ 2711 h 1763594"/>
              <a:gd name="connsiteX8" fmla="*/ 434989 w 1537226"/>
              <a:gd name="connsiteY8" fmla="*/ 253346 h 1763594"/>
              <a:gd name="connsiteX0" fmla="*/ 360357 w 1536743"/>
              <a:gd name="connsiteY0" fmla="*/ 534641 h 1782088"/>
              <a:gd name="connsiteX1" fmla="*/ 5 w 1536743"/>
              <a:gd name="connsiteY1" fmla="*/ 940200 h 1782088"/>
              <a:gd name="connsiteX2" fmla="*/ 367659 w 1536743"/>
              <a:gd name="connsiteY2" fmla="*/ 1508306 h 1782088"/>
              <a:gd name="connsiteX3" fmla="*/ 1186525 w 1536743"/>
              <a:gd name="connsiteY3" fmla="*/ 1775650 h 1782088"/>
              <a:gd name="connsiteX4" fmla="*/ 1520756 w 1536743"/>
              <a:gd name="connsiteY4" fmla="*/ 1257671 h 1782088"/>
              <a:gd name="connsiteX5" fmla="*/ 1468515 w 1536743"/>
              <a:gd name="connsiteY5" fmla="*/ 672856 h 1782088"/>
              <a:gd name="connsiteX6" fmla="*/ 1336929 w 1536743"/>
              <a:gd name="connsiteY6" fmla="*/ 154877 h 1782088"/>
              <a:gd name="connsiteX7" fmla="*/ 839089 w 1536743"/>
              <a:gd name="connsiteY7" fmla="*/ 21205 h 1782088"/>
              <a:gd name="connsiteX8" fmla="*/ 360357 w 1536743"/>
              <a:gd name="connsiteY8" fmla="*/ 534641 h 1782088"/>
              <a:gd name="connsiteX0" fmla="*/ 360355 w 1536741"/>
              <a:gd name="connsiteY0" fmla="*/ 534641 h 1782088"/>
              <a:gd name="connsiteX1" fmla="*/ 3 w 1536741"/>
              <a:gd name="connsiteY1" fmla="*/ 940200 h 1782088"/>
              <a:gd name="connsiteX2" fmla="*/ 367657 w 1536741"/>
              <a:gd name="connsiteY2" fmla="*/ 1508306 h 1782088"/>
              <a:gd name="connsiteX3" fmla="*/ 1186523 w 1536741"/>
              <a:gd name="connsiteY3" fmla="*/ 1775650 h 1782088"/>
              <a:gd name="connsiteX4" fmla="*/ 1520754 w 1536741"/>
              <a:gd name="connsiteY4" fmla="*/ 1257671 h 1782088"/>
              <a:gd name="connsiteX5" fmla="*/ 1468513 w 1536741"/>
              <a:gd name="connsiteY5" fmla="*/ 672856 h 1782088"/>
              <a:gd name="connsiteX6" fmla="*/ 1336927 w 1536741"/>
              <a:gd name="connsiteY6" fmla="*/ 154877 h 1782088"/>
              <a:gd name="connsiteX7" fmla="*/ 839087 w 1536741"/>
              <a:gd name="connsiteY7" fmla="*/ 21205 h 1782088"/>
              <a:gd name="connsiteX8" fmla="*/ 360355 w 1536741"/>
              <a:gd name="connsiteY8" fmla="*/ 534641 h 1782088"/>
              <a:gd name="connsiteX0" fmla="*/ 360355 w 1534770"/>
              <a:gd name="connsiteY0" fmla="*/ 553225 h 1800672"/>
              <a:gd name="connsiteX1" fmla="*/ 3 w 1534770"/>
              <a:gd name="connsiteY1" fmla="*/ 958784 h 1800672"/>
              <a:gd name="connsiteX2" fmla="*/ 367657 w 1534770"/>
              <a:gd name="connsiteY2" fmla="*/ 1526890 h 1800672"/>
              <a:gd name="connsiteX3" fmla="*/ 1186523 w 1534770"/>
              <a:gd name="connsiteY3" fmla="*/ 1794234 h 1800672"/>
              <a:gd name="connsiteX4" fmla="*/ 1520754 w 1534770"/>
              <a:gd name="connsiteY4" fmla="*/ 1276255 h 1800672"/>
              <a:gd name="connsiteX5" fmla="*/ 1468513 w 1534770"/>
              <a:gd name="connsiteY5" fmla="*/ 691440 h 1800672"/>
              <a:gd name="connsiteX6" fmla="*/ 1435794 w 1534770"/>
              <a:gd name="connsiteY6" fmla="*/ 107761 h 1800672"/>
              <a:gd name="connsiteX7" fmla="*/ 839087 w 1534770"/>
              <a:gd name="connsiteY7" fmla="*/ 39789 h 1800672"/>
              <a:gd name="connsiteX8" fmla="*/ 360355 w 1534770"/>
              <a:gd name="connsiteY8" fmla="*/ 553225 h 1800672"/>
              <a:gd name="connsiteX0" fmla="*/ 360355 w 1580585"/>
              <a:gd name="connsiteY0" fmla="*/ 553225 h 1880420"/>
              <a:gd name="connsiteX1" fmla="*/ 3 w 1580585"/>
              <a:gd name="connsiteY1" fmla="*/ 958784 h 1880420"/>
              <a:gd name="connsiteX2" fmla="*/ 367657 w 1580585"/>
              <a:gd name="connsiteY2" fmla="*/ 1526890 h 1880420"/>
              <a:gd name="connsiteX3" fmla="*/ 1186523 w 1580585"/>
              <a:gd name="connsiteY3" fmla="*/ 1794234 h 1880420"/>
              <a:gd name="connsiteX4" fmla="*/ 1570188 w 1580585"/>
              <a:gd name="connsiteY4" fmla="*/ 1785433 h 1880420"/>
              <a:gd name="connsiteX5" fmla="*/ 1468513 w 1580585"/>
              <a:gd name="connsiteY5" fmla="*/ 691440 h 1880420"/>
              <a:gd name="connsiteX6" fmla="*/ 1435794 w 1580585"/>
              <a:gd name="connsiteY6" fmla="*/ 107761 h 1880420"/>
              <a:gd name="connsiteX7" fmla="*/ 839087 w 1580585"/>
              <a:gd name="connsiteY7" fmla="*/ 39789 h 1880420"/>
              <a:gd name="connsiteX8" fmla="*/ 360355 w 1580585"/>
              <a:gd name="connsiteY8" fmla="*/ 553225 h 1880420"/>
              <a:gd name="connsiteX0" fmla="*/ 316588 w 1580732"/>
              <a:gd name="connsiteY0" fmla="*/ 359285 h 1867156"/>
              <a:gd name="connsiteX1" fmla="*/ 150 w 1580732"/>
              <a:gd name="connsiteY1" fmla="*/ 945520 h 1867156"/>
              <a:gd name="connsiteX2" fmla="*/ 367804 w 1580732"/>
              <a:gd name="connsiteY2" fmla="*/ 1513626 h 1867156"/>
              <a:gd name="connsiteX3" fmla="*/ 1186670 w 1580732"/>
              <a:gd name="connsiteY3" fmla="*/ 1780970 h 1867156"/>
              <a:gd name="connsiteX4" fmla="*/ 1570335 w 1580732"/>
              <a:gd name="connsiteY4" fmla="*/ 1772169 h 1867156"/>
              <a:gd name="connsiteX5" fmla="*/ 1468660 w 1580732"/>
              <a:gd name="connsiteY5" fmla="*/ 678176 h 1867156"/>
              <a:gd name="connsiteX6" fmla="*/ 1435941 w 1580732"/>
              <a:gd name="connsiteY6" fmla="*/ 94497 h 1867156"/>
              <a:gd name="connsiteX7" fmla="*/ 839234 w 1580732"/>
              <a:gd name="connsiteY7" fmla="*/ 26525 h 1867156"/>
              <a:gd name="connsiteX8" fmla="*/ 316588 w 1580732"/>
              <a:gd name="connsiteY8" fmla="*/ 359285 h 1867156"/>
              <a:gd name="connsiteX0" fmla="*/ 163575 w 1427719"/>
              <a:gd name="connsiteY0" fmla="*/ 359285 h 1867156"/>
              <a:gd name="connsiteX1" fmla="*/ 836 w 1427719"/>
              <a:gd name="connsiteY1" fmla="*/ 1076921 h 1867156"/>
              <a:gd name="connsiteX2" fmla="*/ 214791 w 1427719"/>
              <a:gd name="connsiteY2" fmla="*/ 1513626 h 1867156"/>
              <a:gd name="connsiteX3" fmla="*/ 1033657 w 1427719"/>
              <a:gd name="connsiteY3" fmla="*/ 1780970 h 1867156"/>
              <a:gd name="connsiteX4" fmla="*/ 1417322 w 1427719"/>
              <a:gd name="connsiteY4" fmla="*/ 1772169 h 1867156"/>
              <a:gd name="connsiteX5" fmla="*/ 1315647 w 1427719"/>
              <a:gd name="connsiteY5" fmla="*/ 678176 h 1867156"/>
              <a:gd name="connsiteX6" fmla="*/ 1282928 w 1427719"/>
              <a:gd name="connsiteY6" fmla="*/ 94497 h 1867156"/>
              <a:gd name="connsiteX7" fmla="*/ 686221 w 1427719"/>
              <a:gd name="connsiteY7" fmla="*/ 26525 h 1867156"/>
              <a:gd name="connsiteX8" fmla="*/ 163575 w 1427719"/>
              <a:gd name="connsiteY8" fmla="*/ 359285 h 1867156"/>
              <a:gd name="connsiteX0" fmla="*/ 163575 w 1426632"/>
              <a:gd name="connsiteY0" fmla="*/ 394322 h 1902193"/>
              <a:gd name="connsiteX1" fmla="*/ 836 w 1426632"/>
              <a:gd name="connsiteY1" fmla="*/ 1111958 h 1902193"/>
              <a:gd name="connsiteX2" fmla="*/ 214791 w 1426632"/>
              <a:gd name="connsiteY2" fmla="*/ 1548663 h 1902193"/>
              <a:gd name="connsiteX3" fmla="*/ 1033657 w 1426632"/>
              <a:gd name="connsiteY3" fmla="*/ 1816007 h 1902193"/>
              <a:gd name="connsiteX4" fmla="*/ 1417322 w 1426632"/>
              <a:gd name="connsiteY4" fmla="*/ 1807206 h 1902193"/>
              <a:gd name="connsiteX5" fmla="*/ 1315647 w 1426632"/>
              <a:gd name="connsiteY5" fmla="*/ 713213 h 1902193"/>
              <a:gd name="connsiteX6" fmla="*/ 1401843 w 1426632"/>
              <a:gd name="connsiteY6" fmla="*/ 63834 h 1902193"/>
              <a:gd name="connsiteX7" fmla="*/ 686221 w 1426632"/>
              <a:gd name="connsiteY7" fmla="*/ 61562 h 1902193"/>
              <a:gd name="connsiteX8" fmla="*/ 163575 w 1426632"/>
              <a:gd name="connsiteY8" fmla="*/ 394322 h 1902193"/>
              <a:gd name="connsiteX0" fmla="*/ 163575 w 1435249"/>
              <a:gd name="connsiteY0" fmla="*/ 394322 h 1885560"/>
              <a:gd name="connsiteX1" fmla="*/ 836 w 1435249"/>
              <a:gd name="connsiteY1" fmla="*/ 1111958 h 1885560"/>
              <a:gd name="connsiteX2" fmla="*/ 214791 w 1435249"/>
              <a:gd name="connsiteY2" fmla="*/ 1548663 h 1885560"/>
              <a:gd name="connsiteX3" fmla="*/ 1033657 w 1435249"/>
              <a:gd name="connsiteY3" fmla="*/ 1816007 h 1885560"/>
              <a:gd name="connsiteX4" fmla="*/ 1417322 w 1435249"/>
              <a:gd name="connsiteY4" fmla="*/ 1807206 h 1885560"/>
              <a:gd name="connsiteX5" fmla="*/ 1375103 w 1435249"/>
              <a:gd name="connsiteY5" fmla="*/ 943164 h 1885560"/>
              <a:gd name="connsiteX6" fmla="*/ 1401843 w 1435249"/>
              <a:gd name="connsiteY6" fmla="*/ 63834 h 1885560"/>
              <a:gd name="connsiteX7" fmla="*/ 686221 w 1435249"/>
              <a:gd name="connsiteY7" fmla="*/ 61562 h 1885560"/>
              <a:gd name="connsiteX8" fmla="*/ 163575 w 1435249"/>
              <a:gd name="connsiteY8" fmla="*/ 394322 h 1885560"/>
              <a:gd name="connsiteX0" fmla="*/ 128947 w 1438213"/>
              <a:gd name="connsiteY0" fmla="*/ 345176 h 1883146"/>
              <a:gd name="connsiteX1" fmla="*/ 3802 w 1438213"/>
              <a:gd name="connsiteY1" fmla="*/ 1109544 h 1883146"/>
              <a:gd name="connsiteX2" fmla="*/ 217757 w 1438213"/>
              <a:gd name="connsiteY2" fmla="*/ 1546249 h 1883146"/>
              <a:gd name="connsiteX3" fmla="*/ 1036623 w 1438213"/>
              <a:gd name="connsiteY3" fmla="*/ 1813593 h 1883146"/>
              <a:gd name="connsiteX4" fmla="*/ 1420288 w 1438213"/>
              <a:gd name="connsiteY4" fmla="*/ 1804792 h 1883146"/>
              <a:gd name="connsiteX5" fmla="*/ 1378069 w 1438213"/>
              <a:gd name="connsiteY5" fmla="*/ 940750 h 1883146"/>
              <a:gd name="connsiteX6" fmla="*/ 1404809 w 1438213"/>
              <a:gd name="connsiteY6" fmla="*/ 61420 h 1883146"/>
              <a:gd name="connsiteX7" fmla="*/ 689187 w 1438213"/>
              <a:gd name="connsiteY7" fmla="*/ 59148 h 1883146"/>
              <a:gd name="connsiteX8" fmla="*/ 128947 w 1438213"/>
              <a:gd name="connsiteY8" fmla="*/ 345176 h 1883146"/>
              <a:gd name="connsiteX0" fmla="*/ 126587 w 1435854"/>
              <a:gd name="connsiteY0" fmla="*/ 353278 h 1891248"/>
              <a:gd name="connsiteX1" fmla="*/ 1442 w 1435854"/>
              <a:gd name="connsiteY1" fmla="*/ 1117646 h 1891248"/>
              <a:gd name="connsiteX2" fmla="*/ 215397 w 1435854"/>
              <a:gd name="connsiteY2" fmla="*/ 1554351 h 1891248"/>
              <a:gd name="connsiteX3" fmla="*/ 1034263 w 1435854"/>
              <a:gd name="connsiteY3" fmla="*/ 1821695 h 1891248"/>
              <a:gd name="connsiteX4" fmla="*/ 1417928 w 1435854"/>
              <a:gd name="connsiteY4" fmla="*/ 1812894 h 1891248"/>
              <a:gd name="connsiteX5" fmla="*/ 1375709 w 1435854"/>
              <a:gd name="connsiteY5" fmla="*/ 948852 h 1891248"/>
              <a:gd name="connsiteX6" fmla="*/ 1402449 w 1435854"/>
              <a:gd name="connsiteY6" fmla="*/ 69522 h 1891248"/>
              <a:gd name="connsiteX7" fmla="*/ 221605 w 1435854"/>
              <a:gd name="connsiteY7" fmla="*/ 47778 h 1891248"/>
              <a:gd name="connsiteX8" fmla="*/ 126587 w 1435854"/>
              <a:gd name="connsiteY8" fmla="*/ 353278 h 1891248"/>
              <a:gd name="connsiteX0" fmla="*/ 35803 w 1453152"/>
              <a:gd name="connsiteY0" fmla="*/ 439993 h 1896181"/>
              <a:gd name="connsiteX1" fmla="*/ 18740 w 1453152"/>
              <a:gd name="connsiteY1" fmla="*/ 1122579 h 1896181"/>
              <a:gd name="connsiteX2" fmla="*/ 232695 w 1453152"/>
              <a:gd name="connsiteY2" fmla="*/ 1559284 h 1896181"/>
              <a:gd name="connsiteX3" fmla="*/ 1051561 w 1453152"/>
              <a:gd name="connsiteY3" fmla="*/ 1826628 h 1896181"/>
              <a:gd name="connsiteX4" fmla="*/ 1435226 w 1453152"/>
              <a:gd name="connsiteY4" fmla="*/ 1817827 h 1896181"/>
              <a:gd name="connsiteX5" fmla="*/ 1393007 w 1453152"/>
              <a:gd name="connsiteY5" fmla="*/ 953785 h 1896181"/>
              <a:gd name="connsiteX6" fmla="*/ 1419747 w 1453152"/>
              <a:gd name="connsiteY6" fmla="*/ 74455 h 1896181"/>
              <a:gd name="connsiteX7" fmla="*/ 238903 w 1453152"/>
              <a:gd name="connsiteY7" fmla="*/ 52711 h 1896181"/>
              <a:gd name="connsiteX8" fmla="*/ 35803 w 1453152"/>
              <a:gd name="connsiteY8" fmla="*/ 439993 h 1896181"/>
              <a:gd name="connsiteX0" fmla="*/ 35803 w 1447873"/>
              <a:gd name="connsiteY0" fmla="*/ 439993 h 1952840"/>
              <a:gd name="connsiteX1" fmla="*/ 18740 w 1447873"/>
              <a:gd name="connsiteY1" fmla="*/ 1122579 h 1952840"/>
              <a:gd name="connsiteX2" fmla="*/ 232695 w 1447873"/>
              <a:gd name="connsiteY2" fmla="*/ 1559284 h 1952840"/>
              <a:gd name="connsiteX3" fmla="*/ 1130848 w 1447873"/>
              <a:gd name="connsiteY3" fmla="*/ 1925181 h 1952840"/>
              <a:gd name="connsiteX4" fmla="*/ 1435226 w 1447873"/>
              <a:gd name="connsiteY4" fmla="*/ 1817827 h 1952840"/>
              <a:gd name="connsiteX5" fmla="*/ 1393007 w 1447873"/>
              <a:gd name="connsiteY5" fmla="*/ 953785 h 1952840"/>
              <a:gd name="connsiteX6" fmla="*/ 1419747 w 1447873"/>
              <a:gd name="connsiteY6" fmla="*/ 74455 h 1952840"/>
              <a:gd name="connsiteX7" fmla="*/ 238903 w 1447873"/>
              <a:gd name="connsiteY7" fmla="*/ 52711 h 1952840"/>
              <a:gd name="connsiteX8" fmla="*/ 35803 w 1447873"/>
              <a:gd name="connsiteY8" fmla="*/ 439993 h 1952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47873" h="1952840">
                <a:moveTo>
                  <a:pt x="35803" y="439993"/>
                </a:moveTo>
                <a:cubicBezTo>
                  <a:pt x="-891" y="618304"/>
                  <a:pt x="-14075" y="936031"/>
                  <a:pt x="18740" y="1122579"/>
                </a:cubicBezTo>
                <a:cubicBezTo>
                  <a:pt x="51555" y="1309127"/>
                  <a:pt x="47344" y="1425517"/>
                  <a:pt x="232695" y="1559284"/>
                </a:cubicBezTo>
                <a:cubicBezTo>
                  <a:pt x="418046" y="1693051"/>
                  <a:pt x="930426" y="1882091"/>
                  <a:pt x="1130848" y="1925181"/>
                </a:cubicBezTo>
                <a:cubicBezTo>
                  <a:pt x="1331270" y="1968271"/>
                  <a:pt x="1391533" y="1979726"/>
                  <a:pt x="1435226" y="1817827"/>
                </a:cubicBezTo>
                <a:cubicBezTo>
                  <a:pt x="1478919" y="1655928"/>
                  <a:pt x="1395587" y="1244347"/>
                  <a:pt x="1393007" y="953785"/>
                </a:cubicBezTo>
                <a:cubicBezTo>
                  <a:pt x="1390427" y="663223"/>
                  <a:pt x="1458740" y="183063"/>
                  <a:pt x="1419747" y="74455"/>
                </a:cubicBezTo>
                <a:cubicBezTo>
                  <a:pt x="1380754" y="-34153"/>
                  <a:pt x="469560" y="-8212"/>
                  <a:pt x="238903" y="52711"/>
                </a:cubicBezTo>
                <a:cubicBezTo>
                  <a:pt x="8246" y="113634"/>
                  <a:pt x="72497" y="261682"/>
                  <a:pt x="35803" y="439993"/>
                </a:cubicBezTo>
                <a:close/>
              </a:path>
            </a:pathLst>
          </a:custGeom>
          <a:gradFill flip="none" rotWithShape="1">
            <a:gsLst>
              <a:gs pos="0">
                <a:srgbClr val="9CDFF9"/>
              </a:gs>
              <a:gs pos="100000">
                <a:schemeClr val="bg1"/>
              </a:gs>
              <a:gs pos="59000">
                <a:schemeClr val="accent5">
                  <a:lumMod val="20000"/>
                  <a:lumOff val="80000"/>
                </a:schemeClr>
              </a:gs>
            </a:gsLst>
            <a:lin ang="0" scaled="1"/>
            <a:tileRect/>
          </a:gra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374" name="Group 373">
            <a:extLst>
              <a:ext uri="{FF2B5EF4-FFF2-40B4-BE49-F238E27FC236}">
                <a16:creationId xmlns:a16="http://schemas.microsoft.com/office/drawing/2014/main" id="{96BCCD85-1D07-EF4E-A878-EC23CD23096A}"/>
              </a:ext>
            </a:extLst>
          </p:cNvPr>
          <p:cNvGrpSpPr/>
          <p:nvPr/>
        </p:nvGrpSpPr>
        <p:grpSpPr>
          <a:xfrm>
            <a:off x="10837700" y="3928050"/>
            <a:ext cx="687393" cy="721548"/>
            <a:chOff x="5203089" y="1751190"/>
            <a:chExt cx="858331" cy="662414"/>
          </a:xfrm>
        </p:grpSpPr>
        <p:sp>
          <p:nvSpPr>
            <p:cNvPr id="382" name="Freeform 381">
              <a:extLst>
                <a:ext uri="{FF2B5EF4-FFF2-40B4-BE49-F238E27FC236}">
                  <a16:creationId xmlns:a16="http://schemas.microsoft.com/office/drawing/2014/main" id="{D6FAD5AB-6E93-5E47-BE32-4993FD767B8F}"/>
                </a:ext>
              </a:extLst>
            </p:cNvPr>
            <p:cNvSpPr/>
            <p:nvPr/>
          </p:nvSpPr>
          <p:spPr>
            <a:xfrm>
              <a:off x="5536769" y="1751190"/>
              <a:ext cx="524651" cy="662124"/>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 name="connsiteX0" fmla="*/ 3618 w 651290"/>
                <a:gd name="connsiteY0" fmla="*/ 593378 h 593378"/>
                <a:gd name="connsiteX1" fmla="*/ 0 w 651290"/>
                <a:gd name="connsiteY1" fmla="*/ 242416 h 593378"/>
                <a:gd name="connsiteX2" fmla="*/ 423338 w 651290"/>
                <a:gd name="connsiteY2" fmla="*/ 101308 h 593378"/>
                <a:gd name="connsiteX3" fmla="*/ 647672 w 651290"/>
                <a:gd name="connsiteY3" fmla="*/ 0 h 593378"/>
                <a:gd name="connsiteX4" fmla="*/ 651290 w 651290"/>
                <a:gd name="connsiteY4" fmla="*/ 593378 h 593378"/>
                <a:gd name="connsiteX5" fmla="*/ 3618 w 651290"/>
                <a:gd name="connsiteY5" fmla="*/ 593378 h 593378"/>
                <a:gd name="connsiteX0" fmla="*/ 3618 w 651290"/>
                <a:gd name="connsiteY0" fmla="*/ 662124 h 662124"/>
                <a:gd name="connsiteX1" fmla="*/ 0 w 651290"/>
                <a:gd name="connsiteY1" fmla="*/ 311162 h 662124"/>
                <a:gd name="connsiteX2" fmla="*/ 376300 w 651290"/>
                <a:gd name="connsiteY2" fmla="*/ 0 h 662124"/>
                <a:gd name="connsiteX3" fmla="*/ 647672 w 651290"/>
                <a:gd name="connsiteY3" fmla="*/ 68746 h 662124"/>
                <a:gd name="connsiteX4" fmla="*/ 651290 w 651290"/>
                <a:gd name="connsiteY4" fmla="*/ 662124 h 662124"/>
                <a:gd name="connsiteX5" fmla="*/ 3618 w 651290"/>
                <a:gd name="connsiteY5" fmla="*/ 662124 h 662124"/>
                <a:gd name="connsiteX0" fmla="*/ 0 w 647672"/>
                <a:gd name="connsiteY0" fmla="*/ 662124 h 662124"/>
                <a:gd name="connsiteX1" fmla="*/ 123021 w 647672"/>
                <a:gd name="connsiteY1" fmla="*/ 83217 h 662124"/>
                <a:gd name="connsiteX2" fmla="*/ 372682 w 647672"/>
                <a:gd name="connsiteY2" fmla="*/ 0 h 662124"/>
                <a:gd name="connsiteX3" fmla="*/ 644054 w 647672"/>
                <a:gd name="connsiteY3" fmla="*/ 68746 h 662124"/>
                <a:gd name="connsiteX4" fmla="*/ 647672 w 647672"/>
                <a:gd name="connsiteY4" fmla="*/ 662124 h 662124"/>
                <a:gd name="connsiteX5" fmla="*/ 0 w 647672"/>
                <a:gd name="connsiteY5" fmla="*/ 662124 h 662124"/>
                <a:gd name="connsiteX0" fmla="*/ 7238 w 524651"/>
                <a:gd name="connsiteY0" fmla="*/ 669360 h 669360"/>
                <a:gd name="connsiteX1" fmla="*/ 0 w 524651"/>
                <a:gd name="connsiteY1" fmla="*/ 83217 h 669360"/>
                <a:gd name="connsiteX2" fmla="*/ 249661 w 524651"/>
                <a:gd name="connsiteY2" fmla="*/ 0 h 669360"/>
                <a:gd name="connsiteX3" fmla="*/ 521033 w 524651"/>
                <a:gd name="connsiteY3" fmla="*/ 68746 h 669360"/>
                <a:gd name="connsiteX4" fmla="*/ 524651 w 524651"/>
                <a:gd name="connsiteY4" fmla="*/ 662124 h 669360"/>
                <a:gd name="connsiteX5" fmla="*/ 7238 w 524651"/>
                <a:gd name="connsiteY5" fmla="*/ 669360 h 669360"/>
                <a:gd name="connsiteX0" fmla="*/ 438 w 528706"/>
                <a:gd name="connsiteY0" fmla="*/ 665742 h 665742"/>
                <a:gd name="connsiteX1" fmla="*/ 4055 w 528706"/>
                <a:gd name="connsiteY1" fmla="*/ 83217 h 665742"/>
                <a:gd name="connsiteX2" fmla="*/ 253716 w 528706"/>
                <a:gd name="connsiteY2" fmla="*/ 0 h 665742"/>
                <a:gd name="connsiteX3" fmla="*/ 525088 w 528706"/>
                <a:gd name="connsiteY3" fmla="*/ 68746 h 665742"/>
                <a:gd name="connsiteX4" fmla="*/ 528706 w 528706"/>
                <a:gd name="connsiteY4" fmla="*/ 662124 h 665742"/>
                <a:gd name="connsiteX5" fmla="*/ 438 w 528706"/>
                <a:gd name="connsiteY5" fmla="*/ 665742 h 665742"/>
                <a:gd name="connsiteX0" fmla="*/ 155 w 546514"/>
                <a:gd name="connsiteY0" fmla="*/ 662124 h 662124"/>
                <a:gd name="connsiteX1" fmla="*/ 21863 w 546514"/>
                <a:gd name="connsiteY1" fmla="*/ 83217 h 662124"/>
                <a:gd name="connsiteX2" fmla="*/ 271524 w 546514"/>
                <a:gd name="connsiteY2" fmla="*/ 0 h 662124"/>
                <a:gd name="connsiteX3" fmla="*/ 542896 w 546514"/>
                <a:gd name="connsiteY3" fmla="*/ 68746 h 662124"/>
                <a:gd name="connsiteX4" fmla="*/ 546514 w 546514"/>
                <a:gd name="connsiteY4" fmla="*/ 662124 h 662124"/>
                <a:gd name="connsiteX5" fmla="*/ 155 w 546514"/>
                <a:gd name="connsiteY5" fmla="*/ 662124 h 662124"/>
                <a:gd name="connsiteX0" fmla="*/ 10856 w 524651"/>
                <a:gd name="connsiteY0" fmla="*/ 658506 h 662124"/>
                <a:gd name="connsiteX1" fmla="*/ 0 w 524651"/>
                <a:gd name="connsiteY1" fmla="*/ 83217 h 662124"/>
                <a:gd name="connsiteX2" fmla="*/ 249661 w 524651"/>
                <a:gd name="connsiteY2" fmla="*/ 0 h 662124"/>
                <a:gd name="connsiteX3" fmla="*/ 521033 w 524651"/>
                <a:gd name="connsiteY3" fmla="*/ 68746 h 662124"/>
                <a:gd name="connsiteX4" fmla="*/ 524651 w 524651"/>
                <a:gd name="connsiteY4" fmla="*/ 662124 h 662124"/>
                <a:gd name="connsiteX5" fmla="*/ 10856 w 524651"/>
                <a:gd name="connsiteY5" fmla="*/ 658506 h 662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651" h="662124">
                  <a:moveTo>
                    <a:pt x="10856" y="658506"/>
                  </a:moveTo>
                  <a:cubicBezTo>
                    <a:pt x="8443" y="463125"/>
                    <a:pt x="2413" y="278598"/>
                    <a:pt x="0" y="83217"/>
                  </a:cubicBezTo>
                  <a:lnTo>
                    <a:pt x="249661" y="0"/>
                  </a:lnTo>
                  <a:lnTo>
                    <a:pt x="521033" y="68746"/>
                  </a:lnTo>
                  <a:lnTo>
                    <a:pt x="524651" y="662124"/>
                  </a:lnTo>
                  <a:lnTo>
                    <a:pt x="10856" y="658506"/>
                  </a:lnTo>
                  <a:close/>
                </a:path>
              </a:pathLst>
            </a:custGeom>
            <a:solidFill>
              <a:srgbClr val="E0EBF1"/>
            </a:solidFill>
            <a:ln w="12700">
              <a:solidFill>
                <a:srgbClr val="0000A8"/>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83" name="Freeform 382">
              <a:extLst>
                <a:ext uri="{FF2B5EF4-FFF2-40B4-BE49-F238E27FC236}">
                  <a16:creationId xmlns:a16="http://schemas.microsoft.com/office/drawing/2014/main" id="{2A115C8B-7EC0-084D-A3CF-7AEF0487F301}"/>
                </a:ext>
              </a:extLst>
            </p:cNvPr>
            <p:cNvSpPr/>
            <p:nvPr/>
          </p:nvSpPr>
          <p:spPr>
            <a:xfrm>
              <a:off x="5203089" y="1921244"/>
              <a:ext cx="651290" cy="492070"/>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1290" h="492070">
                  <a:moveTo>
                    <a:pt x="3618" y="492070"/>
                  </a:moveTo>
                  <a:lnTo>
                    <a:pt x="0" y="141108"/>
                  </a:lnTo>
                  <a:lnTo>
                    <a:pt x="423338" y="0"/>
                  </a:lnTo>
                  <a:lnTo>
                    <a:pt x="647672" y="57891"/>
                  </a:lnTo>
                  <a:lnTo>
                    <a:pt x="651290" y="492070"/>
                  </a:lnTo>
                  <a:lnTo>
                    <a:pt x="3618" y="492070"/>
                  </a:lnTo>
                  <a:close/>
                </a:path>
              </a:pathLst>
            </a:custGeom>
            <a:solidFill>
              <a:srgbClr val="E0EBF1"/>
            </a:solidFill>
            <a:ln w="12700">
              <a:solidFill>
                <a:srgbClr val="0000A3"/>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cxnSp>
          <p:nvCxnSpPr>
            <p:cNvPr id="384" name="Straight Connector 383">
              <a:extLst>
                <a:ext uri="{FF2B5EF4-FFF2-40B4-BE49-F238E27FC236}">
                  <a16:creationId xmlns:a16="http://schemas.microsoft.com/office/drawing/2014/main" id="{16F8043F-8502-904C-9632-B3658D71B8BE}"/>
                </a:ext>
              </a:extLst>
            </p:cNvPr>
            <p:cNvCxnSpPr/>
            <p:nvPr/>
          </p:nvCxnSpPr>
          <p:spPr>
            <a:xfrm flipV="1">
              <a:off x="5270526" y="2029553"/>
              <a:ext cx="295249" cy="73468"/>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385" name="Straight Connector 384">
              <a:extLst>
                <a:ext uri="{FF2B5EF4-FFF2-40B4-BE49-F238E27FC236}">
                  <a16:creationId xmlns:a16="http://schemas.microsoft.com/office/drawing/2014/main" id="{B4B3A6DE-2E70-F74C-8CA1-13247C912682}"/>
                </a:ext>
              </a:extLst>
            </p:cNvPr>
            <p:cNvCxnSpPr/>
            <p:nvPr/>
          </p:nvCxnSpPr>
          <p:spPr>
            <a:xfrm flipV="1">
              <a:off x="5275406" y="2261710"/>
              <a:ext cx="290369" cy="1675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386" name="Straight Connector 385">
              <a:extLst>
                <a:ext uri="{FF2B5EF4-FFF2-40B4-BE49-F238E27FC236}">
                  <a16:creationId xmlns:a16="http://schemas.microsoft.com/office/drawing/2014/main" id="{4B9DB078-BD58-F64A-B873-E1187205EB94}"/>
                </a:ext>
              </a:extLst>
            </p:cNvPr>
            <p:cNvCxnSpPr/>
            <p:nvPr/>
          </p:nvCxnSpPr>
          <p:spPr>
            <a:xfrm flipV="1">
              <a:off x="5275406" y="2151772"/>
              <a:ext cx="290369" cy="4840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387" name="Straight Connector 386">
              <a:extLst>
                <a:ext uri="{FF2B5EF4-FFF2-40B4-BE49-F238E27FC236}">
                  <a16:creationId xmlns:a16="http://schemas.microsoft.com/office/drawing/2014/main" id="{D321DD82-9D22-0B49-ADF9-8BE310E97E71}"/>
                </a:ext>
              </a:extLst>
            </p:cNvPr>
            <p:cNvCxnSpPr/>
            <p:nvPr/>
          </p:nvCxnSpPr>
          <p:spPr>
            <a:xfrm>
              <a:off x="5270094" y="2354086"/>
              <a:ext cx="295681" cy="0"/>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388" name="Straight Connector 387">
              <a:extLst>
                <a:ext uri="{FF2B5EF4-FFF2-40B4-BE49-F238E27FC236}">
                  <a16:creationId xmlns:a16="http://schemas.microsoft.com/office/drawing/2014/main" id="{18A2FB0C-53B9-5248-AA65-9BA9B429FC4C}"/>
                </a:ext>
              </a:extLst>
            </p:cNvPr>
            <p:cNvCxnSpPr/>
            <p:nvPr/>
          </p:nvCxnSpPr>
          <p:spPr>
            <a:xfrm flipV="1">
              <a:off x="5950242" y="1866900"/>
              <a:ext cx="0" cy="465273"/>
            </a:xfrm>
            <a:prstGeom prst="line">
              <a:avLst/>
            </a:prstGeom>
            <a:ln w="44450">
              <a:solidFill>
                <a:schemeClr val="bg1"/>
              </a:solidFill>
              <a:prstDash val="sysDash"/>
            </a:ln>
            <a:effectLst/>
          </p:spPr>
          <p:style>
            <a:lnRef idx="2">
              <a:schemeClr val="accent1"/>
            </a:lnRef>
            <a:fillRef idx="0">
              <a:schemeClr val="accent1"/>
            </a:fillRef>
            <a:effectRef idx="1">
              <a:schemeClr val="accent1"/>
            </a:effectRef>
            <a:fontRef idx="minor">
              <a:schemeClr val="tx1"/>
            </a:fontRef>
          </p:style>
        </p:cxnSp>
        <p:cxnSp>
          <p:nvCxnSpPr>
            <p:cNvPr id="389" name="Straight Connector 388">
              <a:extLst>
                <a:ext uri="{FF2B5EF4-FFF2-40B4-BE49-F238E27FC236}">
                  <a16:creationId xmlns:a16="http://schemas.microsoft.com/office/drawing/2014/main" id="{44FBB965-69F3-F546-AE9F-4AD14078F37E}"/>
                </a:ext>
              </a:extLst>
            </p:cNvPr>
            <p:cNvCxnSpPr/>
            <p:nvPr/>
          </p:nvCxnSpPr>
          <p:spPr>
            <a:xfrm>
              <a:off x="5628589" y="1936750"/>
              <a:ext cx="0" cy="476854"/>
            </a:xfrm>
            <a:prstGeom prst="line">
              <a:avLst/>
            </a:prstGeom>
            <a:ln w="15875">
              <a:solidFill>
                <a:srgbClr val="0000A8"/>
              </a:solidFill>
            </a:ln>
            <a:effectLst/>
          </p:spPr>
          <p:style>
            <a:lnRef idx="2">
              <a:schemeClr val="accent1"/>
            </a:lnRef>
            <a:fillRef idx="0">
              <a:schemeClr val="accent1"/>
            </a:fillRef>
            <a:effectRef idx="1">
              <a:schemeClr val="accent1"/>
            </a:effectRef>
            <a:fontRef idx="minor">
              <a:schemeClr val="tx1"/>
            </a:fontRef>
          </p:style>
        </p:cxnSp>
      </p:grpSp>
      <p:grpSp>
        <p:nvGrpSpPr>
          <p:cNvPr id="391" name="Group 390">
            <a:extLst>
              <a:ext uri="{FF2B5EF4-FFF2-40B4-BE49-F238E27FC236}">
                <a16:creationId xmlns:a16="http://schemas.microsoft.com/office/drawing/2014/main" id="{BDA3EF41-5873-7D4B-8A04-F8D62DFD2DB6}"/>
              </a:ext>
            </a:extLst>
          </p:cNvPr>
          <p:cNvGrpSpPr/>
          <p:nvPr/>
        </p:nvGrpSpPr>
        <p:grpSpPr>
          <a:xfrm>
            <a:off x="10771171" y="3194171"/>
            <a:ext cx="594613" cy="648336"/>
            <a:chOff x="5203089" y="1751190"/>
            <a:chExt cx="858331" cy="662414"/>
          </a:xfrm>
        </p:grpSpPr>
        <p:sp>
          <p:nvSpPr>
            <p:cNvPr id="399" name="Freeform 398">
              <a:extLst>
                <a:ext uri="{FF2B5EF4-FFF2-40B4-BE49-F238E27FC236}">
                  <a16:creationId xmlns:a16="http://schemas.microsoft.com/office/drawing/2014/main" id="{325473B9-6F55-684D-B22D-FF70325540CE}"/>
                </a:ext>
              </a:extLst>
            </p:cNvPr>
            <p:cNvSpPr/>
            <p:nvPr/>
          </p:nvSpPr>
          <p:spPr>
            <a:xfrm>
              <a:off x="5536769" y="1751190"/>
              <a:ext cx="524651" cy="662124"/>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 name="connsiteX0" fmla="*/ 3618 w 651290"/>
                <a:gd name="connsiteY0" fmla="*/ 593378 h 593378"/>
                <a:gd name="connsiteX1" fmla="*/ 0 w 651290"/>
                <a:gd name="connsiteY1" fmla="*/ 242416 h 593378"/>
                <a:gd name="connsiteX2" fmla="*/ 423338 w 651290"/>
                <a:gd name="connsiteY2" fmla="*/ 101308 h 593378"/>
                <a:gd name="connsiteX3" fmla="*/ 647672 w 651290"/>
                <a:gd name="connsiteY3" fmla="*/ 0 h 593378"/>
                <a:gd name="connsiteX4" fmla="*/ 651290 w 651290"/>
                <a:gd name="connsiteY4" fmla="*/ 593378 h 593378"/>
                <a:gd name="connsiteX5" fmla="*/ 3618 w 651290"/>
                <a:gd name="connsiteY5" fmla="*/ 593378 h 593378"/>
                <a:gd name="connsiteX0" fmla="*/ 3618 w 651290"/>
                <a:gd name="connsiteY0" fmla="*/ 662124 h 662124"/>
                <a:gd name="connsiteX1" fmla="*/ 0 w 651290"/>
                <a:gd name="connsiteY1" fmla="*/ 311162 h 662124"/>
                <a:gd name="connsiteX2" fmla="*/ 376300 w 651290"/>
                <a:gd name="connsiteY2" fmla="*/ 0 h 662124"/>
                <a:gd name="connsiteX3" fmla="*/ 647672 w 651290"/>
                <a:gd name="connsiteY3" fmla="*/ 68746 h 662124"/>
                <a:gd name="connsiteX4" fmla="*/ 651290 w 651290"/>
                <a:gd name="connsiteY4" fmla="*/ 662124 h 662124"/>
                <a:gd name="connsiteX5" fmla="*/ 3618 w 651290"/>
                <a:gd name="connsiteY5" fmla="*/ 662124 h 662124"/>
                <a:gd name="connsiteX0" fmla="*/ 0 w 647672"/>
                <a:gd name="connsiteY0" fmla="*/ 662124 h 662124"/>
                <a:gd name="connsiteX1" fmla="*/ 123021 w 647672"/>
                <a:gd name="connsiteY1" fmla="*/ 83217 h 662124"/>
                <a:gd name="connsiteX2" fmla="*/ 372682 w 647672"/>
                <a:gd name="connsiteY2" fmla="*/ 0 h 662124"/>
                <a:gd name="connsiteX3" fmla="*/ 644054 w 647672"/>
                <a:gd name="connsiteY3" fmla="*/ 68746 h 662124"/>
                <a:gd name="connsiteX4" fmla="*/ 647672 w 647672"/>
                <a:gd name="connsiteY4" fmla="*/ 662124 h 662124"/>
                <a:gd name="connsiteX5" fmla="*/ 0 w 647672"/>
                <a:gd name="connsiteY5" fmla="*/ 662124 h 662124"/>
                <a:gd name="connsiteX0" fmla="*/ 7238 w 524651"/>
                <a:gd name="connsiteY0" fmla="*/ 669360 h 669360"/>
                <a:gd name="connsiteX1" fmla="*/ 0 w 524651"/>
                <a:gd name="connsiteY1" fmla="*/ 83217 h 669360"/>
                <a:gd name="connsiteX2" fmla="*/ 249661 w 524651"/>
                <a:gd name="connsiteY2" fmla="*/ 0 h 669360"/>
                <a:gd name="connsiteX3" fmla="*/ 521033 w 524651"/>
                <a:gd name="connsiteY3" fmla="*/ 68746 h 669360"/>
                <a:gd name="connsiteX4" fmla="*/ 524651 w 524651"/>
                <a:gd name="connsiteY4" fmla="*/ 662124 h 669360"/>
                <a:gd name="connsiteX5" fmla="*/ 7238 w 524651"/>
                <a:gd name="connsiteY5" fmla="*/ 669360 h 669360"/>
                <a:gd name="connsiteX0" fmla="*/ 438 w 528706"/>
                <a:gd name="connsiteY0" fmla="*/ 665742 h 665742"/>
                <a:gd name="connsiteX1" fmla="*/ 4055 w 528706"/>
                <a:gd name="connsiteY1" fmla="*/ 83217 h 665742"/>
                <a:gd name="connsiteX2" fmla="*/ 253716 w 528706"/>
                <a:gd name="connsiteY2" fmla="*/ 0 h 665742"/>
                <a:gd name="connsiteX3" fmla="*/ 525088 w 528706"/>
                <a:gd name="connsiteY3" fmla="*/ 68746 h 665742"/>
                <a:gd name="connsiteX4" fmla="*/ 528706 w 528706"/>
                <a:gd name="connsiteY4" fmla="*/ 662124 h 665742"/>
                <a:gd name="connsiteX5" fmla="*/ 438 w 528706"/>
                <a:gd name="connsiteY5" fmla="*/ 665742 h 665742"/>
                <a:gd name="connsiteX0" fmla="*/ 155 w 546514"/>
                <a:gd name="connsiteY0" fmla="*/ 662124 h 662124"/>
                <a:gd name="connsiteX1" fmla="*/ 21863 w 546514"/>
                <a:gd name="connsiteY1" fmla="*/ 83217 h 662124"/>
                <a:gd name="connsiteX2" fmla="*/ 271524 w 546514"/>
                <a:gd name="connsiteY2" fmla="*/ 0 h 662124"/>
                <a:gd name="connsiteX3" fmla="*/ 542896 w 546514"/>
                <a:gd name="connsiteY3" fmla="*/ 68746 h 662124"/>
                <a:gd name="connsiteX4" fmla="*/ 546514 w 546514"/>
                <a:gd name="connsiteY4" fmla="*/ 662124 h 662124"/>
                <a:gd name="connsiteX5" fmla="*/ 155 w 546514"/>
                <a:gd name="connsiteY5" fmla="*/ 662124 h 662124"/>
                <a:gd name="connsiteX0" fmla="*/ 10856 w 524651"/>
                <a:gd name="connsiteY0" fmla="*/ 658506 h 662124"/>
                <a:gd name="connsiteX1" fmla="*/ 0 w 524651"/>
                <a:gd name="connsiteY1" fmla="*/ 83217 h 662124"/>
                <a:gd name="connsiteX2" fmla="*/ 249661 w 524651"/>
                <a:gd name="connsiteY2" fmla="*/ 0 h 662124"/>
                <a:gd name="connsiteX3" fmla="*/ 521033 w 524651"/>
                <a:gd name="connsiteY3" fmla="*/ 68746 h 662124"/>
                <a:gd name="connsiteX4" fmla="*/ 524651 w 524651"/>
                <a:gd name="connsiteY4" fmla="*/ 662124 h 662124"/>
                <a:gd name="connsiteX5" fmla="*/ 10856 w 524651"/>
                <a:gd name="connsiteY5" fmla="*/ 658506 h 662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651" h="662124">
                  <a:moveTo>
                    <a:pt x="10856" y="658506"/>
                  </a:moveTo>
                  <a:cubicBezTo>
                    <a:pt x="8443" y="463125"/>
                    <a:pt x="2413" y="278598"/>
                    <a:pt x="0" y="83217"/>
                  </a:cubicBezTo>
                  <a:lnTo>
                    <a:pt x="249661" y="0"/>
                  </a:lnTo>
                  <a:lnTo>
                    <a:pt x="521033" y="68746"/>
                  </a:lnTo>
                  <a:lnTo>
                    <a:pt x="524651" y="662124"/>
                  </a:lnTo>
                  <a:lnTo>
                    <a:pt x="10856" y="658506"/>
                  </a:lnTo>
                  <a:close/>
                </a:path>
              </a:pathLst>
            </a:custGeom>
            <a:solidFill>
              <a:srgbClr val="E0EBF1"/>
            </a:solidFill>
            <a:ln w="12700">
              <a:solidFill>
                <a:srgbClr val="0000A8"/>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00" name="Freeform 399">
              <a:extLst>
                <a:ext uri="{FF2B5EF4-FFF2-40B4-BE49-F238E27FC236}">
                  <a16:creationId xmlns:a16="http://schemas.microsoft.com/office/drawing/2014/main" id="{06CE85F7-18B2-3947-975F-CEA32EE2FBA7}"/>
                </a:ext>
              </a:extLst>
            </p:cNvPr>
            <p:cNvSpPr/>
            <p:nvPr/>
          </p:nvSpPr>
          <p:spPr>
            <a:xfrm>
              <a:off x="5203089" y="1921244"/>
              <a:ext cx="651290" cy="492070"/>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1290" h="492070">
                  <a:moveTo>
                    <a:pt x="3618" y="492070"/>
                  </a:moveTo>
                  <a:lnTo>
                    <a:pt x="0" y="141108"/>
                  </a:lnTo>
                  <a:lnTo>
                    <a:pt x="423338" y="0"/>
                  </a:lnTo>
                  <a:lnTo>
                    <a:pt x="647672" y="57891"/>
                  </a:lnTo>
                  <a:lnTo>
                    <a:pt x="651290" y="492070"/>
                  </a:lnTo>
                  <a:lnTo>
                    <a:pt x="3618" y="492070"/>
                  </a:lnTo>
                  <a:close/>
                </a:path>
              </a:pathLst>
            </a:custGeom>
            <a:solidFill>
              <a:srgbClr val="E0EBF1"/>
            </a:solidFill>
            <a:ln w="12700">
              <a:solidFill>
                <a:srgbClr val="0000A3"/>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cxnSp>
          <p:nvCxnSpPr>
            <p:cNvPr id="401" name="Straight Connector 400">
              <a:extLst>
                <a:ext uri="{FF2B5EF4-FFF2-40B4-BE49-F238E27FC236}">
                  <a16:creationId xmlns:a16="http://schemas.microsoft.com/office/drawing/2014/main" id="{F3F3D0FA-374D-9147-8047-2B7B3AAF05DF}"/>
                </a:ext>
              </a:extLst>
            </p:cNvPr>
            <p:cNvCxnSpPr/>
            <p:nvPr/>
          </p:nvCxnSpPr>
          <p:spPr>
            <a:xfrm flipV="1">
              <a:off x="5270526" y="2029553"/>
              <a:ext cx="295249" cy="73468"/>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402" name="Straight Connector 401">
              <a:extLst>
                <a:ext uri="{FF2B5EF4-FFF2-40B4-BE49-F238E27FC236}">
                  <a16:creationId xmlns:a16="http://schemas.microsoft.com/office/drawing/2014/main" id="{AFF00F79-7128-E243-BBD5-A97200EABABC}"/>
                </a:ext>
              </a:extLst>
            </p:cNvPr>
            <p:cNvCxnSpPr/>
            <p:nvPr/>
          </p:nvCxnSpPr>
          <p:spPr>
            <a:xfrm flipV="1">
              <a:off x="5275406" y="2261710"/>
              <a:ext cx="290369" cy="1675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403" name="Straight Connector 402">
              <a:extLst>
                <a:ext uri="{FF2B5EF4-FFF2-40B4-BE49-F238E27FC236}">
                  <a16:creationId xmlns:a16="http://schemas.microsoft.com/office/drawing/2014/main" id="{729D9C8D-B396-A049-9B7A-BE878812629D}"/>
                </a:ext>
              </a:extLst>
            </p:cNvPr>
            <p:cNvCxnSpPr/>
            <p:nvPr/>
          </p:nvCxnSpPr>
          <p:spPr>
            <a:xfrm flipV="1">
              <a:off x="5275406" y="2151772"/>
              <a:ext cx="290369" cy="4840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404" name="Straight Connector 403">
              <a:extLst>
                <a:ext uri="{FF2B5EF4-FFF2-40B4-BE49-F238E27FC236}">
                  <a16:creationId xmlns:a16="http://schemas.microsoft.com/office/drawing/2014/main" id="{4B32C41F-58E3-CC4F-9625-B6688BEB2140}"/>
                </a:ext>
              </a:extLst>
            </p:cNvPr>
            <p:cNvCxnSpPr/>
            <p:nvPr/>
          </p:nvCxnSpPr>
          <p:spPr>
            <a:xfrm>
              <a:off x="5270094" y="2354086"/>
              <a:ext cx="295681" cy="0"/>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405" name="Straight Connector 404">
              <a:extLst>
                <a:ext uri="{FF2B5EF4-FFF2-40B4-BE49-F238E27FC236}">
                  <a16:creationId xmlns:a16="http://schemas.microsoft.com/office/drawing/2014/main" id="{58933865-B1C6-3244-A0F5-136E4C6DD92E}"/>
                </a:ext>
              </a:extLst>
            </p:cNvPr>
            <p:cNvCxnSpPr/>
            <p:nvPr/>
          </p:nvCxnSpPr>
          <p:spPr>
            <a:xfrm flipV="1">
              <a:off x="5950242" y="1866900"/>
              <a:ext cx="0" cy="465273"/>
            </a:xfrm>
            <a:prstGeom prst="line">
              <a:avLst/>
            </a:prstGeom>
            <a:ln w="44450">
              <a:solidFill>
                <a:schemeClr val="bg1"/>
              </a:solidFill>
              <a:prstDash val="sysDash"/>
            </a:ln>
            <a:effectLst/>
          </p:spPr>
          <p:style>
            <a:lnRef idx="2">
              <a:schemeClr val="accent1"/>
            </a:lnRef>
            <a:fillRef idx="0">
              <a:schemeClr val="accent1"/>
            </a:fillRef>
            <a:effectRef idx="1">
              <a:schemeClr val="accent1"/>
            </a:effectRef>
            <a:fontRef idx="minor">
              <a:schemeClr val="tx1"/>
            </a:fontRef>
          </p:style>
        </p:cxnSp>
        <p:cxnSp>
          <p:nvCxnSpPr>
            <p:cNvPr id="406" name="Straight Connector 405">
              <a:extLst>
                <a:ext uri="{FF2B5EF4-FFF2-40B4-BE49-F238E27FC236}">
                  <a16:creationId xmlns:a16="http://schemas.microsoft.com/office/drawing/2014/main" id="{76C939A7-C3F0-5A45-B81D-4E775CF1C92C}"/>
                </a:ext>
              </a:extLst>
            </p:cNvPr>
            <p:cNvCxnSpPr/>
            <p:nvPr/>
          </p:nvCxnSpPr>
          <p:spPr>
            <a:xfrm>
              <a:off x="5628589" y="1936750"/>
              <a:ext cx="0" cy="476854"/>
            </a:xfrm>
            <a:prstGeom prst="line">
              <a:avLst/>
            </a:prstGeom>
            <a:ln w="15875">
              <a:solidFill>
                <a:srgbClr val="0000A8"/>
              </a:solidFill>
            </a:ln>
            <a:effectLst/>
          </p:spPr>
          <p:style>
            <a:lnRef idx="2">
              <a:schemeClr val="accent1"/>
            </a:lnRef>
            <a:fillRef idx="0">
              <a:schemeClr val="accent1"/>
            </a:fillRef>
            <a:effectRef idx="1">
              <a:schemeClr val="accent1"/>
            </a:effectRef>
            <a:fontRef idx="minor">
              <a:schemeClr val="tx1"/>
            </a:fontRef>
          </p:style>
        </p:cxnSp>
      </p:grpSp>
      <p:sp>
        <p:nvSpPr>
          <p:cNvPr id="562" name="Freeform 561">
            <a:extLst>
              <a:ext uri="{FF2B5EF4-FFF2-40B4-BE49-F238E27FC236}">
                <a16:creationId xmlns:a16="http://schemas.microsoft.com/office/drawing/2014/main" id="{BE088278-C41B-3E4A-87CE-FD65749FA13D}"/>
              </a:ext>
            </a:extLst>
          </p:cNvPr>
          <p:cNvSpPr/>
          <p:nvPr/>
        </p:nvSpPr>
        <p:spPr>
          <a:xfrm>
            <a:off x="9540813" y="1782042"/>
            <a:ext cx="1497864" cy="1386455"/>
          </a:xfrm>
          <a:custGeom>
            <a:avLst/>
            <a:gdLst>
              <a:gd name="connsiteX0" fmla="*/ 434989 w 1523031"/>
              <a:gd name="connsiteY0" fmla="*/ 253346 h 1763594"/>
              <a:gd name="connsiteX1" fmla="*/ 488 w 1523031"/>
              <a:gd name="connsiteY1" fmla="*/ 921706 h 1763594"/>
              <a:gd name="connsiteX2" fmla="*/ 368142 w 1523031"/>
              <a:gd name="connsiteY2" fmla="*/ 1489812 h 1763594"/>
              <a:gd name="connsiteX3" fmla="*/ 1187008 w 1523031"/>
              <a:gd name="connsiteY3" fmla="*/ 1757156 h 1763594"/>
              <a:gd name="connsiteX4" fmla="*/ 1521239 w 1523031"/>
              <a:gd name="connsiteY4" fmla="*/ 1239177 h 1763594"/>
              <a:gd name="connsiteX5" fmla="*/ 1320700 w 1523031"/>
              <a:gd name="connsiteY5" fmla="*/ 654362 h 1763594"/>
              <a:gd name="connsiteX6" fmla="*/ 1337412 w 1523031"/>
              <a:gd name="connsiteY6" fmla="*/ 136383 h 1763594"/>
              <a:gd name="connsiteX7" fmla="*/ 1086739 w 1523031"/>
              <a:gd name="connsiteY7" fmla="*/ 2711 h 1763594"/>
              <a:gd name="connsiteX8" fmla="*/ 434989 w 1523031"/>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1086739 w 1537226"/>
              <a:gd name="connsiteY7" fmla="*/ 2711 h 1763594"/>
              <a:gd name="connsiteX8" fmla="*/ 434989 w 1537226"/>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839572 w 1537226"/>
              <a:gd name="connsiteY7" fmla="*/ 2711 h 1763594"/>
              <a:gd name="connsiteX8" fmla="*/ 434989 w 1537226"/>
              <a:gd name="connsiteY8" fmla="*/ 253346 h 1763594"/>
              <a:gd name="connsiteX0" fmla="*/ 360357 w 1536743"/>
              <a:gd name="connsiteY0" fmla="*/ 534641 h 1782088"/>
              <a:gd name="connsiteX1" fmla="*/ 5 w 1536743"/>
              <a:gd name="connsiteY1" fmla="*/ 940200 h 1782088"/>
              <a:gd name="connsiteX2" fmla="*/ 367659 w 1536743"/>
              <a:gd name="connsiteY2" fmla="*/ 1508306 h 1782088"/>
              <a:gd name="connsiteX3" fmla="*/ 1186525 w 1536743"/>
              <a:gd name="connsiteY3" fmla="*/ 1775650 h 1782088"/>
              <a:gd name="connsiteX4" fmla="*/ 1520756 w 1536743"/>
              <a:gd name="connsiteY4" fmla="*/ 1257671 h 1782088"/>
              <a:gd name="connsiteX5" fmla="*/ 1468515 w 1536743"/>
              <a:gd name="connsiteY5" fmla="*/ 672856 h 1782088"/>
              <a:gd name="connsiteX6" fmla="*/ 1336929 w 1536743"/>
              <a:gd name="connsiteY6" fmla="*/ 154877 h 1782088"/>
              <a:gd name="connsiteX7" fmla="*/ 839089 w 1536743"/>
              <a:gd name="connsiteY7" fmla="*/ 21205 h 1782088"/>
              <a:gd name="connsiteX8" fmla="*/ 360357 w 1536743"/>
              <a:gd name="connsiteY8" fmla="*/ 534641 h 1782088"/>
              <a:gd name="connsiteX0" fmla="*/ 360355 w 1536741"/>
              <a:gd name="connsiteY0" fmla="*/ 534641 h 1782088"/>
              <a:gd name="connsiteX1" fmla="*/ 3 w 1536741"/>
              <a:gd name="connsiteY1" fmla="*/ 940200 h 1782088"/>
              <a:gd name="connsiteX2" fmla="*/ 367657 w 1536741"/>
              <a:gd name="connsiteY2" fmla="*/ 1508306 h 1782088"/>
              <a:gd name="connsiteX3" fmla="*/ 1186523 w 1536741"/>
              <a:gd name="connsiteY3" fmla="*/ 1775650 h 1782088"/>
              <a:gd name="connsiteX4" fmla="*/ 1520754 w 1536741"/>
              <a:gd name="connsiteY4" fmla="*/ 1257671 h 1782088"/>
              <a:gd name="connsiteX5" fmla="*/ 1468513 w 1536741"/>
              <a:gd name="connsiteY5" fmla="*/ 672856 h 1782088"/>
              <a:gd name="connsiteX6" fmla="*/ 1336927 w 1536741"/>
              <a:gd name="connsiteY6" fmla="*/ 154877 h 1782088"/>
              <a:gd name="connsiteX7" fmla="*/ 839087 w 1536741"/>
              <a:gd name="connsiteY7" fmla="*/ 21205 h 1782088"/>
              <a:gd name="connsiteX8" fmla="*/ 360355 w 1536741"/>
              <a:gd name="connsiteY8" fmla="*/ 534641 h 1782088"/>
              <a:gd name="connsiteX0" fmla="*/ 360355 w 1494463"/>
              <a:gd name="connsiteY0" fmla="*/ 534641 h 1775651"/>
              <a:gd name="connsiteX1" fmla="*/ 3 w 1494463"/>
              <a:gd name="connsiteY1" fmla="*/ 940200 h 1775651"/>
              <a:gd name="connsiteX2" fmla="*/ 367657 w 1494463"/>
              <a:gd name="connsiteY2" fmla="*/ 1508306 h 1775651"/>
              <a:gd name="connsiteX3" fmla="*/ 1186523 w 1494463"/>
              <a:gd name="connsiteY3" fmla="*/ 1775650 h 1775651"/>
              <a:gd name="connsiteX4" fmla="*/ 1467465 w 1494463"/>
              <a:gd name="connsiteY4" fmla="*/ 1510813 h 1775651"/>
              <a:gd name="connsiteX5" fmla="*/ 1468513 w 1494463"/>
              <a:gd name="connsiteY5" fmla="*/ 672856 h 1775651"/>
              <a:gd name="connsiteX6" fmla="*/ 1336927 w 1494463"/>
              <a:gd name="connsiteY6" fmla="*/ 154877 h 1775651"/>
              <a:gd name="connsiteX7" fmla="*/ 839087 w 1494463"/>
              <a:gd name="connsiteY7" fmla="*/ 21205 h 1775651"/>
              <a:gd name="connsiteX8" fmla="*/ 360355 w 1494463"/>
              <a:gd name="connsiteY8" fmla="*/ 534641 h 1775651"/>
              <a:gd name="connsiteX0" fmla="*/ 360355 w 1491064"/>
              <a:gd name="connsiteY0" fmla="*/ 552327 h 1793337"/>
              <a:gd name="connsiteX1" fmla="*/ 3 w 1491064"/>
              <a:gd name="connsiteY1" fmla="*/ 957886 h 1793337"/>
              <a:gd name="connsiteX2" fmla="*/ 367657 w 1491064"/>
              <a:gd name="connsiteY2" fmla="*/ 1525992 h 1793337"/>
              <a:gd name="connsiteX3" fmla="*/ 1186523 w 1491064"/>
              <a:gd name="connsiteY3" fmla="*/ 1793336 h 1793337"/>
              <a:gd name="connsiteX4" fmla="*/ 1467465 w 1491064"/>
              <a:gd name="connsiteY4" fmla="*/ 1528499 h 1793337"/>
              <a:gd name="connsiteX5" fmla="*/ 1468513 w 1491064"/>
              <a:gd name="connsiteY5" fmla="*/ 690542 h 1793337"/>
              <a:gd name="connsiteX6" fmla="*/ 1407977 w 1491064"/>
              <a:gd name="connsiteY6" fmla="*/ 109278 h 1793337"/>
              <a:gd name="connsiteX7" fmla="*/ 839087 w 1491064"/>
              <a:gd name="connsiteY7" fmla="*/ 38891 h 1793337"/>
              <a:gd name="connsiteX8" fmla="*/ 360355 w 1491064"/>
              <a:gd name="connsiteY8" fmla="*/ 552327 h 1793337"/>
              <a:gd name="connsiteX0" fmla="*/ 360355 w 1502818"/>
              <a:gd name="connsiteY0" fmla="*/ 552327 h 1612281"/>
              <a:gd name="connsiteX1" fmla="*/ 3 w 1502818"/>
              <a:gd name="connsiteY1" fmla="*/ 957886 h 1612281"/>
              <a:gd name="connsiteX2" fmla="*/ 367657 w 1502818"/>
              <a:gd name="connsiteY2" fmla="*/ 1525992 h 1612281"/>
              <a:gd name="connsiteX3" fmla="*/ 1026659 w 1502818"/>
              <a:gd name="connsiteY3" fmla="*/ 1582385 h 1612281"/>
              <a:gd name="connsiteX4" fmla="*/ 1467465 w 1502818"/>
              <a:gd name="connsiteY4" fmla="*/ 1528499 h 1612281"/>
              <a:gd name="connsiteX5" fmla="*/ 1468513 w 1502818"/>
              <a:gd name="connsiteY5" fmla="*/ 690542 h 1612281"/>
              <a:gd name="connsiteX6" fmla="*/ 1407977 w 1502818"/>
              <a:gd name="connsiteY6" fmla="*/ 109278 h 1612281"/>
              <a:gd name="connsiteX7" fmla="*/ 839087 w 1502818"/>
              <a:gd name="connsiteY7" fmla="*/ 38891 h 1612281"/>
              <a:gd name="connsiteX8" fmla="*/ 360355 w 1502818"/>
              <a:gd name="connsiteY8" fmla="*/ 552327 h 1612281"/>
              <a:gd name="connsiteX0" fmla="*/ 360384 w 1502847"/>
              <a:gd name="connsiteY0" fmla="*/ 552327 h 1803602"/>
              <a:gd name="connsiteX1" fmla="*/ 32 w 1502847"/>
              <a:gd name="connsiteY1" fmla="*/ 957886 h 1803602"/>
              <a:gd name="connsiteX2" fmla="*/ 385448 w 1502847"/>
              <a:gd name="connsiteY2" fmla="*/ 1779134 h 1803602"/>
              <a:gd name="connsiteX3" fmla="*/ 1026688 w 1502847"/>
              <a:gd name="connsiteY3" fmla="*/ 1582385 h 1803602"/>
              <a:gd name="connsiteX4" fmla="*/ 1467494 w 1502847"/>
              <a:gd name="connsiteY4" fmla="*/ 1528499 h 1803602"/>
              <a:gd name="connsiteX5" fmla="*/ 1468542 w 1502847"/>
              <a:gd name="connsiteY5" fmla="*/ 690542 h 1803602"/>
              <a:gd name="connsiteX6" fmla="*/ 1408006 w 1502847"/>
              <a:gd name="connsiteY6" fmla="*/ 109278 h 1803602"/>
              <a:gd name="connsiteX7" fmla="*/ 839116 w 1502847"/>
              <a:gd name="connsiteY7" fmla="*/ 38891 h 1803602"/>
              <a:gd name="connsiteX8" fmla="*/ 360384 w 1502847"/>
              <a:gd name="connsiteY8" fmla="*/ 552327 h 1803602"/>
              <a:gd name="connsiteX0" fmla="*/ 360384 w 1502847"/>
              <a:gd name="connsiteY0" fmla="*/ 552327 h 1826319"/>
              <a:gd name="connsiteX1" fmla="*/ 32 w 1502847"/>
              <a:gd name="connsiteY1" fmla="*/ 957886 h 1826319"/>
              <a:gd name="connsiteX2" fmla="*/ 385448 w 1502847"/>
              <a:gd name="connsiteY2" fmla="*/ 1779134 h 1826319"/>
              <a:gd name="connsiteX3" fmla="*/ 1026688 w 1502847"/>
              <a:gd name="connsiteY3" fmla="*/ 1582385 h 1826319"/>
              <a:gd name="connsiteX4" fmla="*/ 1467494 w 1502847"/>
              <a:gd name="connsiteY4" fmla="*/ 1528499 h 1826319"/>
              <a:gd name="connsiteX5" fmla="*/ 1468542 w 1502847"/>
              <a:gd name="connsiteY5" fmla="*/ 690542 h 1826319"/>
              <a:gd name="connsiteX6" fmla="*/ 1408006 w 1502847"/>
              <a:gd name="connsiteY6" fmla="*/ 109278 h 1826319"/>
              <a:gd name="connsiteX7" fmla="*/ 839116 w 1502847"/>
              <a:gd name="connsiteY7" fmla="*/ 38891 h 1826319"/>
              <a:gd name="connsiteX8" fmla="*/ 360384 w 1502847"/>
              <a:gd name="connsiteY8" fmla="*/ 552327 h 1826319"/>
              <a:gd name="connsiteX0" fmla="*/ 289852 w 1503366"/>
              <a:gd name="connsiteY0" fmla="*/ 461730 h 1820101"/>
              <a:gd name="connsiteX1" fmla="*/ 551 w 1503366"/>
              <a:gd name="connsiteY1" fmla="*/ 951668 h 1820101"/>
              <a:gd name="connsiteX2" fmla="*/ 385967 w 1503366"/>
              <a:gd name="connsiteY2" fmla="*/ 1772916 h 1820101"/>
              <a:gd name="connsiteX3" fmla="*/ 1027207 w 1503366"/>
              <a:gd name="connsiteY3" fmla="*/ 1576167 h 1820101"/>
              <a:gd name="connsiteX4" fmla="*/ 1468013 w 1503366"/>
              <a:gd name="connsiteY4" fmla="*/ 1522281 h 1820101"/>
              <a:gd name="connsiteX5" fmla="*/ 1469061 w 1503366"/>
              <a:gd name="connsiteY5" fmla="*/ 684324 h 1820101"/>
              <a:gd name="connsiteX6" fmla="*/ 1408525 w 1503366"/>
              <a:gd name="connsiteY6" fmla="*/ 103060 h 1820101"/>
              <a:gd name="connsiteX7" fmla="*/ 839635 w 1503366"/>
              <a:gd name="connsiteY7" fmla="*/ 32673 h 1820101"/>
              <a:gd name="connsiteX8" fmla="*/ 289852 w 1503366"/>
              <a:gd name="connsiteY8" fmla="*/ 461730 h 1820101"/>
              <a:gd name="connsiteX0" fmla="*/ 293376 w 1506890"/>
              <a:gd name="connsiteY0" fmla="*/ 461730 h 1820101"/>
              <a:gd name="connsiteX1" fmla="*/ 4075 w 1506890"/>
              <a:gd name="connsiteY1" fmla="*/ 951668 h 1820101"/>
              <a:gd name="connsiteX2" fmla="*/ 389491 w 1506890"/>
              <a:gd name="connsiteY2" fmla="*/ 1772916 h 1820101"/>
              <a:gd name="connsiteX3" fmla="*/ 1030731 w 1506890"/>
              <a:gd name="connsiteY3" fmla="*/ 1576167 h 1820101"/>
              <a:gd name="connsiteX4" fmla="*/ 1471537 w 1506890"/>
              <a:gd name="connsiteY4" fmla="*/ 1522281 h 1820101"/>
              <a:gd name="connsiteX5" fmla="*/ 1472585 w 1506890"/>
              <a:gd name="connsiteY5" fmla="*/ 684324 h 1820101"/>
              <a:gd name="connsiteX6" fmla="*/ 1412049 w 1506890"/>
              <a:gd name="connsiteY6" fmla="*/ 103060 h 1820101"/>
              <a:gd name="connsiteX7" fmla="*/ 843159 w 1506890"/>
              <a:gd name="connsiteY7" fmla="*/ 32673 h 1820101"/>
              <a:gd name="connsiteX8" fmla="*/ 293376 w 1506890"/>
              <a:gd name="connsiteY8" fmla="*/ 461730 h 1820101"/>
              <a:gd name="connsiteX0" fmla="*/ 203955 w 1545103"/>
              <a:gd name="connsiteY0" fmla="*/ 206126 h 1802639"/>
              <a:gd name="connsiteX1" fmla="*/ 42288 w 1545103"/>
              <a:gd name="connsiteY1" fmla="*/ 934206 h 1802639"/>
              <a:gd name="connsiteX2" fmla="*/ 427704 w 1545103"/>
              <a:gd name="connsiteY2" fmla="*/ 1755454 h 1802639"/>
              <a:gd name="connsiteX3" fmla="*/ 1068944 w 1545103"/>
              <a:gd name="connsiteY3" fmla="*/ 1558705 h 1802639"/>
              <a:gd name="connsiteX4" fmla="*/ 1509750 w 1545103"/>
              <a:gd name="connsiteY4" fmla="*/ 1504819 h 1802639"/>
              <a:gd name="connsiteX5" fmla="*/ 1510798 w 1545103"/>
              <a:gd name="connsiteY5" fmla="*/ 666862 h 1802639"/>
              <a:gd name="connsiteX6" fmla="*/ 1450262 w 1545103"/>
              <a:gd name="connsiteY6" fmla="*/ 85598 h 1802639"/>
              <a:gd name="connsiteX7" fmla="*/ 881372 w 1545103"/>
              <a:gd name="connsiteY7" fmla="*/ 15211 h 1802639"/>
              <a:gd name="connsiteX8" fmla="*/ 203955 w 1545103"/>
              <a:gd name="connsiteY8" fmla="*/ 206126 h 1802639"/>
              <a:gd name="connsiteX0" fmla="*/ 147252 w 1634267"/>
              <a:gd name="connsiteY0" fmla="*/ 113266 h 1796376"/>
              <a:gd name="connsiteX1" fmla="*/ 131452 w 1634267"/>
              <a:gd name="connsiteY1" fmla="*/ 927943 h 1796376"/>
              <a:gd name="connsiteX2" fmla="*/ 516868 w 1634267"/>
              <a:gd name="connsiteY2" fmla="*/ 1749191 h 1796376"/>
              <a:gd name="connsiteX3" fmla="*/ 1158108 w 1634267"/>
              <a:gd name="connsiteY3" fmla="*/ 1552442 h 1796376"/>
              <a:gd name="connsiteX4" fmla="*/ 1598914 w 1634267"/>
              <a:gd name="connsiteY4" fmla="*/ 1498556 h 1796376"/>
              <a:gd name="connsiteX5" fmla="*/ 1599962 w 1634267"/>
              <a:gd name="connsiteY5" fmla="*/ 660599 h 1796376"/>
              <a:gd name="connsiteX6" fmla="*/ 1539426 w 1634267"/>
              <a:gd name="connsiteY6" fmla="*/ 79335 h 1796376"/>
              <a:gd name="connsiteX7" fmla="*/ 970536 w 1634267"/>
              <a:gd name="connsiteY7" fmla="*/ 8948 h 1796376"/>
              <a:gd name="connsiteX8" fmla="*/ 147252 w 1634267"/>
              <a:gd name="connsiteY8" fmla="*/ 113266 h 1796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34267" h="1796376">
                <a:moveTo>
                  <a:pt x="147252" y="113266"/>
                </a:moveTo>
                <a:cubicBezTo>
                  <a:pt x="-139307" y="245497"/>
                  <a:pt x="69849" y="655289"/>
                  <a:pt x="131452" y="927943"/>
                </a:cubicBezTo>
                <a:cubicBezTo>
                  <a:pt x="193055" y="1200597"/>
                  <a:pt x="345759" y="1645108"/>
                  <a:pt x="516868" y="1749191"/>
                </a:cubicBezTo>
                <a:cubicBezTo>
                  <a:pt x="687977" y="1853274"/>
                  <a:pt x="1013294" y="1784070"/>
                  <a:pt x="1158108" y="1552442"/>
                </a:cubicBezTo>
                <a:cubicBezTo>
                  <a:pt x="1302922" y="1320814"/>
                  <a:pt x="1525272" y="1647197"/>
                  <a:pt x="1598914" y="1498556"/>
                </a:cubicBezTo>
                <a:cubicBezTo>
                  <a:pt x="1672556" y="1349916"/>
                  <a:pt x="1609877" y="897136"/>
                  <a:pt x="1599962" y="660599"/>
                </a:cubicBezTo>
                <a:cubicBezTo>
                  <a:pt x="1590047" y="424062"/>
                  <a:pt x="1578419" y="187943"/>
                  <a:pt x="1539426" y="79335"/>
                </a:cubicBezTo>
                <a:cubicBezTo>
                  <a:pt x="1500433" y="-29273"/>
                  <a:pt x="1202565" y="3293"/>
                  <a:pt x="970536" y="8948"/>
                </a:cubicBezTo>
                <a:cubicBezTo>
                  <a:pt x="738507" y="14603"/>
                  <a:pt x="433811" y="-18965"/>
                  <a:pt x="147252" y="113266"/>
                </a:cubicBezTo>
                <a:close/>
              </a:path>
            </a:pathLst>
          </a:custGeom>
          <a:gradFill flip="none" rotWithShape="1">
            <a:gsLst>
              <a:gs pos="0">
                <a:srgbClr val="9CDFF9"/>
              </a:gs>
              <a:gs pos="100000">
                <a:schemeClr val="bg1"/>
              </a:gs>
              <a:gs pos="57000">
                <a:schemeClr val="accent5">
                  <a:lumMod val="20000"/>
                  <a:lumOff val="80000"/>
                </a:schemeClr>
              </a:gs>
            </a:gsLst>
            <a:lin ang="0" scaled="1"/>
            <a:tileRect/>
          </a:gra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73" name="TextBox 572">
            <a:extLst>
              <a:ext uri="{FF2B5EF4-FFF2-40B4-BE49-F238E27FC236}">
                <a16:creationId xmlns:a16="http://schemas.microsoft.com/office/drawing/2014/main" id="{59DB778E-F23D-6C41-8A2D-8F08BD46CBCB}"/>
              </a:ext>
            </a:extLst>
          </p:cNvPr>
          <p:cNvSpPr txBox="1"/>
          <p:nvPr/>
        </p:nvSpPr>
        <p:spPr>
          <a:xfrm>
            <a:off x="9427201" y="1851195"/>
            <a:ext cx="1725088" cy="286232"/>
          </a:xfrm>
          <a:prstGeom prst="rect">
            <a:avLst/>
          </a:prstGeom>
          <a:noFill/>
        </p:spPr>
        <p:txBody>
          <a:bodyPr wrap="none"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national or global ISP</a:t>
            </a:r>
          </a:p>
        </p:txBody>
      </p:sp>
      <p:sp>
        <p:nvSpPr>
          <p:cNvPr id="655" name="Rectangle 654">
            <a:extLst>
              <a:ext uri="{FF2B5EF4-FFF2-40B4-BE49-F238E27FC236}">
                <a16:creationId xmlns:a16="http://schemas.microsoft.com/office/drawing/2014/main" id="{2DCB9395-41DC-D844-A0B1-59B5BDD3151F}"/>
              </a:ext>
            </a:extLst>
          </p:cNvPr>
          <p:cNvSpPr/>
          <p:nvPr/>
        </p:nvSpPr>
        <p:spPr>
          <a:xfrm>
            <a:off x="9279068" y="3677908"/>
            <a:ext cx="305749" cy="197847"/>
          </a:xfrm>
          <a:prstGeom prst="rect">
            <a:avLst/>
          </a:prstGeom>
          <a:solidFill>
            <a:srgbClr val="9CDFF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53" name="TextBox 652">
            <a:extLst>
              <a:ext uri="{FF2B5EF4-FFF2-40B4-BE49-F238E27FC236}">
                <a16:creationId xmlns:a16="http://schemas.microsoft.com/office/drawing/2014/main" id="{C34CA97E-4007-3540-925A-3C739C254049}"/>
              </a:ext>
            </a:extLst>
          </p:cNvPr>
          <p:cNvSpPr txBox="1"/>
          <p:nvPr/>
        </p:nvSpPr>
        <p:spPr>
          <a:xfrm>
            <a:off x="8766162" y="3447919"/>
            <a:ext cx="1040639" cy="480131"/>
          </a:xfrm>
          <a:prstGeom prst="rect">
            <a:avLst/>
          </a:prstGeom>
          <a:noFill/>
        </p:spPr>
        <p:txBody>
          <a:bodyPr wrap="square"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local or regional ISP</a:t>
            </a:r>
          </a:p>
        </p:txBody>
      </p:sp>
      <p:sp>
        <p:nvSpPr>
          <p:cNvPr id="657" name="TextBox 656">
            <a:extLst>
              <a:ext uri="{FF2B5EF4-FFF2-40B4-BE49-F238E27FC236}">
                <a16:creationId xmlns:a16="http://schemas.microsoft.com/office/drawing/2014/main" id="{7DCF99E9-1DFC-0241-B2E7-471998268663}"/>
              </a:ext>
            </a:extLst>
          </p:cNvPr>
          <p:cNvSpPr txBox="1"/>
          <p:nvPr/>
        </p:nvSpPr>
        <p:spPr>
          <a:xfrm>
            <a:off x="10917767" y="4677937"/>
            <a:ext cx="813043" cy="383182"/>
          </a:xfrm>
          <a:prstGeom prst="rect">
            <a:avLst/>
          </a:prstGeom>
          <a:noFill/>
        </p:spPr>
        <p:txBody>
          <a:bodyPr wrap="none"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050" b="0" i="0" u="none" strike="noStrike" kern="1200" cap="none" spc="0" normalizeH="0" baseline="0" noProof="0" dirty="0">
                <a:ln>
                  <a:noFill/>
                </a:ln>
                <a:solidFill>
                  <a:prstClr val="black"/>
                </a:solidFill>
                <a:effectLst/>
                <a:uLnTx/>
                <a:uFillTx/>
                <a:latin typeface="Calibri" panose="020F0502020204030204"/>
                <a:ea typeface="+mn-ea"/>
                <a:cs typeface="+mn-cs"/>
              </a:rPr>
              <a:t>datacenter </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050" b="0" i="0" u="none" strike="noStrike" kern="1200" cap="none" spc="0" normalizeH="0" baseline="0" noProof="0" dirty="0">
                <a:ln>
                  <a:noFill/>
                </a:ln>
                <a:solidFill>
                  <a:prstClr val="black"/>
                </a:solidFill>
                <a:effectLst/>
                <a:uLnTx/>
                <a:uFillTx/>
                <a:latin typeface="Calibri" panose="020F0502020204030204"/>
                <a:ea typeface="+mn-ea"/>
                <a:cs typeface="+mn-cs"/>
              </a:rPr>
              <a:t>network</a:t>
            </a:r>
          </a:p>
        </p:txBody>
      </p:sp>
      <p:sp>
        <p:nvSpPr>
          <p:cNvPr id="658" name="TextBox 657">
            <a:extLst>
              <a:ext uri="{FF2B5EF4-FFF2-40B4-BE49-F238E27FC236}">
                <a16:creationId xmlns:a16="http://schemas.microsoft.com/office/drawing/2014/main" id="{173BD163-3F4D-944E-B86B-3275B779D5A8}"/>
              </a:ext>
            </a:extLst>
          </p:cNvPr>
          <p:cNvSpPr txBox="1"/>
          <p:nvPr/>
        </p:nvSpPr>
        <p:spPr>
          <a:xfrm>
            <a:off x="10063018" y="4228248"/>
            <a:ext cx="843051" cy="674031"/>
          </a:xfrm>
          <a:prstGeom prst="rect">
            <a:avLst/>
          </a:prstGeom>
          <a:noFill/>
        </p:spPr>
        <p:txBody>
          <a:bodyPr wrap="none"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content </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provider </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network</a:t>
            </a:r>
            <a:endParaRPr kumimoji="0" lang="en-US" sz="1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cxnSp>
        <p:nvCxnSpPr>
          <p:cNvPr id="830" name="Straight Connector 829">
            <a:extLst>
              <a:ext uri="{FF2B5EF4-FFF2-40B4-BE49-F238E27FC236}">
                <a16:creationId xmlns:a16="http://schemas.microsoft.com/office/drawing/2014/main" id="{B163CA8C-EB1E-A14C-9A66-BC297C1207E6}"/>
              </a:ext>
            </a:extLst>
          </p:cNvPr>
          <p:cNvCxnSpPr>
            <a:cxnSpLocks/>
          </p:cNvCxnSpPr>
          <p:nvPr/>
        </p:nvCxnSpPr>
        <p:spPr>
          <a:xfrm flipH="1" flipV="1">
            <a:off x="10559920" y="3580125"/>
            <a:ext cx="412964" cy="6371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27" name="Straight Connector 826">
            <a:extLst>
              <a:ext uri="{FF2B5EF4-FFF2-40B4-BE49-F238E27FC236}">
                <a16:creationId xmlns:a16="http://schemas.microsoft.com/office/drawing/2014/main" id="{5423E50E-9196-7E41-B2E3-7EFFBB807850}"/>
              </a:ext>
            </a:extLst>
          </p:cNvPr>
          <p:cNvCxnSpPr>
            <a:cxnSpLocks/>
          </p:cNvCxnSpPr>
          <p:nvPr/>
        </p:nvCxnSpPr>
        <p:spPr>
          <a:xfrm flipH="1" flipV="1">
            <a:off x="10660835" y="3640684"/>
            <a:ext cx="345866" cy="7389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25" name="Straight Connector 824">
            <a:extLst>
              <a:ext uri="{FF2B5EF4-FFF2-40B4-BE49-F238E27FC236}">
                <a16:creationId xmlns:a16="http://schemas.microsoft.com/office/drawing/2014/main" id="{D736E0FF-D607-3B4C-A87A-D415301D67BE}"/>
              </a:ext>
            </a:extLst>
          </p:cNvPr>
          <p:cNvCxnSpPr>
            <a:cxnSpLocks/>
          </p:cNvCxnSpPr>
          <p:nvPr/>
        </p:nvCxnSpPr>
        <p:spPr>
          <a:xfrm flipV="1">
            <a:off x="10636897" y="3633421"/>
            <a:ext cx="335987" cy="39534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23" name="Straight Connector 822">
            <a:extLst>
              <a:ext uri="{FF2B5EF4-FFF2-40B4-BE49-F238E27FC236}">
                <a16:creationId xmlns:a16="http://schemas.microsoft.com/office/drawing/2014/main" id="{412118DA-F614-8A42-80A7-8D427CB9D063}"/>
              </a:ext>
            </a:extLst>
          </p:cNvPr>
          <p:cNvCxnSpPr>
            <a:cxnSpLocks/>
          </p:cNvCxnSpPr>
          <p:nvPr/>
        </p:nvCxnSpPr>
        <p:spPr>
          <a:xfrm flipH="1" flipV="1">
            <a:off x="10570774" y="3594896"/>
            <a:ext cx="1" cy="48574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19" name="Straight Connector 818">
            <a:extLst>
              <a:ext uri="{FF2B5EF4-FFF2-40B4-BE49-F238E27FC236}">
                <a16:creationId xmlns:a16="http://schemas.microsoft.com/office/drawing/2014/main" id="{1F000A1C-019C-AC40-8B26-99394BC90A3F}"/>
              </a:ext>
            </a:extLst>
          </p:cNvPr>
          <p:cNvCxnSpPr>
            <a:cxnSpLocks/>
          </p:cNvCxnSpPr>
          <p:nvPr/>
        </p:nvCxnSpPr>
        <p:spPr>
          <a:xfrm flipH="1" flipV="1">
            <a:off x="10550620" y="4071642"/>
            <a:ext cx="508543" cy="34864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18" name="Straight Connector 817">
            <a:extLst>
              <a:ext uri="{FF2B5EF4-FFF2-40B4-BE49-F238E27FC236}">
                <a16:creationId xmlns:a16="http://schemas.microsoft.com/office/drawing/2014/main" id="{E581177E-ADBB-324A-BE56-FFA64730F33D}"/>
              </a:ext>
            </a:extLst>
          </p:cNvPr>
          <p:cNvCxnSpPr>
            <a:cxnSpLocks/>
          </p:cNvCxnSpPr>
          <p:nvPr/>
        </p:nvCxnSpPr>
        <p:spPr>
          <a:xfrm flipH="1">
            <a:off x="9895195" y="4087742"/>
            <a:ext cx="65542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16" name="Straight Connector 815">
            <a:extLst>
              <a:ext uri="{FF2B5EF4-FFF2-40B4-BE49-F238E27FC236}">
                <a16:creationId xmlns:a16="http://schemas.microsoft.com/office/drawing/2014/main" id="{D0BFF2F4-0B07-CF45-A69B-7B91FA12DE36}"/>
              </a:ext>
            </a:extLst>
          </p:cNvPr>
          <p:cNvCxnSpPr>
            <a:cxnSpLocks/>
          </p:cNvCxnSpPr>
          <p:nvPr/>
        </p:nvCxnSpPr>
        <p:spPr>
          <a:xfrm flipH="1">
            <a:off x="9219616" y="4087742"/>
            <a:ext cx="65542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13" name="Straight Connector 812">
            <a:extLst>
              <a:ext uri="{FF2B5EF4-FFF2-40B4-BE49-F238E27FC236}">
                <a16:creationId xmlns:a16="http://schemas.microsoft.com/office/drawing/2014/main" id="{E3568D00-797E-F542-B47B-DC40257A1AF2}"/>
              </a:ext>
            </a:extLst>
          </p:cNvPr>
          <p:cNvCxnSpPr>
            <a:cxnSpLocks/>
          </p:cNvCxnSpPr>
          <p:nvPr/>
        </p:nvCxnSpPr>
        <p:spPr>
          <a:xfrm flipH="1">
            <a:off x="9276868" y="3507672"/>
            <a:ext cx="382424" cy="51705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11" name="Straight Connector 810">
            <a:extLst>
              <a:ext uri="{FF2B5EF4-FFF2-40B4-BE49-F238E27FC236}">
                <a16:creationId xmlns:a16="http://schemas.microsoft.com/office/drawing/2014/main" id="{B5D2DFB3-E4DE-3C49-8F72-DC09F553A5F3}"/>
              </a:ext>
            </a:extLst>
          </p:cNvPr>
          <p:cNvCxnSpPr>
            <a:cxnSpLocks/>
          </p:cNvCxnSpPr>
          <p:nvPr/>
        </p:nvCxnSpPr>
        <p:spPr>
          <a:xfrm>
            <a:off x="9733069" y="3507672"/>
            <a:ext cx="0" cy="54029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08" name="Straight Connector 807">
            <a:extLst>
              <a:ext uri="{FF2B5EF4-FFF2-40B4-BE49-F238E27FC236}">
                <a16:creationId xmlns:a16="http://schemas.microsoft.com/office/drawing/2014/main" id="{F9A85AAA-3DAA-6946-B559-D97F731B61D5}"/>
              </a:ext>
            </a:extLst>
          </p:cNvPr>
          <p:cNvCxnSpPr/>
          <p:nvPr/>
        </p:nvCxnSpPr>
        <p:spPr>
          <a:xfrm>
            <a:off x="10137668" y="2754692"/>
            <a:ext cx="488174" cy="83933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63" name="Straight Connector 562">
            <a:extLst>
              <a:ext uri="{FF2B5EF4-FFF2-40B4-BE49-F238E27FC236}">
                <a16:creationId xmlns:a16="http://schemas.microsoft.com/office/drawing/2014/main" id="{12CE73BA-DDE8-5741-9E5E-64CA353BA98C}"/>
              </a:ext>
            </a:extLst>
          </p:cNvPr>
          <p:cNvCxnSpPr>
            <a:cxnSpLocks/>
          </p:cNvCxnSpPr>
          <p:nvPr/>
        </p:nvCxnSpPr>
        <p:spPr>
          <a:xfrm flipH="1">
            <a:off x="9798719" y="2695013"/>
            <a:ext cx="380432" cy="694807"/>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grpSp>
        <p:nvGrpSpPr>
          <p:cNvPr id="803" name="Group 802">
            <a:extLst>
              <a:ext uri="{FF2B5EF4-FFF2-40B4-BE49-F238E27FC236}">
                <a16:creationId xmlns:a16="http://schemas.microsoft.com/office/drawing/2014/main" id="{4429D23B-C424-D54E-A99F-D3FC646B3D08}"/>
              </a:ext>
            </a:extLst>
          </p:cNvPr>
          <p:cNvGrpSpPr/>
          <p:nvPr/>
        </p:nvGrpSpPr>
        <p:grpSpPr>
          <a:xfrm>
            <a:off x="7562238" y="2127325"/>
            <a:ext cx="3578867" cy="3640283"/>
            <a:chOff x="7562238" y="2127325"/>
            <a:chExt cx="3578867" cy="3640283"/>
          </a:xfrm>
        </p:grpSpPr>
        <p:grpSp>
          <p:nvGrpSpPr>
            <p:cNvPr id="800" name="Group 799">
              <a:extLst>
                <a:ext uri="{FF2B5EF4-FFF2-40B4-BE49-F238E27FC236}">
                  <a16:creationId xmlns:a16="http://schemas.microsoft.com/office/drawing/2014/main" id="{C0FB38C4-8D4E-FD46-8BA5-A01F983C9AF5}"/>
                </a:ext>
              </a:extLst>
            </p:cNvPr>
            <p:cNvGrpSpPr/>
            <p:nvPr/>
          </p:nvGrpSpPr>
          <p:grpSpPr>
            <a:xfrm>
              <a:off x="7857253" y="2127325"/>
              <a:ext cx="3283852" cy="3640283"/>
              <a:chOff x="7881336" y="2104198"/>
              <a:chExt cx="3283852" cy="3640283"/>
            </a:xfrm>
          </p:grpSpPr>
          <p:sp>
            <p:nvSpPr>
              <p:cNvPr id="22" name="Line 428">
                <a:extLst>
                  <a:ext uri="{FF2B5EF4-FFF2-40B4-BE49-F238E27FC236}">
                    <a16:creationId xmlns:a16="http://schemas.microsoft.com/office/drawing/2014/main" id="{28DDE19D-11FD-214B-B68A-9F6AAEA3AAEC}"/>
                  </a:ext>
                </a:extLst>
              </p:cNvPr>
              <p:cNvSpPr>
                <a:spLocks noChangeShapeType="1"/>
              </p:cNvSpPr>
              <p:nvPr/>
            </p:nvSpPr>
            <p:spPr bwMode="auto">
              <a:xfrm rot="16200000" flipV="1">
                <a:off x="9813692" y="5228612"/>
                <a:ext cx="388062" cy="756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4" name="Line 430">
                <a:extLst>
                  <a:ext uri="{FF2B5EF4-FFF2-40B4-BE49-F238E27FC236}">
                    <a16:creationId xmlns:a16="http://schemas.microsoft.com/office/drawing/2014/main" id="{3188928B-5976-7142-B509-B67C32631B11}"/>
                  </a:ext>
                </a:extLst>
              </p:cNvPr>
              <p:cNvSpPr>
                <a:spLocks noChangeShapeType="1"/>
              </p:cNvSpPr>
              <p:nvPr/>
            </p:nvSpPr>
            <p:spPr bwMode="auto">
              <a:xfrm rot="16200000">
                <a:off x="10234009" y="5382159"/>
                <a:ext cx="0" cy="11430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5" name="Line 431">
                <a:extLst>
                  <a:ext uri="{FF2B5EF4-FFF2-40B4-BE49-F238E27FC236}">
                    <a16:creationId xmlns:a16="http://schemas.microsoft.com/office/drawing/2014/main" id="{B61C3274-819B-1A4B-9892-BC7A0AB4BF5E}"/>
                  </a:ext>
                </a:extLst>
              </p:cNvPr>
              <p:cNvSpPr>
                <a:spLocks noChangeShapeType="1"/>
              </p:cNvSpPr>
              <p:nvPr/>
            </p:nvSpPr>
            <p:spPr bwMode="auto">
              <a:xfrm>
                <a:off x="9457042" y="4815390"/>
                <a:ext cx="524483" cy="261537"/>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6" name="Line 432">
                <a:extLst>
                  <a:ext uri="{FF2B5EF4-FFF2-40B4-BE49-F238E27FC236}">
                    <a16:creationId xmlns:a16="http://schemas.microsoft.com/office/drawing/2014/main" id="{6434324A-C183-F645-84E8-7170D215D0C6}"/>
                  </a:ext>
                </a:extLst>
              </p:cNvPr>
              <p:cNvSpPr>
                <a:spLocks noChangeShapeType="1"/>
              </p:cNvSpPr>
              <p:nvPr/>
            </p:nvSpPr>
            <p:spPr bwMode="auto">
              <a:xfrm flipV="1">
                <a:off x="8874149" y="4815390"/>
                <a:ext cx="569255" cy="24626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7" name="Line 433">
                <a:extLst>
                  <a:ext uri="{FF2B5EF4-FFF2-40B4-BE49-F238E27FC236}">
                    <a16:creationId xmlns:a16="http://schemas.microsoft.com/office/drawing/2014/main" id="{4326369B-7050-F54A-9B61-51FBE9831653}"/>
                  </a:ext>
                </a:extLst>
              </p:cNvPr>
              <p:cNvSpPr>
                <a:spLocks noChangeShapeType="1"/>
              </p:cNvSpPr>
              <p:nvPr/>
            </p:nvSpPr>
            <p:spPr bwMode="auto">
              <a:xfrm flipV="1">
                <a:off x="8845827" y="5085749"/>
                <a:ext cx="1030502"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8" name="Line 435">
                <a:extLst>
                  <a:ext uri="{FF2B5EF4-FFF2-40B4-BE49-F238E27FC236}">
                    <a16:creationId xmlns:a16="http://schemas.microsoft.com/office/drawing/2014/main" id="{D2EFF5DE-9380-7D46-847C-7986E80C63F3}"/>
                  </a:ext>
                </a:extLst>
              </p:cNvPr>
              <p:cNvSpPr>
                <a:spLocks noChangeShapeType="1"/>
              </p:cNvSpPr>
              <p:nvPr/>
            </p:nvSpPr>
            <p:spPr bwMode="auto">
              <a:xfrm>
                <a:off x="8234290" y="5094207"/>
                <a:ext cx="226800" cy="1270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9" name="Line 436">
                <a:extLst>
                  <a:ext uri="{FF2B5EF4-FFF2-40B4-BE49-F238E27FC236}">
                    <a16:creationId xmlns:a16="http://schemas.microsoft.com/office/drawing/2014/main" id="{CAD2281A-59A4-DA4C-A9DC-E37CA4991998}"/>
                  </a:ext>
                </a:extLst>
              </p:cNvPr>
              <p:cNvSpPr>
                <a:spLocks noChangeShapeType="1"/>
              </p:cNvSpPr>
              <p:nvPr/>
            </p:nvSpPr>
            <p:spPr bwMode="auto">
              <a:xfrm flipV="1">
                <a:off x="7972450" y="5267343"/>
                <a:ext cx="412750" cy="1270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0" name="Line 439">
                <a:extLst>
                  <a:ext uri="{FF2B5EF4-FFF2-40B4-BE49-F238E27FC236}">
                    <a16:creationId xmlns:a16="http://schemas.microsoft.com/office/drawing/2014/main" id="{59746900-72D7-BF46-8B59-62F2A5D479C9}"/>
                  </a:ext>
                </a:extLst>
              </p:cNvPr>
              <p:cNvSpPr>
                <a:spLocks noChangeShapeType="1"/>
              </p:cNvSpPr>
              <p:nvPr/>
            </p:nvSpPr>
            <p:spPr bwMode="auto">
              <a:xfrm flipH="1">
                <a:off x="8397900" y="5259125"/>
                <a:ext cx="68080" cy="293968"/>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1" name="Line 440">
                <a:extLst>
                  <a:ext uri="{FF2B5EF4-FFF2-40B4-BE49-F238E27FC236}">
                    <a16:creationId xmlns:a16="http://schemas.microsoft.com/office/drawing/2014/main" id="{76AA107C-4028-5D4D-B986-E7C4D7058C29}"/>
                  </a:ext>
                </a:extLst>
              </p:cNvPr>
              <p:cNvSpPr>
                <a:spLocks noChangeShapeType="1"/>
              </p:cNvSpPr>
              <p:nvPr/>
            </p:nvSpPr>
            <p:spPr bwMode="auto">
              <a:xfrm flipH="1" flipV="1">
                <a:off x="8512814" y="5284804"/>
                <a:ext cx="280374" cy="26987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2" name="Line 441">
                <a:extLst>
                  <a:ext uri="{FF2B5EF4-FFF2-40B4-BE49-F238E27FC236}">
                    <a16:creationId xmlns:a16="http://schemas.microsoft.com/office/drawing/2014/main" id="{AF797424-05E8-8345-847C-94DA81395AD4}"/>
                  </a:ext>
                </a:extLst>
              </p:cNvPr>
              <p:cNvSpPr>
                <a:spLocks noChangeShapeType="1"/>
              </p:cNvSpPr>
              <p:nvPr/>
            </p:nvSpPr>
            <p:spPr bwMode="auto">
              <a:xfrm>
                <a:off x="8512814" y="5234921"/>
                <a:ext cx="914184" cy="46862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3" name="Line 443">
                <a:extLst>
                  <a:ext uri="{FF2B5EF4-FFF2-40B4-BE49-F238E27FC236}">
                    <a16:creationId xmlns:a16="http://schemas.microsoft.com/office/drawing/2014/main" id="{BCDF073B-F330-A345-A512-B85DFD399D1F}"/>
                  </a:ext>
                </a:extLst>
              </p:cNvPr>
              <p:cNvSpPr>
                <a:spLocks noChangeShapeType="1"/>
              </p:cNvSpPr>
              <p:nvPr/>
            </p:nvSpPr>
            <p:spPr bwMode="auto">
              <a:xfrm>
                <a:off x="8271861" y="3806843"/>
                <a:ext cx="0" cy="13176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9" name="Line 449">
                <a:extLst>
                  <a:ext uri="{FF2B5EF4-FFF2-40B4-BE49-F238E27FC236}">
                    <a16:creationId xmlns:a16="http://schemas.microsoft.com/office/drawing/2014/main" id="{53CD988A-3515-7242-9C29-87AF281086FD}"/>
                  </a:ext>
                </a:extLst>
              </p:cNvPr>
              <p:cNvSpPr>
                <a:spLocks noChangeShapeType="1"/>
              </p:cNvSpPr>
              <p:nvPr/>
            </p:nvSpPr>
            <p:spPr bwMode="auto">
              <a:xfrm flipV="1">
                <a:off x="7881336" y="4017980"/>
                <a:ext cx="168275" cy="317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28" name="Line 428">
                <a:extLst>
                  <a:ext uri="{FF2B5EF4-FFF2-40B4-BE49-F238E27FC236}">
                    <a16:creationId xmlns:a16="http://schemas.microsoft.com/office/drawing/2014/main" id="{538963BA-E603-D94F-A908-92C50EC393BD}"/>
                  </a:ext>
                </a:extLst>
              </p:cNvPr>
              <p:cNvSpPr>
                <a:spLocks noChangeShapeType="1"/>
              </p:cNvSpPr>
              <p:nvPr/>
            </p:nvSpPr>
            <p:spPr bwMode="auto">
              <a:xfrm rot="16200000" flipV="1">
                <a:off x="9909628" y="5560344"/>
                <a:ext cx="366793" cy="1482"/>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37" name="Line 440">
                <a:extLst>
                  <a:ext uri="{FF2B5EF4-FFF2-40B4-BE49-F238E27FC236}">
                    <a16:creationId xmlns:a16="http://schemas.microsoft.com/office/drawing/2014/main" id="{E3BCB46D-EF32-8C42-A43A-1B0DAF759B6E}"/>
                  </a:ext>
                </a:extLst>
              </p:cNvPr>
              <p:cNvSpPr>
                <a:spLocks noChangeShapeType="1"/>
              </p:cNvSpPr>
              <p:nvPr/>
            </p:nvSpPr>
            <p:spPr bwMode="auto">
              <a:xfrm flipV="1">
                <a:off x="8483508" y="5013435"/>
                <a:ext cx="404236" cy="20777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cxnSp>
            <p:nvCxnSpPr>
              <p:cNvPr id="564" name="Straight Connector 563">
                <a:extLst>
                  <a:ext uri="{FF2B5EF4-FFF2-40B4-BE49-F238E27FC236}">
                    <a16:creationId xmlns:a16="http://schemas.microsoft.com/office/drawing/2014/main" id="{CE6E1140-BC2F-9947-9B51-91DC5079ABB1}"/>
                  </a:ext>
                </a:extLst>
              </p:cNvPr>
              <p:cNvCxnSpPr/>
              <p:nvPr/>
            </p:nvCxnSpPr>
            <p:spPr>
              <a:xfrm flipH="1">
                <a:off x="10124718" y="2146305"/>
                <a:ext cx="761467" cy="577355"/>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65" name="Straight Connector 564">
                <a:extLst>
                  <a:ext uri="{FF2B5EF4-FFF2-40B4-BE49-F238E27FC236}">
                    <a16:creationId xmlns:a16="http://schemas.microsoft.com/office/drawing/2014/main" id="{9EF5B4FA-3960-F54C-936B-C64147078447}"/>
                  </a:ext>
                </a:extLst>
              </p:cNvPr>
              <p:cNvCxnSpPr/>
              <p:nvPr/>
            </p:nvCxnSpPr>
            <p:spPr>
              <a:xfrm flipH="1">
                <a:off x="10124718" y="2245186"/>
                <a:ext cx="3970" cy="518461"/>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66" name="Straight Connector 565">
                <a:extLst>
                  <a:ext uri="{FF2B5EF4-FFF2-40B4-BE49-F238E27FC236}">
                    <a16:creationId xmlns:a16="http://schemas.microsoft.com/office/drawing/2014/main" id="{691B45AC-C5E3-D24E-9C63-05D00B08C71D}"/>
                  </a:ext>
                </a:extLst>
              </p:cNvPr>
              <p:cNvCxnSpPr/>
              <p:nvPr/>
            </p:nvCxnSpPr>
            <p:spPr>
              <a:xfrm flipH="1">
                <a:off x="10696218" y="2177379"/>
                <a:ext cx="149360" cy="518461"/>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67" name="Straight Connector 566">
                <a:extLst>
                  <a:ext uri="{FF2B5EF4-FFF2-40B4-BE49-F238E27FC236}">
                    <a16:creationId xmlns:a16="http://schemas.microsoft.com/office/drawing/2014/main" id="{59EB46BB-F3EA-4248-B631-AC80BEB74EF0}"/>
                  </a:ext>
                </a:extLst>
              </p:cNvPr>
              <p:cNvCxnSpPr/>
              <p:nvPr/>
            </p:nvCxnSpPr>
            <p:spPr>
              <a:xfrm flipH="1">
                <a:off x="10166249" y="2695840"/>
                <a:ext cx="574283" cy="2782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68" name="Straight Connector 567">
                <a:extLst>
                  <a:ext uri="{FF2B5EF4-FFF2-40B4-BE49-F238E27FC236}">
                    <a16:creationId xmlns:a16="http://schemas.microsoft.com/office/drawing/2014/main" id="{C562C7DD-3FD1-0E4C-B308-744C6C87FC79}"/>
                  </a:ext>
                </a:extLst>
              </p:cNvPr>
              <p:cNvCxnSpPr/>
              <p:nvPr/>
            </p:nvCxnSpPr>
            <p:spPr>
              <a:xfrm flipH="1">
                <a:off x="10093625" y="2146305"/>
                <a:ext cx="788589" cy="98881"/>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69" name="Straight Connector 568">
                <a:extLst>
                  <a:ext uri="{FF2B5EF4-FFF2-40B4-BE49-F238E27FC236}">
                    <a16:creationId xmlns:a16="http://schemas.microsoft.com/office/drawing/2014/main" id="{6793D61B-AD50-A246-A5C0-38DF48C17738}"/>
                  </a:ext>
                </a:extLst>
              </p:cNvPr>
              <p:cNvCxnSpPr/>
              <p:nvPr/>
            </p:nvCxnSpPr>
            <p:spPr>
              <a:xfrm flipH="1">
                <a:off x="10886186" y="2104198"/>
                <a:ext cx="279002" cy="42107"/>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70" name="Straight Connector 569">
                <a:extLst>
                  <a:ext uri="{FF2B5EF4-FFF2-40B4-BE49-F238E27FC236}">
                    <a16:creationId xmlns:a16="http://schemas.microsoft.com/office/drawing/2014/main" id="{EDD09B84-3AA8-0948-AB6C-1D5CBFFC5293}"/>
                  </a:ext>
                </a:extLst>
              </p:cNvPr>
              <p:cNvCxnSpPr/>
              <p:nvPr/>
            </p:nvCxnSpPr>
            <p:spPr>
              <a:xfrm flipH="1" flipV="1">
                <a:off x="10706077" y="2695840"/>
                <a:ext cx="353541" cy="67807"/>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74" name="Straight Connector 573">
                <a:extLst>
                  <a:ext uri="{FF2B5EF4-FFF2-40B4-BE49-F238E27FC236}">
                    <a16:creationId xmlns:a16="http://schemas.microsoft.com/office/drawing/2014/main" id="{C777BA08-17B1-254B-BCB6-583E10254EC6}"/>
                  </a:ext>
                </a:extLst>
              </p:cNvPr>
              <p:cNvCxnSpPr/>
              <p:nvPr/>
            </p:nvCxnSpPr>
            <p:spPr>
              <a:xfrm flipH="1">
                <a:off x="8793306" y="2245186"/>
                <a:ext cx="1300319" cy="606622"/>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43" name="Line 541">
                <a:extLst>
                  <a:ext uri="{FF2B5EF4-FFF2-40B4-BE49-F238E27FC236}">
                    <a16:creationId xmlns:a16="http://schemas.microsoft.com/office/drawing/2014/main" id="{C44ADC96-78DA-C64F-AF97-4FFA68D2ED1C}"/>
                  </a:ext>
                </a:extLst>
              </p:cNvPr>
              <p:cNvSpPr>
                <a:spLocks noChangeShapeType="1"/>
              </p:cNvSpPr>
              <p:nvPr/>
            </p:nvSpPr>
            <p:spPr bwMode="auto">
              <a:xfrm flipV="1">
                <a:off x="9402788" y="4090252"/>
                <a:ext cx="429324" cy="70560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9" name="Line 424">
                <a:extLst>
                  <a:ext uri="{FF2B5EF4-FFF2-40B4-BE49-F238E27FC236}">
                    <a16:creationId xmlns:a16="http://schemas.microsoft.com/office/drawing/2014/main" id="{845B46BE-685D-2D4E-AD26-5684794D19D9}"/>
                  </a:ext>
                </a:extLst>
              </p:cNvPr>
              <p:cNvSpPr>
                <a:spLocks noChangeShapeType="1"/>
              </p:cNvSpPr>
              <p:nvPr/>
            </p:nvSpPr>
            <p:spPr bwMode="auto">
              <a:xfrm flipV="1">
                <a:off x="8268637" y="4024329"/>
                <a:ext cx="969051" cy="317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pic>
          <p:nvPicPr>
            <p:cNvPr id="262" name="Picture 778" descr="antenna_radiation_stylized">
              <a:extLst>
                <a:ext uri="{FF2B5EF4-FFF2-40B4-BE49-F238E27FC236}">
                  <a16:creationId xmlns:a16="http://schemas.microsoft.com/office/drawing/2014/main" id="{B73E5F98-BC74-DB47-BA02-5F29DC675722}"/>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562238" y="3813930"/>
              <a:ext cx="506412" cy="1060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60" name="Picture 781" descr="antenna_radiation_stylized">
              <a:extLst>
                <a:ext uri="{FF2B5EF4-FFF2-40B4-BE49-F238E27FC236}">
                  <a16:creationId xmlns:a16="http://schemas.microsoft.com/office/drawing/2014/main" id="{5F858A2F-D0F0-7E47-8EF1-4C37898F9C1B}"/>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9242073" y="5480938"/>
              <a:ext cx="452014" cy="951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42" name="Picture 799" descr="cell_tower_radiation copy">
              <a:extLst>
                <a:ext uri="{FF2B5EF4-FFF2-40B4-BE49-F238E27FC236}">
                  <a16:creationId xmlns:a16="http://schemas.microsoft.com/office/drawing/2014/main" id="{B5B28CD6-3076-384D-8180-86543C59B6CD}"/>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7980866" y="2158167"/>
              <a:ext cx="457200" cy="3327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43" name="Oval 800">
              <a:extLst>
                <a:ext uri="{FF2B5EF4-FFF2-40B4-BE49-F238E27FC236}">
                  <a16:creationId xmlns:a16="http://schemas.microsoft.com/office/drawing/2014/main" id="{271D03F6-D85B-EC41-803D-EFAA96DAE87E}"/>
                </a:ext>
              </a:extLst>
            </p:cNvPr>
            <p:cNvSpPr>
              <a:spLocks noChangeArrowheads="1"/>
            </p:cNvSpPr>
            <p:nvPr/>
          </p:nvSpPr>
          <p:spPr bwMode="auto">
            <a:xfrm>
              <a:off x="8174541" y="2292995"/>
              <a:ext cx="52388" cy="49485"/>
            </a:xfrm>
            <a:prstGeom prst="ellipse">
              <a:avLst/>
            </a:prstGeom>
            <a:solidFill>
              <a:schemeClr val="tx2"/>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239" name="Line 426">
            <a:extLst>
              <a:ext uri="{FF2B5EF4-FFF2-40B4-BE49-F238E27FC236}">
                <a16:creationId xmlns:a16="http://schemas.microsoft.com/office/drawing/2014/main" id="{DDAEB50C-98DD-DA43-B9C4-9AB7F9ED5BFD}"/>
              </a:ext>
            </a:extLst>
          </p:cNvPr>
          <p:cNvSpPr>
            <a:spLocks noChangeShapeType="1"/>
          </p:cNvSpPr>
          <p:nvPr/>
        </p:nvSpPr>
        <p:spPr bwMode="auto">
          <a:xfrm>
            <a:off x="8207860" y="2700359"/>
            <a:ext cx="227964" cy="17435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241" name="Group 783">
            <a:extLst>
              <a:ext uri="{FF2B5EF4-FFF2-40B4-BE49-F238E27FC236}">
                <a16:creationId xmlns:a16="http://schemas.microsoft.com/office/drawing/2014/main" id="{02FEAFB4-9831-B64A-9F54-92C532E8F36E}"/>
              </a:ext>
            </a:extLst>
          </p:cNvPr>
          <p:cNvGrpSpPr>
            <a:grpSpLocks/>
          </p:cNvGrpSpPr>
          <p:nvPr/>
        </p:nvGrpSpPr>
        <p:grpSpPr bwMode="auto">
          <a:xfrm>
            <a:off x="8050698" y="2309376"/>
            <a:ext cx="298450" cy="464008"/>
            <a:chOff x="3130" y="3288"/>
            <a:chExt cx="410" cy="742"/>
          </a:xfrm>
        </p:grpSpPr>
        <p:sp>
          <p:nvSpPr>
            <p:cNvPr id="244" name="Line 270">
              <a:extLst>
                <a:ext uri="{FF2B5EF4-FFF2-40B4-BE49-F238E27FC236}">
                  <a16:creationId xmlns:a16="http://schemas.microsoft.com/office/drawing/2014/main" id="{A9300902-94F3-8949-9A54-8B95986ACBE5}"/>
                </a:ext>
              </a:extLst>
            </p:cNvPr>
            <p:cNvSpPr>
              <a:spLocks noChangeShapeType="1"/>
            </p:cNvSpPr>
            <p:nvPr/>
          </p:nvSpPr>
          <p:spPr bwMode="auto">
            <a:xfrm flipH="1">
              <a:off x="3130" y="3288"/>
              <a:ext cx="205" cy="67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45" name="Line 271">
              <a:extLst>
                <a:ext uri="{FF2B5EF4-FFF2-40B4-BE49-F238E27FC236}">
                  <a16:creationId xmlns:a16="http://schemas.microsoft.com/office/drawing/2014/main" id="{B93F32E3-8690-BD4B-B848-94E1FAAB5E88}"/>
                </a:ext>
              </a:extLst>
            </p:cNvPr>
            <p:cNvSpPr>
              <a:spLocks noChangeShapeType="1"/>
            </p:cNvSpPr>
            <p:nvPr/>
          </p:nvSpPr>
          <p:spPr bwMode="auto">
            <a:xfrm>
              <a:off x="3335" y="3288"/>
              <a:ext cx="205" cy="669"/>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46" name="Line 272">
              <a:extLst>
                <a:ext uri="{FF2B5EF4-FFF2-40B4-BE49-F238E27FC236}">
                  <a16:creationId xmlns:a16="http://schemas.microsoft.com/office/drawing/2014/main" id="{AB0BEDC3-F0F0-4E42-A55F-57AC0548D591}"/>
                </a:ext>
              </a:extLst>
            </p:cNvPr>
            <p:cNvSpPr>
              <a:spLocks noChangeShapeType="1"/>
            </p:cNvSpPr>
            <p:nvPr/>
          </p:nvSpPr>
          <p:spPr bwMode="auto">
            <a:xfrm>
              <a:off x="3130" y="3957"/>
              <a:ext cx="205" cy="73"/>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47" name="Line 273">
              <a:extLst>
                <a:ext uri="{FF2B5EF4-FFF2-40B4-BE49-F238E27FC236}">
                  <a16:creationId xmlns:a16="http://schemas.microsoft.com/office/drawing/2014/main" id="{3AF299DE-8F54-D84C-B398-5B3B44C53A96}"/>
                </a:ext>
              </a:extLst>
            </p:cNvPr>
            <p:cNvSpPr>
              <a:spLocks noChangeShapeType="1"/>
            </p:cNvSpPr>
            <p:nvPr/>
          </p:nvSpPr>
          <p:spPr bwMode="auto">
            <a:xfrm flipH="1">
              <a:off x="3335" y="3957"/>
              <a:ext cx="205" cy="73"/>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48" name="Line 274">
              <a:extLst>
                <a:ext uri="{FF2B5EF4-FFF2-40B4-BE49-F238E27FC236}">
                  <a16:creationId xmlns:a16="http://schemas.microsoft.com/office/drawing/2014/main" id="{C2005C3C-C4BA-FD44-A127-E5C4FE594D94}"/>
                </a:ext>
              </a:extLst>
            </p:cNvPr>
            <p:cNvSpPr>
              <a:spLocks noChangeShapeType="1"/>
            </p:cNvSpPr>
            <p:nvPr/>
          </p:nvSpPr>
          <p:spPr bwMode="auto">
            <a:xfrm>
              <a:off x="3335" y="3303"/>
              <a:ext cx="0" cy="727"/>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49" name="Line 275">
              <a:extLst>
                <a:ext uri="{FF2B5EF4-FFF2-40B4-BE49-F238E27FC236}">
                  <a16:creationId xmlns:a16="http://schemas.microsoft.com/office/drawing/2014/main" id="{948DF918-9246-AF45-A55F-C5B7436635B2}"/>
                </a:ext>
              </a:extLst>
            </p:cNvPr>
            <p:cNvSpPr>
              <a:spLocks noChangeShapeType="1"/>
            </p:cNvSpPr>
            <p:nvPr/>
          </p:nvSpPr>
          <p:spPr bwMode="auto">
            <a:xfrm flipV="1">
              <a:off x="3130" y="3888"/>
              <a:ext cx="205" cy="7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50" name="Line 276">
              <a:extLst>
                <a:ext uri="{FF2B5EF4-FFF2-40B4-BE49-F238E27FC236}">
                  <a16:creationId xmlns:a16="http://schemas.microsoft.com/office/drawing/2014/main" id="{3D1534AB-9253-A140-B4C5-81F085C4528A}"/>
                </a:ext>
              </a:extLst>
            </p:cNvPr>
            <p:cNvSpPr>
              <a:spLocks noChangeShapeType="1"/>
            </p:cNvSpPr>
            <p:nvPr/>
          </p:nvSpPr>
          <p:spPr bwMode="auto">
            <a:xfrm flipH="1" flipV="1">
              <a:off x="3335" y="3888"/>
              <a:ext cx="205" cy="69"/>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51" name="Line 277">
              <a:extLst>
                <a:ext uri="{FF2B5EF4-FFF2-40B4-BE49-F238E27FC236}">
                  <a16:creationId xmlns:a16="http://schemas.microsoft.com/office/drawing/2014/main" id="{3BA377A2-6A51-F64B-AA8B-4FB90FAA7D33}"/>
                </a:ext>
              </a:extLst>
            </p:cNvPr>
            <p:cNvSpPr>
              <a:spLocks noChangeShapeType="1"/>
            </p:cNvSpPr>
            <p:nvPr/>
          </p:nvSpPr>
          <p:spPr bwMode="auto">
            <a:xfrm>
              <a:off x="3217" y="3668"/>
              <a:ext cx="118" cy="5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52" name="Line 278">
              <a:extLst>
                <a:ext uri="{FF2B5EF4-FFF2-40B4-BE49-F238E27FC236}">
                  <a16:creationId xmlns:a16="http://schemas.microsoft.com/office/drawing/2014/main" id="{FA310FA6-4B1E-0047-8066-8AF44673F2B8}"/>
                </a:ext>
              </a:extLst>
            </p:cNvPr>
            <p:cNvSpPr>
              <a:spLocks noChangeShapeType="1"/>
            </p:cNvSpPr>
            <p:nvPr/>
          </p:nvSpPr>
          <p:spPr bwMode="auto">
            <a:xfrm flipV="1">
              <a:off x="3335" y="3668"/>
              <a:ext cx="124" cy="5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53" name="Line 279">
              <a:extLst>
                <a:ext uri="{FF2B5EF4-FFF2-40B4-BE49-F238E27FC236}">
                  <a16:creationId xmlns:a16="http://schemas.microsoft.com/office/drawing/2014/main" id="{254B094E-F3D3-0F46-BF4E-A226644B01D8}"/>
                </a:ext>
              </a:extLst>
            </p:cNvPr>
            <p:cNvSpPr>
              <a:spLocks noChangeShapeType="1"/>
            </p:cNvSpPr>
            <p:nvPr/>
          </p:nvSpPr>
          <p:spPr bwMode="auto">
            <a:xfrm>
              <a:off x="3178" y="3766"/>
              <a:ext cx="152" cy="7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54" name="Line 280">
              <a:extLst>
                <a:ext uri="{FF2B5EF4-FFF2-40B4-BE49-F238E27FC236}">
                  <a16:creationId xmlns:a16="http://schemas.microsoft.com/office/drawing/2014/main" id="{9805319A-9CA5-7340-811A-8DBCB5A2BAC3}"/>
                </a:ext>
              </a:extLst>
            </p:cNvPr>
            <p:cNvSpPr>
              <a:spLocks noChangeShapeType="1"/>
            </p:cNvSpPr>
            <p:nvPr/>
          </p:nvSpPr>
          <p:spPr bwMode="auto">
            <a:xfrm flipV="1">
              <a:off x="3335" y="3781"/>
              <a:ext cx="153" cy="6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55" name="Line 281">
              <a:extLst>
                <a:ext uri="{FF2B5EF4-FFF2-40B4-BE49-F238E27FC236}">
                  <a16:creationId xmlns:a16="http://schemas.microsoft.com/office/drawing/2014/main" id="{6042C4DF-7427-904B-A064-26708AF48089}"/>
                </a:ext>
              </a:extLst>
            </p:cNvPr>
            <p:cNvSpPr>
              <a:spLocks noChangeShapeType="1"/>
            </p:cNvSpPr>
            <p:nvPr/>
          </p:nvSpPr>
          <p:spPr bwMode="auto">
            <a:xfrm flipV="1">
              <a:off x="3335" y="3567"/>
              <a:ext cx="78" cy="27"/>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56" name="Line 282">
              <a:extLst>
                <a:ext uri="{FF2B5EF4-FFF2-40B4-BE49-F238E27FC236}">
                  <a16:creationId xmlns:a16="http://schemas.microsoft.com/office/drawing/2014/main" id="{21FF36A4-E56F-C94A-8E67-9A6E4DA844B2}"/>
                </a:ext>
              </a:extLst>
            </p:cNvPr>
            <p:cNvSpPr>
              <a:spLocks noChangeShapeType="1"/>
            </p:cNvSpPr>
            <p:nvPr/>
          </p:nvSpPr>
          <p:spPr bwMode="auto">
            <a:xfrm flipV="1">
              <a:off x="3335" y="3428"/>
              <a:ext cx="49" cy="21"/>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57" name="Line 283">
              <a:extLst>
                <a:ext uri="{FF2B5EF4-FFF2-40B4-BE49-F238E27FC236}">
                  <a16:creationId xmlns:a16="http://schemas.microsoft.com/office/drawing/2014/main" id="{C6A0831D-FA2C-E744-8FE0-FDFDDB5FDD0D}"/>
                </a:ext>
              </a:extLst>
            </p:cNvPr>
            <p:cNvSpPr>
              <a:spLocks noChangeShapeType="1"/>
            </p:cNvSpPr>
            <p:nvPr/>
          </p:nvSpPr>
          <p:spPr bwMode="auto">
            <a:xfrm>
              <a:off x="3247" y="3558"/>
              <a:ext cx="95" cy="3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58" name="Line 284">
              <a:extLst>
                <a:ext uri="{FF2B5EF4-FFF2-40B4-BE49-F238E27FC236}">
                  <a16:creationId xmlns:a16="http://schemas.microsoft.com/office/drawing/2014/main" id="{65548550-729A-4849-9DC4-127F8FE86B26}"/>
                </a:ext>
              </a:extLst>
            </p:cNvPr>
            <p:cNvSpPr>
              <a:spLocks noChangeShapeType="1"/>
            </p:cNvSpPr>
            <p:nvPr/>
          </p:nvSpPr>
          <p:spPr bwMode="auto">
            <a:xfrm>
              <a:off x="3289" y="3422"/>
              <a:ext cx="55" cy="3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pic>
        <p:nvPicPr>
          <p:cNvPr id="261" name="Picture 777" descr="access_point_stylized_small">
            <a:extLst>
              <a:ext uri="{FF2B5EF4-FFF2-40B4-BE49-F238E27FC236}">
                <a16:creationId xmlns:a16="http://schemas.microsoft.com/office/drawing/2014/main" id="{FA9A412B-D725-D449-8707-A3626DCB481A}"/>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7613882" y="3861899"/>
            <a:ext cx="370169" cy="3067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59" name="Picture 780" descr="access_point_stylized_small">
            <a:extLst>
              <a:ext uri="{FF2B5EF4-FFF2-40B4-BE49-F238E27FC236}">
                <a16:creationId xmlns:a16="http://schemas.microsoft.com/office/drawing/2014/main" id="{AC22920E-0555-BA45-9B6A-B76172153C8D}"/>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9290610" y="5524232"/>
            <a:ext cx="380935" cy="3174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471" name="Group 470">
            <a:extLst>
              <a:ext uri="{FF2B5EF4-FFF2-40B4-BE49-F238E27FC236}">
                <a16:creationId xmlns:a16="http://schemas.microsoft.com/office/drawing/2014/main" id="{DE035BC7-2762-3044-BE80-C91EC827E65C}"/>
              </a:ext>
            </a:extLst>
          </p:cNvPr>
          <p:cNvGrpSpPr/>
          <p:nvPr/>
        </p:nvGrpSpPr>
        <p:grpSpPr>
          <a:xfrm>
            <a:off x="9783558" y="4989983"/>
            <a:ext cx="393760" cy="218578"/>
            <a:chOff x="7493876" y="2774731"/>
            <a:chExt cx="1481958" cy="894622"/>
          </a:xfrm>
        </p:grpSpPr>
        <p:sp>
          <p:nvSpPr>
            <p:cNvPr id="472" name="Freeform 471">
              <a:extLst>
                <a:ext uri="{FF2B5EF4-FFF2-40B4-BE49-F238E27FC236}">
                  <a16:creationId xmlns:a16="http://schemas.microsoft.com/office/drawing/2014/main" id="{BEE06200-7AF9-4A43-9447-2349DCBFF947}"/>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473" name="Oval 472">
              <a:extLst>
                <a:ext uri="{FF2B5EF4-FFF2-40B4-BE49-F238E27FC236}">
                  <a16:creationId xmlns:a16="http://schemas.microsoft.com/office/drawing/2014/main" id="{3340A80C-5091-6D49-89E5-375F02E94864}"/>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474" name="Group 473">
              <a:extLst>
                <a:ext uri="{FF2B5EF4-FFF2-40B4-BE49-F238E27FC236}">
                  <a16:creationId xmlns:a16="http://schemas.microsoft.com/office/drawing/2014/main" id="{B2821126-95C5-B044-AEBC-BA333FAF6B2D}"/>
                </a:ext>
              </a:extLst>
            </p:cNvPr>
            <p:cNvGrpSpPr/>
            <p:nvPr/>
          </p:nvGrpSpPr>
          <p:grpSpPr>
            <a:xfrm>
              <a:off x="7713663" y="2848339"/>
              <a:ext cx="1042107" cy="425543"/>
              <a:chOff x="7786941" y="2884917"/>
              <a:chExt cx="897649" cy="353919"/>
            </a:xfrm>
          </p:grpSpPr>
          <p:sp>
            <p:nvSpPr>
              <p:cNvPr id="475" name="Freeform 474">
                <a:extLst>
                  <a:ext uri="{FF2B5EF4-FFF2-40B4-BE49-F238E27FC236}">
                    <a16:creationId xmlns:a16="http://schemas.microsoft.com/office/drawing/2014/main" id="{B76A81D4-5DC8-C241-B209-B819BC6D74F3}"/>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76" name="Freeform 475">
                <a:extLst>
                  <a:ext uri="{FF2B5EF4-FFF2-40B4-BE49-F238E27FC236}">
                    <a16:creationId xmlns:a16="http://schemas.microsoft.com/office/drawing/2014/main" id="{6F6ED06A-086C-754C-BE82-59E2830CF0D9}"/>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77" name="Freeform 476">
                <a:extLst>
                  <a:ext uri="{FF2B5EF4-FFF2-40B4-BE49-F238E27FC236}">
                    <a16:creationId xmlns:a16="http://schemas.microsoft.com/office/drawing/2014/main" id="{A32340AB-4CC3-5442-987B-A47EF2040F1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78" name="Freeform 477">
                <a:extLst>
                  <a:ext uri="{FF2B5EF4-FFF2-40B4-BE49-F238E27FC236}">
                    <a16:creationId xmlns:a16="http://schemas.microsoft.com/office/drawing/2014/main" id="{AC0AB71B-FD2B-9C4A-AE22-B586FC335685}"/>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520" name="Group 519">
            <a:extLst>
              <a:ext uri="{FF2B5EF4-FFF2-40B4-BE49-F238E27FC236}">
                <a16:creationId xmlns:a16="http://schemas.microsoft.com/office/drawing/2014/main" id="{60B6F784-668B-5D4B-A622-66CCE6350B84}"/>
              </a:ext>
            </a:extLst>
          </p:cNvPr>
          <p:cNvGrpSpPr/>
          <p:nvPr/>
        </p:nvGrpSpPr>
        <p:grpSpPr>
          <a:xfrm>
            <a:off x="9849365" y="5339037"/>
            <a:ext cx="309740" cy="190838"/>
            <a:chOff x="3668110" y="2448910"/>
            <a:chExt cx="3794234" cy="2165130"/>
          </a:xfrm>
        </p:grpSpPr>
        <p:sp>
          <p:nvSpPr>
            <p:cNvPr id="521" name="Rectangle 520">
              <a:extLst>
                <a:ext uri="{FF2B5EF4-FFF2-40B4-BE49-F238E27FC236}">
                  <a16:creationId xmlns:a16="http://schemas.microsoft.com/office/drawing/2014/main" id="{275B9F34-60F1-4A43-AAD4-D58802DAAC8F}"/>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22" name="Freeform 521">
              <a:extLst>
                <a:ext uri="{FF2B5EF4-FFF2-40B4-BE49-F238E27FC236}">
                  <a16:creationId xmlns:a16="http://schemas.microsoft.com/office/drawing/2014/main" id="{778A1510-2C69-F848-B6B3-6C73FF163690}"/>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523" name="Group 522">
              <a:extLst>
                <a:ext uri="{FF2B5EF4-FFF2-40B4-BE49-F238E27FC236}">
                  <a16:creationId xmlns:a16="http://schemas.microsoft.com/office/drawing/2014/main" id="{85BFF772-B3A6-F548-BDE0-8AEB95F33FBE}"/>
                </a:ext>
              </a:extLst>
            </p:cNvPr>
            <p:cNvGrpSpPr/>
            <p:nvPr/>
          </p:nvGrpSpPr>
          <p:grpSpPr>
            <a:xfrm>
              <a:off x="3941378" y="2603243"/>
              <a:ext cx="3202061" cy="1066110"/>
              <a:chOff x="7939341" y="3037317"/>
              <a:chExt cx="897649" cy="353919"/>
            </a:xfrm>
          </p:grpSpPr>
          <p:sp>
            <p:nvSpPr>
              <p:cNvPr id="524" name="Freeform 523">
                <a:extLst>
                  <a:ext uri="{FF2B5EF4-FFF2-40B4-BE49-F238E27FC236}">
                    <a16:creationId xmlns:a16="http://schemas.microsoft.com/office/drawing/2014/main" id="{B37A32DB-8119-5447-A58C-87AD1FDF0EB7}"/>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25" name="Freeform 524">
                <a:extLst>
                  <a:ext uri="{FF2B5EF4-FFF2-40B4-BE49-F238E27FC236}">
                    <a16:creationId xmlns:a16="http://schemas.microsoft.com/office/drawing/2014/main" id="{58EF4D92-6D83-864D-92A9-A12640536887}"/>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26" name="Freeform 525">
                <a:extLst>
                  <a:ext uri="{FF2B5EF4-FFF2-40B4-BE49-F238E27FC236}">
                    <a16:creationId xmlns:a16="http://schemas.microsoft.com/office/drawing/2014/main" id="{79E03014-7882-0546-B7FE-50715AB53593}"/>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27" name="Freeform 526">
                <a:extLst>
                  <a:ext uri="{FF2B5EF4-FFF2-40B4-BE49-F238E27FC236}">
                    <a16:creationId xmlns:a16="http://schemas.microsoft.com/office/drawing/2014/main" id="{530508B2-B7B9-B347-8151-5F7967C6BEDA}"/>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479" name="Group 478">
            <a:extLst>
              <a:ext uri="{FF2B5EF4-FFF2-40B4-BE49-F238E27FC236}">
                <a16:creationId xmlns:a16="http://schemas.microsoft.com/office/drawing/2014/main" id="{11A03BFE-097D-3B42-AA2B-11FFEA70FF5B}"/>
              </a:ext>
            </a:extLst>
          </p:cNvPr>
          <p:cNvGrpSpPr/>
          <p:nvPr/>
        </p:nvGrpSpPr>
        <p:grpSpPr>
          <a:xfrm>
            <a:off x="8676619" y="4967420"/>
            <a:ext cx="393760" cy="218578"/>
            <a:chOff x="7493876" y="2774731"/>
            <a:chExt cx="1481958" cy="894622"/>
          </a:xfrm>
        </p:grpSpPr>
        <p:sp>
          <p:nvSpPr>
            <p:cNvPr id="480" name="Freeform 479">
              <a:extLst>
                <a:ext uri="{FF2B5EF4-FFF2-40B4-BE49-F238E27FC236}">
                  <a16:creationId xmlns:a16="http://schemas.microsoft.com/office/drawing/2014/main" id="{89B10910-D4AF-3246-860A-25F1D908938B}"/>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481" name="Oval 480">
              <a:extLst>
                <a:ext uri="{FF2B5EF4-FFF2-40B4-BE49-F238E27FC236}">
                  <a16:creationId xmlns:a16="http://schemas.microsoft.com/office/drawing/2014/main" id="{F9BAB47F-DDD3-BE44-9A9E-FC2F67051936}"/>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482" name="Group 481">
              <a:extLst>
                <a:ext uri="{FF2B5EF4-FFF2-40B4-BE49-F238E27FC236}">
                  <a16:creationId xmlns:a16="http://schemas.microsoft.com/office/drawing/2014/main" id="{753018A5-48AB-6D40-BB99-E6281192F8DD}"/>
                </a:ext>
              </a:extLst>
            </p:cNvPr>
            <p:cNvGrpSpPr/>
            <p:nvPr/>
          </p:nvGrpSpPr>
          <p:grpSpPr>
            <a:xfrm>
              <a:off x="7713663" y="2848339"/>
              <a:ext cx="1042107" cy="425543"/>
              <a:chOff x="7786941" y="2884917"/>
              <a:chExt cx="897649" cy="353919"/>
            </a:xfrm>
          </p:grpSpPr>
          <p:sp>
            <p:nvSpPr>
              <p:cNvPr id="483" name="Freeform 482">
                <a:extLst>
                  <a:ext uri="{FF2B5EF4-FFF2-40B4-BE49-F238E27FC236}">
                    <a16:creationId xmlns:a16="http://schemas.microsoft.com/office/drawing/2014/main" id="{BD7DB5A0-40AC-504F-93F8-89A5617E2AE4}"/>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84" name="Freeform 483">
                <a:extLst>
                  <a:ext uri="{FF2B5EF4-FFF2-40B4-BE49-F238E27FC236}">
                    <a16:creationId xmlns:a16="http://schemas.microsoft.com/office/drawing/2014/main" id="{DBEBB83D-40BF-8849-BAAA-59AB22EA0857}"/>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85" name="Freeform 484">
                <a:extLst>
                  <a:ext uri="{FF2B5EF4-FFF2-40B4-BE49-F238E27FC236}">
                    <a16:creationId xmlns:a16="http://schemas.microsoft.com/office/drawing/2014/main" id="{18930CC0-2525-0C49-9555-463122A4FBB4}"/>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86" name="Freeform 485">
                <a:extLst>
                  <a:ext uri="{FF2B5EF4-FFF2-40B4-BE49-F238E27FC236}">
                    <a16:creationId xmlns:a16="http://schemas.microsoft.com/office/drawing/2014/main" id="{0C651989-7B8A-F043-A1B6-F47D8764FCE0}"/>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529" name="Group 528">
            <a:extLst>
              <a:ext uri="{FF2B5EF4-FFF2-40B4-BE49-F238E27FC236}">
                <a16:creationId xmlns:a16="http://schemas.microsoft.com/office/drawing/2014/main" id="{DE45D3AB-47E3-364E-81D6-324D69CE101C}"/>
              </a:ext>
            </a:extLst>
          </p:cNvPr>
          <p:cNvGrpSpPr/>
          <p:nvPr/>
        </p:nvGrpSpPr>
        <p:grpSpPr>
          <a:xfrm>
            <a:off x="8311520" y="5194433"/>
            <a:ext cx="309740" cy="190838"/>
            <a:chOff x="3668110" y="2448910"/>
            <a:chExt cx="3794234" cy="2165130"/>
          </a:xfrm>
        </p:grpSpPr>
        <p:sp>
          <p:nvSpPr>
            <p:cNvPr id="530" name="Rectangle 529">
              <a:extLst>
                <a:ext uri="{FF2B5EF4-FFF2-40B4-BE49-F238E27FC236}">
                  <a16:creationId xmlns:a16="http://schemas.microsoft.com/office/drawing/2014/main" id="{72425686-3D93-0646-A923-6ADF75485CDC}"/>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31" name="Freeform 530">
              <a:extLst>
                <a:ext uri="{FF2B5EF4-FFF2-40B4-BE49-F238E27FC236}">
                  <a16:creationId xmlns:a16="http://schemas.microsoft.com/office/drawing/2014/main" id="{6ADFF160-CF04-7049-A6D4-1C789FDD39AE}"/>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532" name="Group 531">
              <a:extLst>
                <a:ext uri="{FF2B5EF4-FFF2-40B4-BE49-F238E27FC236}">
                  <a16:creationId xmlns:a16="http://schemas.microsoft.com/office/drawing/2014/main" id="{AFDD9D33-8D17-F840-A9A5-3807DD3BA314}"/>
                </a:ext>
              </a:extLst>
            </p:cNvPr>
            <p:cNvGrpSpPr/>
            <p:nvPr/>
          </p:nvGrpSpPr>
          <p:grpSpPr>
            <a:xfrm>
              <a:off x="3941378" y="2603243"/>
              <a:ext cx="3202061" cy="1066110"/>
              <a:chOff x="7939341" y="3037317"/>
              <a:chExt cx="897649" cy="353919"/>
            </a:xfrm>
          </p:grpSpPr>
          <p:sp>
            <p:nvSpPr>
              <p:cNvPr id="533" name="Freeform 532">
                <a:extLst>
                  <a:ext uri="{FF2B5EF4-FFF2-40B4-BE49-F238E27FC236}">
                    <a16:creationId xmlns:a16="http://schemas.microsoft.com/office/drawing/2014/main" id="{3AF3452D-972F-6944-8123-ECA4288786DF}"/>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34" name="Freeform 533">
                <a:extLst>
                  <a:ext uri="{FF2B5EF4-FFF2-40B4-BE49-F238E27FC236}">
                    <a16:creationId xmlns:a16="http://schemas.microsoft.com/office/drawing/2014/main" id="{BA43E42C-CD9B-1744-BEEC-9E664114AC8E}"/>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35" name="Freeform 534">
                <a:extLst>
                  <a:ext uri="{FF2B5EF4-FFF2-40B4-BE49-F238E27FC236}">
                    <a16:creationId xmlns:a16="http://schemas.microsoft.com/office/drawing/2014/main" id="{42EF7BB0-4257-F646-805E-AFBA92B62F9D}"/>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36" name="Freeform 535">
                <a:extLst>
                  <a:ext uri="{FF2B5EF4-FFF2-40B4-BE49-F238E27FC236}">
                    <a16:creationId xmlns:a16="http://schemas.microsoft.com/office/drawing/2014/main" id="{95AEC175-56C0-C14B-9DC5-693400B124AB}"/>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407" name="Group 406">
            <a:extLst>
              <a:ext uri="{FF2B5EF4-FFF2-40B4-BE49-F238E27FC236}">
                <a16:creationId xmlns:a16="http://schemas.microsoft.com/office/drawing/2014/main" id="{CBD7A282-C22D-714A-88F1-C7D4EDD107F8}"/>
              </a:ext>
            </a:extLst>
          </p:cNvPr>
          <p:cNvGrpSpPr/>
          <p:nvPr/>
        </p:nvGrpSpPr>
        <p:grpSpPr>
          <a:xfrm>
            <a:off x="8439827" y="2812309"/>
            <a:ext cx="353678" cy="168275"/>
            <a:chOff x="7493876" y="2774731"/>
            <a:chExt cx="1481958" cy="894622"/>
          </a:xfrm>
        </p:grpSpPr>
        <p:sp>
          <p:nvSpPr>
            <p:cNvPr id="408" name="Freeform 407">
              <a:extLst>
                <a:ext uri="{FF2B5EF4-FFF2-40B4-BE49-F238E27FC236}">
                  <a16:creationId xmlns:a16="http://schemas.microsoft.com/office/drawing/2014/main" id="{3C206862-9269-EE48-877D-EE261101A443}"/>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409" name="Oval 408">
              <a:extLst>
                <a:ext uri="{FF2B5EF4-FFF2-40B4-BE49-F238E27FC236}">
                  <a16:creationId xmlns:a16="http://schemas.microsoft.com/office/drawing/2014/main" id="{9B69A2C6-F31C-E749-B77A-1818B15E1B36}"/>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410" name="Group 409">
              <a:extLst>
                <a:ext uri="{FF2B5EF4-FFF2-40B4-BE49-F238E27FC236}">
                  <a16:creationId xmlns:a16="http://schemas.microsoft.com/office/drawing/2014/main" id="{08BE9AB8-F5DA-4D4A-9621-9AB05D691F0C}"/>
                </a:ext>
              </a:extLst>
            </p:cNvPr>
            <p:cNvGrpSpPr/>
            <p:nvPr/>
          </p:nvGrpSpPr>
          <p:grpSpPr>
            <a:xfrm>
              <a:off x="7713663" y="2848339"/>
              <a:ext cx="1042107" cy="425543"/>
              <a:chOff x="7786941" y="2884917"/>
              <a:chExt cx="897649" cy="353919"/>
            </a:xfrm>
          </p:grpSpPr>
          <p:sp>
            <p:nvSpPr>
              <p:cNvPr id="411" name="Freeform 410">
                <a:extLst>
                  <a:ext uri="{FF2B5EF4-FFF2-40B4-BE49-F238E27FC236}">
                    <a16:creationId xmlns:a16="http://schemas.microsoft.com/office/drawing/2014/main" id="{56E730F0-5BB3-6446-9D5B-82D51B9EDAFB}"/>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12" name="Freeform 411">
                <a:extLst>
                  <a:ext uri="{FF2B5EF4-FFF2-40B4-BE49-F238E27FC236}">
                    <a16:creationId xmlns:a16="http://schemas.microsoft.com/office/drawing/2014/main" id="{5BA37E27-2FC6-BA43-8A97-14171CB51FDD}"/>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13" name="Freeform 412">
                <a:extLst>
                  <a:ext uri="{FF2B5EF4-FFF2-40B4-BE49-F238E27FC236}">
                    <a16:creationId xmlns:a16="http://schemas.microsoft.com/office/drawing/2014/main" id="{CCB37CB3-304F-6144-85D0-8B420BDD088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14" name="Freeform 413">
                <a:extLst>
                  <a:ext uri="{FF2B5EF4-FFF2-40B4-BE49-F238E27FC236}">
                    <a16:creationId xmlns:a16="http://schemas.microsoft.com/office/drawing/2014/main" id="{BD0CA8E5-A033-834A-A402-E2EFB2FBBFC4}"/>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415" name="Group 414">
            <a:extLst>
              <a:ext uri="{FF2B5EF4-FFF2-40B4-BE49-F238E27FC236}">
                <a16:creationId xmlns:a16="http://schemas.microsoft.com/office/drawing/2014/main" id="{F0DE4078-0801-A244-9A82-F7502B8B24A0}"/>
              </a:ext>
            </a:extLst>
          </p:cNvPr>
          <p:cNvGrpSpPr/>
          <p:nvPr/>
        </p:nvGrpSpPr>
        <p:grpSpPr>
          <a:xfrm>
            <a:off x="8050070" y="3965994"/>
            <a:ext cx="354986" cy="175668"/>
            <a:chOff x="7493876" y="2774731"/>
            <a:chExt cx="1481958" cy="894622"/>
          </a:xfrm>
        </p:grpSpPr>
        <p:sp>
          <p:nvSpPr>
            <p:cNvPr id="416" name="Freeform 415">
              <a:extLst>
                <a:ext uri="{FF2B5EF4-FFF2-40B4-BE49-F238E27FC236}">
                  <a16:creationId xmlns:a16="http://schemas.microsoft.com/office/drawing/2014/main" id="{EA784F43-D793-4342-92F3-EBC3632212A6}"/>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417" name="Oval 416">
              <a:extLst>
                <a:ext uri="{FF2B5EF4-FFF2-40B4-BE49-F238E27FC236}">
                  <a16:creationId xmlns:a16="http://schemas.microsoft.com/office/drawing/2014/main" id="{75841943-4184-5D4E-AAD4-8FEAC9D7330F}"/>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418" name="Group 417">
              <a:extLst>
                <a:ext uri="{FF2B5EF4-FFF2-40B4-BE49-F238E27FC236}">
                  <a16:creationId xmlns:a16="http://schemas.microsoft.com/office/drawing/2014/main" id="{23FBC748-DCBA-AA41-A6F7-895374D50CDF}"/>
                </a:ext>
              </a:extLst>
            </p:cNvPr>
            <p:cNvGrpSpPr/>
            <p:nvPr/>
          </p:nvGrpSpPr>
          <p:grpSpPr>
            <a:xfrm>
              <a:off x="7713663" y="2848339"/>
              <a:ext cx="1042107" cy="425543"/>
              <a:chOff x="7786941" y="2884917"/>
              <a:chExt cx="897649" cy="353919"/>
            </a:xfrm>
          </p:grpSpPr>
          <p:sp>
            <p:nvSpPr>
              <p:cNvPr id="419" name="Freeform 418">
                <a:extLst>
                  <a:ext uri="{FF2B5EF4-FFF2-40B4-BE49-F238E27FC236}">
                    <a16:creationId xmlns:a16="http://schemas.microsoft.com/office/drawing/2014/main" id="{96DA1F2B-2063-8C40-BF46-086C20D317A7}"/>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20" name="Freeform 419">
                <a:extLst>
                  <a:ext uri="{FF2B5EF4-FFF2-40B4-BE49-F238E27FC236}">
                    <a16:creationId xmlns:a16="http://schemas.microsoft.com/office/drawing/2014/main" id="{8A1EF987-02EE-DA4D-8224-02537D5034D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21" name="Freeform 420">
                <a:extLst>
                  <a:ext uri="{FF2B5EF4-FFF2-40B4-BE49-F238E27FC236}">
                    <a16:creationId xmlns:a16="http://schemas.microsoft.com/office/drawing/2014/main" id="{1FC5854A-AF8F-6841-92AD-B18DDAF1E99E}"/>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22" name="Freeform 421">
                <a:extLst>
                  <a:ext uri="{FF2B5EF4-FFF2-40B4-BE49-F238E27FC236}">
                    <a16:creationId xmlns:a16="http://schemas.microsoft.com/office/drawing/2014/main" id="{A510FA68-BEB6-B54A-A1D4-984168F85718}"/>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455" name="Group 454">
            <a:extLst>
              <a:ext uri="{FF2B5EF4-FFF2-40B4-BE49-F238E27FC236}">
                <a16:creationId xmlns:a16="http://schemas.microsoft.com/office/drawing/2014/main" id="{52B7B73B-1125-084D-8669-C68CC371DDC6}"/>
              </a:ext>
            </a:extLst>
          </p:cNvPr>
          <p:cNvGrpSpPr/>
          <p:nvPr/>
        </p:nvGrpSpPr>
        <p:grpSpPr>
          <a:xfrm>
            <a:off x="10884085" y="3601365"/>
            <a:ext cx="170989" cy="97052"/>
            <a:chOff x="7493876" y="2774731"/>
            <a:chExt cx="1481958" cy="894622"/>
          </a:xfrm>
        </p:grpSpPr>
        <p:sp>
          <p:nvSpPr>
            <p:cNvPr id="456" name="Freeform 455">
              <a:extLst>
                <a:ext uri="{FF2B5EF4-FFF2-40B4-BE49-F238E27FC236}">
                  <a16:creationId xmlns:a16="http://schemas.microsoft.com/office/drawing/2014/main" id="{3196A4F9-B139-4D4B-B210-0318216604FE}"/>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457" name="Oval 456">
              <a:extLst>
                <a:ext uri="{FF2B5EF4-FFF2-40B4-BE49-F238E27FC236}">
                  <a16:creationId xmlns:a16="http://schemas.microsoft.com/office/drawing/2014/main" id="{1D1C7F3A-BE45-014B-AF9C-58CA77DA029D}"/>
                </a:ext>
              </a:extLst>
            </p:cNvPr>
            <p:cNvSpPr/>
            <p:nvPr/>
          </p:nvSpPr>
          <p:spPr>
            <a:xfrm>
              <a:off x="7494729" y="2774731"/>
              <a:ext cx="1480163" cy="579140"/>
            </a:xfrm>
            <a:prstGeom prst="ellipse">
              <a:avLst/>
            </a:prstGeom>
            <a:solidFill>
              <a:srgbClr val="B8C2C9"/>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458" name="Group 457">
              <a:extLst>
                <a:ext uri="{FF2B5EF4-FFF2-40B4-BE49-F238E27FC236}">
                  <a16:creationId xmlns:a16="http://schemas.microsoft.com/office/drawing/2014/main" id="{83DFFE47-64E8-F54C-8ABC-E896DA957F0D}"/>
                </a:ext>
              </a:extLst>
            </p:cNvPr>
            <p:cNvGrpSpPr/>
            <p:nvPr/>
          </p:nvGrpSpPr>
          <p:grpSpPr>
            <a:xfrm>
              <a:off x="7713663" y="2848339"/>
              <a:ext cx="1042107" cy="425543"/>
              <a:chOff x="7786941" y="2884917"/>
              <a:chExt cx="897649" cy="353919"/>
            </a:xfrm>
          </p:grpSpPr>
          <p:sp>
            <p:nvSpPr>
              <p:cNvPr id="459" name="Freeform 458">
                <a:extLst>
                  <a:ext uri="{FF2B5EF4-FFF2-40B4-BE49-F238E27FC236}">
                    <a16:creationId xmlns:a16="http://schemas.microsoft.com/office/drawing/2014/main" id="{2A9F0EE2-8F99-EB4D-9331-7AE3BDCBE9C6}"/>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60" name="Freeform 459">
                <a:extLst>
                  <a:ext uri="{FF2B5EF4-FFF2-40B4-BE49-F238E27FC236}">
                    <a16:creationId xmlns:a16="http://schemas.microsoft.com/office/drawing/2014/main" id="{2E314A90-8DB8-2A49-8BB6-D51C2DAE9CF7}"/>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61" name="Freeform 460">
                <a:extLst>
                  <a:ext uri="{FF2B5EF4-FFF2-40B4-BE49-F238E27FC236}">
                    <a16:creationId xmlns:a16="http://schemas.microsoft.com/office/drawing/2014/main" id="{7D8C0277-204E-2B4D-B954-94739B9DE72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62" name="Freeform 461">
                <a:extLst>
                  <a:ext uri="{FF2B5EF4-FFF2-40B4-BE49-F238E27FC236}">
                    <a16:creationId xmlns:a16="http://schemas.microsoft.com/office/drawing/2014/main" id="{69955D3C-6D1B-EA40-8228-73DF01564152}"/>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615" name="Group 614">
            <a:extLst>
              <a:ext uri="{FF2B5EF4-FFF2-40B4-BE49-F238E27FC236}">
                <a16:creationId xmlns:a16="http://schemas.microsoft.com/office/drawing/2014/main" id="{E166183D-5423-4E4A-AD63-A361EDE184C0}"/>
              </a:ext>
            </a:extLst>
          </p:cNvPr>
          <p:cNvGrpSpPr/>
          <p:nvPr/>
        </p:nvGrpSpPr>
        <p:grpSpPr>
          <a:xfrm>
            <a:off x="10410609" y="3496138"/>
            <a:ext cx="353678" cy="198344"/>
            <a:chOff x="7493876" y="2774731"/>
            <a:chExt cx="1481958" cy="894622"/>
          </a:xfrm>
        </p:grpSpPr>
        <p:sp>
          <p:nvSpPr>
            <p:cNvPr id="616" name="Freeform 615">
              <a:extLst>
                <a:ext uri="{FF2B5EF4-FFF2-40B4-BE49-F238E27FC236}">
                  <a16:creationId xmlns:a16="http://schemas.microsoft.com/office/drawing/2014/main" id="{8470D159-2329-7F46-9191-000B96A32C79}"/>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617" name="Oval 616">
              <a:extLst>
                <a:ext uri="{FF2B5EF4-FFF2-40B4-BE49-F238E27FC236}">
                  <a16:creationId xmlns:a16="http://schemas.microsoft.com/office/drawing/2014/main" id="{825BDAE5-F4DB-9148-9BC8-0F6F2D1E653F}"/>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618" name="Group 617">
              <a:extLst>
                <a:ext uri="{FF2B5EF4-FFF2-40B4-BE49-F238E27FC236}">
                  <a16:creationId xmlns:a16="http://schemas.microsoft.com/office/drawing/2014/main" id="{237F0420-A845-064A-97A2-458F63D673CA}"/>
                </a:ext>
              </a:extLst>
            </p:cNvPr>
            <p:cNvGrpSpPr/>
            <p:nvPr/>
          </p:nvGrpSpPr>
          <p:grpSpPr>
            <a:xfrm>
              <a:off x="7713663" y="2848339"/>
              <a:ext cx="1042107" cy="425543"/>
              <a:chOff x="7786941" y="2884917"/>
              <a:chExt cx="897649" cy="353919"/>
            </a:xfrm>
          </p:grpSpPr>
          <p:sp>
            <p:nvSpPr>
              <p:cNvPr id="619" name="Freeform 618">
                <a:extLst>
                  <a:ext uri="{FF2B5EF4-FFF2-40B4-BE49-F238E27FC236}">
                    <a16:creationId xmlns:a16="http://schemas.microsoft.com/office/drawing/2014/main" id="{D11109B9-8A56-A945-BA04-5A564B10300A}"/>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20" name="Freeform 619">
                <a:extLst>
                  <a:ext uri="{FF2B5EF4-FFF2-40B4-BE49-F238E27FC236}">
                    <a16:creationId xmlns:a16="http://schemas.microsoft.com/office/drawing/2014/main" id="{170AB2AC-06DB-034E-A5C4-0C8F62E3BE40}"/>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21" name="Freeform 620">
                <a:extLst>
                  <a:ext uri="{FF2B5EF4-FFF2-40B4-BE49-F238E27FC236}">
                    <a16:creationId xmlns:a16="http://schemas.microsoft.com/office/drawing/2014/main" id="{E41AEAC2-F85C-4A4E-B0B9-D5C02217D605}"/>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22" name="Freeform 621">
                <a:extLst>
                  <a:ext uri="{FF2B5EF4-FFF2-40B4-BE49-F238E27FC236}">
                    <a16:creationId xmlns:a16="http://schemas.microsoft.com/office/drawing/2014/main" id="{7955A7EE-741F-9740-8344-A2BC817675A5}"/>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577" name="Group 576">
            <a:extLst>
              <a:ext uri="{FF2B5EF4-FFF2-40B4-BE49-F238E27FC236}">
                <a16:creationId xmlns:a16="http://schemas.microsoft.com/office/drawing/2014/main" id="{C471E59B-7A0B-AE4F-95D6-F76514D2D55A}"/>
              </a:ext>
            </a:extLst>
          </p:cNvPr>
          <p:cNvGrpSpPr/>
          <p:nvPr/>
        </p:nvGrpSpPr>
        <p:grpSpPr>
          <a:xfrm>
            <a:off x="9948724" y="2202292"/>
            <a:ext cx="353678" cy="198344"/>
            <a:chOff x="7493876" y="2774731"/>
            <a:chExt cx="1481958" cy="894622"/>
          </a:xfrm>
        </p:grpSpPr>
        <p:sp>
          <p:nvSpPr>
            <p:cNvPr id="578" name="Freeform 577">
              <a:extLst>
                <a:ext uri="{FF2B5EF4-FFF2-40B4-BE49-F238E27FC236}">
                  <a16:creationId xmlns:a16="http://schemas.microsoft.com/office/drawing/2014/main" id="{8CD016E7-5480-8E4E-94F7-201A1C6046D9}"/>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579" name="Oval 578">
              <a:extLst>
                <a:ext uri="{FF2B5EF4-FFF2-40B4-BE49-F238E27FC236}">
                  <a16:creationId xmlns:a16="http://schemas.microsoft.com/office/drawing/2014/main" id="{593A573C-B6D6-684E-BA73-8F7F7FA8D57C}"/>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580" name="Group 579">
              <a:extLst>
                <a:ext uri="{FF2B5EF4-FFF2-40B4-BE49-F238E27FC236}">
                  <a16:creationId xmlns:a16="http://schemas.microsoft.com/office/drawing/2014/main" id="{2C09AC60-D16C-A948-B25E-01CF60EAAD7B}"/>
                </a:ext>
              </a:extLst>
            </p:cNvPr>
            <p:cNvGrpSpPr/>
            <p:nvPr/>
          </p:nvGrpSpPr>
          <p:grpSpPr>
            <a:xfrm>
              <a:off x="7713663" y="2848339"/>
              <a:ext cx="1042107" cy="425543"/>
              <a:chOff x="7786941" y="2884917"/>
              <a:chExt cx="897649" cy="353919"/>
            </a:xfrm>
          </p:grpSpPr>
          <p:sp>
            <p:nvSpPr>
              <p:cNvPr id="581" name="Freeform 580">
                <a:extLst>
                  <a:ext uri="{FF2B5EF4-FFF2-40B4-BE49-F238E27FC236}">
                    <a16:creationId xmlns:a16="http://schemas.microsoft.com/office/drawing/2014/main" id="{D9A85682-B6A6-2344-B24D-66A792630B39}"/>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82" name="Freeform 581">
                <a:extLst>
                  <a:ext uri="{FF2B5EF4-FFF2-40B4-BE49-F238E27FC236}">
                    <a16:creationId xmlns:a16="http://schemas.microsoft.com/office/drawing/2014/main" id="{52EBCF47-0621-B64C-B884-20683D14D92A}"/>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83" name="Freeform 582">
                <a:extLst>
                  <a:ext uri="{FF2B5EF4-FFF2-40B4-BE49-F238E27FC236}">
                    <a16:creationId xmlns:a16="http://schemas.microsoft.com/office/drawing/2014/main" id="{83AAD1CC-D818-A245-9CF9-C4877A62A5D6}"/>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84" name="Freeform 583">
                <a:extLst>
                  <a:ext uri="{FF2B5EF4-FFF2-40B4-BE49-F238E27FC236}">
                    <a16:creationId xmlns:a16="http://schemas.microsoft.com/office/drawing/2014/main" id="{51F55DD1-3A8F-0242-A470-690BE99AC688}"/>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593" name="Group 592">
            <a:extLst>
              <a:ext uri="{FF2B5EF4-FFF2-40B4-BE49-F238E27FC236}">
                <a16:creationId xmlns:a16="http://schemas.microsoft.com/office/drawing/2014/main" id="{7BF36121-B4F6-2447-9F5B-F29B627F3B2A}"/>
              </a:ext>
            </a:extLst>
          </p:cNvPr>
          <p:cNvGrpSpPr/>
          <p:nvPr/>
        </p:nvGrpSpPr>
        <p:grpSpPr>
          <a:xfrm>
            <a:off x="10527214" y="2613367"/>
            <a:ext cx="353678" cy="198344"/>
            <a:chOff x="7493876" y="2774731"/>
            <a:chExt cx="1481958" cy="894622"/>
          </a:xfrm>
        </p:grpSpPr>
        <p:sp>
          <p:nvSpPr>
            <p:cNvPr id="594" name="Freeform 593">
              <a:extLst>
                <a:ext uri="{FF2B5EF4-FFF2-40B4-BE49-F238E27FC236}">
                  <a16:creationId xmlns:a16="http://schemas.microsoft.com/office/drawing/2014/main" id="{D13949CD-BE6A-5744-98EE-61BE5EE60D49}"/>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595" name="Oval 594">
              <a:extLst>
                <a:ext uri="{FF2B5EF4-FFF2-40B4-BE49-F238E27FC236}">
                  <a16:creationId xmlns:a16="http://schemas.microsoft.com/office/drawing/2014/main" id="{F3651F16-DD17-4D47-9A8D-8EFA601CA85B}"/>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596" name="Group 595">
              <a:extLst>
                <a:ext uri="{FF2B5EF4-FFF2-40B4-BE49-F238E27FC236}">
                  <a16:creationId xmlns:a16="http://schemas.microsoft.com/office/drawing/2014/main" id="{10CA9012-91B2-A449-8A2E-65BA6061B48F}"/>
                </a:ext>
              </a:extLst>
            </p:cNvPr>
            <p:cNvGrpSpPr/>
            <p:nvPr/>
          </p:nvGrpSpPr>
          <p:grpSpPr>
            <a:xfrm>
              <a:off x="7713663" y="2848339"/>
              <a:ext cx="1042107" cy="425543"/>
              <a:chOff x="7786941" y="2884917"/>
              <a:chExt cx="897649" cy="353919"/>
            </a:xfrm>
          </p:grpSpPr>
          <p:sp>
            <p:nvSpPr>
              <p:cNvPr id="597" name="Freeform 596">
                <a:extLst>
                  <a:ext uri="{FF2B5EF4-FFF2-40B4-BE49-F238E27FC236}">
                    <a16:creationId xmlns:a16="http://schemas.microsoft.com/office/drawing/2014/main" id="{964BBEA0-D220-6747-850B-459388ABF255}"/>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98" name="Freeform 597">
                <a:extLst>
                  <a:ext uri="{FF2B5EF4-FFF2-40B4-BE49-F238E27FC236}">
                    <a16:creationId xmlns:a16="http://schemas.microsoft.com/office/drawing/2014/main" id="{ADEC5ED7-ED4C-584D-AB78-AA02A93E9466}"/>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99" name="Freeform 598">
                <a:extLst>
                  <a:ext uri="{FF2B5EF4-FFF2-40B4-BE49-F238E27FC236}">
                    <a16:creationId xmlns:a16="http://schemas.microsoft.com/office/drawing/2014/main" id="{F45598BF-44BC-354D-9020-97A874C585BE}"/>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00" name="Freeform 599">
                <a:extLst>
                  <a:ext uri="{FF2B5EF4-FFF2-40B4-BE49-F238E27FC236}">
                    <a16:creationId xmlns:a16="http://schemas.microsoft.com/office/drawing/2014/main" id="{3A2BDF5D-2CA0-2145-8059-D8F121D4D324}"/>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601" name="Group 600">
            <a:extLst>
              <a:ext uri="{FF2B5EF4-FFF2-40B4-BE49-F238E27FC236}">
                <a16:creationId xmlns:a16="http://schemas.microsoft.com/office/drawing/2014/main" id="{187A607B-CA61-BE46-8032-8E34596E7689}"/>
              </a:ext>
            </a:extLst>
          </p:cNvPr>
          <p:cNvGrpSpPr/>
          <p:nvPr/>
        </p:nvGrpSpPr>
        <p:grpSpPr>
          <a:xfrm>
            <a:off x="10643825" y="2107963"/>
            <a:ext cx="353678" cy="198344"/>
            <a:chOff x="7493876" y="2774731"/>
            <a:chExt cx="1481958" cy="894622"/>
          </a:xfrm>
        </p:grpSpPr>
        <p:sp>
          <p:nvSpPr>
            <p:cNvPr id="602" name="Freeform 601">
              <a:extLst>
                <a:ext uri="{FF2B5EF4-FFF2-40B4-BE49-F238E27FC236}">
                  <a16:creationId xmlns:a16="http://schemas.microsoft.com/office/drawing/2014/main" id="{EB8C3753-6F83-F64B-9439-656B124AA3BD}"/>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603" name="Oval 602">
              <a:extLst>
                <a:ext uri="{FF2B5EF4-FFF2-40B4-BE49-F238E27FC236}">
                  <a16:creationId xmlns:a16="http://schemas.microsoft.com/office/drawing/2014/main" id="{F476EE06-2893-8D4D-AF54-92697A0FE8A9}"/>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604" name="Group 603">
              <a:extLst>
                <a:ext uri="{FF2B5EF4-FFF2-40B4-BE49-F238E27FC236}">
                  <a16:creationId xmlns:a16="http://schemas.microsoft.com/office/drawing/2014/main" id="{5DED3EC9-29B0-8D48-BC37-13731DFE683F}"/>
                </a:ext>
              </a:extLst>
            </p:cNvPr>
            <p:cNvGrpSpPr/>
            <p:nvPr/>
          </p:nvGrpSpPr>
          <p:grpSpPr>
            <a:xfrm>
              <a:off x="7713663" y="2848339"/>
              <a:ext cx="1042107" cy="425543"/>
              <a:chOff x="7786941" y="2884917"/>
              <a:chExt cx="897649" cy="353919"/>
            </a:xfrm>
          </p:grpSpPr>
          <p:sp>
            <p:nvSpPr>
              <p:cNvPr id="605" name="Freeform 604">
                <a:extLst>
                  <a:ext uri="{FF2B5EF4-FFF2-40B4-BE49-F238E27FC236}">
                    <a16:creationId xmlns:a16="http://schemas.microsoft.com/office/drawing/2014/main" id="{D08D678C-613A-3543-B832-EE51616C6931}"/>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06" name="Freeform 605">
                <a:extLst>
                  <a:ext uri="{FF2B5EF4-FFF2-40B4-BE49-F238E27FC236}">
                    <a16:creationId xmlns:a16="http://schemas.microsoft.com/office/drawing/2014/main" id="{9EB7819C-4684-3347-AA14-421D743ECB94}"/>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07" name="Freeform 606">
                <a:extLst>
                  <a:ext uri="{FF2B5EF4-FFF2-40B4-BE49-F238E27FC236}">
                    <a16:creationId xmlns:a16="http://schemas.microsoft.com/office/drawing/2014/main" id="{F23E654E-4CEA-E346-A508-15310ABC704C}"/>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08" name="Freeform 607">
                <a:extLst>
                  <a:ext uri="{FF2B5EF4-FFF2-40B4-BE49-F238E27FC236}">
                    <a16:creationId xmlns:a16="http://schemas.microsoft.com/office/drawing/2014/main" id="{EF443A10-9F41-BB4D-8E65-E94AEE09BDA7}"/>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554" name="Group 553">
            <a:extLst>
              <a:ext uri="{FF2B5EF4-FFF2-40B4-BE49-F238E27FC236}">
                <a16:creationId xmlns:a16="http://schemas.microsoft.com/office/drawing/2014/main" id="{7CCD8656-0FD3-B844-BC6C-33CE0577598D}"/>
              </a:ext>
            </a:extLst>
          </p:cNvPr>
          <p:cNvGrpSpPr/>
          <p:nvPr/>
        </p:nvGrpSpPr>
        <p:grpSpPr>
          <a:xfrm>
            <a:off x="9098788" y="3956624"/>
            <a:ext cx="367224" cy="240304"/>
            <a:chOff x="7493876" y="2774731"/>
            <a:chExt cx="1481958" cy="894622"/>
          </a:xfrm>
        </p:grpSpPr>
        <p:sp>
          <p:nvSpPr>
            <p:cNvPr id="555" name="Freeform 554">
              <a:extLst>
                <a:ext uri="{FF2B5EF4-FFF2-40B4-BE49-F238E27FC236}">
                  <a16:creationId xmlns:a16="http://schemas.microsoft.com/office/drawing/2014/main" id="{7CF4B187-63BE-654E-852A-09C69503C97A}"/>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556" name="Oval 555">
              <a:extLst>
                <a:ext uri="{FF2B5EF4-FFF2-40B4-BE49-F238E27FC236}">
                  <a16:creationId xmlns:a16="http://schemas.microsoft.com/office/drawing/2014/main" id="{3B5270E4-3067-1643-B96C-CE5CEE09747A}"/>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557" name="Group 556">
              <a:extLst>
                <a:ext uri="{FF2B5EF4-FFF2-40B4-BE49-F238E27FC236}">
                  <a16:creationId xmlns:a16="http://schemas.microsoft.com/office/drawing/2014/main" id="{3BECC0F9-CE1F-254B-B04F-1EAA89C59C97}"/>
                </a:ext>
              </a:extLst>
            </p:cNvPr>
            <p:cNvGrpSpPr/>
            <p:nvPr/>
          </p:nvGrpSpPr>
          <p:grpSpPr>
            <a:xfrm>
              <a:off x="7713663" y="2848339"/>
              <a:ext cx="1042107" cy="425543"/>
              <a:chOff x="7786941" y="2884917"/>
              <a:chExt cx="897649" cy="353919"/>
            </a:xfrm>
          </p:grpSpPr>
          <p:sp>
            <p:nvSpPr>
              <p:cNvPr id="558" name="Freeform 557">
                <a:extLst>
                  <a:ext uri="{FF2B5EF4-FFF2-40B4-BE49-F238E27FC236}">
                    <a16:creationId xmlns:a16="http://schemas.microsoft.com/office/drawing/2014/main" id="{7C55C6EE-4672-4F4F-A2F8-2821804F5944}"/>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59" name="Freeform 558">
                <a:extLst>
                  <a:ext uri="{FF2B5EF4-FFF2-40B4-BE49-F238E27FC236}">
                    <a16:creationId xmlns:a16="http://schemas.microsoft.com/office/drawing/2014/main" id="{C3B242E2-FAA3-F340-B7F0-35D87BB6BAA8}"/>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60" name="Freeform 559">
                <a:extLst>
                  <a:ext uri="{FF2B5EF4-FFF2-40B4-BE49-F238E27FC236}">
                    <a16:creationId xmlns:a16="http://schemas.microsoft.com/office/drawing/2014/main" id="{87ED7762-177B-454C-AA37-EB518D75B66F}"/>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61" name="Freeform 560">
                <a:extLst>
                  <a:ext uri="{FF2B5EF4-FFF2-40B4-BE49-F238E27FC236}">
                    <a16:creationId xmlns:a16="http://schemas.microsoft.com/office/drawing/2014/main" id="{AD88A8A1-4E2B-154E-845D-5419478A1D2E}"/>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585" name="Group 584">
            <a:extLst>
              <a:ext uri="{FF2B5EF4-FFF2-40B4-BE49-F238E27FC236}">
                <a16:creationId xmlns:a16="http://schemas.microsoft.com/office/drawing/2014/main" id="{1A0C1583-3B4A-E44D-BB19-B20517502EBD}"/>
              </a:ext>
            </a:extLst>
          </p:cNvPr>
          <p:cNvGrpSpPr/>
          <p:nvPr/>
        </p:nvGrpSpPr>
        <p:grpSpPr>
          <a:xfrm>
            <a:off x="9980126" y="2661565"/>
            <a:ext cx="353678" cy="198344"/>
            <a:chOff x="7493876" y="2774731"/>
            <a:chExt cx="1481958" cy="894622"/>
          </a:xfrm>
        </p:grpSpPr>
        <p:sp>
          <p:nvSpPr>
            <p:cNvPr id="586" name="Freeform 585">
              <a:extLst>
                <a:ext uri="{FF2B5EF4-FFF2-40B4-BE49-F238E27FC236}">
                  <a16:creationId xmlns:a16="http://schemas.microsoft.com/office/drawing/2014/main" id="{196997C3-A7DB-5041-AC08-10F980FB77EC}"/>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587" name="Oval 586">
              <a:extLst>
                <a:ext uri="{FF2B5EF4-FFF2-40B4-BE49-F238E27FC236}">
                  <a16:creationId xmlns:a16="http://schemas.microsoft.com/office/drawing/2014/main" id="{5F84A336-003F-D045-8717-1066774A69EF}"/>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588" name="Group 587">
              <a:extLst>
                <a:ext uri="{FF2B5EF4-FFF2-40B4-BE49-F238E27FC236}">
                  <a16:creationId xmlns:a16="http://schemas.microsoft.com/office/drawing/2014/main" id="{FF876992-AF96-3545-9CEA-A02174E11510}"/>
                </a:ext>
              </a:extLst>
            </p:cNvPr>
            <p:cNvGrpSpPr/>
            <p:nvPr/>
          </p:nvGrpSpPr>
          <p:grpSpPr>
            <a:xfrm>
              <a:off x="7713663" y="2848339"/>
              <a:ext cx="1042107" cy="425543"/>
              <a:chOff x="7786941" y="2884917"/>
              <a:chExt cx="897649" cy="353919"/>
            </a:xfrm>
          </p:grpSpPr>
          <p:sp>
            <p:nvSpPr>
              <p:cNvPr id="589" name="Freeform 588">
                <a:extLst>
                  <a:ext uri="{FF2B5EF4-FFF2-40B4-BE49-F238E27FC236}">
                    <a16:creationId xmlns:a16="http://schemas.microsoft.com/office/drawing/2014/main" id="{668E6E88-4A46-6C47-A59A-CB9D07441C17}"/>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90" name="Freeform 589">
                <a:extLst>
                  <a:ext uri="{FF2B5EF4-FFF2-40B4-BE49-F238E27FC236}">
                    <a16:creationId xmlns:a16="http://schemas.microsoft.com/office/drawing/2014/main" id="{C179B4BA-1D8B-E542-8032-CCB2C08DB973}"/>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91" name="Freeform 590">
                <a:extLst>
                  <a:ext uri="{FF2B5EF4-FFF2-40B4-BE49-F238E27FC236}">
                    <a16:creationId xmlns:a16="http://schemas.microsoft.com/office/drawing/2014/main" id="{DCACB29E-ABE8-BA42-AD55-DAF519C17BE7}"/>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92" name="Freeform 591">
                <a:extLst>
                  <a:ext uri="{FF2B5EF4-FFF2-40B4-BE49-F238E27FC236}">
                    <a16:creationId xmlns:a16="http://schemas.microsoft.com/office/drawing/2014/main" id="{FD35A0ED-997C-6D46-9D96-FA8D43398266}"/>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538" name="Group 537">
            <a:extLst>
              <a:ext uri="{FF2B5EF4-FFF2-40B4-BE49-F238E27FC236}">
                <a16:creationId xmlns:a16="http://schemas.microsoft.com/office/drawing/2014/main" id="{158E5A4C-7065-8643-BDC2-3A235B56FEA4}"/>
              </a:ext>
            </a:extLst>
          </p:cNvPr>
          <p:cNvGrpSpPr/>
          <p:nvPr/>
        </p:nvGrpSpPr>
        <p:grpSpPr>
          <a:xfrm>
            <a:off x="9497138" y="3394032"/>
            <a:ext cx="367224" cy="240304"/>
            <a:chOff x="7493876" y="2774731"/>
            <a:chExt cx="1481958" cy="894622"/>
          </a:xfrm>
        </p:grpSpPr>
        <p:sp>
          <p:nvSpPr>
            <p:cNvPr id="539" name="Freeform 538">
              <a:extLst>
                <a:ext uri="{FF2B5EF4-FFF2-40B4-BE49-F238E27FC236}">
                  <a16:creationId xmlns:a16="http://schemas.microsoft.com/office/drawing/2014/main" id="{CA8EFAEE-3EA1-2A49-A68E-588F301B6928}"/>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540" name="Oval 539">
              <a:extLst>
                <a:ext uri="{FF2B5EF4-FFF2-40B4-BE49-F238E27FC236}">
                  <a16:creationId xmlns:a16="http://schemas.microsoft.com/office/drawing/2014/main" id="{7A05A3F9-D6B9-D14C-83C8-6C79F0B6B2CC}"/>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541" name="Group 540">
              <a:extLst>
                <a:ext uri="{FF2B5EF4-FFF2-40B4-BE49-F238E27FC236}">
                  <a16:creationId xmlns:a16="http://schemas.microsoft.com/office/drawing/2014/main" id="{8AAC1FAD-B7BA-744A-8599-5670C6B0E776}"/>
                </a:ext>
              </a:extLst>
            </p:cNvPr>
            <p:cNvGrpSpPr/>
            <p:nvPr/>
          </p:nvGrpSpPr>
          <p:grpSpPr>
            <a:xfrm>
              <a:off x="7713663" y="2848339"/>
              <a:ext cx="1042107" cy="425543"/>
              <a:chOff x="7786941" y="2884917"/>
              <a:chExt cx="897649" cy="353919"/>
            </a:xfrm>
          </p:grpSpPr>
          <p:sp>
            <p:nvSpPr>
              <p:cNvPr id="542" name="Freeform 541">
                <a:extLst>
                  <a:ext uri="{FF2B5EF4-FFF2-40B4-BE49-F238E27FC236}">
                    <a16:creationId xmlns:a16="http://schemas.microsoft.com/office/drawing/2014/main" id="{A016DA82-50DC-224C-84FF-C492EDE01BC1}"/>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43" name="Freeform 542">
                <a:extLst>
                  <a:ext uri="{FF2B5EF4-FFF2-40B4-BE49-F238E27FC236}">
                    <a16:creationId xmlns:a16="http://schemas.microsoft.com/office/drawing/2014/main" id="{3D2D51D6-0AC0-9D43-A55C-E94B7DCA77F2}"/>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44" name="Freeform 543">
                <a:extLst>
                  <a:ext uri="{FF2B5EF4-FFF2-40B4-BE49-F238E27FC236}">
                    <a16:creationId xmlns:a16="http://schemas.microsoft.com/office/drawing/2014/main" id="{76C27F31-4CE4-1242-9801-166D4F66B5E7}"/>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45" name="Freeform 544">
                <a:extLst>
                  <a:ext uri="{FF2B5EF4-FFF2-40B4-BE49-F238E27FC236}">
                    <a16:creationId xmlns:a16="http://schemas.microsoft.com/office/drawing/2014/main" id="{9BC7E87F-2555-8D4C-80CB-0E2F5F4BB0F9}"/>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546" name="Group 545">
            <a:extLst>
              <a:ext uri="{FF2B5EF4-FFF2-40B4-BE49-F238E27FC236}">
                <a16:creationId xmlns:a16="http://schemas.microsoft.com/office/drawing/2014/main" id="{4DAC2AB4-F1E4-D740-A4AF-07EE55303854}"/>
              </a:ext>
            </a:extLst>
          </p:cNvPr>
          <p:cNvGrpSpPr/>
          <p:nvPr/>
        </p:nvGrpSpPr>
        <p:grpSpPr>
          <a:xfrm>
            <a:off x="9601554" y="3999763"/>
            <a:ext cx="367224" cy="240304"/>
            <a:chOff x="7493876" y="2774731"/>
            <a:chExt cx="1481958" cy="894622"/>
          </a:xfrm>
        </p:grpSpPr>
        <p:sp>
          <p:nvSpPr>
            <p:cNvPr id="547" name="Freeform 546">
              <a:extLst>
                <a:ext uri="{FF2B5EF4-FFF2-40B4-BE49-F238E27FC236}">
                  <a16:creationId xmlns:a16="http://schemas.microsoft.com/office/drawing/2014/main" id="{23E59006-14B9-C64E-A05E-0BD7C00C4A6F}"/>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548" name="Oval 547">
              <a:extLst>
                <a:ext uri="{FF2B5EF4-FFF2-40B4-BE49-F238E27FC236}">
                  <a16:creationId xmlns:a16="http://schemas.microsoft.com/office/drawing/2014/main" id="{2AD17789-C54D-4948-95E6-741F42B1FB2E}"/>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549" name="Group 548">
              <a:extLst>
                <a:ext uri="{FF2B5EF4-FFF2-40B4-BE49-F238E27FC236}">
                  <a16:creationId xmlns:a16="http://schemas.microsoft.com/office/drawing/2014/main" id="{278D7FE0-D307-E941-967D-E4145732CEEA}"/>
                </a:ext>
              </a:extLst>
            </p:cNvPr>
            <p:cNvGrpSpPr/>
            <p:nvPr/>
          </p:nvGrpSpPr>
          <p:grpSpPr>
            <a:xfrm>
              <a:off x="7713663" y="2848339"/>
              <a:ext cx="1042107" cy="425543"/>
              <a:chOff x="7786941" y="2884917"/>
              <a:chExt cx="897649" cy="353919"/>
            </a:xfrm>
          </p:grpSpPr>
          <p:sp>
            <p:nvSpPr>
              <p:cNvPr id="550" name="Freeform 549">
                <a:extLst>
                  <a:ext uri="{FF2B5EF4-FFF2-40B4-BE49-F238E27FC236}">
                    <a16:creationId xmlns:a16="http://schemas.microsoft.com/office/drawing/2014/main" id="{1ADC6420-4AC2-F544-B940-D0A18615CA50}"/>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51" name="Freeform 550">
                <a:extLst>
                  <a:ext uri="{FF2B5EF4-FFF2-40B4-BE49-F238E27FC236}">
                    <a16:creationId xmlns:a16="http://schemas.microsoft.com/office/drawing/2014/main" id="{223E40C5-E2E3-3B42-A86A-26D2D130B73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52" name="Freeform 551">
                <a:extLst>
                  <a:ext uri="{FF2B5EF4-FFF2-40B4-BE49-F238E27FC236}">
                    <a16:creationId xmlns:a16="http://schemas.microsoft.com/office/drawing/2014/main" id="{C6AA2152-8609-214A-AE62-E7DFD1A9E725}"/>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53" name="Freeform 552">
                <a:extLst>
                  <a:ext uri="{FF2B5EF4-FFF2-40B4-BE49-F238E27FC236}">
                    <a16:creationId xmlns:a16="http://schemas.microsoft.com/office/drawing/2014/main" id="{7CB5E54A-6719-9747-80B7-8D19331BE786}"/>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623" name="Group 622">
            <a:extLst>
              <a:ext uri="{FF2B5EF4-FFF2-40B4-BE49-F238E27FC236}">
                <a16:creationId xmlns:a16="http://schemas.microsoft.com/office/drawing/2014/main" id="{EA34A94C-D92D-084C-BFEA-F4C8DF0AD275}"/>
              </a:ext>
            </a:extLst>
          </p:cNvPr>
          <p:cNvGrpSpPr/>
          <p:nvPr/>
        </p:nvGrpSpPr>
        <p:grpSpPr>
          <a:xfrm>
            <a:off x="10375259" y="3992325"/>
            <a:ext cx="353678" cy="198344"/>
            <a:chOff x="7493876" y="2774731"/>
            <a:chExt cx="1481958" cy="894622"/>
          </a:xfrm>
        </p:grpSpPr>
        <p:sp>
          <p:nvSpPr>
            <p:cNvPr id="624" name="Freeform 623">
              <a:extLst>
                <a:ext uri="{FF2B5EF4-FFF2-40B4-BE49-F238E27FC236}">
                  <a16:creationId xmlns:a16="http://schemas.microsoft.com/office/drawing/2014/main" id="{E1E1C6E8-4D60-7F43-BB0E-6D883F10D4A6}"/>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625" name="Oval 624">
              <a:extLst>
                <a:ext uri="{FF2B5EF4-FFF2-40B4-BE49-F238E27FC236}">
                  <a16:creationId xmlns:a16="http://schemas.microsoft.com/office/drawing/2014/main" id="{50975E36-0C2A-6844-A407-23F033DB4BD2}"/>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626" name="Group 625">
              <a:extLst>
                <a:ext uri="{FF2B5EF4-FFF2-40B4-BE49-F238E27FC236}">
                  <a16:creationId xmlns:a16="http://schemas.microsoft.com/office/drawing/2014/main" id="{3F7EBA29-30EF-C741-94EE-735398C6CFA2}"/>
                </a:ext>
              </a:extLst>
            </p:cNvPr>
            <p:cNvGrpSpPr/>
            <p:nvPr/>
          </p:nvGrpSpPr>
          <p:grpSpPr>
            <a:xfrm>
              <a:off x="7713663" y="2848339"/>
              <a:ext cx="1042107" cy="425543"/>
              <a:chOff x="7786941" y="2884917"/>
              <a:chExt cx="897649" cy="353919"/>
            </a:xfrm>
          </p:grpSpPr>
          <p:sp>
            <p:nvSpPr>
              <p:cNvPr id="627" name="Freeform 626">
                <a:extLst>
                  <a:ext uri="{FF2B5EF4-FFF2-40B4-BE49-F238E27FC236}">
                    <a16:creationId xmlns:a16="http://schemas.microsoft.com/office/drawing/2014/main" id="{B3AD45B5-1F4B-FF4A-843D-9D0629392670}"/>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28" name="Freeform 627">
                <a:extLst>
                  <a:ext uri="{FF2B5EF4-FFF2-40B4-BE49-F238E27FC236}">
                    <a16:creationId xmlns:a16="http://schemas.microsoft.com/office/drawing/2014/main" id="{A6F160FF-CBBD-9147-8D0B-92A36BEBF8A3}"/>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29" name="Freeform 628">
                <a:extLst>
                  <a:ext uri="{FF2B5EF4-FFF2-40B4-BE49-F238E27FC236}">
                    <a16:creationId xmlns:a16="http://schemas.microsoft.com/office/drawing/2014/main" id="{421F3589-EC70-074A-903F-D618ED6F7896}"/>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30" name="Freeform 629">
                <a:extLst>
                  <a:ext uri="{FF2B5EF4-FFF2-40B4-BE49-F238E27FC236}">
                    <a16:creationId xmlns:a16="http://schemas.microsoft.com/office/drawing/2014/main" id="{CEC8DEB8-8E24-2948-9AF6-0F3EF908CD4E}"/>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463" name="Group 462">
            <a:extLst>
              <a:ext uri="{FF2B5EF4-FFF2-40B4-BE49-F238E27FC236}">
                <a16:creationId xmlns:a16="http://schemas.microsoft.com/office/drawing/2014/main" id="{A8C4B740-B92E-8942-8EF4-347710C32F2C}"/>
              </a:ext>
            </a:extLst>
          </p:cNvPr>
          <p:cNvGrpSpPr/>
          <p:nvPr/>
        </p:nvGrpSpPr>
        <p:grpSpPr>
          <a:xfrm>
            <a:off x="9247893" y="4775686"/>
            <a:ext cx="393760" cy="218578"/>
            <a:chOff x="7493876" y="2774731"/>
            <a:chExt cx="1481958" cy="894622"/>
          </a:xfrm>
        </p:grpSpPr>
        <p:sp>
          <p:nvSpPr>
            <p:cNvPr id="464" name="Freeform 463">
              <a:extLst>
                <a:ext uri="{FF2B5EF4-FFF2-40B4-BE49-F238E27FC236}">
                  <a16:creationId xmlns:a16="http://schemas.microsoft.com/office/drawing/2014/main" id="{71A9C1C2-E4A0-D74C-8C05-2AD307E7B3ED}"/>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465" name="Oval 464">
              <a:extLst>
                <a:ext uri="{FF2B5EF4-FFF2-40B4-BE49-F238E27FC236}">
                  <a16:creationId xmlns:a16="http://schemas.microsoft.com/office/drawing/2014/main" id="{0F366A03-D9E7-9F45-99D3-1CAC10EE2C74}"/>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466" name="Group 465">
              <a:extLst>
                <a:ext uri="{FF2B5EF4-FFF2-40B4-BE49-F238E27FC236}">
                  <a16:creationId xmlns:a16="http://schemas.microsoft.com/office/drawing/2014/main" id="{10CB8A50-A713-2549-9F44-B792D2C30CA4}"/>
                </a:ext>
              </a:extLst>
            </p:cNvPr>
            <p:cNvGrpSpPr/>
            <p:nvPr/>
          </p:nvGrpSpPr>
          <p:grpSpPr>
            <a:xfrm>
              <a:off x="7713663" y="2848339"/>
              <a:ext cx="1042107" cy="425543"/>
              <a:chOff x="7786941" y="2884917"/>
              <a:chExt cx="897649" cy="353919"/>
            </a:xfrm>
          </p:grpSpPr>
          <p:sp>
            <p:nvSpPr>
              <p:cNvPr id="467" name="Freeform 466">
                <a:extLst>
                  <a:ext uri="{FF2B5EF4-FFF2-40B4-BE49-F238E27FC236}">
                    <a16:creationId xmlns:a16="http://schemas.microsoft.com/office/drawing/2014/main" id="{DC4E3153-8354-1145-82FC-C287EF5FE6C3}"/>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68" name="Freeform 467">
                <a:extLst>
                  <a:ext uri="{FF2B5EF4-FFF2-40B4-BE49-F238E27FC236}">
                    <a16:creationId xmlns:a16="http://schemas.microsoft.com/office/drawing/2014/main" id="{99B3C81B-87BA-1A4F-BCAD-DF0EF9C582C1}"/>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69" name="Freeform 468">
                <a:extLst>
                  <a:ext uri="{FF2B5EF4-FFF2-40B4-BE49-F238E27FC236}">
                    <a16:creationId xmlns:a16="http://schemas.microsoft.com/office/drawing/2014/main" id="{DEEA64E4-A29A-E742-B32E-C111E6BF4225}"/>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70" name="Freeform 469">
                <a:extLst>
                  <a:ext uri="{FF2B5EF4-FFF2-40B4-BE49-F238E27FC236}">
                    <a16:creationId xmlns:a16="http://schemas.microsoft.com/office/drawing/2014/main" id="{43676372-2E7B-9445-80AD-B31686FE67E6}"/>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447" name="Group 446">
            <a:extLst>
              <a:ext uri="{FF2B5EF4-FFF2-40B4-BE49-F238E27FC236}">
                <a16:creationId xmlns:a16="http://schemas.microsoft.com/office/drawing/2014/main" id="{314E0C43-2359-9440-BEF9-9E1924BED605}"/>
              </a:ext>
            </a:extLst>
          </p:cNvPr>
          <p:cNvGrpSpPr/>
          <p:nvPr/>
        </p:nvGrpSpPr>
        <p:grpSpPr>
          <a:xfrm>
            <a:off x="10925982" y="4369125"/>
            <a:ext cx="228295" cy="120400"/>
            <a:chOff x="7493876" y="2774731"/>
            <a:chExt cx="1481958" cy="894622"/>
          </a:xfrm>
        </p:grpSpPr>
        <p:sp>
          <p:nvSpPr>
            <p:cNvPr id="448" name="Freeform 447">
              <a:extLst>
                <a:ext uri="{FF2B5EF4-FFF2-40B4-BE49-F238E27FC236}">
                  <a16:creationId xmlns:a16="http://schemas.microsoft.com/office/drawing/2014/main" id="{9737FFD7-2DCB-A148-A405-977351501C2B}"/>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449" name="Oval 448">
              <a:extLst>
                <a:ext uri="{FF2B5EF4-FFF2-40B4-BE49-F238E27FC236}">
                  <a16:creationId xmlns:a16="http://schemas.microsoft.com/office/drawing/2014/main" id="{9739DB09-38E5-A347-93BF-13C80AD84539}"/>
                </a:ext>
              </a:extLst>
            </p:cNvPr>
            <p:cNvSpPr/>
            <p:nvPr/>
          </p:nvSpPr>
          <p:spPr>
            <a:xfrm>
              <a:off x="7494729" y="2774731"/>
              <a:ext cx="1480163" cy="579140"/>
            </a:xfrm>
            <a:prstGeom prst="ellipse">
              <a:avLst/>
            </a:prstGeom>
            <a:solidFill>
              <a:srgbClr val="B8C2C9"/>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450" name="Group 449">
              <a:extLst>
                <a:ext uri="{FF2B5EF4-FFF2-40B4-BE49-F238E27FC236}">
                  <a16:creationId xmlns:a16="http://schemas.microsoft.com/office/drawing/2014/main" id="{04079280-378E-384D-9681-BF41B82BF6CB}"/>
                </a:ext>
              </a:extLst>
            </p:cNvPr>
            <p:cNvGrpSpPr/>
            <p:nvPr/>
          </p:nvGrpSpPr>
          <p:grpSpPr>
            <a:xfrm>
              <a:off x="7713663" y="2848339"/>
              <a:ext cx="1042107" cy="425543"/>
              <a:chOff x="7786941" y="2884917"/>
              <a:chExt cx="897649" cy="353919"/>
            </a:xfrm>
          </p:grpSpPr>
          <p:sp>
            <p:nvSpPr>
              <p:cNvPr id="451" name="Freeform 450">
                <a:extLst>
                  <a:ext uri="{FF2B5EF4-FFF2-40B4-BE49-F238E27FC236}">
                    <a16:creationId xmlns:a16="http://schemas.microsoft.com/office/drawing/2014/main" id="{914AA044-3657-1448-A5E9-2F003DC03F6B}"/>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52" name="Freeform 451">
                <a:extLst>
                  <a:ext uri="{FF2B5EF4-FFF2-40B4-BE49-F238E27FC236}">
                    <a16:creationId xmlns:a16="http://schemas.microsoft.com/office/drawing/2014/main" id="{29FDF0B8-7E9A-1F4D-8C99-CE1C68A1345F}"/>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53" name="Freeform 452">
                <a:extLst>
                  <a:ext uri="{FF2B5EF4-FFF2-40B4-BE49-F238E27FC236}">
                    <a16:creationId xmlns:a16="http://schemas.microsoft.com/office/drawing/2014/main" id="{49A96193-2E73-4C43-843C-2C8C4DCEE478}"/>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54" name="Freeform 453">
                <a:extLst>
                  <a:ext uri="{FF2B5EF4-FFF2-40B4-BE49-F238E27FC236}">
                    <a16:creationId xmlns:a16="http://schemas.microsoft.com/office/drawing/2014/main" id="{F5358318-953E-E249-9021-E0B5DF66E3B3}"/>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785" name="Group 784">
            <a:extLst>
              <a:ext uri="{FF2B5EF4-FFF2-40B4-BE49-F238E27FC236}">
                <a16:creationId xmlns:a16="http://schemas.microsoft.com/office/drawing/2014/main" id="{91E02B81-5B35-4545-A954-B7E923AB7286}"/>
              </a:ext>
            </a:extLst>
          </p:cNvPr>
          <p:cNvGrpSpPr/>
          <p:nvPr/>
        </p:nvGrpSpPr>
        <p:grpSpPr>
          <a:xfrm>
            <a:off x="7439074" y="2356613"/>
            <a:ext cx="534987" cy="407988"/>
            <a:chOff x="7432700" y="2327293"/>
            <a:chExt cx="534987" cy="407988"/>
          </a:xfrm>
        </p:grpSpPr>
        <p:pic>
          <p:nvPicPr>
            <p:cNvPr id="73" name="Picture 1017" descr="antenna_stylized">
              <a:extLst>
                <a:ext uri="{FF2B5EF4-FFF2-40B4-BE49-F238E27FC236}">
                  <a16:creationId xmlns:a16="http://schemas.microsoft.com/office/drawing/2014/main" id="{27A537F5-5D99-BF4C-9B11-E9782673F1AA}"/>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7432700" y="2327293"/>
              <a:ext cx="530702" cy="2237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4" name="Picture 1018" descr="laptop_keyboard">
              <a:extLst>
                <a:ext uri="{FF2B5EF4-FFF2-40B4-BE49-F238E27FC236}">
                  <a16:creationId xmlns:a16="http://schemas.microsoft.com/office/drawing/2014/main" id="{7087B8D0-FFCB-0746-A889-28909002C2F1}"/>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rot="109064" flipH="1">
              <a:off x="7458407" y="2575770"/>
              <a:ext cx="437221" cy="1595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5" name="Freeform 1019">
              <a:extLst>
                <a:ext uri="{FF2B5EF4-FFF2-40B4-BE49-F238E27FC236}">
                  <a16:creationId xmlns:a16="http://schemas.microsoft.com/office/drawing/2014/main" id="{7C75BC30-0808-D44D-AF7A-A72B4A529E54}"/>
                </a:ext>
              </a:extLst>
            </p:cNvPr>
            <p:cNvSpPr>
              <a:spLocks/>
            </p:cNvSpPr>
            <p:nvPr/>
          </p:nvSpPr>
          <p:spPr bwMode="auto">
            <a:xfrm>
              <a:off x="7603304" y="2420984"/>
              <a:ext cx="351919" cy="208167"/>
            </a:xfrm>
            <a:custGeom>
              <a:avLst/>
              <a:gdLst>
                <a:gd name="T0" fmla="*/ 775798119 w 2982"/>
                <a:gd name="T1" fmla="*/ 0 h 2442"/>
                <a:gd name="T2" fmla="*/ 0 w 2982"/>
                <a:gd name="T3" fmla="*/ 211226083 h 2442"/>
                <a:gd name="T4" fmla="*/ 2147483646 w 2982"/>
                <a:gd name="T5" fmla="*/ 263880059 h 2442"/>
                <a:gd name="T6" fmla="*/ 2147483646 w 2982"/>
                <a:gd name="T7" fmla="*/ 52653891 h 2442"/>
                <a:gd name="T8" fmla="*/ 775798119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pic>
          <p:nvPicPr>
            <p:cNvPr id="76" name="Picture 1020" descr="screen">
              <a:extLst>
                <a:ext uri="{FF2B5EF4-FFF2-40B4-BE49-F238E27FC236}">
                  <a16:creationId xmlns:a16="http://schemas.microsoft.com/office/drawing/2014/main" id="{2D732B7A-74CB-D547-ADB5-C721526D5E99}"/>
                </a:ext>
              </a:extLst>
            </p:cNvPr>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7620637" y="2426338"/>
              <a:ext cx="319785" cy="1894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7" name="Freeform 1021">
              <a:extLst>
                <a:ext uri="{FF2B5EF4-FFF2-40B4-BE49-F238E27FC236}">
                  <a16:creationId xmlns:a16="http://schemas.microsoft.com/office/drawing/2014/main" id="{FBD1A429-9B8F-F940-AD09-4638CC3167E7}"/>
                </a:ext>
              </a:extLst>
            </p:cNvPr>
            <p:cNvSpPr>
              <a:spLocks/>
            </p:cNvSpPr>
            <p:nvPr/>
          </p:nvSpPr>
          <p:spPr bwMode="auto">
            <a:xfrm>
              <a:off x="7667378" y="2414843"/>
              <a:ext cx="298167" cy="38736"/>
            </a:xfrm>
            <a:custGeom>
              <a:avLst/>
              <a:gdLst>
                <a:gd name="T0" fmla="*/ 193616298 w 2528"/>
                <a:gd name="T1" fmla="*/ 0 h 455"/>
                <a:gd name="T2" fmla="*/ 2147483646 w 2528"/>
                <a:gd name="T3" fmla="*/ 52445139 h 455"/>
                <a:gd name="T4" fmla="*/ 2147483646 w 2528"/>
                <a:gd name="T5" fmla="*/ 52445139 h 455"/>
                <a:gd name="T6" fmla="*/ 0 w 2528"/>
                <a:gd name="T7" fmla="*/ 52445139 h 455"/>
                <a:gd name="T8" fmla="*/ 193616298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78" name="Freeform 1022">
              <a:extLst>
                <a:ext uri="{FF2B5EF4-FFF2-40B4-BE49-F238E27FC236}">
                  <a16:creationId xmlns:a16="http://schemas.microsoft.com/office/drawing/2014/main" id="{376C8B48-3441-F643-B92D-5DC759EDA1B5}"/>
                </a:ext>
              </a:extLst>
            </p:cNvPr>
            <p:cNvSpPr>
              <a:spLocks/>
            </p:cNvSpPr>
            <p:nvPr/>
          </p:nvSpPr>
          <p:spPr bwMode="auto">
            <a:xfrm>
              <a:off x="7600188" y="2414528"/>
              <a:ext cx="82770" cy="161243"/>
            </a:xfrm>
            <a:custGeom>
              <a:avLst/>
              <a:gdLst>
                <a:gd name="T0" fmla="*/ 773664160 w 702"/>
                <a:gd name="T1" fmla="*/ 0 h 1893"/>
                <a:gd name="T2" fmla="*/ 0 w 702"/>
                <a:gd name="T3" fmla="*/ 210739916 h 1893"/>
                <a:gd name="T4" fmla="*/ 193416040 w 702"/>
                <a:gd name="T5" fmla="*/ 210739916 h 1893"/>
                <a:gd name="T6" fmla="*/ 967080200 w 702"/>
                <a:gd name="T7" fmla="*/ 52529017 h 1893"/>
                <a:gd name="T8" fmla="*/ 773664160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79" name="Freeform 1023">
              <a:extLst>
                <a:ext uri="{FF2B5EF4-FFF2-40B4-BE49-F238E27FC236}">
                  <a16:creationId xmlns:a16="http://schemas.microsoft.com/office/drawing/2014/main" id="{4DFECD03-4AF0-1342-8138-6CEC8249A287}"/>
                </a:ext>
              </a:extLst>
            </p:cNvPr>
            <p:cNvSpPr>
              <a:spLocks/>
            </p:cNvSpPr>
            <p:nvPr/>
          </p:nvSpPr>
          <p:spPr bwMode="auto">
            <a:xfrm>
              <a:off x="7874205" y="2443344"/>
              <a:ext cx="89197" cy="186122"/>
            </a:xfrm>
            <a:custGeom>
              <a:avLst/>
              <a:gdLst>
                <a:gd name="T0" fmla="*/ 969024527 w 756"/>
                <a:gd name="T1" fmla="*/ 0 h 2184"/>
                <a:gd name="T2" fmla="*/ 193802074 w 756"/>
                <a:gd name="T3" fmla="*/ 263660221 h 2184"/>
                <a:gd name="T4" fmla="*/ 0 w 756"/>
                <a:gd name="T5" fmla="*/ 263660221 h 2184"/>
                <a:gd name="T6" fmla="*/ 775222454 w 756"/>
                <a:gd name="T7" fmla="*/ 52610059 h 2184"/>
                <a:gd name="T8" fmla="*/ 969024527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0" name="Freeform 1024">
              <a:extLst>
                <a:ext uri="{FF2B5EF4-FFF2-40B4-BE49-F238E27FC236}">
                  <a16:creationId xmlns:a16="http://schemas.microsoft.com/office/drawing/2014/main" id="{8AA57D4B-3E9B-994B-AF13-DB646178BD1D}"/>
                </a:ext>
              </a:extLst>
            </p:cNvPr>
            <p:cNvSpPr>
              <a:spLocks/>
            </p:cNvSpPr>
            <p:nvPr/>
          </p:nvSpPr>
          <p:spPr bwMode="auto">
            <a:xfrm>
              <a:off x="7599214" y="2567582"/>
              <a:ext cx="327185" cy="62828"/>
            </a:xfrm>
            <a:custGeom>
              <a:avLst/>
              <a:gdLst>
                <a:gd name="T0" fmla="*/ 193829444 w 2773"/>
                <a:gd name="T1" fmla="*/ 0 h 738"/>
                <a:gd name="T2" fmla="*/ 0 w 2773"/>
                <a:gd name="T3" fmla="*/ 52443587 h 738"/>
                <a:gd name="T4" fmla="*/ 2147483646 w 2773"/>
                <a:gd name="T5" fmla="*/ 104894411 h 738"/>
                <a:gd name="T6" fmla="*/ 2147483646 w 2773"/>
                <a:gd name="T7" fmla="*/ 52443587 h 738"/>
                <a:gd name="T8" fmla="*/ 193829444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1" name="Freeform 1025">
              <a:extLst>
                <a:ext uri="{FF2B5EF4-FFF2-40B4-BE49-F238E27FC236}">
                  <a16:creationId xmlns:a16="http://schemas.microsoft.com/office/drawing/2014/main" id="{59DA24E7-1981-0E44-8060-2B7CE58EBF80}"/>
                </a:ext>
              </a:extLst>
            </p:cNvPr>
            <p:cNvSpPr>
              <a:spLocks/>
            </p:cNvSpPr>
            <p:nvPr/>
          </p:nvSpPr>
          <p:spPr bwMode="auto">
            <a:xfrm>
              <a:off x="7884138" y="2444918"/>
              <a:ext cx="83549" cy="186909"/>
            </a:xfrm>
            <a:custGeom>
              <a:avLst/>
              <a:gdLst>
                <a:gd name="T0" fmla="*/ 2147483646 w 637"/>
                <a:gd name="T1" fmla="*/ 0 h 1659"/>
                <a:gd name="T2" fmla="*/ 2147483646 w 637"/>
                <a:gd name="T3" fmla="*/ 0 h 1659"/>
                <a:gd name="T4" fmla="*/ 295581541 w 637"/>
                <a:gd name="T5" fmla="*/ 2147483646 h 1659"/>
                <a:gd name="T6" fmla="*/ 0 w 637"/>
                <a:gd name="T7" fmla="*/ 2147483646 h 1659"/>
                <a:gd name="T8" fmla="*/ 2147483646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2" name="Freeform 1026">
              <a:extLst>
                <a:ext uri="{FF2B5EF4-FFF2-40B4-BE49-F238E27FC236}">
                  <a16:creationId xmlns:a16="http://schemas.microsoft.com/office/drawing/2014/main" id="{DB3D3129-2B70-5643-96C2-83638DE57FF8}"/>
                </a:ext>
              </a:extLst>
            </p:cNvPr>
            <p:cNvSpPr>
              <a:spLocks/>
            </p:cNvSpPr>
            <p:nvPr/>
          </p:nvSpPr>
          <p:spPr bwMode="auto">
            <a:xfrm>
              <a:off x="7599603" y="2575928"/>
              <a:ext cx="290961" cy="62041"/>
            </a:xfrm>
            <a:custGeom>
              <a:avLst/>
              <a:gdLst>
                <a:gd name="T0" fmla="*/ 0 w 2216"/>
                <a:gd name="T1" fmla="*/ 0 h 550"/>
                <a:gd name="T2" fmla="*/ 296523134 w 2216"/>
                <a:gd name="T3" fmla="*/ 324379338 h 550"/>
                <a:gd name="T4" fmla="*/ 2147483646 w 2216"/>
                <a:gd name="T5" fmla="*/ 2147483646 h 550"/>
                <a:gd name="T6" fmla="*/ 2147483646 w 2216"/>
                <a:gd name="T7" fmla="*/ 2147483646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83" name="Group 1027">
              <a:extLst>
                <a:ext uri="{FF2B5EF4-FFF2-40B4-BE49-F238E27FC236}">
                  <a16:creationId xmlns:a16="http://schemas.microsoft.com/office/drawing/2014/main" id="{8C6DEC60-5C97-D546-9977-EBD182221DD2}"/>
                </a:ext>
              </a:extLst>
            </p:cNvPr>
            <p:cNvGrpSpPr>
              <a:grpSpLocks/>
            </p:cNvGrpSpPr>
            <p:nvPr/>
          </p:nvGrpSpPr>
          <p:grpSpPr bwMode="auto">
            <a:xfrm>
              <a:off x="7594735" y="2642220"/>
              <a:ext cx="98740" cy="36846"/>
              <a:chOff x="1740" y="2642"/>
              <a:chExt cx="752" cy="327"/>
            </a:xfrm>
          </p:grpSpPr>
          <p:sp>
            <p:nvSpPr>
              <p:cNvPr id="169" name="Freeform 1028">
                <a:extLst>
                  <a:ext uri="{FF2B5EF4-FFF2-40B4-BE49-F238E27FC236}">
                    <a16:creationId xmlns:a16="http://schemas.microsoft.com/office/drawing/2014/main" id="{5D16627E-DE34-BC4F-9513-7A7D4707F7C6}"/>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70" name="Freeform 1029">
                <a:extLst>
                  <a:ext uri="{FF2B5EF4-FFF2-40B4-BE49-F238E27FC236}">
                    <a16:creationId xmlns:a16="http://schemas.microsoft.com/office/drawing/2014/main" id="{D8D65D68-18A4-E54D-8916-1DEF36844C95}"/>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71" name="Freeform 1030">
                <a:extLst>
                  <a:ext uri="{FF2B5EF4-FFF2-40B4-BE49-F238E27FC236}">
                    <a16:creationId xmlns:a16="http://schemas.microsoft.com/office/drawing/2014/main" id="{3C79D147-9974-F341-96E9-F9AD19F1404B}"/>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72" name="Freeform 1031">
                <a:extLst>
                  <a:ext uri="{FF2B5EF4-FFF2-40B4-BE49-F238E27FC236}">
                    <a16:creationId xmlns:a16="http://schemas.microsoft.com/office/drawing/2014/main" id="{5E0CE9D2-21FD-2644-9691-743CC3E130FC}"/>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73" name="Freeform 1032">
                <a:extLst>
                  <a:ext uri="{FF2B5EF4-FFF2-40B4-BE49-F238E27FC236}">
                    <a16:creationId xmlns:a16="http://schemas.microsoft.com/office/drawing/2014/main" id="{5691098F-1432-0D44-8573-312C3A566A2D}"/>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74" name="Freeform 1033">
                <a:extLst>
                  <a:ext uri="{FF2B5EF4-FFF2-40B4-BE49-F238E27FC236}">
                    <a16:creationId xmlns:a16="http://schemas.microsoft.com/office/drawing/2014/main" id="{2D4A77A2-D0F1-164A-A67D-A509543869CD}"/>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84" name="Freeform 1034">
              <a:extLst>
                <a:ext uri="{FF2B5EF4-FFF2-40B4-BE49-F238E27FC236}">
                  <a16:creationId xmlns:a16="http://schemas.microsoft.com/office/drawing/2014/main" id="{A283BD8E-0AD2-B743-8237-483C3A6A6CD3}"/>
                </a:ext>
              </a:extLst>
            </p:cNvPr>
            <p:cNvSpPr>
              <a:spLocks/>
            </p:cNvSpPr>
            <p:nvPr/>
          </p:nvSpPr>
          <p:spPr bwMode="auto">
            <a:xfrm>
              <a:off x="7763780" y="2647731"/>
              <a:ext cx="119578" cy="80936"/>
            </a:xfrm>
            <a:custGeom>
              <a:avLst/>
              <a:gdLst>
                <a:gd name="T0" fmla="*/ 213221464 w 990"/>
                <a:gd name="T1" fmla="*/ 1090686587 h 792"/>
                <a:gd name="T2" fmla="*/ 1915477586 w 990"/>
                <a:gd name="T3" fmla="*/ 0 h 792"/>
                <a:gd name="T4" fmla="*/ 1915477586 w 990"/>
                <a:gd name="T5" fmla="*/ 108859840 h 792"/>
                <a:gd name="T6" fmla="*/ 0 w 990"/>
                <a:gd name="T7" fmla="*/ 1090686587 h 792"/>
                <a:gd name="T8" fmla="*/ 213221464 w 990"/>
                <a:gd name="T9" fmla="*/ 1090686587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5" name="Freeform 1035">
              <a:extLst>
                <a:ext uri="{FF2B5EF4-FFF2-40B4-BE49-F238E27FC236}">
                  <a16:creationId xmlns:a16="http://schemas.microsoft.com/office/drawing/2014/main" id="{AA215C2D-4069-DE48-884E-A1816F7D4D0B}"/>
                </a:ext>
              </a:extLst>
            </p:cNvPr>
            <p:cNvSpPr>
              <a:spLocks/>
            </p:cNvSpPr>
            <p:nvPr/>
          </p:nvSpPr>
          <p:spPr bwMode="auto">
            <a:xfrm>
              <a:off x="7458602" y="2654187"/>
              <a:ext cx="305957" cy="73850"/>
            </a:xfrm>
            <a:custGeom>
              <a:avLst/>
              <a:gdLst>
                <a:gd name="T0" fmla="*/ 213486572 w 2532"/>
                <a:gd name="T1" fmla="*/ 0 h 723"/>
                <a:gd name="T2" fmla="*/ 213486572 w 2532"/>
                <a:gd name="T3" fmla="*/ 0 h 723"/>
                <a:gd name="T4" fmla="*/ 2147483646 w 2532"/>
                <a:gd name="T5" fmla="*/ 979380008 h 723"/>
                <a:gd name="T6" fmla="*/ 2147483646 w 2532"/>
                <a:gd name="T7" fmla="*/ 1088085165 h 723"/>
                <a:gd name="T8" fmla="*/ 0 w 2532"/>
                <a:gd name="T9" fmla="*/ 108705259 h 723"/>
                <a:gd name="T10" fmla="*/ 21348657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6" name="Freeform 1036">
              <a:extLst>
                <a:ext uri="{FF2B5EF4-FFF2-40B4-BE49-F238E27FC236}">
                  <a16:creationId xmlns:a16="http://schemas.microsoft.com/office/drawing/2014/main" id="{421821F5-5AD5-4D4E-A4F9-5D46E41A4ECC}"/>
                </a:ext>
              </a:extLst>
            </p:cNvPr>
            <p:cNvSpPr>
              <a:spLocks/>
            </p:cNvSpPr>
            <p:nvPr/>
          </p:nvSpPr>
          <p:spPr bwMode="auto">
            <a:xfrm>
              <a:off x="7458797" y="2640645"/>
              <a:ext cx="3311" cy="14959"/>
            </a:xfrm>
            <a:custGeom>
              <a:avLst/>
              <a:gdLst>
                <a:gd name="T0" fmla="*/ 262278191 w 26"/>
                <a:gd name="T1" fmla="*/ 107489981 h 147"/>
                <a:gd name="T2" fmla="*/ 262278191 w 26"/>
                <a:gd name="T3" fmla="*/ 214969480 h 147"/>
                <a:gd name="T4" fmla="*/ 0 w 26"/>
                <a:gd name="T5" fmla="*/ 214969480 h 147"/>
                <a:gd name="T6" fmla="*/ 262278191 w 26"/>
                <a:gd name="T7" fmla="*/ 0 h 147"/>
                <a:gd name="T8" fmla="*/ 262278191 w 26"/>
                <a:gd name="T9" fmla="*/ 10748998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7" name="Freeform 1037">
              <a:extLst>
                <a:ext uri="{FF2B5EF4-FFF2-40B4-BE49-F238E27FC236}">
                  <a16:creationId xmlns:a16="http://schemas.microsoft.com/office/drawing/2014/main" id="{499D2FC7-7022-A944-98B2-E74E9B2E5256}"/>
                </a:ext>
              </a:extLst>
            </p:cNvPr>
            <p:cNvSpPr>
              <a:spLocks/>
            </p:cNvSpPr>
            <p:nvPr/>
          </p:nvSpPr>
          <p:spPr bwMode="auto">
            <a:xfrm>
              <a:off x="7458992" y="2579707"/>
              <a:ext cx="142170" cy="61883"/>
            </a:xfrm>
            <a:custGeom>
              <a:avLst/>
              <a:gdLst>
                <a:gd name="T0" fmla="*/ 2136125890 w 1176"/>
                <a:gd name="T1" fmla="*/ 0 h 606"/>
                <a:gd name="T2" fmla="*/ 0 w 1176"/>
                <a:gd name="T3" fmla="*/ 870000945 h 606"/>
                <a:gd name="T4" fmla="*/ 213789467 w 1176"/>
                <a:gd name="T5" fmla="*/ 870000945 h 606"/>
                <a:gd name="T6" fmla="*/ 2136125890 w 1176"/>
                <a:gd name="T7" fmla="*/ 108617123 h 606"/>
                <a:gd name="T8" fmla="*/ 2136125890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8" name="Freeform 1038">
              <a:extLst>
                <a:ext uri="{FF2B5EF4-FFF2-40B4-BE49-F238E27FC236}">
                  <a16:creationId xmlns:a16="http://schemas.microsoft.com/office/drawing/2014/main" id="{37918171-6E71-A846-A2B5-7C65DD7456B5}"/>
                </a:ext>
              </a:extLst>
            </p:cNvPr>
            <p:cNvSpPr>
              <a:spLocks/>
            </p:cNvSpPr>
            <p:nvPr/>
          </p:nvSpPr>
          <p:spPr bwMode="auto">
            <a:xfrm>
              <a:off x="7468535" y="2643795"/>
              <a:ext cx="290182" cy="71016"/>
            </a:xfrm>
            <a:custGeom>
              <a:avLst/>
              <a:gdLst>
                <a:gd name="T0" fmla="*/ 173112702 w 2532"/>
                <a:gd name="T1" fmla="*/ 0 h 723"/>
                <a:gd name="T2" fmla="*/ 173112702 w 2532"/>
                <a:gd name="T3" fmla="*/ 0 h 723"/>
                <a:gd name="T4" fmla="*/ 2069773885 w 2532"/>
                <a:gd name="T5" fmla="*/ 558173482 h 723"/>
                <a:gd name="T6" fmla="*/ 2069773885 w 2532"/>
                <a:gd name="T7" fmla="*/ 558173482 h 723"/>
                <a:gd name="T8" fmla="*/ 0 w 2532"/>
                <a:gd name="T9" fmla="*/ 92871346 h 723"/>
                <a:gd name="T10" fmla="*/ 17311270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9" name="Freeform 1039">
              <a:extLst>
                <a:ext uri="{FF2B5EF4-FFF2-40B4-BE49-F238E27FC236}">
                  <a16:creationId xmlns:a16="http://schemas.microsoft.com/office/drawing/2014/main" id="{68ECFF60-AA48-2D4C-9A67-90DB18F81D47}"/>
                </a:ext>
              </a:extLst>
            </p:cNvPr>
            <p:cNvSpPr>
              <a:spLocks/>
            </p:cNvSpPr>
            <p:nvPr/>
          </p:nvSpPr>
          <p:spPr bwMode="auto">
            <a:xfrm flipV="1">
              <a:off x="7758327" y="2638756"/>
              <a:ext cx="118410" cy="73535"/>
            </a:xfrm>
            <a:custGeom>
              <a:avLst/>
              <a:gdLst>
                <a:gd name="T0" fmla="*/ 0 w 2532"/>
                <a:gd name="T1" fmla="*/ 0 h 723"/>
                <a:gd name="T2" fmla="*/ 0 w 2532"/>
                <a:gd name="T3" fmla="*/ 0 h 723"/>
                <a:gd name="T4" fmla="*/ 0 w 2532"/>
                <a:gd name="T5" fmla="*/ 962694895 h 723"/>
                <a:gd name="T6" fmla="*/ 0 w 2532"/>
                <a:gd name="T7" fmla="*/ 962694895 h 723"/>
                <a:gd name="T8" fmla="*/ 0 w 2532"/>
                <a:gd name="T9" fmla="*/ 107314314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740" name="Group 739">
            <a:extLst>
              <a:ext uri="{FF2B5EF4-FFF2-40B4-BE49-F238E27FC236}">
                <a16:creationId xmlns:a16="http://schemas.microsoft.com/office/drawing/2014/main" id="{504BAA5F-BBD8-8242-BC48-7D0E761F340A}"/>
              </a:ext>
            </a:extLst>
          </p:cNvPr>
          <p:cNvGrpSpPr/>
          <p:nvPr/>
        </p:nvGrpSpPr>
        <p:grpSpPr>
          <a:xfrm>
            <a:off x="8637781" y="2319727"/>
            <a:ext cx="530702" cy="478009"/>
            <a:chOff x="8631407" y="2290407"/>
            <a:chExt cx="530702" cy="478009"/>
          </a:xfrm>
        </p:grpSpPr>
        <p:pic>
          <p:nvPicPr>
            <p:cNvPr id="110" name="Picture 568" descr="light2.png">
              <a:extLst>
                <a:ext uri="{FF2B5EF4-FFF2-40B4-BE49-F238E27FC236}">
                  <a16:creationId xmlns:a16="http://schemas.microsoft.com/office/drawing/2014/main" id="{D96B693D-26FC-E443-A112-C4AFFE90DC3D}"/>
                </a:ext>
              </a:extLst>
            </p:cNvPr>
            <p:cNvPicPr>
              <a:picLocks noChangeAspect="1"/>
            </p:cNvPicPr>
            <p:nvPr/>
          </p:nvPicPr>
          <p:blipFill>
            <a:blip r:embed="rId10">
              <a:extLst>
                <a:ext uri="{28A0092B-C50C-407E-A947-70E740481C1C}">
                  <a14:useLocalDpi xmlns:a14="http://schemas.microsoft.com/office/drawing/2010/main" val="0"/>
                </a:ext>
              </a:extLst>
            </a:blip>
            <a:srcRect/>
            <a:stretch>
              <a:fillRect/>
            </a:stretch>
          </p:blipFill>
          <p:spPr bwMode="auto">
            <a:xfrm flipH="1">
              <a:off x="8825293" y="2362969"/>
              <a:ext cx="92772" cy="40544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1" name="Picture 1017" descr="antenna_stylized">
              <a:extLst>
                <a:ext uri="{FF2B5EF4-FFF2-40B4-BE49-F238E27FC236}">
                  <a16:creationId xmlns:a16="http://schemas.microsoft.com/office/drawing/2014/main" id="{F4E4C4C0-89A6-D74D-B25C-228CE5BC1DBE}"/>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8631407" y="2290407"/>
              <a:ext cx="530702" cy="2237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786" name="Group 785">
            <a:extLst>
              <a:ext uri="{FF2B5EF4-FFF2-40B4-BE49-F238E27FC236}">
                <a16:creationId xmlns:a16="http://schemas.microsoft.com/office/drawing/2014/main" id="{46F998A3-3B85-214A-927A-3BF067B7C2A0}"/>
              </a:ext>
            </a:extLst>
          </p:cNvPr>
          <p:cNvGrpSpPr/>
          <p:nvPr/>
        </p:nvGrpSpPr>
        <p:grpSpPr>
          <a:xfrm>
            <a:off x="8499539" y="2059124"/>
            <a:ext cx="849312" cy="226109"/>
            <a:chOff x="8493165" y="2029804"/>
            <a:chExt cx="849312" cy="226109"/>
          </a:xfrm>
        </p:grpSpPr>
        <p:pic>
          <p:nvPicPr>
            <p:cNvPr id="48" name="Picture 603" descr="car_icon_small">
              <a:extLst>
                <a:ext uri="{FF2B5EF4-FFF2-40B4-BE49-F238E27FC236}">
                  <a16:creationId xmlns:a16="http://schemas.microsoft.com/office/drawing/2014/main" id="{147E2796-D425-6645-93B3-B97E69B14611}"/>
                </a:ext>
              </a:extLst>
            </p:cNvPr>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8493165" y="2087638"/>
              <a:ext cx="849312"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2" name="Picture 1017" descr="antenna_stylized">
              <a:extLst>
                <a:ext uri="{FF2B5EF4-FFF2-40B4-BE49-F238E27FC236}">
                  <a16:creationId xmlns:a16="http://schemas.microsoft.com/office/drawing/2014/main" id="{F0886BE8-9B0B-F046-92AA-1AC818378EAB}"/>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8704645" y="2029804"/>
              <a:ext cx="530702" cy="2237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793" name="Group 792">
            <a:extLst>
              <a:ext uri="{FF2B5EF4-FFF2-40B4-BE49-F238E27FC236}">
                <a16:creationId xmlns:a16="http://schemas.microsoft.com/office/drawing/2014/main" id="{93351559-0D4C-F04C-928E-5CDA57B5EB47}"/>
              </a:ext>
            </a:extLst>
          </p:cNvPr>
          <p:cNvGrpSpPr/>
          <p:nvPr/>
        </p:nvGrpSpPr>
        <p:grpSpPr>
          <a:xfrm>
            <a:off x="7493518" y="3325424"/>
            <a:ext cx="857739" cy="583764"/>
            <a:chOff x="7487144" y="3296104"/>
            <a:chExt cx="857739" cy="583764"/>
          </a:xfrm>
        </p:grpSpPr>
        <p:grpSp>
          <p:nvGrpSpPr>
            <p:cNvPr id="792" name="Group 791">
              <a:extLst>
                <a:ext uri="{FF2B5EF4-FFF2-40B4-BE49-F238E27FC236}">
                  <a16:creationId xmlns:a16="http://schemas.microsoft.com/office/drawing/2014/main" id="{084B6293-559E-5D43-AF2B-4CB5E09EC6C5}"/>
                </a:ext>
              </a:extLst>
            </p:cNvPr>
            <p:cNvGrpSpPr/>
            <p:nvPr/>
          </p:nvGrpSpPr>
          <p:grpSpPr>
            <a:xfrm>
              <a:off x="7487144" y="3389820"/>
              <a:ext cx="350807" cy="305517"/>
              <a:chOff x="7487144" y="3389820"/>
              <a:chExt cx="350807" cy="305517"/>
            </a:xfrm>
          </p:grpSpPr>
          <p:pic>
            <p:nvPicPr>
              <p:cNvPr id="91" name="Picture 1115" descr="antenna_stylized">
                <a:extLst>
                  <a:ext uri="{FF2B5EF4-FFF2-40B4-BE49-F238E27FC236}">
                    <a16:creationId xmlns:a16="http://schemas.microsoft.com/office/drawing/2014/main" id="{1821BC3E-6137-D844-92B9-4BA4CFF41F68}"/>
                  </a:ext>
                </a:extLst>
              </p:cNvPr>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7487144" y="3389820"/>
                <a:ext cx="347997" cy="1675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2" name="Picture 1116" descr="laptop_keyboard">
                <a:extLst>
                  <a:ext uri="{FF2B5EF4-FFF2-40B4-BE49-F238E27FC236}">
                    <a16:creationId xmlns:a16="http://schemas.microsoft.com/office/drawing/2014/main" id="{7F05CE3B-E67B-1B40-9D5B-2914F0B9BFBF}"/>
                  </a:ext>
                </a:extLst>
              </p:cNvPr>
              <p:cNvPicPr>
                <a:picLocks noChangeAspect="1" noChangeArrowheads="1"/>
              </p:cNvPicPr>
              <p:nvPr/>
            </p:nvPicPr>
            <p:blipFill>
              <a:blip r:embed="rId13" cstate="print">
                <a:extLst>
                  <a:ext uri="{28A0092B-C50C-407E-A947-70E740481C1C}">
                    <a14:useLocalDpi xmlns:a14="http://schemas.microsoft.com/office/drawing/2010/main" val="0"/>
                  </a:ext>
                </a:extLst>
              </a:blip>
              <a:srcRect/>
              <a:stretch>
                <a:fillRect/>
              </a:stretch>
            </p:blipFill>
            <p:spPr bwMode="auto">
              <a:xfrm rot="109064" flipH="1">
                <a:off x="7504001" y="3575889"/>
                <a:ext cx="286699" cy="1194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3" name="Freeform 1117">
                <a:extLst>
                  <a:ext uri="{FF2B5EF4-FFF2-40B4-BE49-F238E27FC236}">
                    <a16:creationId xmlns:a16="http://schemas.microsoft.com/office/drawing/2014/main" id="{B52A07C5-D801-5B41-BD20-C20958925D05}"/>
                  </a:ext>
                </a:extLst>
              </p:cNvPr>
              <p:cNvSpPr>
                <a:spLocks/>
              </p:cNvSpPr>
              <p:nvPr/>
            </p:nvSpPr>
            <p:spPr bwMode="auto">
              <a:xfrm>
                <a:off x="7599014" y="3459979"/>
                <a:ext cx="230764" cy="155883"/>
              </a:xfrm>
              <a:custGeom>
                <a:avLst/>
                <a:gdLst>
                  <a:gd name="T0" fmla="*/ 143665061 w 2982"/>
                  <a:gd name="T1" fmla="*/ 0 h 2442"/>
                  <a:gd name="T2" fmla="*/ 0 w 2982"/>
                  <a:gd name="T3" fmla="*/ 66329557 h 2442"/>
                  <a:gd name="T4" fmla="*/ 573719931 w 2982"/>
                  <a:gd name="T5" fmla="*/ 82975142 h 2442"/>
                  <a:gd name="T6" fmla="*/ 717384993 w 2982"/>
                  <a:gd name="T7" fmla="*/ 16645585 h 2442"/>
                  <a:gd name="T8" fmla="*/ 143665061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pic>
            <p:nvPicPr>
              <p:cNvPr id="94" name="Picture 1118" descr="screen">
                <a:extLst>
                  <a:ext uri="{FF2B5EF4-FFF2-40B4-BE49-F238E27FC236}">
                    <a16:creationId xmlns:a16="http://schemas.microsoft.com/office/drawing/2014/main" id="{2EA30B4E-5447-0340-8DAD-349A843F2AC9}"/>
                  </a:ext>
                </a:extLst>
              </p:cNvPr>
              <p:cNvPicPr>
                <a:picLocks noChangeAspect="1" noChangeArrowheads="1"/>
              </p:cNvPicPr>
              <p:nvPr/>
            </p:nvPicPr>
            <p:blipFill>
              <a:blip r:embed="rId14">
                <a:extLst>
                  <a:ext uri="{28A0092B-C50C-407E-A947-70E740481C1C}">
                    <a14:useLocalDpi xmlns:a14="http://schemas.microsoft.com/office/drawing/2010/main" val="0"/>
                  </a:ext>
                </a:extLst>
              </a:blip>
              <a:srcRect/>
              <a:stretch>
                <a:fillRect/>
              </a:stretch>
            </p:blipFill>
            <p:spPr bwMode="auto">
              <a:xfrm>
                <a:off x="7610380" y="3463988"/>
                <a:ext cx="209692" cy="1418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5" name="Freeform 1119">
                <a:extLst>
                  <a:ext uri="{FF2B5EF4-FFF2-40B4-BE49-F238E27FC236}">
                    <a16:creationId xmlns:a16="http://schemas.microsoft.com/office/drawing/2014/main" id="{1137F6C6-A7C9-9A4D-BCE3-048DB90EF759}"/>
                  </a:ext>
                </a:extLst>
              </p:cNvPr>
              <p:cNvSpPr>
                <a:spLocks/>
              </p:cNvSpPr>
              <p:nvPr/>
            </p:nvSpPr>
            <p:spPr bwMode="auto">
              <a:xfrm>
                <a:off x="7641029" y="3455381"/>
                <a:ext cx="195517" cy="29007"/>
              </a:xfrm>
              <a:custGeom>
                <a:avLst/>
                <a:gdLst>
                  <a:gd name="T0" fmla="*/ 35620212 w 2528"/>
                  <a:gd name="T1" fmla="*/ 0 h 455"/>
                  <a:gd name="T2" fmla="*/ 608343257 w 2528"/>
                  <a:gd name="T3" fmla="*/ 16582250 h 455"/>
                  <a:gd name="T4" fmla="*/ 572256449 w 2528"/>
                  <a:gd name="T5" fmla="*/ 16582250 h 455"/>
                  <a:gd name="T6" fmla="*/ 0 w 2528"/>
                  <a:gd name="T7" fmla="*/ 16582250 h 455"/>
                  <a:gd name="T8" fmla="*/ 35620212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6" name="Freeform 1120">
                <a:extLst>
                  <a:ext uri="{FF2B5EF4-FFF2-40B4-BE49-F238E27FC236}">
                    <a16:creationId xmlns:a16="http://schemas.microsoft.com/office/drawing/2014/main" id="{7A0060E2-767D-1545-8656-29ED1A471251}"/>
                  </a:ext>
                </a:extLst>
              </p:cNvPr>
              <p:cNvSpPr>
                <a:spLocks/>
              </p:cNvSpPr>
              <p:nvPr/>
            </p:nvSpPr>
            <p:spPr bwMode="auto">
              <a:xfrm>
                <a:off x="7596971" y="3455145"/>
                <a:ext cx="54275" cy="120745"/>
              </a:xfrm>
              <a:custGeom>
                <a:avLst/>
                <a:gdLst>
                  <a:gd name="T0" fmla="*/ 142804406 w 702"/>
                  <a:gd name="T1" fmla="*/ 0 h 1893"/>
                  <a:gd name="T2" fmla="*/ 0 w 702"/>
                  <a:gd name="T3" fmla="*/ 66174575 h 1893"/>
                  <a:gd name="T4" fmla="*/ 35584530 w 702"/>
                  <a:gd name="T5" fmla="*/ 66174575 h 1893"/>
                  <a:gd name="T6" fmla="*/ 178855222 w 702"/>
                  <a:gd name="T7" fmla="*/ 16607700 h 1893"/>
                  <a:gd name="T8" fmla="*/ 142804406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7" name="Freeform 1121">
                <a:extLst>
                  <a:ext uri="{FF2B5EF4-FFF2-40B4-BE49-F238E27FC236}">
                    <a16:creationId xmlns:a16="http://schemas.microsoft.com/office/drawing/2014/main" id="{15790F5A-ABAC-8D49-A4F9-E2F576550DB0}"/>
                  </a:ext>
                </a:extLst>
              </p:cNvPr>
              <p:cNvSpPr>
                <a:spLocks/>
              </p:cNvSpPr>
              <p:nvPr/>
            </p:nvSpPr>
            <p:spPr bwMode="auto">
              <a:xfrm>
                <a:off x="7776652" y="3476723"/>
                <a:ext cx="58489" cy="139375"/>
              </a:xfrm>
              <a:custGeom>
                <a:avLst/>
                <a:gdLst>
                  <a:gd name="T0" fmla="*/ 179213623 w 756"/>
                  <a:gd name="T1" fmla="*/ 0 h 2184"/>
                  <a:gd name="T2" fmla="*/ 35656008 w 756"/>
                  <a:gd name="T3" fmla="*/ 82904513 h 2184"/>
                  <a:gd name="T4" fmla="*/ 0 w 756"/>
                  <a:gd name="T5" fmla="*/ 82904513 h 2184"/>
                  <a:gd name="T6" fmla="*/ 143090785 w 756"/>
                  <a:gd name="T7" fmla="*/ 16632211 h 2184"/>
                  <a:gd name="T8" fmla="*/ 179213623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8" name="Freeform 1122">
                <a:extLst>
                  <a:ext uri="{FF2B5EF4-FFF2-40B4-BE49-F238E27FC236}">
                    <a16:creationId xmlns:a16="http://schemas.microsoft.com/office/drawing/2014/main" id="{8898B7ED-5BCF-8C4E-B1AA-B82AD50FD155}"/>
                  </a:ext>
                </a:extLst>
              </p:cNvPr>
              <p:cNvSpPr>
                <a:spLocks/>
              </p:cNvSpPr>
              <p:nvPr/>
            </p:nvSpPr>
            <p:spPr bwMode="auto">
              <a:xfrm>
                <a:off x="7596332" y="3569758"/>
                <a:ext cx="214545" cy="47048"/>
              </a:xfrm>
              <a:custGeom>
                <a:avLst/>
                <a:gdLst>
                  <a:gd name="T0" fmla="*/ 35658648 w 2773"/>
                  <a:gd name="T1" fmla="*/ 0 h 738"/>
                  <a:gd name="T2" fmla="*/ 0 w 2773"/>
                  <a:gd name="T3" fmla="*/ 16581742 h 738"/>
                  <a:gd name="T4" fmla="*/ 573357470 w 2773"/>
                  <a:gd name="T5" fmla="*/ 33163485 h 738"/>
                  <a:gd name="T6" fmla="*/ 573357470 w 2773"/>
                  <a:gd name="T7" fmla="*/ 16581742 h 738"/>
                  <a:gd name="T8" fmla="*/ 35658648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9" name="Freeform 1123">
                <a:extLst>
                  <a:ext uri="{FF2B5EF4-FFF2-40B4-BE49-F238E27FC236}">
                    <a16:creationId xmlns:a16="http://schemas.microsoft.com/office/drawing/2014/main" id="{5A7F91EF-AD6B-D64E-B73E-C762D73A7A33}"/>
                  </a:ext>
                </a:extLst>
              </p:cNvPr>
              <p:cNvSpPr>
                <a:spLocks/>
              </p:cNvSpPr>
              <p:nvPr/>
            </p:nvSpPr>
            <p:spPr bwMode="auto">
              <a:xfrm>
                <a:off x="7783165" y="3477902"/>
                <a:ext cx="54786" cy="139965"/>
              </a:xfrm>
              <a:custGeom>
                <a:avLst/>
                <a:gdLst>
                  <a:gd name="T0" fmla="*/ 656550006 w 637"/>
                  <a:gd name="T1" fmla="*/ 0 h 1659"/>
                  <a:gd name="T2" fmla="*/ 656550006 w 637"/>
                  <a:gd name="T3" fmla="*/ 0 h 1659"/>
                  <a:gd name="T4" fmla="*/ 54716163 w 637"/>
                  <a:gd name="T5" fmla="*/ 2147483646 h 1659"/>
                  <a:gd name="T6" fmla="*/ 0 w 637"/>
                  <a:gd name="T7" fmla="*/ 2147483646 h 1659"/>
                  <a:gd name="T8" fmla="*/ 656550006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0" name="Freeform 1124">
                <a:extLst>
                  <a:ext uri="{FF2B5EF4-FFF2-40B4-BE49-F238E27FC236}">
                    <a16:creationId xmlns:a16="http://schemas.microsoft.com/office/drawing/2014/main" id="{BBB1B153-2E6F-7246-9B11-B68D01DF60E3}"/>
                  </a:ext>
                </a:extLst>
              </p:cNvPr>
              <p:cNvSpPr>
                <a:spLocks/>
              </p:cNvSpPr>
              <p:nvPr/>
            </p:nvSpPr>
            <p:spPr bwMode="auto">
              <a:xfrm>
                <a:off x="7596588" y="3576007"/>
                <a:ext cx="190792" cy="46458"/>
              </a:xfrm>
              <a:custGeom>
                <a:avLst/>
                <a:gdLst>
                  <a:gd name="T0" fmla="*/ 0 w 2216"/>
                  <a:gd name="T1" fmla="*/ 0 h 550"/>
                  <a:gd name="T2" fmla="*/ 54884212 w 2216"/>
                  <a:gd name="T3" fmla="*/ 101852492 h 550"/>
                  <a:gd name="T4" fmla="*/ 2147483646 w 2216"/>
                  <a:gd name="T5" fmla="*/ 1017940055 h 550"/>
                  <a:gd name="T6" fmla="*/ 2147483646 w 2216"/>
                  <a:gd name="T7" fmla="*/ 865464562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101" name="Group 1125">
                <a:extLst>
                  <a:ext uri="{FF2B5EF4-FFF2-40B4-BE49-F238E27FC236}">
                    <a16:creationId xmlns:a16="http://schemas.microsoft.com/office/drawing/2014/main" id="{57060979-075D-9D4D-B12E-DA0CCD4C6B8F}"/>
                  </a:ext>
                </a:extLst>
              </p:cNvPr>
              <p:cNvGrpSpPr>
                <a:grpSpLocks/>
              </p:cNvGrpSpPr>
              <p:nvPr/>
            </p:nvGrpSpPr>
            <p:grpSpPr bwMode="auto">
              <a:xfrm>
                <a:off x="7593395" y="3625649"/>
                <a:ext cx="64747" cy="27592"/>
                <a:chOff x="1740" y="2642"/>
                <a:chExt cx="752" cy="327"/>
              </a:xfrm>
            </p:grpSpPr>
            <p:sp>
              <p:nvSpPr>
                <p:cNvPr id="140" name="Freeform 1126">
                  <a:extLst>
                    <a:ext uri="{FF2B5EF4-FFF2-40B4-BE49-F238E27FC236}">
                      <a16:creationId xmlns:a16="http://schemas.microsoft.com/office/drawing/2014/main" id="{8DFFF656-1361-C546-8336-177F79E46915}"/>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41" name="Freeform 1127">
                  <a:extLst>
                    <a:ext uri="{FF2B5EF4-FFF2-40B4-BE49-F238E27FC236}">
                      <a16:creationId xmlns:a16="http://schemas.microsoft.com/office/drawing/2014/main" id="{60C6C6B3-72DE-664B-B4DE-3C04B0C5BFEA}"/>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42" name="Freeform 1128">
                  <a:extLst>
                    <a:ext uri="{FF2B5EF4-FFF2-40B4-BE49-F238E27FC236}">
                      <a16:creationId xmlns:a16="http://schemas.microsoft.com/office/drawing/2014/main" id="{0D48292A-917D-D046-A974-043CEE5A4149}"/>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43" name="Freeform 1129">
                  <a:extLst>
                    <a:ext uri="{FF2B5EF4-FFF2-40B4-BE49-F238E27FC236}">
                      <a16:creationId xmlns:a16="http://schemas.microsoft.com/office/drawing/2014/main" id="{DB6BAAEB-BADD-0A4F-8A9D-D72AFCA99A52}"/>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44" name="Freeform 1130">
                  <a:extLst>
                    <a:ext uri="{FF2B5EF4-FFF2-40B4-BE49-F238E27FC236}">
                      <a16:creationId xmlns:a16="http://schemas.microsoft.com/office/drawing/2014/main" id="{05D5969F-F3B9-414D-975E-A6700098F263}"/>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45" name="Freeform 1131">
                  <a:extLst>
                    <a:ext uri="{FF2B5EF4-FFF2-40B4-BE49-F238E27FC236}">
                      <a16:creationId xmlns:a16="http://schemas.microsoft.com/office/drawing/2014/main" id="{41BB174D-6019-384D-A5AC-1B4D92D938B2}"/>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102" name="Freeform 1132">
                <a:extLst>
                  <a:ext uri="{FF2B5EF4-FFF2-40B4-BE49-F238E27FC236}">
                    <a16:creationId xmlns:a16="http://schemas.microsoft.com/office/drawing/2014/main" id="{F8739864-4836-E447-8FC8-5886923FF496}"/>
                  </a:ext>
                </a:extLst>
              </p:cNvPr>
              <p:cNvSpPr>
                <a:spLocks/>
              </p:cNvSpPr>
              <p:nvPr/>
            </p:nvSpPr>
            <p:spPr bwMode="auto">
              <a:xfrm>
                <a:off x="7704243" y="3629776"/>
                <a:ext cx="78411" cy="60608"/>
              </a:xfrm>
              <a:custGeom>
                <a:avLst/>
                <a:gdLst>
                  <a:gd name="T0" fmla="*/ 39250883 w 990"/>
                  <a:gd name="T1" fmla="*/ 342828616 h 792"/>
                  <a:gd name="T2" fmla="*/ 354255671 w 990"/>
                  <a:gd name="T3" fmla="*/ 0 h 792"/>
                  <a:gd name="T4" fmla="*/ 354255671 w 990"/>
                  <a:gd name="T5" fmla="*/ 34504242 h 792"/>
                  <a:gd name="T6" fmla="*/ 0 w 990"/>
                  <a:gd name="T7" fmla="*/ 342828616 h 792"/>
                  <a:gd name="T8" fmla="*/ 39250883 w 990"/>
                  <a:gd name="T9" fmla="*/ 342828616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3" name="Freeform 1133">
                <a:extLst>
                  <a:ext uri="{FF2B5EF4-FFF2-40B4-BE49-F238E27FC236}">
                    <a16:creationId xmlns:a16="http://schemas.microsoft.com/office/drawing/2014/main" id="{C59CADF3-CD09-FB48-A672-C2C50B66CEB8}"/>
                  </a:ext>
                </a:extLst>
              </p:cNvPr>
              <p:cNvSpPr>
                <a:spLocks/>
              </p:cNvSpPr>
              <p:nvPr/>
            </p:nvSpPr>
            <p:spPr bwMode="auto">
              <a:xfrm>
                <a:off x="7504129" y="3634611"/>
                <a:ext cx="200625" cy="55302"/>
              </a:xfrm>
              <a:custGeom>
                <a:avLst/>
                <a:gdLst>
                  <a:gd name="T0" fmla="*/ 39302216 w 2532"/>
                  <a:gd name="T1" fmla="*/ 0 h 723"/>
                  <a:gd name="T2" fmla="*/ 39302216 w 2532"/>
                  <a:gd name="T3" fmla="*/ 0 h 723"/>
                  <a:gd name="T4" fmla="*/ 867084690 w 2532"/>
                  <a:gd name="T5" fmla="*/ 307891170 h 723"/>
                  <a:gd name="T6" fmla="*/ 867084690 w 2532"/>
                  <a:gd name="T7" fmla="*/ 342351506 h 723"/>
                  <a:gd name="T8" fmla="*/ 0 w 2532"/>
                  <a:gd name="T9" fmla="*/ 34009889 h 723"/>
                  <a:gd name="T10" fmla="*/ 39302216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4" name="Freeform 1134">
                <a:extLst>
                  <a:ext uri="{FF2B5EF4-FFF2-40B4-BE49-F238E27FC236}">
                    <a16:creationId xmlns:a16="http://schemas.microsoft.com/office/drawing/2014/main" id="{628AB6FD-35F6-0345-BD13-22EAAF9EC275}"/>
                  </a:ext>
                </a:extLst>
              </p:cNvPr>
              <p:cNvSpPr>
                <a:spLocks/>
              </p:cNvSpPr>
              <p:nvPr/>
            </p:nvSpPr>
            <p:spPr bwMode="auto">
              <a:xfrm>
                <a:off x="7504257" y="3624470"/>
                <a:ext cx="2171" cy="11202"/>
              </a:xfrm>
              <a:custGeom>
                <a:avLst/>
                <a:gdLst>
                  <a:gd name="T0" fmla="*/ 48903362 w 26"/>
                  <a:gd name="T1" fmla="*/ 33634500 h 147"/>
                  <a:gd name="T2" fmla="*/ 48903362 w 26"/>
                  <a:gd name="T3" fmla="*/ 67263209 h 147"/>
                  <a:gd name="T4" fmla="*/ 0 w 26"/>
                  <a:gd name="T5" fmla="*/ 67263209 h 147"/>
                  <a:gd name="T6" fmla="*/ 48903362 w 26"/>
                  <a:gd name="T7" fmla="*/ 0 h 147"/>
                  <a:gd name="T8" fmla="*/ 48903362 w 26"/>
                  <a:gd name="T9" fmla="*/ 33634500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5" name="Freeform 1135">
                <a:extLst>
                  <a:ext uri="{FF2B5EF4-FFF2-40B4-BE49-F238E27FC236}">
                    <a16:creationId xmlns:a16="http://schemas.microsoft.com/office/drawing/2014/main" id="{76529D44-B4FD-DE4D-812E-E461A0FCCA6C}"/>
                  </a:ext>
                </a:extLst>
              </p:cNvPr>
              <p:cNvSpPr>
                <a:spLocks/>
              </p:cNvSpPr>
              <p:nvPr/>
            </p:nvSpPr>
            <p:spPr bwMode="auto">
              <a:xfrm>
                <a:off x="7504384" y="3578837"/>
                <a:ext cx="93225" cy="46340"/>
              </a:xfrm>
              <a:custGeom>
                <a:avLst/>
                <a:gdLst>
                  <a:gd name="T0" fmla="*/ 395043791 w 1176"/>
                  <a:gd name="T1" fmla="*/ 0 h 606"/>
                  <a:gd name="T2" fmla="*/ 0 w 1176"/>
                  <a:gd name="T3" fmla="*/ 273654982 h 606"/>
                  <a:gd name="T4" fmla="*/ 39357994 w 1176"/>
                  <a:gd name="T5" fmla="*/ 273654982 h 606"/>
                  <a:gd name="T6" fmla="*/ 395043791 w 1176"/>
                  <a:gd name="T7" fmla="*/ 33985420 h 606"/>
                  <a:gd name="T8" fmla="*/ 395043791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6" name="Freeform 1136">
                <a:extLst>
                  <a:ext uri="{FF2B5EF4-FFF2-40B4-BE49-F238E27FC236}">
                    <a16:creationId xmlns:a16="http://schemas.microsoft.com/office/drawing/2014/main" id="{44CD9A89-0E3B-2C40-8436-71B7526BA660}"/>
                  </a:ext>
                </a:extLst>
              </p:cNvPr>
              <p:cNvSpPr>
                <a:spLocks/>
              </p:cNvSpPr>
              <p:nvPr/>
            </p:nvSpPr>
            <p:spPr bwMode="auto">
              <a:xfrm>
                <a:off x="7510642" y="3626829"/>
                <a:ext cx="190281" cy="53180"/>
              </a:xfrm>
              <a:custGeom>
                <a:avLst/>
                <a:gdLst>
                  <a:gd name="T0" fmla="*/ 31829833 w 2532"/>
                  <a:gd name="T1" fmla="*/ 0 h 723"/>
                  <a:gd name="T2" fmla="*/ 31829833 w 2532"/>
                  <a:gd name="T3" fmla="*/ 0 h 723"/>
                  <a:gd name="T4" fmla="*/ 382827787 w 2532"/>
                  <a:gd name="T5" fmla="*/ 175498781 h 723"/>
                  <a:gd name="T6" fmla="*/ 382827787 w 2532"/>
                  <a:gd name="T7" fmla="*/ 175498781 h 723"/>
                  <a:gd name="T8" fmla="*/ 0 w 2532"/>
                  <a:gd name="T9" fmla="*/ 29448186 h 723"/>
                  <a:gd name="T10" fmla="*/ 31829833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7" name="Freeform 1137">
                <a:extLst>
                  <a:ext uri="{FF2B5EF4-FFF2-40B4-BE49-F238E27FC236}">
                    <a16:creationId xmlns:a16="http://schemas.microsoft.com/office/drawing/2014/main" id="{92BF681C-02FC-8F49-A2CD-8F3446ECE5D3}"/>
                  </a:ext>
                </a:extLst>
              </p:cNvPr>
              <p:cNvSpPr>
                <a:spLocks/>
              </p:cNvSpPr>
              <p:nvPr/>
            </p:nvSpPr>
            <p:spPr bwMode="auto">
              <a:xfrm flipV="1">
                <a:off x="7700668" y="3623055"/>
                <a:ext cx="77645" cy="55066"/>
              </a:xfrm>
              <a:custGeom>
                <a:avLst/>
                <a:gdLst>
                  <a:gd name="T0" fmla="*/ 0 w 2532"/>
                  <a:gd name="T1" fmla="*/ 0 h 723"/>
                  <a:gd name="T2" fmla="*/ 0 w 2532"/>
                  <a:gd name="T3" fmla="*/ 0 h 723"/>
                  <a:gd name="T4" fmla="*/ 0 w 2532"/>
                  <a:gd name="T5" fmla="*/ 302641137 h 723"/>
                  <a:gd name="T6" fmla="*/ 0 w 2532"/>
                  <a:gd name="T7" fmla="*/ 302641137 h 723"/>
                  <a:gd name="T8" fmla="*/ 0 w 2532"/>
                  <a:gd name="T9" fmla="*/ 33575256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108" name="Group 1139">
              <a:extLst>
                <a:ext uri="{FF2B5EF4-FFF2-40B4-BE49-F238E27FC236}">
                  <a16:creationId xmlns:a16="http://schemas.microsoft.com/office/drawing/2014/main" id="{904B7C12-C509-8641-BB63-56DEDB95F954}"/>
                </a:ext>
              </a:extLst>
            </p:cNvPr>
            <p:cNvGrpSpPr>
              <a:grpSpLocks/>
            </p:cNvGrpSpPr>
            <p:nvPr/>
          </p:nvGrpSpPr>
          <p:grpSpPr bwMode="auto">
            <a:xfrm flipH="1">
              <a:off x="7985622" y="3537823"/>
              <a:ext cx="359261" cy="342045"/>
              <a:chOff x="2839" y="3501"/>
              <a:chExt cx="755" cy="803"/>
            </a:xfrm>
          </p:grpSpPr>
          <p:pic>
            <p:nvPicPr>
              <p:cNvPr id="138" name="Picture 1140" descr="desktop_computer_stylized_medium">
                <a:extLst>
                  <a:ext uri="{FF2B5EF4-FFF2-40B4-BE49-F238E27FC236}">
                    <a16:creationId xmlns:a16="http://schemas.microsoft.com/office/drawing/2014/main" id="{BDC7F552-21C9-C942-90FF-0162099A3D52}"/>
                  </a:ext>
                </a:extLst>
              </p:cNvPr>
              <p:cNvPicPr>
                <a:picLocks noChangeAspect="1" noChangeArrowheads="1"/>
              </p:cNvPicPr>
              <p:nvPr/>
            </p:nvPicPr>
            <p:blipFill>
              <a:blip r:embed="rId15">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9" name="Freeform 1141">
                <a:extLst>
                  <a:ext uri="{FF2B5EF4-FFF2-40B4-BE49-F238E27FC236}">
                    <a16:creationId xmlns:a16="http://schemas.microsoft.com/office/drawing/2014/main" id="{654B43BA-608E-5D4D-B11B-71762CFBEEDE}"/>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694" name="Group 693">
              <a:extLst>
                <a:ext uri="{FF2B5EF4-FFF2-40B4-BE49-F238E27FC236}">
                  <a16:creationId xmlns:a16="http://schemas.microsoft.com/office/drawing/2014/main" id="{14715B6C-9A50-FE4B-A8D2-1E669BF891E3}"/>
                </a:ext>
              </a:extLst>
            </p:cNvPr>
            <p:cNvGrpSpPr/>
            <p:nvPr/>
          </p:nvGrpSpPr>
          <p:grpSpPr>
            <a:xfrm>
              <a:off x="7797061" y="3296104"/>
              <a:ext cx="347997" cy="396620"/>
              <a:chOff x="7797061" y="3296104"/>
              <a:chExt cx="347997" cy="396620"/>
            </a:xfrm>
          </p:grpSpPr>
          <p:pic>
            <p:nvPicPr>
              <p:cNvPr id="113" name="Picture 571" descr="fridge2.png">
                <a:extLst>
                  <a:ext uri="{FF2B5EF4-FFF2-40B4-BE49-F238E27FC236}">
                    <a16:creationId xmlns:a16="http://schemas.microsoft.com/office/drawing/2014/main" id="{29DD0F98-F93B-0145-A925-F4125ED490DD}"/>
                  </a:ext>
                </a:extLst>
              </p:cNvPr>
              <p:cNvPicPr>
                <a:picLocks noChangeAspect="1"/>
              </p:cNvPicPr>
              <p:nvPr/>
            </p:nvPicPr>
            <p:blipFill>
              <a:blip r:embed="rId16" cstate="print">
                <a:extLst>
                  <a:ext uri="{28A0092B-C50C-407E-A947-70E740481C1C}">
                    <a14:useLocalDpi xmlns:a14="http://schemas.microsoft.com/office/drawing/2010/main" val="0"/>
                  </a:ext>
                </a:extLst>
              </a:blip>
              <a:srcRect/>
              <a:stretch>
                <a:fillRect/>
              </a:stretch>
            </p:blipFill>
            <p:spPr bwMode="auto">
              <a:xfrm>
                <a:off x="7896825" y="3355697"/>
                <a:ext cx="189578" cy="3370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4" name="Picture 1115" descr="antenna_stylized">
                <a:extLst>
                  <a:ext uri="{FF2B5EF4-FFF2-40B4-BE49-F238E27FC236}">
                    <a16:creationId xmlns:a16="http://schemas.microsoft.com/office/drawing/2014/main" id="{C1A64F68-4D16-AE4F-AB60-09D2C0CF0E2C}"/>
                  </a:ext>
                </a:extLst>
              </p:cNvPr>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7797061" y="3296104"/>
                <a:ext cx="347997" cy="1675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grpSp>
        <p:nvGrpSpPr>
          <p:cNvPr id="795" name="Group 794">
            <a:extLst>
              <a:ext uri="{FF2B5EF4-FFF2-40B4-BE49-F238E27FC236}">
                <a16:creationId xmlns:a16="http://schemas.microsoft.com/office/drawing/2014/main" id="{AF73DE4B-526E-9C4F-9242-9BC0D43F8CBA}"/>
              </a:ext>
            </a:extLst>
          </p:cNvPr>
          <p:cNvGrpSpPr/>
          <p:nvPr/>
        </p:nvGrpSpPr>
        <p:grpSpPr>
          <a:xfrm>
            <a:off x="11064947" y="3428485"/>
            <a:ext cx="518448" cy="1212242"/>
            <a:chOff x="11058573" y="3399165"/>
            <a:chExt cx="518448" cy="1212242"/>
          </a:xfrm>
        </p:grpSpPr>
        <p:grpSp>
          <p:nvGrpSpPr>
            <p:cNvPr id="375" name="Group 374">
              <a:extLst>
                <a:ext uri="{FF2B5EF4-FFF2-40B4-BE49-F238E27FC236}">
                  <a16:creationId xmlns:a16="http://schemas.microsoft.com/office/drawing/2014/main" id="{433FEDDB-405E-DB4E-815F-55EE9E62EF1A}"/>
                </a:ext>
              </a:extLst>
            </p:cNvPr>
            <p:cNvGrpSpPr/>
            <p:nvPr/>
          </p:nvGrpSpPr>
          <p:grpSpPr>
            <a:xfrm>
              <a:off x="11087182" y="4159591"/>
              <a:ext cx="489839" cy="451816"/>
              <a:chOff x="5103720" y="2693365"/>
              <a:chExt cx="611650" cy="414788"/>
            </a:xfrm>
          </p:grpSpPr>
          <p:cxnSp>
            <p:nvCxnSpPr>
              <p:cNvPr id="376" name="Straight Connector 375">
                <a:extLst>
                  <a:ext uri="{FF2B5EF4-FFF2-40B4-BE49-F238E27FC236}">
                    <a16:creationId xmlns:a16="http://schemas.microsoft.com/office/drawing/2014/main" id="{1D164102-BE0D-AF40-9A7B-7F2B261B2C20}"/>
                  </a:ext>
                </a:extLst>
              </p:cNvPr>
              <p:cNvCxnSpPr/>
              <p:nvPr/>
            </p:nvCxnSpPr>
            <p:spPr>
              <a:xfrm>
                <a:off x="5103720" y="2914214"/>
                <a:ext cx="232559" cy="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grpSp>
            <p:nvGrpSpPr>
              <p:cNvPr id="378" name="Group 377">
                <a:extLst>
                  <a:ext uri="{FF2B5EF4-FFF2-40B4-BE49-F238E27FC236}">
                    <a16:creationId xmlns:a16="http://schemas.microsoft.com/office/drawing/2014/main" id="{9018E7EF-EB96-424D-962A-FEB80B43946F}"/>
                  </a:ext>
                </a:extLst>
              </p:cNvPr>
              <p:cNvGrpSpPr/>
              <p:nvPr/>
            </p:nvGrpSpPr>
            <p:grpSpPr>
              <a:xfrm>
                <a:off x="5275406" y="2693365"/>
                <a:ext cx="439964" cy="414788"/>
                <a:chOff x="5275406" y="2711455"/>
                <a:chExt cx="452949" cy="405518"/>
              </a:xfrm>
            </p:grpSpPr>
            <p:pic>
              <p:nvPicPr>
                <p:cNvPr id="379" name="Picture 378" descr="server_rack.png">
                  <a:extLst>
                    <a:ext uri="{FF2B5EF4-FFF2-40B4-BE49-F238E27FC236}">
                      <a16:creationId xmlns:a16="http://schemas.microsoft.com/office/drawing/2014/main" id="{C865CB27-BCE1-654B-9519-9B39D4CB587D}"/>
                    </a:ext>
                  </a:extLst>
                </p:cNvPr>
                <p:cNvPicPr>
                  <a:picLocks noChangeAspect="1"/>
                </p:cNvPicPr>
                <p:nvPr/>
              </p:nvPicPr>
              <p:blipFill>
                <a:blip r:embed="rId17">
                  <a:extLst>
                    <a:ext uri="{28A0092B-C50C-407E-A947-70E740481C1C}">
                      <a14:useLocalDpi xmlns:a14="http://schemas.microsoft.com/office/drawing/2010/main" val="0"/>
                    </a:ext>
                  </a:extLst>
                </a:blip>
                <a:stretch>
                  <a:fillRect/>
                </a:stretch>
              </p:blipFill>
              <p:spPr>
                <a:xfrm>
                  <a:off x="5537367" y="2770786"/>
                  <a:ext cx="190988" cy="313366"/>
                </a:xfrm>
                <a:prstGeom prst="rect">
                  <a:avLst/>
                </a:prstGeom>
              </p:spPr>
            </p:pic>
            <p:pic>
              <p:nvPicPr>
                <p:cNvPr id="380" name="Picture 379" descr="server_rack.png">
                  <a:extLst>
                    <a:ext uri="{FF2B5EF4-FFF2-40B4-BE49-F238E27FC236}">
                      <a16:creationId xmlns:a16="http://schemas.microsoft.com/office/drawing/2014/main" id="{41D005B5-0BAE-3E48-A2D4-576E4F7B9467}"/>
                    </a:ext>
                  </a:extLst>
                </p:cNvPr>
                <p:cNvPicPr>
                  <a:picLocks noChangeAspect="1"/>
                </p:cNvPicPr>
                <p:nvPr/>
              </p:nvPicPr>
              <p:blipFill>
                <a:blip r:embed="rId17">
                  <a:extLst>
                    <a:ext uri="{28A0092B-C50C-407E-A947-70E740481C1C}">
                      <a14:useLocalDpi xmlns:a14="http://schemas.microsoft.com/office/drawing/2010/main" val="0"/>
                    </a:ext>
                  </a:extLst>
                </a:blip>
                <a:stretch>
                  <a:fillRect/>
                </a:stretch>
              </p:blipFill>
              <p:spPr>
                <a:xfrm>
                  <a:off x="5275406" y="2764002"/>
                  <a:ext cx="190988" cy="313366"/>
                </a:xfrm>
                <a:prstGeom prst="rect">
                  <a:avLst/>
                </a:prstGeom>
              </p:spPr>
            </p:pic>
            <p:pic>
              <p:nvPicPr>
                <p:cNvPr id="381" name="Picture 380" descr="server_rack.png">
                  <a:extLst>
                    <a:ext uri="{FF2B5EF4-FFF2-40B4-BE49-F238E27FC236}">
                      <a16:creationId xmlns:a16="http://schemas.microsoft.com/office/drawing/2014/main" id="{89060F4D-6C40-724C-BD1E-F12A5CA65DE7}"/>
                    </a:ext>
                  </a:extLst>
                </p:cNvPr>
                <p:cNvPicPr>
                  <a:picLocks noChangeAspect="1"/>
                </p:cNvPicPr>
                <p:nvPr/>
              </p:nvPicPr>
              <p:blipFill>
                <a:blip r:embed="rId17">
                  <a:extLst>
                    <a:ext uri="{28A0092B-C50C-407E-A947-70E740481C1C}">
                      <a14:useLocalDpi xmlns:a14="http://schemas.microsoft.com/office/drawing/2010/main" val="0"/>
                    </a:ext>
                  </a:extLst>
                </a:blip>
                <a:stretch>
                  <a:fillRect/>
                </a:stretch>
              </p:blipFill>
              <p:spPr>
                <a:xfrm>
                  <a:off x="5385676" y="2711455"/>
                  <a:ext cx="247152" cy="405518"/>
                </a:xfrm>
                <a:prstGeom prst="rect">
                  <a:avLst/>
                </a:prstGeom>
              </p:spPr>
            </p:pic>
          </p:grpSp>
        </p:grpSp>
        <p:grpSp>
          <p:nvGrpSpPr>
            <p:cNvPr id="392" name="Group 391">
              <a:extLst>
                <a:ext uri="{FF2B5EF4-FFF2-40B4-BE49-F238E27FC236}">
                  <a16:creationId xmlns:a16="http://schemas.microsoft.com/office/drawing/2014/main" id="{710FDFDB-5658-6346-883B-53F72A0E1C90}"/>
                </a:ext>
              </a:extLst>
            </p:cNvPr>
            <p:cNvGrpSpPr/>
            <p:nvPr/>
          </p:nvGrpSpPr>
          <p:grpSpPr>
            <a:xfrm>
              <a:off x="11058573" y="3399165"/>
              <a:ext cx="423724" cy="405973"/>
              <a:chOff x="5103720" y="2693365"/>
              <a:chExt cx="611650" cy="414788"/>
            </a:xfrm>
          </p:grpSpPr>
          <p:cxnSp>
            <p:nvCxnSpPr>
              <p:cNvPr id="393" name="Straight Connector 392">
                <a:extLst>
                  <a:ext uri="{FF2B5EF4-FFF2-40B4-BE49-F238E27FC236}">
                    <a16:creationId xmlns:a16="http://schemas.microsoft.com/office/drawing/2014/main" id="{21121473-8384-8944-A0B5-DD441780262C}"/>
                  </a:ext>
                </a:extLst>
              </p:cNvPr>
              <p:cNvCxnSpPr/>
              <p:nvPr/>
            </p:nvCxnSpPr>
            <p:spPr>
              <a:xfrm>
                <a:off x="5103720" y="2914214"/>
                <a:ext cx="232559" cy="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grpSp>
            <p:nvGrpSpPr>
              <p:cNvPr id="395" name="Group 394">
                <a:extLst>
                  <a:ext uri="{FF2B5EF4-FFF2-40B4-BE49-F238E27FC236}">
                    <a16:creationId xmlns:a16="http://schemas.microsoft.com/office/drawing/2014/main" id="{11366773-360A-0449-911A-80462659C660}"/>
                  </a:ext>
                </a:extLst>
              </p:cNvPr>
              <p:cNvGrpSpPr/>
              <p:nvPr/>
            </p:nvGrpSpPr>
            <p:grpSpPr>
              <a:xfrm>
                <a:off x="5275406" y="2693365"/>
                <a:ext cx="439964" cy="414788"/>
                <a:chOff x="5275406" y="2711455"/>
                <a:chExt cx="452949" cy="405518"/>
              </a:xfrm>
            </p:grpSpPr>
            <p:pic>
              <p:nvPicPr>
                <p:cNvPr id="396" name="Picture 395" descr="server_rack.png">
                  <a:extLst>
                    <a:ext uri="{FF2B5EF4-FFF2-40B4-BE49-F238E27FC236}">
                      <a16:creationId xmlns:a16="http://schemas.microsoft.com/office/drawing/2014/main" id="{361EFF3D-6A1F-2646-B975-1FACB4284FB6}"/>
                    </a:ext>
                  </a:extLst>
                </p:cNvPr>
                <p:cNvPicPr>
                  <a:picLocks noChangeAspect="1"/>
                </p:cNvPicPr>
                <p:nvPr/>
              </p:nvPicPr>
              <p:blipFill>
                <a:blip r:embed="rId17">
                  <a:extLst>
                    <a:ext uri="{28A0092B-C50C-407E-A947-70E740481C1C}">
                      <a14:useLocalDpi xmlns:a14="http://schemas.microsoft.com/office/drawing/2010/main" val="0"/>
                    </a:ext>
                  </a:extLst>
                </a:blip>
                <a:stretch>
                  <a:fillRect/>
                </a:stretch>
              </p:blipFill>
              <p:spPr>
                <a:xfrm>
                  <a:off x="5537367" y="2770786"/>
                  <a:ext cx="190988" cy="313366"/>
                </a:xfrm>
                <a:prstGeom prst="rect">
                  <a:avLst/>
                </a:prstGeom>
              </p:spPr>
            </p:pic>
            <p:pic>
              <p:nvPicPr>
                <p:cNvPr id="397" name="Picture 396" descr="server_rack.png">
                  <a:extLst>
                    <a:ext uri="{FF2B5EF4-FFF2-40B4-BE49-F238E27FC236}">
                      <a16:creationId xmlns:a16="http://schemas.microsoft.com/office/drawing/2014/main" id="{E83F8942-DE11-A747-A5A4-EDFBB17BFC85}"/>
                    </a:ext>
                  </a:extLst>
                </p:cNvPr>
                <p:cNvPicPr>
                  <a:picLocks noChangeAspect="1"/>
                </p:cNvPicPr>
                <p:nvPr/>
              </p:nvPicPr>
              <p:blipFill>
                <a:blip r:embed="rId17">
                  <a:extLst>
                    <a:ext uri="{28A0092B-C50C-407E-A947-70E740481C1C}">
                      <a14:useLocalDpi xmlns:a14="http://schemas.microsoft.com/office/drawing/2010/main" val="0"/>
                    </a:ext>
                  </a:extLst>
                </a:blip>
                <a:stretch>
                  <a:fillRect/>
                </a:stretch>
              </p:blipFill>
              <p:spPr>
                <a:xfrm>
                  <a:off x="5275406" y="2764002"/>
                  <a:ext cx="190988" cy="313366"/>
                </a:xfrm>
                <a:prstGeom prst="rect">
                  <a:avLst/>
                </a:prstGeom>
              </p:spPr>
            </p:pic>
            <p:pic>
              <p:nvPicPr>
                <p:cNvPr id="398" name="Picture 397" descr="server_rack.png">
                  <a:extLst>
                    <a:ext uri="{FF2B5EF4-FFF2-40B4-BE49-F238E27FC236}">
                      <a16:creationId xmlns:a16="http://schemas.microsoft.com/office/drawing/2014/main" id="{300ED1AC-F5EE-3C49-B963-42178C243405}"/>
                    </a:ext>
                  </a:extLst>
                </p:cNvPr>
                <p:cNvPicPr>
                  <a:picLocks noChangeAspect="1"/>
                </p:cNvPicPr>
                <p:nvPr/>
              </p:nvPicPr>
              <p:blipFill>
                <a:blip r:embed="rId17">
                  <a:extLst>
                    <a:ext uri="{28A0092B-C50C-407E-A947-70E740481C1C}">
                      <a14:useLocalDpi xmlns:a14="http://schemas.microsoft.com/office/drawing/2010/main" val="0"/>
                    </a:ext>
                  </a:extLst>
                </a:blip>
                <a:stretch>
                  <a:fillRect/>
                </a:stretch>
              </p:blipFill>
              <p:spPr>
                <a:xfrm>
                  <a:off x="5385676" y="2711455"/>
                  <a:ext cx="247152" cy="405518"/>
                </a:xfrm>
                <a:prstGeom prst="rect">
                  <a:avLst/>
                </a:prstGeom>
              </p:spPr>
            </p:pic>
          </p:grpSp>
        </p:grpSp>
      </p:grpSp>
      <p:grpSp>
        <p:nvGrpSpPr>
          <p:cNvPr id="71" name="Group 950">
            <a:extLst>
              <a:ext uri="{FF2B5EF4-FFF2-40B4-BE49-F238E27FC236}">
                <a16:creationId xmlns:a16="http://schemas.microsoft.com/office/drawing/2014/main" id="{2B0A745F-DA32-E140-AB36-BC5E1C4E2D48}"/>
              </a:ext>
            </a:extLst>
          </p:cNvPr>
          <p:cNvGrpSpPr>
            <a:grpSpLocks/>
          </p:cNvGrpSpPr>
          <p:nvPr/>
        </p:nvGrpSpPr>
        <p:grpSpPr bwMode="auto">
          <a:xfrm>
            <a:off x="10288915" y="5273951"/>
            <a:ext cx="177192" cy="330833"/>
            <a:chOff x="4140" y="429"/>
            <a:chExt cx="1425" cy="2396"/>
          </a:xfrm>
        </p:grpSpPr>
        <p:sp>
          <p:nvSpPr>
            <p:cNvPr id="207" name="Freeform 951">
              <a:extLst>
                <a:ext uri="{FF2B5EF4-FFF2-40B4-BE49-F238E27FC236}">
                  <a16:creationId xmlns:a16="http://schemas.microsoft.com/office/drawing/2014/main" id="{12CB3660-4D63-014F-8CC9-FDFB8140AB81}"/>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08" name="Rectangle 952">
              <a:extLst>
                <a:ext uri="{FF2B5EF4-FFF2-40B4-BE49-F238E27FC236}">
                  <a16:creationId xmlns:a16="http://schemas.microsoft.com/office/drawing/2014/main" id="{EFE1382F-B768-3541-8BD1-06AB71BFA8E6}"/>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09" name="Freeform 953">
              <a:extLst>
                <a:ext uri="{FF2B5EF4-FFF2-40B4-BE49-F238E27FC236}">
                  <a16:creationId xmlns:a16="http://schemas.microsoft.com/office/drawing/2014/main" id="{FB363E8F-CA06-2449-A66C-B147358943F8}"/>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0" name="Freeform 954">
              <a:extLst>
                <a:ext uri="{FF2B5EF4-FFF2-40B4-BE49-F238E27FC236}">
                  <a16:creationId xmlns:a16="http://schemas.microsoft.com/office/drawing/2014/main" id="{8A74E36A-A735-7440-A2B1-55846B516D7E}"/>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1" name="Rectangle 955">
              <a:extLst>
                <a:ext uri="{FF2B5EF4-FFF2-40B4-BE49-F238E27FC236}">
                  <a16:creationId xmlns:a16="http://schemas.microsoft.com/office/drawing/2014/main" id="{FC433BF5-02C8-F540-AE86-53BF56960014}"/>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212" name="Group 956">
              <a:extLst>
                <a:ext uri="{FF2B5EF4-FFF2-40B4-BE49-F238E27FC236}">
                  <a16:creationId xmlns:a16="http://schemas.microsoft.com/office/drawing/2014/main" id="{969A0B36-D994-A24C-8329-146363A51CA4}"/>
                </a:ext>
              </a:extLst>
            </p:cNvPr>
            <p:cNvGrpSpPr>
              <a:grpSpLocks/>
            </p:cNvGrpSpPr>
            <p:nvPr/>
          </p:nvGrpSpPr>
          <p:grpSpPr bwMode="auto">
            <a:xfrm>
              <a:off x="4749" y="668"/>
              <a:ext cx="581" cy="145"/>
              <a:chOff x="614" y="2568"/>
              <a:chExt cx="725" cy="139"/>
            </a:xfrm>
          </p:grpSpPr>
          <p:sp>
            <p:nvSpPr>
              <p:cNvPr id="237" name="AutoShape 957">
                <a:extLst>
                  <a:ext uri="{FF2B5EF4-FFF2-40B4-BE49-F238E27FC236}">
                    <a16:creationId xmlns:a16="http://schemas.microsoft.com/office/drawing/2014/main" id="{75A7B329-681F-2B4A-8470-FC0231FE257F}"/>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38" name="AutoShape 958">
                <a:extLst>
                  <a:ext uri="{FF2B5EF4-FFF2-40B4-BE49-F238E27FC236}">
                    <a16:creationId xmlns:a16="http://schemas.microsoft.com/office/drawing/2014/main" id="{197CEF08-20F4-5741-AC2B-1EBB072FA546}"/>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213" name="Rectangle 959">
              <a:extLst>
                <a:ext uri="{FF2B5EF4-FFF2-40B4-BE49-F238E27FC236}">
                  <a16:creationId xmlns:a16="http://schemas.microsoft.com/office/drawing/2014/main" id="{775AA9F7-199B-ED4C-B422-5E1B766FBA6B}"/>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214" name="Group 960">
              <a:extLst>
                <a:ext uri="{FF2B5EF4-FFF2-40B4-BE49-F238E27FC236}">
                  <a16:creationId xmlns:a16="http://schemas.microsoft.com/office/drawing/2014/main" id="{4EED0C22-3BA6-E24F-B528-BF018CB34F5F}"/>
                </a:ext>
              </a:extLst>
            </p:cNvPr>
            <p:cNvGrpSpPr>
              <a:grpSpLocks/>
            </p:cNvGrpSpPr>
            <p:nvPr/>
          </p:nvGrpSpPr>
          <p:grpSpPr bwMode="auto">
            <a:xfrm>
              <a:off x="4747" y="994"/>
              <a:ext cx="581" cy="134"/>
              <a:chOff x="614" y="2568"/>
              <a:chExt cx="725" cy="139"/>
            </a:xfrm>
          </p:grpSpPr>
          <p:sp>
            <p:nvSpPr>
              <p:cNvPr id="235" name="AutoShape 961">
                <a:extLst>
                  <a:ext uri="{FF2B5EF4-FFF2-40B4-BE49-F238E27FC236}">
                    <a16:creationId xmlns:a16="http://schemas.microsoft.com/office/drawing/2014/main" id="{FE30D28F-02DD-D041-8551-45D9D2836EA3}"/>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36" name="AutoShape 962">
                <a:extLst>
                  <a:ext uri="{FF2B5EF4-FFF2-40B4-BE49-F238E27FC236}">
                    <a16:creationId xmlns:a16="http://schemas.microsoft.com/office/drawing/2014/main" id="{92F33680-18D6-7C4A-88C2-46C4FA3D08ED}"/>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215" name="Rectangle 963">
              <a:extLst>
                <a:ext uri="{FF2B5EF4-FFF2-40B4-BE49-F238E27FC236}">
                  <a16:creationId xmlns:a16="http://schemas.microsoft.com/office/drawing/2014/main" id="{A0014856-A5F8-544F-98BE-B1D6878A67A6}"/>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16" name="Rectangle 964">
              <a:extLst>
                <a:ext uri="{FF2B5EF4-FFF2-40B4-BE49-F238E27FC236}">
                  <a16:creationId xmlns:a16="http://schemas.microsoft.com/office/drawing/2014/main" id="{0E6FC61A-EACA-7D4E-9AA7-C7690D093693}"/>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217" name="Group 965">
              <a:extLst>
                <a:ext uri="{FF2B5EF4-FFF2-40B4-BE49-F238E27FC236}">
                  <a16:creationId xmlns:a16="http://schemas.microsoft.com/office/drawing/2014/main" id="{CF083CE2-2403-FD4E-8F7D-758E7F67FF5E}"/>
                </a:ext>
              </a:extLst>
            </p:cNvPr>
            <p:cNvGrpSpPr>
              <a:grpSpLocks/>
            </p:cNvGrpSpPr>
            <p:nvPr/>
          </p:nvGrpSpPr>
          <p:grpSpPr bwMode="auto">
            <a:xfrm>
              <a:off x="4735" y="1627"/>
              <a:ext cx="582" cy="151"/>
              <a:chOff x="614" y="2568"/>
              <a:chExt cx="725" cy="139"/>
            </a:xfrm>
          </p:grpSpPr>
          <p:sp>
            <p:nvSpPr>
              <p:cNvPr id="233" name="AutoShape 966">
                <a:extLst>
                  <a:ext uri="{FF2B5EF4-FFF2-40B4-BE49-F238E27FC236}">
                    <a16:creationId xmlns:a16="http://schemas.microsoft.com/office/drawing/2014/main" id="{5ED8E2CD-DB59-0040-9493-378A5D7DF185}"/>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34" name="AutoShape 967">
                <a:extLst>
                  <a:ext uri="{FF2B5EF4-FFF2-40B4-BE49-F238E27FC236}">
                    <a16:creationId xmlns:a16="http://schemas.microsoft.com/office/drawing/2014/main" id="{F249F021-1652-2041-9D37-82D9ADAF20CC}"/>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218" name="Freeform 968">
              <a:extLst>
                <a:ext uri="{FF2B5EF4-FFF2-40B4-BE49-F238E27FC236}">
                  <a16:creationId xmlns:a16="http://schemas.microsoft.com/office/drawing/2014/main" id="{2DA20985-B59E-DD4F-B452-9726DAD28D39}"/>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219" name="Group 969">
              <a:extLst>
                <a:ext uri="{FF2B5EF4-FFF2-40B4-BE49-F238E27FC236}">
                  <a16:creationId xmlns:a16="http://schemas.microsoft.com/office/drawing/2014/main" id="{68489279-23CF-FB42-9AE3-CAB3A000B96D}"/>
                </a:ext>
              </a:extLst>
            </p:cNvPr>
            <p:cNvGrpSpPr>
              <a:grpSpLocks/>
            </p:cNvGrpSpPr>
            <p:nvPr/>
          </p:nvGrpSpPr>
          <p:grpSpPr bwMode="auto">
            <a:xfrm>
              <a:off x="4739" y="1327"/>
              <a:ext cx="582" cy="139"/>
              <a:chOff x="614" y="2568"/>
              <a:chExt cx="725" cy="139"/>
            </a:xfrm>
          </p:grpSpPr>
          <p:sp>
            <p:nvSpPr>
              <p:cNvPr id="231" name="AutoShape 970">
                <a:extLst>
                  <a:ext uri="{FF2B5EF4-FFF2-40B4-BE49-F238E27FC236}">
                    <a16:creationId xmlns:a16="http://schemas.microsoft.com/office/drawing/2014/main" id="{12532EDD-6029-FD41-90A0-EB4B9A3B8C37}"/>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32" name="AutoShape 971">
                <a:extLst>
                  <a:ext uri="{FF2B5EF4-FFF2-40B4-BE49-F238E27FC236}">
                    <a16:creationId xmlns:a16="http://schemas.microsoft.com/office/drawing/2014/main" id="{2ADE9625-767F-5247-8211-3638BECC9876}"/>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220" name="Rectangle 972">
              <a:extLst>
                <a:ext uri="{FF2B5EF4-FFF2-40B4-BE49-F238E27FC236}">
                  <a16:creationId xmlns:a16="http://schemas.microsoft.com/office/drawing/2014/main" id="{71E52DA0-9A54-7744-90B9-E438CBE00C1E}"/>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21" name="Freeform 973">
              <a:extLst>
                <a:ext uri="{FF2B5EF4-FFF2-40B4-BE49-F238E27FC236}">
                  <a16:creationId xmlns:a16="http://schemas.microsoft.com/office/drawing/2014/main" id="{D950FAED-4EC6-7B4B-AFA5-CA2701F74D0E}"/>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22" name="Freeform 974">
              <a:extLst>
                <a:ext uri="{FF2B5EF4-FFF2-40B4-BE49-F238E27FC236}">
                  <a16:creationId xmlns:a16="http://schemas.microsoft.com/office/drawing/2014/main" id="{55AF3FE0-BBE4-A74C-A9EF-B8F3AA7A0D1E}"/>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23" name="Oval 975">
              <a:extLst>
                <a:ext uri="{FF2B5EF4-FFF2-40B4-BE49-F238E27FC236}">
                  <a16:creationId xmlns:a16="http://schemas.microsoft.com/office/drawing/2014/main" id="{AC808981-49D6-D840-800C-F21BB910618E}"/>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24" name="Freeform 976">
              <a:extLst>
                <a:ext uri="{FF2B5EF4-FFF2-40B4-BE49-F238E27FC236}">
                  <a16:creationId xmlns:a16="http://schemas.microsoft.com/office/drawing/2014/main" id="{EBD04B6D-F8F6-FE45-BBD9-3CFFE7B287DA}"/>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25" name="AutoShape 977">
              <a:extLst>
                <a:ext uri="{FF2B5EF4-FFF2-40B4-BE49-F238E27FC236}">
                  <a16:creationId xmlns:a16="http://schemas.microsoft.com/office/drawing/2014/main" id="{EB968B78-CEDA-2949-925F-D6EE71A8ED4E}"/>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26" name="AutoShape 978">
              <a:extLst>
                <a:ext uri="{FF2B5EF4-FFF2-40B4-BE49-F238E27FC236}">
                  <a16:creationId xmlns:a16="http://schemas.microsoft.com/office/drawing/2014/main" id="{6127245D-2639-C841-ABBD-0A2EB87194A7}"/>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27" name="Oval 979">
              <a:extLst>
                <a:ext uri="{FF2B5EF4-FFF2-40B4-BE49-F238E27FC236}">
                  <a16:creationId xmlns:a16="http://schemas.microsoft.com/office/drawing/2014/main" id="{CBCE7727-73A7-814E-B244-E80EED405F61}"/>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28" name="Oval 980">
              <a:extLst>
                <a:ext uri="{FF2B5EF4-FFF2-40B4-BE49-F238E27FC236}">
                  <a16:creationId xmlns:a16="http://schemas.microsoft.com/office/drawing/2014/main" id="{7A66ECF6-DDAE-2842-92B5-EA8F14A121CC}"/>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dirty="0">
                <a:ln>
                  <a:noFill/>
                </a:ln>
                <a:solidFill>
                  <a:srgbClr val="FF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29" name="Oval 981">
              <a:extLst>
                <a:ext uri="{FF2B5EF4-FFF2-40B4-BE49-F238E27FC236}">
                  <a16:creationId xmlns:a16="http://schemas.microsoft.com/office/drawing/2014/main" id="{5A97568E-F028-FD44-8E47-C92EC6C01262}"/>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30" name="Rectangle 982">
              <a:extLst>
                <a:ext uri="{FF2B5EF4-FFF2-40B4-BE49-F238E27FC236}">
                  <a16:creationId xmlns:a16="http://schemas.microsoft.com/office/drawing/2014/main" id="{A834B858-68E5-0D45-8391-2A0A996FA3D3}"/>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grpSp>
        <p:nvGrpSpPr>
          <p:cNvPr id="44" name="Group 590">
            <a:extLst>
              <a:ext uri="{FF2B5EF4-FFF2-40B4-BE49-F238E27FC236}">
                <a16:creationId xmlns:a16="http://schemas.microsoft.com/office/drawing/2014/main" id="{2648262B-E78D-1D4B-B3FD-3AE9CD5C321E}"/>
              </a:ext>
            </a:extLst>
          </p:cNvPr>
          <p:cNvGrpSpPr>
            <a:grpSpLocks/>
          </p:cNvGrpSpPr>
          <p:nvPr/>
        </p:nvGrpSpPr>
        <p:grpSpPr bwMode="auto">
          <a:xfrm flipH="1">
            <a:off x="7980855" y="4900161"/>
            <a:ext cx="345630" cy="320302"/>
            <a:chOff x="2839" y="3501"/>
            <a:chExt cx="755" cy="803"/>
          </a:xfrm>
        </p:grpSpPr>
        <p:pic>
          <p:nvPicPr>
            <p:cNvPr id="367" name="Picture 591" descr="desktop_computer_stylized_medium">
              <a:extLst>
                <a:ext uri="{FF2B5EF4-FFF2-40B4-BE49-F238E27FC236}">
                  <a16:creationId xmlns:a16="http://schemas.microsoft.com/office/drawing/2014/main" id="{35FBE2DB-60A7-B340-A5BB-B3699CCC02BD}"/>
                </a:ext>
              </a:extLst>
            </p:cNvPr>
            <p:cNvPicPr>
              <a:picLocks noChangeAspect="1" noChangeArrowheads="1"/>
            </p:cNvPicPr>
            <p:nvPr/>
          </p:nvPicPr>
          <p:blipFill>
            <a:blip r:embed="rId18"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68" name="Freeform 592">
              <a:extLst>
                <a:ext uri="{FF2B5EF4-FFF2-40B4-BE49-F238E27FC236}">
                  <a16:creationId xmlns:a16="http://schemas.microsoft.com/office/drawing/2014/main" id="{0263E665-BF2A-2F4A-ADA8-20F44C3127A7}"/>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90" name="Group 1064">
            <a:extLst>
              <a:ext uri="{FF2B5EF4-FFF2-40B4-BE49-F238E27FC236}">
                <a16:creationId xmlns:a16="http://schemas.microsoft.com/office/drawing/2014/main" id="{1E483C21-97F2-6C41-9217-2187E09B541E}"/>
              </a:ext>
            </a:extLst>
          </p:cNvPr>
          <p:cNvGrpSpPr>
            <a:grpSpLocks/>
          </p:cNvGrpSpPr>
          <p:nvPr/>
        </p:nvGrpSpPr>
        <p:grpSpPr bwMode="auto">
          <a:xfrm>
            <a:off x="9201681" y="5852809"/>
            <a:ext cx="310186" cy="307808"/>
            <a:chOff x="877" y="1008"/>
            <a:chExt cx="2747" cy="2591"/>
          </a:xfrm>
        </p:grpSpPr>
        <p:pic>
          <p:nvPicPr>
            <p:cNvPr id="146" name="Picture 1065" descr="antenna_stylized">
              <a:extLst>
                <a:ext uri="{FF2B5EF4-FFF2-40B4-BE49-F238E27FC236}">
                  <a16:creationId xmlns:a16="http://schemas.microsoft.com/office/drawing/2014/main" id="{EC1E8FF9-A5AB-904A-91B8-DF4938260532}"/>
                </a:ext>
              </a:extLst>
            </p:cNvPr>
            <p:cNvPicPr>
              <a:picLocks noChangeAspect="1" noChangeArrowheads="1"/>
            </p:cNvPicPr>
            <p:nvPr/>
          </p:nvPicPr>
          <p:blipFill>
            <a:blip r:embed="rId19">
              <a:extLst>
                <a:ext uri="{28A0092B-C50C-407E-A947-70E740481C1C}">
                  <a14:useLocalDpi xmlns:a14="http://schemas.microsoft.com/office/drawing/2010/main" val="0"/>
                </a:ext>
              </a:extLst>
            </a:blip>
            <a:srcRect/>
            <a:stretch>
              <a:fillRect/>
            </a:stretch>
          </p:blipFill>
          <p:spPr bwMode="auto">
            <a:xfrm>
              <a:off x="877" y="1008"/>
              <a:ext cx="2725" cy="14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7" name="Picture 1066" descr="laptop_keyboard">
              <a:extLst>
                <a:ext uri="{FF2B5EF4-FFF2-40B4-BE49-F238E27FC236}">
                  <a16:creationId xmlns:a16="http://schemas.microsoft.com/office/drawing/2014/main" id="{71E89937-428E-3447-B221-C34E0D71ACE5}"/>
                </a:ext>
              </a:extLst>
            </p:cNvPr>
            <p:cNvPicPr>
              <a:picLocks noChangeAspect="1" noChangeArrowheads="1"/>
            </p:cNvPicPr>
            <p:nvPr/>
          </p:nvPicPr>
          <p:blipFill>
            <a:blip r:embed="rId20">
              <a:extLst>
                <a:ext uri="{28A0092B-C50C-407E-A947-70E740481C1C}">
                  <a14:useLocalDpi xmlns:a14="http://schemas.microsoft.com/office/drawing/2010/main" val="0"/>
                </a:ext>
              </a:extLst>
            </a:blip>
            <a:srcRect/>
            <a:stretch>
              <a:fillRect/>
            </a:stretch>
          </p:blipFill>
          <p:spPr bwMode="auto">
            <a:xfrm rot="109064" flipH="1">
              <a:off x="1009" y="2586"/>
              <a:ext cx="2245" cy="1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8" name="Freeform 1067">
              <a:extLst>
                <a:ext uri="{FF2B5EF4-FFF2-40B4-BE49-F238E27FC236}">
                  <a16:creationId xmlns:a16="http://schemas.microsoft.com/office/drawing/2014/main" id="{43C21467-3265-FC4F-AF31-44A0281634BA}"/>
                </a:ext>
              </a:extLst>
            </p:cNvPr>
            <p:cNvSpPr>
              <a:spLocks/>
            </p:cNvSpPr>
            <p:nvPr/>
          </p:nvSpPr>
          <p:spPr bwMode="auto">
            <a:xfrm>
              <a:off x="1753" y="1603"/>
              <a:ext cx="1807" cy="1322"/>
            </a:xfrm>
            <a:custGeom>
              <a:avLst/>
              <a:gdLst>
                <a:gd name="T0" fmla="*/ 1 w 2982"/>
                <a:gd name="T1" fmla="*/ 0 h 2442"/>
                <a:gd name="T2" fmla="*/ 0 w 2982"/>
                <a:gd name="T3" fmla="*/ 1 h 2442"/>
                <a:gd name="T4" fmla="*/ 2 w 2982"/>
                <a:gd name="T5" fmla="*/ 1 h 2442"/>
                <a:gd name="T6" fmla="*/ 2 w 2982"/>
                <a:gd name="T7" fmla="*/ 1 h 2442"/>
                <a:gd name="T8" fmla="*/ 1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pic>
          <p:nvPicPr>
            <p:cNvPr id="149" name="Picture 1068" descr="screen">
              <a:extLst>
                <a:ext uri="{FF2B5EF4-FFF2-40B4-BE49-F238E27FC236}">
                  <a16:creationId xmlns:a16="http://schemas.microsoft.com/office/drawing/2014/main" id="{9868250A-D477-2944-B0F8-A7DE63DA4697}"/>
                </a:ext>
              </a:extLst>
            </p:cNvPr>
            <p:cNvPicPr>
              <a:picLocks noChangeAspect="1" noChangeArrowheads="1"/>
            </p:cNvPicPr>
            <p:nvPr/>
          </p:nvPicPr>
          <p:blipFill>
            <a:blip r:embed="rId21">
              <a:extLst>
                <a:ext uri="{28A0092B-C50C-407E-A947-70E740481C1C}">
                  <a14:useLocalDpi xmlns:a14="http://schemas.microsoft.com/office/drawing/2010/main" val="0"/>
                </a:ext>
              </a:extLst>
            </a:blip>
            <a:srcRect/>
            <a:stretch>
              <a:fillRect/>
            </a:stretch>
          </p:blipFill>
          <p:spPr bwMode="auto">
            <a:xfrm>
              <a:off x="1842" y="1637"/>
              <a:ext cx="1642" cy="12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0" name="Freeform 1069">
              <a:extLst>
                <a:ext uri="{FF2B5EF4-FFF2-40B4-BE49-F238E27FC236}">
                  <a16:creationId xmlns:a16="http://schemas.microsoft.com/office/drawing/2014/main" id="{A4015B9E-FE1F-594E-AFA2-A5277482EA63}"/>
                </a:ext>
              </a:extLst>
            </p:cNvPr>
            <p:cNvSpPr>
              <a:spLocks/>
            </p:cNvSpPr>
            <p:nvPr/>
          </p:nvSpPr>
          <p:spPr bwMode="auto">
            <a:xfrm>
              <a:off x="2082" y="1564"/>
              <a:ext cx="1531" cy="246"/>
            </a:xfrm>
            <a:custGeom>
              <a:avLst/>
              <a:gdLst>
                <a:gd name="T0" fmla="*/ 1 w 2528"/>
                <a:gd name="T1" fmla="*/ 0 h 455"/>
                <a:gd name="T2" fmla="*/ 2 w 2528"/>
                <a:gd name="T3" fmla="*/ 1 h 455"/>
                <a:gd name="T4" fmla="*/ 2 w 2528"/>
                <a:gd name="T5" fmla="*/ 1 h 455"/>
                <a:gd name="T6" fmla="*/ 0 w 2528"/>
                <a:gd name="T7" fmla="*/ 1 h 455"/>
                <a:gd name="T8" fmla="*/ 1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51" name="Freeform 1070">
              <a:extLst>
                <a:ext uri="{FF2B5EF4-FFF2-40B4-BE49-F238E27FC236}">
                  <a16:creationId xmlns:a16="http://schemas.microsoft.com/office/drawing/2014/main" id="{1D5AA9CA-3334-2341-A3C4-E98372488698}"/>
                </a:ext>
              </a:extLst>
            </p:cNvPr>
            <p:cNvSpPr>
              <a:spLocks/>
            </p:cNvSpPr>
            <p:nvPr/>
          </p:nvSpPr>
          <p:spPr bwMode="auto">
            <a:xfrm>
              <a:off x="1737" y="1562"/>
              <a:ext cx="425" cy="1024"/>
            </a:xfrm>
            <a:custGeom>
              <a:avLst/>
              <a:gdLst>
                <a:gd name="T0" fmla="*/ 1 w 702"/>
                <a:gd name="T1" fmla="*/ 0 h 1893"/>
                <a:gd name="T2" fmla="*/ 0 w 702"/>
                <a:gd name="T3" fmla="*/ 1 h 1893"/>
                <a:gd name="T4" fmla="*/ 1 w 702"/>
                <a:gd name="T5" fmla="*/ 1 h 1893"/>
                <a:gd name="T6" fmla="*/ 1 w 702"/>
                <a:gd name="T7" fmla="*/ 1 h 1893"/>
                <a:gd name="T8" fmla="*/ 1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52" name="Freeform 1071">
              <a:extLst>
                <a:ext uri="{FF2B5EF4-FFF2-40B4-BE49-F238E27FC236}">
                  <a16:creationId xmlns:a16="http://schemas.microsoft.com/office/drawing/2014/main" id="{408815EA-3342-2D4A-AB4D-6A6AD669E0AF}"/>
                </a:ext>
              </a:extLst>
            </p:cNvPr>
            <p:cNvSpPr>
              <a:spLocks/>
            </p:cNvSpPr>
            <p:nvPr/>
          </p:nvSpPr>
          <p:spPr bwMode="auto">
            <a:xfrm>
              <a:off x="3144" y="1745"/>
              <a:ext cx="458" cy="1182"/>
            </a:xfrm>
            <a:custGeom>
              <a:avLst/>
              <a:gdLst>
                <a:gd name="T0" fmla="*/ 1 w 756"/>
                <a:gd name="T1" fmla="*/ 0 h 2184"/>
                <a:gd name="T2" fmla="*/ 1 w 756"/>
                <a:gd name="T3" fmla="*/ 1 h 2184"/>
                <a:gd name="T4" fmla="*/ 0 w 756"/>
                <a:gd name="T5" fmla="*/ 1 h 2184"/>
                <a:gd name="T6" fmla="*/ 1 w 756"/>
                <a:gd name="T7" fmla="*/ 1 h 2184"/>
                <a:gd name="T8" fmla="*/ 1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53" name="Freeform 1072">
              <a:extLst>
                <a:ext uri="{FF2B5EF4-FFF2-40B4-BE49-F238E27FC236}">
                  <a16:creationId xmlns:a16="http://schemas.microsoft.com/office/drawing/2014/main" id="{180DED07-429A-A242-A9E3-1BBEEAF42B00}"/>
                </a:ext>
              </a:extLst>
            </p:cNvPr>
            <p:cNvSpPr>
              <a:spLocks/>
            </p:cNvSpPr>
            <p:nvPr/>
          </p:nvSpPr>
          <p:spPr bwMode="auto">
            <a:xfrm>
              <a:off x="1732" y="2534"/>
              <a:ext cx="1680" cy="399"/>
            </a:xfrm>
            <a:custGeom>
              <a:avLst/>
              <a:gdLst>
                <a:gd name="T0" fmla="*/ 1 w 2773"/>
                <a:gd name="T1" fmla="*/ 0 h 738"/>
                <a:gd name="T2" fmla="*/ 0 w 2773"/>
                <a:gd name="T3" fmla="*/ 1 h 738"/>
                <a:gd name="T4" fmla="*/ 2 w 2773"/>
                <a:gd name="T5" fmla="*/ 1 h 738"/>
                <a:gd name="T6" fmla="*/ 2 w 2773"/>
                <a:gd name="T7" fmla="*/ 1 h 738"/>
                <a:gd name="T8" fmla="*/ 1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54" name="Freeform 1073">
              <a:extLst>
                <a:ext uri="{FF2B5EF4-FFF2-40B4-BE49-F238E27FC236}">
                  <a16:creationId xmlns:a16="http://schemas.microsoft.com/office/drawing/2014/main" id="{A86B5E1C-D4A7-804E-9345-DD2099CCFCD1}"/>
                </a:ext>
              </a:extLst>
            </p:cNvPr>
            <p:cNvSpPr>
              <a:spLocks/>
            </p:cNvSpPr>
            <p:nvPr/>
          </p:nvSpPr>
          <p:spPr bwMode="auto">
            <a:xfrm>
              <a:off x="3195" y="1755"/>
              <a:ext cx="429" cy="1187"/>
            </a:xfrm>
            <a:custGeom>
              <a:avLst/>
              <a:gdLst>
                <a:gd name="T0" fmla="*/ 2 w 637"/>
                <a:gd name="T1" fmla="*/ 0 h 1659"/>
                <a:gd name="T2" fmla="*/ 2 w 637"/>
                <a:gd name="T3" fmla="*/ 0 h 1659"/>
                <a:gd name="T4" fmla="*/ 1 w 637"/>
                <a:gd name="T5" fmla="*/ 15 h 1659"/>
                <a:gd name="T6" fmla="*/ 0 w 637"/>
                <a:gd name="T7" fmla="*/ 15 h 1659"/>
                <a:gd name="T8" fmla="*/ 2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55" name="Freeform 1074">
              <a:extLst>
                <a:ext uri="{FF2B5EF4-FFF2-40B4-BE49-F238E27FC236}">
                  <a16:creationId xmlns:a16="http://schemas.microsoft.com/office/drawing/2014/main" id="{278E44FF-9118-764F-B154-D54B6D088972}"/>
                </a:ext>
              </a:extLst>
            </p:cNvPr>
            <p:cNvSpPr>
              <a:spLocks/>
            </p:cNvSpPr>
            <p:nvPr/>
          </p:nvSpPr>
          <p:spPr bwMode="auto">
            <a:xfrm>
              <a:off x="1734" y="2587"/>
              <a:ext cx="1494" cy="394"/>
            </a:xfrm>
            <a:custGeom>
              <a:avLst/>
              <a:gdLst>
                <a:gd name="T0" fmla="*/ 0 w 2216"/>
                <a:gd name="T1" fmla="*/ 0 h 550"/>
                <a:gd name="T2" fmla="*/ 1 w 2216"/>
                <a:gd name="T3" fmla="*/ 1 h 550"/>
                <a:gd name="T4" fmla="*/ 9 w 2216"/>
                <a:gd name="T5" fmla="*/ 5 h 550"/>
                <a:gd name="T6" fmla="*/ 9 w 2216"/>
                <a:gd name="T7" fmla="*/ 4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156" name="Group 1075">
              <a:extLst>
                <a:ext uri="{FF2B5EF4-FFF2-40B4-BE49-F238E27FC236}">
                  <a16:creationId xmlns:a16="http://schemas.microsoft.com/office/drawing/2014/main" id="{B07A4D51-63EA-ED46-9283-3C066C8F8059}"/>
                </a:ext>
              </a:extLst>
            </p:cNvPr>
            <p:cNvGrpSpPr>
              <a:grpSpLocks/>
            </p:cNvGrpSpPr>
            <p:nvPr/>
          </p:nvGrpSpPr>
          <p:grpSpPr bwMode="auto">
            <a:xfrm>
              <a:off x="1709" y="3008"/>
              <a:ext cx="507" cy="234"/>
              <a:chOff x="1740" y="2642"/>
              <a:chExt cx="752" cy="327"/>
            </a:xfrm>
          </p:grpSpPr>
          <p:sp>
            <p:nvSpPr>
              <p:cNvPr id="163" name="Freeform 1076">
                <a:extLst>
                  <a:ext uri="{FF2B5EF4-FFF2-40B4-BE49-F238E27FC236}">
                    <a16:creationId xmlns:a16="http://schemas.microsoft.com/office/drawing/2014/main" id="{362CE3DF-6498-9044-80D1-5B57C954BCF0}"/>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64" name="Freeform 1077">
                <a:extLst>
                  <a:ext uri="{FF2B5EF4-FFF2-40B4-BE49-F238E27FC236}">
                    <a16:creationId xmlns:a16="http://schemas.microsoft.com/office/drawing/2014/main" id="{232B6CC8-39FA-8E41-89F9-D454D1953B09}"/>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65" name="Freeform 1078">
                <a:extLst>
                  <a:ext uri="{FF2B5EF4-FFF2-40B4-BE49-F238E27FC236}">
                    <a16:creationId xmlns:a16="http://schemas.microsoft.com/office/drawing/2014/main" id="{14BE6CD7-1B00-AE45-A0A2-B46139077D16}"/>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66" name="Freeform 1079">
                <a:extLst>
                  <a:ext uri="{FF2B5EF4-FFF2-40B4-BE49-F238E27FC236}">
                    <a16:creationId xmlns:a16="http://schemas.microsoft.com/office/drawing/2014/main" id="{17D2993A-DA09-154C-81CE-F00D6DF0DB08}"/>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67" name="Freeform 1080">
                <a:extLst>
                  <a:ext uri="{FF2B5EF4-FFF2-40B4-BE49-F238E27FC236}">
                    <a16:creationId xmlns:a16="http://schemas.microsoft.com/office/drawing/2014/main" id="{AD580132-3A72-CF47-B834-B58CA201F7FE}"/>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68" name="Freeform 1081">
                <a:extLst>
                  <a:ext uri="{FF2B5EF4-FFF2-40B4-BE49-F238E27FC236}">
                    <a16:creationId xmlns:a16="http://schemas.microsoft.com/office/drawing/2014/main" id="{E900C928-6E45-6449-A6C9-3DBE801B01AE}"/>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157" name="Freeform 1082">
              <a:extLst>
                <a:ext uri="{FF2B5EF4-FFF2-40B4-BE49-F238E27FC236}">
                  <a16:creationId xmlns:a16="http://schemas.microsoft.com/office/drawing/2014/main" id="{1ECD1A08-63F7-2B4E-84E4-3FA628039E8F}"/>
                </a:ext>
              </a:extLst>
            </p:cNvPr>
            <p:cNvSpPr>
              <a:spLocks/>
            </p:cNvSpPr>
            <p:nvPr/>
          </p:nvSpPr>
          <p:spPr bwMode="auto">
            <a:xfrm>
              <a:off x="2577" y="3043"/>
              <a:ext cx="614" cy="514"/>
            </a:xfrm>
            <a:custGeom>
              <a:avLst/>
              <a:gdLst>
                <a:gd name="T0" fmla="*/ 1 w 990"/>
                <a:gd name="T1" fmla="*/ 2 h 792"/>
                <a:gd name="T2" fmla="*/ 1 w 990"/>
                <a:gd name="T3" fmla="*/ 0 h 792"/>
                <a:gd name="T4" fmla="*/ 1 w 990"/>
                <a:gd name="T5" fmla="*/ 1 h 792"/>
                <a:gd name="T6" fmla="*/ 0 w 990"/>
                <a:gd name="T7" fmla="*/ 2 h 792"/>
                <a:gd name="T8" fmla="*/ 1 w 990"/>
                <a:gd name="T9" fmla="*/ 2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58" name="Freeform 1083">
              <a:extLst>
                <a:ext uri="{FF2B5EF4-FFF2-40B4-BE49-F238E27FC236}">
                  <a16:creationId xmlns:a16="http://schemas.microsoft.com/office/drawing/2014/main" id="{E0CE0778-AA7C-994B-8AC5-676F1A82543C}"/>
                </a:ext>
              </a:extLst>
            </p:cNvPr>
            <p:cNvSpPr>
              <a:spLocks/>
            </p:cNvSpPr>
            <p:nvPr/>
          </p:nvSpPr>
          <p:spPr bwMode="auto">
            <a:xfrm>
              <a:off x="1010" y="3084"/>
              <a:ext cx="1571" cy="469"/>
            </a:xfrm>
            <a:custGeom>
              <a:avLst/>
              <a:gdLst>
                <a:gd name="T0" fmla="*/ 1 w 2532"/>
                <a:gd name="T1" fmla="*/ 0 h 723"/>
                <a:gd name="T2" fmla="*/ 1 w 2532"/>
                <a:gd name="T3" fmla="*/ 0 h 723"/>
                <a:gd name="T4" fmla="*/ 4 w 2532"/>
                <a:gd name="T5" fmla="*/ 2 h 723"/>
                <a:gd name="T6" fmla="*/ 4 w 2532"/>
                <a:gd name="T7" fmla="*/ 2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59" name="Freeform 1084">
              <a:extLst>
                <a:ext uri="{FF2B5EF4-FFF2-40B4-BE49-F238E27FC236}">
                  <a16:creationId xmlns:a16="http://schemas.microsoft.com/office/drawing/2014/main" id="{D2A296F6-56E0-0141-8E63-F209F1106F23}"/>
                </a:ext>
              </a:extLst>
            </p:cNvPr>
            <p:cNvSpPr>
              <a:spLocks/>
            </p:cNvSpPr>
            <p:nvPr/>
          </p:nvSpPr>
          <p:spPr bwMode="auto">
            <a:xfrm>
              <a:off x="1011" y="2998"/>
              <a:ext cx="17" cy="95"/>
            </a:xfrm>
            <a:custGeom>
              <a:avLst/>
              <a:gdLst>
                <a:gd name="T0" fmla="*/ 1 w 26"/>
                <a:gd name="T1" fmla="*/ 1 h 147"/>
                <a:gd name="T2" fmla="*/ 1 w 26"/>
                <a:gd name="T3" fmla="*/ 1 h 147"/>
                <a:gd name="T4" fmla="*/ 0 w 26"/>
                <a:gd name="T5" fmla="*/ 1 h 147"/>
                <a:gd name="T6" fmla="*/ 1 w 26"/>
                <a:gd name="T7" fmla="*/ 0 h 147"/>
                <a:gd name="T8" fmla="*/ 1 w 26"/>
                <a:gd name="T9" fmla="*/ 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60" name="Freeform 1085">
              <a:extLst>
                <a:ext uri="{FF2B5EF4-FFF2-40B4-BE49-F238E27FC236}">
                  <a16:creationId xmlns:a16="http://schemas.microsoft.com/office/drawing/2014/main" id="{06824F88-EE84-D347-A023-F053DA4B2B28}"/>
                </a:ext>
              </a:extLst>
            </p:cNvPr>
            <p:cNvSpPr>
              <a:spLocks/>
            </p:cNvSpPr>
            <p:nvPr/>
          </p:nvSpPr>
          <p:spPr bwMode="auto">
            <a:xfrm>
              <a:off x="1012" y="2611"/>
              <a:ext cx="730" cy="393"/>
            </a:xfrm>
            <a:custGeom>
              <a:avLst/>
              <a:gdLst>
                <a:gd name="T0" fmla="*/ 1 w 1176"/>
                <a:gd name="T1" fmla="*/ 0 h 606"/>
                <a:gd name="T2" fmla="*/ 0 w 1176"/>
                <a:gd name="T3" fmla="*/ 1 h 606"/>
                <a:gd name="T4" fmla="*/ 1 w 1176"/>
                <a:gd name="T5" fmla="*/ 1 h 606"/>
                <a:gd name="T6" fmla="*/ 1 w 1176"/>
                <a:gd name="T7" fmla="*/ 1 h 606"/>
                <a:gd name="T8" fmla="*/ 1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61" name="Freeform 1086">
              <a:extLst>
                <a:ext uri="{FF2B5EF4-FFF2-40B4-BE49-F238E27FC236}">
                  <a16:creationId xmlns:a16="http://schemas.microsoft.com/office/drawing/2014/main" id="{36F4BB90-D696-0945-AC5D-7CBFD97A9624}"/>
                </a:ext>
              </a:extLst>
            </p:cNvPr>
            <p:cNvSpPr>
              <a:spLocks/>
            </p:cNvSpPr>
            <p:nvPr/>
          </p:nvSpPr>
          <p:spPr bwMode="auto">
            <a:xfrm>
              <a:off x="1061" y="3018"/>
              <a:ext cx="1490" cy="451"/>
            </a:xfrm>
            <a:custGeom>
              <a:avLst/>
              <a:gdLst>
                <a:gd name="T0" fmla="*/ 1 w 2532"/>
                <a:gd name="T1" fmla="*/ 0 h 723"/>
                <a:gd name="T2" fmla="*/ 1 w 2532"/>
                <a:gd name="T3" fmla="*/ 0 h 723"/>
                <a:gd name="T4" fmla="*/ 1 w 2532"/>
                <a:gd name="T5" fmla="*/ 1 h 723"/>
                <a:gd name="T6" fmla="*/ 1 w 2532"/>
                <a:gd name="T7" fmla="*/ 1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62" name="Freeform 1087">
              <a:extLst>
                <a:ext uri="{FF2B5EF4-FFF2-40B4-BE49-F238E27FC236}">
                  <a16:creationId xmlns:a16="http://schemas.microsoft.com/office/drawing/2014/main" id="{9FC45AEE-F94E-2C41-BB56-2055DE618B24}"/>
                </a:ext>
              </a:extLst>
            </p:cNvPr>
            <p:cNvSpPr>
              <a:spLocks/>
            </p:cNvSpPr>
            <p:nvPr/>
          </p:nvSpPr>
          <p:spPr bwMode="auto">
            <a:xfrm flipV="1">
              <a:off x="2549" y="2986"/>
              <a:ext cx="608" cy="467"/>
            </a:xfrm>
            <a:custGeom>
              <a:avLst/>
              <a:gdLst>
                <a:gd name="T0" fmla="*/ 0 w 2532"/>
                <a:gd name="T1" fmla="*/ 0 h 723"/>
                <a:gd name="T2" fmla="*/ 0 w 2532"/>
                <a:gd name="T3" fmla="*/ 0 h 723"/>
                <a:gd name="T4" fmla="*/ 0 w 2532"/>
                <a:gd name="T5" fmla="*/ 2 h 723"/>
                <a:gd name="T6" fmla="*/ 0 w 2532"/>
                <a:gd name="T7" fmla="*/ 2 h 723"/>
                <a:gd name="T8" fmla="*/ 0 w 2532"/>
                <a:gd name="T9" fmla="*/ 1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490" name="Group 590">
            <a:extLst>
              <a:ext uri="{FF2B5EF4-FFF2-40B4-BE49-F238E27FC236}">
                <a16:creationId xmlns:a16="http://schemas.microsoft.com/office/drawing/2014/main" id="{A66A00B8-C906-204A-9EA8-BF8007089AFF}"/>
              </a:ext>
            </a:extLst>
          </p:cNvPr>
          <p:cNvGrpSpPr>
            <a:grpSpLocks/>
          </p:cNvGrpSpPr>
          <p:nvPr/>
        </p:nvGrpSpPr>
        <p:grpSpPr bwMode="auto">
          <a:xfrm flipH="1">
            <a:off x="8153909" y="5504657"/>
            <a:ext cx="345630" cy="320302"/>
            <a:chOff x="2839" y="3501"/>
            <a:chExt cx="755" cy="803"/>
          </a:xfrm>
        </p:grpSpPr>
        <p:pic>
          <p:nvPicPr>
            <p:cNvPr id="491" name="Picture 591" descr="desktop_computer_stylized_medium">
              <a:extLst>
                <a:ext uri="{FF2B5EF4-FFF2-40B4-BE49-F238E27FC236}">
                  <a16:creationId xmlns:a16="http://schemas.microsoft.com/office/drawing/2014/main" id="{0D26BE9F-5A6F-194D-95F5-9A26085A8BCC}"/>
                </a:ext>
              </a:extLst>
            </p:cNvPr>
            <p:cNvPicPr>
              <a:picLocks noChangeAspect="1" noChangeArrowheads="1"/>
            </p:cNvPicPr>
            <p:nvPr/>
          </p:nvPicPr>
          <p:blipFill>
            <a:blip r:embed="rId18"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92" name="Freeform 592">
              <a:extLst>
                <a:ext uri="{FF2B5EF4-FFF2-40B4-BE49-F238E27FC236}">
                  <a16:creationId xmlns:a16="http://schemas.microsoft.com/office/drawing/2014/main" id="{F940FA7C-0178-FC42-989D-133C7D3EF04D}"/>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493" name="Group 590">
            <a:extLst>
              <a:ext uri="{FF2B5EF4-FFF2-40B4-BE49-F238E27FC236}">
                <a16:creationId xmlns:a16="http://schemas.microsoft.com/office/drawing/2014/main" id="{AADF67FB-3BE7-EF42-B8A5-B005B506931A}"/>
              </a:ext>
            </a:extLst>
          </p:cNvPr>
          <p:cNvGrpSpPr>
            <a:grpSpLocks/>
          </p:cNvGrpSpPr>
          <p:nvPr/>
        </p:nvGrpSpPr>
        <p:grpSpPr bwMode="auto">
          <a:xfrm flipH="1">
            <a:off x="8552134" y="5526130"/>
            <a:ext cx="345630" cy="320302"/>
            <a:chOff x="2839" y="3501"/>
            <a:chExt cx="755" cy="803"/>
          </a:xfrm>
        </p:grpSpPr>
        <p:pic>
          <p:nvPicPr>
            <p:cNvPr id="494" name="Picture 591" descr="desktop_computer_stylized_medium">
              <a:extLst>
                <a:ext uri="{FF2B5EF4-FFF2-40B4-BE49-F238E27FC236}">
                  <a16:creationId xmlns:a16="http://schemas.microsoft.com/office/drawing/2014/main" id="{0BBC0FBB-DA3F-874A-8EBE-B51C772E068F}"/>
                </a:ext>
              </a:extLst>
            </p:cNvPr>
            <p:cNvPicPr>
              <a:picLocks noChangeAspect="1" noChangeArrowheads="1"/>
            </p:cNvPicPr>
            <p:nvPr/>
          </p:nvPicPr>
          <p:blipFill>
            <a:blip r:embed="rId18"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95" name="Freeform 592">
              <a:extLst>
                <a:ext uri="{FF2B5EF4-FFF2-40B4-BE49-F238E27FC236}">
                  <a16:creationId xmlns:a16="http://schemas.microsoft.com/office/drawing/2014/main" id="{A9932DBD-03D1-3E48-AE83-712DE720FE47}"/>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496" name="Group 1064">
            <a:extLst>
              <a:ext uri="{FF2B5EF4-FFF2-40B4-BE49-F238E27FC236}">
                <a16:creationId xmlns:a16="http://schemas.microsoft.com/office/drawing/2014/main" id="{FC2552CF-9AC0-3243-8999-6808B911C762}"/>
              </a:ext>
            </a:extLst>
          </p:cNvPr>
          <p:cNvGrpSpPr>
            <a:grpSpLocks/>
          </p:cNvGrpSpPr>
          <p:nvPr/>
        </p:nvGrpSpPr>
        <p:grpSpPr bwMode="auto">
          <a:xfrm>
            <a:off x="9534746" y="5795138"/>
            <a:ext cx="319264" cy="253379"/>
            <a:chOff x="877" y="1008"/>
            <a:chExt cx="2747" cy="2591"/>
          </a:xfrm>
        </p:grpSpPr>
        <p:pic>
          <p:nvPicPr>
            <p:cNvPr id="497" name="Picture 1065" descr="antenna_stylized">
              <a:extLst>
                <a:ext uri="{FF2B5EF4-FFF2-40B4-BE49-F238E27FC236}">
                  <a16:creationId xmlns:a16="http://schemas.microsoft.com/office/drawing/2014/main" id="{87938519-94DB-D545-A29A-7EDE5E412B2B}"/>
                </a:ext>
              </a:extLst>
            </p:cNvPr>
            <p:cNvPicPr>
              <a:picLocks noChangeAspect="1" noChangeArrowheads="1"/>
            </p:cNvPicPr>
            <p:nvPr/>
          </p:nvPicPr>
          <p:blipFill>
            <a:blip r:embed="rId19">
              <a:extLst>
                <a:ext uri="{28A0092B-C50C-407E-A947-70E740481C1C}">
                  <a14:useLocalDpi xmlns:a14="http://schemas.microsoft.com/office/drawing/2010/main" val="0"/>
                </a:ext>
              </a:extLst>
            </a:blip>
            <a:srcRect/>
            <a:stretch>
              <a:fillRect/>
            </a:stretch>
          </p:blipFill>
          <p:spPr bwMode="auto">
            <a:xfrm>
              <a:off x="877" y="1008"/>
              <a:ext cx="2725" cy="14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98" name="Picture 1066" descr="laptop_keyboard">
              <a:extLst>
                <a:ext uri="{FF2B5EF4-FFF2-40B4-BE49-F238E27FC236}">
                  <a16:creationId xmlns:a16="http://schemas.microsoft.com/office/drawing/2014/main" id="{2D71707C-83CA-1C4B-8508-67E56E2ADD03}"/>
                </a:ext>
              </a:extLst>
            </p:cNvPr>
            <p:cNvPicPr>
              <a:picLocks noChangeAspect="1" noChangeArrowheads="1"/>
            </p:cNvPicPr>
            <p:nvPr/>
          </p:nvPicPr>
          <p:blipFill>
            <a:blip r:embed="rId20">
              <a:extLst>
                <a:ext uri="{28A0092B-C50C-407E-A947-70E740481C1C}">
                  <a14:useLocalDpi xmlns:a14="http://schemas.microsoft.com/office/drawing/2010/main" val="0"/>
                </a:ext>
              </a:extLst>
            </a:blip>
            <a:srcRect/>
            <a:stretch>
              <a:fillRect/>
            </a:stretch>
          </p:blipFill>
          <p:spPr bwMode="auto">
            <a:xfrm rot="109064" flipH="1">
              <a:off x="1009" y="2586"/>
              <a:ext cx="2245" cy="1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99" name="Freeform 1067">
              <a:extLst>
                <a:ext uri="{FF2B5EF4-FFF2-40B4-BE49-F238E27FC236}">
                  <a16:creationId xmlns:a16="http://schemas.microsoft.com/office/drawing/2014/main" id="{73F0FEB4-8393-CC4E-8318-ED16B301B6DC}"/>
                </a:ext>
              </a:extLst>
            </p:cNvPr>
            <p:cNvSpPr>
              <a:spLocks/>
            </p:cNvSpPr>
            <p:nvPr/>
          </p:nvSpPr>
          <p:spPr bwMode="auto">
            <a:xfrm>
              <a:off x="1753" y="1603"/>
              <a:ext cx="1807" cy="1322"/>
            </a:xfrm>
            <a:custGeom>
              <a:avLst/>
              <a:gdLst>
                <a:gd name="T0" fmla="*/ 1 w 2982"/>
                <a:gd name="T1" fmla="*/ 0 h 2442"/>
                <a:gd name="T2" fmla="*/ 0 w 2982"/>
                <a:gd name="T3" fmla="*/ 1 h 2442"/>
                <a:gd name="T4" fmla="*/ 2 w 2982"/>
                <a:gd name="T5" fmla="*/ 1 h 2442"/>
                <a:gd name="T6" fmla="*/ 2 w 2982"/>
                <a:gd name="T7" fmla="*/ 1 h 2442"/>
                <a:gd name="T8" fmla="*/ 1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pic>
          <p:nvPicPr>
            <p:cNvPr id="500" name="Picture 1068" descr="screen">
              <a:extLst>
                <a:ext uri="{FF2B5EF4-FFF2-40B4-BE49-F238E27FC236}">
                  <a16:creationId xmlns:a16="http://schemas.microsoft.com/office/drawing/2014/main" id="{7FE7C88C-9EAD-8349-A46B-E909AEA6578E}"/>
                </a:ext>
              </a:extLst>
            </p:cNvPr>
            <p:cNvPicPr>
              <a:picLocks noChangeAspect="1" noChangeArrowheads="1"/>
            </p:cNvPicPr>
            <p:nvPr/>
          </p:nvPicPr>
          <p:blipFill>
            <a:blip r:embed="rId21">
              <a:extLst>
                <a:ext uri="{28A0092B-C50C-407E-A947-70E740481C1C}">
                  <a14:useLocalDpi xmlns:a14="http://schemas.microsoft.com/office/drawing/2010/main" val="0"/>
                </a:ext>
              </a:extLst>
            </a:blip>
            <a:srcRect/>
            <a:stretch>
              <a:fillRect/>
            </a:stretch>
          </p:blipFill>
          <p:spPr bwMode="auto">
            <a:xfrm>
              <a:off x="1842" y="1637"/>
              <a:ext cx="1642" cy="12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01" name="Freeform 1069">
              <a:extLst>
                <a:ext uri="{FF2B5EF4-FFF2-40B4-BE49-F238E27FC236}">
                  <a16:creationId xmlns:a16="http://schemas.microsoft.com/office/drawing/2014/main" id="{0DBCF6AD-8352-3C40-B68E-0383519D20A4}"/>
                </a:ext>
              </a:extLst>
            </p:cNvPr>
            <p:cNvSpPr>
              <a:spLocks/>
            </p:cNvSpPr>
            <p:nvPr/>
          </p:nvSpPr>
          <p:spPr bwMode="auto">
            <a:xfrm>
              <a:off x="2082" y="1564"/>
              <a:ext cx="1531" cy="246"/>
            </a:xfrm>
            <a:custGeom>
              <a:avLst/>
              <a:gdLst>
                <a:gd name="T0" fmla="*/ 1 w 2528"/>
                <a:gd name="T1" fmla="*/ 0 h 455"/>
                <a:gd name="T2" fmla="*/ 2 w 2528"/>
                <a:gd name="T3" fmla="*/ 1 h 455"/>
                <a:gd name="T4" fmla="*/ 2 w 2528"/>
                <a:gd name="T5" fmla="*/ 1 h 455"/>
                <a:gd name="T6" fmla="*/ 0 w 2528"/>
                <a:gd name="T7" fmla="*/ 1 h 455"/>
                <a:gd name="T8" fmla="*/ 1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02" name="Freeform 1070">
              <a:extLst>
                <a:ext uri="{FF2B5EF4-FFF2-40B4-BE49-F238E27FC236}">
                  <a16:creationId xmlns:a16="http://schemas.microsoft.com/office/drawing/2014/main" id="{3C23673E-599F-5241-B844-C8F96A051D11}"/>
                </a:ext>
              </a:extLst>
            </p:cNvPr>
            <p:cNvSpPr>
              <a:spLocks/>
            </p:cNvSpPr>
            <p:nvPr/>
          </p:nvSpPr>
          <p:spPr bwMode="auto">
            <a:xfrm>
              <a:off x="1737" y="1562"/>
              <a:ext cx="425" cy="1024"/>
            </a:xfrm>
            <a:custGeom>
              <a:avLst/>
              <a:gdLst>
                <a:gd name="T0" fmla="*/ 1 w 702"/>
                <a:gd name="T1" fmla="*/ 0 h 1893"/>
                <a:gd name="T2" fmla="*/ 0 w 702"/>
                <a:gd name="T3" fmla="*/ 1 h 1893"/>
                <a:gd name="T4" fmla="*/ 1 w 702"/>
                <a:gd name="T5" fmla="*/ 1 h 1893"/>
                <a:gd name="T6" fmla="*/ 1 w 702"/>
                <a:gd name="T7" fmla="*/ 1 h 1893"/>
                <a:gd name="T8" fmla="*/ 1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03" name="Freeform 1071">
              <a:extLst>
                <a:ext uri="{FF2B5EF4-FFF2-40B4-BE49-F238E27FC236}">
                  <a16:creationId xmlns:a16="http://schemas.microsoft.com/office/drawing/2014/main" id="{4D502A0C-8868-2C4E-B6B7-F46718640A2A}"/>
                </a:ext>
              </a:extLst>
            </p:cNvPr>
            <p:cNvSpPr>
              <a:spLocks/>
            </p:cNvSpPr>
            <p:nvPr/>
          </p:nvSpPr>
          <p:spPr bwMode="auto">
            <a:xfrm>
              <a:off x="3144" y="1745"/>
              <a:ext cx="458" cy="1182"/>
            </a:xfrm>
            <a:custGeom>
              <a:avLst/>
              <a:gdLst>
                <a:gd name="T0" fmla="*/ 1 w 756"/>
                <a:gd name="T1" fmla="*/ 0 h 2184"/>
                <a:gd name="T2" fmla="*/ 1 w 756"/>
                <a:gd name="T3" fmla="*/ 1 h 2184"/>
                <a:gd name="T4" fmla="*/ 0 w 756"/>
                <a:gd name="T5" fmla="*/ 1 h 2184"/>
                <a:gd name="T6" fmla="*/ 1 w 756"/>
                <a:gd name="T7" fmla="*/ 1 h 2184"/>
                <a:gd name="T8" fmla="*/ 1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04" name="Freeform 1072">
              <a:extLst>
                <a:ext uri="{FF2B5EF4-FFF2-40B4-BE49-F238E27FC236}">
                  <a16:creationId xmlns:a16="http://schemas.microsoft.com/office/drawing/2014/main" id="{154DEECF-C451-B140-A650-9DB9DCC41786}"/>
                </a:ext>
              </a:extLst>
            </p:cNvPr>
            <p:cNvSpPr>
              <a:spLocks/>
            </p:cNvSpPr>
            <p:nvPr/>
          </p:nvSpPr>
          <p:spPr bwMode="auto">
            <a:xfrm>
              <a:off x="1732" y="2534"/>
              <a:ext cx="1680" cy="399"/>
            </a:xfrm>
            <a:custGeom>
              <a:avLst/>
              <a:gdLst>
                <a:gd name="T0" fmla="*/ 1 w 2773"/>
                <a:gd name="T1" fmla="*/ 0 h 738"/>
                <a:gd name="T2" fmla="*/ 0 w 2773"/>
                <a:gd name="T3" fmla="*/ 1 h 738"/>
                <a:gd name="T4" fmla="*/ 2 w 2773"/>
                <a:gd name="T5" fmla="*/ 1 h 738"/>
                <a:gd name="T6" fmla="*/ 2 w 2773"/>
                <a:gd name="T7" fmla="*/ 1 h 738"/>
                <a:gd name="T8" fmla="*/ 1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05" name="Freeform 1073">
              <a:extLst>
                <a:ext uri="{FF2B5EF4-FFF2-40B4-BE49-F238E27FC236}">
                  <a16:creationId xmlns:a16="http://schemas.microsoft.com/office/drawing/2014/main" id="{61C09639-BDA6-1848-86B4-033F9F9979D9}"/>
                </a:ext>
              </a:extLst>
            </p:cNvPr>
            <p:cNvSpPr>
              <a:spLocks/>
            </p:cNvSpPr>
            <p:nvPr/>
          </p:nvSpPr>
          <p:spPr bwMode="auto">
            <a:xfrm>
              <a:off x="3195" y="1755"/>
              <a:ext cx="429" cy="1187"/>
            </a:xfrm>
            <a:custGeom>
              <a:avLst/>
              <a:gdLst>
                <a:gd name="T0" fmla="*/ 2 w 637"/>
                <a:gd name="T1" fmla="*/ 0 h 1659"/>
                <a:gd name="T2" fmla="*/ 2 w 637"/>
                <a:gd name="T3" fmla="*/ 0 h 1659"/>
                <a:gd name="T4" fmla="*/ 1 w 637"/>
                <a:gd name="T5" fmla="*/ 15 h 1659"/>
                <a:gd name="T6" fmla="*/ 0 w 637"/>
                <a:gd name="T7" fmla="*/ 15 h 1659"/>
                <a:gd name="T8" fmla="*/ 2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06" name="Freeform 1074">
              <a:extLst>
                <a:ext uri="{FF2B5EF4-FFF2-40B4-BE49-F238E27FC236}">
                  <a16:creationId xmlns:a16="http://schemas.microsoft.com/office/drawing/2014/main" id="{BBF9A35C-4B4A-604C-BCA3-20BC6C3D2D8B}"/>
                </a:ext>
              </a:extLst>
            </p:cNvPr>
            <p:cNvSpPr>
              <a:spLocks/>
            </p:cNvSpPr>
            <p:nvPr/>
          </p:nvSpPr>
          <p:spPr bwMode="auto">
            <a:xfrm>
              <a:off x="1734" y="2587"/>
              <a:ext cx="1494" cy="394"/>
            </a:xfrm>
            <a:custGeom>
              <a:avLst/>
              <a:gdLst>
                <a:gd name="T0" fmla="*/ 0 w 2216"/>
                <a:gd name="T1" fmla="*/ 0 h 550"/>
                <a:gd name="T2" fmla="*/ 1 w 2216"/>
                <a:gd name="T3" fmla="*/ 1 h 550"/>
                <a:gd name="T4" fmla="*/ 9 w 2216"/>
                <a:gd name="T5" fmla="*/ 5 h 550"/>
                <a:gd name="T6" fmla="*/ 9 w 2216"/>
                <a:gd name="T7" fmla="*/ 4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507" name="Group 1075">
              <a:extLst>
                <a:ext uri="{FF2B5EF4-FFF2-40B4-BE49-F238E27FC236}">
                  <a16:creationId xmlns:a16="http://schemas.microsoft.com/office/drawing/2014/main" id="{C228B10E-0BB1-8D40-9DB1-545E285C7600}"/>
                </a:ext>
              </a:extLst>
            </p:cNvPr>
            <p:cNvGrpSpPr>
              <a:grpSpLocks/>
            </p:cNvGrpSpPr>
            <p:nvPr/>
          </p:nvGrpSpPr>
          <p:grpSpPr bwMode="auto">
            <a:xfrm>
              <a:off x="1709" y="3008"/>
              <a:ext cx="507" cy="234"/>
              <a:chOff x="1740" y="2642"/>
              <a:chExt cx="752" cy="327"/>
            </a:xfrm>
          </p:grpSpPr>
          <p:sp>
            <p:nvSpPr>
              <p:cNvPr id="514" name="Freeform 1076">
                <a:extLst>
                  <a:ext uri="{FF2B5EF4-FFF2-40B4-BE49-F238E27FC236}">
                    <a16:creationId xmlns:a16="http://schemas.microsoft.com/office/drawing/2014/main" id="{DBE93115-3362-AE4D-A30A-337520C73917}"/>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15" name="Freeform 1077">
                <a:extLst>
                  <a:ext uri="{FF2B5EF4-FFF2-40B4-BE49-F238E27FC236}">
                    <a16:creationId xmlns:a16="http://schemas.microsoft.com/office/drawing/2014/main" id="{E980EACA-94CF-194A-AC7A-1415DBB4CAFA}"/>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16" name="Freeform 1078">
                <a:extLst>
                  <a:ext uri="{FF2B5EF4-FFF2-40B4-BE49-F238E27FC236}">
                    <a16:creationId xmlns:a16="http://schemas.microsoft.com/office/drawing/2014/main" id="{67C8CECC-A4D3-D543-A1C2-92A3DDD6045E}"/>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17" name="Freeform 1079">
                <a:extLst>
                  <a:ext uri="{FF2B5EF4-FFF2-40B4-BE49-F238E27FC236}">
                    <a16:creationId xmlns:a16="http://schemas.microsoft.com/office/drawing/2014/main" id="{DF7F90DA-E9FF-E64E-979A-F2C4CF6F27EF}"/>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18" name="Freeform 1080">
                <a:extLst>
                  <a:ext uri="{FF2B5EF4-FFF2-40B4-BE49-F238E27FC236}">
                    <a16:creationId xmlns:a16="http://schemas.microsoft.com/office/drawing/2014/main" id="{1FB7CFF5-5312-6B45-B1C9-1E8019D9AB7E}"/>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19" name="Freeform 1081">
                <a:extLst>
                  <a:ext uri="{FF2B5EF4-FFF2-40B4-BE49-F238E27FC236}">
                    <a16:creationId xmlns:a16="http://schemas.microsoft.com/office/drawing/2014/main" id="{F6743163-40E8-634F-BDA5-FD850E9C93C7}"/>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508" name="Freeform 1082">
              <a:extLst>
                <a:ext uri="{FF2B5EF4-FFF2-40B4-BE49-F238E27FC236}">
                  <a16:creationId xmlns:a16="http://schemas.microsoft.com/office/drawing/2014/main" id="{5C688E93-8024-AF4A-9FAE-F872353A70E6}"/>
                </a:ext>
              </a:extLst>
            </p:cNvPr>
            <p:cNvSpPr>
              <a:spLocks/>
            </p:cNvSpPr>
            <p:nvPr/>
          </p:nvSpPr>
          <p:spPr bwMode="auto">
            <a:xfrm>
              <a:off x="2577" y="3043"/>
              <a:ext cx="614" cy="514"/>
            </a:xfrm>
            <a:custGeom>
              <a:avLst/>
              <a:gdLst>
                <a:gd name="T0" fmla="*/ 1 w 990"/>
                <a:gd name="T1" fmla="*/ 2 h 792"/>
                <a:gd name="T2" fmla="*/ 1 w 990"/>
                <a:gd name="T3" fmla="*/ 0 h 792"/>
                <a:gd name="T4" fmla="*/ 1 w 990"/>
                <a:gd name="T5" fmla="*/ 1 h 792"/>
                <a:gd name="T6" fmla="*/ 0 w 990"/>
                <a:gd name="T7" fmla="*/ 2 h 792"/>
                <a:gd name="T8" fmla="*/ 1 w 990"/>
                <a:gd name="T9" fmla="*/ 2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09" name="Freeform 1083">
              <a:extLst>
                <a:ext uri="{FF2B5EF4-FFF2-40B4-BE49-F238E27FC236}">
                  <a16:creationId xmlns:a16="http://schemas.microsoft.com/office/drawing/2014/main" id="{E2D8B864-6DD1-D042-9409-8862ACC1AADF}"/>
                </a:ext>
              </a:extLst>
            </p:cNvPr>
            <p:cNvSpPr>
              <a:spLocks/>
            </p:cNvSpPr>
            <p:nvPr/>
          </p:nvSpPr>
          <p:spPr bwMode="auto">
            <a:xfrm>
              <a:off x="1010" y="3084"/>
              <a:ext cx="1571" cy="469"/>
            </a:xfrm>
            <a:custGeom>
              <a:avLst/>
              <a:gdLst>
                <a:gd name="T0" fmla="*/ 1 w 2532"/>
                <a:gd name="T1" fmla="*/ 0 h 723"/>
                <a:gd name="T2" fmla="*/ 1 w 2532"/>
                <a:gd name="T3" fmla="*/ 0 h 723"/>
                <a:gd name="T4" fmla="*/ 4 w 2532"/>
                <a:gd name="T5" fmla="*/ 2 h 723"/>
                <a:gd name="T6" fmla="*/ 4 w 2532"/>
                <a:gd name="T7" fmla="*/ 2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10" name="Freeform 1084">
              <a:extLst>
                <a:ext uri="{FF2B5EF4-FFF2-40B4-BE49-F238E27FC236}">
                  <a16:creationId xmlns:a16="http://schemas.microsoft.com/office/drawing/2014/main" id="{CC7A3F9E-B0BC-2945-B124-91C53102EAF2}"/>
                </a:ext>
              </a:extLst>
            </p:cNvPr>
            <p:cNvSpPr>
              <a:spLocks/>
            </p:cNvSpPr>
            <p:nvPr/>
          </p:nvSpPr>
          <p:spPr bwMode="auto">
            <a:xfrm>
              <a:off x="1011" y="2998"/>
              <a:ext cx="17" cy="95"/>
            </a:xfrm>
            <a:custGeom>
              <a:avLst/>
              <a:gdLst>
                <a:gd name="T0" fmla="*/ 1 w 26"/>
                <a:gd name="T1" fmla="*/ 1 h 147"/>
                <a:gd name="T2" fmla="*/ 1 w 26"/>
                <a:gd name="T3" fmla="*/ 1 h 147"/>
                <a:gd name="T4" fmla="*/ 0 w 26"/>
                <a:gd name="T5" fmla="*/ 1 h 147"/>
                <a:gd name="T6" fmla="*/ 1 w 26"/>
                <a:gd name="T7" fmla="*/ 0 h 147"/>
                <a:gd name="T8" fmla="*/ 1 w 26"/>
                <a:gd name="T9" fmla="*/ 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11" name="Freeform 1085">
              <a:extLst>
                <a:ext uri="{FF2B5EF4-FFF2-40B4-BE49-F238E27FC236}">
                  <a16:creationId xmlns:a16="http://schemas.microsoft.com/office/drawing/2014/main" id="{B8E20EA9-88B9-0A42-A470-7AF9E8810568}"/>
                </a:ext>
              </a:extLst>
            </p:cNvPr>
            <p:cNvSpPr>
              <a:spLocks/>
            </p:cNvSpPr>
            <p:nvPr/>
          </p:nvSpPr>
          <p:spPr bwMode="auto">
            <a:xfrm>
              <a:off x="1012" y="2611"/>
              <a:ext cx="730" cy="393"/>
            </a:xfrm>
            <a:custGeom>
              <a:avLst/>
              <a:gdLst>
                <a:gd name="T0" fmla="*/ 1 w 1176"/>
                <a:gd name="T1" fmla="*/ 0 h 606"/>
                <a:gd name="T2" fmla="*/ 0 w 1176"/>
                <a:gd name="T3" fmla="*/ 1 h 606"/>
                <a:gd name="T4" fmla="*/ 1 w 1176"/>
                <a:gd name="T5" fmla="*/ 1 h 606"/>
                <a:gd name="T6" fmla="*/ 1 w 1176"/>
                <a:gd name="T7" fmla="*/ 1 h 606"/>
                <a:gd name="T8" fmla="*/ 1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12" name="Freeform 1086">
              <a:extLst>
                <a:ext uri="{FF2B5EF4-FFF2-40B4-BE49-F238E27FC236}">
                  <a16:creationId xmlns:a16="http://schemas.microsoft.com/office/drawing/2014/main" id="{A9D04135-B045-A743-95D7-CA5EF36EE738}"/>
                </a:ext>
              </a:extLst>
            </p:cNvPr>
            <p:cNvSpPr>
              <a:spLocks/>
            </p:cNvSpPr>
            <p:nvPr/>
          </p:nvSpPr>
          <p:spPr bwMode="auto">
            <a:xfrm>
              <a:off x="1061" y="3018"/>
              <a:ext cx="1490" cy="451"/>
            </a:xfrm>
            <a:custGeom>
              <a:avLst/>
              <a:gdLst>
                <a:gd name="T0" fmla="*/ 1 w 2532"/>
                <a:gd name="T1" fmla="*/ 0 h 723"/>
                <a:gd name="T2" fmla="*/ 1 w 2532"/>
                <a:gd name="T3" fmla="*/ 0 h 723"/>
                <a:gd name="T4" fmla="*/ 1 w 2532"/>
                <a:gd name="T5" fmla="*/ 1 h 723"/>
                <a:gd name="T6" fmla="*/ 1 w 2532"/>
                <a:gd name="T7" fmla="*/ 1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13" name="Freeform 1087">
              <a:extLst>
                <a:ext uri="{FF2B5EF4-FFF2-40B4-BE49-F238E27FC236}">
                  <a16:creationId xmlns:a16="http://schemas.microsoft.com/office/drawing/2014/main" id="{C0583F57-71B7-B142-BC2A-15444A0CF4E5}"/>
                </a:ext>
              </a:extLst>
            </p:cNvPr>
            <p:cNvSpPr>
              <a:spLocks/>
            </p:cNvSpPr>
            <p:nvPr/>
          </p:nvSpPr>
          <p:spPr bwMode="auto">
            <a:xfrm flipV="1">
              <a:off x="2549" y="2986"/>
              <a:ext cx="608" cy="467"/>
            </a:xfrm>
            <a:custGeom>
              <a:avLst/>
              <a:gdLst>
                <a:gd name="T0" fmla="*/ 0 w 2532"/>
                <a:gd name="T1" fmla="*/ 0 h 723"/>
                <a:gd name="T2" fmla="*/ 0 w 2532"/>
                <a:gd name="T3" fmla="*/ 0 h 723"/>
                <a:gd name="T4" fmla="*/ 0 w 2532"/>
                <a:gd name="T5" fmla="*/ 2 h 723"/>
                <a:gd name="T6" fmla="*/ 0 w 2532"/>
                <a:gd name="T7" fmla="*/ 2 h 723"/>
                <a:gd name="T8" fmla="*/ 0 w 2532"/>
                <a:gd name="T9" fmla="*/ 1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175" name="Freeform 984">
            <a:extLst>
              <a:ext uri="{FF2B5EF4-FFF2-40B4-BE49-F238E27FC236}">
                <a16:creationId xmlns:a16="http://schemas.microsoft.com/office/drawing/2014/main" id="{69921432-2526-D74B-B1B3-EF4990D573EA}"/>
              </a:ext>
            </a:extLst>
          </p:cNvPr>
          <p:cNvSpPr>
            <a:spLocks/>
          </p:cNvSpPr>
          <p:nvPr/>
        </p:nvSpPr>
        <p:spPr bwMode="auto">
          <a:xfrm>
            <a:off x="10153593" y="5636971"/>
            <a:ext cx="34049" cy="332924"/>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77" name="Freeform 986">
            <a:extLst>
              <a:ext uri="{FF2B5EF4-FFF2-40B4-BE49-F238E27FC236}">
                <a16:creationId xmlns:a16="http://schemas.microsoft.com/office/drawing/2014/main" id="{210AB56E-8E3A-464C-BA90-E5EE13DE14AA}"/>
              </a:ext>
            </a:extLst>
          </p:cNvPr>
          <p:cNvSpPr>
            <a:spLocks/>
          </p:cNvSpPr>
          <p:nvPr/>
        </p:nvSpPr>
        <p:spPr bwMode="auto">
          <a:xfrm>
            <a:off x="10159970" y="5656923"/>
            <a:ext cx="20333" cy="308020"/>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78" name="Freeform 987">
            <a:extLst>
              <a:ext uri="{FF2B5EF4-FFF2-40B4-BE49-F238E27FC236}">
                <a16:creationId xmlns:a16="http://schemas.microsoft.com/office/drawing/2014/main" id="{4B6304D8-37E4-9743-9663-D2140A3373CD}"/>
              </a:ext>
            </a:extLst>
          </p:cNvPr>
          <p:cNvSpPr>
            <a:spLocks/>
          </p:cNvSpPr>
          <p:nvPr/>
        </p:nvSpPr>
        <p:spPr bwMode="auto">
          <a:xfrm>
            <a:off x="10155518" y="5812753"/>
            <a:ext cx="31643" cy="27525"/>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79" name="Rectangle 988">
            <a:extLst>
              <a:ext uri="{FF2B5EF4-FFF2-40B4-BE49-F238E27FC236}">
                <a16:creationId xmlns:a16="http://schemas.microsoft.com/office/drawing/2014/main" id="{01DA0D94-4858-4748-835A-0A295C76DA10}"/>
              </a:ext>
            </a:extLst>
          </p:cNvPr>
          <p:cNvSpPr>
            <a:spLocks noChangeArrowheads="1"/>
          </p:cNvSpPr>
          <p:nvPr/>
        </p:nvSpPr>
        <p:spPr bwMode="auto">
          <a:xfrm>
            <a:off x="10026299" y="5674399"/>
            <a:ext cx="71949" cy="6845"/>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180" name="Group 989">
            <a:extLst>
              <a:ext uri="{FF2B5EF4-FFF2-40B4-BE49-F238E27FC236}">
                <a16:creationId xmlns:a16="http://schemas.microsoft.com/office/drawing/2014/main" id="{653C7E87-1F7F-B94B-970F-8043BE6AD494}"/>
              </a:ext>
            </a:extLst>
          </p:cNvPr>
          <p:cNvGrpSpPr>
            <a:grpSpLocks/>
          </p:cNvGrpSpPr>
          <p:nvPr/>
        </p:nvGrpSpPr>
        <p:grpSpPr bwMode="auto">
          <a:xfrm>
            <a:off x="10091149" y="5671195"/>
            <a:ext cx="69903" cy="21117"/>
            <a:chOff x="614" y="2568"/>
            <a:chExt cx="725" cy="139"/>
          </a:xfrm>
        </p:grpSpPr>
        <p:sp>
          <p:nvSpPr>
            <p:cNvPr id="205" name="AutoShape 990">
              <a:extLst>
                <a:ext uri="{FF2B5EF4-FFF2-40B4-BE49-F238E27FC236}">
                  <a16:creationId xmlns:a16="http://schemas.microsoft.com/office/drawing/2014/main" id="{9E8BF054-B12E-C746-9DCC-FFC0FBE11704}"/>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06" name="AutoShape 991">
              <a:extLst>
                <a:ext uri="{FF2B5EF4-FFF2-40B4-BE49-F238E27FC236}">
                  <a16:creationId xmlns:a16="http://schemas.microsoft.com/office/drawing/2014/main" id="{60A26098-3AC3-5F48-AF12-0376133BA22E}"/>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181" name="Rectangle 992">
            <a:extLst>
              <a:ext uri="{FF2B5EF4-FFF2-40B4-BE49-F238E27FC236}">
                <a16:creationId xmlns:a16="http://schemas.microsoft.com/office/drawing/2014/main" id="{AB0AE9A0-AEC6-B542-BAA1-AD6A9E2574EA}"/>
              </a:ext>
            </a:extLst>
          </p:cNvPr>
          <p:cNvSpPr>
            <a:spLocks noChangeArrowheads="1"/>
          </p:cNvSpPr>
          <p:nvPr/>
        </p:nvSpPr>
        <p:spPr bwMode="auto">
          <a:xfrm>
            <a:off x="10027502" y="5722750"/>
            <a:ext cx="71949" cy="6845"/>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182" name="Group 993">
            <a:extLst>
              <a:ext uri="{FF2B5EF4-FFF2-40B4-BE49-F238E27FC236}">
                <a16:creationId xmlns:a16="http://schemas.microsoft.com/office/drawing/2014/main" id="{2E23BBDE-93A3-014A-8AD9-509F2B133316}"/>
              </a:ext>
            </a:extLst>
          </p:cNvPr>
          <p:cNvGrpSpPr>
            <a:grpSpLocks/>
          </p:cNvGrpSpPr>
          <p:nvPr/>
        </p:nvGrpSpPr>
        <p:grpSpPr bwMode="auto">
          <a:xfrm>
            <a:off x="10090909" y="5718672"/>
            <a:ext cx="69903" cy="19515"/>
            <a:chOff x="614" y="2568"/>
            <a:chExt cx="725" cy="139"/>
          </a:xfrm>
        </p:grpSpPr>
        <p:sp>
          <p:nvSpPr>
            <p:cNvPr id="203" name="AutoShape 994">
              <a:extLst>
                <a:ext uri="{FF2B5EF4-FFF2-40B4-BE49-F238E27FC236}">
                  <a16:creationId xmlns:a16="http://schemas.microsoft.com/office/drawing/2014/main" id="{CF10A6D2-6E36-BA46-8AB3-2A153E9ECE0D}"/>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04" name="AutoShape 995">
              <a:extLst>
                <a:ext uri="{FF2B5EF4-FFF2-40B4-BE49-F238E27FC236}">
                  <a16:creationId xmlns:a16="http://schemas.microsoft.com/office/drawing/2014/main" id="{964D14B2-2639-5A46-B2D5-48A8B0C3199B}"/>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183" name="Rectangle 996">
            <a:extLst>
              <a:ext uri="{FF2B5EF4-FFF2-40B4-BE49-F238E27FC236}">
                <a16:creationId xmlns:a16="http://schemas.microsoft.com/office/drawing/2014/main" id="{426E7337-36DD-B64A-88F7-00D5A742F9A0}"/>
              </a:ext>
            </a:extLst>
          </p:cNvPr>
          <p:cNvSpPr>
            <a:spLocks noChangeArrowheads="1"/>
          </p:cNvSpPr>
          <p:nvPr/>
        </p:nvSpPr>
        <p:spPr bwMode="auto">
          <a:xfrm>
            <a:off x="10027502" y="5771101"/>
            <a:ext cx="71949" cy="6845"/>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84" name="Rectangle 997">
            <a:extLst>
              <a:ext uri="{FF2B5EF4-FFF2-40B4-BE49-F238E27FC236}">
                <a16:creationId xmlns:a16="http://schemas.microsoft.com/office/drawing/2014/main" id="{BE4D7353-7D2D-9F42-8A6A-65BAA6259C09}"/>
              </a:ext>
            </a:extLst>
          </p:cNvPr>
          <p:cNvSpPr>
            <a:spLocks noChangeArrowheads="1"/>
          </p:cNvSpPr>
          <p:nvPr/>
        </p:nvSpPr>
        <p:spPr bwMode="auto">
          <a:xfrm>
            <a:off x="10028705" y="5814938"/>
            <a:ext cx="71949" cy="6845"/>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185" name="Group 998">
            <a:extLst>
              <a:ext uri="{FF2B5EF4-FFF2-40B4-BE49-F238E27FC236}">
                <a16:creationId xmlns:a16="http://schemas.microsoft.com/office/drawing/2014/main" id="{10644FFB-BF70-614B-94F5-58CB99D12E0E}"/>
              </a:ext>
            </a:extLst>
          </p:cNvPr>
          <p:cNvGrpSpPr>
            <a:grpSpLocks/>
          </p:cNvGrpSpPr>
          <p:nvPr/>
        </p:nvGrpSpPr>
        <p:grpSpPr bwMode="auto">
          <a:xfrm>
            <a:off x="10089465" y="5810860"/>
            <a:ext cx="70024" cy="21991"/>
            <a:chOff x="614" y="2568"/>
            <a:chExt cx="725" cy="139"/>
          </a:xfrm>
        </p:grpSpPr>
        <p:sp>
          <p:nvSpPr>
            <p:cNvPr id="201" name="AutoShape 999">
              <a:extLst>
                <a:ext uri="{FF2B5EF4-FFF2-40B4-BE49-F238E27FC236}">
                  <a16:creationId xmlns:a16="http://schemas.microsoft.com/office/drawing/2014/main" id="{2EEDFBCE-8402-0442-A96B-A6412C51C661}"/>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02" name="AutoShape 1000">
              <a:extLst>
                <a:ext uri="{FF2B5EF4-FFF2-40B4-BE49-F238E27FC236}">
                  <a16:creationId xmlns:a16="http://schemas.microsoft.com/office/drawing/2014/main" id="{5BBF678C-8365-374C-8592-2F4010918330}"/>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186" name="Freeform 1001">
            <a:extLst>
              <a:ext uri="{FF2B5EF4-FFF2-40B4-BE49-F238E27FC236}">
                <a16:creationId xmlns:a16="http://schemas.microsoft.com/office/drawing/2014/main" id="{43320BBC-6D3F-CE4C-AE57-EE45F3319F3F}"/>
              </a:ext>
            </a:extLst>
          </p:cNvPr>
          <p:cNvSpPr>
            <a:spLocks/>
          </p:cNvSpPr>
          <p:nvPr/>
        </p:nvSpPr>
        <p:spPr bwMode="auto">
          <a:xfrm>
            <a:off x="10156000" y="5771101"/>
            <a:ext cx="31643" cy="27380"/>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187" name="Group 1002">
            <a:extLst>
              <a:ext uri="{FF2B5EF4-FFF2-40B4-BE49-F238E27FC236}">
                <a16:creationId xmlns:a16="http://schemas.microsoft.com/office/drawing/2014/main" id="{4ED748C4-471F-B74E-9328-2437DB94B8F7}"/>
              </a:ext>
            </a:extLst>
          </p:cNvPr>
          <p:cNvGrpSpPr>
            <a:grpSpLocks/>
          </p:cNvGrpSpPr>
          <p:nvPr/>
        </p:nvGrpSpPr>
        <p:grpSpPr bwMode="auto">
          <a:xfrm>
            <a:off x="10089946" y="5767169"/>
            <a:ext cx="70024" cy="20243"/>
            <a:chOff x="614" y="2568"/>
            <a:chExt cx="725" cy="139"/>
          </a:xfrm>
        </p:grpSpPr>
        <p:sp>
          <p:nvSpPr>
            <p:cNvPr id="199" name="AutoShape 1003">
              <a:extLst>
                <a:ext uri="{FF2B5EF4-FFF2-40B4-BE49-F238E27FC236}">
                  <a16:creationId xmlns:a16="http://schemas.microsoft.com/office/drawing/2014/main" id="{DE163CA4-FABE-9B4C-973B-7160FB0CA87A}"/>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00" name="AutoShape 1004">
              <a:extLst>
                <a:ext uri="{FF2B5EF4-FFF2-40B4-BE49-F238E27FC236}">
                  <a16:creationId xmlns:a16="http://schemas.microsoft.com/office/drawing/2014/main" id="{D50A283A-2FFB-A24F-A406-2910EEA8C430}"/>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188" name="Rectangle 1005">
            <a:extLst>
              <a:ext uri="{FF2B5EF4-FFF2-40B4-BE49-F238E27FC236}">
                <a16:creationId xmlns:a16="http://schemas.microsoft.com/office/drawing/2014/main" id="{42659E43-E287-8942-BD23-94141CB4BE81}"/>
              </a:ext>
            </a:extLst>
          </p:cNvPr>
          <p:cNvSpPr>
            <a:spLocks noChangeArrowheads="1"/>
          </p:cNvSpPr>
          <p:nvPr/>
        </p:nvSpPr>
        <p:spPr bwMode="auto">
          <a:xfrm>
            <a:off x="10150946" y="5636388"/>
            <a:ext cx="8422" cy="332778"/>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89" name="Freeform 1006">
            <a:extLst>
              <a:ext uri="{FF2B5EF4-FFF2-40B4-BE49-F238E27FC236}">
                <a16:creationId xmlns:a16="http://schemas.microsoft.com/office/drawing/2014/main" id="{48DEF8E3-26E3-0E48-88EA-BAB435AE5150}"/>
              </a:ext>
            </a:extLst>
          </p:cNvPr>
          <p:cNvSpPr>
            <a:spLocks/>
          </p:cNvSpPr>
          <p:nvPr/>
        </p:nvSpPr>
        <p:spPr bwMode="auto">
          <a:xfrm>
            <a:off x="10158887" y="5720566"/>
            <a:ext cx="28515" cy="31020"/>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90" name="Freeform 1007">
            <a:extLst>
              <a:ext uri="{FF2B5EF4-FFF2-40B4-BE49-F238E27FC236}">
                <a16:creationId xmlns:a16="http://schemas.microsoft.com/office/drawing/2014/main" id="{7869EB64-11F6-624E-9B28-6986DD9D076F}"/>
              </a:ext>
            </a:extLst>
          </p:cNvPr>
          <p:cNvSpPr>
            <a:spLocks/>
          </p:cNvSpPr>
          <p:nvPr/>
        </p:nvSpPr>
        <p:spPr bwMode="auto">
          <a:xfrm>
            <a:off x="10159248" y="5672943"/>
            <a:ext cx="29357" cy="34953"/>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91" name="Oval 1008">
            <a:extLst>
              <a:ext uri="{FF2B5EF4-FFF2-40B4-BE49-F238E27FC236}">
                <a16:creationId xmlns:a16="http://schemas.microsoft.com/office/drawing/2014/main" id="{322E0F0C-40A1-7E43-B9BC-A271C6411EAF}"/>
              </a:ext>
            </a:extLst>
          </p:cNvPr>
          <p:cNvSpPr>
            <a:spLocks noChangeArrowheads="1"/>
          </p:cNvSpPr>
          <p:nvPr/>
        </p:nvSpPr>
        <p:spPr bwMode="auto">
          <a:xfrm>
            <a:off x="10183311" y="5954166"/>
            <a:ext cx="6016" cy="1383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92" name="Freeform 1009">
            <a:extLst>
              <a:ext uri="{FF2B5EF4-FFF2-40B4-BE49-F238E27FC236}">
                <a16:creationId xmlns:a16="http://schemas.microsoft.com/office/drawing/2014/main" id="{2C34A91D-8DF1-DE40-8F88-B7AB2BE630CE}"/>
              </a:ext>
            </a:extLst>
          </p:cNvPr>
          <p:cNvSpPr>
            <a:spLocks/>
          </p:cNvSpPr>
          <p:nvPr/>
        </p:nvSpPr>
        <p:spPr bwMode="auto">
          <a:xfrm>
            <a:off x="10157684" y="5954603"/>
            <a:ext cx="29477" cy="29127"/>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93" name="AutoShape 1010">
            <a:extLst>
              <a:ext uri="{FF2B5EF4-FFF2-40B4-BE49-F238E27FC236}">
                <a16:creationId xmlns:a16="http://schemas.microsoft.com/office/drawing/2014/main" id="{C10585A3-5046-F44C-A720-1B5360D1A1E0}"/>
              </a:ext>
            </a:extLst>
          </p:cNvPr>
          <p:cNvSpPr>
            <a:spLocks noChangeArrowheads="1"/>
          </p:cNvSpPr>
          <p:nvPr/>
        </p:nvSpPr>
        <p:spPr bwMode="auto">
          <a:xfrm>
            <a:off x="10017877" y="5963487"/>
            <a:ext cx="143898" cy="21845"/>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94" name="AutoShape 1011">
            <a:extLst>
              <a:ext uri="{FF2B5EF4-FFF2-40B4-BE49-F238E27FC236}">
                <a16:creationId xmlns:a16="http://schemas.microsoft.com/office/drawing/2014/main" id="{0F1CC371-A8A5-1146-9D54-06BA5783B279}"/>
              </a:ext>
            </a:extLst>
          </p:cNvPr>
          <p:cNvSpPr>
            <a:spLocks noChangeArrowheads="1"/>
          </p:cNvSpPr>
          <p:nvPr/>
        </p:nvSpPr>
        <p:spPr bwMode="auto">
          <a:xfrm>
            <a:off x="10026299" y="5969166"/>
            <a:ext cx="128257" cy="11505"/>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95" name="Oval 1012">
            <a:extLst>
              <a:ext uri="{FF2B5EF4-FFF2-40B4-BE49-F238E27FC236}">
                <a16:creationId xmlns:a16="http://schemas.microsoft.com/office/drawing/2014/main" id="{165ACFDB-EB0A-EF4A-A53B-E952BF38B28E}"/>
              </a:ext>
            </a:extLst>
          </p:cNvPr>
          <p:cNvSpPr>
            <a:spLocks noChangeArrowheads="1"/>
          </p:cNvSpPr>
          <p:nvPr/>
        </p:nvSpPr>
        <p:spPr bwMode="auto">
          <a:xfrm>
            <a:off x="10038210" y="5920815"/>
            <a:ext cx="19130" cy="20680"/>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96" name="Oval 1013">
            <a:extLst>
              <a:ext uri="{FF2B5EF4-FFF2-40B4-BE49-F238E27FC236}">
                <a16:creationId xmlns:a16="http://schemas.microsoft.com/office/drawing/2014/main" id="{8E1C86F1-E8A5-AB43-9FBE-05329F11F8D9}"/>
              </a:ext>
            </a:extLst>
          </p:cNvPr>
          <p:cNvSpPr>
            <a:spLocks noChangeArrowheads="1"/>
          </p:cNvSpPr>
          <p:nvPr/>
        </p:nvSpPr>
        <p:spPr bwMode="auto">
          <a:xfrm>
            <a:off x="10059867" y="5920815"/>
            <a:ext cx="19130" cy="20680"/>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dirty="0">
              <a:ln>
                <a:noFill/>
              </a:ln>
              <a:solidFill>
                <a:srgbClr val="FF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97" name="Oval 1014">
            <a:extLst>
              <a:ext uri="{FF2B5EF4-FFF2-40B4-BE49-F238E27FC236}">
                <a16:creationId xmlns:a16="http://schemas.microsoft.com/office/drawing/2014/main" id="{0C189499-8A09-3E4B-B216-1DBC5D3CDC71}"/>
              </a:ext>
            </a:extLst>
          </p:cNvPr>
          <p:cNvSpPr>
            <a:spLocks noChangeArrowheads="1"/>
          </p:cNvSpPr>
          <p:nvPr/>
        </p:nvSpPr>
        <p:spPr bwMode="auto">
          <a:xfrm>
            <a:off x="10080201" y="5920815"/>
            <a:ext cx="19130" cy="20680"/>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98" name="Rectangle 1015">
            <a:extLst>
              <a:ext uri="{FF2B5EF4-FFF2-40B4-BE49-F238E27FC236}">
                <a16:creationId xmlns:a16="http://schemas.microsoft.com/office/drawing/2014/main" id="{F801E0C5-03DC-4947-89BB-24F841D73CA1}"/>
              </a:ext>
            </a:extLst>
          </p:cNvPr>
          <p:cNvSpPr>
            <a:spLocks noChangeArrowheads="1"/>
          </p:cNvSpPr>
          <p:nvPr/>
        </p:nvSpPr>
        <p:spPr bwMode="auto">
          <a:xfrm>
            <a:off x="10129410" y="5841444"/>
            <a:ext cx="9625" cy="110538"/>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9" name="Rectangle 8">
            <a:extLst>
              <a:ext uri="{FF2B5EF4-FFF2-40B4-BE49-F238E27FC236}">
                <a16:creationId xmlns:a16="http://schemas.microsoft.com/office/drawing/2014/main" id="{04483029-0B46-154F-9CA3-FEA06875B8DB}"/>
              </a:ext>
            </a:extLst>
          </p:cNvPr>
          <p:cNvSpPr/>
          <p:nvPr/>
        </p:nvSpPr>
        <p:spPr>
          <a:xfrm>
            <a:off x="6539916" y="1365914"/>
            <a:ext cx="5359400" cy="4954628"/>
          </a:xfrm>
          <a:prstGeom prst="rect">
            <a:avLst/>
          </a:prstGeom>
          <a:solidFill>
            <a:schemeClr val="bg1">
              <a:alpha val="6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11" name="Group 10">
            <a:extLst>
              <a:ext uri="{FF2B5EF4-FFF2-40B4-BE49-F238E27FC236}">
                <a16:creationId xmlns:a16="http://schemas.microsoft.com/office/drawing/2014/main" id="{41AB30C9-9641-104B-9006-CB16D4919778}"/>
              </a:ext>
            </a:extLst>
          </p:cNvPr>
          <p:cNvGrpSpPr/>
          <p:nvPr/>
        </p:nvGrpSpPr>
        <p:grpSpPr>
          <a:xfrm>
            <a:off x="7680324" y="1814171"/>
            <a:ext cx="2755429" cy="4250670"/>
            <a:chOff x="7680324" y="1814171"/>
            <a:chExt cx="2755429" cy="4250670"/>
          </a:xfrm>
        </p:grpSpPr>
        <p:grpSp>
          <p:nvGrpSpPr>
            <p:cNvPr id="49" name="Group 652">
              <a:extLst>
                <a:ext uri="{FF2B5EF4-FFF2-40B4-BE49-F238E27FC236}">
                  <a16:creationId xmlns:a16="http://schemas.microsoft.com/office/drawing/2014/main" id="{F4E63F52-683B-8244-A48E-D8CF833CC085}"/>
                </a:ext>
              </a:extLst>
            </p:cNvPr>
            <p:cNvGrpSpPr>
              <a:grpSpLocks/>
            </p:cNvGrpSpPr>
            <p:nvPr/>
          </p:nvGrpSpPr>
          <p:grpSpPr bwMode="auto">
            <a:xfrm>
              <a:off x="7750224" y="1859725"/>
              <a:ext cx="415925" cy="385763"/>
              <a:chOff x="2751" y="1851"/>
              <a:chExt cx="462" cy="478"/>
            </a:xfrm>
          </p:grpSpPr>
          <p:pic>
            <p:nvPicPr>
              <p:cNvPr id="359" name="Picture 653" descr="iphone_stylized_small">
                <a:extLst>
                  <a:ext uri="{FF2B5EF4-FFF2-40B4-BE49-F238E27FC236}">
                    <a16:creationId xmlns:a16="http://schemas.microsoft.com/office/drawing/2014/main" id="{EDF1EC93-A6E5-964F-B0D6-EE56B282AEB0}"/>
                  </a:ext>
                </a:extLst>
              </p:cNvPr>
              <p:cNvPicPr>
                <a:picLocks noChangeAspect="1" noChangeArrowheads="1"/>
              </p:cNvPicPr>
              <p:nvPr/>
            </p:nvPicPr>
            <p:blipFill>
              <a:blip r:embed="rId22" cstate="print">
                <a:extLst>
                  <a:ext uri="{28A0092B-C50C-407E-A947-70E740481C1C}">
                    <a14:useLocalDpi xmlns:a14="http://schemas.microsoft.com/office/drawing/2010/main" val="0"/>
                  </a:ext>
                </a:extLst>
              </a:blip>
              <a:srcRect/>
              <a:stretch>
                <a:fillRect/>
              </a:stretch>
            </p:blipFill>
            <p:spPr bwMode="auto">
              <a:xfrm>
                <a:off x="2928" y="1922"/>
                <a:ext cx="152"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60" name="Picture 654" descr="antenna_radiation_stylized">
                <a:extLst>
                  <a:ext uri="{FF2B5EF4-FFF2-40B4-BE49-F238E27FC236}">
                    <a16:creationId xmlns:a16="http://schemas.microsoft.com/office/drawing/2014/main" id="{0A17C594-505E-6F41-AEEB-272A31DFD269}"/>
                  </a:ext>
                </a:extLst>
              </p:cNvPr>
              <p:cNvPicPr>
                <a:picLocks noChangeAspect="1" noChangeArrowheads="1"/>
              </p:cNvPicPr>
              <p:nvPr/>
            </p:nvPicPr>
            <p:blipFill>
              <a:blip r:embed="rId23">
                <a:extLst>
                  <a:ext uri="{28A0092B-C50C-407E-A947-70E740481C1C}">
                    <a14:useLocalDpi xmlns:a14="http://schemas.microsoft.com/office/drawing/2010/main" val="0"/>
                  </a:ext>
                </a:extLst>
              </a:blip>
              <a:srcRect/>
              <a:stretch>
                <a:fillRect/>
              </a:stretch>
            </p:blipFill>
            <p:spPr bwMode="auto">
              <a:xfrm>
                <a:off x="2751" y="1851"/>
                <a:ext cx="462" cy="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487" name="Group 590">
              <a:extLst>
                <a:ext uri="{FF2B5EF4-FFF2-40B4-BE49-F238E27FC236}">
                  <a16:creationId xmlns:a16="http://schemas.microsoft.com/office/drawing/2014/main" id="{B2AAF0C3-BD73-634D-B492-B7CCF9735ED5}"/>
                </a:ext>
              </a:extLst>
            </p:cNvPr>
            <p:cNvGrpSpPr>
              <a:grpSpLocks/>
            </p:cNvGrpSpPr>
            <p:nvPr/>
          </p:nvGrpSpPr>
          <p:grpSpPr bwMode="auto">
            <a:xfrm flipH="1">
              <a:off x="7773981" y="5281060"/>
              <a:ext cx="345630" cy="320302"/>
              <a:chOff x="2839" y="3501"/>
              <a:chExt cx="755" cy="803"/>
            </a:xfrm>
          </p:grpSpPr>
          <p:pic>
            <p:nvPicPr>
              <p:cNvPr id="488" name="Picture 591" descr="desktop_computer_stylized_medium">
                <a:extLst>
                  <a:ext uri="{FF2B5EF4-FFF2-40B4-BE49-F238E27FC236}">
                    <a16:creationId xmlns:a16="http://schemas.microsoft.com/office/drawing/2014/main" id="{1B000E5D-AA79-9741-93EF-69776E79DCF7}"/>
                  </a:ext>
                </a:extLst>
              </p:cNvPr>
              <p:cNvPicPr>
                <a:picLocks noChangeAspect="1" noChangeArrowheads="1"/>
              </p:cNvPicPr>
              <p:nvPr/>
            </p:nvPicPr>
            <p:blipFill>
              <a:blip r:embed="rId18"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89" name="Freeform 592">
                <a:extLst>
                  <a:ext uri="{FF2B5EF4-FFF2-40B4-BE49-F238E27FC236}">
                    <a16:creationId xmlns:a16="http://schemas.microsoft.com/office/drawing/2014/main" id="{E285DBFE-A1C0-DE49-94FA-3F8D49F9AA49}"/>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612" name="Oval 611">
              <a:extLst>
                <a:ext uri="{FF2B5EF4-FFF2-40B4-BE49-F238E27FC236}">
                  <a16:creationId xmlns:a16="http://schemas.microsoft.com/office/drawing/2014/main" id="{626C6AB3-E95B-4E45-912D-03BD50D0AB9E}"/>
                </a:ext>
              </a:extLst>
            </p:cNvPr>
            <p:cNvSpPr/>
            <p:nvPr/>
          </p:nvSpPr>
          <p:spPr>
            <a:xfrm>
              <a:off x="7689254" y="5160841"/>
              <a:ext cx="612303" cy="510069"/>
            </a:xfrm>
            <a:prstGeom prst="ellipse">
              <a:avLst/>
            </a:prstGeom>
            <a:noFill/>
            <a:ln w="285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35" name="Oval 634">
              <a:extLst>
                <a:ext uri="{FF2B5EF4-FFF2-40B4-BE49-F238E27FC236}">
                  <a16:creationId xmlns:a16="http://schemas.microsoft.com/office/drawing/2014/main" id="{78E6AF30-B350-C649-8449-B69F6002DF42}"/>
                </a:ext>
              </a:extLst>
            </p:cNvPr>
            <p:cNvSpPr/>
            <p:nvPr/>
          </p:nvSpPr>
          <p:spPr>
            <a:xfrm>
              <a:off x="7680324" y="1814171"/>
              <a:ext cx="612303" cy="510069"/>
            </a:xfrm>
            <a:prstGeom prst="ellipse">
              <a:avLst/>
            </a:prstGeom>
            <a:noFill/>
            <a:ln w="285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38" name="Oval 637">
              <a:extLst>
                <a:ext uri="{FF2B5EF4-FFF2-40B4-BE49-F238E27FC236}">
                  <a16:creationId xmlns:a16="http://schemas.microsoft.com/office/drawing/2014/main" id="{C1E7801D-A747-164C-BE12-1FDEB3DFE743}"/>
                </a:ext>
              </a:extLst>
            </p:cNvPr>
            <p:cNvSpPr/>
            <p:nvPr/>
          </p:nvSpPr>
          <p:spPr>
            <a:xfrm>
              <a:off x="9823450" y="5554772"/>
              <a:ext cx="612303" cy="510069"/>
            </a:xfrm>
            <a:prstGeom prst="ellipse">
              <a:avLst/>
            </a:prstGeom>
            <a:noFill/>
            <a:ln w="285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sp>
        <p:nvSpPr>
          <p:cNvPr id="651" name="Line 913">
            <a:extLst>
              <a:ext uri="{FF2B5EF4-FFF2-40B4-BE49-F238E27FC236}">
                <a16:creationId xmlns:a16="http://schemas.microsoft.com/office/drawing/2014/main" id="{47A3D5AF-94CC-B24F-922A-C603CC0A5A25}"/>
              </a:ext>
            </a:extLst>
          </p:cNvPr>
          <p:cNvSpPr>
            <a:spLocks noChangeShapeType="1"/>
          </p:cNvSpPr>
          <p:nvPr/>
        </p:nvSpPr>
        <p:spPr bwMode="auto">
          <a:xfrm flipH="1" flipV="1">
            <a:off x="8310623" y="5474824"/>
            <a:ext cx="1423686" cy="289367"/>
          </a:xfrm>
          <a:prstGeom prst="line">
            <a:avLst/>
          </a:prstGeom>
          <a:noFill/>
          <a:ln w="76200">
            <a:solidFill>
              <a:srgbClr val="CC0000"/>
            </a:solidFill>
            <a:round/>
            <a:headEnd type="triangle" w="med" len="me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52" name="Line 911">
            <a:extLst>
              <a:ext uri="{FF2B5EF4-FFF2-40B4-BE49-F238E27FC236}">
                <a16:creationId xmlns:a16="http://schemas.microsoft.com/office/drawing/2014/main" id="{8E6A54E5-62F1-544B-AE41-5137E62BFCE9}"/>
              </a:ext>
            </a:extLst>
          </p:cNvPr>
          <p:cNvSpPr>
            <a:spLocks noChangeShapeType="1"/>
          </p:cNvSpPr>
          <p:nvPr/>
        </p:nvSpPr>
        <p:spPr bwMode="auto">
          <a:xfrm>
            <a:off x="8370450" y="2297968"/>
            <a:ext cx="1700212" cy="3386138"/>
          </a:xfrm>
          <a:prstGeom prst="line">
            <a:avLst/>
          </a:prstGeom>
          <a:noFill/>
          <a:ln w="76200">
            <a:solidFill>
              <a:srgbClr val="CC0000"/>
            </a:solidFill>
            <a:round/>
            <a:headEnd type="triangle" w="med" len="me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54" name="Title 1">
            <a:extLst>
              <a:ext uri="{FF2B5EF4-FFF2-40B4-BE49-F238E27FC236}">
                <a16:creationId xmlns:a16="http://schemas.microsoft.com/office/drawing/2014/main" id="{EDBA5A8F-4260-B240-9E01-AE8471BDC45B}"/>
              </a:ext>
            </a:extLst>
          </p:cNvPr>
          <p:cNvSpPr>
            <a:spLocks noGrp="1"/>
          </p:cNvSpPr>
          <p:nvPr>
            <p:ph type="title"/>
          </p:nvPr>
        </p:nvSpPr>
        <p:spPr>
          <a:xfrm>
            <a:off x="798691" y="289325"/>
            <a:ext cx="10515600" cy="894622"/>
          </a:xfrm>
        </p:spPr>
        <p:txBody>
          <a:bodyPr>
            <a:normAutofit/>
          </a:bodyPr>
          <a:lstStyle/>
          <a:p>
            <a:r>
              <a:rPr lang="en-US" altLang="en-US" sz="4400" dirty="0">
                <a:ea typeface="ＭＳ Ｐゴシック" panose="020B0600070205080204" pitchFamily="34" charset="-128"/>
              </a:rPr>
              <a:t>Client-server </a:t>
            </a:r>
            <a:r>
              <a:rPr lang="en-US" altLang="en-US" dirty="0">
                <a:ea typeface="ＭＳ Ｐゴシック" panose="020B0600070205080204" pitchFamily="34" charset="-128"/>
              </a:rPr>
              <a:t>p</a:t>
            </a:r>
            <a:r>
              <a:rPr lang="en-US" altLang="en-US" sz="4400" dirty="0">
                <a:ea typeface="ＭＳ Ｐゴシック" panose="020B0600070205080204" pitchFamily="34" charset="-128"/>
              </a:rPr>
              <a:t>aradigm</a:t>
            </a:r>
            <a:endParaRPr lang="en-US" sz="4400" dirty="0"/>
          </a:p>
        </p:txBody>
      </p:sp>
      <p:sp>
        <p:nvSpPr>
          <p:cNvPr id="656" name="Content Placeholder 3">
            <a:extLst>
              <a:ext uri="{FF2B5EF4-FFF2-40B4-BE49-F238E27FC236}">
                <a16:creationId xmlns:a16="http://schemas.microsoft.com/office/drawing/2014/main" id="{97C6B0DF-3B81-1046-A02E-98C8247EB000}"/>
              </a:ext>
            </a:extLst>
          </p:cNvPr>
          <p:cNvSpPr txBox="1">
            <a:spLocks/>
          </p:cNvSpPr>
          <p:nvPr/>
        </p:nvSpPr>
        <p:spPr>
          <a:xfrm>
            <a:off x="889178" y="1260346"/>
            <a:ext cx="5968498" cy="4974698"/>
          </a:xfrm>
          <a:prstGeom prst="rect">
            <a:avLst/>
          </a:prstGeom>
        </p:spPr>
        <p:txBody>
          <a:bodyPr>
            <a:no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28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server: </a:t>
            </a:r>
          </a:p>
          <a:p>
            <a:pPr marL="466725" marR="0" lvl="0" indent="-233363" algn="l" defTabSz="914400" rtl="0" eaLnBrk="1" fontAlgn="auto" latinLnBrk="0" hangingPunct="1">
              <a:lnSpc>
                <a:spcPct val="90000"/>
              </a:lnSpc>
              <a:spcBef>
                <a:spcPts val="4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always-on host</a:t>
            </a:r>
          </a:p>
          <a:p>
            <a:pPr marL="466725" marR="0" lvl="0" indent="-233363" algn="l" defTabSz="914400" rtl="0" eaLnBrk="1" fontAlgn="auto" latinLnBrk="0" hangingPunct="1">
              <a:lnSpc>
                <a:spcPct val="90000"/>
              </a:lnSpc>
              <a:spcBef>
                <a:spcPts val="4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permanent IP address</a:t>
            </a:r>
          </a:p>
          <a:p>
            <a:pPr marL="466725" marR="0" lvl="0" indent="-233363" algn="l" defTabSz="914400" rtl="0" eaLnBrk="1" fontAlgn="auto" latinLnBrk="0" hangingPunct="1">
              <a:lnSpc>
                <a:spcPct val="90000"/>
              </a:lnSpc>
              <a:spcBef>
                <a:spcPts val="4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often in data centers, for scaling</a:t>
            </a:r>
          </a:p>
          <a:p>
            <a:pPr marL="352425" marR="0" lvl="0" indent="-222250" algn="l" defTabSz="914400" rtl="0" eaLnBrk="1" fontAlgn="auto" latinLnBrk="0" hangingPunct="1">
              <a:lnSpc>
                <a:spcPct val="90000"/>
              </a:lnSpc>
              <a:spcBef>
                <a:spcPct val="75000"/>
              </a:spcBef>
              <a:spcAft>
                <a:spcPts val="0"/>
              </a:spcAft>
              <a:buClr>
                <a:srgbClr val="0000A3"/>
              </a:buClr>
              <a:buSzTx/>
              <a:buFont typeface="Wingdings" pitchFamily="2" charset="2"/>
              <a:buNone/>
              <a:tabLst/>
              <a:defRPr/>
            </a:pPr>
            <a:r>
              <a:rPr kumimoji="0" lang="en-US" altLang="en-US" sz="28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clients:</a:t>
            </a:r>
          </a:p>
          <a:p>
            <a:pPr marL="466725" marR="0" lvl="0" indent="-233363" algn="l" defTabSz="914400" rtl="0" eaLnBrk="1" fontAlgn="auto" latinLnBrk="0" hangingPunct="1">
              <a:lnSpc>
                <a:spcPct val="90000"/>
              </a:lnSpc>
              <a:spcBef>
                <a:spcPts val="4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contact, communicate with server</a:t>
            </a:r>
          </a:p>
          <a:p>
            <a:pPr marL="466725" marR="0" lvl="0" indent="-233363" algn="l" defTabSz="914400" rtl="0" eaLnBrk="1" fontAlgn="auto" latinLnBrk="0" hangingPunct="1">
              <a:lnSpc>
                <a:spcPct val="90000"/>
              </a:lnSpc>
              <a:spcBef>
                <a:spcPts val="4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may be intermittently connected</a:t>
            </a:r>
          </a:p>
          <a:p>
            <a:pPr marL="466725" marR="0" lvl="0" indent="-233363" algn="l" defTabSz="914400" rtl="0" eaLnBrk="1" fontAlgn="auto" latinLnBrk="0" hangingPunct="1">
              <a:lnSpc>
                <a:spcPct val="90000"/>
              </a:lnSpc>
              <a:spcBef>
                <a:spcPts val="4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may have dynamic IP addresses</a:t>
            </a:r>
          </a:p>
          <a:p>
            <a:pPr marL="466725" marR="0" lvl="0" indent="-233363" algn="l" defTabSz="914400" rtl="0" eaLnBrk="1" fontAlgn="auto" latinLnBrk="0" hangingPunct="1">
              <a:lnSpc>
                <a:spcPct val="90000"/>
              </a:lnSpc>
              <a:spcBef>
                <a:spcPts val="4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do </a:t>
            </a:r>
            <a:r>
              <a:rPr kumimoji="0" lang="en-US" altLang="en-US" sz="28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not</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communicate directly with each other</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examples: HTTP, IMAP, FTP</a:t>
            </a:r>
          </a:p>
        </p:txBody>
      </p:sp>
      <p:grpSp>
        <p:nvGrpSpPr>
          <p:cNvPr id="661" name="Group 950">
            <a:extLst>
              <a:ext uri="{FF2B5EF4-FFF2-40B4-BE49-F238E27FC236}">
                <a16:creationId xmlns:a16="http://schemas.microsoft.com/office/drawing/2014/main" id="{221CDB90-F15F-3B40-BE7C-5642BDA8CF7F}"/>
              </a:ext>
            </a:extLst>
          </p:cNvPr>
          <p:cNvGrpSpPr>
            <a:grpSpLocks/>
          </p:cNvGrpSpPr>
          <p:nvPr/>
        </p:nvGrpSpPr>
        <p:grpSpPr bwMode="auto">
          <a:xfrm>
            <a:off x="10002508" y="5616400"/>
            <a:ext cx="214974" cy="403920"/>
            <a:chOff x="4140" y="429"/>
            <a:chExt cx="1425" cy="2396"/>
          </a:xfrm>
        </p:grpSpPr>
        <p:sp>
          <p:nvSpPr>
            <p:cNvPr id="662" name="Freeform 951">
              <a:extLst>
                <a:ext uri="{FF2B5EF4-FFF2-40B4-BE49-F238E27FC236}">
                  <a16:creationId xmlns:a16="http://schemas.microsoft.com/office/drawing/2014/main" id="{3F5BE32F-BF2D-5D43-A3F8-8015366B9045}"/>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63" name="Rectangle 952">
              <a:extLst>
                <a:ext uri="{FF2B5EF4-FFF2-40B4-BE49-F238E27FC236}">
                  <a16:creationId xmlns:a16="http://schemas.microsoft.com/office/drawing/2014/main" id="{74DD6C49-0B6B-3445-ABF4-46D45AE697E3}"/>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64" name="Freeform 953">
              <a:extLst>
                <a:ext uri="{FF2B5EF4-FFF2-40B4-BE49-F238E27FC236}">
                  <a16:creationId xmlns:a16="http://schemas.microsoft.com/office/drawing/2014/main" id="{20913D95-E88A-A848-9963-B3BA4505F5C8}"/>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65" name="Freeform 954">
              <a:extLst>
                <a:ext uri="{FF2B5EF4-FFF2-40B4-BE49-F238E27FC236}">
                  <a16:creationId xmlns:a16="http://schemas.microsoft.com/office/drawing/2014/main" id="{0DE93F6C-FE6F-AA44-96FD-B6D85A46DC79}"/>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66" name="Rectangle 955">
              <a:extLst>
                <a:ext uri="{FF2B5EF4-FFF2-40B4-BE49-F238E27FC236}">
                  <a16:creationId xmlns:a16="http://schemas.microsoft.com/office/drawing/2014/main" id="{529745F5-82EA-8148-9AA1-BA608BD7BE3A}"/>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667" name="Group 956">
              <a:extLst>
                <a:ext uri="{FF2B5EF4-FFF2-40B4-BE49-F238E27FC236}">
                  <a16:creationId xmlns:a16="http://schemas.microsoft.com/office/drawing/2014/main" id="{B8FB9448-22B7-FE4A-8748-ABEF4BEADF59}"/>
                </a:ext>
              </a:extLst>
            </p:cNvPr>
            <p:cNvGrpSpPr>
              <a:grpSpLocks/>
            </p:cNvGrpSpPr>
            <p:nvPr/>
          </p:nvGrpSpPr>
          <p:grpSpPr bwMode="auto">
            <a:xfrm>
              <a:off x="4749" y="668"/>
              <a:ext cx="581" cy="145"/>
              <a:chOff x="614" y="2568"/>
              <a:chExt cx="725" cy="139"/>
            </a:xfrm>
          </p:grpSpPr>
          <p:sp>
            <p:nvSpPr>
              <p:cNvPr id="692" name="AutoShape 957">
                <a:extLst>
                  <a:ext uri="{FF2B5EF4-FFF2-40B4-BE49-F238E27FC236}">
                    <a16:creationId xmlns:a16="http://schemas.microsoft.com/office/drawing/2014/main" id="{EADB5D3D-04E2-EF48-B58E-48F7BABA0BF3}"/>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93" name="AutoShape 958">
                <a:extLst>
                  <a:ext uri="{FF2B5EF4-FFF2-40B4-BE49-F238E27FC236}">
                    <a16:creationId xmlns:a16="http://schemas.microsoft.com/office/drawing/2014/main" id="{F98E41BE-EA39-754F-82C7-36D93FBD74F0}"/>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668" name="Rectangle 959">
              <a:extLst>
                <a:ext uri="{FF2B5EF4-FFF2-40B4-BE49-F238E27FC236}">
                  <a16:creationId xmlns:a16="http://schemas.microsoft.com/office/drawing/2014/main" id="{327755D1-B209-404D-9363-9EDC28F7F32F}"/>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669" name="Group 960">
              <a:extLst>
                <a:ext uri="{FF2B5EF4-FFF2-40B4-BE49-F238E27FC236}">
                  <a16:creationId xmlns:a16="http://schemas.microsoft.com/office/drawing/2014/main" id="{26E2E8A6-CFB6-044F-85B5-1DAAEA7FA1C5}"/>
                </a:ext>
              </a:extLst>
            </p:cNvPr>
            <p:cNvGrpSpPr>
              <a:grpSpLocks/>
            </p:cNvGrpSpPr>
            <p:nvPr/>
          </p:nvGrpSpPr>
          <p:grpSpPr bwMode="auto">
            <a:xfrm>
              <a:off x="4747" y="994"/>
              <a:ext cx="581" cy="134"/>
              <a:chOff x="614" y="2568"/>
              <a:chExt cx="725" cy="139"/>
            </a:xfrm>
          </p:grpSpPr>
          <p:sp>
            <p:nvSpPr>
              <p:cNvPr id="690" name="AutoShape 961">
                <a:extLst>
                  <a:ext uri="{FF2B5EF4-FFF2-40B4-BE49-F238E27FC236}">
                    <a16:creationId xmlns:a16="http://schemas.microsoft.com/office/drawing/2014/main" id="{17D69473-78FB-C74F-B4D2-8D565D3F9D82}"/>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91" name="AutoShape 962">
                <a:extLst>
                  <a:ext uri="{FF2B5EF4-FFF2-40B4-BE49-F238E27FC236}">
                    <a16:creationId xmlns:a16="http://schemas.microsoft.com/office/drawing/2014/main" id="{17A1D2AB-658B-704B-AE35-B18C119E5ACD}"/>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670" name="Rectangle 963">
              <a:extLst>
                <a:ext uri="{FF2B5EF4-FFF2-40B4-BE49-F238E27FC236}">
                  <a16:creationId xmlns:a16="http://schemas.microsoft.com/office/drawing/2014/main" id="{F2475D91-5410-684E-A143-AE723E908129}"/>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71" name="Rectangle 964">
              <a:extLst>
                <a:ext uri="{FF2B5EF4-FFF2-40B4-BE49-F238E27FC236}">
                  <a16:creationId xmlns:a16="http://schemas.microsoft.com/office/drawing/2014/main" id="{88C09684-E90D-B34B-AA01-5F070FE819B6}"/>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672" name="Group 965">
              <a:extLst>
                <a:ext uri="{FF2B5EF4-FFF2-40B4-BE49-F238E27FC236}">
                  <a16:creationId xmlns:a16="http://schemas.microsoft.com/office/drawing/2014/main" id="{8ACC4595-9F78-AF46-887A-914807075EBB}"/>
                </a:ext>
              </a:extLst>
            </p:cNvPr>
            <p:cNvGrpSpPr>
              <a:grpSpLocks/>
            </p:cNvGrpSpPr>
            <p:nvPr/>
          </p:nvGrpSpPr>
          <p:grpSpPr bwMode="auto">
            <a:xfrm>
              <a:off x="4735" y="1627"/>
              <a:ext cx="582" cy="151"/>
              <a:chOff x="614" y="2568"/>
              <a:chExt cx="725" cy="139"/>
            </a:xfrm>
          </p:grpSpPr>
          <p:sp>
            <p:nvSpPr>
              <p:cNvPr id="688" name="AutoShape 966">
                <a:extLst>
                  <a:ext uri="{FF2B5EF4-FFF2-40B4-BE49-F238E27FC236}">
                    <a16:creationId xmlns:a16="http://schemas.microsoft.com/office/drawing/2014/main" id="{0A202C7C-1909-AC47-A2CA-695CE34F55E5}"/>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89" name="AutoShape 967">
                <a:extLst>
                  <a:ext uri="{FF2B5EF4-FFF2-40B4-BE49-F238E27FC236}">
                    <a16:creationId xmlns:a16="http://schemas.microsoft.com/office/drawing/2014/main" id="{E346AA42-C439-DA48-84D9-5D4DD0ABF0F3}"/>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673" name="Freeform 968">
              <a:extLst>
                <a:ext uri="{FF2B5EF4-FFF2-40B4-BE49-F238E27FC236}">
                  <a16:creationId xmlns:a16="http://schemas.microsoft.com/office/drawing/2014/main" id="{5FD4884A-2CB1-894E-8CB9-2067C75F07CD}"/>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674" name="Group 969">
              <a:extLst>
                <a:ext uri="{FF2B5EF4-FFF2-40B4-BE49-F238E27FC236}">
                  <a16:creationId xmlns:a16="http://schemas.microsoft.com/office/drawing/2014/main" id="{B2CB40CE-804C-0948-841C-9A509EE86B26}"/>
                </a:ext>
              </a:extLst>
            </p:cNvPr>
            <p:cNvGrpSpPr>
              <a:grpSpLocks/>
            </p:cNvGrpSpPr>
            <p:nvPr/>
          </p:nvGrpSpPr>
          <p:grpSpPr bwMode="auto">
            <a:xfrm>
              <a:off x="4739" y="1327"/>
              <a:ext cx="582" cy="139"/>
              <a:chOff x="614" y="2568"/>
              <a:chExt cx="725" cy="139"/>
            </a:xfrm>
          </p:grpSpPr>
          <p:sp>
            <p:nvSpPr>
              <p:cNvPr id="686" name="AutoShape 970">
                <a:extLst>
                  <a:ext uri="{FF2B5EF4-FFF2-40B4-BE49-F238E27FC236}">
                    <a16:creationId xmlns:a16="http://schemas.microsoft.com/office/drawing/2014/main" id="{58614F2D-DA1A-F842-A886-A2F0D8C2BAFD}"/>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87" name="AutoShape 971">
                <a:extLst>
                  <a:ext uri="{FF2B5EF4-FFF2-40B4-BE49-F238E27FC236}">
                    <a16:creationId xmlns:a16="http://schemas.microsoft.com/office/drawing/2014/main" id="{8B641E3D-5D3B-2B4B-B634-292AB1DA657B}"/>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675" name="Rectangle 972">
              <a:extLst>
                <a:ext uri="{FF2B5EF4-FFF2-40B4-BE49-F238E27FC236}">
                  <a16:creationId xmlns:a16="http://schemas.microsoft.com/office/drawing/2014/main" id="{34776F72-1048-254B-9F43-F004B26E0CB6}"/>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76" name="Freeform 973">
              <a:extLst>
                <a:ext uri="{FF2B5EF4-FFF2-40B4-BE49-F238E27FC236}">
                  <a16:creationId xmlns:a16="http://schemas.microsoft.com/office/drawing/2014/main" id="{A2E37FDF-DD02-AA46-A996-DF9614588BC1}"/>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77" name="Freeform 974">
              <a:extLst>
                <a:ext uri="{FF2B5EF4-FFF2-40B4-BE49-F238E27FC236}">
                  <a16:creationId xmlns:a16="http://schemas.microsoft.com/office/drawing/2014/main" id="{5E599968-E309-0C41-A6E5-1A2E8D0D7A5B}"/>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78" name="Oval 975">
              <a:extLst>
                <a:ext uri="{FF2B5EF4-FFF2-40B4-BE49-F238E27FC236}">
                  <a16:creationId xmlns:a16="http://schemas.microsoft.com/office/drawing/2014/main" id="{8B76954B-B2F9-7644-B168-314EF4AAF24B}"/>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79" name="Freeform 976">
              <a:extLst>
                <a:ext uri="{FF2B5EF4-FFF2-40B4-BE49-F238E27FC236}">
                  <a16:creationId xmlns:a16="http://schemas.microsoft.com/office/drawing/2014/main" id="{D9EAE5CF-636D-F54A-8351-01EA3167DF7D}"/>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80" name="AutoShape 977">
              <a:extLst>
                <a:ext uri="{FF2B5EF4-FFF2-40B4-BE49-F238E27FC236}">
                  <a16:creationId xmlns:a16="http://schemas.microsoft.com/office/drawing/2014/main" id="{BA3B7F84-E639-E547-B5C6-A02DC5582948}"/>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81" name="AutoShape 978">
              <a:extLst>
                <a:ext uri="{FF2B5EF4-FFF2-40B4-BE49-F238E27FC236}">
                  <a16:creationId xmlns:a16="http://schemas.microsoft.com/office/drawing/2014/main" id="{0442B1DD-1D97-9F4D-B5C4-F5A4F4BB488D}"/>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82" name="Oval 979">
              <a:extLst>
                <a:ext uri="{FF2B5EF4-FFF2-40B4-BE49-F238E27FC236}">
                  <a16:creationId xmlns:a16="http://schemas.microsoft.com/office/drawing/2014/main" id="{EA6FE86C-D41E-1949-A3C7-77647ACF0CFF}"/>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83" name="Oval 980">
              <a:extLst>
                <a:ext uri="{FF2B5EF4-FFF2-40B4-BE49-F238E27FC236}">
                  <a16:creationId xmlns:a16="http://schemas.microsoft.com/office/drawing/2014/main" id="{38AA7182-25E5-E442-9745-7BAF64CEAA1F}"/>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dirty="0">
                <a:ln>
                  <a:noFill/>
                </a:ln>
                <a:solidFill>
                  <a:srgbClr val="FF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84" name="Oval 981">
              <a:extLst>
                <a:ext uri="{FF2B5EF4-FFF2-40B4-BE49-F238E27FC236}">
                  <a16:creationId xmlns:a16="http://schemas.microsoft.com/office/drawing/2014/main" id="{16842D0E-A2D6-0745-B8FB-E328BE5B32A9}"/>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85" name="Rectangle 982">
              <a:extLst>
                <a:ext uri="{FF2B5EF4-FFF2-40B4-BE49-F238E27FC236}">
                  <a16:creationId xmlns:a16="http://schemas.microsoft.com/office/drawing/2014/main" id="{8F08011A-E991-A946-A958-0A487EA356EF}"/>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571" name="Slide Number Placeholder 2">
            <a:extLst>
              <a:ext uri="{FF2B5EF4-FFF2-40B4-BE49-F238E27FC236}">
                <a16:creationId xmlns:a16="http://schemas.microsoft.com/office/drawing/2014/main" id="{96ECE80E-E07E-F54F-B7D9-AC2C33DC5BD2}"/>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Application Layer: 2-</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82189134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656">
                                            <p:txEl>
                                              <p:pRg st="1" end="1"/>
                                            </p:txEl>
                                          </p:spTgt>
                                        </p:tgtEl>
                                        <p:attrNameLst>
                                          <p:attrName>style.visibility</p:attrName>
                                        </p:attrNameLst>
                                      </p:cBhvr>
                                      <p:to>
                                        <p:strVal val="visible"/>
                                      </p:to>
                                    </p:set>
                                    <p:animEffect transition="in" filter="dissolve">
                                      <p:cBhvr>
                                        <p:cTn id="7" dur="500"/>
                                        <p:tgtEl>
                                          <p:spTgt spid="656">
                                            <p:txEl>
                                              <p:pRg st="1" end="1"/>
                                            </p:txEl>
                                          </p:spTgt>
                                        </p:tgtEl>
                                      </p:cBhvr>
                                    </p:animEffect>
                                  </p:childTnLst>
                                </p:cTn>
                              </p:par>
                              <p:par>
                                <p:cTn id="8" presetID="9" presetClass="entr" presetSubtype="0" fill="hold" nodeType="withEffect">
                                  <p:stCondLst>
                                    <p:cond delay="0"/>
                                  </p:stCondLst>
                                  <p:childTnLst>
                                    <p:set>
                                      <p:cBhvr>
                                        <p:cTn id="9" dur="1" fill="hold">
                                          <p:stCondLst>
                                            <p:cond delay="0"/>
                                          </p:stCondLst>
                                        </p:cTn>
                                        <p:tgtEl>
                                          <p:spTgt spid="656">
                                            <p:txEl>
                                              <p:pRg st="2" end="2"/>
                                            </p:txEl>
                                          </p:spTgt>
                                        </p:tgtEl>
                                        <p:attrNameLst>
                                          <p:attrName>style.visibility</p:attrName>
                                        </p:attrNameLst>
                                      </p:cBhvr>
                                      <p:to>
                                        <p:strVal val="visible"/>
                                      </p:to>
                                    </p:set>
                                    <p:animEffect transition="in" filter="dissolve">
                                      <p:cBhvr>
                                        <p:cTn id="10" dur="500"/>
                                        <p:tgtEl>
                                          <p:spTgt spid="656">
                                            <p:txEl>
                                              <p:pRg st="2" end="2"/>
                                            </p:txEl>
                                          </p:spTgt>
                                        </p:tgtEl>
                                      </p:cBhvr>
                                    </p:animEffect>
                                  </p:childTnLst>
                                </p:cTn>
                              </p:par>
                              <p:par>
                                <p:cTn id="11" presetID="9" presetClass="entr" presetSubtype="0" fill="hold" nodeType="withEffect">
                                  <p:stCondLst>
                                    <p:cond delay="0"/>
                                  </p:stCondLst>
                                  <p:childTnLst>
                                    <p:set>
                                      <p:cBhvr>
                                        <p:cTn id="12" dur="1" fill="hold">
                                          <p:stCondLst>
                                            <p:cond delay="0"/>
                                          </p:stCondLst>
                                        </p:cTn>
                                        <p:tgtEl>
                                          <p:spTgt spid="656">
                                            <p:txEl>
                                              <p:pRg st="3" end="3"/>
                                            </p:txEl>
                                          </p:spTgt>
                                        </p:tgtEl>
                                        <p:attrNameLst>
                                          <p:attrName>style.visibility</p:attrName>
                                        </p:attrNameLst>
                                      </p:cBhvr>
                                      <p:to>
                                        <p:strVal val="visible"/>
                                      </p:to>
                                    </p:set>
                                    <p:animEffect transition="in" filter="dissolve">
                                      <p:cBhvr>
                                        <p:cTn id="13" dur="500"/>
                                        <p:tgtEl>
                                          <p:spTgt spid="656">
                                            <p:txEl>
                                              <p:pRg st="3" end="3"/>
                                            </p:txEl>
                                          </p:spTgt>
                                        </p:tgtEl>
                                      </p:cBhvr>
                                    </p:animEffect>
                                  </p:childTnLst>
                                </p:cTn>
                              </p:par>
                            </p:childTnLst>
                          </p:cTn>
                        </p:par>
                      </p:childTnLst>
                    </p:cTn>
                  </p:par>
                  <p:par>
                    <p:cTn id="14" fill="hold">
                      <p:stCondLst>
                        <p:cond delay="indefinite"/>
                      </p:stCondLst>
                      <p:childTnLst>
                        <p:par>
                          <p:cTn id="15" fill="hold">
                            <p:stCondLst>
                              <p:cond delay="0"/>
                            </p:stCondLst>
                            <p:childTnLst>
                              <p:par>
                                <p:cTn id="16" presetID="9" presetClass="entr" presetSubtype="0" fill="hold" nodeType="clickEffect">
                                  <p:stCondLst>
                                    <p:cond delay="0"/>
                                  </p:stCondLst>
                                  <p:childTnLst>
                                    <p:set>
                                      <p:cBhvr>
                                        <p:cTn id="17" dur="1" fill="hold">
                                          <p:stCondLst>
                                            <p:cond delay="0"/>
                                          </p:stCondLst>
                                        </p:cTn>
                                        <p:tgtEl>
                                          <p:spTgt spid="656">
                                            <p:txEl>
                                              <p:pRg st="5" end="5"/>
                                            </p:txEl>
                                          </p:spTgt>
                                        </p:tgtEl>
                                        <p:attrNameLst>
                                          <p:attrName>style.visibility</p:attrName>
                                        </p:attrNameLst>
                                      </p:cBhvr>
                                      <p:to>
                                        <p:strVal val="visible"/>
                                      </p:to>
                                    </p:set>
                                    <p:animEffect transition="in" filter="dissolve">
                                      <p:cBhvr>
                                        <p:cTn id="18" dur="500"/>
                                        <p:tgtEl>
                                          <p:spTgt spid="656">
                                            <p:txEl>
                                              <p:pRg st="5" end="5"/>
                                            </p:txEl>
                                          </p:spTgt>
                                        </p:tgtEl>
                                      </p:cBhvr>
                                    </p:animEffect>
                                  </p:childTnLst>
                                </p:cTn>
                              </p:par>
                              <p:par>
                                <p:cTn id="19" presetID="9" presetClass="entr" presetSubtype="0" fill="hold" nodeType="withEffect">
                                  <p:stCondLst>
                                    <p:cond delay="0"/>
                                  </p:stCondLst>
                                  <p:childTnLst>
                                    <p:set>
                                      <p:cBhvr>
                                        <p:cTn id="20" dur="1" fill="hold">
                                          <p:stCondLst>
                                            <p:cond delay="0"/>
                                          </p:stCondLst>
                                        </p:cTn>
                                        <p:tgtEl>
                                          <p:spTgt spid="656">
                                            <p:txEl>
                                              <p:pRg st="6" end="6"/>
                                            </p:txEl>
                                          </p:spTgt>
                                        </p:tgtEl>
                                        <p:attrNameLst>
                                          <p:attrName>style.visibility</p:attrName>
                                        </p:attrNameLst>
                                      </p:cBhvr>
                                      <p:to>
                                        <p:strVal val="visible"/>
                                      </p:to>
                                    </p:set>
                                    <p:animEffect transition="in" filter="dissolve">
                                      <p:cBhvr>
                                        <p:cTn id="21" dur="500"/>
                                        <p:tgtEl>
                                          <p:spTgt spid="656">
                                            <p:txEl>
                                              <p:pRg st="6" end="6"/>
                                            </p:txEl>
                                          </p:spTgt>
                                        </p:tgtEl>
                                      </p:cBhvr>
                                    </p:animEffect>
                                  </p:childTnLst>
                                </p:cTn>
                              </p:par>
                              <p:par>
                                <p:cTn id="22" presetID="9" presetClass="entr" presetSubtype="0" fill="hold" nodeType="withEffect">
                                  <p:stCondLst>
                                    <p:cond delay="0"/>
                                  </p:stCondLst>
                                  <p:childTnLst>
                                    <p:set>
                                      <p:cBhvr>
                                        <p:cTn id="23" dur="1" fill="hold">
                                          <p:stCondLst>
                                            <p:cond delay="0"/>
                                          </p:stCondLst>
                                        </p:cTn>
                                        <p:tgtEl>
                                          <p:spTgt spid="656">
                                            <p:txEl>
                                              <p:pRg st="7" end="7"/>
                                            </p:txEl>
                                          </p:spTgt>
                                        </p:tgtEl>
                                        <p:attrNameLst>
                                          <p:attrName>style.visibility</p:attrName>
                                        </p:attrNameLst>
                                      </p:cBhvr>
                                      <p:to>
                                        <p:strVal val="visible"/>
                                      </p:to>
                                    </p:set>
                                    <p:animEffect transition="in" filter="dissolve">
                                      <p:cBhvr>
                                        <p:cTn id="24" dur="500"/>
                                        <p:tgtEl>
                                          <p:spTgt spid="656">
                                            <p:txEl>
                                              <p:pRg st="7" end="7"/>
                                            </p:txEl>
                                          </p:spTgt>
                                        </p:tgtEl>
                                      </p:cBhvr>
                                    </p:animEffect>
                                  </p:childTnLst>
                                </p:cTn>
                              </p:par>
                              <p:par>
                                <p:cTn id="25" presetID="9" presetClass="entr" presetSubtype="0" fill="hold" nodeType="withEffect">
                                  <p:stCondLst>
                                    <p:cond delay="0"/>
                                  </p:stCondLst>
                                  <p:childTnLst>
                                    <p:set>
                                      <p:cBhvr>
                                        <p:cTn id="26" dur="1" fill="hold">
                                          <p:stCondLst>
                                            <p:cond delay="0"/>
                                          </p:stCondLst>
                                        </p:cTn>
                                        <p:tgtEl>
                                          <p:spTgt spid="656">
                                            <p:txEl>
                                              <p:pRg st="8" end="8"/>
                                            </p:txEl>
                                          </p:spTgt>
                                        </p:tgtEl>
                                        <p:attrNameLst>
                                          <p:attrName>style.visibility</p:attrName>
                                        </p:attrNameLst>
                                      </p:cBhvr>
                                      <p:to>
                                        <p:strVal val="visible"/>
                                      </p:to>
                                    </p:set>
                                    <p:animEffect transition="in" filter="dissolve">
                                      <p:cBhvr>
                                        <p:cTn id="27" dur="500"/>
                                        <p:tgtEl>
                                          <p:spTgt spid="656">
                                            <p:txEl>
                                              <p:pRg st="8" end="8"/>
                                            </p:txEl>
                                          </p:spTgt>
                                        </p:tgtEl>
                                      </p:cBhvr>
                                    </p:animEffect>
                                  </p:childTnLst>
                                </p:cTn>
                              </p:par>
                              <p:par>
                                <p:cTn id="28" presetID="9" presetClass="entr" presetSubtype="0" fill="hold" nodeType="withEffect">
                                  <p:stCondLst>
                                    <p:cond delay="0"/>
                                  </p:stCondLst>
                                  <p:childTnLst>
                                    <p:set>
                                      <p:cBhvr>
                                        <p:cTn id="29" dur="1" fill="hold">
                                          <p:stCondLst>
                                            <p:cond delay="0"/>
                                          </p:stCondLst>
                                        </p:cTn>
                                        <p:tgtEl>
                                          <p:spTgt spid="656">
                                            <p:txEl>
                                              <p:pRg st="9" end="9"/>
                                            </p:txEl>
                                          </p:spTgt>
                                        </p:tgtEl>
                                        <p:attrNameLst>
                                          <p:attrName>style.visibility</p:attrName>
                                        </p:attrNameLst>
                                      </p:cBhvr>
                                      <p:to>
                                        <p:strVal val="visible"/>
                                      </p:to>
                                    </p:set>
                                    <p:animEffect transition="in" filter="dissolve">
                                      <p:cBhvr>
                                        <p:cTn id="30" dur="500"/>
                                        <p:tgtEl>
                                          <p:spTgt spid="656">
                                            <p:txEl>
                                              <p:pRg st="9" end="9"/>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289325"/>
            <a:ext cx="10515600" cy="894622"/>
          </a:xfrm>
        </p:spPr>
        <p:txBody>
          <a:bodyPr>
            <a:normAutofit/>
          </a:bodyPr>
          <a:lstStyle/>
          <a:p>
            <a:r>
              <a:rPr lang="en-US" altLang="en-US" sz="4400" dirty="0">
                <a:ea typeface="ＭＳ Ｐゴシック" panose="020B0600070205080204" pitchFamily="34" charset="-128"/>
                <a:cs typeface="Calibri" panose="020F0502020204030204" pitchFamily="34" charset="0"/>
              </a:rPr>
              <a:t>SMTP: observations</a:t>
            </a:r>
            <a:endParaRPr lang="en-US" sz="4400" dirty="0">
              <a:cs typeface="Calibri" panose="020F0502020204030204" pitchFamily="34" charset="0"/>
            </a:endParaRPr>
          </a:p>
        </p:txBody>
      </p:sp>
      <p:sp>
        <p:nvSpPr>
          <p:cNvPr id="8" name="Rectangle 3">
            <a:extLst>
              <a:ext uri="{FF2B5EF4-FFF2-40B4-BE49-F238E27FC236}">
                <a16:creationId xmlns:a16="http://schemas.microsoft.com/office/drawing/2014/main" id="{E677454B-F21D-4441-9BDE-50D84F4D93FA}"/>
              </a:ext>
            </a:extLst>
          </p:cNvPr>
          <p:cNvSpPr txBox="1">
            <a:spLocks noChangeArrowheads="1"/>
          </p:cNvSpPr>
          <p:nvPr/>
        </p:nvSpPr>
        <p:spPr>
          <a:xfrm>
            <a:off x="7119664" y="1518446"/>
            <a:ext cx="4194627" cy="4648200"/>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SMTP uses persistent connections</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SMTP requires message (header &amp; body) to be in 7-bit ASCII</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SMTP server uses CRLF.CRLF to determine end of message</a:t>
            </a:r>
          </a:p>
        </p:txBody>
      </p:sp>
      <p:sp>
        <p:nvSpPr>
          <p:cNvPr id="10" name="Rectangle 4">
            <a:extLst>
              <a:ext uri="{FF2B5EF4-FFF2-40B4-BE49-F238E27FC236}">
                <a16:creationId xmlns:a16="http://schemas.microsoft.com/office/drawing/2014/main" id="{3E733DCA-2522-E341-8697-49ADE10A3FA3}"/>
              </a:ext>
            </a:extLst>
          </p:cNvPr>
          <p:cNvSpPr txBox="1">
            <a:spLocks noChangeArrowheads="1"/>
          </p:cNvSpPr>
          <p:nvPr/>
        </p:nvSpPr>
        <p:spPr>
          <a:xfrm>
            <a:off x="651330" y="1460390"/>
            <a:ext cx="6183084" cy="4648200"/>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2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comparison with HTTP:</a:t>
            </a:r>
          </a:p>
          <a:p>
            <a:pPr marL="576263" marR="0" lvl="0" indent="-317500" algn="l" defTabSz="914400" rtl="0" eaLnBrk="1" fontAlgn="auto" latinLnBrk="0" hangingPunct="1">
              <a:lnSpc>
                <a:spcPct val="90000"/>
              </a:lnSpc>
              <a:spcBef>
                <a:spcPct val="50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HTTP: client pull</a:t>
            </a:r>
          </a:p>
          <a:p>
            <a:pPr marL="576263" marR="0" lvl="0" indent="-317500" algn="l" defTabSz="914400" rtl="0" eaLnBrk="1" fontAlgn="auto" latinLnBrk="0" hangingPunct="1">
              <a:lnSpc>
                <a:spcPct val="90000"/>
              </a:lnSpc>
              <a:spcBef>
                <a:spcPts val="1000"/>
              </a:spcBef>
              <a:spcAft>
                <a:spcPct val="5000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SMTP: client push</a:t>
            </a:r>
          </a:p>
          <a:p>
            <a:pPr marL="576263" marR="0" lvl="0" indent="-317500" algn="l" defTabSz="914400" rtl="0" eaLnBrk="1" fontAlgn="auto" latinLnBrk="0" hangingPunct="1">
              <a:lnSpc>
                <a:spcPct val="90000"/>
              </a:lnSpc>
              <a:spcBef>
                <a:spcPts val="1000"/>
              </a:spcBef>
              <a:spcAft>
                <a:spcPct val="5000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both have ASCII command/response interaction, status codes</a:t>
            </a:r>
          </a:p>
          <a:p>
            <a:pPr marL="576263" marR="0" lvl="0" indent="-31750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HTTP: each object encapsulated in its own response message</a:t>
            </a:r>
          </a:p>
          <a:p>
            <a:pPr marL="576263" marR="0" lvl="0" indent="-31750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SMTP: multiple objects sent in multipart message</a:t>
            </a:r>
          </a:p>
        </p:txBody>
      </p:sp>
      <p:sp>
        <p:nvSpPr>
          <p:cNvPr id="5" name="Slide Number Placeholder 2">
            <a:extLst>
              <a:ext uri="{FF2B5EF4-FFF2-40B4-BE49-F238E27FC236}">
                <a16:creationId xmlns:a16="http://schemas.microsoft.com/office/drawing/2014/main" id="{80E309B1-D180-4349-82CA-F509C53B0F79}"/>
              </a:ext>
            </a:extLst>
          </p:cNvPr>
          <p:cNvSpPr>
            <a:spLocks noGrp="1"/>
          </p:cNvSpPr>
          <p:nvPr>
            <p:ph type="sldNum" sz="quarter" idx="4"/>
          </p:nvPr>
        </p:nvSpPr>
        <p:spPr>
          <a:xfrm>
            <a:off x="9219616" y="6443089"/>
            <a:ext cx="2743200" cy="365125"/>
          </a:xfrm>
        </p:spPr>
        <p:txBody>
          <a:bodyPr/>
          <a:lstStyle/>
          <a:p>
            <a:r>
              <a:rPr lang="en-US" dirty="0"/>
              <a:t>Application Layer: 2-</a:t>
            </a:r>
            <a:fld id="{C4204591-24BD-A542-B9D5-F8D8A88D2FEE}" type="slidenum">
              <a:rPr lang="en-US" smtClean="0"/>
              <a:pPr/>
              <a:t>60</a:t>
            </a:fld>
            <a:endParaRPr lang="en-US" dirty="0"/>
          </a:p>
        </p:txBody>
      </p:sp>
    </p:spTree>
    <p:extLst>
      <p:ext uri="{BB962C8B-B14F-4D97-AF65-F5344CB8AC3E}">
        <p14:creationId xmlns:p14="http://schemas.microsoft.com/office/powerpoint/2010/main" val="16175498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10">
                                            <p:txEl>
                                              <p:pRg st="3" end="3"/>
                                            </p:txEl>
                                          </p:spTgt>
                                        </p:tgtEl>
                                        <p:attrNameLst>
                                          <p:attrName>style.visibility</p:attrName>
                                        </p:attrNameLst>
                                      </p:cBhvr>
                                      <p:to>
                                        <p:strVal val="visible"/>
                                      </p:to>
                                    </p:set>
                                    <p:animEffect transition="in" filter="dissolve">
                                      <p:cBhvr>
                                        <p:cTn id="7" dur="500"/>
                                        <p:tgtEl>
                                          <p:spTgt spid="10">
                                            <p:txEl>
                                              <p:pRg st="3" end="3"/>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10">
                                            <p:txEl>
                                              <p:pRg st="4" end="4"/>
                                            </p:txEl>
                                          </p:spTgt>
                                        </p:tgtEl>
                                        <p:attrNameLst>
                                          <p:attrName>style.visibility</p:attrName>
                                        </p:attrNameLst>
                                      </p:cBhvr>
                                      <p:to>
                                        <p:strVal val="visible"/>
                                      </p:to>
                                    </p:set>
                                    <p:animEffect transition="in" filter="dissolve">
                                      <p:cBhvr>
                                        <p:cTn id="12" dur="500"/>
                                        <p:tgtEl>
                                          <p:spTgt spid="10">
                                            <p:txEl>
                                              <p:pRg st="4" end="4"/>
                                            </p:txEl>
                                          </p:spTgt>
                                        </p:tgtEl>
                                      </p:cBhvr>
                                    </p:animEffect>
                                  </p:childTnLst>
                                </p:cTn>
                              </p:par>
                              <p:par>
                                <p:cTn id="13" presetID="9" presetClass="entr" presetSubtype="0" fill="hold" nodeType="withEffect">
                                  <p:stCondLst>
                                    <p:cond delay="0"/>
                                  </p:stCondLst>
                                  <p:childTnLst>
                                    <p:set>
                                      <p:cBhvr>
                                        <p:cTn id="14" dur="1" fill="hold">
                                          <p:stCondLst>
                                            <p:cond delay="0"/>
                                          </p:stCondLst>
                                        </p:cTn>
                                        <p:tgtEl>
                                          <p:spTgt spid="10">
                                            <p:txEl>
                                              <p:pRg st="5" end="5"/>
                                            </p:txEl>
                                          </p:spTgt>
                                        </p:tgtEl>
                                        <p:attrNameLst>
                                          <p:attrName>style.visibility</p:attrName>
                                        </p:attrNameLst>
                                      </p:cBhvr>
                                      <p:to>
                                        <p:strVal val="visible"/>
                                      </p:to>
                                    </p:set>
                                    <p:animEffect transition="in" filter="dissolve">
                                      <p:cBhvr>
                                        <p:cTn id="15" dur="500"/>
                                        <p:tgtEl>
                                          <p:spTgt spid="10">
                                            <p:txEl>
                                              <p:pRg st="5" end="5"/>
                                            </p:txEl>
                                          </p:spTgt>
                                        </p:tgtEl>
                                      </p:cBhvr>
                                    </p:animEffect>
                                  </p:childTnLst>
                                </p:cTn>
                              </p:par>
                            </p:childTnLst>
                          </p:cTn>
                        </p:par>
                      </p:childTnLst>
                    </p:cTn>
                  </p:par>
                  <p:par>
                    <p:cTn id="16" fill="hold">
                      <p:stCondLst>
                        <p:cond delay="indefinite"/>
                      </p:stCondLst>
                      <p:childTnLst>
                        <p:par>
                          <p:cTn id="17" fill="hold">
                            <p:stCondLst>
                              <p:cond delay="0"/>
                            </p:stCondLst>
                            <p:childTnLst>
                              <p:par>
                                <p:cTn id="18" presetID="9" presetClass="entr" presetSubtype="0" fill="hold" nodeType="clickEffect">
                                  <p:stCondLst>
                                    <p:cond delay="0"/>
                                  </p:stCondLst>
                                  <p:childTnLst>
                                    <p:set>
                                      <p:cBhvr>
                                        <p:cTn id="19" dur="1" fill="hold">
                                          <p:stCondLst>
                                            <p:cond delay="0"/>
                                          </p:stCondLst>
                                        </p:cTn>
                                        <p:tgtEl>
                                          <p:spTgt spid="8">
                                            <p:txEl>
                                              <p:pRg st="0" end="0"/>
                                            </p:txEl>
                                          </p:spTgt>
                                        </p:tgtEl>
                                        <p:attrNameLst>
                                          <p:attrName>style.visibility</p:attrName>
                                        </p:attrNameLst>
                                      </p:cBhvr>
                                      <p:to>
                                        <p:strVal val="visible"/>
                                      </p:to>
                                    </p:set>
                                    <p:animEffect transition="in" filter="dissolve">
                                      <p:cBhvr>
                                        <p:cTn id="20" dur="500"/>
                                        <p:tgtEl>
                                          <p:spTgt spid="8">
                                            <p:txEl>
                                              <p:pRg st="0" end="0"/>
                                            </p:txEl>
                                          </p:spTgt>
                                        </p:tgtEl>
                                      </p:cBhvr>
                                    </p:animEffect>
                                  </p:childTnLst>
                                </p:cTn>
                              </p:par>
                              <p:par>
                                <p:cTn id="21" presetID="9" presetClass="entr" presetSubtype="0" fill="hold" nodeType="withEffect">
                                  <p:stCondLst>
                                    <p:cond delay="0"/>
                                  </p:stCondLst>
                                  <p:childTnLst>
                                    <p:set>
                                      <p:cBhvr>
                                        <p:cTn id="22" dur="1" fill="hold">
                                          <p:stCondLst>
                                            <p:cond delay="0"/>
                                          </p:stCondLst>
                                        </p:cTn>
                                        <p:tgtEl>
                                          <p:spTgt spid="8">
                                            <p:txEl>
                                              <p:pRg st="1" end="1"/>
                                            </p:txEl>
                                          </p:spTgt>
                                        </p:tgtEl>
                                        <p:attrNameLst>
                                          <p:attrName>style.visibility</p:attrName>
                                        </p:attrNameLst>
                                      </p:cBhvr>
                                      <p:to>
                                        <p:strVal val="visible"/>
                                      </p:to>
                                    </p:set>
                                    <p:animEffect transition="in" filter="dissolve">
                                      <p:cBhvr>
                                        <p:cTn id="23" dur="500"/>
                                        <p:tgtEl>
                                          <p:spTgt spid="8">
                                            <p:txEl>
                                              <p:pRg st="1" end="1"/>
                                            </p:txEl>
                                          </p:spTgt>
                                        </p:tgtEl>
                                      </p:cBhvr>
                                    </p:animEffect>
                                  </p:childTnLst>
                                </p:cTn>
                              </p:par>
                              <p:par>
                                <p:cTn id="24" presetID="9" presetClass="entr" presetSubtype="0" fill="hold" nodeType="withEffect">
                                  <p:stCondLst>
                                    <p:cond delay="0"/>
                                  </p:stCondLst>
                                  <p:childTnLst>
                                    <p:set>
                                      <p:cBhvr>
                                        <p:cTn id="25" dur="1" fill="hold">
                                          <p:stCondLst>
                                            <p:cond delay="0"/>
                                          </p:stCondLst>
                                        </p:cTn>
                                        <p:tgtEl>
                                          <p:spTgt spid="8">
                                            <p:txEl>
                                              <p:pRg st="2" end="2"/>
                                            </p:txEl>
                                          </p:spTgt>
                                        </p:tgtEl>
                                        <p:attrNameLst>
                                          <p:attrName>style.visibility</p:attrName>
                                        </p:attrNameLst>
                                      </p:cBhvr>
                                      <p:to>
                                        <p:strVal val="visible"/>
                                      </p:to>
                                    </p:set>
                                    <p:animEffect transition="in" filter="dissolve">
                                      <p:cBhvr>
                                        <p:cTn id="26" dur="500"/>
                                        <p:tgtEl>
                                          <p:spTgt spid="8">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289325"/>
            <a:ext cx="10515600" cy="894622"/>
          </a:xfrm>
        </p:spPr>
        <p:txBody>
          <a:bodyPr>
            <a:normAutofit/>
          </a:bodyPr>
          <a:lstStyle/>
          <a:p>
            <a:r>
              <a:rPr lang="en-US" altLang="en-US" sz="4400" dirty="0">
                <a:ea typeface="ＭＳ Ｐゴシック" panose="020B0600070205080204" pitchFamily="34" charset="-128"/>
                <a:cs typeface="Calibri" panose="020F0502020204030204" pitchFamily="34" charset="0"/>
              </a:rPr>
              <a:t>Mail message format</a:t>
            </a:r>
            <a:endParaRPr lang="en-US" sz="4400" dirty="0">
              <a:cs typeface="Calibri" panose="020F0502020204030204" pitchFamily="34" charset="0"/>
            </a:endParaRPr>
          </a:p>
        </p:txBody>
      </p:sp>
      <p:sp>
        <p:nvSpPr>
          <p:cNvPr id="6" name="Rectangle 3">
            <a:extLst>
              <a:ext uri="{FF2B5EF4-FFF2-40B4-BE49-F238E27FC236}">
                <a16:creationId xmlns:a16="http://schemas.microsoft.com/office/drawing/2014/main" id="{81957B58-E235-B248-9DD8-EB83AEA89A77}"/>
              </a:ext>
            </a:extLst>
          </p:cNvPr>
          <p:cNvSpPr txBox="1">
            <a:spLocks noChangeArrowheads="1"/>
          </p:cNvSpPr>
          <p:nvPr/>
        </p:nvSpPr>
        <p:spPr>
          <a:xfrm>
            <a:off x="819954" y="1518446"/>
            <a:ext cx="10701485" cy="1856521"/>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4288"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SMTP: protocol for exchanging e-mail messages, defined in RFC 5321 (like RFC 7231 defines HTTP)</a:t>
            </a:r>
          </a:p>
          <a:p>
            <a:pPr marL="14288"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RFC 2822 defines </a:t>
            </a:r>
            <a:r>
              <a:rPr kumimoji="0" lang="en-US" altLang="en-US" sz="28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syntax</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for e-mail message itself (like HTML defines syntax for web documents)</a:t>
            </a:r>
          </a:p>
        </p:txBody>
      </p:sp>
      <p:sp>
        <p:nvSpPr>
          <p:cNvPr id="17" name="Rectangle 5">
            <a:extLst>
              <a:ext uri="{FF2B5EF4-FFF2-40B4-BE49-F238E27FC236}">
                <a16:creationId xmlns:a16="http://schemas.microsoft.com/office/drawing/2014/main" id="{90AB71C4-0C4F-CA48-A7D0-41E1DC5A2390}"/>
              </a:ext>
            </a:extLst>
          </p:cNvPr>
          <p:cNvSpPr>
            <a:spLocks noChangeArrowheads="1"/>
          </p:cNvSpPr>
          <p:nvPr/>
        </p:nvSpPr>
        <p:spPr bwMode="auto">
          <a:xfrm>
            <a:off x="8111539" y="3317071"/>
            <a:ext cx="2832100" cy="431800"/>
          </a:xfrm>
          <a:prstGeom prst="rect">
            <a:avLst/>
          </a:prstGeom>
          <a:solidFill>
            <a:srgbClr val="00CC9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400" b="0" i="0" u="none" strike="noStrike" kern="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n-cs"/>
              </a:rPr>
              <a:t>header</a:t>
            </a:r>
          </a:p>
        </p:txBody>
      </p:sp>
      <p:sp>
        <p:nvSpPr>
          <p:cNvPr id="18" name="Rectangle 7">
            <a:extLst>
              <a:ext uri="{FF2B5EF4-FFF2-40B4-BE49-F238E27FC236}">
                <a16:creationId xmlns:a16="http://schemas.microsoft.com/office/drawing/2014/main" id="{CDEC6892-2B97-054E-BBD0-0613AB2823BD}"/>
              </a:ext>
            </a:extLst>
          </p:cNvPr>
          <p:cNvSpPr>
            <a:spLocks noChangeArrowheads="1"/>
          </p:cNvSpPr>
          <p:nvPr/>
        </p:nvSpPr>
        <p:spPr bwMode="auto">
          <a:xfrm>
            <a:off x="8111539" y="4129871"/>
            <a:ext cx="2832100" cy="1739900"/>
          </a:xfrm>
          <a:prstGeom prst="rect">
            <a:avLst/>
          </a:prstGeom>
          <a:solidFill>
            <a:srgbClr val="3333CC"/>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400" b="0" i="0" u="none" strike="noStrike" kern="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n-cs"/>
              </a:rPr>
              <a:t>body</a:t>
            </a:r>
          </a:p>
        </p:txBody>
      </p:sp>
      <p:sp>
        <p:nvSpPr>
          <p:cNvPr id="19" name="Rectangle 9">
            <a:extLst>
              <a:ext uri="{FF2B5EF4-FFF2-40B4-BE49-F238E27FC236}">
                <a16:creationId xmlns:a16="http://schemas.microsoft.com/office/drawing/2014/main" id="{C0E3FED1-4363-5F4D-B639-F7151E3E3FAF}"/>
              </a:ext>
            </a:extLst>
          </p:cNvPr>
          <p:cNvSpPr>
            <a:spLocks noChangeArrowheads="1"/>
          </p:cNvSpPr>
          <p:nvPr/>
        </p:nvSpPr>
        <p:spPr bwMode="auto">
          <a:xfrm>
            <a:off x="7908339" y="3202771"/>
            <a:ext cx="3238500" cy="3073400"/>
          </a:xfrm>
          <a:prstGeom prst="rect">
            <a:avLst/>
          </a:prstGeom>
          <a:noFill/>
          <a:ln w="1270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 name="Line 11">
            <a:extLst>
              <a:ext uri="{FF2B5EF4-FFF2-40B4-BE49-F238E27FC236}">
                <a16:creationId xmlns:a16="http://schemas.microsoft.com/office/drawing/2014/main" id="{86B4C984-46A5-C043-8ED7-4BFCACE5EF20}"/>
              </a:ext>
            </a:extLst>
          </p:cNvPr>
          <p:cNvSpPr>
            <a:spLocks noChangeShapeType="1"/>
          </p:cNvSpPr>
          <p:nvPr/>
        </p:nvSpPr>
        <p:spPr bwMode="auto">
          <a:xfrm flipV="1">
            <a:off x="1567314" y="5094521"/>
            <a:ext cx="6544225" cy="812792"/>
          </a:xfrm>
          <a:prstGeom prst="line">
            <a:avLst/>
          </a:prstGeom>
          <a:noFill/>
          <a:ln w="19050">
            <a:solidFill>
              <a:srgbClr val="FF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r>
              <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a:t>
            </a:r>
          </a:p>
        </p:txBody>
      </p:sp>
      <p:sp>
        <p:nvSpPr>
          <p:cNvPr id="22" name="Text Box 13">
            <a:extLst>
              <a:ext uri="{FF2B5EF4-FFF2-40B4-BE49-F238E27FC236}">
                <a16:creationId xmlns:a16="http://schemas.microsoft.com/office/drawing/2014/main" id="{C5431D6F-96A3-734C-8517-99FCE98FAD76}"/>
              </a:ext>
            </a:extLst>
          </p:cNvPr>
          <p:cNvSpPr txBox="1">
            <a:spLocks noChangeArrowheads="1"/>
          </p:cNvSpPr>
          <p:nvPr/>
        </p:nvSpPr>
        <p:spPr bwMode="auto">
          <a:xfrm>
            <a:off x="11272252" y="3537734"/>
            <a:ext cx="792162"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blank</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line</a:t>
            </a:r>
          </a:p>
        </p:txBody>
      </p:sp>
      <p:sp>
        <p:nvSpPr>
          <p:cNvPr id="23" name="Line 14">
            <a:extLst>
              <a:ext uri="{FF2B5EF4-FFF2-40B4-BE49-F238E27FC236}">
                <a16:creationId xmlns:a16="http://schemas.microsoft.com/office/drawing/2014/main" id="{EC853BB6-31B4-4243-A729-4094617E6DF8}"/>
              </a:ext>
            </a:extLst>
          </p:cNvPr>
          <p:cNvSpPr>
            <a:spLocks noChangeShapeType="1"/>
          </p:cNvSpPr>
          <p:nvPr/>
        </p:nvSpPr>
        <p:spPr bwMode="auto">
          <a:xfrm flipH="1">
            <a:off x="10384839" y="3977471"/>
            <a:ext cx="965200" cy="0"/>
          </a:xfrm>
          <a:prstGeom prst="line">
            <a:avLst/>
          </a:prstGeom>
          <a:noFill/>
          <a:ln w="19050">
            <a:solidFill>
              <a:srgbClr val="FF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4" name="Straight Arrow Connector 3">
            <a:extLst>
              <a:ext uri="{FF2B5EF4-FFF2-40B4-BE49-F238E27FC236}">
                <a16:creationId xmlns:a16="http://schemas.microsoft.com/office/drawing/2014/main" id="{18B4D68C-13CF-8640-BB04-F138B198C88E}"/>
              </a:ext>
            </a:extLst>
          </p:cNvPr>
          <p:cNvCxnSpPr>
            <a:cxnSpLocks/>
          </p:cNvCxnSpPr>
          <p:nvPr/>
        </p:nvCxnSpPr>
        <p:spPr>
          <a:xfrm>
            <a:off x="3614057" y="3531161"/>
            <a:ext cx="4424912" cy="0"/>
          </a:xfrm>
          <a:prstGeom prst="straightConnector1">
            <a:avLst/>
          </a:prstGeom>
          <a:ln w="12700">
            <a:solidFill>
              <a:srgbClr val="FF0000"/>
            </a:solidFill>
            <a:tailEnd type="triangle"/>
          </a:ln>
        </p:spPr>
        <p:style>
          <a:lnRef idx="1">
            <a:schemeClr val="accent1"/>
          </a:lnRef>
          <a:fillRef idx="0">
            <a:schemeClr val="accent1"/>
          </a:fillRef>
          <a:effectRef idx="0">
            <a:schemeClr val="accent1"/>
          </a:effectRef>
          <a:fontRef idx="minor">
            <a:schemeClr val="tx1"/>
          </a:fontRef>
        </p:style>
      </p:cxnSp>
      <p:sp>
        <p:nvSpPr>
          <p:cNvPr id="12" name="Rectangle 3">
            <a:extLst>
              <a:ext uri="{FF2B5EF4-FFF2-40B4-BE49-F238E27FC236}">
                <a16:creationId xmlns:a16="http://schemas.microsoft.com/office/drawing/2014/main" id="{70542D48-C74E-9945-A7DE-1939CC0DD67B}"/>
              </a:ext>
            </a:extLst>
          </p:cNvPr>
          <p:cNvSpPr txBox="1">
            <a:spLocks noChangeArrowheads="1"/>
          </p:cNvSpPr>
          <p:nvPr/>
        </p:nvSpPr>
        <p:spPr>
          <a:xfrm>
            <a:off x="889227" y="3300140"/>
            <a:ext cx="6379126" cy="3034158"/>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46075" marR="0" lvl="0" indent="-21748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header lines, e.g.,</a:t>
            </a:r>
          </a:p>
          <a:p>
            <a:pPr marL="635000" marR="0" lvl="1" indent="-223838"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To:</a:t>
            </a:r>
          </a:p>
          <a:p>
            <a:pPr marL="635000" marR="0" lvl="1" indent="-223838"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From:</a:t>
            </a:r>
          </a:p>
          <a:p>
            <a:pPr marL="635000" marR="0" lvl="1" indent="-223838"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Subject:</a:t>
            </a:r>
          </a:p>
          <a:p>
            <a:pPr marL="403225" marR="0" lvl="1" indent="0" algn="l" defTabSz="914400" rtl="0" eaLnBrk="1" fontAlgn="auto" latinLnBrk="0" hangingPunct="1">
              <a:lnSpc>
                <a:spcPct val="90000"/>
              </a:lnSpc>
              <a:spcBef>
                <a:spcPts val="500"/>
              </a:spcBef>
              <a:spcAft>
                <a:spcPts val="0"/>
              </a:spcAft>
              <a:buClr>
                <a:srgbClr val="0000A8"/>
              </a:buClr>
              <a:buSzTx/>
              <a:buFont typeface="Wingdings" pitchFamily="2" charset="2"/>
              <a:buNone/>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these lines, within the body of the email message area different from </a:t>
            </a:r>
            <a:r>
              <a:rPr kumimoji="0" lang="en-US" altLang="en-US" sz="2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SMTP MAIL FROM:, RCPT TO:</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commands!</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Body: the “</a:t>
            </a:r>
            <a:r>
              <a:rPr kumimoji="0" lang="en-US" altLang="ja-JP"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message” , </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ASCII characters only</a:t>
            </a:r>
            <a:endParaRPr kumimoji="0" lang="en-US"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13" name="Slide Number Placeholder 2">
            <a:extLst>
              <a:ext uri="{FF2B5EF4-FFF2-40B4-BE49-F238E27FC236}">
                <a16:creationId xmlns:a16="http://schemas.microsoft.com/office/drawing/2014/main" id="{ED161916-043B-2B40-A2CD-1EB81D81795C}"/>
              </a:ext>
            </a:extLst>
          </p:cNvPr>
          <p:cNvSpPr>
            <a:spLocks noGrp="1"/>
          </p:cNvSpPr>
          <p:nvPr>
            <p:ph type="sldNum" sz="quarter" idx="4"/>
          </p:nvPr>
        </p:nvSpPr>
        <p:spPr>
          <a:xfrm>
            <a:off x="9219616" y="6443089"/>
            <a:ext cx="2743200" cy="365125"/>
          </a:xfrm>
        </p:spPr>
        <p:txBody>
          <a:bodyPr/>
          <a:lstStyle/>
          <a:p>
            <a:r>
              <a:rPr lang="en-US" dirty="0"/>
              <a:t>Application Layer: 2-</a:t>
            </a:r>
            <a:fld id="{C4204591-24BD-A542-B9D5-F8D8A88D2FEE}" type="slidenum">
              <a:rPr lang="en-US" smtClean="0"/>
              <a:pPr/>
              <a:t>61</a:t>
            </a:fld>
            <a:endParaRPr lang="en-US" dirty="0"/>
          </a:p>
        </p:txBody>
      </p:sp>
    </p:spTree>
    <p:extLst>
      <p:ext uri="{BB962C8B-B14F-4D97-AF65-F5344CB8AC3E}">
        <p14:creationId xmlns:p14="http://schemas.microsoft.com/office/powerpoint/2010/main" val="82770165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6">
                                            <p:txEl>
                                              <p:pRg st="1" end="1"/>
                                            </p:txEl>
                                          </p:spTgt>
                                        </p:tgtEl>
                                        <p:attrNameLst>
                                          <p:attrName>style.visibility</p:attrName>
                                        </p:attrNameLst>
                                      </p:cBhvr>
                                      <p:to>
                                        <p:strVal val="visible"/>
                                      </p:to>
                                    </p:set>
                                    <p:animEffect transition="in" filter="dissolve">
                                      <p:cBhvr>
                                        <p:cTn id="7" dur="500"/>
                                        <p:tgtEl>
                                          <p:spTgt spid="6">
                                            <p:txEl>
                                              <p:pRg st="1" end="1"/>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12">
                                            <p:txEl>
                                              <p:pRg st="0" end="0"/>
                                            </p:txEl>
                                          </p:spTgt>
                                        </p:tgtEl>
                                        <p:attrNameLst>
                                          <p:attrName>style.visibility</p:attrName>
                                        </p:attrNameLst>
                                      </p:cBhvr>
                                      <p:to>
                                        <p:strVal val="visible"/>
                                      </p:to>
                                    </p:set>
                                    <p:animEffect transition="in" filter="dissolve">
                                      <p:cBhvr>
                                        <p:cTn id="12" dur="500"/>
                                        <p:tgtEl>
                                          <p:spTgt spid="12">
                                            <p:txEl>
                                              <p:pRg st="0" end="0"/>
                                            </p:txEl>
                                          </p:spTgt>
                                        </p:tgtEl>
                                      </p:cBhvr>
                                    </p:animEffect>
                                  </p:childTnLst>
                                </p:cTn>
                              </p:par>
                              <p:par>
                                <p:cTn id="13" presetID="9" presetClass="entr" presetSubtype="0" fill="hold" nodeType="withEffect">
                                  <p:stCondLst>
                                    <p:cond delay="0"/>
                                  </p:stCondLst>
                                  <p:childTnLst>
                                    <p:set>
                                      <p:cBhvr>
                                        <p:cTn id="14" dur="1" fill="hold">
                                          <p:stCondLst>
                                            <p:cond delay="0"/>
                                          </p:stCondLst>
                                        </p:cTn>
                                        <p:tgtEl>
                                          <p:spTgt spid="12">
                                            <p:txEl>
                                              <p:pRg st="1" end="1"/>
                                            </p:txEl>
                                          </p:spTgt>
                                        </p:tgtEl>
                                        <p:attrNameLst>
                                          <p:attrName>style.visibility</p:attrName>
                                        </p:attrNameLst>
                                      </p:cBhvr>
                                      <p:to>
                                        <p:strVal val="visible"/>
                                      </p:to>
                                    </p:set>
                                    <p:animEffect transition="in" filter="dissolve">
                                      <p:cBhvr>
                                        <p:cTn id="15" dur="500"/>
                                        <p:tgtEl>
                                          <p:spTgt spid="12">
                                            <p:txEl>
                                              <p:pRg st="1" end="1"/>
                                            </p:txEl>
                                          </p:spTgt>
                                        </p:tgtEl>
                                      </p:cBhvr>
                                    </p:animEffect>
                                  </p:childTnLst>
                                </p:cTn>
                              </p:par>
                              <p:par>
                                <p:cTn id="16" presetID="9" presetClass="entr" presetSubtype="0" fill="hold" nodeType="withEffect">
                                  <p:stCondLst>
                                    <p:cond delay="0"/>
                                  </p:stCondLst>
                                  <p:childTnLst>
                                    <p:set>
                                      <p:cBhvr>
                                        <p:cTn id="17" dur="1" fill="hold">
                                          <p:stCondLst>
                                            <p:cond delay="0"/>
                                          </p:stCondLst>
                                        </p:cTn>
                                        <p:tgtEl>
                                          <p:spTgt spid="12">
                                            <p:txEl>
                                              <p:pRg st="2" end="2"/>
                                            </p:txEl>
                                          </p:spTgt>
                                        </p:tgtEl>
                                        <p:attrNameLst>
                                          <p:attrName>style.visibility</p:attrName>
                                        </p:attrNameLst>
                                      </p:cBhvr>
                                      <p:to>
                                        <p:strVal val="visible"/>
                                      </p:to>
                                    </p:set>
                                    <p:animEffect transition="in" filter="dissolve">
                                      <p:cBhvr>
                                        <p:cTn id="18" dur="500"/>
                                        <p:tgtEl>
                                          <p:spTgt spid="12">
                                            <p:txEl>
                                              <p:pRg st="2" end="2"/>
                                            </p:txEl>
                                          </p:spTgt>
                                        </p:tgtEl>
                                      </p:cBhvr>
                                    </p:animEffect>
                                  </p:childTnLst>
                                </p:cTn>
                              </p:par>
                              <p:par>
                                <p:cTn id="19" presetID="9" presetClass="entr" presetSubtype="0" fill="hold" nodeType="withEffect">
                                  <p:stCondLst>
                                    <p:cond delay="0"/>
                                  </p:stCondLst>
                                  <p:childTnLst>
                                    <p:set>
                                      <p:cBhvr>
                                        <p:cTn id="20" dur="1" fill="hold">
                                          <p:stCondLst>
                                            <p:cond delay="0"/>
                                          </p:stCondLst>
                                        </p:cTn>
                                        <p:tgtEl>
                                          <p:spTgt spid="12">
                                            <p:txEl>
                                              <p:pRg st="3" end="3"/>
                                            </p:txEl>
                                          </p:spTgt>
                                        </p:tgtEl>
                                        <p:attrNameLst>
                                          <p:attrName>style.visibility</p:attrName>
                                        </p:attrNameLst>
                                      </p:cBhvr>
                                      <p:to>
                                        <p:strVal val="visible"/>
                                      </p:to>
                                    </p:set>
                                    <p:animEffect transition="in" filter="dissolve">
                                      <p:cBhvr>
                                        <p:cTn id="21" dur="500"/>
                                        <p:tgtEl>
                                          <p:spTgt spid="12">
                                            <p:txEl>
                                              <p:pRg st="3" end="3"/>
                                            </p:txEl>
                                          </p:spTgt>
                                        </p:tgtEl>
                                      </p:cBhvr>
                                    </p:animEffect>
                                  </p:childTnLst>
                                </p:cTn>
                              </p:par>
                              <p:par>
                                <p:cTn id="22" presetID="9" presetClass="entr" presetSubtype="0" fill="hold" nodeType="withEffect">
                                  <p:stCondLst>
                                    <p:cond delay="0"/>
                                  </p:stCondLst>
                                  <p:childTnLst>
                                    <p:set>
                                      <p:cBhvr>
                                        <p:cTn id="23" dur="1" fill="hold">
                                          <p:stCondLst>
                                            <p:cond delay="0"/>
                                          </p:stCondLst>
                                        </p:cTn>
                                        <p:tgtEl>
                                          <p:spTgt spid="12">
                                            <p:txEl>
                                              <p:pRg st="4" end="4"/>
                                            </p:txEl>
                                          </p:spTgt>
                                        </p:tgtEl>
                                        <p:attrNameLst>
                                          <p:attrName>style.visibility</p:attrName>
                                        </p:attrNameLst>
                                      </p:cBhvr>
                                      <p:to>
                                        <p:strVal val="visible"/>
                                      </p:to>
                                    </p:set>
                                    <p:animEffect transition="in" filter="dissolve">
                                      <p:cBhvr>
                                        <p:cTn id="24" dur="500"/>
                                        <p:tgtEl>
                                          <p:spTgt spid="12">
                                            <p:txEl>
                                              <p:pRg st="4" end="4"/>
                                            </p:txEl>
                                          </p:spTgt>
                                        </p:tgtEl>
                                      </p:cBhvr>
                                    </p:animEffect>
                                  </p:childTnLst>
                                </p:cTn>
                              </p:par>
                              <p:par>
                                <p:cTn id="25" presetID="9" presetClass="entr" presetSubtype="0" fill="hold" grpId="0" nodeType="withEffect">
                                  <p:stCondLst>
                                    <p:cond delay="0"/>
                                  </p:stCondLst>
                                  <p:childTnLst>
                                    <p:set>
                                      <p:cBhvr>
                                        <p:cTn id="26" dur="1" fill="hold">
                                          <p:stCondLst>
                                            <p:cond delay="0"/>
                                          </p:stCondLst>
                                        </p:cTn>
                                        <p:tgtEl>
                                          <p:spTgt spid="17"/>
                                        </p:tgtEl>
                                        <p:attrNameLst>
                                          <p:attrName>style.visibility</p:attrName>
                                        </p:attrNameLst>
                                      </p:cBhvr>
                                      <p:to>
                                        <p:strVal val="visible"/>
                                      </p:to>
                                    </p:set>
                                    <p:animEffect transition="in" filter="dissolve">
                                      <p:cBhvr>
                                        <p:cTn id="27" dur="500"/>
                                        <p:tgtEl>
                                          <p:spTgt spid="17"/>
                                        </p:tgtEl>
                                      </p:cBhvr>
                                    </p:animEffect>
                                  </p:childTnLst>
                                </p:cTn>
                              </p:par>
                              <p:par>
                                <p:cTn id="28" presetID="9" presetClass="entr" presetSubtype="0" fill="hold" grpId="0" nodeType="withEffect">
                                  <p:stCondLst>
                                    <p:cond delay="0"/>
                                  </p:stCondLst>
                                  <p:childTnLst>
                                    <p:set>
                                      <p:cBhvr>
                                        <p:cTn id="29" dur="1" fill="hold">
                                          <p:stCondLst>
                                            <p:cond delay="0"/>
                                          </p:stCondLst>
                                        </p:cTn>
                                        <p:tgtEl>
                                          <p:spTgt spid="19"/>
                                        </p:tgtEl>
                                        <p:attrNameLst>
                                          <p:attrName>style.visibility</p:attrName>
                                        </p:attrNameLst>
                                      </p:cBhvr>
                                      <p:to>
                                        <p:strVal val="visible"/>
                                      </p:to>
                                    </p:set>
                                    <p:animEffect transition="in" filter="dissolve">
                                      <p:cBhvr>
                                        <p:cTn id="30" dur="500"/>
                                        <p:tgtEl>
                                          <p:spTgt spid="19"/>
                                        </p:tgtEl>
                                      </p:cBhvr>
                                    </p:animEffect>
                                  </p:childTnLst>
                                </p:cTn>
                              </p:par>
                              <p:par>
                                <p:cTn id="31" presetID="9" presetClass="entr" presetSubtype="0" fill="hold" nodeType="withEffect">
                                  <p:stCondLst>
                                    <p:cond delay="0"/>
                                  </p:stCondLst>
                                  <p:childTnLst>
                                    <p:set>
                                      <p:cBhvr>
                                        <p:cTn id="32" dur="1" fill="hold">
                                          <p:stCondLst>
                                            <p:cond delay="0"/>
                                          </p:stCondLst>
                                        </p:cTn>
                                        <p:tgtEl>
                                          <p:spTgt spid="4"/>
                                        </p:tgtEl>
                                        <p:attrNameLst>
                                          <p:attrName>style.visibility</p:attrName>
                                        </p:attrNameLst>
                                      </p:cBhvr>
                                      <p:to>
                                        <p:strVal val="visible"/>
                                      </p:to>
                                    </p:set>
                                    <p:animEffect transition="in" filter="dissolve">
                                      <p:cBhvr>
                                        <p:cTn id="33" dur="500"/>
                                        <p:tgtEl>
                                          <p:spTgt spid="4"/>
                                        </p:tgtEl>
                                      </p:cBhvr>
                                    </p:animEffect>
                                  </p:childTnLst>
                                </p:cTn>
                              </p:par>
                            </p:childTnLst>
                          </p:cTn>
                        </p:par>
                      </p:childTnLst>
                    </p:cTn>
                  </p:par>
                  <p:par>
                    <p:cTn id="34" fill="hold">
                      <p:stCondLst>
                        <p:cond delay="indefinite"/>
                      </p:stCondLst>
                      <p:childTnLst>
                        <p:par>
                          <p:cTn id="35" fill="hold">
                            <p:stCondLst>
                              <p:cond delay="0"/>
                            </p:stCondLst>
                            <p:childTnLst>
                              <p:par>
                                <p:cTn id="36" presetID="9" presetClass="entr" presetSubtype="0" fill="hold" grpId="0" nodeType="clickEffect">
                                  <p:stCondLst>
                                    <p:cond delay="0"/>
                                  </p:stCondLst>
                                  <p:childTnLst>
                                    <p:set>
                                      <p:cBhvr>
                                        <p:cTn id="37" dur="1" fill="hold">
                                          <p:stCondLst>
                                            <p:cond delay="0"/>
                                          </p:stCondLst>
                                        </p:cTn>
                                        <p:tgtEl>
                                          <p:spTgt spid="22"/>
                                        </p:tgtEl>
                                        <p:attrNameLst>
                                          <p:attrName>style.visibility</p:attrName>
                                        </p:attrNameLst>
                                      </p:cBhvr>
                                      <p:to>
                                        <p:strVal val="visible"/>
                                      </p:to>
                                    </p:set>
                                    <p:animEffect transition="in" filter="dissolve">
                                      <p:cBhvr>
                                        <p:cTn id="38" dur="500"/>
                                        <p:tgtEl>
                                          <p:spTgt spid="22"/>
                                        </p:tgtEl>
                                      </p:cBhvr>
                                    </p:animEffect>
                                  </p:childTnLst>
                                </p:cTn>
                              </p:par>
                              <p:par>
                                <p:cTn id="39" presetID="9" presetClass="entr" presetSubtype="0" fill="hold" grpId="0" nodeType="withEffect">
                                  <p:stCondLst>
                                    <p:cond delay="0"/>
                                  </p:stCondLst>
                                  <p:childTnLst>
                                    <p:set>
                                      <p:cBhvr>
                                        <p:cTn id="40" dur="1" fill="hold">
                                          <p:stCondLst>
                                            <p:cond delay="0"/>
                                          </p:stCondLst>
                                        </p:cTn>
                                        <p:tgtEl>
                                          <p:spTgt spid="23"/>
                                        </p:tgtEl>
                                        <p:attrNameLst>
                                          <p:attrName>style.visibility</p:attrName>
                                        </p:attrNameLst>
                                      </p:cBhvr>
                                      <p:to>
                                        <p:strVal val="visible"/>
                                      </p:to>
                                    </p:set>
                                    <p:animEffect transition="in" filter="dissolve">
                                      <p:cBhvr>
                                        <p:cTn id="41" dur="500"/>
                                        <p:tgtEl>
                                          <p:spTgt spid="23"/>
                                        </p:tgtEl>
                                      </p:cBhvr>
                                    </p:animEffect>
                                  </p:childTnLst>
                                </p:cTn>
                              </p:par>
                            </p:childTnLst>
                          </p:cTn>
                        </p:par>
                      </p:childTnLst>
                    </p:cTn>
                  </p:par>
                  <p:par>
                    <p:cTn id="42" fill="hold">
                      <p:stCondLst>
                        <p:cond delay="indefinite"/>
                      </p:stCondLst>
                      <p:childTnLst>
                        <p:par>
                          <p:cTn id="43" fill="hold">
                            <p:stCondLst>
                              <p:cond delay="0"/>
                            </p:stCondLst>
                            <p:childTnLst>
                              <p:par>
                                <p:cTn id="44" presetID="9" presetClass="entr" presetSubtype="0" fill="hold" nodeType="clickEffect">
                                  <p:stCondLst>
                                    <p:cond delay="0"/>
                                  </p:stCondLst>
                                  <p:childTnLst>
                                    <p:set>
                                      <p:cBhvr>
                                        <p:cTn id="45" dur="1" fill="hold">
                                          <p:stCondLst>
                                            <p:cond delay="0"/>
                                          </p:stCondLst>
                                        </p:cTn>
                                        <p:tgtEl>
                                          <p:spTgt spid="12">
                                            <p:txEl>
                                              <p:pRg st="5" end="5"/>
                                            </p:txEl>
                                          </p:spTgt>
                                        </p:tgtEl>
                                        <p:attrNameLst>
                                          <p:attrName>style.visibility</p:attrName>
                                        </p:attrNameLst>
                                      </p:cBhvr>
                                      <p:to>
                                        <p:strVal val="visible"/>
                                      </p:to>
                                    </p:set>
                                    <p:animEffect transition="in" filter="dissolve">
                                      <p:cBhvr>
                                        <p:cTn id="46" dur="500"/>
                                        <p:tgtEl>
                                          <p:spTgt spid="12">
                                            <p:txEl>
                                              <p:pRg st="5" end="5"/>
                                            </p:txEl>
                                          </p:spTgt>
                                        </p:tgtEl>
                                      </p:cBhvr>
                                    </p:animEffect>
                                  </p:childTnLst>
                                </p:cTn>
                              </p:par>
                              <p:par>
                                <p:cTn id="47" presetID="9" presetClass="entr" presetSubtype="0" fill="hold" grpId="0" nodeType="withEffect">
                                  <p:stCondLst>
                                    <p:cond delay="0"/>
                                  </p:stCondLst>
                                  <p:childTnLst>
                                    <p:set>
                                      <p:cBhvr>
                                        <p:cTn id="48" dur="1" fill="hold">
                                          <p:stCondLst>
                                            <p:cond delay="0"/>
                                          </p:stCondLst>
                                        </p:cTn>
                                        <p:tgtEl>
                                          <p:spTgt spid="18"/>
                                        </p:tgtEl>
                                        <p:attrNameLst>
                                          <p:attrName>style.visibility</p:attrName>
                                        </p:attrNameLst>
                                      </p:cBhvr>
                                      <p:to>
                                        <p:strVal val="visible"/>
                                      </p:to>
                                    </p:set>
                                    <p:animEffect transition="in" filter="dissolve">
                                      <p:cBhvr>
                                        <p:cTn id="49" dur="500"/>
                                        <p:tgtEl>
                                          <p:spTgt spid="18"/>
                                        </p:tgtEl>
                                      </p:cBhvr>
                                    </p:animEffect>
                                  </p:childTnLst>
                                </p:cTn>
                              </p:par>
                              <p:par>
                                <p:cTn id="50" presetID="9" presetClass="entr" presetSubtype="0" fill="hold" grpId="1" nodeType="withEffect">
                                  <p:stCondLst>
                                    <p:cond delay="0"/>
                                  </p:stCondLst>
                                  <p:childTnLst>
                                    <p:set>
                                      <p:cBhvr>
                                        <p:cTn id="51" dur="1" fill="hold">
                                          <p:stCondLst>
                                            <p:cond delay="0"/>
                                          </p:stCondLst>
                                        </p:cTn>
                                        <p:tgtEl>
                                          <p:spTgt spid="23"/>
                                        </p:tgtEl>
                                        <p:attrNameLst>
                                          <p:attrName>style.visibility</p:attrName>
                                        </p:attrNameLst>
                                      </p:cBhvr>
                                      <p:to>
                                        <p:strVal val="visible"/>
                                      </p:to>
                                    </p:set>
                                    <p:animEffect transition="in" filter="dissolve">
                                      <p:cBhvr>
                                        <p:cTn id="52" dur="500"/>
                                        <p:tgtEl>
                                          <p:spTgt spid="23"/>
                                        </p:tgtEl>
                                      </p:cBhvr>
                                    </p:animEffect>
                                  </p:childTnLst>
                                </p:cTn>
                              </p:par>
                              <p:par>
                                <p:cTn id="53" presetID="9" presetClass="entr" presetSubtype="0" fill="hold" grpId="0" nodeType="withEffect">
                                  <p:stCondLst>
                                    <p:cond delay="0"/>
                                  </p:stCondLst>
                                  <p:childTnLst>
                                    <p:set>
                                      <p:cBhvr>
                                        <p:cTn id="54" dur="1" fill="hold">
                                          <p:stCondLst>
                                            <p:cond delay="0"/>
                                          </p:stCondLst>
                                        </p:cTn>
                                        <p:tgtEl>
                                          <p:spTgt spid="21"/>
                                        </p:tgtEl>
                                        <p:attrNameLst>
                                          <p:attrName>style.visibility</p:attrName>
                                        </p:attrNameLst>
                                      </p:cBhvr>
                                      <p:to>
                                        <p:strVal val="visible"/>
                                      </p:to>
                                    </p:set>
                                    <p:animEffect transition="in" filter="dissolve">
                                      <p:cBhvr>
                                        <p:cTn id="55"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animBg="1"/>
      <p:bldP spid="18" grpId="0" animBg="1"/>
      <p:bldP spid="19" grpId="0" animBg="1"/>
      <p:bldP spid="21" grpId="0" animBg="1"/>
      <p:bldP spid="22" grpId="0"/>
      <p:bldP spid="23" grpId="0" animBg="1"/>
      <p:bldP spid="23" grpId="1" animBg="1"/>
    </p:bld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289325"/>
            <a:ext cx="10515600" cy="894622"/>
          </a:xfrm>
        </p:spPr>
        <p:txBody>
          <a:bodyPr>
            <a:normAutofit/>
          </a:bodyPr>
          <a:lstStyle/>
          <a:p>
            <a:r>
              <a:rPr lang="en-US" altLang="en-US" sz="4400" dirty="0">
                <a:ea typeface="ＭＳ Ｐゴシック" panose="020B0600070205080204" pitchFamily="34" charset="-128"/>
                <a:cs typeface="Calibri" panose="020F0502020204030204" pitchFamily="34" charset="0"/>
              </a:rPr>
              <a:t>Retrieving email: mail access protocols</a:t>
            </a:r>
            <a:endParaRPr lang="en-US" sz="4400" dirty="0">
              <a:cs typeface="Calibri" panose="020F0502020204030204" pitchFamily="34" charset="0"/>
            </a:endParaRPr>
          </a:p>
        </p:txBody>
      </p:sp>
      <p:grpSp>
        <p:nvGrpSpPr>
          <p:cNvPr id="262" name="Group 133">
            <a:extLst>
              <a:ext uri="{FF2B5EF4-FFF2-40B4-BE49-F238E27FC236}">
                <a16:creationId xmlns:a16="http://schemas.microsoft.com/office/drawing/2014/main" id="{962D0EED-8EC0-D944-8706-78D65ED758FC}"/>
              </a:ext>
            </a:extLst>
          </p:cNvPr>
          <p:cNvGrpSpPr>
            <a:grpSpLocks/>
          </p:cNvGrpSpPr>
          <p:nvPr/>
        </p:nvGrpSpPr>
        <p:grpSpPr bwMode="auto">
          <a:xfrm>
            <a:off x="4451528" y="1694089"/>
            <a:ext cx="511175" cy="693738"/>
            <a:chOff x="4140" y="429"/>
            <a:chExt cx="1425" cy="2396"/>
          </a:xfrm>
        </p:grpSpPr>
        <p:sp>
          <p:nvSpPr>
            <p:cNvPr id="351" name="Freeform 134">
              <a:extLst>
                <a:ext uri="{FF2B5EF4-FFF2-40B4-BE49-F238E27FC236}">
                  <a16:creationId xmlns:a16="http://schemas.microsoft.com/office/drawing/2014/main" id="{DCB7F2F1-B08C-9D42-9A9B-C0CA8CC2DF57}"/>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52" name="Rectangle 135">
              <a:extLst>
                <a:ext uri="{FF2B5EF4-FFF2-40B4-BE49-F238E27FC236}">
                  <a16:creationId xmlns:a16="http://schemas.microsoft.com/office/drawing/2014/main" id="{E057BFF5-9E6F-4743-A805-44D1354D720C}"/>
                </a:ext>
              </a:extLst>
            </p:cNvPr>
            <p:cNvSpPr>
              <a:spLocks noChangeArrowheads="1"/>
            </p:cNvSpPr>
            <p:nvPr/>
          </p:nvSpPr>
          <p:spPr bwMode="auto">
            <a:xfrm>
              <a:off x="4206" y="429"/>
              <a:ext cx="1044" cy="2286"/>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53" name="Freeform 136">
              <a:extLst>
                <a:ext uri="{FF2B5EF4-FFF2-40B4-BE49-F238E27FC236}">
                  <a16:creationId xmlns:a16="http://schemas.microsoft.com/office/drawing/2014/main" id="{794C2025-779C-7143-89C2-171CFB0188B4}"/>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54" name="Freeform 137">
              <a:extLst>
                <a:ext uri="{FF2B5EF4-FFF2-40B4-BE49-F238E27FC236}">
                  <a16:creationId xmlns:a16="http://schemas.microsoft.com/office/drawing/2014/main" id="{A80FAE7D-8D21-BC47-907D-F96620BB907E}"/>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55" name="Rectangle 138">
              <a:extLst>
                <a:ext uri="{FF2B5EF4-FFF2-40B4-BE49-F238E27FC236}">
                  <a16:creationId xmlns:a16="http://schemas.microsoft.com/office/drawing/2014/main" id="{616938A0-6228-6140-BCFA-473AB9A592A8}"/>
                </a:ext>
              </a:extLst>
            </p:cNvPr>
            <p:cNvSpPr>
              <a:spLocks noChangeArrowheads="1"/>
            </p:cNvSpPr>
            <p:nvPr/>
          </p:nvSpPr>
          <p:spPr bwMode="auto">
            <a:xfrm>
              <a:off x="4211" y="692"/>
              <a:ext cx="597" cy="49"/>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56" name="Group 139">
              <a:extLst>
                <a:ext uri="{FF2B5EF4-FFF2-40B4-BE49-F238E27FC236}">
                  <a16:creationId xmlns:a16="http://schemas.microsoft.com/office/drawing/2014/main" id="{87FBA1B9-AC0E-BF4F-A5C2-F38DA460D10C}"/>
                </a:ext>
              </a:extLst>
            </p:cNvPr>
            <p:cNvGrpSpPr>
              <a:grpSpLocks/>
            </p:cNvGrpSpPr>
            <p:nvPr/>
          </p:nvGrpSpPr>
          <p:grpSpPr bwMode="auto">
            <a:xfrm>
              <a:off x="4749" y="668"/>
              <a:ext cx="581" cy="145"/>
              <a:chOff x="614" y="2568"/>
              <a:chExt cx="725" cy="139"/>
            </a:xfrm>
          </p:grpSpPr>
          <p:sp>
            <p:nvSpPr>
              <p:cNvPr id="381" name="AutoShape 140">
                <a:extLst>
                  <a:ext uri="{FF2B5EF4-FFF2-40B4-BE49-F238E27FC236}">
                    <a16:creationId xmlns:a16="http://schemas.microsoft.com/office/drawing/2014/main" id="{84143FD8-E0F9-DF48-B4AF-0D12414A3C0B}"/>
                  </a:ext>
                </a:extLst>
              </p:cNvPr>
              <p:cNvSpPr>
                <a:spLocks noChangeArrowheads="1"/>
              </p:cNvSpPr>
              <p:nvPr/>
            </p:nvSpPr>
            <p:spPr bwMode="auto">
              <a:xfrm>
                <a:off x="616" y="2570"/>
                <a:ext cx="723"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82" name="AutoShape 141">
                <a:extLst>
                  <a:ext uri="{FF2B5EF4-FFF2-40B4-BE49-F238E27FC236}">
                    <a16:creationId xmlns:a16="http://schemas.microsoft.com/office/drawing/2014/main" id="{F75D69FA-178C-FF48-AF93-8D22328C7050}"/>
                  </a:ext>
                </a:extLst>
              </p:cNvPr>
              <p:cNvSpPr>
                <a:spLocks noChangeArrowheads="1"/>
              </p:cNvSpPr>
              <p:nvPr/>
            </p:nvSpPr>
            <p:spPr bwMode="auto">
              <a:xfrm>
                <a:off x="633" y="2586"/>
                <a:ext cx="690" cy="105"/>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57" name="Rectangle 142">
              <a:extLst>
                <a:ext uri="{FF2B5EF4-FFF2-40B4-BE49-F238E27FC236}">
                  <a16:creationId xmlns:a16="http://schemas.microsoft.com/office/drawing/2014/main" id="{79EE47BA-DDCB-AE42-849E-EAA9A961AC1F}"/>
                </a:ext>
              </a:extLst>
            </p:cNvPr>
            <p:cNvSpPr>
              <a:spLocks noChangeArrowheads="1"/>
            </p:cNvSpPr>
            <p:nvPr/>
          </p:nvSpPr>
          <p:spPr bwMode="auto">
            <a:xfrm>
              <a:off x="4224" y="1021"/>
              <a:ext cx="597" cy="44"/>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58" name="Group 143">
              <a:extLst>
                <a:ext uri="{FF2B5EF4-FFF2-40B4-BE49-F238E27FC236}">
                  <a16:creationId xmlns:a16="http://schemas.microsoft.com/office/drawing/2014/main" id="{52DF3659-7462-174D-BF79-583260D64939}"/>
                </a:ext>
              </a:extLst>
            </p:cNvPr>
            <p:cNvGrpSpPr>
              <a:grpSpLocks/>
            </p:cNvGrpSpPr>
            <p:nvPr/>
          </p:nvGrpSpPr>
          <p:grpSpPr bwMode="auto">
            <a:xfrm>
              <a:off x="4747" y="994"/>
              <a:ext cx="581" cy="134"/>
              <a:chOff x="614" y="2568"/>
              <a:chExt cx="725" cy="139"/>
            </a:xfrm>
          </p:grpSpPr>
          <p:sp>
            <p:nvSpPr>
              <p:cNvPr id="379" name="AutoShape 144">
                <a:extLst>
                  <a:ext uri="{FF2B5EF4-FFF2-40B4-BE49-F238E27FC236}">
                    <a16:creationId xmlns:a16="http://schemas.microsoft.com/office/drawing/2014/main" id="{9E1E1420-2718-EE4C-9DB5-D20E625D4DAC}"/>
                  </a:ext>
                </a:extLst>
              </p:cNvPr>
              <p:cNvSpPr>
                <a:spLocks noChangeArrowheads="1"/>
              </p:cNvSpPr>
              <p:nvPr/>
            </p:nvSpPr>
            <p:spPr bwMode="auto">
              <a:xfrm>
                <a:off x="613" y="2568"/>
                <a:ext cx="718" cy="131"/>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80" name="AutoShape 145">
                <a:extLst>
                  <a:ext uri="{FF2B5EF4-FFF2-40B4-BE49-F238E27FC236}">
                    <a16:creationId xmlns:a16="http://schemas.microsoft.com/office/drawing/2014/main" id="{311E1D1D-C4BA-C14B-AB5E-7D9E9CB99C08}"/>
                  </a:ext>
                </a:extLst>
              </p:cNvPr>
              <p:cNvSpPr>
                <a:spLocks noChangeArrowheads="1"/>
              </p:cNvSpPr>
              <p:nvPr/>
            </p:nvSpPr>
            <p:spPr bwMode="auto">
              <a:xfrm>
                <a:off x="630" y="2585"/>
                <a:ext cx="690" cy="102"/>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59" name="Rectangle 146">
              <a:extLst>
                <a:ext uri="{FF2B5EF4-FFF2-40B4-BE49-F238E27FC236}">
                  <a16:creationId xmlns:a16="http://schemas.microsoft.com/office/drawing/2014/main" id="{A208931F-C1D7-4D44-9151-6D63CB811A8B}"/>
                </a:ext>
              </a:extLst>
            </p:cNvPr>
            <p:cNvSpPr>
              <a:spLocks noChangeArrowheads="1"/>
            </p:cNvSpPr>
            <p:nvPr/>
          </p:nvSpPr>
          <p:spPr bwMode="auto">
            <a:xfrm>
              <a:off x="4215" y="1356"/>
              <a:ext cx="597" cy="49"/>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0" name="Rectangle 147">
              <a:extLst>
                <a:ext uri="{FF2B5EF4-FFF2-40B4-BE49-F238E27FC236}">
                  <a16:creationId xmlns:a16="http://schemas.microsoft.com/office/drawing/2014/main" id="{85597E8B-CF6B-C244-96B8-D967A88BD6FE}"/>
                </a:ext>
              </a:extLst>
            </p:cNvPr>
            <p:cNvSpPr>
              <a:spLocks noChangeArrowheads="1"/>
            </p:cNvSpPr>
            <p:nvPr/>
          </p:nvSpPr>
          <p:spPr bwMode="auto">
            <a:xfrm>
              <a:off x="4229" y="1657"/>
              <a:ext cx="597" cy="44"/>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61" name="Group 148">
              <a:extLst>
                <a:ext uri="{FF2B5EF4-FFF2-40B4-BE49-F238E27FC236}">
                  <a16:creationId xmlns:a16="http://schemas.microsoft.com/office/drawing/2014/main" id="{13DDD94F-DFC2-E744-ADF7-A896AEDA93D2}"/>
                </a:ext>
              </a:extLst>
            </p:cNvPr>
            <p:cNvGrpSpPr>
              <a:grpSpLocks/>
            </p:cNvGrpSpPr>
            <p:nvPr/>
          </p:nvGrpSpPr>
          <p:grpSpPr bwMode="auto">
            <a:xfrm>
              <a:off x="4735" y="1627"/>
              <a:ext cx="582" cy="151"/>
              <a:chOff x="614" y="2568"/>
              <a:chExt cx="725" cy="139"/>
            </a:xfrm>
          </p:grpSpPr>
          <p:sp>
            <p:nvSpPr>
              <p:cNvPr id="377" name="AutoShape 149">
                <a:extLst>
                  <a:ext uri="{FF2B5EF4-FFF2-40B4-BE49-F238E27FC236}">
                    <a16:creationId xmlns:a16="http://schemas.microsoft.com/office/drawing/2014/main" id="{3E8C962F-C7BD-B44F-978E-C803F5452586}"/>
                  </a:ext>
                </a:extLst>
              </p:cNvPr>
              <p:cNvSpPr>
                <a:spLocks noChangeArrowheads="1"/>
              </p:cNvSpPr>
              <p:nvPr/>
            </p:nvSpPr>
            <p:spPr bwMode="auto">
              <a:xfrm>
                <a:off x="612" y="2581"/>
                <a:ext cx="728" cy="126"/>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78" name="AutoShape 150">
                <a:extLst>
                  <a:ext uri="{FF2B5EF4-FFF2-40B4-BE49-F238E27FC236}">
                    <a16:creationId xmlns:a16="http://schemas.microsoft.com/office/drawing/2014/main" id="{E65F62EE-08D0-BF46-9BB6-23FEA82DDB56}"/>
                  </a:ext>
                </a:extLst>
              </p:cNvPr>
              <p:cNvSpPr>
                <a:spLocks noChangeArrowheads="1"/>
              </p:cNvSpPr>
              <p:nvPr/>
            </p:nvSpPr>
            <p:spPr bwMode="auto">
              <a:xfrm>
                <a:off x="628" y="2586"/>
                <a:ext cx="695"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62" name="Freeform 151">
              <a:extLst>
                <a:ext uri="{FF2B5EF4-FFF2-40B4-BE49-F238E27FC236}">
                  <a16:creationId xmlns:a16="http://schemas.microsoft.com/office/drawing/2014/main" id="{60E83399-FCB4-324A-B4BD-B8F236595967}"/>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63" name="Group 152">
              <a:extLst>
                <a:ext uri="{FF2B5EF4-FFF2-40B4-BE49-F238E27FC236}">
                  <a16:creationId xmlns:a16="http://schemas.microsoft.com/office/drawing/2014/main" id="{87A9E3BB-3D7B-8247-845C-C0F0EBB963AB}"/>
                </a:ext>
              </a:extLst>
            </p:cNvPr>
            <p:cNvGrpSpPr>
              <a:grpSpLocks/>
            </p:cNvGrpSpPr>
            <p:nvPr/>
          </p:nvGrpSpPr>
          <p:grpSpPr bwMode="auto">
            <a:xfrm>
              <a:off x="4739" y="1327"/>
              <a:ext cx="582" cy="139"/>
              <a:chOff x="614" y="2568"/>
              <a:chExt cx="725" cy="139"/>
            </a:xfrm>
          </p:grpSpPr>
          <p:sp>
            <p:nvSpPr>
              <p:cNvPr id="375" name="AutoShape 153">
                <a:extLst>
                  <a:ext uri="{FF2B5EF4-FFF2-40B4-BE49-F238E27FC236}">
                    <a16:creationId xmlns:a16="http://schemas.microsoft.com/office/drawing/2014/main" id="{7C75A8D8-585C-B74B-A8B7-1BE5B537853B}"/>
                  </a:ext>
                </a:extLst>
              </p:cNvPr>
              <p:cNvSpPr>
                <a:spLocks noChangeArrowheads="1"/>
              </p:cNvSpPr>
              <p:nvPr/>
            </p:nvSpPr>
            <p:spPr bwMode="auto">
              <a:xfrm>
                <a:off x="612" y="2569"/>
                <a:ext cx="728"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76" name="AutoShape 154">
                <a:extLst>
                  <a:ext uri="{FF2B5EF4-FFF2-40B4-BE49-F238E27FC236}">
                    <a16:creationId xmlns:a16="http://schemas.microsoft.com/office/drawing/2014/main" id="{22C9496F-6ACA-5348-BD7C-54B2C4BDD199}"/>
                  </a:ext>
                </a:extLst>
              </p:cNvPr>
              <p:cNvSpPr>
                <a:spLocks noChangeArrowheads="1"/>
              </p:cNvSpPr>
              <p:nvPr/>
            </p:nvSpPr>
            <p:spPr bwMode="auto">
              <a:xfrm>
                <a:off x="629" y="2586"/>
                <a:ext cx="695" cy="10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64" name="Rectangle 155">
              <a:extLst>
                <a:ext uri="{FF2B5EF4-FFF2-40B4-BE49-F238E27FC236}">
                  <a16:creationId xmlns:a16="http://schemas.microsoft.com/office/drawing/2014/main" id="{3A93ED27-82F2-8540-8D23-33AD2D2EE47A}"/>
                </a:ext>
              </a:extLst>
            </p:cNvPr>
            <p:cNvSpPr>
              <a:spLocks noChangeArrowheads="1"/>
            </p:cNvSpPr>
            <p:nvPr/>
          </p:nvSpPr>
          <p:spPr bwMode="auto">
            <a:xfrm>
              <a:off x="5251" y="429"/>
              <a:ext cx="66" cy="2286"/>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5" name="Freeform 156">
              <a:extLst>
                <a:ext uri="{FF2B5EF4-FFF2-40B4-BE49-F238E27FC236}">
                  <a16:creationId xmlns:a16="http://schemas.microsoft.com/office/drawing/2014/main" id="{0292C05A-662A-5445-B8CB-FAA09E805A6A}"/>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6" name="Freeform 157">
              <a:extLst>
                <a:ext uri="{FF2B5EF4-FFF2-40B4-BE49-F238E27FC236}">
                  <a16:creationId xmlns:a16="http://schemas.microsoft.com/office/drawing/2014/main" id="{4AA45BB6-3C27-E64E-8383-C80FAEA53A38}"/>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7" name="Oval 158">
              <a:extLst>
                <a:ext uri="{FF2B5EF4-FFF2-40B4-BE49-F238E27FC236}">
                  <a16:creationId xmlns:a16="http://schemas.microsoft.com/office/drawing/2014/main" id="{95B86A35-1D75-5C49-936B-687C0ACE7FDE}"/>
                </a:ext>
              </a:extLst>
            </p:cNvPr>
            <p:cNvSpPr>
              <a:spLocks noChangeArrowheads="1"/>
            </p:cNvSpPr>
            <p:nvPr/>
          </p:nvSpPr>
          <p:spPr bwMode="auto">
            <a:xfrm>
              <a:off x="5516" y="2611"/>
              <a:ext cx="49" cy="93"/>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8" name="Freeform 159">
              <a:extLst>
                <a:ext uri="{FF2B5EF4-FFF2-40B4-BE49-F238E27FC236}">
                  <a16:creationId xmlns:a16="http://schemas.microsoft.com/office/drawing/2014/main" id="{1EEE46FE-29EC-9D4E-A9F0-12F15C389E7D}"/>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9" name="AutoShape 160">
              <a:extLst>
                <a:ext uri="{FF2B5EF4-FFF2-40B4-BE49-F238E27FC236}">
                  <a16:creationId xmlns:a16="http://schemas.microsoft.com/office/drawing/2014/main" id="{77C78D76-E4BF-FC4E-85A3-25D74AAE0F1C}"/>
                </a:ext>
              </a:extLst>
            </p:cNvPr>
            <p:cNvSpPr>
              <a:spLocks noChangeArrowheads="1"/>
            </p:cNvSpPr>
            <p:nvPr/>
          </p:nvSpPr>
          <p:spPr bwMode="auto">
            <a:xfrm>
              <a:off x="4140" y="2677"/>
              <a:ext cx="1199" cy="148"/>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70" name="AutoShape 161">
              <a:extLst>
                <a:ext uri="{FF2B5EF4-FFF2-40B4-BE49-F238E27FC236}">
                  <a16:creationId xmlns:a16="http://schemas.microsoft.com/office/drawing/2014/main" id="{1A647E10-4CD3-9C49-9E7D-932D48250838}"/>
                </a:ext>
              </a:extLst>
            </p:cNvPr>
            <p:cNvSpPr>
              <a:spLocks noChangeArrowheads="1"/>
            </p:cNvSpPr>
            <p:nvPr/>
          </p:nvSpPr>
          <p:spPr bwMode="auto">
            <a:xfrm>
              <a:off x="4206" y="2710"/>
              <a:ext cx="1071" cy="82"/>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71" name="Oval 162">
              <a:extLst>
                <a:ext uri="{FF2B5EF4-FFF2-40B4-BE49-F238E27FC236}">
                  <a16:creationId xmlns:a16="http://schemas.microsoft.com/office/drawing/2014/main" id="{43EFA142-8DAD-3D46-A09E-08B75C8DFF62}"/>
                </a:ext>
              </a:extLst>
            </p:cNvPr>
            <p:cNvSpPr>
              <a:spLocks noChangeArrowheads="1"/>
            </p:cNvSpPr>
            <p:nvPr/>
          </p:nvSpPr>
          <p:spPr bwMode="auto">
            <a:xfrm>
              <a:off x="4308" y="2381"/>
              <a:ext cx="159" cy="143"/>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72" name="Oval 163">
              <a:extLst>
                <a:ext uri="{FF2B5EF4-FFF2-40B4-BE49-F238E27FC236}">
                  <a16:creationId xmlns:a16="http://schemas.microsoft.com/office/drawing/2014/main" id="{A31EBF34-4197-3041-BA0D-DA86EAB8CBC9}"/>
                </a:ext>
              </a:extLst>
            </p:cNvPr>
            <p:cNvSpPr>
              <a:spLocks noChangeArrowheads="1"/>
            </p:cNvSpPr>
            <p:nvPr/>
          </p:nvSpPr>
          <p:spPr bwMode="auto">
            <a:xfrm>
              <a:off x="4485" y="2386"/>
              <a:ext cx="159" cy="143"/>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73" name="Oval 164">
              <a:extLst>
                <a:ext uri="{FF2B5EF4-FFF2-40B4-BE49-F238E27FC236}">
                  <a16:creationId xmlns:a16="http://schemas.microsoft.com/office/drawing/2014/main" id="{C69F2F21-A598-194E-8061-42E20C132913}"/>
                </a:ext>
              </a:extLst>
            </p:cNvPr>
            <p:cNvSpPr>
              <a:spLocks noChangeArrowheads="1"/>
            </p:cNvSpPr>
            <p:nvPr/>
          </p:nvSpPr>
          <p:spPr bwMode="auto">
            <a:xfrm>
              <a:off x="4662" y="2381"/>
              <a:ext cx="159" cy="143"/>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74" name="Rectangle 165">
              <a:extLst>
                <a:ext uri="{FF2B5EF4-FFF2-40B4-BE49-F238E27FC236}">
                  <a16:creationId xmlns:a16="http://schemas.microsoft.com/office/drawing/2014/main" id="{C6C7B11F-80C5-CE4C-8737-FB4903EEBCB3}"/>
                </a:ext>
              </a:extLst>
            </p:cNvPr>
            <p:cNvSpPr>
              <a:spLocks noChangeArrowheads="1"/>
            </p:cNvSpPr>
            <p:nvPr/>
          </p:nvSpPr>
          <p:spPr bwMode="auto">
            <a:xfrm>
              <a:off x="5060" y="1833"/>
              <a:ext cx="89" cy="762"/>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263" name="Group 100">
            <a:extLst>
              <a:ext uri="{FF2B5EF4-FFF2-40B4-BE49-F238E27FC236}">
                <a16:creationId xmlns:a16="http://schemas.microsoft.com/office/drawing/2014/main" id="{425D51F3-48C9-9A40-B992-AE005FAB2C33}"/>
              </a:ext>
            </a:extLst>
          </p:cNvPr>
          <p:cNvGrpSpPr>
            <a:grpSpLocks/>
          </p:cNvGrpSpPr>
          <p:nvPr/>
        </p:nvGrpSpPr>
        <p:grpSpPr bwMode="auto">
          <a:xfrm>
            <a:off x="6137453" y="1703614"/>
            <a:ext cx="511175" cy="693738"/>
            <a:chOff x="4140" y="429"/>
            <a:chExt cx="1425" cy="2396"/>
          </a:xfrm>
        </p:grpSpPr>
        <p:sp>
          <p:nvSpPr>
            <p:cNvPr id="319" name="Freeform 101">
              <a:extLst>
                <a:ext uri="{FF2B5EF4-FFF2-40B4-BE49-F238E27FC236}">
                  <a16:creationId xmlns:a16="http://schemas.microsoft.com/office/drawing/2014/main" id="{4DE11FE1-ABE4-5449-9F07-FF92B1203733}"/>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20" name="Rectangle 102">
              <a:extLst>
                <a:ext uri="{FF2B5EF4-FFF2-40B4-BE49-F238E27FC236}">
                  <a16:creationId xmlns:a16="http://schemas.microsoft.com/office/drawing/2014/main" id="{F28617B4-246C-4142-9D1A-885008483BCB}"/>
                </a:ext>
              </a:extLst>
            </p:cNvPr>
            <p:cNvSpPr>
              <a:spLocks noChangeArrowheads="1"/>
            </p:cNvSpPr>
            <p:nvPr/>
          </p:nvSpPr>
          <p:spPr bwMode="auto">
            <a:xfrm>
              <a:off x="4206" y="429"/>
              <a:ext cx="1044" cy="2286"/>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21" name="Freeform 103">
              <a:extLst>
                <a:ext uri="{FF2B5EF4-FFF2-40B4-BE49-F238E27FC236}">
                  <a16:creationId xmlns:a16="http://schemas.microsoft.com/office/drawing/2014/main" id="{695E4127-E30B-0140-BBC3-EE8AA864D60A}"/>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22" name="Freeform 104">
              <a:extLst>
                <a:ext uri="{FF2B5EF4-FFF2-40B4-BE49-F238E27FC236}">
                  <a16:creationId xmlns:a16="http://schemas.microsoft.com/office/drawing/2014/main" id="{107A5B24-681B-3348-B947-27500FBE7EF5}"/>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23" name="Rectangle 105">
              <a:extLst>
                <a:ext uri="{FF2B5EF4-FFF2-40B4-BE49-F238E27FC236}">
                  <a16:creationId xmlns:a16="http://schemas.microsoft.com/office/drawing/2014/main" id="{3B9FBC9B-DB47-3440-A3A7-D9397DA36DF3}"/>
                </a:ext>
              </a:extLst>
            </p:cNvPr>
            <p:cNvSpPr>
              <a:spLocks noChangeArrowheads="1"/>
            </p:cNvSpPr>
            <p:nvPr/>
          </p:nvSpPr>
          <p:spPr bwMode="auto">
            <a:xfrm>
              <a:off x="4211" y="692"/>
              <a:ext cx="597" cy="49"/>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24" name="Group 106">
              <a:extLst>
                <a:ext uri="{FF2B5EF4-FFF2-40B4-BE49-F238E27FC236}">
                  <a16:creationId xmlns:a16="http://schemas.microsoft.com/office/drawing/2014/main" id="{D4DB1272-AC30-B740-A818-112B7B016159}"/>
                </a:ext>
              </a:extLst>
            </p:cNvPr>
            <p:cNvGrpSpPr>
              <a:grpSpLocks/>
            </p:cNvGrpSpPr>
            <p:nvPr/>
          </p:nvGrpSpPr>
          <p:grpSpPr bwMode="auto">
            <a:xfrm>
              <a:off x="4749" y="668"/>
              <a:ext cx="581" cy="145"/>
              <a:chOff x="614" y="2568"/>
              <a:chExt cx="725" cy="139"/>
            </a:xfrm>
          </p:grpSpPr>
          <p:sp>
            <p:nvSpPr>
              <p:cNvPr id="349" name="AutoShape 107">
                <a:extLst>
                  <a:ext uri="{FF2B5EF4-FFF2-40B4-BE49-F238E27FC236}">
                    <a16:creationId xmlns:a16="http://schemas.microsoft.com/office/drawing/2014/main" id="{E4E7D8BF-C451-2149-AB56-5952A4BC1ECD}"/>
                  </a:ext>
                </a:extLst>
              </p:cNvPr>
              <p:cNvSpPr>
                <a:spLocks noChangeArrowheads="1"/>
              </p:cNvSpPr>
              <p:nvPr/>
            </p:nvSpPr>
            <p:spPr bwMode="auto">
              <a:xfrm>
                <a:off x="616" y="2570"/>
                <a:ext cx="723"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50" name="AutoShape 108">
                <a:extLst>
                  <a:ext uri="{FF2B5EF4-FFF2-40B4-BE49-F238E27FC236}">
                    <a16:creationId xmlns:a16="http://schemas.microsoft.com/office/drawing/2014/main" id="{CA9F9DDC-D2E0-9445-8E09-E2A450486D51}"/>
                  </a:ext>
                </a:extLst>
              </p:cNvPr>
              <p:cNvSpPr>
                <a:spLocks noChangeArrowheads="1"/>
              </p:cNvSpPr>
              <p:nvPr/>
            </p:nvSpPr>
            <p:spPr bwMode="auto">
              <a:xfrm>
                <a:off x="633" y="2586"/>
                <a:ext cx="690" cy="105"/>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25" name="Rectangle 109">
              <a:extLst>
                <a:ext uri="{FF2B5EF4-FFF2-40B4-BE49-F238E27FC236}">
                  <a16:creationId xmlns:a16="http://schemas.microsoft.com/office/drawing/2014/main" id="{8B4A1DB1-B64D-E342-AC38-F13AC2BB24CB}"/>
                </a:ext>
              </a:extLst>
            </p:cNvPr>
            <p:cNvSpPr>
              <a:spLocks noChangeArrowheads="1"/>
            </p:cNvSpPr>
            <p:nvPr/>
          </p:nvSpPr>
          <p:spPr bwMode="auto">
            <a:xfrm>
              <a:off x="4224" y="1021"/>
              <a:ext cx="597" cy="44"/>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26" name="Group 110">
              <a:extLst>
                <a:ext uri="{FF2B5EF4-FFF2-40B4-BE49-F238E27FC236}">
                  <a16:creationId xmlns:a16="http://schemas.microsoft.com/office/drawing/2014/main" id="{8699E1EB-58F7-EB4A-BE56-52A7A29FB724}"/>
                </a:ext>
              </a:extLst>
            </p:cNvPr>
            <p:cNvGrpSpPr>
              <a:grpSpLocks/>
            </p:cNvGrpSpPr>
            <p:nvPr/>
          </p:nvGrpSpPr>
          <p:grpSpPr bwMode="auto">
            <a:xfrm>
              <a:off x="4747" y="994"/>
              <a:ext cx="581" cy="134"/>
              <a:chOff x="614" y="2568"/>
              <a:chExt cx="725" cy="139"/>
            </a:xfrm>
          </p:grpSpPr>
          <p:sp>
            <p:nvSpPr>
              <p:cNvPr id="347" name="AutoShape 111">
                <a:extLst>
                  <a:ext uri="{FF2B5EF4-FFF2-40B4-BE49-F238E27FC236}">
                    <a16:creationId xmlns:a16="http://schemas.microsoft.com/office/drawing/2014/main" id="{8755B864-D5D9-3F48-B106-5195BC479755}"/>
                  </a:ext>
                </a:extLst>
              </p:cNvPr>
              <p:cNvSpPr>
                <a:spLocks noChangeArrowheads="1"/>
              </p:cNvSpPr>
              <p:nvPr/>
            </p:nvSpPr>
            <p:spPr bwMode="auto">
              <a:xfrm>
                <a:off x="613" y="2568"/>
                <a:ext cx="718" cy="131"/>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48" name="AutoShape 112">
                <a:extLst>
                  <a:ext uri="{FF2B5EF4-FFF2-40B4-BE49-F238E27FC236}">
                    <a16:creationId xmlns:a16="http://schemas.microsoft.com/office/drawing/2014/main" id="{5EA94929-40C1-1844-A278-8A7EB9C8F32E}"/>
                  </a:ext>
                </a:extLst>
              </p:cNvPr>
              <p:cNvSpPr>
                <a:spLocks noChangeArrowheads="1"/>
              </p:cNvSpPr>
              <p:nvPr/>
            </p:nvSpPr>
            <p:spPr bwMode="auto">
              <a:xfrm>
                <a:off x="630" y="2585"/>
                <a:ext cx="690" cy="102"/>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27" name="Rectangle 113">
              <a:extLst>
                <a:ext uri="{FF2B5EF4-FFF2-40B4-BE49-F238E27FC236}">
                  <a16:creationId xmlns:a16="http://schemas.microsoft.com/office/drawing/2014/main" id="{C3CA31E7-43E9-C54B-B13E-E2E8356B1BD2}"/>
                </a:ext>
              </a:extLst>
            </p:cNvPr>
            <p:cNvSpPr>
              <a:spLocks noChangeArrowheads="1"/>
            </p:cNvSpPr>
            <p:nvPr/>
          </p:nvSpPr>
          <p:spPr bwMode="auto">
            <a:xfrm>
              <a:off x="4215" y="1356"/>
              <a:ext cx="597" cy="49"/>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28" name="Rectangle 114">
              <a:extLst>
                <a:ext uri="{FF2B5EF4-FFF2-40B4-BE49-F238E27FC236}">
                  <a16:creationId xmlns:a16="http://schemas.microsoft.com/office/drawing/2014/main" id="{70DE4D48-FE2E-9C45-9782-5C8939C4A5DF}"/>
                </a:ext>
              </a:extLst>
            </p:cNvPr>
            <p:cNvSpPr>
              <a:spLocks noChangeArrowheads="1"/>
            </p:cNvSpPr>
            <p:nvPr/>
          </p:nvSpPr>
          <p:spPr bwMode="auto">
            <a:xfrm>
              <a:off x="4229" y="1657"/>
              <a:ext cx="597" cy="44"/>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29" name="Group 115">
              <a:extLst>
                <a:ext uri="{FF2B5EF4-FFF2-40B4-BE49-F238E27FC236}">
                  <a16:creationId xmlns:a16="http://schemas.microsoft.com/office/drawing/2014/main" id="{BEDE8AC0-C09D-314C-9CF4-3B49C79D8309}"/>
                </a:ext>
              </a:extLst>
            </p:cNvPr>
            <p:cNvGrpSpPr>
              <a:grpSpLocks/>
            </p:cNvGrpSpPr>
            <p:nvPr/>
          </p:nvGrpSpPr>
          <p:grpSpPr bwMode="auto">
            <a:xfrm>
              <a:off x="4735" y="1627"/>
              <a:ext cx="582" cy="151"/>
              <a:chOff x="614" y="2568"/>
              <a:chExt cx="725" cy="139"/>
            </a:xfrm>
          </p:grpSpPr>
          <p:sp>
            <p:nvSpPr>
              <p:cNvPr id="345" name="AutoShape 116">
                <a:extLst>
                  <a:ext uri="{FF2B5EF4-FFF2-40B4-BE49-F238E27FC236}">
                    <a16:creationId xmlns:a16="http://schemas.microsoft.com/office/drawing/2014/main" id="{53CFCEA6-E422-E24C-91CC-6AB2DA5B984C}"/>
                  </a:ext>
                </a:extLst>
              </p:cNvPr>
              <p:cNvSpPr>
                <a:spLocks noChangeArrowheads="1"/>
              </p:cNvSpPr>
              <p:nvPr/>
            </p:nvSpPr>
            <p:spPr bwMode="auto">
              <a:xfrm>
                <a:off x="612" y="2581"/>
                <a:ext cx="728" cy="126"/>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46" name="AutoShape 117">
                <a:extLst>
                  <a:ext uri="{FF2B5EF4-FFF2-40B4-BE49-F238E27FC236}">
                    <a16:creationId xmlns:a16="http://schemas.microsoft.com/office/drawing/2014/main" id="{FEFA7192-E9ED-D345-AC92-ED008077B392}"/>
                  </a:ext>
                </a:extLst>
              </p:cNvPr>
              <p:cNvSpPr>
                <a:spLocks noChangeArrowheads="1"/>
              </p:cNvSpPr>
              <p:nvPr/>
            </p:nvSpPr>
            <p:spPr bwMode="auto">
              <a:xfrm>
                <a:off x="628" y="2586"/>
                <a:ext cx="695"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30" name="Freeform 118">
              <a:extLst>
                <a:ext uri="{FF2B5EF4-FFF2-40B4-BE49-F238E27FC236}">
                  <a16:creationId xmlns:a16="http://schemas.microsoft.com/office/drawing/2014/main" id="{5FD6018C-4C2B-5147-9A4D-0850B214BBCC}"/>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31" name="Group 119">
              <a:extLst>
                <a:ext uri="{FF2B5EF4-FFF2-40B4-BE49-F238E27FC236}">
                  <a16:creationId xmlns:a16="http://schemas.microsoft.com/office/drawing/2014/main" id="{0147FEBF-9B07-DB4D-80F0-28CFAFB17548}"/>
                </a:ext>
              </a:extLst>
            </p:cNvPr>
            <p:cNvGrpSpPr>
              <a:grpSpLocks/>
            </p:cNvGrpSpPr>
            <p:nvPr/>
          </p:nvGrpSpPr>
          <p:grpSpPr bwMode="auto">
            <a:xfrm>
              <a:off x="4739" y="1327"/>
              <a:ext cx="582" cy="139"/>
              <a:chOff x="614" y="2568"/>
              <a:chExt cx="725" cy="139"/>
            </a:xfrm>
          </p:grpSpPr>
          <p:sp>
            <p:nvSpPr>
              <p:cNvPr id="343" name="AutoShape 120">
                <a:extLst>
                  <a:ext uri="{FF2B5EF4-FFF2-40B4-BE49-F238E27FC236}">
                    <a16:creationId xmlns:a16="http://schemas.microsoft.com/office/drawing/2014/main" id="{6BEC5FCB-A0E4-2B4D-99A9-AF75102E8932}"/>
                  </a:ext>
                </a:extLst>
              </p:cNvPr>
              <p:cNvSpPr>
                <a:spLocks noChangeArrowheads="1"/>
              </p:cNvSpPr>
              <p:nvPr/>
            </p:nvSpPr>
            <p:spPr bwMode="auto">
              <a:xfrm>
                <a:off x="612" y="2569"/>
                <a:ext cx="728"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44" name="AutoShape 121">
                <a:extLst>
                  <a:ext uri="{FF2B5EF4-FFF2-40B4-BE49-F238E27FC236}">
                    <a16:creationId xmlns:a16="http://schemas.microsoft.com/office/drawing/2014/main" id="{DFB1EE8C-1279-5544-ADC0-B00F802A675B}"/>
                  </a:ext>
                </a:extLst>
              </p:cNvPr>
              <p:cNvSpPr>
                <a:spLocks noChangeArrowheads="1"/>
              </p:cNvSpPr>
              <p:nvPr/>
            </p:nvSpPr>
            <p:spPr bwMode="auto">
              <a:xfrm>
                <a:off x="629" y="2586"/>
                <a:ext cx="695" cy="10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32" name="Rectangle 122">
              <a:extLst>
                <a:ext uri="{FF2B5EF4-FFF2-40B4-BE49-F238E27FC236}">
                  <a16:creationId xmlns:a16="http://schemas.microsoft.com/office/drawing/2014/main" id="{24E8BD47-F206-7A48-B906-69B10A9FFC1B}"/>
                </a:ext>
              </a:extLst>
            </p:cNvPr>
            <p:cNvSpPr>
              <a:spLocks noChangeArrowheads="1"/>
            </p:cNvSpPr>
            <p:nvPr/>
          </p:nvSpPr>
          <p:spPr bwMode="auto">
            <a:xfrm>
              <a:off x="5251" y="429"/>
              <a:ext cx="66" cy="2286"/>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3" name="Freeform 123">
              <a:extLst>
                <a:ext uri="{FF2B5EF4-FFF2-40B4-BE49-F238E27FC236}">
                  <a16:creationId xmlns:a16="http://schemas.microsoft.com/office/drawing/2014/main" id="{3A63ACAE-F7D6-334D-BAC6-EB19E7953C38}"/>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4" name="Freeform 124">
              <a:extLst>
                <a:ext uri="{FF2B5EF4-FFF2-40B4-BE49-F238E27FC236}">
                  <a16:creationId xmlns:a16="http://schemas.microsoft.com/office/drawing/2014/main" id="{DBB6882F-25A8-7942-8AB7-E4F1E8EF4C68}"/>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5" name="Oval 125">
              <a:extLst>
                <a:ext uri="{FF2B5EF4-FFF2-40B4-BE49-F238E27FC236}">
                  <a16:creationId xmlns:a16="http://schemas.microsoft.com/office/drawing/2014/main" id="{1A751CBC-1E6B-3447-89A8-B6CA0042228F}"/>
                </a:ext>
              </a:extLst>
            </p:cNvPr>
            <p:cNvSpPr>
              <a:spLocks noChangeArrowheads="1"/>
            </p:cNvSpPr>
            <p:nvPr/>
          </p:nvSpPr>
          <p:spPr bwMode="auto">
            <a:xfrm>
              <a:off x="5516" y="2611"/>
              <a:ext cx="49" cy="93"/>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6" name="Freeform 126">
              <a:extLst>
                <a:ext uri="{FF2B5EF4-FFF2-40B4-BE49-F238E27FC236}">
                  <a16:creationId xmlns:a16="http://schemas.microsoft.com/office/drawing/2014/main" id="{EC930019-7A9E-2D4F-9037-E4F5C26D8937}"/>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7" name="AutoShape 127">
              <a:extLst>
                <a:ext uri="{FF2B5EF4-FFF2-40B4-BE49-F238E27FC236}">
                  <a16:creationId xmlns:a16="http://schemas.microsoft.com/office/drawing/2014/main" id="{7F4290BB-A0B2-F146-87B4-626DAAD2FA0E}"/>
                </a:ext>
              </a:extLst>
            </p:cNvPr>
            <p:cNvSpPr>
              <a:spLocks noChangeArrowheads="1"/>
            </p:cNvSpPr>
            <p:nvPr/>
          </p:nvSpPr>
          <p:spPr bwMode="auto">
            <a:xfrm>
              <a:off x="4140" y="2677"/>
              <a:ext cx="1199" cy="148"/>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8" name="AutoShape 128">
              <a:extLst>
                <a:ext uri="{FF2B5EF4-FFF2-40B4-BE49-F238E27FC236}">
                  <a16:creationId xmlns:a16="http://schemas.microsoft.com/office/drawing/2014/main" id="{DE6D89A2-6ADB-E042-9FB2-932318D01D74}"/>
                </a:ext>
              </a:extLst>
            </p:cNvPr>
            <p:cNvSpPr>
              <a:spLocks noChangeArrowheads="1"/>
            </p:cNvSpPr>
            <p:nvPr/>
          </p:nvSpPr>
          <p:spPr bwMode="auto">
            <a:xfrm>
              <a:off x="4206" y="2710"/>
              <a:ext cx="1071" cy="82"/>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9" name="Oval 129">
              <a:extLst>
                <a:ext uri="{FF2B5EF4-FFF2-40B4-BE49-F238E27FC236}">
                  <a16:creationId xmlns:a16="http://schemas.microsoft.com/office/drawing/2014/main" id="{8747708C-8EE0-5C44-BC67-5ACC5185A5DD}"/>
                </a:ext>
              </a:extLst>
            </p:cNvPr>
            <p:cNvSpPr>
              <a:spLocks noChangeArrowheads="1"/>
            </p:cNvSpPr>
            <p:nvPr/>
          </p:nvSpPr>
          <p:spPr bwMode="auto">
            <a:xfrm>
              <a:off x="4308" y="2381"/>
              <a:ext cx="159" cy="143"/>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40" name="Oval 130">
              <a:extLst>
                <a:ext uri="{FF2B5EF4-FFF2-40B4-BE49-F238E27FC236}">
                  <a16:creationId xmlns:a16="http://schemas.microsoft.com/office/drawing/2014/main" id="{7C3FDD54-230D-8547-8BCF-E82A9284247B}"/>
                </a:ext>
              </a:extLst>
            </p:cNvPr>
            <p:cNvSpPr>
              <a:spLocks noChangeArrowheads="1"/>
            </p:cNvSpPr>
            <p:nvPr/>
          </p:nvSpPr>
          <p:spPr bwMode="auto">
            <a:xfrm>
              <a:off x="4485" y="2386"/>
              <a:ext cx="159" cy="143"/>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41" name="Oval 131">
              <a:extLst>
                <a:ext uri="{FF2B5EF4-FFF2-40B4-BE49-F238E27FC236}">
                  <a16:creationId xmlns:a16="http://schemas.microsoft.com/office/drawing/2014/main" id="{42133DC7-7C21-C149-A374-F81A9E0D91A4}"/>
                </a:ext>
              </a:extLst>
            </p:cNvPr>
            <p:cNvSpPr>
              <a:spLocks noChangeArrowheads="1"/>
            </p:cNvSpPr>
            <p:nvPr/>
          </p:nvSpPr>
          <p:spPr bwMode="auto">
            <a:xfrm>
              <a:off x="4662" y="2381"/>
              <a:ext cx="159" cy="143"/>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42" name="Rectangle 132">
              <a:extLst>
                <a:ext uri="{FF2B5EF4-FFF2-40B4-BE49-F238E27FC236}">
                  <a16:creationId xmlns:a16="http://schemas.microsoft.com/office/drawing/2014/main" id="{9CA18ACF-5AE2-944A-999A-0A4945D54CB6}"/>
                </a:ext>
              </a:extLst>
            </p:cNvPr>
            <p:cNvSpPr>
              <a:spLocks noChangeArrowheads="1"/>
            </p:cNvSpPr>
            <p:nvPr/>
          </p:nvSpPr>
          <p:spPr bwMode="auto">
            <a:xfrm>
              <a:off x="5060" y="1833"/>
              <a:ext cx="89" cy="762"/>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264" name="Group 158">
            <a:extLst>
              <a:ext uri="{FF2B5EF4-FFF2-40B4-BE49-F238E27FC236}">
                <a16:creationId xmlns:a16="http://schemas.microsoft.com/office/drawing/2014/main" id="{989EFA5C-2337-B14C-91A8-83B54EA43E37}"/>
              </a:ext>
            </a:extLst>
          </p:cNvPr>
          <p:cNvGrpSpPr>
            <a:grpSpLocks/>
          </p:cNvGrpSpPr>
          <p:nvPr/>
        </p:nvGrpSpPr>
        <p:grpSpPr bwMode="auto">
          <a:xfrm>
            <a:off x="4159429" y="2103665"/>
            <a:ext cx="1689101" cy="1133476"/>
            <a:chOff x="1716" y="1206"/>
            <a:chExt cx="1064" cy="714"/>
          </a:xfrm>
        </p:grpSpPr>
        <p:sp>
          <p:nvSpPr>
            <p:cNvPr id="303" name="Text Box 95">
              <a:extLst>
                <a:ext uri="{FF2B5EF4-FFF2-40B4-BE49-F238E27FC236}">
                  <a16:creationId xmlns:a16="http://schemas.microsoft.com/office/drawing/2014/main" id="{C009C226-FBA8-DB48-ABF5-333250A76D3C}"/>
                </a:ext>
              </a:extLst>
            </p:cNvPr>
            <p:cNvSpPr txBox="1">
              <a:spLocks noChangeArrowheads="1"/>
            </p:cNvSpPr>
            <p:nvPr/>
          </p:nvSpPr>
          <p:spPr bwMode="auto">
            <a:xfrm>
              <a:off x="1716" y="1583"/>
              <a:ext cx="1064" cy="3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sender</a:t>
              </a:r>
              <a:r>
                <a:rPr kumimoji="0" lang="ja-JP"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t>
              </a:r>
              <a:r>
                <a:rPr kumimoji="0" lang="en-US" altLang="ja-JP"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 e-mail </a:t>
              </a:r>
            </a:p>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server</a:t>
              </a:r>
              <a:endParaRPr kumimoji="0" lang="en-US" alt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04" name="Group 157">
              <a:extLst>
                <a:ext uri="{FF2B5EF4-FFF2-40B4-BE49-F238E27FC236}">
                  <a16:creationId xmlns:a16="http://schemas.microsoft.com/office/drawing/2014/main" id="{619BE879-9F0A-604B-B005-9F7E471C1729}"/>
                </a:ext>
              </a:extLst>
            </p:cNvPr>
            <p:cNvGrpSpPr>
              <a:grpSpLocks/>
            </p:cNvGrpSpPr>
            <p:nvPr/>
          </p:nvGrpSpPr>
          <p:grpSpPr bwMode="auto">
            <a:xfrm>
              <a:off x="1992" y="1206"/>
              <a:ext cx="510" cy="354"/>
              <a:chOff x="2070" y="2004"/>
              <a:chExt cx="510" cy="354"/>
            </a:xfrm>
          </p:grpSpPr>
          <p:sp>
            <p:nvSpPr>
              <p:cNvPr id="305" name="Rectangle 94">
                <a:extLst>
                  <a:ext uri="{FF2B5EF4-FFF2-40B4-BE49-F238E27FC236}">
                    <a16:creationId xmlns:a16="http://schemas.microsoft.com/office/drawing/2014/main" id="{5B36F236-9C70-9F4F-A0BB-DDEC73A67767}"/>
                  </a:ext>
                </a:extLst>
              </p:cNvPr>
              <p:cNvSpPr>
                <a:spLocks noChangeArrowheads="1"/>
              </p:cNvSpPr>
              <p:nvPr/>
            </p:nvSpPr>
            <p:spPr bwMode="auto">
              <a:xfrm>
                <a:off x="2070" y="2004"/>
                <a:ext cx="510" cy="354"/>
              </a:xfrm>
              <a:prstGeom prst="rect">
                <a:avLst/>
              </a:prstGeom>
              <a:solidFill>
                <a:srgbClr val="CCCCFF"/>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306" name="Rectangle 96">
                <a:extLst>
                  <a:ext uri="{FF2B5EF4-FFF2-40B4-BE49-F238E27FC236}">
                    <a16:creationId xmlns:a16="http://schemas.microsoft.com/office/drawing/2014/main" id="{474FF8AD-41AD-5B4D-B9AF-317E0320017A}"/>
                  </a:ext>
                </a:extLst>
              </p:cNvPr>
              <p:cNvSpPr>
                <a:spLocks noChangeArrowheads="1"/>
              </p:cNvSpPr>
              <p:nvPr/>
            </p:nvSpPr>
            <p:spPr bwMode="auto">
              <a:xfrm>
                <a:off x="2094" y="2076"/>
                <a:ext cx="450" cy="120"/>
              </a:xfrm>
              <a:prstGeom prst="rect">
                <a:avLst/>
              </a:prstGeom>
              <a:solidFill>
                <a:srgbClr val="00FF00"/>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307" name="Line 97">
                <a:extLst>
                  <a:ext uri="{FF2B5EF4-FFF2-40B4-BE49-F238E27FC236}">
                    <a16:creationId xmlns:a16="http://schemas.microsoft.com/office/drawing/2014/main" id="{A863854B-58B3-0746-BB05-4CC473ACCC27}"/>
                  </a:ext>
                </a:extLst>
              </p:cNvPr>
              <p:cNvSpPr>
                <a:spLocks noChangeShapeType="1"/>
              </p:cNvSpPr>
              <p:nvPr/>
            </p:nvSpPr>
            <p:spPr bwMode="auto">
              <a:xfrm>
                <a:off x="2143" y="2104"/>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08" name="Line 98">
                <a:extLst>
                  <a:ext uri="{FF2B5EF4-FFF2-40B4-BE49-F238E27FC236}">
                    <a16:creationId xmlns:a16="http://schemas.microsoft.com/office/drawing/2014/main" id="{45A3AD01-9B9C-1044-8CC4-2FA6945C9D88}"/>
                  </a:ext>
                </a:extLst>
              </p:cNvPr>
              <p:cNvSpPr>
                <a:spLocks noChangeShapeType="1"/>
              </p:cNvSpPr>
              <p:nvPr/>
            </p:nvSpPr>
            <p:spPr bwMode="auto">
              <a:xfrm>
                <a:off x="2252" y="210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09" name="Line 99">
                <a:extLst>
                  <a:ext uri="{FF2B5EF4-FFF2-40B4-BE49-F238E27FC236}">
                    <a16:creationId xmlns:a16="http://schemas.microsoft.com/office/drawing/2014/main" id="{A8A7F303-C29D-8048-8A22-5E010224F782}"/>
                  </a:ext>
                </a:extLst>
              </p:cNvPr>
              <p:cNvSpPr>
                <a:spLocks noChangeShapeType="1"/>
              </p:cNvSpPr>
              <p:nvPr/>
            </p:nvSpPr>
            <p:spPr bwMode="auto">
              <a:xfrm>
                <a:off x="2307" y="2105"/>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0" name="Line 100">
                <a:extLst>
                  <a:ext uri="{FF2B5EF4-FFF2-40B4-BE49-F238E27FC236}">
                    <a16:creationId xmlns:a16="http://schemas.microsoft.com/office/drawing/2014/main" id="{7423CFF1-7D3B-404B-908C-EF2DF44B8A4F}"/>
                  </a:ext>
                </a:extLst>
              </p:cNvPr>
              <p:cNvSpPr>
                <a:spLocks noChangeShapeType="1"/>
              </p:cNvSpPr>
              <p:nvPr/>
            </p:nvSpPr>
            <p:spPr bwMode="auto">
              <a:xfrm>
                <a:off x="2364" y="210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1" name="Line 101">
                <a:extLst>
                  <a:ext uri="{FF2B5EF4-FFF2-40B4-BE49-F238E27FC236}">
                    <a16:creationId xmlns:a16="http://schemas.microsoft.com/office/drawing/2014/main" id="{9B55CC56-B162-3641-8907-ACAE4544ACEF}"/>
                  </a:ext>
                </a:extLst>
              </p:cNvPr>
              <p:cNvSpPr>
                <a:spLocks noChangeShapeType="1"/>
              </p:cNvSpPr>
              <p:nvPr/>
            </p:nvSpPr>
            <p:spPr bwMode="auto">
              <a:xfrm>
                <a:off x="2425" y="210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2" name="Line 102">
                <a:extLst>
                  <a:ext uri="{FF2B5EF4-FFF2-40B4-BE49-F238E27FC236}">
                    <a16:creationId xmlns:a16="http://schemas.microsoft.com/office/drawing/2014/main" id="{E4EF0706-3A6D-5C49-AA93-B27D0DBD3D28}"/>
                  </a:ext>
                </a:extLst>
              </p:cNvPr>
              <p:cNvSpPr>
                <a:spLocks noChangeShapeType="1"/>
              </p:cNvSpPr>
              <p:nvPr/>
            </p:nvSpPr>
            <p:spPr bwMode="auto">
              <a:xfrm>
                <a:off x="2481" y="210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3" name="Line 103">
                <a:extLst>
                  <a:ext uri="{FF2B5EF4-FFF2-40B4-BE49-F238E27FC236}">
                    <a16:creationId xmlns:a16="http://schemas.microsoft.com/office/drawing/2014/main" id="{43AD1883-A082-A241-BB8E-52956E25AC3E}"/>
                  </a:ext>
                </a:extLst>
              </p:cNvPr>
              <p:cNvSpPr>
                <a:spLocks noChangeShapeType="1"/>
              </p:cNvSpPr>
              <p:nvPr/>
            </p:nvSpPr>
            <p:spPr bwMode="auto">
              <a:xfrm>
                <a:off x="2196" y="2104"/>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4" name="Rectangle 104">
                <a:extLst>
                  <a:ext uri="{FF2B5EF4-FFF2-40B4-BE49-F238E27FC236}">
                    <a16:creationId xmlns:a16="http://schemas.microsoft.com/office/drawing/2014/main" id="{CB654EBC-DFE6-7844-BECE-DAF45E418A4E}"/>
                  </a:ext>
                </a:extLst>
              </p:cNvPr>
              <p:cNvSpPr>
                <a:spLocks noChangeArrowheads="1"/>
              </p:cNvSpPr>
              <p:nvPr/>
            </p:nvSpPr>
            <p:spPr bwMode="auto">
              <a:xfrm>
                <a:off x="2102" y="2243"/>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315" name="Rectangle 105">
                <a:extLst>
                  <a:ext uri="{FF2B5EF4-FFF2-40B4-BE49-F238E27FC236}">
                    <a16:creationId xmlns:a16="http://schemas.microsoft.com/office/drawing/2014/main" id="{43DD0923-D124-3D47-A27E-DA7522CBC5D6}"/>
                  </a:ext>
                </a:extLst>
              </p:cNvPr>
              <p:cNvSpPr>
                <a:spLocks noChangeArrowheads="1"/>
              </p:cNvSpPr>
              <p:nvPr/>
            </p:nvSpPr>
            <p:spPr bwMode="auto">
              <a:xfrm>
                <a:off x="2188" y="2243"/>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316" name="Rectangle 106">
                <a:extLst>
                  <a:ext uri="{FF2B5EF4-FFF2-40B4-BE49-F238E27FC236}">
                    <a16:creationId xmlns:a16="http://schemas.microsoft.com/office/drawing/2014/main" id="{0CC3197A-47DF-3249-89A6-6A5C29D7B5C6}"/>
                  </a:ext>
                </a:extLst>
              </p:cNvPr>
              <p:cNvSpPr>
                <a:spLocks noChangeArrowheads="1"/>
              </p:cNvSpPr>
              <p:nvPr/>
            </p:nvSpPr>
            <p:spPr bwMode="auto">
              <a:xfrm>
                <a:off x="2274" y="2242"/>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317" name="Rectangle 107">
                <a:extLst>
                  <a:ext uri="{FF2B5EF4-FFF2-40B4-BE49-F238E27FC236}">
                    <a16:creationId xmlns:a16="http://schemas.microsoft.com/office/drawing/2014/main" id="{B9DC67EE-6FEB-9E4F-91F2-78466630CE2F}"/>
                  </a:ext>
                </a:extLst>
              </p:cNvPr>
              <p:cNvSpPr>
                <a:spLocks noChangeArrowheads="1"/>
              </p:cNvSpPr>
              <p:nvPr/>
            </p:nvSpPr>
            <p:spPr bwMode="auto">
              <a:xfrm>
                <a:off x="2371" y="2240"/>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318" name="Rectangle 108">
                <a:extLst>
                  <a:ext uri="{FF2B5EF4-FFF2-40B4-BE49-F238E27FC236}">
                    <a16:creationId xmlns:a16="http://schemas.microsoft.com/office/drawing/2014/main" id="{C7A7D96F-C671-7844-AFFA-9CA6B5108AAA}"/>
                  </a:ext>
                </a:extLst>
              </p:cNvPr>
              <p:cNvSpPr>
                <a:spLocks noChangeArrowheads="1"/>
              </p:cNvSpPr>
              <p:nvPr/>
            </p:nvSpPr>
            <p:spPr bwMode="auto">
              <a:xfrm>
                <a:off x="2467" y="2240"/>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grpSp>
      <p:sp>
        <p:nvSpPr>
          <p:cNvPr id="265" name="Text Box 121">
            <a:extLst>
              <a:ext uri="{FF2B5EF4-FFF2-40B4-BE49-F238E27FC236}">
                <a16:creationId xmlns:a16="http://schemas.microsoft.com/office/drawing/2014/main" id="{C86F78FC-21D9-8E40-B3EC-9E551DA5CBAD}"/>
              </a:ext>
            </a:extLst>
          </p:cNvPr>
          <p:cNvSpPr txBox="1">
            <a:spLocks noChangeArrowheads="1"/>
          </p:cNvSpPr>
          <p:nvPr/>
        </p:nvSpPr>
        <p:spPr bwMode="auto">
          <a:xfrm>
            <a:off x="3510141" y="1582964"/>
            <a:ext cx="890587"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SMTP</a:t>
            </a:r>
          </a:p>
        </p:txBody>
      </p:sp>
      <p:sp>
        <p:nvSpPr>
          <p:cNvPr id="266" name="Rectangle 153">
            <a:extLst>
              <a:ext uri="{FF2B5EF4-FFF2-40B4-BE49-F238E27FC236}">
                <a16:creationId xmlns:a16="http://schemas.microsoft.com/office/drawing/2014/main" id="{C9F65152-882D-5B49-B9E9-532D284A81D5}"/>
              </a:ext>
            </a:extLst>
          </p:cNvPr>
          <p:cNvSpPr>
            <a:spLocks noChangeArrowheads="1"/>
          </p:cNvSpPr>
          <p:nvPr/>
        </p:nvSpPr>
        <p:spPr bwMode="auto">
          <a:xfrm>
            <a:off x="5270678" y="1573439"/>
            <a:ext cx="857250" cy="30480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267" name="Text Box 154">
            <a:extLst>
              <a:ext uri="{FF2B5EF4-FFF2-40B4-BE49-F238E27FC236}">
                <a16:creationId xmlns:a16="http://schemas.microsoft.com/office/drawing/2014/main" id="{53E42ABE-038D-0049-93D4-9EC2E3234B13}"/>
              </a:ext>
            </a:extLst>
          </p:cNvPr>
          <p:cNvSpPr txBox="1">
            <a:spLocks noChangeArrowheads="1"/>
          </p:cNvSpPr>
          <p:nvPr/>
        </p:nvSpPr>
        <p:spPr bwMode="auto">
          <a:xfrm>
            <a:off x="5111928" y="1594077"/>
            <a:ext cx="890588"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SMTP</a:t>
            </a:r>
          </a:p>
        </p:txBody>
      </p:sp>
      <p:sp>
        <p:nvSpPr>
          <p:cNvPr id="269" name="Text Box 160">
            <a:extLst>
              <a:ext uri="{FF2B5EF4-FFF2-40B4-BE49-F238E27FC236}">
                <a16:creationId xmlns:a16="http://schemas.microsoft.com/office/drawing/2014/main" id="{629C8856-7516-C14B-9215-6EA637A93BF1}"/>
              </a:ext>
            </a:extLst>
          </p:cNvPr>
          <p:cNvSpPr txBox="1">
            <a:spLocks noChangeArrowheads="1"/>
          </p:cNvSpPr>
          <p:nvPr/>
        </p:nvSpPr>
        <p:spPr bwMode="auto">
          <a:xfrm>
            <a:off x="5734133" y="2714852"/>
            <a:ext cx="1792478" cy="5355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receiver</a:t>
            </a:r>
            <a:r>
              <a:rPr kumimoji="0" lang="ja-JP"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t>
            </a:r>
            <a:r>
              <a:rPr kumimoji="0" lang="en-US" altLang="ja-JP"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 e-mail </a:t>
            </a:r>
          </a:p>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server</a:t>
            </a:r>
            <a:endParaRPr kumimoji="0" lang="en-US" alt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70" name="Group 161">
            <a:extLst>
              <a:ext uri="{FF2B5EF4-FFF2-40B4-BE49-F238E27FC236}">
                <a16:creationId xmlns:a16="http://schemas.microsoft.com/office/drawing/2014/main" id="{D048FD00-5924-9447-B3B8-0AC35A063FA1}"/>
              </a:ext>
            </a:extLst>
          </p:cNvPr>
          <p:cNvGrpSpPr>
            <a:grpSpLocks/>
          </p:cNvGrpSpPr>
          <p:nvPr/>
        </p:nvGrpSpPr>
        <p:grpSpPr bwMode="auto">
          <a:xfrm>
            <a:off x="6289853" y="2116364"/>
            <a:ext cx="809625" cy="561975"/>
            <a:chOff x="2070" y="2004"/>
            <a:chExt cx="510" cy="354"/>
          </a:xfrm>
        </p:grpSpPr>
        <p:sp>
          <p:nvSpPr>
            <p:cNvPr id="289" name="Rectangle 162">
              <a:extLst>
                <a:ext uri="{FF2B5EF4-FFF2-40B4-BE49-F238E27FC236}">
                  <a16:creationId xmlns:a16="http://schemas.microsoft.com/office/drawing/2014/main" id="{F2A0FCDF-5941-FB4C-9E1D-DFD5B6C69CE5}"/>
                </a:ext>
              </a:extLst>
            </p:cNvPr>
            <p:cNvSpPr>
              <a:spLocks noChangeArrowheads="1"/>
            </p:cNvSpPr>
            <p:nvPr/>
          </p:nvSpPr>
          <p:spPr bwMode="auto">
            <a:xfrm>
              <a:off x="2070" y="2004"/>
              <a:ext cx="510" cy="354"/>
            </a:xfrm>
            <a:prstGeom prst="rect">
              <a:avLst/>
            </a:prstGeom>
            <a:solidFill>
              <a:srgbClr val="CCCCFF"/>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290" name="Rectangle 163">
              <a:extLst>
                <a:ext uri="{FF2B5EF4-FFF2-40B4-BE49-F238E27FC236}">
                  <a16:creationId xmlns:a16="http://schemas.microsoft.com/office/drawing/2014/main" id="{A6B8C913-36F9-824E-8C78-BFC7B3CDCFBE}"/>
                </a:ext>
              </a:extLst>
            </p:cNvPr>
            <p:cNvSpPr>
              <a:spLocks noChangeArrowheads="1"/>
            </p:cNvSpPr>
            <p:nvPr/>
          </p:nvSpPr>
          <p:spPr bwMode="auto">
            <a:xfrm>
              <a:off x="2094" y="2076"/>
              <a:ext cx="450" cy="120"/>
            </a:xfrm>
            <a:prstGeom prst="rect">
              <a:avLst/>
            </a:prstGeom>
            <a:solidFill>
              <a:srgbClr val="00FF00"/>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291" name="Line 164">
              <a:extLst>
                <a:ext uri="{FF2B5EF4-FFF2-40B4-BE49-F238E27FC236}">
                  <a16:creationId xmlns:a16="http://schemas.microsoft.com/office/drawing/2014/main" id="{3013A95D-A281-0C49-810B-3C864F7A46CB}"/>
                </a:ext>
              </a:extLst>
            </p:cNvPr>
            <p:cNvSpPr>
              <a:spLocks noChangeShapeType="1"/>
            </p:cNvSpPr>
            <p:nvPr/>
          </p:nvSpPr>
          <p:spPr bwMode="auto">
            <a:xfrm>
              <a:off x="2143" y="2104"/>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2" name="Line 165">
              <a:extLst>
                <a:ext uri="{FF2B5EF4-FFF2-40B4-BE49-F238E27FC236}">
                  <a16:creationId xmlns:a16="http://schemas.microsoft.com/office/drawing/2014/main" id="{7277D88A-E3AC-5446-9FCD-10B5C085D77E}"/>
                </a:ext>
              </a:extLst>
            </p:cNvPr>
            <p:cNvSpPr>
              <a:spLocks noChangeShapeType="1"/>
            </p:cNvSpPr>
            <p:nvPr/>
          </p:nvSpPr>
          <p:spPr bwMode="auto">
            <a:xfrm>
              <a:off x="2252" y="210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3" name="Line 166">
              <a:extLst>
                <a:ext uri="{FF2B5EF4-FFF2-40B4-BE49-F238E27FC236}">
                  <a16:creationId xmlns:a16="http://schemas.microsoft.com/office/drawing/2014/main" id="{04850398-3936-B842-A3EB-78E3F18C8D23}"/>
                </a:ext>
              </a:extLst>
            </p:cNvPr>
            <p:cNvSpPr>
              <a:spLocks noChangeShapeType="1"/>
            </p:cNvSpPr>
            <p:nvPr/>
          </p:nvSpPr>
          <p:spPr bwMode="auto">
            <a:xfrm>
              <a:off x="2307" y="2105"/>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4" name="Line 167">
              <a:extLst>
                <a:ext uri="{FF2B5EF4-FFF2-40B4-BE49-F238E27FC236}">
                  <a16:creationId xmlns:a16="http://schemas.microsoft.com/office/drawing/2014/main" id="{E54B2FAE-3B2C-BA4E-89DE-F17808A8501D}"/>
                </a:ext>
              </a:extLst>
            </p:cNvPr>
            <p:cNvSpPr>
              <a:spLocks noChangeShapeType="1"/>
            </p:cNvSpPr>
            <p:nvPr/>
          </p:nvSpPr>
          <p:spPr bwMode="auto">
            <a:xfrm>
              <a:off x="2364" y="210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5" name="Line 168">
              <a:extLst>
                <a:ext uri="{FF2B5EF4-FFF2-40B4-BE49-F238E27FC236}">
                  <a16:creationId xmlns:a16="http://schemas.microsoft.com/office/drawing/2014/main" id="{0321206D-71C9-A044-BC0F-A09851EF7838}"/>
                </a:ext>
              </a:extLst>
            </p:cNvPr>
            <p:cNvSpPr>
              <a:spLocks noChangeShapeType="1"/>
            </p:cNvSpPr>
            <p:nvPr/>
          </p:nvSpPr>
          <p:spPr bwMode="auto">
            <a:xfrm>
              <a:off x="2425" y="210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6" name="Line 169">
              <a:extLst>
                <a:ext uri="{FF2B5EF4-FFF2-40B4-BE49-F238E27FC236}">
                  <a16:creationId xmlns:a16="http://schemas.microsoft.com/office/drawing/2014/main" id="{74EEC85C-DBEF-B746-945E-539B17DF96AF}"/>
                </a:ext>
              </a:extLst>
            </p:cNvPr>
            <p:cNvSpPr>
              <a:spLocks noChangeShapeType="1"/>
            </p:cNvSpPr>
            <p:nvPr/>
          </p:nvSpPr>
          <p:spPr bwMode="auto">
            <a:xfrm>
              <a:off x="2481" y="210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7" name="Line 170">
              <a:extLst>
                <a:ext uri="{FF2B5EF4-FFF2-40B4-BE49-F238E27FC236}">
                  <a16:creationId xmlns:a16="http://schemas.microsoft.com/office/drawing/2014/main" id="{A1C2C0B2-5E64-FE46-9C1E-5AB91616FB79}"/>
                </a:ext>
              </a:extLst>
            </p:cNvPr>
            <p:cNvSpPr>
              <a:spLocks noChangeShapeType="1"/>
            </p:cNvSpPr>
            <p:nvPr/>
          </p:nvSpPr>
          <p:spPr bwMode="auto">
            <a:xfrm>
              <a:off x="2196" y="2104"/>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8" name="Rectangle 171">
              <a:extLst>
                <a:ext uri="{FF2B5EF4-FFF2-40B4-BE49-F238E27FC236}">
                  <a16:creationId xmlns:a16="http://schemas.microsoft.com/office/drawing/2014/main" id="{18F1DECA-4FA1-D549-80DB-068E1D6FF772}"/>
                </a:ext>
              </a:extLst>
            </p:cNvPr>
            <p:cNvSpPr>
              <a:spLocks noChangeArrowheads="1"/>
            </p:cNvSpPr>
            <p:nvPr/>
          </p:nvSpPr>
          <p:spPr bwMode="auto">
            <a:xfrm>
              <a:off x="2102" y="2243"/>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299" name="Rectangle 172">
              <a:extLst>
                <a:ext uri="{FF2B5EF4-FFF2-40B4-BE49-F238E27FC236}">
                  <a16:creationId xmlns:a16="http://schemas.microsoft.com/office/drawing/2014/main" id="{6B4E18DF-65E1-F447-8367-4528F7700FAA}"/>
                </a:ext>
              </a:extLst>
            </p:cNvPr>
            <p:cNvSpPr>
              <a:spLocks noChangeArrowheads="1"/>
            </p:cNvSpPr>
            <p:nvPr/>
          </p:nvSpPr>
          <p:spPr bwMode="auto">
            <a:xfrm>
              <a:off x="2188" y="2243"/>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300" name="Rectangle 173">
              <a:extLst>
                <a:ext uri="{FF2B5EF4-FFF2-40B4-BE49-F238E27FC236}">
                  <a16:creationId xmlns:a16="http://schemas.microsoft.com/office/drawing/2014/main" id="{BE1B5DC5-88E8-A649-93B6-EBAE42FDEF75}"/>
                </a:ext>
              </a:extLst>
            </p:cNvPr>
            <p:cNvSpPr>
              <a:spLocks noChangeArrowheads="1"/>
            </p:cNvSpPr>
            <p:nvPr/>
          </p:nvSpPr>
          <p:spPr bwMode="auto">
            <a:xfrm>
              <a:off x="2274" y="2242"/>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301" name="Rectangle 174">
              <a:extLst>
                <a:ext uri="{FF2B5EF4-FFF2-40B4-BE49-F238E27FC236}">
                  <a16:creationId xmlns:a16="http://schemas.microsoft.com/office/drawing/2014/main" id="{EEC64261-B933-2A4B-B45A-6E28963DC504}"/>
                </a:ext>
              </a:extLst>
            </p:cNvPr>
            <p:cNvSpPr>
              <a:spLocks noChangeArrowheads="1"/>
            </p:cNvSpPr>
            <p:nvPr/>
          </p:nvSpPr>
          <p:spPr bwMode="auto">
            <a:xfrm>
              <a:off x="2371" y="2240"/>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302" name="Rectangle 175">
              <a:extLst>
                <a:ext uri="{FF2B5EF4-FFF2-40B4-BE49-F238E27FC236}">
                  <a16:creationId xmlns:a16="http://schemas.microsoft.com/office/drawing/2014/main" id="{EE1004C2-A311-414F-8E80-B4092CDDCD64}"/>
                </a:ext>
              </a:extLst>
            </p:cNvPr>
            <p:cNvSpPr>
              <a:spLocks noChangeArrowheads="1"/>
            </p:cNvSpPr>
            <p:nvPr/>
          </p:nvSpPr>
          <p:spPr bwMode="auto">
            <a:xfrm>
              <a:off x="2467" y="2240"/>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pic>
        <p:nvPicPr>
          <p:cNvPr id="271" name="Picture 176" descr="Alice">
            <a:extLst>
              <a:ext uri="{FF2B5EF4-FFF2-40B4-BE49-F238E27FC236}">
                <a16:creationId xmlns:a16="http://schemas.microsoft.com/office/drawing/2014/main" id="{D76D5E82-5D05-6842-89F0-A930ADA6FC8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933753" y="1673452"/>
            <a:ext cx="561975" cy="6937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72" name="Picture 179" descr="Bob">
            <a:extLst>
              <a:ext uri="{FF2B5EF4-FFF2-40B4-BE49-F238E27FC236}">
                <a16:creationId xmlns:a16="http://schemas.microsoft.com/office/drawing/2014/main" id="{8989F6E0-4E76-1C42-A3BD-A635A4955F07}"/>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9502953" y="1687739"/>
            <a:ext cx="676275" cy="690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73" name="Line 94">
            <a:extLst>
              <a:ext uri="{FF2B5EF4-FFF2-40B4-BE49-F238E27FC236}">
                <a16:creationId xmlns:a16="http://schemas.microsoft.com/office/drawing/2014/main" id="{29F99540-FD3E-AE4C-A57E-1A20C6E30EED}"/>
              </a:ext>
            </a:extLst>
          </p:cNvPr>
          <p:cNvSpPr>
            <a:spLocks noChangeShapeType="1"/>
          </p:cNvSpPr>
          <p:nvPr/>
        </p:nvSpPr>
        <p:spPr bwMode="auto">
          <a:xfrm>
            <a:off x="3492678" y="2021114"/>
            <a:ext cx="903288" cy="0"/>
          </a:xfrm>
          <a:prstGeom prst="line">
            <a:avLst/>
          </a:prstGeom>
          <a:noFill/>
          <a:ln w="28575">
            <a:solidFill>
              <a:srgbClr val="CC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74" name="Line 95">
            <a:extLst>
              <a:ext uri="{FF2B5EF4-FFF2-40B4-BE49-F238E27FC236}">
                <a16:creationId xmlns:a16="http://schemas.microsoft.com/office/drawing/2014/main" id="{C981B998-3615-AE47-86C8-57BFFA2D7D78}"/>
              </a:ext>
            </a:extLst>
          </p:cNvPr>
          <p:cNvSpPr>
            <a:spLocks noChangeShapeType="1"/>
          </p:cNvSpPr>
          <p:nvPr/>
        </p:nvSpPr>
        <p:spPr bwMode="auto">
          <a:xfrm>
            <a:off x="5123041" y="2017939"/>
            <a:ext cx="903287" cy="0"/>
          </a:xfrm>
          <a:prstGeom prst="line">
            <a:avLst/>
          </a:prstGeom>
          <a:noFill/>
          <a:ln w="28575">
            <a:solidFill>
              <a:srgbClr val="CC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 name="Group 1">
            <a:extLst>
              <a:ext uri="{FF2B5EF4-FFF2-40B4-BE49-F238E27FC236}">
                <a16:creationId xmlns:a16="http://schemas.microsoft.com/office/drawing/2014/main" id="{B91F516F-20AF-DB4E-A31F-6C9548243DF2}"/>
              </a:ext>
            </a:extLst>
          </p:cNvPr>
          <p:cNvGrpSpPr/>
          <p:nvPr/>
        </p:nvGrpSpPr>
        <p:grpSpPr>
          <a:xfrm>
            <a:off x="6699252" y="1424214"/>
            <a:ext cx="1816276" cy="1182356"/>
            <a:chOff x="6699252" y="1424214"/>
            <a:chExt cx="1816276" cy="1182356"/>
          </a:xfrm>
        </p:grpSpPr>
        <p:sp>
          <p:nvSpPr>
            <p:cNvPr id="268" name="Text Box 156">
              <a:extLst>
                <a:ext uri="{FF2B5EF4-FFF2-40B4-BE49-F238E27FC236}">
                  <a16:creationId xmlns:a16="http://schemas.microsoft.com/office/drawing/2014/main" id="{7317FD5B-CED0-1249-AB7C-DF94D681537A}"/>
                </a:ext>
              </a:extLst>
            </p:cNvPr>
            <p:cNvSpPr txBox="1">
              <a:spLocks noChangeArrowheads="1"/>
            </p:cNvSpPr>
            <p:nvPr/>
          </p:nvSpPr>
          <p:spPr bwMode="auto">
            <a:xfrm>
              <a:off x="6699252" y="1424214"/>
              <a:ext cx="1786114" cy="6155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85000"/>
                </a:lnSpc>
                <a:spcBef>
                  <a:spcPct val="0"/>
                </a:spcBef>
                <a:spcAft>
                  <a:spcPct val="0"/>
                </a:spcAft>
                <a:buClrTx/>
                <a:buSzTx/>
                <a:buFontTx/>
                <a:buNone/>
                <a:tabLst/>
                <a:defRPr/>
              </a:pPr>
              <a:r>
                <a:rPr kumimoji="0" lang="en-US" altLang="en-US" sz="2000" b="0" i="1"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e-mail access</a:t>
              </a:r>
            </a:p>
            <a:p>
              <a:pPr marL="0" marR="0" lvl="0" indent="0" algn="ctr" defTabSz="914400" rtl="0" eaLnBrk="0" fontAlgn="base" latinLnBrk="0" hangingPunct="0">
                <a:lnSpc>
                  <a:spcPct val="85000"/>
                </a:lnSpc>
                <a:spcBef>
                  <a:spcPct val="0"/>
                </a:spcBef>
                <a:spcAft>
                  <a:spcPct val="0"/>
                </a:spcAft>
                <a:buClrTx/>
                <a:buSzTx/>
                <a:buFontTx/>
                <a:buNone/>
                <a:tabLst/>
                <a:defRPr/>
              </a:pPr>
              <a:r>
                <a:rPr kumimoji="0" lang="en-US" altLang="en-US" sz="2000" b="0" i="1"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protocol</a:t>
              </a:r>
              <a:endParaRPr kumimoji="0" lang="en-US" altLang="en-US" sz="1800" b="0" i="0"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endParaRPr>
            </a:p>
          </p:txBody>
        </p:sp>
        <p:sp>
          <p:nvSpPr>
            <p:cNvPr id="275" name="Line 96">
              <a:extLst>
                <a:ext uri="{FF2B5EF4-FFF2-40B4-BE49-F238E27FC236}">
                  <a16:creationId xmlns:a16="http://schemas.microsoft.com/office/drawing/2014/main" id="{CF977160-74FD-0442-823B-6C2520914C43}"/>
                </a:ext>
              </a:extLst>
            </p:cNvPr>
            <p:cNvSpPr>
              <a:spLocks noChangeShapeType="1"/>
            </p:cNvSpPr>
            <p:nvPr/>
          </p:nvSpPr>
          <p:spPr bwMode="auto">
            <a:xfrm>
              <a:off x="6742291" y="2014764"/>
              <a:ext cx="1697037" cy="1588"/>
            </a:xfrm>
            <a:prstGeom prst="line">
              <a:avLst/>
            </a:prstGeom>
            <a:noFill/>
            <a:ln w="28575">
              <a:solidFill>
                <a:srgbClr val="CC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76" name="Text Box 156">
              <a:extLst>
                <a:ext uri="{FF2B5EF4-FFF2-40B4-BE49-F238E27FC236}">
                  <a16:creationId xmlns:a16="http://schemas.microsoft.com/office/drawing/2014/main" id="{FA9F06E0-5873-0E44-A9D6-E6DD02F2E350}"/>
                </a:ext>
              </a:extLst>
            </p:cNvPr>
            <p:cNvSpPr txBox="1">
              <a:spLocks noChangeArrowheads="1"/>
            </p:cNvSpPr>
            <p:nvPr/>
          </p:nvSpPr>
          <p:spPr bwMode="auto">
            <a:xfrm>
              <a:off x="7064731" y="2043339"/>
              <a:ext cx="1450797" cy="563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85000"/>
                </a:lnSpc>
                <a:spcBef>
                  <a:spcPct val="0"/>
                </a:spcBef>
                <a:spcAft>
                  <a:spcPct val="0"/>
                </a:spcAft>
                <a:buClrTx/>
                <a:buSzTx/>
                <a:buFontTx/>
                <a:buNone/>
                <a:tabLst/>
                <a:defRPr/>
              </a:pPr>
              <a:r>
                <a:rPr kumimoji="0" lang="en-US" altLang="en-US" sz="1800" b="0" i="1"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(e.g.,</a:t>
              </a:r>
              <a:r>
                <a:rPr kumimoji="0" lang="en-US" altLang="en-US" sz="1600" b="0" i="1"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 IMAP, HTTP</a:t>
              </a:r>
              <a:r>
                <a:rPr kumimoji="0" lang="en-US" altLang="en-US" sz="1800" b="0" i="1"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a:t>
              </a:r>
            </a:p>
          </p:txBody>
        </p:sp>
      </p:grpSp>
      <p:grpSp>
        <p:nvGrpSpPr>
          <p:cNvPr id="277" name="Group 166">
            <a:extLst>
              <a:ext uri="{FF2B5EF4-FFF2-40B4-BE49-F238E27FC236}">
                <a16:creationId xmlns:a16="http://schemas.microsoft.com/office/drawing/2014/main" id="{F8002D43-E860-6845-AF7E-87A1A94D62F3}"/>
              </a:ext>
            </a:extLst>
          </p:cNvPr>
          <p:cNvGrpSpPr>
            <a:grpSpLocks/>
          </p:cNvGrpSpPr>
          <p:nvPr/>
        </p:nvGrpSpPr>
        <p:grpSpPr bwMode="auto">
          <a:xfrm>
            <a:off x="2556053" y="1535339"/>
            <a:ext cx="912813" cy="1054100"/>
            <a:chOff x="3574" y="550"/>
            <a:chExt cx="575" cy="664"/>
          </a:xfrm>
        </p:grpSpPr>
        <p:grpSp>
          <p:nvGrpSpPr>
            <p:cNvPr id="284" name="Group 167">
              <a:extLst>
                <a:ext uri="{FF2B5EF4-FFF2-40B4-BE49-F238E27FC236}">
                  <a16:creationId xmlns:a16="http://schemas.microsoft.com/office/drawing/2014/main" id="{BE8CFCE0-FC41-0748-A6E7-4600DF924D55}"/>
                </a:ext>
              </a:extLst>
            </p:cNvPr>
            <p:cNvGrpSpPr>
              <a:grpSpLocks/>
            </p:cNvGrpSpPr>
            <p:nvPr/>
          </p:nvGrpSpPr>
          <p:grpSpPr bwMode="auto">
            <a:xfrm>
              <a:off x="3588" y="692"/>
              <a:ext cx="561" cy="522"/>
              <a:chOff x="-44" y="1473"/>
              <a:chExt cx="981" cy="1105"/>
            </a:xfrm>
          </p:grpSpPr>
          <p:pic>
            <p:nvPicPr>
              <p:cNvPr id="287" name="Picture 168" descr="desktop_computer_stylized_medium">
                <a:extLst>
                  <a:ext uri="{FF2B5EF4-FFF2-40B4-BE49-F238E27FC236}">
                    <a16:creationId xmlns:a16="http://schemas.microsoft.com/office/drawing/2014/main" id="{C00F7CE5-DF44-7248-ABAB-405A73E21C5B}"/>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8" name="Freeform 169">
                <a:extLst>
                  <a:ext uri="{FF2B5EF4-FFF2-40B4-BE49-F238E27FC236}">
                    <a16:creationId xmlns:a16="http://schemas.microsoft.com/office/drawing/2014/main" id="{B502B1B8-E322-AA40-A3FB-263ECFA0F833}"/>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85" name="Rectangle 115">
              <a:extLst>
                <a:ext uri="{FF2B5EF4-FFF2-40B4-BE49-F238E27FC236}">
                  <a16:creationId xmlns:a16="http://schemas.microsoft.com/office/drawing/2014/main" id="{39E4CD50-3462-8441-ACC2-01559D9DDDAC}"/>
                </a:ext>
              </a:extLst>
            </p:cNvPr>
            <p:cNvSpPr>
              <a:spLocks noChangeArrowheads="1"/>
            </p:cNvSpPr>
            <p:nvPr/>
          </p:nvSpPr>
          <p:spPr bwMode="auto">
            <a:xfrm>
              <a:off x="3611" y="576"/>
              <a:ext cx="381" cy="330"/>
            </a:xfrm>
            <a:prstGeom prst="rect">
              <a:avLst/>
            </a:prstGeom>
            <a:solidFill>
              <a:srgbClr val="CCCCFF"/>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6" name="Text Box 116">
              <a:extLst>
                <a:ext uri="{FF2B5EF4-FFF2-40B4-BE49-F238E27FC236}">
                  <a16:creationId xmlns:a16="http://schemas.microsoft.com/office/drawing/2014/main" id="{7198B7C8-8E18-3B4E-9F4D-DCC4D4D7D2A6}"/>
                </a:ext>
              </a:extLst>
            </p:cNvPr>
            <p:cNvSpPr txBox="1">
              <a:spLocks noChangeArrowheads="1"/>
            </p:cNvSpPr>
            <p:nvPr/>
          </p:nvSpPr>
          <p:spPr bwMode="auto">
            <a:xfrm>
              <a:off x="3574" y="550"/>
              <a:ext cx="436" cy="3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user</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agent</a:t>
              </a:r>
              <a:endParaRPr kumimoji="0" lang="en-US" alt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278" name="Group 172">
            <a:extLst>
              <a:ext uri="{FF2B5EF4-FFF2-40B4-BE49-F238E27FC236}">
                <a16:creationId xmlns:a16="http://schemas.microsoft.com/office/drawing/2014/main" id="{2F25B33E-FEB9-404E-8162-D03D8D9966E3}"/>
              </a:ext>
            </a:extLst>
          </p:cNvPr>
          <p:cNvGrpSpPr>
            <a:grpSpLocks/>
          </p:cNvGrpSpPr>
          <p:nvPr/>
        </p:nvGrpSpPr>
        <p:grpSpPr bwMode="auto">
          <a:xfrm>
            <a:off x="8456791" y="1538514"/>
            <a:ext cx="912812" cy="1054100"/>
            <a:chOff x="3574" y="550"/>
            <a:chExt cx="575" cy="664"/>
          </a:xfrm>
        </p:grpSpPr>
        <p:grpSp>
          <p:nvGrpSpPr>
            <p:cNvPr id="279" name="Group 173">
              <a:extLst>
                <a:ext uri="{FF2B5EF4-FFF2-40B4-BE49-F238E27FC236}">
                  <a16:creationId xmlns:a16="http://schemas.microsoft.com/office/drawing/2014/main" id="{375D5E0D-2C70-F544-89E4-5E4F1AA9FD3A}"/>
                </a:ext>
              </a:extLst>
            </p:cNvPr>
            <p:cNvGrpSpPr>
              <a:grpSpLocks/>
            </p:cNvGrpSpPr>
            <p:nvPr/>
          </p:nvGrpSpPr>
          <p:grpSpPr bwMode="auto">
            <a:xfrm>
              <a:off x="3588" y="692"/>
              <a:ext cx="561" cy="522"/>
              <a:chOff x="-44" y="1473"/>
              <a:chExt cx="981" cy="1105"/>
            </a:xfrm>
          </p:grpSpPr>
          <p:pic>
            <p:nvPicPr>
              <p:cNvPr id="282" name="Picture 174" descr="desktop_computer_stylized_medium">
                <a:extLst>
                  <a:ext uri="{FF2B5EF4-FFF2-40B4-BE49-F238E27FC236}">
                    <a16:creationId xmlns:a16="http://schemas.microsoft.com/office/drawing/2014/main" id="{B288CD06-BF42-AC48-84ED-106FF7671F81}"/>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3" name="Freeform 175">
                <a:extLst>
                  <a:ext uri="{FF2B5EF4-FFF2-40B4-BE49-F238E27FC236}">
                    <a16:creationId xmlns:a16="http://schemas.microsoft.com/office/drawing/2014/main" id="{4067DFC9-14ED-1F46-8DB5-99B637F8720D}"/>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80" name="Rectangle 115">
              <a:extLst>
                <a:ext uri="{FF2B5EF4-FFF2-40B4-BE49-F238E27FC236}">
                  <a16:creationId xmlns:a16="http://schemas.microsoft.com/office/drawing/2014/main" id="{37808C5A-E4DA-234C-AD81-DC4AD2416C75}"/>
                </a:ext>
              </a:extLst>
            </p:cNvPr>
            <p:cNvSpPr>
              <a:spLocks noChangeArrowheads="1"/>
            </p:cNvSpPr>
            <p:nvPr/>
          </p:nvSpPr>
          <p:spPr bwMode="auto">
            <a:xfrm>
              <a:off x="3611" y="576"/>
              <a:ext cx="381" cy="330"/>
            </a:xfrm>
            <a:prstGeom prst="rect">
              <a:avLst/>
            </a:prstGeom>
            <a:solidFill>
              <a:srgbClr val="CCCCFF"/>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1" name="Text Box 116">
              <a:extLst>
                <a:ext uri="{FF2B5EF4-FFF2-40B4-BE49-F238E27FC236}">
                  <a16:creationId xmlns:a16="http://schemas.microsoft.com/office/drawing/2014/main" id="{BE906C48-2C97-234D-A7D2-2162D242FA15}"/>
                </a:ext>
              </a:extLst>
            </p:cNvPr>
            <p:cNvSpPr txBox="1">
              <a:spLocks noChangeArrowheads="1"/>
            </p:cNvSpPr>
            <p:nvPr/>
          </p:nvSpPr>
          <p:spPr bwMode="auto">
            <a:xfrm>
              <a:off x="3574" y="550"/>
              <a:ext cx="436" cy="3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user</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agent</a:t>
              </a:r>
              <a:endParaRPr kumimoji="0" lang="en-US" alt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84" name="Rectangle 3">
            <a:extLst>
              <a:ext uri="{FF2B5EF4-FFF2-40B4-BE49-F238E27FC236}">
                <a16:creationId xmlns:a16="http://schemas.microsoft.com/office/drawing/2014/main" id="{34528512-2985-154D-9CDE-10220B10DEDE}"/>
              </a:ext>
            </a:extLst>
          </p:cNvPr>
          <p:cNvSpPr txBox="1">
            <a:spLocks noChangeArrowheads="1"/>
          </p:cNvSpPr>
          <p:nvPr/>
        </p:nvSpPr>
        <p:spPr>
          <a:xfrm>
            <a:off x="478971" y="3418624"/>
            <a:ext cx="11248571" cy="3150050"/>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10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SMTP:</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delivery/storage of e-mail messages to receiver’</a:t>
            </a:r>
            <a:r>
              <a:rPr kumimoji="0" lang="en-US" altLang="ja-JP"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 server</a:t>
            </a:r>
          </a:p>
          <a:p>
            <a:pPr marL="352425" marR="0" lvl="0" indent="-222250" algn="l" defTabSz="914400" rtl="0" eaLnBrk="1" fontAlgn="auto" latinLnBrk="0" hangingPunct="1">
              <a:lnSpc>
                <a:spcPct val="10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mail access protocol: retrieval from server</a:t>
            </a:r>
          </a:p>
          <a:p>
            <a:pPr marL="695325" marR="0" lvl="1" indent="-231775" algn="l" defTabSz="914400" rtl="0" eaLnBrk="1" fontAlgn="auto" latinLnBrk="0" hangingPunct="1">
              <a:lnSpc>
                <a:spcPct val="10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IMAP:</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Internet Mail Access Protocol [RFC 3501]: messages stored on server, IMAP provides retrieval, deletion, folders of stored messages on server</a:t>
            </a:r>
          </a:p>
          <a:p>
            <a:pPr marL="346075" marR="0" lvl="0" indent="-288925" algn="l" defTabSz="914400" rtl="0" eaLnBrk="1" fontAlgn="auto" latinLnBrk="0" hangingPunct="1">
              <a:lnSpc>
                <a:spcPct val="10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HTTP:</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gmail, Hotmail, Yahoo!Mail, etc. provides web-based interface on top of STMP (to send), IMAP (or POP) to retrieve e-mail messages</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endParaRPr kumimoji="0" lang="en-US" altLang="en-US" sz="2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126" name="Slide Number Placeholder 2">
            <a:extLst>
              <a:ext uri="{FF2B5EF4-FFF2-40B4-BE49-F238E27FC236}">
                <a16:creationId xmlns:a16="http://schemas.microsoft.com/office/drawing/2014/main" id="{741D895B-EE03-5544-883F-BDFD215AF982}"/>
              </a:ext>
            </a:extLst>
          </p:cNvPr>
          <p:cNvSpPr>
            <a:spLocks noGrp="1"/>
          </p:cNvSpPr>
          <p:nvPr>
            <p:ph type="sldNum" sz="quarter" idx="4"/>
          </p:nvPr>
        </p:nvSpPr>
        <p:spPr>
          <a:xfrm>
            <a:off x="9219616" y="6443089"/>
            <a:ext cx="2743200" cy="365125"/>
          </a:xfrm>
        </p:spPr>
        <p:txBody>
          <a:bodyPr/>
          <a:lstStyle/>
          <a:p>
            <a:r>
              <a:rPr lang="en-US" dirty="0"/>
              <a:t>Application Layer: 2-</a:t>
            </a:r>
            <a:fld id="{C4204591-24BD-A542-B9D5-F8D8A88D2FEE}" type="slidenum">
              <a:rPr lang="en-US" smtClean="0"/>
              <a:pPr/>
              <a:t>62</a:t>
            </a:fld>
            <a:endParaRPr lang="en-US" dirty="0"/>
          </a:p>
        </p:txBody>
      </p:sp>
    </p:spTree>
    <p:extLst>
      <p:ext uri="{BB962C8B-B14F-4D97-AF65-F5344CB8AC3E}">
        <p14:creationId xmlns:p14="http://schemas.microsoft.com/office/powerpoint/2010/main" val="285890834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dissolve">
                                      <p:cBhvr>
                                        <p:cTn id="7" dur="500"/>
                                        <p:tgtEl>
                                          <p:spTgt spid="2"/>
                                        </p:tgtEl>
                                      </p:cBhvr>
                                    </p:animEffect>
                                  </p:childTnLst>
                                </p:cTn>
                              </p:par>
                              <p:par>
                                <p:cTn id="8" presetID="9" presetClass="entr" presetSubtype="0" fill="hold" nodeType="withEffect">
                                  <p:stCondLst>
                                    <p:cond delay="0"/>
                                  </p:stCondLst>
                                  <p:childTnLst>
                                    <p:set>
                                      <p:cBhvr>
                                        <p:cTn id="9" dur="1" fill="hold">
                                          <p:stCondLst>
                                            <p:cond delay="0"/>
                                          </p:stCondLst>
                                        </p:cTn>
                                        <p:tgtEl>
                                          <p:spTgt spid="384">
                                            <p:txEl>
                                              <p:pRg st="1" end="1"/>
                                            </p:txEl>
                                          </p:spTgt>
                                        </p:tgtEl>
                                        <p:attrNameLst>
                                          <p:attrName>style.visibility</p:attrName>
                                        </p:attrNameLst>
                                      </p:cBhvr>
                                      <p:to>
                                        <p:strVal val="visible"/>
                                      </p:to>
                                    </p:set>
                                    <p:animEffect transition="in" filter="dissolve">
                                      <p:cBhvr>
                                        <p:cTn id="10" dur="500"/>
                                        <p:tgtEl>
                                          <p:spTgt spid="384">
                                            <p:txEl>
                                              <p:pRg st="1" end="1"/>
                                            </p:txEl>
                                          </p:spTgt>
                                        </p:tgtEl>
                                      </p:cBhvr>
                                    </p:animEffect>
                                  </p:childTnLst>
                                </p:cTn>
                              </p:par>
                              <p:par>
                                <p:cTn id="11" presetID="9" presetClass="entr" presetSubtype="0" fill="hold" nodeType="withEffect">
                                  <p:stCondLst>
                                    <p:cond delay="0"/>
                                  </p:stCondLst>
                                  <p:childTnLst>
                                    <p:set>
                                      <p:cBhvr>
                                        <p:cTn id="12" dur="1" fill="hold">
                                          <p:stCondLst>
                                            <p:cond delay="0"/>
                                          </p:stCondLst>
                                        </p:cTn>
                                        <p:tgtEl>
                                          <p:spTgt spid="384">
                                            <p:txEl>
                                              <p:pRg st="2" end="2"/>
                                            </p:txEl>
                                          </p:spTgt>
                                        </p:tgtEl>
                                        <p:attrNameLst>
                                          <p:attrName>style.visibility</p:attrName>
                                        </p:attrNameLst>
                                      </p:cBhvr>
                                      <p:to>
                                        <p:strVal val="visible"/>
                                      </p:to>
                                    </p:set>
                                    <p:animEffect transition="in" filter="dissolve">
                                      <p:cBhvr>
                                        <p:cTn id="13" dur="500"/>
                                        <p:tgtEl>
                                          <p:spTgt spid="384">
                                            <p:txEl>
                                              <p:pRg st="2" end="2"/>
                                            </p:txEl>
                                          </p:spTgt>
                                        </p:tgtEl>
                                      </p:cBhvr>
                                    </p:animEffect>
                                  </p:childTnLst>
                                </p:cTn>
                              </p:par>
                            </p:childTnLst>
                          </p:cTn>
                        </p:par>
                      </p:childTnLst>
                    </p:cTn>
                  </p:par>
                  <p:par>
                    <p:cTn id="14" fill="hold">
                      <p:stCondLst>
                        <p:cond delay="indefinite"/>
                      </p:stCondLst>
                      <p:childTnLst>
                        <p:par>
                          <p:cTn id="15" fill="hold">
                            <p:stCondLst>
                              <p:cond delay="0"/>
                            </p:stCondLst>
                            <p:childTnLst>
                              <p:par>
                                <p:cTn id="16" presetID="9" presetClass="entr" presetSubtype="0" fill="hold" nodeType="clickEffect">
                                  <p:stCondLst>
                                    <p:cond delay="0"/>
                                  </p:stCondLst>
                                  <p:childTnLst>
                                    <p:set>
                                      <p:cBhvr>
                                        <p:cTn id="17" dur="1" fill="hold">
                                          <p:stCondLst>
                                            <p:cond delay="0"/>
                                          </p:stCondLst>
                                        </p:cTn>
                                        <p:tgtEl>
                                          <p:spTgt spid="384">
                                            <p:txEl>
                                              <p:pRg st="3" end="3"/>
                                            </p:txEl>
                                          </p:spTgt>
                                        </p:tgtEl>
                                        <p:attrNameLst>
                                          <p:attrName>style.visibility</p:attrName>
                                        </p:attrNameLst>
                                      </p:cBhvr>
                                      <p:to>
                                        <p:strVal val="visible"/>
                                      </p:to>
                                    </p:set>
                                    <p:animEffect transition="in" filter="dissolve">
                                      <p:cBhvr>
                                        <p:cTn id="18" dur="500"/>
                                        <p:tgtEl>
                                          <p:spTgt spid="384">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289325"/>
            <a:ext cx="10515600" cy="894622"/>
          </a:xfrm>
        </p:spPr>
        <p:txBody>
          <a:bodyPr/>
          <a:lstStyle/>
          <a:p>
            <a:r>
              <a:rPr lang="en-US" altLang="en-US" dirty="0">
                <a:cs typeface="Calibri" panose="020F0502020204030204" pitchFamily="34" charset="0"/>
              </a:rPr>
              <a:t>Application Layer: Overview</a:t>
            </a:r>
            <a:endParaRPr lang="en-US" dirty="0"/>
          </a:p>
        </p:txBody>
      </p:sp>
      <p:sp>
        <p:nvSpPr>
          <p:cNvPr id="10" name="Content Placeholder 3">
            <a:extLst>
              <a:ext uri="{FF2B5EF4-FFF2-40B4-BE49-F238E27FC236}">
                <a16:creationId xmlns:a16="http://schemas.microsoft.com/office/drawing/2014/main" id="{80CCA17D-ECA8-CE46-82AC-A0AF8C3B62BD}"/>
              </a:ext>
            </a:extLst>
          </p:cNvPr>
          <p:cNvSpPr txBox="1">
            <a:spLocks/>
          </p:cNvSpPr>
          <p:nvPr/>
        </p:nvSpPr>
        <p:spPr>
          <a:xfrm>
            <a:off x="809242" y="1870563"/>
            <a:ext cx="5309184" cy="4351338"/>
          </a:xfrm>
          <a:prstGeom prst="rect">
            <a:avLst/>
          </a:prstGeom>
        </p:spPr>
        <p:txBody>
          <a:bodyPr>
            <a:no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1638" indent="-401638">
              <a:buClr>
                <a:schemeClr val="bg1">
                  <a:lumMod val="75000"/>
                </a:schemeClr>
              </a:buClr>
              <a:defRPr/>
            </a:pPr>
            <a:r>
              <a:rPr lang="en-US" sz="3200" dirty="0">
                <a:solidFill>
                  <a:schemeClr val="bg1">
                    <a:lumMod val="75000"/>
                  </a:schemeClr>
                </a:solidFill>
                <a:latin typeface="Calibri" panose="020F0502020204030204" pitchFamily="34" charset="0"/>
                <a:cs typeface="Calibri" panose="020F0502020204030204" pitchFamily="34" charset="0"/>
              </a:rPr>
              <a:t>Principles of network applications</a:t>
            </a:r>
          </a:p>
          <a:p>
            <a:pPr marL="401638" indent="-401638">
              <a:buClr>
                <a:schemeClr val="bg1">
                  <a:lumMod val="75000"/>
                </a:schemeClr>
              </a:buClr>
              <a:defRPr/>
            </a:pPr>
            <a:r>
              <a:rPr lang="en-US" sz="3200" dirty="0">
                <a:solidFill>
                  <a:schemeClr val="bg1">
                    <a:lumMod val="75000"/>
                  </a:schemeClr>
                </a:solidFill>
                <a:latin typeface="Calibri" panose="020F0502020204030204" pitchFamily="34" charset="0"/>
                <a:cs typeface="Calibri" panose="020F0502020204030204" pitchFamily="34" charset="0"/>
              </a:rPr>
              <a:t>Web and HTTP</a:t>
            </a:r>
          </a:p>
          <a:p>
            <a:pPr marL="401638" indent="-401638">
              <a:buClr>
                <a:schemeClr val="bg1">
                  <a:lumMod val="75000"/>
                </a:schemeClr>
              </a:buClr>
              <a:defRPr/>
            </a:pPr>
            <a:r>
              <a:rPr lang="en-US" sz="3200" dirty="0">
                <a:solidFill>
                  <a:schemeClr val="bg1">
                    <a:lumMod val="75000"/>
                  </a:schemeClr>
                </a:solidFill>
                <a:latin typeface="Calibri" panose="020F0502020204030204" pitchFamily="34" charset="0"/>
                <a:cs typeface="Calibri" panose="020F0502020204030204" pitchFamily="34" charset="0"/>
              </a:rPr>
              <a:t>E-mail, SMTP, IMAP</a:t>
            </a:r>
          </a:p>
          <a:p>
            <a:pPr marL="401638" indent="-401638">
              <a:buClr>
                <a:srgbClr val="0000A8"/>
              </a:buClr>
              <a:defRPr/>
            </a:pPr>
            <a:r>
              <a:rPr lang="en-US" sz="3200" dirty="0">
                <a:latin typeface="Calibri" panose="020F0502020204030204" pitchFamily="34" charset="0"/>
                <a:cs typeface="Calibri" panose="020F0502020204030204" pitchFamily="34" charset="0"/>
              </a:rPr>
              <a:t>The Domain Name System DNS</a:t>
            </a:r>
          </a:p>
          <a:p>
            <a:endParaRPr lang="en-US" dirty="0"/>
          </a:p>
        </p:txBody>
      </p:sp>
      <p:sp>
        <p:nvSpPr>
          <p:cNvPr id="11" name="Rectangle 4">
            <a:extLst>
              <a:ext uri="{FF2B5EF4-FFF2-40B4-BE49-F238E27FC236}">
                <a16:creationId xmlns:a16="http://schemas.microsoft.com/office/drawing/2014/main" id="{5FE695BD-369F-8C4A-ACAD-42671E1C0719}"/>
              </a:ext>
            </a:extLst>
          </p:cNvPr>
          <p:cNvSpPr txBox="1">
            <a:spLocks noChangeArrowheads="1"/>
          </p:cNvSpPr>
          <p:nvPr/>
        </p:nvSpPr>
        <p:spPr>
          <a:xfrm>
            <a:off x="6557554" y="1422888"/>
            <a:ext cx="5405262" cy="4799013"/>
          </a:xfrm>
          <a:prstGeom prst="rect">
            <a:avLst/>
          </a:prstGeom>
        </p:spPr>
        <p:txBody>
          <a:bodyPr>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49250" indent="-349250">
              <a:buClr>
                <a:schemeClr val="bg1">
                  <a:lumMod val="75000"/>
                </a:schemeClr>
              </a:buClr>
            </a:pPr>
            <a:r>
              <a:rPr lang="en-US" altLang="en-US" sz="3200" dirty="0">
                <a:solidFill>
                  <a:schemeClr val="bg1">
                    <a:lumMod val="75000"/>
                  </a:schemeClr>
                </a:solidFill>
                <a:ea typeface="ＭＳ Ｐゴシック" panose="020B0600070205080204" pitchFamily="34" charset="-128"/>
              </a:rPr>
              <a:t>P2P applications</a:t>
            </a:r>
          </a:p>
          <a:p>
            <a:pPr marL="349250" indent="-349250">
              <a:buClr>
                <a:schemeClr val="bg1">
                  <a:lumMod val="75000"/>
                </a:schemeClr>
              </a:buClr>
            </a:pPr>
            <a:r>
              <a:rPr lang="en-US" altLang="en-US" sz="3200" dirty="0">
                <a:solidFill>
                  <a:schemeClr val="bg1">
                    <a:lumMod val="75000"/>
                  </a:schemeClr>
                </a:solidFill>
                <a:ea typeface="ＭＳ Ｐゴシック" panose="020B0600070205080204" pitchFamily="34" charset="-128"/>
              </a:rPr>
              <a:t>video streaming and content distribution networks</a:t>
            </a:r>
          </a:p>
          <a:p>
            <a:pPr marL="349250" indent="-349250">
              <a:buClr>
                <a:schemeClr val="bg1">
                  <a:lumMod val="75000"/>
                </a:schemeClr>
              </a:buClr>
            </a:pPr>
            <a:r>
              <a:rPr lang="en-US" altLang="en-US" sz="3200" dirty="0">
                <a:solidFill>
                  <a:schemeClr val="bg1">
                    <a:lumMod val="75000"/>
                  </a:schemeClr>
                </a:solidFill>
                <a:ea typeface="ＭＳ Ｐゴシック" panose="020B0600070205080204" pitchFamily="34" charset="-128"/>
              </a:rPr>
              <a:t>socket programming with UDP and TCP</a:t>
            </a:r>
          </a:p>
          <a:p>
            <a:pPr>
              <a:buFont typeface="Wingdings" pitchFamily="2" charset="2"/>
              <a:buNone/>
            </a:pPr>
            <a:endParaRPr lang="en-US" altLang="en-US" sz="2400" dirty="0"/>
          </a:p>
        </p:txBody>
      </p:sp>
      <p:sp>
        <p:nvSpPr>
          <p:cNvPr id="3" name="Slide Number Placeholder 2">
            <a:extLst>
              <a:ext uri="{FF2B5EF4-FFF2-40B4-BE49-F238E27FC236}">
                <a16:creationId xmlns:a16="http://schemas.microsoft.com/office/drawing/2014/main" id="{3B8A7DC3-C885-F84E-9572-316B746437B7}"/>
              </a:ext>
            </a:extLst>
          </p:cNvPr>
          <p:cNvSpPr>
            <a:spLocks noGrp="1"/>
          </p:cNvSpPr>
          <p:nvPr>
            <p:ph type="sldNum" sz="quarter" idx="4"/>
          </p:nvPr>
        </p:nvSpPr>
        <p:spPr/>
        <p:txBody>
          <a:bodyPr/>
          <a:lstStyle/>
          <a:p>
            <a:r>
              <a:rPr lang="en-US" dirty="0"/>
              <a:t>Application Layer: 2-</a:t>
            </a:r>
            <a:fld id="{C4204591-24BD-A542-B9D5-F8D8A88D2FEE}" type="slidenum">
              <a:rPr lang="en-US" smtClean="0"/>
              <a:pPr/>
              <a:t>63</a:t>
            </a:fld>
            <a:endParaRPr lang="en-US" dirty="0"/>
          </a:p>
        </p:txBody>
      </p:sp>
      <p:pic>
        <p:nvPicPr>
          <p:cNvPr id="7" name="Picture 6" descr="Kurose&amp;Ross 8th edition photo">
            <a:extLst>
              <a:ext uri="{FF2B5EF4-FFF2-40B4-BE49-F238E27FC236}">
                <a16:creationId xmlns:a16="http://schemas.microsoft.com/office/drawing/2014/main" id="{0FE4D197-C068-7641-A580-4366899835BC}"/>
              </a:ext>
            </a:extLst>
          </p:cNvPr>
          <p:cNvPicPr>
            <a:picLocks noChangeAspect="1"/>
          </p:cNvPicPr>
          <p:nvPr/>
        </p:nvPicPr>
        <p:blipFill>
          <a:blip r:embed="rId3"/>
          <a:stretch>
            <a:fillRect/>
          </a:stretch>
        </p:blipFill>
        <p:spPr>
          <a:xfrm>
            <a:off x="6957391" y="4125913"/>
            <a:ext cx="3087757" cy="2315818"/>
          </a:xfrm>
          <a:prstGeom prst="rect">
            <a:avLst/>
          </a:prstGeom>
        </p:spPr>
      </p:pic>
    </p:spTree>
    <p:extLst>
      <p:ext uri="{BB962C8B-B14F-4D97-AF65-F5344CB8AC3E}">
        <p14:creationId xmlns:p14="http://schemas.microsoft.com/office/powerpoint/2010/main" val="1315648074"/>
      </p:ext>
    </p:extLst>
  </p:cSld>
  <p:clrMapOvr>
    <a:masterClrMapping/>
  </p:clrMapOvr>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289325"/>
            <a:ext cx="10515600" cy="894622"/>
          </a:xfrm>
        </p:spPr>
        <p:txBody>
          <a:bodyPr>
            <a:normAutofit/>
          </a:bodyPr>
          <a:lstStyle/>
          <a:p>
            <a:r>
              <a:rPr lang="en-US" altLang="en-US" sz="4400" dirty="0">
                <a:ea typeface="ＭＳ Ｐゴシック" panose="020B0600070205080204" pitchFamily="34" charset="-128"/>
                <a:cs typeface="Calibri" panose="020F0502020204030204" pitchFamily="34" charset="0"/>
              </a:rPr>
              <a:t>DNS: Domain Name System</a:t>
            </a:r>
            <a:endParaRPr lang="en-US" sz="4400" dirty="0">
              <a:cs typeface="Calibri" panose="020F0502020204030204" pitchFamily="34" charset="0"/>
            </a:endParaRPr>
          </a:p>
        </p:txBody>
      </p:sp>
      <p:sp>
        <p:nvSpPr>
          <p:cNvPr id="127" name="Rectangle 3">
            <a:extLst>
              <a:ext uri="{FF2B5EF4-FFF2-40B4-BE49-F238E27FC236}">
                <a16:creationId xmlns:a16="http://schemas.microsoft.com/office/drawing/2014/main" id="{35F7BF1A-0385-C246-9EE3-5E4E54C86490}"/>
              </a:ext>
            </a:extLst>
          </p:cNvPr>
          <p:cNvSpPr txBox="1">
            <a:spLocks noChangeArrowheads="1"/>
          </p:cNvSpPr>
          <p:nvPr/>
        </p:nvSpPr>
        <p:spPr>
          <a:xfrm>
            <a:off x="753721" y="1340962"/>
            <a:ext cx="4901973" cy="4648200"/>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2800" b="0" i="1" u="none" strike="noStrike" kern="120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people:</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many identifiers:</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SSN, name, passport #</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2800" b="0" i="1" u="none" strike="noStrike" kern="120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Internet hosts, routers:</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IP address (32 bit) - used for addressing datagrams</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ja-JP"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“name”, e.g., cs.umass.edu - used by humans</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2800" b="0" i="1" u="sng"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Q:</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how to map between IP address and name, and vice versa ?</a:t>
            </a:r>
          </a:p>
        </p:txBody>
      </p:sp>
      <p:sp>
        <p:nvSpPr>
          <p:cNvPr id="128" name="Rectangle 4">
            <a:extLst>
              <a:ext uri="{FF2B5EF4-FFF2-40B4-BE49-F238E27FC236}">
                <a16:creationId xmlns:a16="http://schemas.microsoft.com/office/drawing/2014/main" id="{3851BC29-45CA-8744-BD4D-21254F83A516}"/>
              </a:ext>
            </a:extLst>
          </p:cNvPr>
          <p:cNvSpPr txBox="1">
            <a:spLocks noChangeArrowheads="1"/>
          </p:cNvSpPr>
          <p:nvPr/>
        </p:nvSpPr>
        <p:spPr>
          <a:xfrm>
            <a:off x="5592033" y="1281002"/>
            <a:ext cx="6088112" cy="5006975"/>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2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Domain Name System (DNS):</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1" u="none" strike="noStrike" kern="120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distributed database</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implemented in hierarchy of many </a:t>
            </a:r>
            <a:r>
              <a:rPr kumimoji="0" lang="en-US" altLang="en-US" sz="2800" b="0" i="1" u="none" strike="noStrike" kern="120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name servers</a:t>
            </a:r>
            <a:endParaRPr kumimoji="0" lang="en-US" altLang="en-US" sz="2800" b="0" i="0" u="none" strike="noStrike" kern="120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endParaRP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1" u="none" strike="noStrike" kern="120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application-layer protocol:</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hosts, DNS servers communicate to </a:t>
            </a:r>
            <a:r>
              <a:rPr kumimoji="0" lang="en-US" altLang="en-US" sz="2800" b="0" i="1" u="none" strike="noStrike" kern="120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resolve</a:t>
            </a:r>
            <a:r>
              <a:rPr kumimoji="0" lang="en-US" altLang="en-US" sz="2800" b="0" i="0" u="none" strike="noStrike" kern="1200" cap="none" spc="0" normalizeH="0" baseline="0" noProof="0" dirty="0">
                <a:ln>
                  <a:noFill/>
                </a:ln>
                <a:solidFill>
                  <a:srgbClr val="FF0000"/>
                </a:solidFill>
                <a:effectLst/>
                <a:uLnTx/>
                <a:uFillTx/>
                <a:latin typeface="Calibri" panose="020F0502020204030204"/>
                <a:ea typeface="ＭＳ Ｐゴシック" panose="020B0600070205080204" pitchFamily="34" charset="-128"/>
                <a:cs typeface="+mn-cs"/>
              </a:rPr>
              <a:t>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names (address/name translation)</a:t>
            </a:r>
          </a:p>
          <a:p>
            <a:pPr marL="695325" marR="0" lvl="1" indent="-231775" algn="l" defTabSz="914400" rtl="0" eaLnBrk="1" fontAlgn="auto" latinLnBrk="0" hangingPunct="1">
              <a:lnSpc>
                <a:spcPct val="90000"/>
              </a:lnSpc>
              <a:spcBef>
                <a:spcPts val="1000"/>
              </a:spcBef>
              <a:spcAft>
                <a:spcPts val="0"/>
              </a:spcAft>
              <a:buClr>
                <a:srgbClr val="0000A8"/>
              </a:buClr>
              <a:buSzTx/>
              <a:buFont typeface="Arial" panose="020B0604020202020204" pitchFamily="34" charset="0"/>
              <a:buChar char="•"/>
              <a:tabLst/>
              <a:defRPr/>
            </a:pPr>
            <a:r>
              <a:rPr kumimoji="0" lang="en-US" altLang="en-US" sz="28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note: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core Internet function, </a:t>
            </a:r>
            <a:r>
              <a:rPr kumimoji="0" lang="en-US" altLang="en-US" sz="28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implemented as application-layer protocol</a:t>
            </a:r>
          </a:p>
          <a:p>
            <a:pPr marL="695325" marR="0" lvl="1" indent="-231775" algn="l" defTabSz="914400" rtl="0" eaLnBrk="1" fontAlgn="auto" latinLnBrk="0" hangingPunct="1">
              <a:lnSpc>
                <a:spcPct val="90000"/>
              </a:lnSpc>
              <a:spcBef>
                <a:spcPts val="10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complexity at network’</a:t>
            </a:r>
            <a:r>
              <a:rPr kumimoji="0" lang="en-US" altLang="ja-JP"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 “edge”</a:t>
            </a: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5" name="Slide Number Placeholder 2">
            <a:extLst>
              <a:ext uri="{FF2B5EF4-FFF2-40B4-BE49-F238E27FC236}">
                <a16:creationId xmlns:a16="http://schemas.microsoft.com/office/drawing/2014/main" id="{49189B4D-1C2B-F245-A96D-9F110BA47DA2}"/>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Application Layer: 2-</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64</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54856123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127">
                                            <p:txEl>
                                              <p:pRg st="2" end="2"/>
                                            </p:txEl>
                                          </p:spTgt>
                                        </p:tgtEl>
                                        <p:attrNameLst>
                                          <p:attrName>style.visibility</p:attrName>
                                        </p:attrNameLst>
                                      </p:cBhvr>
                                      <p:to>
                                        <p:strVal val="visible"/>
                                      </p:to>
                                    </p:set>
                                    <p:animEffect transition="in" filter="dissolve">
                                      <p:cBhvr>
                                        <p:cTn id="7" dur="500"/>
                                        <p:tgtEl>
                                          <p:spTgt spid="127">
                                            <p:txEl>
                                              <p:pRg st="2" end="2"/>
                                            </p:txEl>
                                          </p:spTgt>
                                        </p:tgtEl>
                                      </p:cBhvr>
                                    </p:animEffect>
                                  </p:childTnLst>
                                </p:cTn>
                              </p:par>
                              <p:par>
                                <p:cTn id="8" presetID="9" presetClass="entr" presetSubtype="0" fill="hold" nodeType="withEffect">
                                  <p:stCondLst>
                                    <p:cond delay="0"/>
                                  </p:stCondLst>
                                  <p:childTnLst>
                                    <p:set>
                                      <p:cBhvr>
                                        <p:cTn id="9" dur="1" fill="hold">
                                          <p:stCondLst>
                                            <p:cond delay="0"/>
                                          </p:stCondLst>
                                        </p:cTn>
                                        <p:tgtEl>
                                          <p:spTgt spid="127">
                                            <p:txEl>
                                              <p:pRg st="3" end="3"/>
                                            </p:txEl>
                                          </p:spTgt>
                                        </p:tgtEl>
                                        <p:attrNameLst>
                                          <p:attrName>style.visibility</p:attrName>
                                        </p:attrNameLst>
                                      </p:cBhvr>
                                      <p:to>
                                        <p:strVal val="visible"/>
                                      </p:to>
                                    </p:set>
                                    <p:animEffect transition="in" filter="dissolve">
                                      <p:cBhvr>
                                        <p:cTn id="10" dur="500"/>
                                        <p:tgtEl>
                                          <p:spTgt spid="127">
                                            <p:txEl>
                                              <p:pRg st="3" end="3"/>
                                            </p:txEl>
                                          </p:spTgt>
                                        </p:tgtEl>
                                      </p:cBhvr>
                                    </p:animEffect>
                                  </p:childTnLst>
                                </p:cTn>
                              </p:par>
                              <p:par>
                                <p:cTn id="11" presetID="9" presetClass="entr" presetSubtype="0" fill="hold" nodeType="withEffect">
                                  <p:stCondLst>
                                    <p:cond delay="0"/>
                                  </p:stCondLst>
                                  <p:childTnLst>
                                    <p:set>
                                      <p:cBhvr>
                                        <p:cTn id="12" dur="1" fill="hold">
                                          <p:stCondLst>
                                            <p:cond delay="0"/>
                                          </p:stCondLst>
                                        </p:cTn>
                                        <p:tgtEl>
                                          <p:spTgt spid="127">
                                            <p:txEl>
                                              <p:pRg st="4" end="4"/>
                                            </p:txEl>
                                          </p:spTgt>
                                        </p:tgtEl>
                                        <p:attrNameLst>
                                          <p:attrName>style.visibility</p:attrName>
                                        </p:attrNameLst>
                                      </p:cBhvr>
                                      <p:to>
                                        <p:strVal val="visible"/>
                                      </p:to>
                                    </p:set>
                                    <p:animEffect transition="in" filter="dissolve">
                                      <p:cBhvr>
                                        <p:cTn id="13" dur="500"/>
                                        <p:tgtEl>
                                          <p:spTgt spid="127">
                                            <p:txEl>
                                              <p:pRg st="4" end="4"/>
                                            </p:txEl>
                                          </p:spTgt>
                                        </p:tgtEl>
                                      </p:cBhvr>
                                    </p:animEffect>
                                  </p:childTnLst>
                                </p:cTn>
                              </p:par>
                            </p:childTnLst>
                          </p:cTn>
                        </p:par>
                      </p:childTnLst>
                    </p:cTn>
                  </p:par>
                  <p:par>
                    <p:cTn id="14" fill="hold">
                      <p:stCondLst>
                        <p:cond delay="indefinite"/>
                      </p:stCondLst>
                      <p:childTnLst>
                        <p:par>
                          <p:cTn id="15" fill="hold">
                            <p:stCondLst>
                              <p:cond delay="0"/>
                            </p:stCondLst>
                            <p:childTnLst>
                              <p:par>
                                <p:cTn id="16" presetID="9" presetClass="entr" presetSubtype="0" fill="hold" nodeType="clickEffect">
                                  <p:stCondLst>
                                    <p:cond delay="0"/>
                                  </p:stCondLst>
                                  <p:childTnLst>
                                    <p:set>
                                      <p:cBhvr>
                                        <p:cTn id="17" dur="1" fill="hold">
                                          <p:stCondLst>
                                            <p:cond delay="0"/>
                                          </p:stCondLst>
                                        </p:cTn>
                                        <p:tgtEl>
                                          <p:spTgt spid="127">
                                            <p:txEl>
                                              <p:pRg st="5" end="5"/>
                                            </p:txEl>
                                          </p:spTgt>
                                        </p:tgtEl>
                                        <p:attrNameLst>
                                          <p:attrName>style.visibility</p:attrName>
                                        </p:attrNameLst>
                                      </p:cBhvr>
                                      <p:to>
                                        <p:strVal val="visible"/>
                                      </p:to>
                                    </p:set>
                                    <p:animEffect transition="in" filter="dissolve">
                                      <p:cBhvr>
                                        <p:cTn id="18" dur="500"/>
                                        <p:tgtEl>
                                          <p:spTgt spid="127">
                                            <p:txEl>
                                              <p:pRg st="5" end="5"/>
                                            </p:txEl>
                                          </p:spTgt>
                                        </p:tgtEl>
                                      </p:cBhvr>
                                    </p:animEffect>
                                  </p:childTnLst>
                                </p:cTn>
                              </p:par>
                            </p:childTnLst>
                          </p:cTn>
                        </p:par>
                      </p:childTnLst>
                    </p:cTn>
                  </p:par>
                  <p:par>
                    <p:cTn id="19" fill="hold">
                      <p:stCondLst>
                        <p:cond delay="indefinite"/>
                      </p:stCondLst>
                      <p:childTnLst>
                        <p:par>
                          <p:cTn id="20" fill="hold">
                            <p:stCondLst>
                              <p:cond delay="0"/>
                            </p:stCondLst>
                            <p:childTnLst>
                              <p:par>
                                <p:cTn id="21" presetID="9" presetClass="entr" presetSubtype="0" fill="hold" grpId="0" nodeType="clickEffect">
                                  <p:stCondLst>
                                    <p:cond delay="0"/>
                                  </p:stCondLst>
                                  <p:childTnLst>
                                    <p:set>
                                      <p:cBhvr>
                                        <p:cTn id="22" dur="1" fill="hold">
                                          <p:stCondLst>
                                            <p:cond delay="0"/>
                                          </p:stCondLst>
                                        </p:cTn>
                                        <p:tgtEl>
                                          <p:spTgt spid="128">
                                            <p:txEl>
                                              <p:pRg st="0" end="0"/>
                                            </p:txEl>
                                          </p:spTgt>
                                        </p:tgtEl>
                                        <p:attrNameLst>
                                          <p:attrName>style.visibility</p:attrName>
                                        </p:attrNameLst>
                                      </p:cBhvr>
                                      <p:to>
                                        <p:strVal val="visible"/>
                                      </p:to>
                                    </p:set>
                                    <p:animEffect transition="in" filter="dissolve">
                                      <p:cBhvr>
                                        <p:cTn id="23" dur="500"/>
                                        <p:tgtEl>
                                          <p:spTgt spid="128">
                                            <p:txEl>
                                              <p:pRg st="0" end="0"/>
                                            </p:txEl>
                                          </p:spTgt>
                                        </p:tgtEl>
                                      </p:cBhvr>
                                    </p:animEffect>
                                  </p:childTnLst>
                                </p:cTn>
                              </p:par>
                            </p:childTnLst>
                          </p:cTn>
                        </p:par>
                      </p:childTnLst>
                    </p:cTn>
                  </p:par>
                  <p:par>
                    <p:cTn id="24" fill="hold">
                      <p:stCondLst>
                        <p:cond delay="indefinite"/>
                      </p:stCondLst>
                      <p:childTnLst>
                        <p:par>
                          <p:cTn id="25" fill="hold">
                            <p:stCondLst>
                              <p:cond delay="0"/>
                            </p:stCondLst>
                            <p:childTnLst>
                              <p:par>
                                <p:cTn id="26" presetID="9" presetClass="entr" presetSubtype="0" fill="hold" grpId="0" nodeType="clickEffect">
                                  <p:stCondLst>
                                    <p:cond delay="0"/>
                                  </p:stCondLst>
                                  <p:childTnLst>
                                    <p:set>
                                      <p:cBhvr>
                                        <p:cTn id="27" dur="1" fill="hold">
                                          <p:stCondLst>
                                            <p:cond delay="0"/>
                                          </p:stCondLst>
                                        </p:cTn>
                                        <p:tgtEl>
                                          <p:spTgt spid="128">
                                            <p:txEl>
                                              <p:pRg st="1" end="1"/>
                                            </p:txEl>
                                          </p:spTgt>
                                        </p:tgtEl>
                                        <p:attrNameLst>
                                          <p:attrName>style.visibility</p:attrName>
                                        </p:attrNameLst>
                                      </p:cBhvr>
                                      <p:to>
                                        <p:strVal val="visible"/>
                                      </p:to>
                                    </p:set>
                                    <p:animEffect transition="in" filter="dissolve">
                                      <p:cBhvr>
                                        <p:cTn id="28" dur="500"/>
                                        <p:tgtEl>
                                          <p:spTgt spid="128">
                                            <p:txEl>
                                              <p:pRg st="1" end="1"/>
                                            </p:txEl>
                                          </p:spTgt>
                                        </p:tgtEl>
                                      </p:cBhvr>
                                    </p:animEffect>
                                  </p:childTnLst>
                                </p:cTn>
                              </p:par>
                            </p:childTnLst>
                          </p:cTn>
                        </p:par>
                      </p:childTnLst>
                    </p:cTn>
                  </p:par>
                  <p:par>
                    <p:cTn id="29" fill="hold">
                      <p:stCondLst>
                        <p:cond delay="indefinite"/>
                      </p:stCondLst>
                      <p:childTnLst>
                        <p:par>
                          <p:cTn id="30" fill="hold">
                            <p:stCondLst>
                              <p:cond delay="0"/>
                            </p:stCondLst>
                            <p:childTnLst>
                              <p:par>
                                <p:cTn id="31" presetID="9" presetClass="entr" presetSubtype="0" fill="hold" grpId="0" nodeType="clickEffect">
                                  <p:stCondLst>
                                    <p:cond delay="0"/>
                                  </p:stCondLst>
                                  <p:childTnLst>
                                    <p:set>
                                      <p:cBhvr>
                                        <p:cTn id="32" dur="1" fill="hold">
                                          <p:stCondLst>
                                            <p:cond delay="0"/>
                                          </p:stCondLst>
                                        </p:cTn>
                                        <p:tgtEl>
                                          <p:spTgt spid="128">
                                            <p:txEl>
                                              <p:pRg st="2" end="2"/>
                                            </p:txEl>
                                          </p:spTgt>
                                        </p:tgtEl>
                                        <p:attrNameLst>
                                          <p:attrName>style.visibility</p:attrName>
                                        </p:attrNameLst>
                                      </p:cBhvr>
                                      <p:to>
                                        <p:strVal val="visible"/>
                                      </p:to>
                                    </p:set>
                                    <p:animEffect transition="in" filter="dissolve">
                                      <p:cBhvr>
                                        <p:cTn id="33" dur="500"/>
                                        <p:tgtEl>
                                          <p:spTgt spid="128">
                                            <p:txEl>
                                              <p:pRg st="2" end="2"/>
                                            </p:txEl>
                                          </p:spTgt>
                                        </p:tgtEl>
                                      </p:cBhvr>
                                    </p:animEffect>
                                  </p:childTnLst>
                                </p:cTn>
                              </p:par>
                              <p:par>
                                <p:cTn id="34" presetID="9" presetClass="entr" presetSubtype="0" fill="hold" grpId="0" nodeType="withEffect">
                                  <p:stCondLst>
                                    <p:cond delay="0"/>
                                  </p:stCondLst>
                                  <p:childTnLst>
                                    <p:set>
                                      <p:cBhvr>
                                        <p:cTn id="35" dur="1" fill="hold">
                                          <p:stCondLst>
                                            <p:cond delay="0"/>
                                          </p:stCondLst>
                                        </p:cTn>
                                        <p:tgtEl>
                                          <p:spTgt spid="128">
                                            <p:txEl>
                                              <p:pRg st="3" end="3"/>
                                            </p:txEl>
                                          </p:spTgt>
                                        </p:tgtEl>
                                        <p:attrNameLst>
                                          <p:attrName>style.visibility</p:attrName>
                                        </p:attrNameLst>
                                      </p:cBhvr>
                                      <p:to>
                                        <p:strVal val="visible"/>
                                      </p:to>
                                    </p:set>
                                    <p:animEffect transition="in" filter="dissolve">
                                      <p:cBhvr>
                                        <p:cTn id="36" dur="500"/>
                                        <p:tgtEl>
                                          <p:spTgt spid="128">
                                            <p:txEl>
                                              <p:pRg st="3" end="3"/>
                                            </p:txEl>
                                          </p:spTgt>
                                        </p:tgtEl>
                                      </p:cBhvr>
                                    </p:animEffect>
                                  </p:childTnLst>
                                </p:cTn>
                              </p:par>
                              <p:par>
                                <p:cTn id="37" presetID="9" presetClass="entr" presetSubtype="0" fill="hold" grpId="0" nodeType="withEffect">
                                  <p:stCondLst>
                                    <p:cond delay="0"/>
                                  </p:stCondLst>
                                  <p:childTnLst>
                                    <p:set>
                                      <p:cBhvr>
                                        <p:cTn id="38" dur="1" fill="hold">
                                          <p:stCondLst>
                                            <p:cond delay="0"/>
                                          </p:stCondLst>
                                        </p:cTn>
                                        <p:tgtEl>
                                          <p:spTgt spid="128">
                                            <p:txEl>
                                              <p:pRg st="4" end="4"/>
                                            </p:txEl>
                                          </p:spTgt>
                                        </p:tgtEl>
                                        <p:attrNameLst>
                                          <p:attrName>style.visibility</p:attrName>
                                        </p:attrNameLst>
                                      </p:cBhvr>
                                      <p:to>
                                        <p:strVal val="visible"/>
                                      </p:to>
                                    </p:set>
                                    <p:animEffect transition="in" filter="dissolve">
                                      <p:cBhvr>
                                        <p:cTn id="39" dur="500"/>
                                        <p:tgtEl>
                                          <p:spTgt spid="128">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8" grpId="0" build="p"/>
    </p:bld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289325"/>
            <a:ext cx="10515600" cy="894622"/>
          </a:xfrm>
        </p:spPr>
        <p:txBody>
          <a:bodyPr>
            <a:normAutofit/>
          </a:bodyPr>
          <a:lstStyle/>
          <a:p>
            <a:r>
              <a:rPr lang="en-US" altLang="en-US" sz="4400" dirty="0">
                <a:ea typeface="ＭＳ Ｐゴシック" panose="020B0600070205080204" pitchFamily="34" charset="-128"/>
                <a:cs typeface="Calibri" panose="020F0502020204030204" pitchFamily="34" charset="0"/>
              </a:rPr>
              <a:t>DNS: services, structure</a:t>
            </a:r>
            <a:endParaRPr lang="en-US" sz="4400" dirty="0">
              <a:cs typeface="Calibri" panose="020F0502020204030204" pitchFamily="34" charset="0"/>
            </a:endParaRPr>
          </a:p>
        </p:txBody>
      </p:sp>
      <p:sp>
        <p:nvSpPr>
          <p:cNvPr id="6" name="Rectangle 4">
            <a:extLst>
              <a:ext uri="{FF2B5EF4-FFF2-40B4-BE49-F238E27FC236}">
                <a16:creationId xmlns:a16="http://schemas.microsoft.com/office/drawing/2014/main" id="{84A8BD0F-3C0D-E143-B2CB-EB155AB75267}"/>
              </a:ext>
            </a:extLst>
          </p:cNvPr>
          <p:cNvSpPr txBox="1">
            <a:spLocks noChangeArrowheads="1"/>
          </p:cNvSpPr>
          <p:nvPr/>
        </p:nvSpPr>
        <p:spPr>
          <a:xfrm>
            <a:off x="6618515" y="1271135"/>
            <a:ext cx="4978400" cy="2263775"/>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200" b="0" i="1" u="none" strike="noStrike" kern="1200" cap="none" spc="0" normalizeH="0" baseline="0" noProof="0" dirty="0">
                <a:ln>
                  <a:noFill/>
                </a:ln>
                <a:solidFill>
                  <a:srgbClr val="CC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Q: Why not centralize DNS?</a:t>
            </a:r>
          </a:p>
          <a:p>
            <a:pPr marL="582613" marR="0" lvl="0" indent="-233363" algn="l" defTabSz="914400" rtl="0" eaLnBrk="1" fontAlgn="auto" latinLnBrk="0" hangingPunct="1">
              <a:lnSpc>
                <a:spcPct val="90000"/>
              </a:lnSpc>
              <a:spcBef>
                <a:spcPts val="4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rPr>
              <a:t>single point of failure</a:t>
            </a:r>
          </a:p>
          <a:p>
            <a:pPr marL="582613" marR="0" lvl="0" indent="-233363" algn="l" defTabSz="914400" rtl="0" eaLnBrk="1" fontAlgn="auto" latinLnBrk="0" hangingPunct="1">
              <a:lnSpc>
                <a:spcPct val="90000"/>
              </a:lnSpc>
              <a:spcBef>
                <a:spcPts val="4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rPr>
              <a:t>traffic volume</a:t>
            </a:r>
          </a:p>
          <a:p>
            <a:pPr marL="582613" marR="0" lvl="0" indent="-233363" algn="l" defTabSz="914400" rtl="0" eaLnBrk="1" fontAlgn="auto" latinLnBrk="0" hangingPunct="1">
              <a:lnSpc>
                <a:spcPct val="90000"/>
              </a:lnSpc>
              <a:spcBef>
                <a:spcPts val="4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rPr>
              <a:t>distant centralized database</a:t>
            </a:r>
          </a:p>
          <a:p>
            <a:pPr marL="582613" marR="0" lvl="0" indent="-233363" algn="l" defTabSz="914400" rtl="0" eaLnBrk="1" fontAlgn="auto" latinLnBrk="0" hangingPunct="1">
              <a:lnSpc>
                <a:spcPct val="90000"/>
              </a:lnSpc>
              <a:spcBef>
                <a:spcPts val="4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rPr>
              <a:t>maintenance</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7" name="Rectangle 5">
            <a:extLst>
              <a:ext uri="{FF2B5EF4-FFF2-40B4-BE49-F238E27FC236}">
                <a16:creationId xmlns:a16="http://schemas.microsoft.com/office/drawing/2014/main" id="{B7F0F378-5315-734B-B54E-DEAB8A692F94}"/>
              </a:ext>
            </a:extLst>
          </p:cNvPr>
          <p:cNvSpPr txBox="1">
            <a:spLocks noChangeArrowheads="1"/>
          </p:cNvSpPr>
          <p:nvPr/>
        </p:nvSpPr>
        <p:spPr>
          <a:xfrm>
            <a:off x="731837" y="1300163"/>
            <a:ext cx="5808663" cy="4648200"/>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2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DNS services:</a:t>
            </a:r>
          </a:p>
          <a:p>
            <a:pPr marL="460375" marR="0" lvl="0" indent="-21590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hostname-to-IP-address translation</a:t>
            </a:r>
          </a:p>
          <a:p>
            <a:pPr marL="460375" marR="0" lvl="0" indent="-21590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host aliasing</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canonical, alias names</a:t>
            </a:r>
          </a:p>
          <a:p>
            <a:pPr marL="460375" marR="0" lvl="0" indent="-28733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mail server aliasing</a:t>
            </a:r>
          </a:p>
          <a:p>
            <a:pPr marL="460375" marR="0" lvl="0" indent="-28733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load distribution</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replicated Web servers: many IP addresses correspond to one name</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endParaRPr kumimoji="0" lang="en-US" altLang="en-US" sz="2400" b="0" i="0" u="none" strike="noStrike" kern="1200" cap="none" spc="0" normalizeH="0" baseline="0" noProof="0" dirty="0">
              <a:ln>
                <a:noFill/>
              </a:ln>
              <a:solidFill>
                <a:prstClr val="black"/>
              </a:solidFill>
              <a:effectLst/>
              <a:uLnTx/>
              <a:uFillTx/>
              <a:latin typeface="Gill Sans MT" panose="020B0502020104020203" pitchFamily="34" charset="77"/>
              <a:ea typeface="ＭＳ Ｐゴシック" panose="020B0600070205080204" pitchFamily="34" charset="-128"/>
              <a:cs typeface="+mn-cs"/>
            </a:endParaRPr>
          </a:p>
        </p:txBody>
      </p:sp>
      <p:sp>
        <p:nvSpPr>
          <p:cNvPr id="8" name="Text Box 11">
            <a:extLst>
              <a:ext uri="{FF2B5EF4-FFF2-40B4-BE49-F238E27FC236}">
                <a16:creationId xmlns:a16="http://schemas.microsoft.com/office/drawing/2014/main" id="{53ABE19B-9E03-F747-BF91-159D30C79AFD}"/>
              </a:ext>
            </a:extLst>
          </p:cNvPr>
          <p:cNvSpPr txBox="1">
            <a:spLocks noChangeArrowheads="1"/>
          </p:cNvSpPr>
          <p:nvPr/>
        </p:nvSpPr>
        <p:spPr bwMode="auto">
          <a:xfrm>
            <a:off x="6777862" y="3709428"/>
            <a:ext cx="4956937" cy="23083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6075" marR="0" lvl="0" indent="-331788" algn="l" defTabSz="914400" rtl="0" eaLnBrk="1" fontAlgn="auto" latinLnBrk="0" hangingPunct="1">
              <a:lnSpc>
                <a:spcPct val="100000"/>
              </a:lnSpc>
              <a:spcBef>
                <a:spcPts val="0"/>
              </a:spcBef>
              <a:spcAft>
                <a:spcPts val="0"/>
              </a:spcAft>
              <a:buClrTx/>
              <a:buSzTx/>
              <a:buFontTx/>
              <a:buNone/>
              <a:tabLst/>
              <a:defRPr/>
            </a:pPr>
            <a:r>
              <a:rPr kumimoji="0" lang="en-US" altLang="en-US" sz="3200" b="0" i="1" u="none" strike="noStrike" kern="1200" cap="none" spc="0" normalizeH="0" baseline="0" noProof="0" dirty="0">
                <a:ln>
                  <a:noFill/>
                </a:ln>
                <a:solidFill>
                  <a:srgbClr val="C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A: </a:t>
            </a:r>
            <a:r>
              <a:rPr kumimoji="0" lang="en-US" altLang="en-US" sz="3200" b="0" i="1" u="none" strike="noStrike" kern="1200" cap="none" spc="0" normalizeH="0" baseline="0" noProof="0" dirty="0">
                <a:ln>
                  <a:noFill/>
                </a:ln>
                <a:solidFill>
                  <a:srgbClr val="CC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doesn‘t</a:t>
            </a:r>
            <a:r>
              <a:rPr kumimoji="0" lang="en-US" altLang="ja-JP" sz="3200" b="0" i="1" u="none" strike="noStrike" kern="1200" cap="none" spc="0" normalizeH="0" baseline="0" noProof="0" dirty="0">
                <a:ln>
                  <a:noFill/>
                </a:ln>
                <a:solidFill>
                  <a:srgbClr val="CC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 scale!</a:t>
            </a:r>
          </a:p>
          <a:p>
            <a:pPr marL="466725" marR="0" lvl="0" indent="-292100" algn="l" defTabSz="914400" rtl="0" eaLnBrk="1" fontAlgn="auto" latinLnBrk="0" hangingPunct="1">
              <a:lnSpc>
                <a:spcPct val="100000"/>
              </a:lnSpc>
              <a:spcBef>
                <a:spcPts val="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rPr>
              <a:t>Comcast DNS servers alone: 600B DNS queries/day</a:t>
            </a:r>
          </a:p>
          <a:p>
            <a:pPr marL="466725" marR="0" lvl="0" indent="-292100" algn="l" defTabSz="914400" rtl="0" eaLnBrk="1" fontAlgn="auto" latinLnBrk="0" hangingPunct="1">
              <a:lnSpc>
                <a:spcPct val="100000"/>
              </a:lnSpc>
              <a:spcBef>
                <a:spcPts val="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rPr>
              <a:t>Akamai DNS servers alone: 2.2T DNS queries/day</a:t>
            </a:r>
          </a:p>
        </p:txBody>
      </p:sp>
      <p:sp>
        <p:nvSpPr>
          <p:cNvPr id="10" name="Slide Number Placeholder 2">
            <a:extLst>
              <a:ext uri="{FF2B5EF4-FFF2-40B4-BE49-F238E27FC236}">
                <a16:creationId xmlns:a16="http://schemas.microsoft.com/office/drawing/2014/main" id="{8C5D9A65-B07F-4447-BD43-21050C29FFDE}"/>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Application Layer: 2-</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65</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6302337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7">
                                            <p:txEl>
                                              <p:pRg st="2" end="2"/>
                                            </p:txEl>
                                          </p:spTgt>
                                        </p:tgtEl>
                                        <p:attrNameLst>
                                          <p:attrName>style.visibility</p:attrName>
                                        </p:attrNameLst>
                                      </p:cBhvr>
                                      <p:to>
                                        <p:strVal val="visible"/>
                                      </p:to>
                                    </p:set>
                                    <p:animEffect transition="in" filter="dissolve">
                                      <p:cBhvr>
                                        <p:cTn id="7" dur="500"/>
                                        <p:tgtEl>
                                          <p:spTgt spid="7">
                                            <p:txEl>
                                              <p:pRg st="2" end="2"/>
                                            </p:txEl>
                                          </p:spTgt>
                                        </p:tgtEl>
                                      </p:cBhvr>
                                    </p:animEffect>
                                  </p:childTnLst>
                                </p:cTn>
                              </p:par>
                              <p:par>
                                <p:cTn id="8" presetID="9" presetClass="entr" presetSubtype="0" fill="hold" nodeType="withEffect">
                                  <p:stCondLst>
                                    <p:cond delay="0"/>
                                  </p:stCondLst>
                                  <p:childTnLst>
                                    <p:set>
                                      <p:cBhvr>
                                        <p:cTn id="9" dur="1" fill="hold">
                                          <p:stCondLst>
                                            <p:cond delay="0"/>
                                          </p:stCondLst>
                                        </p:cTn>
                                        <p:tgtEl>
                                          <p:spTgt spid="7">
                                            <p:txEl>
                                              <p:pRg st="3" end="3"/>
                                            </p:txEl>
                                          </p:spTgt>
                                        </p:tgtEl>
                                        <p:attrNameLst>
                                          <p:attrName>style.visibility</p:attrName>
                                        </p:attrNameLst>
                                      </p:cBhvr>
                                      <p:to>
                                        <p:strVal val="visible"/>
                                      </p:to>
                                    </p:set>
                                    <p:animEffect transition="in" filter="dissolve">
                                      <p:cBhvr>
                                        <p:cTn id="10" dur="500"/>
                                        <p:tgtEl>
                                          <p:spTgt spid="7">
                                            <p:txEl>
                                              <p:pRg st="3" end="3"/>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9" presetClass="entr" presetSubtype="0" fill="hold" nodeType="clickEffect">
                                  <p:stCondLst>
                                    <p:cond delay="0"/>
                                  </p:stCondLst>
                                  <p:childTnLst>
                                    <p:set>
                                      <p:cBhvr>
                                        <p:cTn id="14" dur="1" fill="hold">
                                          <p:stCondLst>
                                            <p:cond delay="0"/>
                                          </p:stCondLst>
                                        </p:cTn>
                                        <p:tgtEl>
                                          <p:spTgt spid="7">
                                            <p:txEl>
                                              <p:pRg st="4" end="4"/>
                                            </p:txEl>
                                          </p:spTgt>
                                        </p:tgtEl>
                                        <p:attrNameLst>
                                          <p:attrName>style.visibility</p:attrName>
                                        </p:attrNameLst>
                                      </p:cBhvr>
                                      <p:to>
                                        <p:strVal val="visible"/>
                                      </p:to>
                                    </p:set>
                                    <p:animEffect transition="in" filter="dissolve">
                                      <p:cBhvr>
                                        <p:cTn id="15" dur="500"/>
                                        <p:tgtEl>
                                          <p:spTgt spid="7">
                                            <p:txEl>
                                              <p:pRg st="4" end="4"/>
                                            </p:txEl>
                                          </p:spTgt>
                                        </p:tgtEl>
                                      </p:cBhvr>
                                    </p:animEffect>
                                  </p:childTnLst>
                                </p:cTn>
                              </p:par>
                            </p:childTnLst>
                          </p:cTn>
                        </p:par>
                      </p:childTnLst>
                    </p:cTn>
                  </p:par>
                  <p:par>
                    <p:cTn id="16" fill="hold">
                      <p:stCondLst>
                        <p:cond delay="indefinite"/>
                      </p:stCondLst>
                      <p:childTnLst>
                        <p:par>
                          <p:cTn id="17" fill="hold">
                            <p:stCondLst>
                              <p:cond delay="0"/>
                            </p:stCondLst>
                            <p:childTnLst>
                              <p:par>
                                <p:cTn id="18" presetID="9" presetClass="entr" presetSubtype="0" fill="hold" nodeType="clickEffect">
                                  <p:stCondLst>
                                    <p:cond delay="0"/>
                                  </p:stCondLst>
                                  <p:childTnLst>
                                    <p:set>
                                      <p:cBhvr>
                                        <p:cTn id="19" dur="1" fill="hold">
                                          <p:stCondLst>
                                            <p:cond delay="0"/>
                                          </p:stCondLst>
                                        </p:cTn>
                                        <p:tgtEl>
                                          <p:spTgt spid="7">
                                            <p:txEl>
                                              <p:pRg st="5" end="5"/>
                                            </p:txEl>
                                          </p:spTgt>
                                        </p:tgtEl>
                                        <p:attrNameLst>
                                          <p:attrName>style.visibility</p:attrName>
                                        </p:attrNameLst>
                                      </p:cBhvr>
                                      <p:to>
                                        <p:strVal val="visible"/>
                                      </p:to>
                                    </p:set>
                                    <p:animEffect transition="in" filter="dissolve">
                                      <p:cBhvr>
                                        <p:cTn id="20" dur="500"/>
                                        <p:tgtEl>
                                          <p:spTgt spid="7">
                                            <p:txEl>
                                              <p:pRg st="5" end="5"/>
                                            </p:txEl>
                                          </p:spTgt>
                                        </p:tgtEl>
                                      </p:cBhvr>
                                    </p:animEffect>
                                  </p:childTnLst>
                                </p:cTn>
                              </p:par>
                              <p:par>
                                <p:cTn id="21" presetID="9" presetClass="entr" presetSubtype="0" fill="hold" nodeType="withEffect">
                                  <p:stCondLst>
                                    <p:cond delay="0"/>
                                  </p:stCondLst>
                                  <p:childTnLst>
                                    <p:set>
                                      <p:cBhvr>
                                        <p:cTn id="22" dur="1" fill="hold">
                                          <p:stCondLst>
                                            <p:cond delay="0"/>
                                          </p:stCondLst>
                                        </p:cTn>
                                        <p:tgtEl>
                                          <p:spTgt spid="7">
                                            <p:txEl>
                                              <p:pRg st="6" end="6"/>
                                            </p:txEl>
                                          </p:spTgt>
                                        </p:tgtEl>
                                        <p:attrNameLst>
                                          <p:attrName>style.visibility</p:attrName>
                                        </p:attrNameLst>
                                      </p:cBhvr>
                                      <p:to>
                                        <p:strVal val="visible"/>
                                      </p:to>
                                    </p:set>
                                    <p:animEffect transition="in" filter="dissolve">
                                      <p:cBhvr>
                                        <p:cTn id="23" dur="500"/>
                                        <p:tgtEl>
                                          <p:spTgt spid="7">
                                            <p:txEl>
                                              <p:pRg st="6" end="6"/>
                                            </p:txEl>
                                          </p:spTgt>
                                        </p:tgtEl>
                                      </p:cBhvr>
                                    </p:animEffect>
                                  </p:childTnLst>
                                </p:cTn>
                              </p:par>
                            </p:childTnLst>
                          </p:cTn>
                        </p:par>
                      </p:childTnLst>
                    </p:cTn>
                  </p:par>
                  <p:par>
                    <p:cTn id="24" fill="hold">
                      <p:stCondLst>
                        <p:cond delay="indefinite"/>
                      </p:stCondLst>
                      <p:childTnLst>
                        <p:par>
                          <p:cTn id="25" fill="hold">
                            <p:stCondLst>
                              <p:cond delay="0"/>
                            </p:stCondLst>
                            <p:childTnLst>
                              <p:par>
                                <p:cTn id="26" presetID="9" presetClass="entr" presetSubtype="0" fill="hold" grpId="0" nodeType="clickEffect">
                                  <p:stCondLst>
                                    <p:cond delay="0"/>
                                  </p:stCondLst>
                                  <p:childTnLst>
                                    <p:set>
                                      <p:cBhvr>
                                        <p:cTn id="27" dur="1" fill="hold">
                                          <p:stCondLst>
                                            <p:cond delay="0"/>
                                          </p:stCondLst>
                                        </p:cTn>
                                        <p:tgtEl>
                                          <p:spTgt spid="6"/>
                                        </p:tgtEl>
                                        <p:attrNameLst>
                                          <p:attrName>style.visibility</p:attrName>
                                        </p:attrNameLst>
                                      </p:cBhvr>
                                      <p:to>
                                        <p:strVal val="visible"/>
                                      </p:to>
                                    </p:set>
                                    <p:animEffect transition="in" filter="dissolve">
                                      <p:cBhvr>
                                        <p:cTn id="28" dur="500"/>
                                        <p:tgtEl>
                                          <p:spTgt spid="6"/>
                                        </p:tgtEl>
                                      </p:cBhvr>
                                    </p:animEffect>
                                  </p:childTnLst>
                                </p:cTn>
                              </p:par>
                            </p:childTnLst>
                          </p:cTn>
                        </p:par>
                      </p:childTnLst>
                    </p:cTn>
                  </p:par>
                  <p:par>
                    <p:cTn id="29" fill="hold">
                      <p:stCondLst>
                        <p:cond delay="indefinite"/>
                      </p:stCondLst>
                      <p:childTnLst>
                        <p:par>
                          <p:cTn id="30" fill="hold">
                            <p:stCondLst>
                              <p:cond delay="0"/>
                            </p:stCondLst>
                            <p:childTnLst>
                              <p:par>
                                <p:cTn id="31" presetID="9" presetClass="entr" presetSubtype="0" fill="hold" grpId="0" nodeType="clickEffect">
                                  <p:stCondLst>
                                    <p:cond delay="0"/>
                                  </p:stCondLst>
                                  <p:childTnLst>
                                    <p:set>
                                      <p:cBhvr>
                                        <p:cTn id="32" dur="1" fill="hold">
                                          <p:stCondLst>
                                            <p:cond delay="0"/>
                                          </p:stCondLst>
                                        </p:cTn>
                                        <p:tgtEl>
                                          <p:spTgt spid="8"/>
                                        </p:tgtEl>
                                        <p:attrNameLst>
                                          <p:attrName>style.visibility</p:attrName>
                                        </p:attrNameLst>
                                      </p:cBhvr>
                                      <p:to>
                                        <p:strVal val="visible"/>
                                      </p:to>
                                    </p:set>
                                    <p:animEffect transition="in" filter="dissolve">
                                      <p:cBhvr>
                                        <p:cTn id="33"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8" grpId="0"/>
    </p:bld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697091" y="306258"/>
            <a:ext cx="10515600" cy="894622"/>
          </a:xfrm>
        </p:spPr>
        <p:txBody>
          <a:bodyPr>
            <a:normAutofit/>
          </a:bodyPr>
          <a:lstStyle/>
          <a:p>
            <a:r>
              <a:rPr lang="en-US" dirty="0">
                <a:ea typeface="ＭＳ Ｐゴシック" panose="020B0600070205080204" pitchFamily="34" charset="-128"/>
                <a:cs typeface="Calibri" panose="020F0502020204030204" pitchFamily="34" charset="0"/>
              </a:rPr>
              <a:t>Thinking about the DNS</a:t>
            </a:r>
            <a:endParaRPr lang="en-US" sz="4400" dirty="0">
              <a:cs typeface="Calibri" panose="020F0502020204030204" pitchFamily="34" charset="0"/>
            </a:endParaRPr>
          </a:p>
        </p:txBody>
      </p:sp>
      <p:sp>
        <p:nvSpPr>
          <p:cNvPr id="7" name="Rectangle 5">
            <a:extLst>
              <a:ext uri="{FF2B5EF4-FFF2-40B4-BE49-F238E27FC236}">
                <a16:creationId xmlns:a16="http://schemas.microsoft.com/office/drawing/2014/main" id="{B7F0F378-5315-734B-B54E-DEAB8A692F94}"/>
              </a:ext>
            </a:extLst>
          </p:cNvPr>
          <p:cNvSpPr txBox="1">
            <a:spLocks noChangeArrowheads="1"/>
          </p:cNvSpPr>
          <p:nvPr/>
        </p:nvSpPr>
        <p:spPr>
          <a:xfrm>
            <a:off x="731837" y="1300163"/>
            <a:ext cx="6338434" cy="1053570"/>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5875"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28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humongous distributed database</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t>
            </a:r>
          </a:p>
          <a:p>
            <a:pPr marL="350838" marR="0" lvl="0" indent="-234950" algn="l" defTabSz="914400" rtl="0" eaLnBrk="1" fontAlgn="auto" latinLnBrk="0" hangingPunct="1">
              <a:lnSpc>
                <a:spcPct val="90000"/>
              </a:lnSpc>
              <a:spcBef>
                <a:spcPts val="400"/>
              </a:spcBef>
              <a:spcAft>
                <a:spcPts val="0"/>
              </a:spcAft>
              <a:buClr>
                <a:srgbClr val="0000A3"/>
              </a:buClr>
              <a:buSzTx/>
              <a:buFont typeface="Wingdings" pitchFamily="2" charset="2"/>
              <a:buChar char="§"/>
              <a:tabLst>
                <a:tab pos="49213" algn="l"/>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billion records, each simple</a:t>
            </a:r>
          </a:p>
        </p:txBody>
      </p:sp>
      <p:sp>
        <p:nvSpPr>
          <p:cNvPr id="10" name="Rectangle 5">
            <a:extLst>
              <a:ext uri="{FF2B5EF4-FFF2-40B4-BE49-F238E27FC236}">
                <a16:creationId xmlns:a16="http://schemas.microsoft.com/office/drawing/2014/main" id="{D59926F4-E2F6-1848-9764-95A9708A0595}"/>
              </a:ext>
            </a:extLst>
          </p:cNvPr>
          <p:cNvSpPr txBox="1">
            <a:spLocks noChangeArrowheads="1"/>
          </p:cNvSpPr>
          <p:nvPr/>
        </p:nvSpPr>
        <p:spPr>
          <a:xfrm>
            <a:off x="716718" y="2281087"/>
            <a:ext cx="5971949" cy="2307847"/>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5875"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28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handles many </a:t>
            </a:r>
            <a:r>
              <a:rPr kumimoji="0" lang="en-US" altLang="en-US" sz="2800" b="0" i="1"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trillions</a:t>
            </a:r>
            <a:r>
              <a:rPr kumimoji="0" lang="en-US" altLang="en-US" sz="28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 of queries/day:</a:t>
            </a:r>
          </a:p>
          <a:p>
            <a:pPr marL="350838" marR="0" lvl="0" indent="-217488" algn="l" defTabSz="914400" rtl="0" eaLnBrk="1" fontAlgn="auto" latinLnBrk="0" hangingPunct="1">
              <a:lnSpc>
                <a:spcPct val="90000"/>
              </a:lnSpc>
              <a:spcBef>
                <a:spcPts val="400"/>
              </a:spcBef>
              <a:spcAft>
                <a:spcPts val="0"/>
              </a:spcAft>
              <a:buClr>
                <a:srgbClr val="0000A3"/>
              </a:buClr>
              <a:buSzTx/>
              <a:buFont typeface="Wingdings" pitchFamily="2" charset="2"/>
              <a:buChar char="§"/>
              <a:tabLst/>
              <a:defRPr/>
            </a:pPr>
            <a:r>
              <a:rPr kumimoji="0" lang="en-US" altLang="en-US" sz="28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many</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more reads than writes</a:t>
            </a:r>
          </a:p>
          <a:p>
            <a:pPr marL="350838" marR="0" lvl="0" indent="-217488" algn="l" defTabSz="914400" rtl="0" eaLnBrk="1" fontAlgn="auto" latinLnBrk="0" hangingPunct="1">
              <a:lnSpc>
                <a:spcPct val="90000"/>
              </a:lnSpc>
              <a:spcBef>
                <a:spcPts val="400"/>
              </a:spcBef>
              <a:spcAft>
                <a:spcPts val="0"/>
              </a:spcAft>
              <a:buClr>
                <a:srgbClr val="0000A3"/>
              </a:buClr>
              <a:buSzTx/>
              <a:buFont typeface="Wingdings" pitchFamily="2" charset="2"/>
              <a:buChar char="§"/>
              <a:tabLst/>
              <a:defRPr/>
            </a:pPr>
            <a:r>
              <a:rPr kumimoji="0" lang="en-US" altLang="en-US" sz="28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performance matters: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almost every Internet transaction interacts with DNS - msecs count!</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endParaRPr kumimoji="0" lang="en-US" altLang="en-US" sz="2400" b="0" i="0" u="none" strike="noStrike" kern="1200" cap="none" spc="0" normalizeH="0" baseline="0" noProof="0" dirty="0">
              <a:ln>
                <a:noFill/>
              </a:ln>
              <a:solidFill>
                <a:prstClr val="black"/>
              </a:solidFill>
              <a:effectLst/>
              <a:uLnTx/>
              <a:uFillTx/>
              <a:latin typeface="Gill Sans MT" panose="020B0502020104020203" pitchFamily="34" charset="77"/>
              <a:ea typeface="ＭＳ Ｐゴシック" panose="020B0600070205080204" pitchFamily="34" charset="-128"/>
              <a:cs typeface="+mn-cs"/>
            </a:endParaRPr>
          </a:p>
        </p:txBody>
      </p:sp>
      <p:sp>
        <p:nvSpPr>
          <p:cNvPr id="12" name="Rectangle 5">
            <a:extLst>
              <a:ext uri="{FF2B5EF4-FFF2-40B4-BE49-F238E27FC236}">
                <a16:creationId xmlns:a16="http://schemas.microsoft.com/office/drawing/2014/main" id="{E3BA487B-2F58-E448-B437-CA4351F78A23}"/>
              </a:ext>
            </a:extLst>
          </p:cNvPr>
          <p:cNvSpPr txBox="1">
            <a:spLocks noChangeArrowheads="1"/>
          </p:cNvSpPr>
          <p:nvPr/>
        </p:nvSpPr>
        <p:spPr>
          <a:xfrm>
            <a:off x="716717" y="4432300"/>
            <a:ext cx="7038749" cy="1358901"/>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5875"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28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organizationally, physically decentralized:</a:t>
            </a:r>
          </a:p>
          <a:p>
            <a:pPr marL="460375" marR="0" lvl="0" indent="-215900" algn="l" defTabSz="914400" rtl="0" eaLnBrk="1" fontAlgn="auto" latinLnBrk="0" hangingPunct="1">
              <a:lnSpc>
                <a:spcPct val="90000"/>
              </a:lnSpc>
              <a:spcBef>
                <a:spcPts val="4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millions of different organizations responsible for their records</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endParaRPr kumimoji="0" lang="en-US" altLang="en-US" sz="2400" b="0" i="0" u="none" strike="noStrike" kern="1200" cap="none" spc="0" normalizeH="0" baseline="0" noProof="0" dirty="0">
              <a:ln>
                <a:noFill/>
              </a:ln>
              <a:solidFill>
                <a:prstClr val="black"/>
              </a:solidFill>
              <a:effectLst/>
              <a:uLnTx/>
              <a:uFillTx/>
              <a:latin typeface="Gill Sans MT" panose="020B0502020104020203" pitchFamily="34" charset="77"/>
              <a:ea typeface="ＭＳ Ｐゴシック" panose="020B0600070205080204" pitchFamily="34" charset="-128"/>
              <a:cs typeface="+mn-cs"/>
            </a:endParaRPr>
          </a:p>
        </p:txBody>
      </p:sp>
      <p:sp>
        <p:nvSpPr>
          <p:cNvPr id="13" name="Rectangle 5">
            <a:extLst>
              <a:ext uri="{FF2B5EF4-FFF2-40B4-BE49-F238E27FC236}">
                <a16:creationId xmlns:a16="http://schemas.microsoft.com/office/drawing/2014/main" id="{E516052B-584F-8049-894E-365DF65A8B5A}"/>
              </a:ext>
            </a:extLst>
          </p:cNvPr>
          <p:cNvSpPr txBox="1">
            <a:spLocks noChangeArrowheads="1"/>
          </p:cNvSpPr>
          <p:nvPr/>
        </p:nvSpPr>
        <p:spPr>
          <a:xfrm>
            <a:off x="750584" y="5871634"/>
            <a:ext cx="7038749" cy="563034"/>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5875"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28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“bulletproof”: reliability, security</a:t>
            </a:r>
            <a:endParaRPr kumimoji="0" lang="en-US" altLang="en-US" sz="2400" b="0" i="0" u="none" strike="noStrike" kern="1200" cap="none" spc="0" normalizeH="0" baseline="0" noProof="0" dirty="0">
              <a:ln>
                <a:noFill/>
              </a:ln>
              <a:solidFill>
                <a:prstClr val="black"/>
              </a:solidFill>
              <a:effectLst/>
              <a:uLnTx/>
              <a:uFillTx/>
              <a:latin typeface="Gill Sans MT" panose="020B0502020104020203" pitchFamily="34" charset="77"/>
              <a:ea typeface="ＭＳ Ｐゴシック" panose="020B0600070205080204" pitchFamily="34" charset="-128"/>
              <a:cs typeface="+mn-cs"/>
            </a:endParaRPr>
          </a:p>
        </p:txBody>
      </p:sp>
      <p:pic>
        <p:nvPicPr>
          <p:cNvPr id="1026" name="Picture 2" descr="SEC Says That It's Not Easy Determining Whether Teva Whistleblowers Are  Deserving Of A Bounty - FCPA Professor">
            <a:extLst>
              <a:ext uri="{FF2B5EF4-FFF2-40B4-BE49-F238E27FC236}">
                <a16:creationId xmlns:a16="http://schemas.microsoft.com/office/drawing/2014/main" id="{C4E09384-BA5E-E74E-8F77-28797AFC91C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907866" y="4143022"/>
            <a:ext cx="2937933" cy="2448278"/>
          </a:xfrm>
          <a:prstGeom prst="rect">
            <a:avLst/>
          </a:prstGeom>
          <a:noFill/>
          <a:extLst>
            <a:ext uri="{909E8E84-426E-40DD-AFC4-6F175D3DCCD1}">
              <a14:hiddenFill xmlns:a14="http://schemas.microsoft.com/office/drawing/2010/main">
                <a:solidFill>
                  <a:srgbClr val="FFFFFF"/>
                </a:solidFill>
              </a14:hiddenFill>
            </a:ext>
          </a:extLst>
        </p:spPr>
      </p:pic>
      <p:sp>
        <p:nvSpPr>
          <p:cNvPr id="8" name="Slide Number Placeholder 2">
            <a:extLst>
              <a:ext uri="{FF2B5EF4-FFF2-40B4-BE49-F238E27FC236}">
                <a16:creationId xmlns:a16="http://schemas.microsoft.com/office/drawing/2014/main" id="{0A6AE1E9-B3D7-7642-9CCD-3E2A0C33B40E}"/>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Application Layer: 2-</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66</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8057161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dissolve">
                                      <p:cBhvr>
                                        <p:cTn id="7" dur="500"/>
                                        <p:tgtEl>
                                          <p:spTgt spid="7"/>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10"/>
                                        </p:tgtEl>
                                        <p:attrNameLst>
                                          <p:attrName>style.visibility</p:attrName>
                                        </p:attrNameLst>
                                      </p:cBhvr>
                                      <p:to>
                                        <p:strVal val="visible"/>
                                      </p:to>
                                    </p:set>
                                    <p:animEffect transition="in" filter="dissolve">
                                      <p:cBhvr>
                                        <p:cTn id="12" dur="500"/>
                                        <p:tgtEl>
                                          <p:spTgt spid="10"/>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12"/>
                                        </p:tgtEl>
                                        <p:attrNameLst>
                                          <p:attrName>style.visibility</p:attrName>
                                        </p:attrNameLst>
                                      </p:cBhvr>
                                      <p:to>
                                        <p:strVal val="visible"/>
                                      </p:to>
                                    </p:set>
                                    <p:animEffect transition="in" filter="dissolve">
                                      <p:cBhvr>
                                        <p:cTn id="17" dur="500"/>
                                        <p:tgtEl>
                                          <p:spTgt spid="12"/>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13"/>
                                        </p:tgtEl>
                                        <p:attrNameLst>
                                          <p:attrName>style.visibility</p:attrName>
                                        </p:attrNameLst>
                                      </p:cBhvr>
                                      <p:to>
                                        <p:strVal val="visible"/>
                                      </p:to>
                                    </p:set>
                                    <p:animEffect transition="in" filter="dissolve">
                                      <p:cBhvr>
                                        <p:cTn id="22" dur="500"/>
                                        <p:tgtEl>
                                          <p:spTgt spid="13"/>
                                        </p:tgtEl>
                                      </p:cBhvr>
                                    </p:animEffect>
                                  </p:childTnLst>
                                </p:cTn>
                              </p:par>
                            </p:childTnLst>
                          </p:cTn>
                        </p:par>
                      </p:childTnLst>
                    </p:cTn>
                  </p:par>
                  <p:par>
                    <p:cTn id="23" fill="hold">
                      <p:stCondLst>
                        <p:cond delay="indefinite"/>
                      </p:stCondLst>
                      <p:childTnLst>
                        <p:par>
                          <p:cTn id="24" fill="hold">
                            <p:stCondLst>
                              <p:cond delay="0"/>
                            </p:stCondLst>
                            <p:childTnLst>
                              <p:par>
                                <p:cTn id="25" presetID="9" presetClass="entr" presetSubtype="0" fill="hold" nodeType="clickEffect">
                                  <p:stCondLst>
                                    <p:cond delay="0"/>
                                  </p:stCondLst>
                                  <p:childTnLst>
                                    <p:set>
                                      <p:cBhvr>
                                        <p:cTn id="26" dur="1" fill="hold">
                                          <p:stCondLst>
                                            <p:cond delay="0"/>
                                          </p:stCondLst>
                                        </p:cTn>
                                        <p:tgtEl>
                                          <p:spTgt spid="1026"/>
                                        </p:tgtEl>
                                        <p:attrNameLst>
                                          <p:attrName>style.visibility</p:attrName>
                                        </p:attrNameLst>
                                      </p:cBhvr>
                                      <p:to>
                                        <p:strVal val="visible"/>
                                      </p:to>
                                    </p:set>
                                    <p:animEffect transition="in" filter="dissolve">
                                      <p:cBhvr>
                                        <p:cTn id="27" dur="500"/>
                                        <p:tgtEl>
                                          <p:spTgt spid="102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10" grpId="0"/>
      <p:bldP spid="12" grpId="0"/>
      <p:bldP spid="13" grpId="0"/>
    </p:bld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289325"/>
            <a:ext cx="10515600" cy="894622"/>
          </a:xfrm>
        </p:spPr>
        <p:txBody>
          <a:bodyPr>
            <a:normAutofit/>
          </a:bodyPr>
          <a:lstStyle/>
          <a:p>
            <a:r>
              <a:rPr lang="en-US" altLang="en-US" sz="4400" dirty="0">
                <a:ea typeface="ＭＳ Ｐゴシック" panose="020B0600070205080204" pitchFamily="34" charset="-128"/>
                <a:cs typeface="Calibri" panose="020F0502020204030204" pitchFamily="34" charset="0"/>
              </a:rPr>
              <a:t>DNS: a distributed, hierarchical </a:t>
            </a:r>
            <a:r>
              <a:rPr lang="en-US" altLang="en-US" dirty="0">
                <a:ea typeface="ＭＳ Ｐゴシック" panose="020B0600070205080204" pitchFamily="34" charset="-128"/>
                <a:cs typeface="Calibri" panose="020F0502020204030204" pitchFamily="34" charset="0"/>
              </a:rPr>
              <a:t>d</a:t>
            </a:r>
            <a:r>
              <a:rPr lang="en-US" altLang="en-US" sz="4400" dirty="0">
                <a:ea typeface="ＭＳ Ｐゴシック" panose="020B0600070205080204" pitchFamily="34" charset="-128"/>
                <a:cs typeface="Calibri" panose="020F0502020204030204" pitchFamily="34" charset="0"/>
              </a:rPr>
              <a:t>atabase</a:t>
            </a:r>
            <a:endParaRPr lang="en-US" sz="4400" dirty="0">
              <a:cs typeface="Calibri" panose="020F0502020204030204" pitchFamily="34" charset="0"/>
            </a:endParaRPr>
          </a:p>
        </p:txBody>
      </p:sp>
      <p:sp>
        <p:nvSpPr>
          <p:cNvPr id="30" name="Rectangle 22">
            <a:extLst>
              <a:ext uri="{FF2B5EF4-FFF2-40B4-BE49-F238E27FC236}">
                <a16:creationId xmlns:a16="http://schemas.microsoft.com/office/drawing/2014/main" id="{A444882F-E18F-DD45-9D52-E80EEEA5B2C4}"/>
              </a:ext>
            </a:extLst>
          </p:cNvPr>
          <p:cNvSpPr txBox="1">
            <a:spLocks noChangeArrowheads="1"/>
          </p:cNvSpPr>
          <p:nvPr/>
        </p:nvSpPr>
        <p:spPr>
          <a:xfrm>
            <a:off x="478971" y="4398565"/>
            <a:ext cx="11713029" cy="2133600"/>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57150"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2800" b="0" i="0" u="none" strike="noStrike" kern="120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Client wants IP address for </a:t>
            </a:r>
            <a:r>
              <a:rPr kumimoji="0" lang="en-US" altLang="en-US" sz="2400" b="0" i="0" u="none" strike="noStrike" kern="120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www.amazon.com</a:t>
            </a:r>
            <a:r>
              <a:rPr kumimoji="0" lang="en-US" altLang="en-US" sz="2800" b="0" i="0" u="none" strike="noStrike" kern="120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 1</a:t>
            </a:r>
            <a:r>
              <a:rPr kumimoji="0" lang="en-US" altLang="en-US" sz="2800" b="0" i="0" u="none" strike="noStrike" kern="1200" cap="none" spc="0" normalizeH="0" baseline="30000" noProof="0" dirty="0">
                <a:ln>
                  <a:noFill/>
                </a:ln>
                <a:solidFill>
                  <a:srgbClr val="000099"/>
                </a:solidFill>
                <a:effectLst/>
                <a:uLnTx/>
                <a:uFillTx/>
                <a:latin typeface="Calibri" panose="020F0502020204030204"/>
                <a:ea typeface="ＭＳ Ｐゴシック" panose="020B0600070205080204" pitchFamily="34" charset="-128"/>
                <a:cs typeface="+mn-cs"/>
              </a:rPr>
              <a:t>st</a:t>
            </a:r>
            <a:r>
              <a:rPr kumimoji="0" lang="en-US" altLang="en-US" sz="2800" b="0" i="0" u="none" strike="noStrike" kern="120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 approximation:</a:t>
            </a:r>
          </a:p>
          <a:p>
            <a:pPr marL="460375" marR="0" lvl="0" indent="-21590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client queries root server to find .com DNS server</a:t>
            </a:r>
          </a:p>
          <a:p>
            <a:pPr marL="460375" marR="0" lvl="0" indent="-21590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client queries .com DNS server to get </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amazon.com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DNS server</a:t>
            </a:r>
          </a:p>
          <a:p>
            <a:pPr marL="460375" marR="0" lvl="0" indent="-21590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client queries </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amazon.com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DNS server to get  IP address for </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www.amazon.com</a:t>
            </a: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grpSp>
        <p:nvGrpSpPr>
          <p:cNvPr id="6" name="Group 5">
            <a:extLst>
              <a:ext uri="{FF2B5EF4-FFF2-40B4-BE49-F238E27FC236}">
                <a16:creationId xmlns:a16="http://schemas.microsoft.com/office/drawing/2014/main" id="{86A00663-77DA-9B4C-A51A-04EBC6FBCCA0}"/>
              </a:ext>
            </a:extLst>
          </p:cNvPr>
          <p:cNvGrpSpPr/>
          <p:nvPr/>
        </p:nvGrpSpPr>
        <p:grpSpPr>
          <a:xfrm>
            <a:off x="1321991" y="1815164"/>
            <a:ext cx="10791292" cy="1046691"/>
            <a:chOff x="1321991" y="1815164"/>
            <a:chExt cx="10791292" cy="1046691"/>
          </a:xfrm>
        </p:grpSpPr>
        <p:sp>
          <p:nvSpPr>
            <p:cNvPr id="12" name="Text Box 4">
              <a:extLst>
                <a:ext uri="{FF2B5EF4-FFF2-40B4-BE49-F238E27FC236}">
                  <a16:creationId xmlns:a16="http://schemas.microsoft.com/office/drawing/2014/main" id="{8DB0E7C3-8033-5949-9183-2915D95A7522}"/>
                </a:ext>
              </a:extLst>
            </p:cNvPr>
            <p:cNvSpPr txBox="1">
              <a:spLocks noChangeArrowheads="1"/>
            </p:cNvSpPr>
            <p:nvPr/>
          </p:nvSpPr>
          <p:spPr bwMode="auto">
            <a:xfrm>
              <a:off x="1321991" y="2431570"/>
              <a:ext cx="2057411" cy="3687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.com DNS servers</a:t>
              </a:r>
            </a:p>
          </p:txBody>
        </p:sp>
        <p:sp>
          <p:nvSpPr>
            <p:cNvPr id="13" name="Text Box 5">
              <a:extLst>
                <a:ext uri="{FF2B5EF4-FFF2-40B4-BE49-F238E27FC236}">
                  <a16:creationId xmlns:a16="http://schemas.microsoft.com/office/drawing/2014/main" id="{2E5F716F-8E9B-6F4D-879A-CC62D69D957F}"/>
                </a:ext>
              </a:extLst>
            </p:cNvPr>
            <p:cNvSpPr txBox="1">
              <a:spLocks noChangeArrowheads="1"/>
            </p:cNvSpPr>
            <p:nvPr/>
          </p:nvSpPr>
          <p:spPr bwMode="auto">
            <a:xfrm>
              <a:off x="3969789" y="2432961"/>
              <a:ext cx="1954541" cy="3687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.org DNS servers</a:t>
              </a:r>
            </a:p>
          </p:txBody>
        </p:sp>
        <p:sp>
          <p:nvSpPr>
            <p:cNvPr id="14" name="Text Box 6">
              <a:extLst>
                <a:ext uri="{FF2B5EF4-FFF2-40B4-BE49-F238E27FC236}">
                  <a16:creationId xmlns:a16="http://schemas.microsoft.com/office/drawing/2014/main" id="{67230760-6F08-C443-A901-7D6991E095B2}"/>
                </a:ext>
              </a:extLst>
            </p:cNvPr>
            <p:cNvSpPr txBox="1">
              <a:spLocks noChangeArrowheads="1"/>
            </p:cNvSpPr>
            <p:nvPr/>
          </p:nvSpPr>
          <p:spPr bwMode="auto">
            <a:xfrm>
              <a:off x="6546026" y="2432961"/>
              <a:ext cx="2005231" cy="3687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.edu DNS servers</a:t>
              </a:r>
            </a:p>
          </p:txBody>
        </p:sp>
        <p:sp>
          <p:nvSpPr>
            <p:cNvPr id="15" name="Line 7">
              <a:extLst>
                <a:ext uri="{FF2B5EF4-FFF2-40B4-BE49-F238E27FC236}">
                  <a16:creationId xmlns:a16="http://schemas.microsoft.com/office/drawing/2014/main" id="{BA67319E-9089-5D4D-83FF-3AE2DB5B1314}"/>
                </a:ext>
              </a:extLst>
            </p:cNvPr>
            <p:cNvSpPr>
              <a:spLocks noChangeShapeType="1"/>
            </p:cNvSpPr>
            <p:nvPr/>
          </p:nvSpPr>
          <p:spPr bwMode="auto">
            <a:xfrm flipH="1">
              <a:off x="2538547" y="1831861"/>
              <a:ext cx="2075302" cy="601100"/>
            </a:xfrm>
            <a:prstGeom prst="line">
              <a:avLst/>
            </a:prstGeom>
            <a:noFill/>
            <a:ln w="31750">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6" name="Line 8">
              <a:extLst>
                <a:ext uri="{FF2B5EF4-FFF2-40B4-BE49-F238E27FC236}">
                  <a16:creationId xmlns:a16="http://schemas.microsoft.com/office/drawing/2014/main" id="{64A53551-2118-9045-B6B4-1F713C8B8AD3}"/>
                </a:ext>
              </a:extLst>
            </p:cNvPr>
            <p:cNvSpPr>
              <a:spLocks noChangeShapeType="1"/>
            </p:cNvSpPr>
            <p:nvPr/>
          </p:nvSpPr>
          <p:spPr bwMode="auto">
            <a:xfrm>
              <a:off x="4901588" y="1815164"/>
              <a:ext cx="0" cy="616406"/>
            </a:xfrm>
            <a:prstGeom prst="line">
              <a:avLst/>
            </a:prstGeom>
            <a:noFill/>
            <a:ln w="25400">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7" name="Line 9">
              <a:extLst>
                <a:ext uri="{FF2B5EF4-FFF2-40B4-BE49-F238E27FC236}">
                  <a16:creationId xmlns:a16="http://schemas.microsoft.com/office/drawing/2014/main" id="{B45A6D89-577E-7C44-A516-DED5E6DB81DC}"/>
                </a:ext>
              </a:extLst>
            </p:cNvPr>
            <p:cNvSpPr>
              <a:spLocks noChangeShapeType="1"/>
            </p:cNvSpPr>
            <p:nvPr/>
          </p:nvSpPr>
          <p:spPr bwMode="auto">
            <a:xfrm>
              <a:off x="5257908" y="1831861"/>
              <a:ext cx="2146864" cy="601100"/>
            </a:xfrm>
            <a:prstGeom prst="line">
              <a:avLst/>
            </a:prstGeom>
            <a:noFill/>
            <a:ln w="25400">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8" name="Text Box 29">
              <a:extLst>
                <a:ext uri="{FF2B5EF4-FFF2-40B4-BE49-F238E27FC236}">
                  <a16:creationId xmlns:a16="http://schemas.microsoft.com/office/drawing/2014/main" id="{B9DABBB2-671A-2742-937B-8D9DEE87BF80}"/>
                </a:ext>
              </a:extLst>
            </p:cNvPr>
            <p:cNvSpPr txBox="1">
              <a:spLocks noChangeArrowheads="1"/>
            </p:cNvSpPr>
            <p:nvPr/>
          </p:nvSpPr>
          <p:spPr bwMode="auto">
            <a:xfrm>
              <a:off x="4066204" y="1934852"/>
              <a:ext cx="4381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
              </a:r>
            </a:p>
          </p:txBody>
        </p:sp>
        <p:sp>
          <p:nvSpPr>
            <p:cNvPr id="29" name="Text Box 30">
              <a:extLst>
                <a:ext uri="{FF2B5EF4-FFF2-40B4-BE49-F238E27FC236}">
                  <a16:creationId xmlns:a16="http://schemas.microsoft.com/office/drawing/2014/main" id="{F8EBAC0E-17AF-6147-BA8E-98BDF7436DAD}"/>
                </a:ext>
              </a:extLst>
            </p:cNvPr>
            <p:cNvSpPr txBox="1">
              <a:spLocks noChangeArrowheads="1"/>
            </p:cNvSpPr>
            <p:nvPr/>
          </p:nvSpPr>
          <p:spPr bwMode="auto">
            <a:xfrm>
              <a:off x="5225966" y="1923399"/>
              <a:ext cx="4381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
              </a:r>
            </a:p>
          </p:txBody>
        </p:sp>
        <p:sp>
          <p:nvSpPr>
            <p:cNvPr id="2" name="TextBox 1">
              <a:extLst>
                <a:ext uri="{FF2B5EF4-FFF2-40B4-BE49-F238E27FC236}">
                  <a16:creationId xmlns:a16="http://schemas.microsoft.com/office/drawing/2014/main" id="{47834A79-77AF-0047-9901-2474CA5CB805}"/>
                </a:ext>
              </a:extLst>
            </p:cNvPr>
            <p:cNvSpPr txBox="1"/>
            <p:nvPr/>
          </p:nvSpPr>
          <p:spPr>
            <a:xfrm>
              <a:off x="9724296" y="2400190"/>
              <a:ext cx="2388987"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1" u="none" strike="noStrike" kern="1200" cap="none" spc="0" normalizeH="0" baseline="0" noProof="0" dirty="0">
                  <a:ln>
                    <a:noFill/>
                  </a:ln>
                  <a:solidFill>
                    <a:srgbClr val="C00000"/>
                  </a:solidFill>
                  <a:effectLst/>
                  <a:uLnTx/>
                  <a:uFillTx/>
                  <a:latin typeface="Calibri" panose="020F0502020204030204"/>
                  <a:ea typeface="+mn-ea"/>
                  <a:cs typeface="+mn-cs"/>
                </a:rPr>
                <a:t>Top Level Domain</a:t>
              </a:r>
            </a:p>
          </p:txBody>
        </p:sp>
      </p:grpSp>
      <p:grpSp>
        <p:nvGrpSpPr>
          <p:cNvPr id="4" name="Group 3">
            <a:extLst>
              <a:ext uri="{FF2B5EF4-FFF2-40B4-BE49-F238E27FC236}">
                <a16:creationId xmlns:a16="http://schemas.microsoft.com/office/drawing/2014/main" id="{2A62B1BD-DD42-D845-9BBE-BE085C24631D}"/>
              </a:ext>
            </a:extLst>
          </p:cNvPr>
          <p:cNvGrpSpPr/>
          <p:nvPr/>
        </p:nvGrpSpPr>
        <p:grpSpPr>
          <a:xfrm>
            <a:off x="3874373" y="1407648"/>
            <a:ext cx="7294880" cy="461665"/>
            <a:chOff x="3874373" y="1407648"/>
            <a:chExt cx="7294880" cy="461665"/>
          </a:xfrm>
        </p:grpSpPr>
        <p:sp>
          <p:nvSpPr>
            <p:cNvPr id="11" name="Text Box 2">
              <a:extLst>
                <a:ext uri="{FF2B5EF4-FFF2-40B4-BE49-F238E27FC236}">
                  <a16:creationId xmlns:a16="http://schemas.microsoft.com/office/drawing/2014/main" id="{10CE294D-681E-A241-BD53-A34355A36495}"/>
                </a:ext>
              </a:extLst>
            </p:cNvPr>
            <p:cNvSpPr txBox="1">
              <a:spLocks noChangeArrowheads="1"/>
            </p:cNvSpPr>
            <p:nvPr/>
          </p:nvSpPr>
          <p:spPr bwMode="auto">
            <a:xfrm>
              <a:off x="3874373" y="1432519"/>
              <a:ext cx="2064866" cy="3673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Root DNS Servers</a:t>
              </a:r>
            </a:p>
          </p:txBody>
        </p:sp>
        <p:sp>
          <p:nvSpPr>
            <p:cNvPr id="31" name="TextBox 30">
              <a:extLst>
                <a:ext uri="{FF2B5EF4-FFF2-40B4-BE49-F238E27FC236}">
                  <a16:creationId xmlns:a16="http://schemas.microsoft.com/office/drawing/2014/main" id="{306AE851-5852-CE4F-8F0F-42EF70A401C4}"/>
                </a:ext>
              </a:extLst>
            </p:cNvPr>
            <p:cNvSpPr txBox="1"/>
            <p:nvPr/>
          </p:nvSpPr>
          <p:spPr>
            <a:xfrm>
              <a:off x="10397760" y="1407648"/>
              <a:ext cx="771493"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1" u="none" strike="noStrike" kern="1200" cap="none" spc="0" normalizeH="0" baseline="0" noProof="0" dirty="0">
                  <a:ln>
                    <a:noFill/>
                  </a:ln>
                  <a:solidFill>
                    <a:srgbClr val="C00000"/>
                  </a:solidFill>
                  <a:effectLst/>
                  <a:uLnTx/>
                  <a:uFillTx/>
                  <a:latin typeface="Calibri" panose="020F0502020204030204"/>
                  <a:ea typeface="+mn-ea"/>
                  <a:cs typeface="+mn-cs"/>
                </a:rPr>
                <a:t>Root</a:t>
              </a:r>
            </a:p>
          </p:txBody>
        </p:sp>
      </p:grpSp>
      <p:grpSp>
        <p:nvGrpSpPr>
          <p:cNvPr id="7" name="Group 6">
            <a:extLst>
              <a:ext uri="{FF2B5EF4-FFF2-40B4-BE49-F238E27FC236}">
                <a16:creationId xmlns:a16="http://schemas.microsoft.com/office/drawing/2014/main" id="{CC7CCAC6-2E30-B94C-ABE6-16301CFD8E18}"/>
              </a:ext>
            </a:extLst>
          </p:cNvPr>
          <p:cNvGrpSpPr/>
          <p:nvPr/>
        </p:nvGrpSpPr>
        <p:grpSpPr>
          <a:xfrm>
            <a:off x="877709" y="2766905"/>
            <a:ext cx="10877911" cy="1053317"/>
            <a:chOff x="877709" y="2766905"/>
            <a:chExt cx="10877911" cy="1053317"/>
          </a:xfrm>
        </p:grpSpPr>
        <p:sp>
          <p:nvSpPr>
            <p:cNvPr id="18" name="Text Box 10">
              <a:extLst>
                <a:ext uri="{FF2B5EF4-FFF2-40B4-BE49-F238E27FC236}">
                  <a16:creationId xmlns:a16="http://schemas.microsoft.com/office/drawing/2014/main" id="{48A982BB-AB47-3F43-B500-136E591676A0}"/>
                </a:ext>
              </a:extLst>
            </p:cNvPr>
            <p:cNvSpPr txBox="1">
              <a:spLocks noChangeArrowheads="1"/>
            </p:cNvSpPr>
            <p:nvPr/>
          </p:nvSpPr>
          <p:spPr bwMode="auto">
            <a:xfrm>
              <a:off x="6241887" y="3150942"/>
              <a:ext cx="1478951" cy="6414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nyu.edu</a:t>
              </a:r>
            </a:p>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DNS servers</a:t>
              </a:r>
            </a:p>
          </p:txBody>
        </p:sp>
        <p:sp>
          <p:nvSpPr>
            <p:cNvPr id="19" name="Text Box 11">
              <a:extLst>
                <a:ext uri="{FF2B5EF4-FFF2-40B4-BE49-F238E27FC236}">
                  <a16:creationId xmlns:a16="http://schemas.microsoft.com/office/drawing/2014/main" id="{2B6BDDC7-E847-3847-933D-4C32FCB6E8A4}"/>
                </a:ext>
              </a:extLst>
            </p:cNvPr>
            <p:cNvSpPr txBox="1">
              <a:spLocks noChangeArrowheads="1"/>
            </p:cNvSpPr>
            <p:nvPr/>
          </p:nvSpPr>
          <p:spPr bwMode="auto">
            <a:xfrm>
              <a:off x="7813272" y="3150942"/>
              <a:ext cx="1478951" cy="6414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umass.edu</a:t>
              </a:r>
            </a:p>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DNS servers</a:t>
              </a:r>
            </a:p>
          </p:txBody>
        </p:sp>
        <p:sp>
          <p:nvSpPr>
            <p:cNvPr id="20" name="Line 12">
              <a:extLst>
                <a:ext uri="{FF2B5EF4-FFF2-40B4-BE49-F238E27FC236}">
                  <a16:creationId xmlns:a16="http://schemas.microsoft.com/office/drawing/2014/main" id="{320DE5FB-B16F-134F-A6AE-3A733BA85D15}"/>
                </a:ext>
              </a:extLst>
            </p:cNvPr>
            <p:cNvSpPr>
              <a:spLocks noChangeShapeType="1"/>
            </p:cNvSpPr>
            <p:nvPr/>
          </p:nvSpPr>
          <p:spPr bwMode="auto">
            <a:xfrm flipH="1">
              <a:off x="6774130" y="2766905"/>
              <a:ext cx="559079" cy="420213"/>
            </a:xfrm>
            <a:prstGeom prst="line">
              <a:avLst/>
            </a:prstGeom>
            <a:noFill/>
            <a:ln w="25400">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 name="Line 13">
              <a:extLst>
                <a:ext uri="{FF2B5EF4-FFF2-40B4-BE49-F238E27FC236}">
                  <a16:creationId xmlns:a16="http://schemas.microsoft.com/office/drawing/2014/main" id="{083E8C6B-45A7-4E4F-BE58-4778B3424FF8}"/>
                </a:ext>
              </a:extLst>
            </p:cNvPr>
            <p:cNvSpPr>
              <a:spLocks noChangeShapeType="1"/>
            </p:cNvSpPr>
            <p:nvPr/>
          </p:nvSpPr>
          <p:spPr bwMode="auto">
            <a:xfrm>
              <a:off x="7762582" y="2766905"/>
              <a:ext cx="500935" cy="420213"/>
            </a:xfrm>
            <a:prstGeom prst="line">
              <a:avLst/>
            </a:prstGeom>
            <a:noFill/>
            <a:ln w="25400">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2" name="Text Box 14">
              <a:extLst>
                <a:ext uri="{FF2B5EF4-FFF2-40B4-BE49-F238E27FC236}">
                  <a16:creationId xmlns:a16="http://schemas.microsoft.com/office/drawing/2014/main" id="{36B8F6F2-4690-8E4C-937E-0E9481B1C3A5}"/>
                </a:ext>
              </a:extLst>
            </p:cNvPr>
            <p:cNvSpPr txBox="1">
              <a:spLocks noChangeArrowheads="1"/>
            </p:cNvSpPr>
            <p:nvPr/>
          </p:nvSpPr>
          <p:spPr bwMode="auto">
            <a:xfrm>
              <a:off x="877709" y="3173205"/>
              <a:ext cx="1505787" cy="6470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yahoo.com</a:t>
              </a:r>
            </a:p>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DNS servers</a:t>
              </a:r>
            </a:p>
          </p:txBody>
        </p:sp>
        <p:sp>
          <p:nvSpPr>
            <p:cNvPr id="23" name="Text Box 15">
              <a:extLst>
                <a:ext uri="{FF2B5EF4-FFF2-40B4-BE49-F238E27FC236}">
                  <a16:creationId xmlns:a16="http://schemas.microsoft.com/office/drawing/2014/main" id="{550F9EB0-5008-3D46-90EE-C86931D2002E}"/>
                </a:ext>
              </a:extLst>
            </p:cNvPr>
            <p:cNvSpPr txBox="1">
              <a:spLocks noChangeArrowheads="1"/>
            </p:cNvSpPr>
            <p:nvPr/>
          </p:nvSpPr>
          <p:spPr bwMode="auto">
            <a:xfrm>
              <a:off x="2484875" y="3150942"/>
              <a:ext cx="1492369" cy="6414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amazon.com</a:t>
              </a:r>
            </a:p>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DNS servers</a:t>
              </a:r>
            </a:p>
          </p:txBody>
        </p:sp>
        <p:sp>
          <p:nvSpPr>
            <p:cNvPr id="24" name="Line 16">
              <a:extLst>
                <a:ext uri="{FF2B5EF4-FFF2-40B4-BE49-F238E27FC236}">
                  <a16:creationId xmlns:a16="http://schemas.microsoft.com/office/drawing/2014/main" id="{369E9B65-3B7C-454D-AB1F-5B2406B160B6}"/>
                </a:ext>
              </a:extLst>
            </p:cNvPr>
            <p:cNvSpPr>
              <a:spLocks noChangeShapeType="1"/>
            </p:cNvSpPr>
            <p:nvPr/>
          </p:nvSpPr>
          <p:spPr bwMode="auto">
            <a:xfrm flipH="1">
              <a:off x="1666383" y="2773863"/>
              <a:ext cx="369738" cy="413256"/>
            </a:xfrm>
            <a:prstGeom prst="line">
              <a:avLst/>
            </a:prstGeom>
            <a:noFill/>
            <a:ln w="25400">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5" name="Line 17">
              <a:extLst>
                <a:ext uri="{FF2B5EF4-FFF2-40B4-BE49-F238E27FC236}">
                  <a16:creationId xmlns:a16="http://schemas.microsoft.com/office/drawing/2014/main" id="{D471AC56-09F2-7C4D-B61A-6CCAD59D7CF4}"/>
                </a:ext>
              </a:extLst>
            </p:cNvPr>
            <p:cNvSpPr>
              <a:spLocks noChangeShapeType="1"/>
            </p:cNvSpPr>
            <p:nvPr/>
          </p:nvSpPr>
          <p:spPr bwMode="auto">
            <a:xfrm>
              <a:off x="2538547" y="2773863"/>
              <a:ext cx="429373" cy="425779"/>
            </a:xfrm>
            <a:prstGeom prst="line">
              <a:avLst/>
            </a:prstGeom>
            <a:noFill/>
            <a:ln w="25400">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6" name="Text Box 18">
              <a:extLst>
                <a:ext uri="{FF2B5EF4-FFF2-40B4-BE49-F238E27FC236}">
                  <a16:creationId xmlns:a16="http://schemas.microsoft.com/office/drawing/2014/main" id="{1C077A09-1FCB-034D-952A-AD8C28E51F1A}"/>
                </a:ext>
              </a:extLst>
            </p:cNvPr>
            <p:cNvSpPr txBox="1">
              <a:spLocks noChangeArrowheads="1"/>
            </p:cNvSpPr>
            <p:nvPr/>
          </p:nvSpPr>
          <p:spPr bwMode="auto">
            <a:xfrm>
              <a:off x="4312691" y="3132853"/>
              <a:ext cx="1480442" cy="6414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pbs.org</a:t>
              </a:r>
            </a:p>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DNS servers</a:t>
              </a:r>
            </a:p>
          </p:txBody>
        </p:sp>
        <p:sp>
          <p:nvSpPr>
            <p:cNvPr id="27" name="Line 19">
              <a:extLst>
                <a:ext uri="{FF2B5EF4-FFF2-40B4-BE49-F238E27FC236}">
                  <a16:creationId xmlns:a16="http://schemas.microsoft.com/office/drawing/2014/main" id="{C40276EB-9757-DA42-B8CE-16A23EEE135D}"/>
                </a:ext>
              </a:extLst>
            </p:cNvPr>
            <p:cNvSpPr>
              <a:spLocks noChangeShapeType="1"/>
            </p:cNvSpPr>
            <p:nvPr/>
          </p:nvSpPr>
          <p:spPr bwMode="auto">
            <a:xfrm>
              <a:off x="4904570" y="2766905"/>
              <a:ext cx="0" cy="417431"/>
            </a:xfrm>
            <a:prstGeom prst="line">
              <a:avLst/>
            </a:prstGeom>
            <a:noFill/>
            <a:ln w="25400">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2" name="TextBox 31">
              <a:extLst>
                <a:ext uri="{FF2B5EF4-FFF2-40B4-BE49-F238E27FC236}">
                  <a16:creationId xmlns:a16="http://schemas.microsoft.com/office/drawing/2014/main" id="{A0556E67-E222-8D43-B71A-156691CCA0D4}"/>
                </a:ext>
              </a:extLst>
            </p:cNvPr>
            <p:cNvSpPr txBox="1"/>
            <p:nvPr/>
          </p:nvSpPr>
          <p:spPr>
            <a:xfrm>
              <a:off x="9919925" y="3273362"/>
              <a:ext cx="1835695"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1" u="none" strike="noStrike" kern="1200" cap="none" spc="0" normalizeH="0" baseline="0" noProof="0" dirty="0">
                  <a:ln>
                    <a:noFill/>
                  </a:ln>
                  <a:solidFill>
                    <a:srgbClr val="C00000"/>
                  </a:solidFill>
                  <a:effectLst/>
                  <a:uLnTx/>
                  <a:uFillTx/>
                  <a:latin typeface="Calibri" panose="020F0502020204030204"/>
                  <a:ea typeface="+mn-ea"/>
                  <a:cs typeface="+mn-cs"/>
                </a:rPr>
                <a:t>Authoritative</a:t>
              </a:r>
            </a:p>
          </p:txBody>
        </p:sp>
        <p:sp>
          <p:nvSpPr>
            <p:cNvPr id="33" name="Text Box 30">
              <a:extLst>
                <a:ext uri="{FF2B5EF4-FFF2-40B4-BE49-F238E27FC236}">
                  <a16:creationId xmlns:a16="http://schemas.microsoft.com/office/drawing/2014/main" id="{F5BAA8E7-838D-494A-81C4-58D94A012B59}"/>
                </a:ext>
              </a:extLst>
            </p:cNvPr>
            <p:cNvSpPr txBox="1">
              <a:spLocks noChangeArrowheads="1"/>
            </p:cNvSpPr>
            <p:nvPr/>
          </p:nvSpPr>
          <p:spPr bwMode="auto">
            <a:xfrm>
              <a:off x="7292568" y="2785396"/>
              <a:ext cx="4381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
              </a:r>
            </a:p>
          </p:txBody>
        </p:sp>
        <p:sp>
          <p:nvSpPr>
            <p:cNvPr id="34" name="Text Box 30">
              <a:extLst>
                <a:ext uri="{FF2B5EF4-FFF2-40B4-BE49-F238E27FC236}">
                  <a16:creationId xmlns:a16="http://schemas.microsoft.com/office/drawing/2014/main" id="{2AD59D99-9460-DA4B-AF7A-451CBE5B39FF}"/>
                </a:ext>
              </a:extLst>
            </p:cNvPr>
            <p:cNvSpPr txBox="1">
              <a:spLocks noChangeArrowheads="1"/>
            </p:cNvSpPr>
            <p:nvPr/>
          </p:nvSpPr>
          <p:spPr bwMode="auto">
            <a:xfrm>
              <a:off x="2030793" y="2776330"/>
              <a:ext cx="4381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
              </a:r>
            </a:p>
          </p:txBody>
        </p:sp>
        <p:sp>
          <p:nvSpPr>
            <p:cNvPr id="35" name="Text Box 30">
              <a:extLst>
                <a:ext uri="{FF2B5EF4-FFF2-40B4-BE49-F238E27FC236}">
                  <a16:creationId xmlns:a16="http://schemas.microsoft.com/office/drawing/2014/main" id="{2B85C740-28F8-0449-B6AC-74E686461996}"/>
                </a:ext>
              </a:extLst>
            </p:cNvPr>
            <p:cNvSpPr txBox="1">
              <a:spLocks noChangeArrowheads="1"/>
            </p:cNvSpPr>
            <p:nvPr/>
          </p:nvSpPr>
          <p:spPr bwMode="auto">
            <a:xfrm>
              <a:off x="4390346" y="2768742"/>
              <a:ext cx="4381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
              </a:r>
            </a:p>
          </p:txBody>
        </p:sp>
        <p:sp>
          <p:nvSpPr>
            <p:cNvPr id="36" name="Text Box 30">
              <a:extLst>
                <a:ext uri="{FF2B5EF4-FFF2-40B4-BE49-F238E27FC236}">
                  <a16:creationId xmlns:a16="http://schemas.microsoft.com/office/drawing/2014/main" id="{D033AF36-F2BE-7F41-93BB-422A537DEEFF}"/>
                </a:ext>
              </a:extLst>
            </p:cNvPr>
            <p:cNvSpPr txBox="1">
              <a:spLocks noChangeArrowheads="1"/>
            </p:cNvSpPr>
            <p:nvPr/>
          </p:nvSpPr>
          <p:spPr bwMode="auto">
            <a:xfrm>
              <a:off x="4877758" y="2777057"/>
              <a:ext cx="4381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
              </a:r>
            </a:p>
          </p:txBody>
        </p:sp>
      </p:grpSp>
      <p:sp>
        <p:nvSpPr>
          <p:cNvPr id="37" name="Slide Number Placeholder 2">
            <a:extLst>
              <a:ext uri="{FF2B5EF4-FFF2-40B4-BE49-F238E27FC236}">
                <a16:creationId xmlns:a16="http://schemas.microsoft.com/office/drawing/2014/main" id="{E1EB010C-42C7-6E42-AA6D-C225E874AD48}"/>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Application Layer: 2-</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67</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3269349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up)">
                                      <p:cBhvr>
                                        <p:cTn id="7" dur="1000"/>
                                        <p:tgtEl>
                                          <p:spTgt spid="6"/>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1" fill="hold" nodeType="click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wipe(up)">
                                      <p:cBhvr>
                                        <p:cTn id="12" dur="1000"/>
                                        <p:tgtEl>
                                          <p:spTgt spid="7"/>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30">
                                            <p:txEl>
                                              <p:pRg st="0" end="0"/>
                                            </p:txEl>
                                          </p:spTgt>
                                        </p:tgtEl>
                                        <p:attrNameLst>
                                          <p:attrName>style.visibility</p:attrName>
                                        </p:attrNameLst>
                                      </p:cBhvr>
                                      <p:to>
                                        <p:strVal val="visible"/>
                                      </p:to>
                                    </p:set>
                                    <p:animEffect transition="in" filter="dissolve">
                                      <p:cBhvr>
                                        <p:cTn id="17" dur="500"/>
                                        <p:tgtEl>
                                          <p:spTgt spid="30">
                                            <p:txEl>
                                              <p:pRg st="0" end="0"/>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nodeType="clickEffect">
                                  <p:stCondLst>
                                    <p:cond delay="0"/>
                                  </p:stCondLst>
                                  <p:childTnLst>
                                    <p:set>
                                      <p:cBhvr>
                                        <p:cTn id="21" dur="1" fill="hold">
                                          <p:stCondLst>
                                            <p:cond delay="0"/>
                                          </p:stCondLst>
                                        </p:cTn>
                                        <p:tgtEl>
                                          <p:spTgt spid="30">
                                            <p:txEl>
                                              <p:pRg st="1" end="1"/>
                                            </p:txEl>
                                          </p:spTgt>
                                        </p:tgtEl>
                                        <p:attrNameLst>
                                          <p:attrName>style.visibility</p:attrName>
                                        </p:attrNameLst>
                                      </p:cBhvr>
                                      <p:to>
                                        <p:strVal val="visible"/>
                                      </p:to>
                                    </p:set>
                                    <p:animEffect transition="in" filter="dissolve">
                                      <p:cBhvr>
                                        <p:cTn id="22" dur="500"/>
                                        <p:tgtEl>
                                          <p:spTgt spid="30">
                                            <p:txEl>
                                              <p:pRg st="1" end="1"/>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9" presetClass="entr" presetSubtype="0" fill="hold" nodeType="clickEffect">
                                  <p:stCondLst>
                                    <p:cond delay="0"/>
                                  </p:stCondLst>
                                  <p:childTnLst>
                                    <p:set>
                                      <p:cBhvr>
                                        <p:cTn id="26" dur="1" fill="hold">
                                          <p:stCondLst>
                                            <p:cond delay="0"/>
                                          </p:stCondLst>
                                        </p:cTn>
                                        <p:tgtEl>
                                          <p:spTgt spid="30">
                                            <p:txEl>
                                              <p:pRg st="2" end="2"/>
                                            </p:txEl>
                                          </p:spTgt>
                                        </p:tgtEl>
                                        <p:attrNameLst>
                                          <p:attrName>style.visibility</p:attrName>
                                        </p:attrNameLst>
                                      </p:cBhvr>
                                      <p:to>
                                        <p:strVal val="visible"/>
                                      </p:to>
                                    </p:set>
                                    <p:animEffect transition="in" filter="dissolve">
                                      <p:cBhvr>
                                        <p:cTn id="27" dur="500"/>
                                        <p:tgtEl>
                                          <p:spTgt spid="30">
                                            <p:txEl>
                                              <p:pRg st="2" end="2"/>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9" presetClass="entr" presetSubtype="0" fill="hold" nodeType="clickEffect">
                                  <p:stCondLst>
                                    <p:cond delay="0"/>
                                  </p:stCondLst>
                                  <p:childTnLst>
                                    <p:set>
                                      <p:cBhvr>
                                        <p:cTn id="31" dur="1" fill="hold">
                                          <p:stCondLst>
                                            <p:cond delay="0"/>
                                          </p:stCondLst>
                                        </p:cTn>
                                        <p:tgtEl>
                                          <p:spTgt spid="30">
                                            <p:txEl>
                                              <p:pRg st="3" end="3"/>
                                            </p:txEl>
                                          </p:spTgt>
                                        </p:tgtEl>
                                        <p:attrNameLst>
                                          <p:attrName>style.visibility</p:attrName>
                                        </p:attrNameLst>
                                      </p:cBhvr>
                                      <p:to>
                                        <p:strVal val="visible"/>
                                      </p:to>
                                    </p:set>
                                    <p:animEffect transition="in" filter="dissolve">
                                      <p:cBhvr>
                                        <p:cTn id="32" dur="500"/>
                                        <p:tgtEl>
                                          <p:spTgt spid="30">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FBC02A27-60D0-5B4D-BD6E-00C279F7F4B7}"/>
              </a:ext>
            </a:extLst>
          </p:cNvPr>
          <p:cNvPicPr>
            <a:picLocks noChangeAspect="1"/>
          </p:cNvPicPr>
          <p:nvPr/>
        </p:nvPicPr>
        <p:blipFill>
          <a:blip r:embed="rId3"/>
          <a:stretch>
            <a:fillRect/>
          </a:stretch>
        </p:blipFill>
        <p:spPr>
          <a:xfrm>
            <a:off x="4886464" y="1529543"/>
            <a:ext cx="7122656" cy="2152001"/>
          </a:xfrm>
          <a:prstGeom prst="rect">
            <a:avLst/>
          </a:prstGeom>
        </p:spPr>
      </p:pic>
      <p:sp>
        <p:nvSpPr>
          <p:cNvPr id="10" name="Rectangle 9">
            <a:extLst>
              <a:ext uri="{FF2B5EF4-FFF2-40B4-BE49-F238E27FC236}">
                <a16:creationId xmlns:a16="http://schemas.microsoft.com/office/drawing/2014/main" id="{462E018F-A8B8-D04F-AA86-E98C6072C4D6}"/>
              </a:ext>
            </a:extLst>
          </p:cNvPr>
          <p:cNvSpPr/>
          <p:nvPr/>
        </p:nvSpPr>
        <p:spPr>
          <a:xfrm>
            <a:off x="6940647" y="1546167"/>
            <a:ext cx="2646699" cy="379307"/>
          </a:xfrm>
          <a:prstGeom prst="rect">
            <a:avLst/>
          </a:prstGeom>
          <a:solidFill>
            <a:srgbClr val="FBBFC7">
              <a:alpha val="41176"/>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289325"/>
            <a:ext cx="10515600" cy="894622"/>
          </a:xfrm>
        </p:spPr>
        <p:txBody>
          <a:bodyPr>
            <a:normAutofit/>
          </a:bodyPr>
          <a:lstStyle/>
          <a:p>
            <a:r>
              <a:rPr lang="en-US" altLang="en-US" sz="4400" dirty="0">
                <a:ea typeface="ＭＳ Ｐゴシック" panose="020B0600070205080204" pitchFamily="34" charset="-128"/>
                <a:cs typeface="Calibri" panose="020F0502020204030204" pitchFamily="34" charset="0"/>
              </a:rPr>
              <a:t>DNS: root </a:t>
            </a:r>
            <a:r>
              <a:rPr lang="en-US" altLang="en-US" dirty="0">
                <a:ea typeface="ＭＳ Ｐゴシック" panose="020B0600070205080204" pitchFamily="34" charset="-128"/>
                <a:cs typeface="Calibri" panose="020F0502020204030204" pitchFamily="34" charset="0"/>
              </a:rPr>
              <a:t>n</a:t>
            </a:r>
            <a:r>
              <a:rPr lang="en-US" altLang="en-US" sz="4400" dirty="0">
                <a:ea typeface="ＭＳ Ｐゴシック" panose="020B0600070205080204" pitchFamily="34" charset="-128"/>
                <a:cs typeface="Calibri" panose="020F0502020204030204" pitchFamily="34" charset="0"/>
              </a:rPr>
              <a:t>ame </a:t>
            </a:r>
            <a:r>
              <a:rPr lang="en-US" altLang="en-US" dirty="0">
                <a:ea typeface="ＭＳ Ｐゴシック" panose="020B0600070205080204" pitchFamily="34" charset="-128"/>
                <a:cs typeface="Calibri" panose="020F0502020204030204" pitchFamily="34" charset="0"/>
              </a:rPr>
              <a:t>s</a:t>
            </a:r>
            <a:r>
              <a:rPr lang="en-US" altLang="en-US" sz="4400" dirty="0">
                <a:ea typeface="ＭＳ Ｐゴシック" panose="020B0600070205080204" pitchFamily="34" charset="-128"/>
                <a:cs typeface="Calibri" panose="020F0502020204030204" pitchFamily="34" charset="0"/>
              </a:rPr>
              <a:t>ervers</a:t>
            </a:r>
            <a:endParaRPr lang="en-US" sz="4400" dirty="0">
              <a:cs typeface="Calibri" panose="020F0502020204030204" pitchFamily="34" charset="0"/>
            </a:endParaRPr>
          </a:p>
        </p:txBody>
      </p:sp>
      <p:sp>
        <p:nvSpPr>
          <p:cNvPr id="31" name="Rectangle 3">
            <a:extLst>
              <a:ext uri="{FF2B5EF4-FFF2-40B4-BE49-F238E27FC236}">
                <a16:creationId xmlns:a16="http://schemas.microsoft.com/office/drawing/2014/main" id="{C4E20309-5EA1-134A-A365-0B330A5879DC}"/>
              </a:ext>
            </a:extLst>
          </p:cNvPr>
          <p:cNvSpPr txBox="1">
            <a:spLocks noChangeArrowheads="1"/>
          </p:cNvSpPr>
          <p:nvPr/>
        </p:nvSpPr>
        <p:spPr>
          <a:xfrm>
            <a:off x="651717" y="1432390"/>
            <a:ext cx="5444283" cy="2455182"/>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3225" marR="0" lvl="0" indent="-288925"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official, contact-of-last-resort by name servers that can not resolve name</a:t>
            </a:r>
          </a:p>
        </p:txBody>
      </p:sp>
      <p:sp>
        <p:nvSpPr>
          <p:cNvPr id="6" name="Slide Number Placeholder 2">
            <a:extLst>
              <a:ext uri="{FF2B5EF4-FFF2-40B4-BE49-F238E27FC236}">
                <a16:creationId xmlns:a16="http://schemas.microsoft.com/office/drawing/2014/main" id="{AE8EED64-A600-EB43-865F-526592344FF6}"/>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Application Layer: 2-</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68</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21758348"/>
      </p:ext>
    </p:extLst>
  </p:cSld>
  <p:clrMapOvr>
    <a:masterClrMapping/>
  </p:clrMapOvr>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289325"/>
            <a:ext cx="10515600" cy="894622"/>
          </a:xfrm>
        </p:spPr>
        <p:txBody>
          <a:bodyPr>
            <a:normAutofit/>
          </a:bodyPr>
          <a:lstStyle/>
          <a:p>
            <a:r>
              <a:rPr lang="en-US" altLang="en-US" sz="4400" dirty="0">
                <a:ea typeface="ＭＳ Ｐゴシック" panose="020B0600070205080204" pitchFamily="34" charset="-128"/>
                <a:cs typeface="Calibri" panose="020F0502020204030204" pitchFamily="34" charset="0"/>
              </a:rPr>
              <a:t>DNS: root </a:t>
            </a:r>
            <a:r>
              <a:rPr lang="en-US" altLang="en-US" dirty="0">
                <a:ea typeface="ＭＳ Ｐゴシック" panose="020B0600070205080204" pitchFamily="34" charset="-128"/>
                <a:cs typeface="Calibri" panose="020F0502020204030204" pitchFamily="34" charset="0"/>
              </a:rPr>
              <a:t>n</a:t>
            </a:r>
            <a:r>
              <a:rPr lang="en-US" altLang="en-US" sz="4400" dirty="0">
                <a:ea typeface="ＭＳ Ｐゴシック" panose="020B0600070205080204" pitchFamily="34" charset="-128"/>
                <a:cs typeface="Calibri" panose="020F0502020204030204" pitchFamily="34" charset="0"/>
              </a:rPr>
              <a:t>ame </a:t>
            </a:r>
            <a:r>
              <a:rPr lang="en-US" altLang="en-US" dirty="0">
                <a:ea typeface="ＭＳ Ｐゴシック" panose="020B0600070205080204" pitchFamily="34" charset="-128"/>
                <a:cs typeface="Calibri" panose="020F0502020204030204" pitchFamily="34" charset="0"/>
              </a:rPr>
              <a:t>s</a:t>
            </a:r>
            <a:r>
              <a:rPr lang="en-US" altLang="en-US" sz="4400" dirty="0">
                <a:ea typeface="ＭＳ Ｐゴシック" panose="020B0600070205080204" pitchFamily="34" charset="-128"/>
                <a:cs typeface="Calibri" panose="020F0502020204030204" pitchFamily="34" charset="0"/>
              </a:rPr>
              <a:t>ervers</a:t>
            </a:r>
            <a:endParaRPr lang="en-US" sz="4400" dirty="0">
              <a:cs typeface="Calibri" panose="020F0502020204030204" pitchFamily="34" charset="0"/>
            </a:endParaRPr>
          </a:p>
        </p:txBody>
      </p:sp>
      <p:pic>
        <p:nvPicPr>
          <p:cNvPr id="2" name="Picture 1">
            <a:extLst>
              <a:ext uri="{FF2B5EF4-FFF2-40B4-BE49-F238E27FC236}">
                <a16:creationId xmlns:a16="http://schemas.microsoft.com/office/drawing/2014/main" id="{AF7EF7A5-82F4-A842-BA4B-88DB1EA46A55}"/>
              </a:ext>
            </a:extLst>
          </p:cNvPr>
          <p:cNvPicPr>
            <a:picLocks noChangeAspect="1"/>
          </p:cNvPicPr>
          <p:nvPr/>
        </p:nvPicPr>
        <p:blipFill>
          <a:blip r:embed="rId3"/>
          <a:stretch>
            <a:fillRect/>
          </a:stretch>
        </p:blipFill>
        <p:spPr>
          <a:xfrm>
            <a:off x="5930900" y="2856025"/>
            <a:ext cx="6261100" cy="3200400"/>
          </a:xfrm>
          <a:prstGeom prst="rect">
            <a:avLst/>
          </a:prstGeom>
        </p:spPr>
      </p:pic>
      <p:sp>
        <p:nvSpPr>
          <p:cNvPr id="31" name="Rectangle 3">
            <a:extLst>
              <a:ext uri="{FF2B5EF4-FFF2-40B4-BE49-F238E27FC236}">
                <a16:creationId xmlns:a16="http://schemas.microsoft.com/office/drawing/2014/main" id="{C4E20309-5EA1-134A-A365-0B330A5879DC}"/>
              </a:ext>
            </a:extLst>
          </p:cNvPr>
          <p:cNvSpPr txBox="1">
            <a:spLocks noChangeArrowheads="1"/>
          </p:cNvSpPr>
          <p:nvPr/>
        </p:nvSpPr>
        <p:spPr>
          <a:xfrm>
            <a:off x="651717" y="1432390"/>
            <a:ext cx="5444283" cy="2455182"/>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3225" marR="0" lvl="0" indent="-288925"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official, contact-of-last-resort by name servers that can not resolve name</a:t>
            </a:r>
          </a:p>
          <a:p>
            <a:pPr marL="403225" marR="0" lvl="0" indent="-288925"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1"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incredibly important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Internet function</a:t>
            </a:r>
          </a:p>
          <a:p>
            <a:pPr marL="635000" marR="0" lvl="1" indent="-317500"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Internet couldn’t function without it!</a:t>
            </a:r>
          </a:p>
          <a:p>
            <a:pPr marL="635000" marR="0" lvl="1" indent="-317500"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DNSSEC – provides security (authentication, message integrity)</a:t>
            </a:r>
          </a:p>
          <a:p>
            <a:pPr marL="403225" marR="0" lvl="0" indent="-288925"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ICANN </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(Internet Corporation for Assigned Names and Numbers)</a:t>
            </a:r>
            <a:r>
              <a:rPr kumimoji="0" 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a:t>
            </a:r>
            <a:r>
              <a:rPr kumimoji="0" 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manages root DNS domain</a:t>
            </a: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2" name="Rectangle 20">
            <a:extLst>
              <a:ext uri="{FF2B5EF4-FFF2-40B4-BE49-F238E27FC236}">
                <a16:creationId xmlns:a16="http://schemas.microsoft.com/office/drawing/2014/main" id="{8ADC63BB-C973-3942-8EC6-3C13E2B3867C}"/>
              </a:ext>
            </a:extLst>
          </p:cNvPr>
          <p:cNvSpPr>
            <a:spLocks noChangeArrowheads="1"/>
          </p:cNvSpPr>
          <p:nvPr/>
        </p:nvSpPr>
        <p:spPr bwMode="auto">
          <a:xfrm>
            <a:off x="6423186" y="1752600"/>
            <a:ext cx="5142916" cy="119873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altLang="en-US" sz="2400" b="0" i="0" u="none" strike="noStrike" kern="1200" cap="none" spc="0" normalizeH="0" baseline="0" noProof="0" dirty="0">
                <a:ln>
                  <a:noFill/>
                </a:ln>
                <a:solidFill>
                  <a:srgbClr val="0000A3"/>
                </a:solidFill>
                <a:effectLst/>
                <a:uLnTx/>
                <a:uFillTx/>
                <a:latin typeface="Calibri" panose="020F0502020204030204"/>
                <a:ea typeface="ＭＳ Ｐゴシック" panose="020B0600070205080204" pitchFamily="34" charset="-128"/>
                <a:cs typeface="+mn-cs"/>
              </a:rPr>
              <a:t>13 logical root name “</a:t>
            </a:r>
            <a:r>
              <a:rPr kumimoji="0" lang="en-US" altLang="ja-JP" sz="2400" b="0" i="0" u="none" strike="noStrike" kern="1200" cap="none" spc="0" normalizeH="0" baseline="0" noProof="0" dirty="0">
                <a:ln>
                  <a:noFill/>
                </a:ln>
                <a:solidFill>
                  <a:srgbClr val="0000A3"/>
                </a:solidFill>
                <a:effectLst/>
                <a:uLnTx/>
                <a:uFillTx/>
                <a:latin typeface="Calibri" panose="020F0502020204030204"/>
                <a:ea typeface="ＭＳ Ｐゴシック" panose="020B0600070205080204" pitchFamily="34" charset="-128"/>
                <a:cs typeface="+mn-cs"/>
              </a:rPr>
              <a:t>servers” worldwide each “server” replicated many times (~200 servers in US)</a:t>
            </a:r>
            <a:endParaRPr kumimoji="0" lang="en-US" altLang="ja-JP" sz="2000" b="0" i="0" u="none" strike="noStrike" kern="1200" cap="none" spc="0" normalizeH="0" baseline="0" noProof="0" dirty="0">
              <a:ln>
                <a:noFill/>
              </a:ln>
              <a:solidFill>
                <a:srgbClr val="0000A3"/>
              </a:solidFill>
              <a:effectLst/>
              <a:uLnTx/>
              <a:uFillTx/>
              <a:latin typeface="Calibri" panose="020F0502020204030204"/>
              <a:ea typeface="ＭＳ Ｐゴシック" panose="020B0600070205080204" pitchFamily="34" charset="-128"/>
              <a:cs typeface="+mn-cs"/>
            </a:endParaRPr>
          </a:p>
        </p:txBody>
      </p:sp>
      <p:sp>
        <p:nvSpPr>
          <p:cNvPr id="6" name="Slide Number Placeholder 2">
            <a:extLst>
              <a:ext uri="{FF2B5EF4-FFF2-40B4-BE49-F238E27FC236}">
                <a16:creationId xmlns:a16="http://schemas.microsoft.com/office/drawing/2014/main" id="{1527D7C4-251C-EC46-94F4-43E46D282570}"/>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Application Layer: 2-</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69</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71400504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31">
                                            <p:txEl>
                                              <p:pRg st="1" end="1"/>
                                            </p:txEl>
                                          </p:spTgt>
                                        </p:tgtEl>
                                        <p:attrNameLst>
                                          <p:attrName>style.visibility</p:attrName>
                                        </p:attrNameLst>
                                      </p:cBhvr>
                                      <p:to>
                                        <p:strVal val="visible"/>
                                      </p:to>
                                    </p:set>
                                    <p:animEffect transition="in" filter="dissolve">
                                      <p:cBhvr>
                                        <p:cTn id="7" dur="500"/>
                                        <p:tgtEl>
                                          <p:spTgt spid="31">
                                            <p:txEl>
                                              <p:pRg st="1" end="1"/>
                                            </p:txEl>
                                          </p:spTgt>
                                        </p:tgtEl>
                                      </p:cBhvr>
                                    </p:animEffect>
                                  </p:childTnLst>
                                </p:cTn>
                              </p:par>
                              <p:par>
                                <p:cTn id="8" presetID="9" presetClass="entr" presetSubtype="0" fill="hold" grpId="0" nodeType="withEffect">
                                  <p:stCondLst>
                                    <p:cond delay="0"/>
                                  </p:stCondLst>
                                  <p:childTnLst>
                                    <p:set>
                                      <p:cBhvr>
                                        <p:cTn id="9" dur="1" fill="hold">
                                          <p:stCondLst>
                                            <p:cond delay="0"/>
                                          </p:stCondLst>
                                        </p:cTn>
                                        <p:tgtEl>
                                          <p:spTgt spid="31">
                                            <p:txEl>
                                              <p:pRg st="2" end="2"/>
                                            </p:txEl>
                                          </p:spTgt>
                                        </p:tgtEl>
                                        <p:attrNameLst>
                                          <p:attrName>style.visibility</p:attrName>
                                        </p:attrNameLst>
                                      </p:cBhvr>
                                      <p:to>
                                        <p:strVal val="visible"/>
                                      </p:to>
                                    </p:set>
                                    <p:animEffect transition="in" filter="dissolve">
                                      <p:cBhvr>
                                        <p:cTn id="10" dur="500"/>
                                        <p:tgtEl>
                                          <p:spTgt spid="31">
                                            <p:txEl>
                                              <p:pRg st="2" end="2"/>
                                            </p:txEl>
                                          </p:spTgt>
                                        </p:tgtEl>
                                      </p:cBhvr>
                                    </p:animEffect>
                                  </p:childTnLst>
                                </p:cTn>
                              </p:par>
                              <p:par>
                                <p:cTn id="11" presetID="9" presetClass="entr" presetSubtype="0" fill="hold" grpId="0" nodeType="withEffect">
                                  <p:stCondLst>
                                    <p:cond delay="0"/>
                                  </p:stCondLst>
                                  <p:childTnLst>
                                    <p:set>
                                      <p:cBhvr>
                                        <p:cTn id="12" dur="1" fill="hold">
                                          <p:stCondLst>
                                            <p:cond delay="0"/>
                                          </p:stCondLst>
                                        </p:cTn>
                                        <p:tgtEl>
                                          <p:spTgt spid="31">
                                            <p:txEl>
                                              <p:pRg st="3" end="3"/>
                                            </p:txEl>
                                          </p:spTgt>
                                        </p:tgtEl>
                                        <p:attrNameLst>
                                          <p:attrName>style.visibility</p:attrName>
                                        </p:attrNameLst>
                                      </p:cBhvr>
                                      <p:to>
                                        <p:strVal val="visible"/>
                                      </p:to>
                                    </p:set>
                                    <p:animEffect transition="in" filter="dissolve">
                                      <p:cBhvr>
                                        <p:cTn id="13" dur="500"/>
                                        <p:tgtEl>
                                          <p:spTgt spid="31">
                                            <p:txEl>
                                              <p:pRg st="3" end="3"/>
                                            </p:txEl>
                                          </p:spTgt>
                                        </p:tgtEl>
                                      </p:cBhvr>
                                    </p:animEffect>
                                  </p:childTnLst>
                                </p:cTn>
                              </p:par>
                            </p:childTnLst>
                          </p:cTn>
                        </p:par>
                      </p:childTnLst>
                    </p:cTn>
                  </p:par>
                  <p:par>
                    <p:cTn id="14" fill="hold">
                      <p:stCondLst>
                        <p:cond delay="indefinite"/>
                      </p:stCondLst>
                      <p:childTnLst>
                        <p:par>
                          <p:cTn id="15" fill="hold">
                            <p:stCondLst>
                              <p:cond delay="0"/>
                            </p:stCondLst>
                            <p:childTnLst>
                              <p:par>
                                <p:cTn id="16" presetID="9" presetClass="entr" presetSubtype="0" fill="hold" grpId="0" nodeType="clickEffect">
                                  <p:stCondLst>
                                    <p:cond delay="0"/>
                                  </p:stCondLst>
                                  <p:childTnLst>
                                    <p:set>
                                      <p:cBhvr>
                                        <p:cTn id="17" dur="1" fill="hold">
                                          <p:stCondLst>
                                            <p:cond delay="0"/>
                                          </p:stCondLst>
                                        </p:cTn>
                                        <p:tgtEl>
                                          <p:spTgt spid="31">
                                            <p:txEl>
                                              <p:pRg st="4" end="4"/>
                                            </p:txEl>
                                          </p:spTgt>
                                        </p:tgtEl>
                                        <p:attrNameLst>
                                          <p:attrName>style.visibility</p:attrName>
                                        </p:attrNameLst>
                                      </p:cBhvr>
                                      <p:to>
                                        <p:strVal val="visible"/>
                                      </p:to>
                                    </p:set>
                                    <p:animEffect transition="in" filter="dissolve">
                                      <p:cBhvr>
                                        <p:cTn id="18" dur="500"/>
                                        <p:tgtEl>
                                          <p:spTgt spid="31">
                                            <p:txEl>
                                              <p:pRg st="4" end="4"/>
                                            </p:txEl>
                                          </p:spTgt>
                                        </p:tgtEl>
                                      </p:cBhvr>
                                    </p:animEffect>
                                  </p:childTnLst>
                                </p:cTn>
                              </p:par>
                            </p:childTnLst>
                          </p:cTn>
                        </p:par>
                      </p:childTnLst>
                    </p:cTn>
                  </p:par>
                  <p:par>
                    <p:cTn id="19" fill="hold">
                      <p:stCondLst>
                        <p:cond delay="indefinite"/>
                      </p:stCondLst>
                      <p:childTnLst>
                        <p:par>
                          <p:cTn id="20" fill="hold">
                            <p:stCondLst>
                              <p:cond delay="0"/>
                            </p:stCondLst>
                            <p:childTnLst>
                              <p:par>
                                <p:cTn id="21" presetID="9" presetClass="entr" presetSubtype="0" fill="hold" nodeType="clickEffect">
                                  <p:stCondLst>
                                    <p:cond delay="0"/>
                                  </p:stCondLst>
                                  <p:childTnLst>
                                    <p:set>
                                      <p:cBhvr>
                                        <p:cTn id="22" dur="1" fill="hold">
                                          <p:stCondLst>
                                            <p:cond delay="0"/>
                                          </p:stCondLst>
                                        </p:cTn>
                                        <p:tgtEl>
                                          <p:spTgt spid="2"/>
                                        </p:tgtEl>
                                        <p:attrNameLst>
                                          <p:attrName>style.visibility</p:attrName>
                                        </p:attrNameLst>
                                      </p:cBhvr>
                                      <p:to>
                                        <p:strVal val="visible"/>
                                      </p:to>
                                    </p:set>
                                    <p:animEffect transition="in" filter="dissolve">
                                      <p:cBhvr>
                                        <p:cTn id="23" dur="500"/>
                                        <p:tgtEl>
                                          <p:spTgt spid="2"/>
                                        </p:tgtEl>
                                      </p:cBhvr>
                                    </p:animEffect>
                                  </p:childTnLst>
                                </p:cTn>
                              </p:par>
                              <p:par>
                                <p:cTn id="24" presetID="9" presetClass="entr" presetSubtype="0" fill="hold" grpId="0" nodeType="withEffect">
                                  <p:stCondLst>
                                    <p:cond delay="0"/>
                                  </p:stCondLst>
                                  <p:childTnLst>
                                    <p:set>
                                      <p:cBhvr>
                                        <p:cTn id="25" dur="1" fill="hold">
                                          <p:stCondLst>
                                            <p:cond delay="0"/>
                                          </p:stCondLst>
                                        </p:cTn>
                                        <p:tgtEl>
                                          <p:spTgt spid="32"/>
                                        </p:tgtEl>
                                        <p:attrNameLst>
                                          <p:attrName>style.visibility</p:attrName>
                                        </p:attrNameLst>
                                      </p:cBhvr>
                                      <p:to>
                                        <p:strVal val="visible"/>
                                      </p:to>
                                    </p:set>
                                    <p:animEffect transition="in" filter="dissolve">
                                      <p:cBhvr>
                                        <p:cTn id="26" dur="500"/>
                                        <p:tgtEl>
                                          <p:spTgt spid="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uiExpand="1" build="p"/>
      <p:bldP spid="32" grpId="0"/>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1" name="Freeform 370">
            <a:extLst>
              <a:ext uri="{FF2B5EF4-FFF2-40B4-BE49-F238E27FC236}">
                <a16:creationId xmlns:a16="http://schemas.microsoft.com/office/drawing/2014/main" id="{21662630-62BB-AE4A-A779-AEACD21E6D7C}"/>
              </a:ext>
            </a:extLst>
          </p:cNvPr>
          <p:cNvSpPr/>
          <p:nvPr/>
        </p:nvSpPr>
        <p:spPr>
          <a:xfrm>
            <a:off x="8985188" y="3065778"/>
            <a:ext cx="1124807" cy="1337915"/>
          </a:xfrm>
          <a:custGeom>
            <a:avLst/>
            <a:gdLst>
              <a:gd name="connsiteX0" fmla="*/ 434989 w 1523031"/>
              <a:gd name="connsiteY0" fmla="*/ 253346 h 1763594"/>
              <a:gd name="connsiteX1" fmla="*/ 488 w 1523031"/>
              <a:gd name="connsiteY1" fmla="*/ 921706 h 1763594"/>
              <a:gd name="connsiteX2" fmla="*/ 368142 w 1523031"/>
              <a:gd name="connsiteY2" fmla="*/ 1489812 h 1763594"/>
              <a:gd name="connsiteX3" fmla="*/ 1187008 w 1523031"/>
              <a:gd name="connsiteY3" fmla="*/ 1757156 h 1763594"/>
              <a:gd name="connsiteX4" fmla="*/ 1521239 w 1523031"/>
              <a:gd name="connsiteY4" fmla="*/ 1239177 h 1763594"/>
              <a:gd name="connsiteX5" fmla="*/ 1320700 w 1523031"/>
              <a:gd name="connsiteY5" fmla="*/ 654362 h 1763594"/>
              <a:gd name="connsiteX6" fmla="*/ 1337412 w 1523031"/>
              <a:gd name="connsiteY6" fmla="*/ 136383 h 1763594"/>
              <a:gd name="connsiteX7" fmla="*/ 1086739 w 1523031"/>
              <a:gd name="connsiteY7" fmla="*/ 2711 h 1763594"/>
              <a:gd name="connsiteX8" fmla="*/ 434989 w 1523031"/>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1086739 w 1537226"/>
              <a:gd name="connsiteY7" fmla="*/ 2711 h 1763594"/>
              <a:gd name="connsiteX8" fmla="*/ 434989 w 1537226"/>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839572 w 1537226"/>
              <a:gd name="connsiteY7" fmla="*/ 2711 h 1763594"/>
              <a:gd name="connsiteX8" fmla="*/ 434989 w 1537226"/>
              <a:gd name="connsiteY8" fmla="*/ 253346 h 1763594"/>
              <a:gd name="connsiteX0" fmla="*/ 360357 w 1536743"/>
              <a:gd name="connsiteY0" fmla="*/ 534641 h 1782088"/>
              <a:gd name="connsiteX1" fmla="*/ 5 w 1536743"/>
              <a:gd name="connsiteY1" fmla="*/ 940200 h 1782088"/>
              <a:gd name="connsiteX2" fmla="*/ 367659 w 1536743"/>
              <a:gd name="connsiteY2" fmla="*/ 1508306 h 1782088"/>
              <a:gd name="connsiteX3" fmla="*/ 1186525 w 1536743"/>
              <a:gd name="connsiteY3" fmla="*/ 1775650 h 1782088"/>
              <a:gd name="connsiteX4" fmla="*/ 1520756 w 1536743"/>
              <a:gd name="connsiteY4" fmla="*/ 1257671 h 1782088"/>
              <a:gd name="connsiteX5" fmla="*/ 1468515 w 1536743"/>
              <a:gd name="connsiteY5" fmla="*/ 672856 h 1782088"/>
              <a:gd name="connsiteX6" fmla="*/ 1336929 w 1536743"/>
              <a:gd name="connsiteY6" fmla="*/ 154877 h 1782088"/>
              <a:gd name="connsiteX7" fmla="*/ 839089 w 1536743"/>
              <a:gd name="connsiteY7" fmla="*/ 21205 h 1782088"/>
              <a:gd name="connsiteX8" fmla="*/ 360357 w 1536743"/>
              <a:gd name="connsiteY8" fmla="*/ 534641 h 1782088"/>
              <a:gd name="connsiteX0" fmla="*/ 360355 w 1536741"/>
              <a:gd name="connsiteY0" fmla="*/ 534641 h 1782088"/>
              <a:gd name="connsiteX1" fmla="*/ 3 w 1536741"/>
              <a:gd name="connsiteY1" fmla="*/ 940200 h 1782088"/>
              <a:gd name="connsiteX2" fmla="*/ 367657 w 1536741"/>
              <a:gd name="connsiteY2" fmla="*/ 1508306 h 1782088"/>
              <a:gd name="connsiteX3" fmla="*/ 1186523 w 1536741"/>
              <a:gd name="connsiteY3" fmla="*/ 1775650 h 1782088"/>
              <a:gd name="connsiteX4" fmla="*/ 1520754 w 1536741"/>
              <a:gd name="connsiteY4" fmla="*/ 1257671 h 1782088"/>
              <a:gd name="connsiteX5" fmla="*/ 1468513 w 1536741"/>
              <a:gd name="connsiteY5" fmla="*/ 672856 h 1782088"/>
              <a:gd name="connsiteX6" fmla="*/ 1336927 w 1536741"/>
              <a:gd name="connsiteY6" fmla="*/ 154877 h 1782088"/>
              <a:gd name="connsiteX7" fmla="*/ 839087 w 1536741"/>
              <a:gd name="connsiteY7" fmla="*/ 21205 h 1782088"/>
              <a:gd name="connsiteX8" fmla="*/ 360355 w 1536741"/>
              <a:gd name="connsiteY8" fmla="*/ 534641 h 1782088"/>
              <a:gd name="connsiteX0" fmla="*/ 382604 w 1558990"/>
              <a:gd name="connsiteY0" fmla="*/ 534641 h 1810599"/>
              <a:gd name="connsiteX1" fmla="*/ 22252 w 1558990"/>
              <a:gd name="connsiteY1" fmla="*/ 940200 h 1810599"/>
              <a:gd name="connsiteX2" fmla="*/ 167457 w 1558990"/>
              <a:gd name="connsiteY2" fmla="*/ 1672556 h 1810599"/>
              <a:gd name="connsiteX3" fmla="*/ 1208772 w 1558990"/>
              <a:gd name="connsiteY3" fmla="*/ 1775650 h 1810599"/>
              <a:gd name="connsiteX4" fmla="*/ 1543003 w 1558990"/>
              <a:gd name="connsiteY4" fmla="*/ 1257671 h 1810599"/>
              <a:gd name="connsiteX5" fmla="*/ 1490762 w 1558990"/>
              <a:gd name="connsiteY5" fmla="*/ 672856 h 1810599"/>
              <a:gd name="connsiteX6" fmla="*/ 1359176 w 1558990"/>
              <a:gd name="connsiteY6" fmla="*/ 154877 h 1810599"/>
              <a:gd name="connsiteX7" fmla="*/ 861336 w 1558990"/>
              <a:gd name="connsiteY7" fmla="*/ 21205 h 1810599"/>
              <a:gd name="connsiteX8" fmla="*/ 382604 w 1558990"/>
              <a:gd name="connsiteY8" fmla="*/ 534641 h 1810599"/>
              <a:gd name="connsiteX0" fmla="*/ 393458 w 1593840"/>
              <a:gd name="connsiteY0" fmla="*/ 534641 h 1793264"/>
              <a:gd name="connsiteX1" fmla="*/ 33106 w 1593840"/>
              <a:gd name="connsiteY1" fmla="*/ 940200 h 1793264"/>
              <a:gd name="connsiteX2" fmla="*/ 178311 w 1593840"/>
              <a:gd name="connsiteY2" fmla="*/ 1672556 h 1793264"/>
              <a:gd name="connsiteX3" fmla="*/ 1464139 w 1593840"/>
              <a:gd name="connsiteY3" fmla="*/ 1752440 h 1793264"/>
              <a:gd name="connsiteX4" fmla="*/ 1553857 w 1593840"/>
              <a:gd name="connsiteY4" fmla="*/ 1257671 h 1793264"/>
              <a:gd name="connsiteX5" fmla="*/ 1501616 w 1593840"/>
              <a:gd name="connsiteY5" fmla="*/ 672856 h 1793264"/>
              <a:gd name="connsiteX6" fmla="*/ 1370030 w 1593840"/>
              <a:gd name="connsiteY6" fmla="*/ 154877 h 1793264"/>
              <a:gd name="connsiteX7" fmla="*/ 872190 w 1593840"/>
              <a:gd name="connsiteY7" fmla="*/ 21205 h 1793264"/>
              <a:gd name="connsiteX8" fmla="*/ 393458 w 1593840"/>
              <a:gd name="connsiteY8" fmla="*/ 534641 h 1793264"/>
              <a:gd name="connsiteX0" fmla="*/ 393458 w 1566550"/>
              <a:gd name="connsiteY0" fmla="*/ 534641 h 1840341"/>
              <a:gd name="connsiteX1" fmla="*/ 33106 w 1566550"/>
              <a:gd name="connsiteY1" fmla="*/ 940200 h 1840341"/>
              <a:gd name="connsiteX2" fmla="*/ 178311 w 1566550"/>
              <a:gd name="connsiteY2" fmla="*/ 1672556 h 1840341"/>
              <a:gd name="connsiteX3" fmla="*/ 1464139 w 1566550"/>
              <a:gd name="connsiteY3" fmla="*/ 1752440 h 1840341"/>
              <a:gd name="connsiteX4" fmla="*/ 1553857 w 1566550"/>
              <a:gd name="connsiteY4" fmla="*/ 1257671 h 1840341"/>
              <a:gd name="connsiteX5" fmla="*/ 1501616 w 1566550"/>
              <a:gd name="connsiteY5" fmla="*/ 672856 h 1840341"/>
              <a:gd name="connsiteX6" fmla="*/ 1370030 w 1566550"/>
              <a:gd name="connsiteY6" fmla="*/ 154877 h 1840341"/>
              <a:gd name="connsiteX7" fmla="*/ 872190 w 1566550"/>
              <a:gd name="connsiteY7" fmla="*/ 21205 h 1840341"/>
              <a:gd name="connsiteX8" fmla="*/ 393458 w 1566550"/>
              <a:gd name="connsiteY8" fmla="*/ 534641 h 1840341"/>
              <a:gd name="connsiteX0" fmla="*/ 393458 w 1555557"/>
              <a:gd name="connsiteY0" fmla="*/ 534641 h 1787187"/>
              <a:gd name="connsiteX1" fmla="*/ 33106 w 1555557"/>
              <a:gd name="connsiteY1" fmla="*/ 940200 h 1787187"/>
              <a:gd name="connsiteX2" fmla="*/ 178311 w 1555557"/>
              <a:gd name="connsiteY2" fmla="*/ 1672556 h 1787187"/>
              <a:gd name="connsiteX3" fmla="*/ 1464139 w 1555557"/>
              <a:gd name="connsiteY3" fmla="*/ 1752440 h 1787187"/>
              <a:gd name="connsiteX4" fmla="*/ 1553857 w 1555557"/>
              <a:gd name="connsiteY4" fmla="*/ 1257671 h 1787187"/>
              <a:gd name="connsiteX5" fmla="*/ 1501616 w 1555557"/>
              <a:gd name="connsiteY5" fmla="*/ 672856 h 1787187"/>
              <a:gd name="connsiteX6" fmla="*/ 1370030 w 1555557"/>
              <a:gd name="connsiteY6" fmla="*/ 154877 h 1787187"/>
              <a:gd name="connsiteX7" fmla="*/ 872190 w 1555557"/>
              <a:gd name="connsiteY7" fmla="*/ 21205 h 1787187"/>
              <a:gd name="connsiteX8" fmla="*/ 393458 w 1555557"/>
              <a:gd name="connsiteY8" fmla="*/ 534641 h 1787187"/>
              <a:gd name="connsiteX0" fmla="*/ 401126 w 1664928"/>
              <a:gd name="connsiteY0" fmla="*/ 534641 h 1783934"/>
              <a:gd name="connsiteX1" fmla="*/ 40774 w 1664928"/>
              <a:gd name="connsiteY1" fmla="*/ 940200 h 1783934"/>
              <a:gd name="connsiteX2" fmla="*/ 185979 w 1664928"/>
              <a:gd name="connsiteY2" fmla="*/ 1672556 h 1783934"/>
              <a:gd name="connsiteX3" fmla="*/ 1618513 w 1664928"/>
              <a:gd name="connsiteY3" fmla="*/ 1747798 h 1783934"/>
              <a:gd name="connsiteX4" fmla="*/ 1561525 w 1664928"/>
              <a:gd name="connsiteY4" fmla="*/ 1257671 h 1783934"/>
              <a:gd name="connsiteX5" fmla="*/ 1509284 w 1664928"/>
              <a:gd name="connsiteY5" fmla="*/ 672856 h 1783934"/>
              <a:gd name="connsiteX6" fmla="*/ 1377698 w 1664928"/>
              <a:gd name="connsiteY6" fmla="*/ 154877 h 1783934"/>
              <a:gd name="connsiteX7" fmla="*/ 879858 w 1664928"/>
              <a:gd name="connsiteY7" fmla="*/ 21205 h 1783934"/>
              <a:gd name="connsiteX8" fmla="*/ 401126 w 1664928"/>
              <a:gd name="connsiteY8" fmla="*/ 534641 h 1783934"/>
              <a:gd name="connsiteX0" fmla="*/ 408119 w 1718774"/>
              <a:gd name="connsiteY0" fmla="*/ 534641 h 1826522"/>
              <a:gd name="connsiteX1" fmla="*/ 47767 w 1718774"/>
              <a:gd name="connsiteY1" fmla="*/ 940200 h 1826522"/>
              <a:gd name="connsiteX2" fmla="*/ 179001 w 1718774"/>
              <a:gd name="connsiteY2" fmla="*/ 1742186 h 1826522"/>
              <a:gd name="connsiteX3" fmla="*/ 1625506 w 1718774"/>
              <a:gd name="connsiteY3" fmla="*/ 1747798 h 1826522"/>
              <a:gd name="connsiteX4" fmla="*/ 1568518 w 1718774"/>
              <a:gd name="connsiteY4" fmla="*/ 1257671 h 1826522"/>
              <a:gd name="connsiteX5" fmla="*/ 1516277 w 1718774"/>
              <a:gd name="connsiteY5" fmla="*/ 672856 h 1826522"/>
              <a:gd name="connsiteX6" fmla="*/ 1384691 w 1718774"/>
              <a:gd name="connsiteY6" fmla="*/ 154877 h 1826522"/>
              <a:gd name="connsiteX7" fmla="*/ 886851 w 1718774"/>
              <a:gd name="connsiteY7" fmla="*/ 21205 h 1826522"/>
              <a:gd name="connsiteX8" fmla="*/ 408119 w 1718774"/>
              <a:gd name="connsiteY8" fmla="*/ 534641 h 1826522"/>
              <a:gd name="connsiteX0" fmla="*/ 477759 w 1796623"/>
              <a:gd name="connsiteY0" fmla="*/ 534641 h 1818043"/>
              <a:gd name="connsiteX1" fmla="*/ 117407 w 1796623"/>
              <a:gd name="connsiteY1" fmla="*/ 940200 h 1818043"/>
              <a:gd name="connsiteX2" fmla="*/ 136864 w 1796623"/>
              <a:gd name="connsiteY2" fmla="*/ 1728260 h 1818043"/>
              <a:gd name="connsiteX3" fmla="*/ 1695146 w 1796623"/>
              <a:gd name="connsiteY3" fmla="*/ 1747798 h 1818043"/>
              <a:gd name="connsiteX4" fmla="*/ 1638158 w 1796623"/>
              <a:gd name="connsiteY4" fmla="*/ 1257671 h 1818043"/>
              <a:gd name="connsiteX5" fmla="*/ 1585917 w 1796623"/>
              <a:gd name="connsiteY5" fmla="*/ 672856 h 1818043"/>
              <a:gd name="connsiteX6" fmla="*/ 1454331 w 1796623"/>
              <a:gd name="connsiteY6" fmla="*/ 154877 h 1818043"/>
              <a:gd name="connsiteX7" fmla="*/ 956491 w 1796623"/>
              <a:gd name="connsiteY7" fmla="*/ 21205 h 1818043"/>
              <a:gd name="connsiteX8" fmla="*/ 477759 w 1796623"/>
              <a:gd name="connsiteY8" fmla="*/ 534641 h 1818043"/>
              <a:gd name="connsiteX0" fmla="*/ 396783 w 1688820"/>
              <a:gd name="connsiteY0" fmla="*/ 534641 h 1815615"/>
              <a:gd name="connsiteX1" fmla="*/ 36431 w 1688820"/>
              <a:gd name="connsiteY1" fmla="*/ 940200 h 1815615"/>
              <a:gd name="connsiteX2" fmla="*/ 55888 w 1688820"/>
              <a:gd name="connsiteY2" fmla="*/ 1728260 h 1815615"/>
              <a:gd name="connsiteX3" fmla="*/ 421834 w 1688820"/>
              <a:gd name="connsiteY3" fmla="*/ 1798118 h 1815615"/>
              <a:gd name="connsiteX4" fmla="*/ 1614170 w 1688820"/>
              <a:gd name="connsiteY4" fmla="*/ 1747798 h 1815615"/>
              <a:gd name="connsiteX5" fmla="*/ 1557182 w 1688820"/>
              <a:gd name="connsiteY5" fmla="*/ 1257671 h 1815615"/>
              <a:gd name="connsiteX6" fmla="*/ 1504941 w 1688820"/>
              <a:gd name="connsiteY6" fmla="*/ 672856 h 1815615"/>
              <a:gd name="connsiteX7" fmla="*/ 1373355 w 1688820"/>
              <a:gd name="connsiteY7" fmla="*/ 154877 h 1815615"/>
              <a:gd name="connsiteX8" fmla="*/ 875515 w 1688820"/>
              <a:gd name="connsiteY8" fmla="*/ 21205 h 1815615"/>
              <a:gd name="connsiteX9" fmla="*/ 396783 w 1688820"/>
              <a:gd name="connsiteY9" fmla="*/ 534641 h 1815615"/>
              <a:gd name="connsiteX0" fmla="*/ 394951 w 1689541"/>
              <a:gd name="connsiteY0" fmla="*/ 534641 h 1877271"/>
              <a:gd name="connsiteX1" fmla="*/ 34599 w 1689541"/>
              <a:gd name="connsiteY1" fmla="*/ 940200 h 1877271"/>
              <a:gd name="connsiteX2" fmla="*/ 54056 w 1689541"/>
              <a:gd name="connsiteY2" fmla="*/ 1728260 h 1877271"/>
              <a:gd name="connsiteX3" fmla="*/ 385071 w 1689541"/>
              <a:gd name="connsiteY3" fmla="*/ 1877032 h 1877271"/>
              <a:gd name="connsiteX4" fmla="*/ 1612338 w 1689541"/>
              <a:gd name="connsiteY4" fmla="*/ 1747798 h 1877271"/>
              <a:gd name="connsiteX5" fmla="*/ 1555350 w 1689541"/>
              <a:gd name="connsiteY5" fmla="*/ 1257671 h 1877271"/>
              <a:gd name="connsiteX6" fmla="*/ 1503109 w 1689541"/>
              <a:gd name="connsiteY6" fmla="*/ 672856 h 1877271"/>
              <a:gd name="connsiteX7" fmla="*/ 1371523 w 1689541"/>
              <a:gd name="connsiteY7" fmla="*/ 154877 h 1877271"/>
              <a:gd name="connsiteX8" fmla="*/ 873683 w 1689541"/>
              <a:gd name="connsiteY8" fmla="*/ 21205 h 1877271"/>
              <a:gd name="connsiteX9" fmla="*/ 394951 w 1689541"/>
              <a:gd name="connsiteY9" fmla="*/ 534641 h 1877271"/>
              <a:gd name="connsiteX0" fmla="*/ 394949 w 1689541"/>
              <a:gd name="connsiteY0" fmla="*/ 534641 h 1877032"/>
              <a:gd name="connsiteX1" fmla="*/ 34597 w 1689541"/>
              <a:gd name="connsiteY1" fmla="*/ 940200 h 1877032"/>
              <a:gd name="connsiteX2" fmla="*/ 54054 w 1689541"/>
              <a:gd name="connsiteY2" fmla="*/ 1728260 h 1877032"/>
              <a:gd name="connsiteX3" fmla="*/ 385069 w 1689541"/>
              <a:gd name="connsiteY3" fmla="*/ 1877032 h 1877032"/>
              <a:gd name="connsiteX4" fmla="*/ 1612336 w 1689541"/>
              <a:gd name="connsiteY4" fmla="*/ 1747798 h 1877032"/>
              <a:gd name="connsiteX5" fmla="*/ 1555348 w 1689541"/>
              <a:gd name="connsiteY5" fmla="*/ 1257671 h 1877032"/>
              <a:gd name="connsiteX6" fmla="*/ 1503107 w 1689541"/>
              <a:gd name="connsiteY6" fmla="*/ 672856 h 1877032"/>
              <a:gd name="connsiteX7" fmla="*/ 1371521 w 1689541"/>
              <a:gd name="connsiteY7" fmla="*/ 154877 h 1877032"/>
              <a:gd name="connsiteX8" fmla="*/ 873681 w 1689541"/>
              <a:gd name="connsiteY8" fmla="*/ 21205 h 1877032"/>
              <a:gd name="connsiteX9" fmla="*/ 394949 w 1689541"/>
              <a:gd name="connsiteY9" fmla="*/ 534641 h 1877032"/>
              <a:gd name="connsiteX0" fmla="*/ 394949 w 1683795"/>
              <a:gd name="connsiteY0" fmla="*/ 534641 h 1877032"/>
              <a:gd name="connsiteX1" fmla="*/ 34597 w 1683795"/>
              <a:gd name="connsiteY1" fmla="*/ 940200 h 1877032"/>
              <a:gd name="connsiteX2" fmla="*/ 54054 w 1683795"/>
              <a:gd name="connsiteY2" fmla="*/ 1728260 h 1877032"/>
              <a:gd name="connsiteX3" fmla="*/ 385069 w 1683795"/>
              <a:gd name="connsiteY3" fmla="*/ 1877032 h 1877032"/>
              <a:gd name="connsiteX4" fmla="*/ 1605349 w 1683795"/>
              <a:gd name="connsiteY4" fmla="*/ 1798860 h 1877032"/>
              <a:gd name="connsiteX5" fmla="*/ 1555348 w 1683795"/>
              <a:gd name="connsiteY5" fmla="*/ 1257671 h 1877032"/>
              <a:gd name="connsiteX6" fmla="*/ 1503107 w 1683795"/>
              <a:gd name="connsiteY6" fmla="*/ 672856 h 1877032"/>
              <a:gd name="connsiteX7" fmla="*/ 1371521 w 1683795"/>
              <a:gd name="connsiteY7" fmla="*/ 154877 h 1877032"/>
              <a:gd name="connsiteX8" fmla="*/ 873681 w 1683795"/>
              <a:gd name="connsiteY8" fmla="*/ 21205 h 1877032"/>
              <a:gd name="connsiteX9" fmla="*/ 394949 w 1683795"/>
              <a:gd name="connsiteY9" fmla="*/ 534641 h 1877032"/>
              <a:gd name="connsiteX0" fmla="*/ 394949 w 1720794"/>
              <a:gd name="connsiteY0" fmla="*/ 534641 h 1877032"/>
              <a:gd name="connsiteX1" fmla="*/ 34597 w 1720794"/>
              <a:gd name="connsiteY1" fmla="*/ 940200 h 1877032"/>
              <a:gd name="connsiteX2" fmla="*/ 54054 w 1720794"/>
              <a:gd name="connsiteY2" fmla="*/ 1728260 h 1877032"/>
              <a:gd name="connsiteX3" fmla="*/ 385069 w 1720794"/>
              <a:gd name="connsiteY3" fmla="*/ 1877032 h 1877032"/>
              <a:gd name="connsiteX4" fmla="*/ 1605349 w 1720794"/>
              <a:gd name="connsiteY4" fmla="*/ 1798860 h 1877032"/>
              <a:gd name="connsiteX5" fmla="*/ 1555348 w 1720794"/>
              <a:gd name="connsiteY5" fmla="*/ 1257671 h 1877032"/>
              <a:gd name="connsiteX6" fmla="*/ 1503107 w 1720794"/>
              <a:gd name="connsiteY6" fmla="*/ 672856 h 1877032"/>
              <a:gd name="connsiteX7" fmla="*/ 1371521 w 1720794"/>
              <a:gd name="connsiteY7" fmla="*/ 154877 h 1877032"/>
              <a:gd name="connsiteX8" fmla="*/ 873681 w 1720794"/>
              <a:gd name="connsiteY8" fmla="*/ 21205 h 1877032"/>
              <a:gd name="connsiteX9" fmla="*/ 394949 w 1720794"/>
              <a:gd name="connsiteY9" fmla="*/ 534641 h 1877032"/>
              <a:gd name="connsiteX0" fmla="*/ 394949 w 1720794"/>
              <a:gd name="connsiteY0" fmla="*/ 534641 h 1877032"/>
              <a:gd name="connsiteX1" fmla="*/ 34597 w 1720794"/>
              <a:gd name="connsiteY1" fmla="*/ 940200 h 1877032"/>
              <a:gd name="connsiteX2" fmla="*/ 54054 w 1720794"/>
              <a:gd name="connsiteY2" fmla="*/ 1728260 h 1877032"/>
              <a:gd name="connsiteX3" fmla="*/ 385069 w 1720794"/>
              <a:gd name="connsiteY3" fmla="*/ 1877032 h 1877032"/>
              <a:gd name="connsiteX4" fmla="*/ 1605349 w 1720794"/>
              <a:gd name="connsiteY4" fmla="*/ 1798860 h 1877032"/>
              <a:gd name="connsiteX5" fmla="*/ 1555348 w 1720794"/>
              <a:gd name="connsiteY5" fmla="*/ 1257671 h 1877032"/>
              <a:gd name="connsiteX6" fmla="*/ 1503107 w 1720794"/>
              <a:gd name="connsiteY6" fmla="*/ 672856 h 1877032"/>
              <a:gd name="connsiteX7" fmla="*/ 1371521 w 1720794"/>
              <a:gd name="connsiteY7" fmla="*/ 154877 h 1877032"/>
              <a:gd name="connsiteX8" fmla="*/ 873681 w 1720794"/>
              <a:gd name="connsiteY8" fmla="*/ 21205 h 1877032"/>
              <a:gd name="connsiteX9" fmla="*/ 394949 w 1720794"/>
              <a:gd name="connsiteY9" fmla="*/ 534641 h 1877032"/>
              <a:gd name="connsiteX0" fmla="*/ 394949 w 1671512"/>
              <a:gd name="connsiteY0" fmla="*/ 534641 h 1877032"/>
              <a:gd name="connsiteX1" fmla="*/ 34597 w 1671512"/>
              <a:gd name="connsiteY1" fmla="*/ 940200 h 1877032"/>
              <a:gd name="connsiteX2" fmla="*/ 54054 w 1671512"/>
              <a:gd name="connsiteY2" fmla="*/ 1728260 h 1877032"/>
              <a:gd name="connsiteX3" fmla="*/ 385069 w 1671512"/>
              <a:gd name="connsiteY3" fmla="*/ 1877032 h 1877032"/>
              <a:gd name="connsiteX4" fmla="*/ 1605349 w 1671512"/>
              <a:gd name="connsiteY4" fmla="*/ 1798860 h 1877032"/>
              <a:gd name="connsiteX5" fmla="*/ 1555348 w 1671512"/>
              <a:gd name="connsiteY5" fmla="*/ 1257671 h 1877032"/>
              <a:gd name="connsiteX6" fmla="*/ 1503107 w 1671512"/>
              <a:gd name="connsiteY6" fmla="*/ 672856 h 1877032"/>
              <a:gd name="connsiteX7" fmla="*/ 1371521 w 1671512"/>
              <a:gd name="connsiteY7" fmla="*/ 154877 h 1877032"/>
              <a:gd name="connsiteX8" fmla="*/ 873681 w 1671512"/>
              <a:gd name="connsiteY8" fmla="*/ 21205 h 1877032"/>
              <a:gd name="connsiteX9" fmla="*/ 394949 w 1671512"/>
              <a:gd name="connsiteY9" fmla="*/ 534641 h 1877032"/>
              <a:gd name="connsiteX0" fmla="*/ 394949 w 1677296"/>
              <a:gd name="connsiteY0" fmla="*/ 534641 h 1877032"/>
              <a:gd name="connsiteX1" fmla="*/ 34597 w 1677296"/>
              <a:gd name="connsiteY1" fmla="*/ 940200 h 1877032"/>
              <a:gd name="connsiteX2" fmla="*/ 54054 w 1677296"/>
              <a:gd name="connsiteY2" fmla="*/ 1728260 h 1877032"/>
              <a:gd name="connsiteX3" fmla="*/ 385069 w 1677296"/>
              <a:gd name="connsiteY3" fmla="*/ 1877032 h 1877032"/>
              <a:gd name="connsiteX4" fmla="*/ 1612334 w 1677296"/>
              <a:gd name="connsiteY4" fmla="*/ 1840637 h 1877032"/>
              <a:gd name="connsiteX5" fmla="*/ 1555348 w 1677296"/>
              <a:gd name="connsiteY5" fmla="*/ 1257671 h 1877032"/>
              <a:gd name="connsiteX6" fmla="*/ 1503107 w 1677296"/>
              <a:gd name="connsiteY6" fmla="*/ 672856 h 1877032"/>
              <a:gd name="connsiteX7" fmla="*/ 1371521 w 1677296"/>
              <a:gd name="connsiteY7" fmla="*/ 154877 h 1877032"/>
              <a:gd name="connsiteX8" fmla="*/ 873681 w 1677296"/>
              <a:gd name="connsiteY8" fmla="*/ 21205 h 1877032"/>
              <a:gd name="connsiteX9" fmla="*/ 394949 w 1677296"/>
              <a:gd name="connsiteY9" fmla="*/ 534641 h 1877032"/>
              <a:gd name="connsiteX0" fmla="*/ 394949 w 1677298"/>
              <a:gd name="connsiteY0" fmla="*/ 534641 h 1877032"/>
              <a:gd name="connsiteX1" fmla="*/ 34597 w 1677298"/>
              <a:gd name="connsiteY1" fmla="*/ 940200 h 1877032"/>
              <a:gd name="connsiteX2" fmla="*/ 54054 w 1677298"/>
              <a:gd name="connsiteY2" fmla="*/ 1728260 h 1877032"/>
              <a:gd name="connsiteX3" fmla="*/ 385069 w 1677298"/>
              <a:gd name="connsiteY3" fmla="*/ 1877032 h 1877032"/>
              <a:gd name="connsiteX4" fmla="*/ 1612334 w 1677298"/>
              <a:gd name="connsiteY4" fmla="*/ 1840637 h 1877032"/>
              <a:gd name="connsiteX5" fmla="*/ 1555348 w 1677298"/>
              <a:gd name="connsiteY5" fmla="*/ 1257671 h 1877032"/>
              <a:gd name="connsiteX6" fmla="*/ 1503107 w 1677298"/>
              <a:gd name="connsiteY6" fmla="*/ 672856 h 1877032"/>
              <a:gd name="connsiteX7" fmla="*/ 1371521 w 1677298"/>
              <a:gd name="connsiteY7" fmla="*/ 154877 h 1877032"/>
              <a:gd name="connsiteX8" fmla="*/ 873681 w 1677298"/>
              <a:gd name="connsiteY8" fmla="*/ 21205 h 1877032"/>
              <a:gd name="connsiteX9" fmla="*/ 394949 w 1677298"/>
              <a:gd name="connsiteY9" fmla="*/ 534641 h 1877032"/>
              <a:gd name="connsiteX0" fmla="*/ 394949 w 1677296"/>
              <a:gd name="connsiteY0" fmla="*/ 534641 h 1904936"/>
              <a:gd name="connsiteX1" fmla="*/ 34597 w 1677296"/>
              <a:gd name="connsiteY1" fmla="*/ 940200 h 1904936"/>
              <a:gd name="connsiteX2" fmla="*/ 54054 w 1677296"/>
              <a:gd name="connsiteY2" fmla="*/ 1728260 h 1904936"/>
              <a:gd name="connsiteX3" fmla="*/ 385069 w 1677296"/>
              <a:gd name="connsiteY3" fmla="*/ 1877032 h 1904936"/>
              <a:gd name="connsiteX4" fmla="*/ 1612334 w 1677296"/>
              <a:gd name="connsiteY4" fmla="*/ 1840637 h 1904936"/>
              <a:gd name="connsiteX5" fmla="*/ 1555348 w 1677296"/>
              <a:gd name="connsiteY5" fmla="*/ 1257671 h 1904936"/>
              <a:gd name="connsiteX6" fmla="*/ 1503107 w 1677296"/>
              <a:gd name="connsiteY6" fmla="*/ 672856 h 1904936"/>
              <a:gd name="connsiteX7" fmla="*/ 1371521 w 1677296"/>
              <a:gd name="connsiteY7" fmla="*/ 154877 h 1904936"/>
              <a:gd name="connsiteX8" fmla="*/ 873681 w 1677296"/>
              <a:gd name="connsiteY8" fmla="*/ 21205 h 1904936"/>
              <a:gd name="connsiteX9" fmla="*/ 394949 w 1677296"/>
              <a:gd name="connsiteY9" fmla="*/ 534641 h 1904936"/>
              <a:gd name="connsiteX0" fmla="*/ 461539 w 1743887"/>
              <a:gd name="connsiteY0" fmla="*/ 534641 h 1904936"/>
              <a:gd name="connsiteX1" fmla="*/ 101187 w 1743887"/>
              <a:gd name="connsiteY1" fmla="*/ 940200 h 1904936"/>
              <a:gd name="connsiteX2" fmla="*/ 22840 w 1743887"/>
              <a:gd name="connsiteY2" fmla="*/ 1737812 h 1904936"/>
              <a:gd name="connsiteX3" fmla="*/ 451659 w 1743887"/>
              <a:gd name="connsiteY3" fmla="*/ 1877032 h 1904936"/>
              <a:gd name="connsiteX4" fmla="*/ 1678924 w 1743887"/>
              <a:gd name="connsiteY4" fmla="*/ 1840637 h 1904936"/>
              <a:gd name="connsiteX5" fmla="*/ 1621938 w 1743887"/>
              <a:gd name="connsiteY5" fmla="*/ 1257671 h 1904936"/>
              <a:gd name="connsiteX6" fmla="*/ 1569697 w 1743887"/>
              <a:gd name="connsiteY6" fmla="*/ 672856 h 1904936"/>
              <a:gd name="connsiteX7" fmla="*/ 1438111 w 1743887"/>
              <a:gd name="connsiteY7" fmla="*/ 154877 h 1904936"/>
              <a:gd name="connsiteX8" fmla="*/ 940271 w 1743887"/>
              <a:gd name="connsiteY8" fmla="*/ 21205 h 1904936"/>
              <a:gd name="connsiteX9" fmla="*/ 461539 w 1743887"/>
              <a:gd name="connsiteY9" fmla="*/ 534641 h 1904936"/>
              <a:gd name="connsiteX0" fmla="*/ 452050 w 1756359"/>
              <a:gd name="connsiteY0" fmla="*/ 534641 h 1891359"/>
              <a:gd name="connsiteX1" fmla="*/ 91698 w 1756359"/>
              <a:gd name="connsiteY1" fmla="*/ 940200 h 1891359"/>
              <a:gd name="connsiteX2" fmla="*/ 13351 w 1756359"/>
              <a:gd name="connsiteY2" fmla="*/ 1737812 h 1891359"/>
              <a:gd name="connsiteX3" fmla="*/ 309435 w 1756359"/>
              <a:gd name="connsiteY3" fmla="*/ 1891359 h 1891359"/>
              <a:gd name="connsiteX4" fmla="*/ 1669435 w 1756359"/>
              <a:gd name="connsiteY4" fmla="*/ 1840637 h 1891359"/>
              <a:gd name="connsiteX5" fmla="*/ 1612449 w 1756359"/>
              <a:gd name="connsiteY5" fmla="*/ 1257671 h 1891359"/>
              <a:gd name="connsiteX6" fmla="*/ 1560208 w 1756359"/>
              <a:gd name="connsiteY6" fmla="*/ 672856 h 1891359"/>
              <a:gd name="connsiteX7" fmla="*/ 1428622 w 1756359"/>
              <a:gd name="connsiteY7" fmla="*/ 154877 h 1891359"/>
              <a:gd name="connsiteX8" fmla="*/ 930782 w 1756359"/>
              <a:gd name="connsiteY8" fmla="*/ 21205 h 1891359"/>
              <a:gd name="connsiteX9" fmla="*/ 452050 w 1756359"/>
              <a:gd name="connsiteY9" fmla="*/ 534641 h 1891359"/>
              <a:gd name="connsiteX0" fmla="*/ 452050 w 1756257"/>
              <a:gd name="connsiteY0" fmla="*/ 534641 h 1891359"/>
              <a:gd name="connsiteX1" fmla="*/ 91698 w 1756257"/>
              <a:gd name="connsiteY1" fmla="*/ 940200 h 1891359"/>
              <a:gd name="connsiteX2" fmla="*/ 13351 w 1756257"/>
              <a:gd name="connsiteY2" fmla="*/ 1737812 h 1891359"/>
              <a:gd name="connsiteX3" fmla="*/ 309435 w 1756257"/>
              <a:gd name="connsiteY3" fmla="*/ 1891359 h 1891359"/>
              <a:gd name="connsiteX4" fmla="*/ 1669435 w 1756257"/>
              <a:gd name="connsiteY4" fmla="*/ 1840637 h 1891359"/>
              <a:gd name="connsiteX5" fmla="*/ 1612449 w 1756257"/>
              <a:gd name="connsiteY5" fmla="*/ 1257671 h 1891359"/>
              <a:gd name="connsiteX6" fmla="*/ 1563496 w 1756257"/>
              <a:gd name="connsiteY6" fmla="*/ 959631 h 1891359"/>
              <a:gd name="connsiteX7" fmla="*/ 1560208 w 1756257"/>
              <a:gd name="connsiteY7" fmla="*/ 672856 h 1891359"/>
              <a:gd name="connsiteX8" fmla="*/ 1428622 w 1756257"/>
              <a:gd name="connsiteY8" fmla="*/ 154877 h 1891359"/>
              <a:gd name="connsiteX9" fmla="*/ 930782 w 1756257"/>
              <a:gd name="connsiteY9" fmla="*/ 21205 h 1891359"/>
              <a:gd name="connsiteX10" fmla="*/ 452050 w 1756257"/>
              <a:gd name="connsiteY10" fmla="*/ 534641 h 1891359"/>
              <a:gd name="connsiteX0" fmla="*/ 452050 w 1764590"/>
              <a:gd name="connsiteY0" fmla="*/ 534641 h 1891359"/>
              <a:gd name="connsiteX1" fmla="*/ 91698 w 1764590"/>
              <a:gd name="connsiteY1" fmla="*/ 940200 h 1891359"/>
              <a:gd name="connsiteX2" fmla="*/ 13351 w 1764590"/>
              <a:gd name="connsiteY2" fmla="*/ 1737812 h 1891359"/>
              <a:gd name="connsiteX3" fmla="*/ 309435 w 1764590"/>
              <a:gd name="connsiteY3" fmla="*/ 1891359 h 1891359"/>
              <a:gd name="connsiteX4" fmla="*/ 1669435 w 1764590"/>
              <a:gd name="connsiteY4" fmla="*/ 1840637 h 1891359"/>
              <a:gd name="connsiteX5" fmla="*/ 1612449 w 1764590"/>
              <a:gd name="connsiteY5" fmla="*/ 1257671 h 1891359"/>
              <a:gd name="connsiteX6" fmla="*/ 1309780 w 1764590"/>
              <a:gd name="connsiteY6" fmla="*/ 1046341 h 1891359"/>
              <a:gd name="connsiteX7" fmla="*/ 1560208 w 1764590"/>
              <a:gd name="connsiteY7" fmla="*/ 672856 h 1891359"/>
              <a:gd name="connsiteX8" fmla="*/ 1428622 w 1764590"/>
              <a:gd name="connsiteY8" fmla="*/ 154877 h 1891359"/>
              <a:gd name="connsiteX9" fmla="*/ 930782 w 1764590"/>
              <a:gd name="connsiteY9" fmla="*/ 21205 h 1891359"/>
              <a:gd name="connsiteX10" fmla="*/ 452050 w 1764590"/>
              <a:gd name="connsiteY10" fmla="*/ 534641 h 1891359"/>
              <a:gd name="connsiteX0" fmla="*/ 452050 w 1764592"/>
              <a:gd name="connsiteY0" fmla="*/ 534641 h 1891359"/>
              <a:gd name="connsiteX1" fmla="*/ 91698 w 1764592"/>
              <a:gd name="connsiteY1" fmla="*/ 940200 h 1891359"/>
              <a:gd name="connsiteX2" fmla="*/ 13351 w 1764592"/>
              <a:gd name="connsiteY2" fmla="*/ 1737812 h 1891359"/>
              <a:gd name="connsiteX3" fmla="*/ 309435 w 1764592"/>
              <a:gd name="connsiteY3" fmla="*/ 1891359 h 1891359"/>
              <a:gd name="connsiteX4" fmla="*/ 1669435 w 1764592"/>
              <a:gd name="connsiteY4" fmla="*/ 1840637 h 1891359"/>
              <a:gd name="connsiteX5" fmla="*/ 1612449 w 1764592"/>
              <a:gd name="connsiteY5" fmla="*/ 1257671 h 1891359"/>
              <a:gd name="connsiteX6" fmla="*/ 1309780 w 1764592"/>
              <a:gd name="connsiteY6" fmla="*/ 1046341 h 1891359"/>
              <a:gd name="connsiteX7" fmla="*/ 1560208 w 1764592"/>
              <a:gd name="connsiteY7" fmla="*/ 672856 h 1891359"/>
              <a:gd name="connsiteX8" fmla="*/ 1428622 w 1764592"/>
              <a:gd name="connsiteY8" fmla="*/ 154877 h 1891359"/>
              <a:gd name="connsiteX9" fmla="*/ 930782 w 1764592"/>
              <a:gd name="connsiteY9" fmla="*/ 21205 h 1891359"/>
              <a:gd name="connsiteX10" fmla="*/ 452050 w 1764592"/>
              <a:gd name="connsiteY10" fmla="*/ 534641 h 1891359"/>
              <a:gd name="connsiteX0" fmla="*/ 452050 w 1764590"/>
              <a:gd name="connsiteY0" fmla="*/ 534641 h 1891359"/>
              <a:gd name="connsiteX1" fmla="*/ 91698 w 1764590"/>
              <a:gd name="connsiteY1" fmla="*/ 940200 h 1891359"/>
              <a:gd name="connsiteX2" fmla="*/ 13351 w 1764590"/>
              <a:gd name="connsiteY2" fmla="*/ 1737812 h 1891359"/>
              <a:gd name="connsiteX3" fmla="*/ 309435 w 1764590"/>
              <a:gd name="connsiteY3" fmla="*/ 1891359 h 1891359"/>
              <a:gd name="connsiteX4" fmla="*/ 1669435 w 1764590"/>
              <a:gd name="connsiteY4" fmla="*/ 1840637 h 1891359"/>
              <a:gd name="connsiteX5" fmla="*/ 1612449 w 1764590"/>
              <a:gd name="connsiteY5" fmla="*/ 1257671 h 1891359"/>
              <a:gd name="connsiteX6" fmla="*/ 1309780 w 1764590"/>
              <a:gd name="connsiteY6" fmla="*/ 1046341 h 1891359"/>
              <a:gd name="connsiteX7" fmla="*/ 1560208 w 1764590"/>
              <a:gd name="connsiteY7" fmla="*/ 672856 h 1891359"/>
              <a:gd name="connsiteX8" fmla="*/ 1428622 w 1764590"/>
              <a:gd name="connsiteY8" fmla="*/ 154877 h 1891359"/>
              <a:gd name="connsiteX9" fmla="*/ 930782 w 1764590"/>
              <a:gd name="connsiteY9" fmla="*/ 21205 h 1891359"/>
              <a:gd name="connsiteX10" fmla="*/ 452050 w 1764590"/>
              <a:gd name="connsiteY10" fmla="*/ 534641 h 1891359"/>
              <a:gd name="connsiteX0" fmla="*/ 452050 w 1792731"/>
              <a:gd name="connsiteY0" fmla="*/ 534641 h 1891359"/>
              <a:gd name="connsiteX1" fmla="*/ 91698 w 1792731"/>
              <a:gd name="connsiteY1" fmla="*/ 940200 h 1891359"/>
              <a:gd name="connsiteX2" fmla="*/ 13351 w 1792731"/>
              <a:gd name="connsiteY2" fmla="*/ 1737812 h 1891359"/>
              <a:gd name="connsiteX3" fmla="*/ 309435 w 1792731"/>
              <a:gd name="connsiteY3" fmla="*/ 1891359 h 1891359"/>
              <a:gd name="connsiteX4" fmla="*/ 1669435 w 1792731"/>
              <a:gd name="connsiteY4" fmla="*/ 1840637 h 1891359"/>
              <a:gd name="connsiteX5" fmla="*/ 1688563 w 1792731"/>
              <a:gd name="connsiteY5" fmla="*/ 1292355 h 1891359"/>
              <a:gd name="connsiteX6" fmla="*/ 1309780 w 1792731"/>
              <a:gd name="connsiteY6" fmla="*/ 1046341 h 1891359"/>
              <a:gd name="connsiteX7" fmla="*/ 1560208 w 1792731"/>
              <a:gd name="connsiteY7" fmla="*/ 672856 h 1891359"/>
              <a:gd name="connsiteX8" fmla="*/ 1428622 w 1792731"/>
              <a:gd name="connsiteY8" fmla="*/ 154877 h 1891359"/>
              <a:gd name="connsiteX9" fmla="*/ 930782 w 1792731"/>
              <a:gd name="connsiteY9" fmla="*/ 21205 h 1891359"/>
              <a:gd name="connsiteX10" fmla="*/ 452050 w 1792731"/>
              <a:gd name="connsiteY10" fmla="*/ 534641 h 1891359"/>
              <a:gd name="connsiteX0" fmla="*/ 452050 w 1814809"/>
              <a:gd name="connsiteY0" fmla="*/ 534641 h 1891359"/>
              <a:gd name="connsiteX1" fmla="*/ 91698 w 1814809"/>
              <a:gd name="connsiteY1" fmla="*/ 940200 h 1891359"/>
              <a:gd name="connsiteX2" fmla="*/ 13351 w 1814809"/>
              <a:gd name="connsiteY2" fmla="*/ 1737812 h 1891359"/>
              <a:gd name="connsiteX3" fmla="*/ 309435 w 1814809"/>
              <a:gd name="connsiteY3" fmla="*/ 1891359 h 1891359"/>
              <a:gd name="connsiteX4" fmla="*/ 1669435 w 1814809"/>
              <a:gd name="connsiteY4" fmla="*/ 1840637 h 1891359"/>
              <a:gd name="connsiteX5" fmla="*/ 1688563 w 1814809"/>
              <a:gd name="connsiteY5" fmla="*/ 1292355 h 1891359"/>
              <a:gd name="connsiteX6" fmla="*/ 1309780 w 1814809"/>
              <a:gd name="connsiteY6" fmla="*/ 1046341 h 1891359"/>
              <a:gd name="connsiteX7" fmla="*/ 1560208 w 1814809"/>
              <a:gd name="connsiteY7" fmla="*/ 672856 h 1891359"/>
              <a:gd name="connsiteX8" fmla="*/ 1428622 w 1814809"/>
              <a:gd name="connsiteY8" fmla="*/ 154877 h 1891359"/>
              <a:gd name="connsiteX9" fmla="*/ 930782 w 1814809"/>
              <a:gd name="connsiteY9" fmla="*/ 21205 h 1891359"/>
              <a:gd name="connsiteX10" fmla="*/ 452050 w 1814809"/>
              <a:gd name="connsiteY10" fmla="*/ 534641 h 1891359"/>
              <a:gd name="connsiteX0" fmla="*/ 452050 w 1814809"/>
              <a:gd name="connsiteY0" fmla="*/ 534641 h 1891359"/>
              <a:gd name="connsiteX1" fmla="*/ 91698 w 1814809"/>
              <a:gd name="connsiteY1" fmla="*/ 940200 h 1891359"/>
              <a:gd name="connsiteX2" fmla="*/ 13351 w 1814809"/>
              <a:gd name="connsiteY2" fmla="*/ 1737812 h 1891359"/>
              <a:gd name="connsiteX3" fmla="*/ 309435 w 1814809"/>
              <a:gd name="connsiteY3" fmla="*/ 1891359 h 1891359"/>
              <a:gd name="connsiteX4" fmla="*/ 1669435 w 1814809"/>
              <a:gd name="connsiteY4" fmla="*/ 1840637 h 1891359"/>
              <a:gd name="connsiteX5" fmla="*/ 1688563 w 1814809"/>
              <a:gd name="connsiteY5" fmla="*/ 1292355 h 1891359"/>
              <a:gd name="connsiteX6" fmla="*/ 1309780 w 1814809"/>
              <a:gd name="connsiteY6" fmla="*/ 1046341 h 1891359"/>
              <a:gd name="connsiteX7" fmla="*/ 1619996 w 1814809"/>
              <a:gd name="connsiteY7" fmla="*/ 526399 h 1891359"/>
              <a:gd name="connsiteX8" fmla="*/ 1428622 w 1814809"/>
              <a:gd name="connsiteY8" fmla="*/ 154877 h 1891359"/>
              <a:gd name="connsiteX9" fmla="*/ 930782 w 1814809"/>
              <a:gd name="connsiteY9" fmla="*/ 21205 h 1891359"/>
              <a:gd name="connsiteX10" fmla="*/ 452050 w 1814809"/>
              <a:gd name="connsiteY10" fmla="*/ 534641 h 1891359"/>
              <a:gd name="connsiteX0" fmla="*/ 452050 w 1814809"/>
              <a:gd name="connsiteY0" fmla="*/ 542872 h 1899590"/>
              <a:gd name="connsiteX1" fmla="*/ 91698 w 1814809"/>
              <a:gd name="connsiteY1" fmla="*/ 948431 h 1899590"/>
              <a:gd name="connsiteX2" fmla="*/ 13351 w 1814809"/>
              <a:gd name="connsiteY2" fmla="*/ 1746043 h 1899590"/>
              <a:gd name="connsiteX3" fmla="*/ 309435 w 1814809"/>
              <a:gd name="connsiteY3" fmla="*/ 1899590 h 1899590"/>
              <a:gd name="connsiteX4" fmla="*/ 1669435 w 1814809"/>
              <a:gd name="connsiteY4" fmla="*/ 1848868 h 1899590"/>
              <a:gd name="connsiteX5" fmla="*/ 1688563 w 1814809"/>
              <a:gd name="connsiteY5" fmla="*/ 1300586 h 1899590"/>
              <a:gd name="connsiteX6" fmla="*/ 1309780 w 1814809"/>
              <a:gd name="connsiteY6" fmla="*/ 1054572 h 1899590"/>
              <a:gd name="connsiteX7" fmla="*/ 1619996 w 1814809"/>
              <a:gd name="connsiteY7" fmla="*/ 534630 h 1899590"/>
              <a:gd name="connsiteX8" fmla="*/ 1488411 w 1814809"/>
              <a:gd name="connsiteY8" fmla="*/ 129049 h 1899590"/>
              <a:gd name="connsiteX9" fmla="*/ 930782 w 1814809"/>
              <a:gd name="connsiteY9" fmla="*/ 29436 h 1899590"/>
              <a:gd name="connsiteX10" fmla="*/ 452050 w 1814809"/>
              <a:gd name="connsiteY10" fmla="*/ 542872 h 1899590"/>
              <a:gd name="connsiteX0" fmla="*/ 452050 w 1814809"/>
              <a:gd name="connsiteY0" fmla="*/ 540513 h 1897231"/>
              <a:gd name="connsiteX1" fmla="*/ 91698 w 1814809"/>
              <a:gd name="connsiteY1" fmla="*/ 946072 h 1897231"/>
              <a:gd name="connsiteX2" fmla="*/ 13351 w 1814809"/>
              <a:gd name="connsiteY2" fmla="*/ 1743684 h 1897231"/>
              <a:gd name="connsiteX3" fmla="*/ 309435 w 1814809"/>
              <a:gd name="connsiteY3" fmla="*/ 1897231 h 1897231"/>
              <a:gd name="connsiteX4" fmla="*/ 1669435 w 1814809"/>
              <a:gd name="connsiteY4" fmla="*/ 1846509 h 1897231"/>
              <a:gd name="connsiteX5" fmla="*/ 1688563 w 1814809"/>
              <a:gd name="connsiteY5" fmla="*/ 1298227 h 1897231"/>
              <a:gd name="connsiteX6" fmla="*/ 1309780 w 1814809"/>
              <a:gd name="connsiteY6" fmla="*/ 1052213 h 1897231"/>
              <a:gd name="connsiteX7" fmla="*/ 1619996 w 1814809"/>
              <a:gd name="connsiteY7" fmla="*/ 532271 h 1897231"/>
              <a:gd name="connsiteX8" fmla="*/ 1488411 w 1814809"/>
              <a:gd name="connsiteY8" fmla="*/ 126690 h 1897231"/>
              <a:gd name="connsiteX9" fmla="*/ 930782 w 1814809"/>
              <a:gd name="connsiteY9" fmla="*/ 27077 h 1897231"/>
              <a:gd name="connsiteX10" fmla="*/ 452050 w 1814809"/>
              <a:gd name="connsiteY10" fmla="*/ 540513 h 1897231"/>
              <a:gd name="connsiteX0" fmla="*/ 452050 w 1814809"/>
              <a:gd name="connsiteY0" fmla="*/ 540513 h 1897231"/>
              <a:gd name="connsiteX1" fmla="*/ 91698 w 1814809"/>
              <a:gd name="connsiteY1" fmla="*/ 946072 h 1897231"/>
              <a:gd name="connsiteX2" fmla="*/ 13351 w 1814809"/>
              <a:gd name="connsiteY2" fmla="*/ 1743684 h 1897231"/>
              <a:gd name="connsiteX3" fmla="*/ 309435 w 1814809"/>
              <a:gd name="connsiteY3" fmla="*/ 1897231 h 1897231"/>
              <a:gd name="connsiteX4" fmla="*/ 1669435 w 1814809"/>
              <a:gd name="connsiteY4" fmla="*/ 1846509 h 1897231"/>
              <a:gd name="connsiteX5" fmla="*/ 1688563 w 1814809"/>
              <a:gd name="connsiteY5" fmla="*/ 1298227 h 1897231"/>
              <a:gd name="connsiteX6" fmla="*/ 1309780 w 1814809"/>
              <a:gd name="connsiteY6" fmla="*/ 1052213 h 1897231"/>
              <a:gd name="connsiteX7" fmla="*/ 1619996 w 1814809"/>
              <a:gd name="connsiteY7" fmla="*/ 532271 h 1897231"/>
              <a:gd name="connsiteX8" fmla="*/ 1488411 w 1814809"/>
              <a:gd name="connsiteY8" fmla="*/ 126690 h 1897231"/>
              <a:gd name="connsiteX9" fmla="*/ 930782 w 1814809"/>
              <a:gd name="connsiteY9" fmla="*/ 27077 h 1897231"/>
              <a:gd name="connsiteX10" fmla="*/ 452050 w 1814809"/>
              <a:gd name="connsiteY10" fmla="*/ 540513 h 1897231"/>
              <a:gd name="connsiteX0" fmla="*/ 288567 w 1811701"/>
              <a:gd name="connsiteY0" fmla="*/ 555674 h 1898251"/>
              <a:gd name="connsiteX1" fmla="*/ 88590 w 1811701"/>
              <a:gd name="connsiteY1" fmla="*/ 947092 h 1898251"/>
              <a:gd name="connsiteX2" fmla="*/ 10243 w 1811701"/>
              <a:gd name="connsiteY2" fmla="*/ 1744704 h 1898251"/>
              <a:gd name="connsiteX3" fmla="*/ 306327 w 1811701"/>
              <a:gd name="connsiteY3" fmla="*/ 1898251 h 1898251"/>
              <a:gd name="connsiteX4" fmla="*/ 1666327 w 1811701"/>
              <a:gd name="connsiteY4" fmla="*/ 1847529 h 1898251"/>
              <a:gd name="connsiteX5" fmla="*/ 1685455 w 1811701"/>
              <a:gd name="connsiteY5" fmla="*/ 1299247 h 1898251"/>
              <a:gd name="connsiteX6" fmla="*/ 1306672 w 1811701"/>
              <a:gd name="connsiteY6" fmla="*/ 1053233 h 1898251"/>
              <a:gd name="connsiteX7" fmla="*/ 1616888 w 1811701"/>
              <a:gd name="connsiteY7" fmla="*/ 533291 h 1898251"/>
              <a:gd name="connsiteX8" fmla="*/ 1485303 w 1811701"/>
              <a:gd name="connsiteY8" fmla="*/ 127710 h 1898251"/>
              <a:gd name="connsiteX9" fmla="*/ 927674 w 1811701"/>
              <a:gd name="connsiteY9" fmla="*/ 28097 h 1898251"/>
              <a:gd name="connsiteX10" fmla="*/ 288567 w 1811701"/>
              <a:gd name="connsiteY10" fmla="*/ 555674 h 1898251"/>
              <a:gd name="connsiteX0" fmla="*/ 288567 w 1811701"/>
              <a:gd name="connsiteY0" fmla="*/ 479828 h 1822405"/>
              <a:gd name="connsiteX1" fmla="*/ 88590 w 1811701"/>
              <a:gd name="connsiteY1" fmla="*/ 871246 h 1822405"/>
              <a:gd name="connsiteX2" fmla="*/ 10243 w 1811701"/>
              <a:gd name="connsiteY2" fmla="*/ 1668858 h 1822405"/>
              <a:gd name="connsiteX3" fmla="*/ 306327 w 1811701"/>
              <a:gd name="connsiteY3" fmla="*/ 1822405 h 1822405"/>
              <a:gd name="connsiteX4" fmla="*/ 1666327 w 1811701"/>
              <a:gd name="connsiteY4" fmla="*/ 1771683 h 1822405"/>
              <a:gd name="connsiteX5" fmla="*/ 1685455 w 1811701"/>
              <a:gd name="connsiteY5" fmla="*/ 1223401 h 1822405"/>
              <a:gd name="connsiteX6" fmla="*/ 1306672 w 1811701"/>
              <a:gd name="connsiteY6" fmla="*/ 977387 h 1822405"/>
              <a:gd name="connsiteX7" fmla="*/ 1616888 w 1811701"/>
              <a:gd name="connsiteY7" fmla="*/ 457445 h 1822405"/>
              <a:gd name="connsiteX8" fmla="*/ 1485303 w 1811701"/>
              <a:gd name="connsiteY8" fmla="*/ 51864 h 1822405"/>
              <a:gd name="connsiteX9" fmla="*/ 895599 w 1811701"/>
              <a:gd name="connsiteY9" fmla="*/ 79530 h 1822405"/>
              <a:gd name="connsiteX10" fmla="*/ 288567 w 1811701"/>
              <a:gd name="connsiteY10" fmla="*/ 479828 h 1822405"/>
              <a:gd name="connsiteX0" fmla="*/ 288567 w 1811701"/>
              <a:gd name="connsiteY0" fmla="*/ 419258 h 1761835"/>
              <a:gd name="connsiteX1" fmla="*/ 88590 w 1811701"/>
              <a:gd name="connsiteY1" fmla="*/ 810676 h 1761835"/>
              <a:gd name="connsiteX2" fmla="*/ 10243 w 1811701"/>
              <a:gd name="connsiteY2" fmla="*/ 1608288 h 1761835"/>
              <a:gd name="connsiteX3" fmla="*/ 306327 w 1811701"/>
              <a:gd name="connsiteY3" fmla="*/ 1761835 h 1761835"/>
              <a:gd name="connsiteX4" fmla="*/ 1666327 w 1811701"/>
              <a:gd name="connsiteY4" fmla="*/ 1711113 h 1761835"/>
              <a:gd name="connsiteX5" fmla="*/ 1685455 w 1811701"/>
              <a:gd name="connsiteY5" fmla="*/ 1162831 h 1761835"/>
              <a:gd name="connsiteX6" fmla="*/ 1306672 w 1811701"/>
              <a:gd name="connsiteY6" fmla="*/ 916817 h 1761835"/>
              <a:gd name="connsiteX7" fmla="*/ 1616888 w 1811701"/>
              <a:gd name="connsiteY7" fmla="*/ 396875 h 1761835"/>
              <a:gd name="connsiteX8" fmla="*/ 1373040 w 1811701"/>
              <a:gd name="connsiteY8" fmla="*/ 118574 h 1761835"/>
              <a:gd name="connsiteX9" fmla="*/ 895599 w 1811701"/>
              <a:gd name="connsiteY9" fmla="*/ 18960 h 1761835"/>
              <a:gd name="connsiteX10" fmla="*/ 288567 w 1811701"/>
              <a:gd name="connsiteY10" fmla="*/ 419258 h 1761835"/>
              <a:gd name="connsiteX0" fmla="*/ 288567 w 1811701"/>
              <a:gd name="connsiteY0" fmla="*/ 419258 h 1761835"/>
              <a:gd name="connsiteX1" fmla="*/ 88590 w 1811701"/>
              <a:gd name="connsiteY1" fmla="*/ 810676 h 1761835"/>
              <a:gd name="connsiteX2" fmla="*/ 10243 w 1811701"/>
              <a:gd name="connsiteY2" fmla="*/ 1608288 h 1761835"/>
              <a:gd name="connsiteX3" fmla="*/ 306327 w 1811701"/>
              <a:gd name="connsiteY3" fmla="*/ 1761835 h 1761835"/>
              <a:gd name="connsiteX4" fmla="*/ 1666327 w 1811701"/>
              <a:gd name="connsiteY4" fmla="*/ 1711113 h 1761835"/>
              <a:gd name="connsiteX5" fmla="*/ 1685455 w 1811701"/>
              <a:gd name="connsiteY5" fmla="*/ 1162831 h 1761835"/>
              <a:gd name="connsiteX6" fmla="*/ 1306672 w 1811701"/>
              <a:gd name="connsiteY6" fmla="*/ 916817 h 1761835"/>
              <a:gd name="connsiteX7" fmla="*/ 1584814 w 1811701"/>
              <a:gd name="connsiteY7" fmla="*/ 510012 h 1761835"/>
              <a:gd name="connsiteX8" fmla="*/ 1373040 w 1811701"/>
              <a:gd name="connsiteY8" fmla="*/ 118574 h 1761835"/>
              <a:gd name="connsiteX9" fmla="*/ 895599 w 1811701"/>
              <a:gd name="connsiteY9" fmla="*/ 18960 h 1761835"/>
              <a:gd name="connsiteX10" fmla="*/ 288567 w 1811701"/>
              <a:gd name="connsiteY10" fmla="*/ 419258 h 1761835"/>
              <a:gd name="connsiteX0" fmla="*/ 288567 w 1770444"/>
              <a:gd name="connsiteY0" fmla="*/ 419258 h 1761835"/>
              <a:gd name="connsiteX1" fmla="*/ 88590 w 1770444"/>
              <a:gd name="connsiteY1" fmla="*/ 810676 h 1761835"/>
              <a:gd name="connsiteX2" fmla="*/ 10243 w 1770444"/>
              <a:gd name="connsiteY2" fmla="*/ 1608288 h 1761835"/>
              <a:gd name="connsiteX3" fmla="*/ 306327 w 1770444"/>
              <a:gd name="connsiteY3" fmla="*/ 1761835 h 1761835"/>
              <a:gd name="connsiteX4" fmla="*/ 1666327 w 1770444"/>
              <a:gd name="connsiteY4" fmla="*/ 1711113 h 1761835"/>
              <a:gd name="connsiteX5" fmla="*/ 1589229 w 1770444"/>
              <a:gd name="connsiteY5" fmla="*/ 1176973 h 1761835"/>
              <a:gd name="connsiteX6" fmla="*/ 1306672 w 1770444"/>
              <a:gd name="connsiteY6" fmla="*/ 916817 h 1761835"/>
              <a:gd name="connsiteX7" fmla="*/ 1584814 w 1770444"/>
              <a:gd name="connsiteY7" fmla="*/ 510012 h 1761835"/>
              <a:gd name="connsiteX8" fmla="*/ 1373040 w 1770444"/>
              <a:gd name="connsiteY8" fmla="*/ 118574 h 1761835"/>
              <a:gd name="connsiteX9" fmla="*/ 895599 w 1770444"/>
              <a:gd name="connsiteY9" fmla="*/ 18960 h 1761835"/>
              <a:gd name="connsiteX10" fmla="*/ 288567 w 1770444"/>
              <a:gd name="connsiteY10" fmla="*/ 419258 h 1761835"/>
              <a:gd name="connsiteX0" fmla="*/ 288567 w 1592514"/>
              <a:gd name="connsiteY0" fmla="*/ 419258 h 1863058"/>
              <a:gd name="connsiteX1" fmla="*/ 88590 w 1592514"/>
              <a:gd name="connsiteY1" fmla="*/ 810676 h 1863058"/>
              <a:gd name="connsiteX2" fmla="*/ 10243 w 1592514"/>
              <a:gd name="connsiteY2" fmla="*/ 1608288 h 1863058"/>
              <a:gd name="connsiteX3" fmla="*/ 306327 w 1592514"/>
              <a:gd name="connsiteY3" fmla="*/ 1761835 h 1863058"/>
              <a:gd name="connsiteX4" fmla="*/ 1377650 w 1592514"/>
              <a:gd name="connsiteY4" fmla="*/ 1838393 h 1863058"/>
              <a:gd name="connsiteX5" fmla="*/ 1589229 w 1592514"/>
              <a:gd name="connsiteY5" fmla="*/ 1176973 h 1863058"/>
              <a:gd name="connsiteX6" fmla="*/ 1306672 w 1592514"/>
              <a:gd name="connsiteY6" fmla="*/ 916817 h 1863058"/>
              <a:gd name="connsiteX7" fmla="*/ 1584814 w 1592514"/>
              <a:gd name="connsiteY7" fmla="*/ 510012 h 1863058"/>
              <a:gd name="connsiteX8" fmla="*/ 1373040 w 1592514"/>
              <a:gd name="connsiteY8" fmla="*/ 118574 h 1863058"/>
              <a:gd name="connsiteX9" fmla="*/ 895599 w 1592514"/>
              <a:gd name="connsiteY9" fmla="*/ 18960 h 1863058"/>
              <a:gd name="connsiteX10" fmla="*/ 288567 w 1592514"/>
              <a:gd name="connsiteY10" fmla="*/ 419258 h 1863058"/>
              <a:gd name="connsiteX0" fmla="*/ 421322 w 1594935"/>
              <a:gd name="connsiteY0" fmla="*/ 616342 h 1876292"/>
              <a:gd name="connsiteX1" fmla="*/ 91011 w 1594935"/>
              <a:gd name="connsiteY1" fmla="*/ 823910 h 1876292"/>
              <a:gd name="connsiteX2" fmla="*/ 12664 w 1594935"/>
              <a:gd name="connsiteY2" fmla="*/ 1621522 h 1876292"/>
              <a:gd name="connsiteX3" fmla="*/ 308748 w 1594935"/>
              <a:gd name="connsiteY3" fmla="*/ 1775069 h 1876292"/>
              <a:gd name="connsiteX4" fmla="*/ 1380071 w 1594935"/>
              <a:gd name="connsiteY4" fmla="*/ 1851627 h 1876292"/>
              <a:gd name="connsiteX5" fmla="*/ 1591650 w 1594935"/>
              <a:gd name="connsiteY5" fmla="*/ 1190207 h 1876292"/>
              <a:gd name="connsiteX6" fmla="*/ 1309093 w 1594935"/>
              <a:gd name="connsiteY6" fmla="*/ 930051 h 1876292"/>
              <a:gd name="connsiteX7" fmla="*/ 1587235 w 1594935"/>
              <a:gd name="connsiteY7" fmla="*/ 523246 h 1876292"/>
              <a:gd name="connsiteX8" fmla="*/ 1375461 w 1594935"/>
              <a:gd name="connsiteY8" fmla="*/ 131808 h 1876292"/>
              <a:gd name="connsiteX9" fmla="*/ 898020 w 1594935"/>
              <a:gd name="connsiteY9" fmla="*/ 32194 h 1876292"/>
              <a:gd name="connsiteX10" fmla="*/ 421322 w 1594935"/>
              <a:gd name="connsiteY10" fmla="*/ 616342 h 1876292"/>
              <a:gd name="connsiteX0" fmla="*/ 413257 w 1586870"/>
              <a:gd name="connsiteY0" fmla="*/ 616342 h 1876292"/>
              <a:gd name="connsiteX1" fmla="*/ 140873 w 1586870"/>
              <a:gd name="connsiteY1" fmla="*/ 993617 h 1876292"/>
              <a:gd name="connsiteX2" fmla="*/ 4599 w 1586870"/>
              <a:gd name="connsiteY2" fmla="*/ 1621522 h 1876292"/>
              <a:gd name="connsiteX3" fmla="*/ 300683 w 1586870"/>
              <a:gd name="connsiteY3" fmla="*/ 1775069 h 1876292"/>
              <a:gd name="connsiteX4" fmla="*/ 1372006 w 1586870"/>
              <a:gd name="connsiteY4" fmla="*/ 1851627 h 1876292"/>
              <a:gd name="connsiteX5" fmla="*/ 1583585 w 1586870"/>
              <a:gd name="connsiteY5" fmla="*/ 1190207 h 1876292"/>
              <a:gd name="connsiteX6" fmla="*/ 1301028 w 1586870"/>
              <a:gd name="connsiteY6" fmla="*/ 930051 h 1876292"/>
              <a:gd name="connsiteX7" fmla="*/ 1579170 w 1586870"/>
              <a:gd name="connsiteY7" fmla="*/ 523246 h 1876292"/>
              <a:gd name="connsiteX8" fmla="*/ 1367396 w 1586870"/>
              <a:gd name="connsiteY8" fmla="*/ 131808 h 1876292"/>
              <a:gd name="connsiteX9" fmla="*/ 889955 w 1586870"/>
              <a:gd name="connsiteY9" fmla="*/ 32194 h 1876292"/>
              <a:gd name="connsiteX10" fmla="*/ 413257 w 1586870"/>
              <a:gd name="connsiteY10" fmla="*/ 616342 h 1876292"/>
              <a:gd name="connsiteX0" fmla="*/ 284962 w 1458575"/>
              <a:gd name="connsiteY0" fmla="*/ 616342 h 1908017"/>
              <a:gd name="connsiteX1" fmla="*/ 12578 w 1458575"/>
              <a:gd name="connsiteY1" fmla="*/ 993617 h 1908017"/>
              <a:gd name="connsiteX2" fmla="*/ 172388 w 1458575"/>
              <a:gd name="connsiteY2" fmla="*/ 1775069 h 1908017"/>
              <a:gd name="connsiteX3" fmla="*/ 1243711 w 1458575"/>
              <a:gd name="connsiteY3" fmla="*/ 1851627 h 1908017"/>
              <a:gd name="connsiteX4" fmla="*/ 1455290 w 1458575"/>
              <a:gd name="connsiteY4" fmla="*/ 1190207 h 1908017"/>
              <a:gd name="connsiteX5" fmla="*/ 1172733 w 1458575"/>
              <a:gd name="connsiteY5" fmla="*/ 930051 h 1908017"/>
              <a:gd name="connsiteX6" fmla="*/ 1450875 w 1458575"/>
              <a:gd name="connsiteY6" fmla="*/ 523246 h 1908017"/>
              <a:gd name="connsiteX7" fmla="*/ 1239101 w 1458575"/>
              <a:gd name="connsiteY7" fmla="*/ 131808 h 1908017"/>
              <a:gd name="connsiteX8" fmla="*/ 761660 w 1458575"/>
              <a:gd name="connsiteY8" fmla="*/ 32194 h 1908017"/>
              <a:gd name="connsiteX9" fmla="*/ 284962 w 1458575"/>
              <a:gd name="connsiteY9" fmla="*/ 616342 h 1908017"/>
              <a:gd name="connsiteX0" fmla="*/ 343858 w 1519131"/>
              <a:gd name="connsiteY0" fmla="*/ 616342 h 1885036"/>
              <a:gd name="connsiteX1" fmla="*/ 71474 w 1519131"/>
              <a:gd name="connsiteY1" fmla="*/ 993617 h 1885036"/>
              <a:gd name="connsiteX2" fmla="*/ 115432 w 1519131"/>
              <a:gd name="connsiteY2" fmla="*/ 1704358 h 1885036"/>
              <a:gd name="connsiteX3" fmla="*/ 1302607 w 1519131"/>
              <a:gd name="connsiteY3" fmla="*/ 1851627 h 1885036"/>
              <a:gd name="connsiteX4" fmla="*/ 1514186 w 1519131"/>
              <a:gd name="connsiteY4" fmla="*/ 1190207 h 1885036"/>
              <a:gd name="connsiteX5" fmla="*/ 1231629 w 1519131"/>
              <a:gd name="connsiteY5" fmla="*/ 930051 h 1885036"/>
              <a:gd name="connsiteX6" fmla="*/ 1509771 w 1519131"/>
              <a:gd name="connsiteY6" fmla="*/ 523246 h 1885036"/>
              <a:gd name="connsiteX7" fmla="*/ 1297997 w 1519131"/>
              <a:gd name="connsiteY7" fmla="*/ 131808 h 1885036"/>
              <a:gd name="connsiteX8" fmla="*/ 820556 w 1519131"/>
              <a:gd name="connsiteY8" fmla="*/ 32194 h 1885036"/>
              <a:gd name="connsiteX9" fmla="*/ 343858 w 1519131"/>
              <a:gd name="connsiteY9" fmla="*/ 616342 h 1885036"/>
              <a:gd name="connsiteX0" fmla="*/ 343858 w 1549812"/>
              <a:gd name="connsiteY0" fmla="*/ 616342 h 1800235"/>
              <a:gd name="connsiteX1" fmla="*/ 71474 w 1549812"/>
              <a:gd name="connsiteY1" fmla="*/ 993617 h 1800235"/>
              <a:gd name="connsiteX2" fmla="*/ 115432 w 1549812"/>
              <a:gd name="connsiteY2" fmla="*/ 1704358 h 1800235"/>
              <a:gd name="connsiteX3" fmla="*/ 1389496 w 1549812"/>
              <a:gd name="connsiteY3" fmla="*/ 1724347 h 1800235"/>
              <a:gd name="connsiteX4" fmla="*/ 1514186 w 1549812"/>
              <a:gd name="connsiteY4" fmla="*/ 1190207 h 1800235"/>
              <a:gd name="connsiteX5" fmla="*/ 1231629 w 1549812"/>
              <a:gd name="connsiteY5" fmla="*/ 930051 h 1800235"/>
              <a:gd name="connsiteX6" fmla="*/ 1509771 w 1549812"/>
              <a:gd name="connsiteY6" fmla="*/ 523246 h 1800235"/>
              <a:gd name="connsiteX7" fmla="*/ 1297997 w 1549812"/>
              <a:gd name="connsiteY7" fmla="*/ 131808 h 1800235"/>
              <a:gd name="connsiteX8" fmla="*/ 820556 w 1549812"/>
              <a:gd name="connsiteY8" fmla="*/ 32194 h 1800235"/>
              <a:gd name="connsiteX9" fmla="*/ 343858 w 1549812"/>
              <a:gd name="connsiteY9" fmla="*/ 616342 h 1800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49812" h="1800235">
                <a:moveTo>
                  <a:pt x="343858" y="616342"/>
                </a:moveTo>
                <a:cubicBezTo>
                  <a:pt x="219011" y="776579"/>
                  <a:pt x="109545" y="812281"/>
                  <a:pt x="71474" y="993617"/>
                </a:cubicBezTo>
                <a:cubicBezTo>
                  <a:pt x="33403" y="1174953"/>
                  <a:pt x="-89757" y="1561356"/>
                  <a:pt x="115432" y="1704358"/>
                </a:cubicBezTo>
                <a:cubicBezTo>
                  <a:pt x="320621" y="1847360"/>
                  <a:pt x="1156371" y="1810039"/>
                  <a:pt x="1389496" y="1724347"/>
                </a:cubicBezTo>
                <a:cubicBezTo>
                  <a:pt x="1622621" y="1638655"/>
                  <a:pt x="1540497" y="1322590"/>
                  <a:pt x="1514186" y="1190207"/>
                </a:cubicBezTo>
                <a:cubicBezTo>
                  <a:pt x="1487875" y="1057824"/>
                  <a:pt x="1240336" y="1148914"/>
                  <a:pt x="1231629" y="930051"/>
                </a:cubicBezTo>
                <a:cubicBezTo>
                  <a:pt x="1248292" y="693847"/>
                  <a:pt x="1498710" y="656286"/>
                  <a:pt x="1509771" y="523246"/>
                </a:cubicBezTo>
                <a:cubicBezTo>
                  <a:pt x="1520832" y="390206"/>
                  <a:pt x="1431655" y="305130"/>
                  <a:pt x="1297997" y="131808"/>
                </a:cubicBezTo>
                <a:cubicBezTo>
                  <a:pt x="1189251" y="36824"/>
                  <a:pt x="979579" y="-48562"/>
                  <a:pt x="820556" y="32194"/>
                </a:cubicBezTo>
                <a:cubicBezTo>
                  <a:pt x="661533" y="112950"/>
                  <a:pt x="468705" y="456105"/>
                  <a:pt x="343858" y="616342"/>
                </a:cubicBezTo>
                <a:close/>
              </a:path>
            </a:pathLst>
          </a:custGeom>
          <a:solidFill>
            <a:srgbClr val="9CDFF9"/>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3" name="Freeform 417">
            <a:extLst>
              <a:ext uri="{FF2B5EF4-FFF2-40B4-BE49-F238E27FC236}">
                <a16:creationId xmlns:a16="http://schemas.microsoft.com/office/drawing/2014/main" id="{22352293-C7A6-4C41-9DD8-CAA48CB29154}"/>
              </a:ext>
            </a:extLst>
          </p:cNvPr>
          <p:cNvSpPr>
            <a:spLocks/>
          </p:cNvSpPr>
          <p:nvPr/>
        </p:nvSpPr>
        <p:spPr bwMode="auto">
          <a:xfrm>
            <a:off x="7274076" y="1826035"/>
            <a:ext cx="1736725" cy="1317704"/>
          </a:xfrm>
          <a:custGeom>
            <a:avLst/>
            <a:gdLst>
              <a:gd name="T0" fmla="*/ 2147483646 w 1036"/>
              <a:gd name="T1" fmla="*/ 2147483646 h 675"/>
              <a:gd name="T2" fmla="*/ 2147483646 w 1036"/>
              <a:gd name="T3" fmla="*/ 2147483646 h 675"/>
              <a:gd name="T4" fmla="*/ 2147483646 w 1036"/>
              <a:gd name="T5" fmla="*/ 2147483646 h 675"/>
              <a:gd name="T6" fmla="*/ 2147483646 w 1036"/>
              <a:gd name="T7" fmla="*/ 2147483646 h 675"/>
              <a:gd name="T8" fmla="*/ 2147483646 w 1036"/>
              <a:gd name="T9" fmla="*/ 2147483646 h 675"/>
              <a:gd name="T10" fmla="*/ 2147483646 w 1036"/>
              <a:gd name="T11" fmla="*/ 2147483646 h 675"/>
              <a:gd name="T12" fmla="*/ 2147483646 w 1036"/>
              <a:gd name="T13" fmla="*/ 2147483646 h 675"/>
              <a:gd name="T14" fmla="*/ 2147483646 w 1036"/>
              <a:gd name="T15" fmla="*/ 2147483646 h 675"/>
              <a:gd name="T16" fmla="*/ 2147483646 w 1036"/>
              <a:gd name="T17" fmla="*/ 2147483646 h 675"/>
              <a:gd name="T18" fmla="*/ 2147483646 w 1036"/>
              <a:gd name="T19" fmla="*/ 2147483646 h 675"/>
              <a:gd name="T20" fmla="*/ 2147483646 w 1036"/>
              <a:gd name="T21" fmla="*/ 2147483646 h 675"/>
              <a:gd name="T22" fmla="*/ 2147483646 w 1036"/>
              <a:gd name="T23" fmla="*/ 2147483646 h 675"/>
              <a:gd name="T24" fmla="*/ 2147483646 w 1036"/>
              <a:gd name="T25" fmla="*/ 2147483646 h 675"/>
              <a:gd name="T26" fmla="*/ 2147483646 w 1036"/>
              <a:gd name="T27" fmla="*/ 2147483646 h 675"/>
              <a:gd name="T28" fmla="*/ 2147483646 w 1036"/>
              <a:gd name="T29" fmla="*/ 2147483646 h 675"/>
              <a:gd name="T30" fmla="*/ 2147483646 w 1036"/>
              <a:gd name="T31" fmla="*/ 2147483646 h 675"/>
              <a:gd name="T32" fmla="*/ 2147483646 w 1036"/>
              <a:gd name="T33" fmla="*/ 2147483646 h 675"/>
              <a:gd name="T34" fmla="*/ 2147483646 w 1036"/>
              <a:gd name="T35" fmla="*/ 2147483646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9CDFF9"/>
          </a:soli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69" name="Rectangle 419">
            <a:extLst>
              <a:ext uri="{FF2B5EF4-FFF2-40B4-BE49-F238E27FC236}">
                <a16:creationId xmlns:a16="http://schemas.microsoft.com/office/drawing/2014/main" id="{F39DA03D-3BDA-2344-B3D3-3A95FB5EEDF5}"/>
              </a:ext>
            </a:extLst>
          </p:cNvPr>
          <p:cNvSpPr>
            <a:spLocks noChangeArrowheads="1"/>
          </p:cNvSpPr>
          <p:nvPr/>
        </p:nvSpPr>
        <p:spPr bwMode="auto">
          <a:xfrm>
            <a:off x="7439074" y="3553079"/>
            <a:ext cx="986999" cy="669622"/>
          </a:xfrm>
          <a:prstGeom prst="rect">
            <a:avLst/>
          </a:prstGeom>
          <a:solidFill>
            <a:srgbClr val="9CDFF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70" name="AutoShape 420">
            <a:extLst>
              <a:ext uri="{FF2B5EF4-FFF2-40B4-BE49-F238E27FC236}">
                <a16:creationId xmlns:a16="http://schemas.microsoft.com/office/drawing/2014/main" id="{579866B0-F884-A84A-B74A-EFEA50EBF84C}"/>
              </a:ext>
            </a:extLst>
          </p:cNvPr>
          <p:cNvSpPr>
            <a:spLocks noChangeArrowheads="1"/>
          </p:cNvSpPr>
          <p:nvPr/>
        </p:nvSpPr>
        <p:spPr bwMode="auto">
          <a:xfrm>
            <a:off x="7205350" y="3289251"/>
            <a:ext cx="1458912" cy="317850"/>
          </a:xfrm>
          <a:prstGeom prst="triangle">
            <a:avLst>
              <a:gd name="adj" fmla="val 50000"/>
            </a:avLst>
          </a:prstGeom>
          <a:solidFill>
            <a:srgbClr val="9CDFF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CCFF"/>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1" name="Freeform 427">
            <a:extLst>
              <a:ext uri="{FF2B5EF4-FFF2-40B4-BE49-F238E27FC236}">
                <a16:creationId xmlns:a16="http://schemas.microsoft.com/office/drawing/2014/main" id="{3F97D486-CCD5-C043-940C-EC1740EC7BA0}"/>
              </a:ext>
            </a:extLst>
          </p:cNvPr>
          <p:cNvSpPr>
            <a:spLocks/>
          </p:cNvSpPr>
          <p:nvPr/>
        </p:nvSpPr>
        <p:spPr bwMode="auto">
          <a:xfrm>
            <a:off x="7712401" y="4683134"/>
            <a:ext cx="3079750" cy="1665288"/>
          </a:xfrm>
          <a:custGeom>
            <a:avLst/>
            <a:gdLst>
              <a:gd name="T0" fmla="*/ 2147483646 w 1940"/>
              <a:gd name="T1" fmla="*/ 2147483646 h 1049"/>
              <a:gd name="T2" fmla="*/ 2147483646 w 1940"/>
              <a:gd name="T3" fmla="*/ 2147483646 h 1049"/>
              <a:gd name="T4" fmla="*/ 2147483646 w 1940"/>
              <a:gd name="T5" fmla="*/ 2147483646 h 1049"/>
              <a:gd name="T6" fmla="*/ 2147483646 w 1940"/>
              <a:gd name="T7" fmla="*/ 2147483646 h 1049"/>
              <a:gd name="T8" fmla="*/ 2147483646 w 1940"/>
              <a:gd name="T9" fmla="*/ 2147483646 h 1049"/>
              <a:gd name="T10" fmla="*/ 2147483646 w 1940"/>
              <a:gd name="T11" fmla="*/ 2147483646 h 1049"/>
              <a:gd name="T12" fmla="*/ 2147483646 w 1940"/>
              <a:gd name="T13" fmla="*/ 2147483646 h 1049"/>
              <a:gd name="T14" fmla="*/ 2147483646 w 1940"/>
              <a:gd name="T15" fmla="*/ 2147483646 h 1049"/>
              <a:gd name="T16" fmla="*/ 2147483646 w 1940"/>
              <a:gd name="T17" fmla="*/ 2147483646 h 1049"/>
              <a:gd name="T18" fmla="*/ 2147483646 w 1940"/>
              <a:gd name="T19" fmla="*/ 2147483646 h 1049"/>
              <a:gd name="T20" fmla="*/ 2147483646 w 1940"/>
              <a:gd name="T21" fmla="*/ 2147483646 h 1049"/>
              <a:gd name="T22" fmla="*/ 2147483646 w 1940"/>
              <a:gd name="T23" fmla="*/ 2147483646 h 1049"/>
              <a:gd name="T24" fmla="*/ 2147483646 w 1940"/>
              <a:gd name="T25" fmla="*/ 2147483646 h 1049"/>
              <a:gd name="T26" fmla="*/ 2147483646 w 1940"/>
              <a:gd name="T27" fmla="*/ 2147483646 h 1049"/>
              <a:gd name="T28" fmla="*/ 2147483646 w 1940"/>
              <a:gd name="T29" fmla="*/ 2147483646 h 1049"/>
              <a:gd name="T30" fmla="*/ 2147483646 w 1940"/>
              <a:gd name="T31" fmla="*/ 2147483646 h 104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940"/>
              <a:gd name="T49" fmla="*/ 0 h 1049"/>
              <a:gd name="T50" fmla="*/ 1940 w 1940"/>
              <a:gd name="T51" fmla="*/ 1049 h 1049"/>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940" h="1049">
                <a:moveTo>
                  <a:pt x="952" y="26"/>
                </a:moveTo>
                <a:cubicBezTo>
                  <a:pt x="867" y="45"/>
                  <a:pt x="832" y="118"/>
                  <a:pt x="755" y="125"/>
                </a:cubicBezTo>
                <a:cubicBezTo>
                  <a:pt x="678" y="132"/>
                  <a:pt x="587" y="72"/>
                  <a:pt x="488" y="68"/>
                </a:cubicBezTo>
                <a:cubicBezTo>
                  <a:pt x="389" y="64"/>
                  <a:pt x="237" y="48"/>
                  <a:pt x="158" y="101"/>
                </a:cubicBezTo>
                <a:cubicBezTo>
                  <a:pt x="79" y="154"/>
                  <a:pt x="28" y="298"/>
                  <a:pt x="14" y="389"/>
                </a:cubicBezTo>
                <a:cubicBezTo>
                  <a:pt x="0" y="480"/>
                  <a:pt x="25" y="595"/>
                  <a:pt x="71" y="648"/>
                </a:cubicBezTo>
                <a:cubicBezTo>
                  <a:pt x="117" y="701"/>
                  <a:pt x="205" y="665"/>
                  <a:pt x="288" y="706"/>
                </a:cubicBezTo>
                <a:cubicBezTo>
                  <a:pt x="371" y="747"/>
                  <a:pt x="450" y="842"/>
                  <a:pt x="568" y="893"/>
                </a:cubicBezTo>
                <a:cubicBezTo>
                  <a:pt x="686" y="944"/>
                  <a:pt x="852" y="991"/>
                  <a:pt x="996" y="1014"/>
                </a:cubicBezTo>
                <a:cubicBezTo>
                  <a:pt x="1140" y="1036"/>
                  <a:pt x="1309" y="1049"/>
                  <a:pt x="1433" y="1031"/>
                </a:cubicBezTo>
                <a:cubicBezTo>
                  <a:pt x="1557" y="1012"/>
                  <a:pt x="1657" y="960"/>
                  <a:pt x="1739" y="907"/>
                </a:cubicBezTo>
                <a:cubicBezTo>
                  <a:pt x="1821" y="855"/>
                  <a:pt x="1906" y="824"/>
                  <a:pt x="1923" y="714"/>
                </a:cubicBezTo>
                <a:cubicBezTo>
                  <a:pt x="1940" y="604"/>
                  <a:pt x="1898" y="350"/>
                  <a:pt x="1839" y="251"/>
                </a:cubicBezTo>
                <a:cubicBezTo>
                  <a:pt x="1780" y="151"/>
                  <a:pt x="1662" y="153"/>
                  <a:pt x="1566" y="114"/>
                </a:cubicBezTo>
                <a:cubicBezTo>
                  <a:pt x="1470" y="76"/>
                  <a:pt x="1365" y="30"/>
                  <a:pt x="1263" y="15"/>
                </a:cubicBezTo>
                <a:cubicBezTo>
                  <a:pt x="1161" y="0"/>
                  <a:pt x="1037" y="8"/>
                  <a:pt x="952" y="26"/>
                </a:cubicBezTo>
                <a:close/>
              </a:path>
            </a:pathLst>
          </a:custGeom>
          <a:solidFill>
            <a:srgbClr val="9CDFF9"/>
          </a:soli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6" name="Text Box 580">
            <a:extLst>
              <a:ext uri="{FF2B5EF4-FFF2-40B4-BE49-F238E27FC236}">
                <a16:creationId xmlns:a16="http://schemas.microsoft.com/office/drawing/2014/main" id="{16C4E384-62E0-DC41-883F-EB2C4C99F8DB}"/>
              </a:ext>
            </a:extLst>
          </p:cNvPr>
          <p:cNvSpPr txBox="1">
            <a:spLocks noChangeArrowheads="1"/>
          </p:cNvSpPr>
          <p:nvPr/>
        </p:nvSpPr>
        <p:spPr bwMode="auto">
          <a:xfrm>
            <a:off x="7679274" y="1488461"/>
            <a:ext cx="1339406"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Calibri" panose="020F0502020204030204"/>
                <a:ea typeface="MS PGothic" panose="020B0600070205080204" pitchFamily="34" charset="-128"/>
                <a:cs typeface="Arial" panose="020B0604020202020204" pitchFamily="34" charset="0"/>
              </a:rPr>
              <a:t>mobile network</a:t>
            </a:r>
          </a:p>
        </p:txBody>
      </p:sp>
      <p:sp>
        <p:nvSpPr>
          <p:cNvPr id="69" name="Text Box 580">
            <a:extLst>
              <a:ext uri="{FF2B5EF4-FFF2-40B4-BE49-F238E27FC236}">
                <a16:creationId xmlns:a16="http://schemas.microsoft.com/office/drawing/2014/main" id="{9AC056F8-729E-D344-BD7D-917810217933}"/>
              </a:ext>
            </a:extLst>
          </p:cNvPr>
          <p:cNvSpPr txBox="1">
            <a:spLocks noChangeArrowheads="1"/>
          </p:cNvSpPr>
          <p:nvPr/>
        </p:nvSpPr>
        <p:spPr bwMode="auto">
          <a:xfrm>
            <a:off x="7330835" y="4191922"/>
            <a:ext cx="1955646" cy="2689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80000"/>
              </a:lnSpc>
              <a:spcBef>
                <a:spcPct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Calibri" panose="020F0502020204030204"/>
                <a:ea typeface="MS PGothic" panose="020B0600070205080204" pitchFamily="34" charset="-128"/>
                <a:cs typeface="Arial" panose="020B0604020202020204" pitchFamily="34" charset="0"/>
              </a:rPr>
              <a:t>home network</a:t>
            </a:r>
          </a:p>
        </p:txBody>
      </p:sp>
      <p:sp>
        <p:nvSpPr>
          <p:cNvPr id="70" name="Text Box 580">
            <a:extLst>
              <a:ext uri="{FF2B5EF4-FFF2-40B4-BE49-F238E27FC236}">
                <a16:creationId xmlns:a16="http://schemas.microsoft.com/office/drawing/2014/main" id="{8A1A4F41-0243-4946-9F02-F301CBD596B6}"/>
              </a:ext>
            </a:extLst>
          </p:cNvPr>
          <p:cNvSpPr txBox="1">
            <a:spLocks noChangeArrowheads="1"/>
          </p:cNvSpPr>
          <p:nvPr/>
        </p:nvSpPr>
        <p:spPr bwMode="auto">
          <a:xfrm>
            <a:off x="7306908" y="5779775"/>
            <a:ext cx="1195135" cy="441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80000"/>
              </a:lnSpc>
              <a:spcBef>
                <a:spcPct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Calibri" panose="020F0502020204030204"/>
                <a:ea typeface="MS PGothic" panose="020B0600070205080204" pitchFamily="34" charset="-128"/>
                <a:cs typeface="Arial" panose="020B0604020202020204" pitchFamily="34" charset="0"/>
              </a:rPr>
              <a:t>enterprise</a:t>
            </a:r>
          </a:p>
          <a:p>
            <a:pPr marL="0" marR="0" lvl="0" indent="0" algn="l" defTabSz="914400" rtl="0" eaLnBrk="1" fontAlgn="auto" latinLnBrk="0" hangingPunct="1">
              <a:lnSpc>
                <a:spcPct val="80000"/>
              </a:lnSpc>
              <a:spcBef>
                <a:spcPct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Calibri" panose="020F0502020204030204"/>
                <a:ea typeface="MS PGothic" panose="020B0600070205080204" pitchFamily="34" charset="-128"/>
                <a:cs typeface="Arial" panose="020B0604020202020204" pitchFamily="34" charset="0"/>
              </a:rPr>
              <a:t>          network</a:t>
            </a:r>
          </a:p>
        </p:txBody>
      </p:sp>
      <p:sp>
        <p:nvSpPr>
          <p:cNvPr id="372" name="Freeform 371">
            <a:extLst>
              <a:ext uri="{FF2B5EF4-FFF2-40B4-BE49-F238E27FC236}">
                <a16:creationId xmlns:a16="http://schemas.microsoft.com/office/drawing/2014/main" id="{C89E7C56-1DE4-7143-8EEB-E5965035CC42}"/>
              </a:ext>
            </a:extLst>
          </p:cNvPr>
          <p:cNvSpPr/>
          <p:nvPr/>
        </p:nvSpPr>
        <p:spPr>
          <a:xfrm>
            <a:off x="10222146" y="3179540"/>
            <a:ext cx="1273167" cy="1935748"/>
          </a:xfrm>
          <a:custGeom>
            <a:avLst/>
            <a:gdLst>
              <a:gd name="connsiteX0" fmla="*/ 434989 w 1523031"/>
              <a:gd name="connsiteY0" fmla="*/ 253346 h 1763594"/>
              <a:gd name="connsiteX1" fmla="*/ 488 w 1523031"/>
              <a:gd name="connsiteY1" fmla="*/ 921706 h 1763594"/>
              <a:gd name="connsiteX2" fmla="*/ 368142 w 1523031"/>
              <a:gd name="connsiteY2" fmla="*/ 1489812 h 1763594"/>
              <a:gd name="connsiteX3" fmla="*/ 1187008 w 1523031"/>
              <a:gd name="connsiteY3" fmla="*/ 1757156 h 1763594"/>
              <a:gd name="connsiteX4" fmla="*/ 1521239 w 1523031"/>
              <a:gd name="connsiteY4" fmla="*/ 1239177 h 1763594"/>
              <a:gd name="connsiteX5" fmla="*/ 1320700 w 1523031"/>
              <a:gd name="connsiteY5" fmla="*/ 654362 h 1763594"/>
              <a:gd name="connsiteX6" fmla="*/ 1337412 w 1523031"/>
              <a:gd name="connsiteY6" fmla="*/ 136383 h 1763594"/>
              <a:gd name="connsiteX7" fmla="*/ 1086739 w 1523031"/>
              <a:gd name="connsiteY7" fmla="*/ 2711 h 1763594"/>
              <a:gd name="connsiteX8" fmla="*/ 434989 w 1523031"/>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1086739 w 1537226"/>
              <a:gd name="connsiteY7" fmla="*/ 2711 h 1763594"/>
              <a:gd name="connsiteX8" fmla="*/ 434989 w 1537226"/>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839572 w 1537226"/>
              <a:gd name="connsiteY7" fmla="*/ 2711 h 1763594"/>
              <a:gd name="connsiteX8" fmla="*/ 434989 w 1537226"/>
              <a:gd name="connsiteY8" fmla="*/ 253346 h 1763594"/>
              <a:gd name="connsiteX0" fmla="*/ 360357 w 1536743"/>
              <a:gd name="connsiteY0" fmla="*/ 534641 h 1782088"/>
              <a:gd name="connsiteX1" fmla="*/ 5 w 1536743"/>
              <a:gd name="connsiteY1" fmla="*/ 940200 h 1782088"/>
              <a:gd name="connsiteX2" fmla="*/ 367659 w 1536743"/>
              <a:gd name="connsiteY2" fmla="*/ 1508306 h 1782088"/>
              <a:gd name="connsiteX3" fmla="*/ 1186525 w 1536743"/>
              <a:gd name="connsiteY3" fmla="*/ 1775650 h 1782088"/>
              <a:gd name="connsiteX4" fmla="*/ 1520756 w 1536743"/>
              <a:gd name="connsiteY4" fmla="*/ 1257671 h 1782088"/>
              <a:gd name="connsiteX5" fmla="*/ 1468515 w 1536743"/>
              <a:gd name="connsiteY5" fmla="*/ 672856 h 1782088"/>
              <a:gd name="connsiteX6" fmla="*/ 1336929 w 1536743"/>
              <a:gd name="connsiteY6" fmla="*/ 154877 h 1782088"/>
              <a:gd name="connsiteX7" fmla="*/ 839089 w 1536743"/>
              <a:gd name="connsiteY7" fmla="*/ 21205 h 1782088"/>
              <a:gd name="connsiteX8" fmla="*/ 360357 w 1536743"/>
              <a:gd name="connsiteY8" fmla="*/ 534641 h 1782088"/>
              <a:gd name="connsiteX0" fmla="*/ 360355 w 1536741"/>
              <a:gd name="connsiteY0" fmla="*/ 534641 h 1782088"/>
              <a:gd name="connsiteX1" fmla="*/ 3 w 1536741"/>
              <a:gd name="connsiteY1" fmla="*/ 940200 h 1782088"/>
              <a:gd name="connsiteX2" fmla="*/ 367657 w 1536741"/>
              <a:gd name="connsiteY2" fmla="*/ 1508306 h 1782088"/>
              <a:gd name="connsiteX3" fmla="*/ 1186523 w 1536741"/>
              <a:gd name="connsiteY3" fmla="*/ 1775650 h 1782088"/>
              <a:gd name="connsiteX4" fmla="*/ 1520754 w 1536741"/>
              <a:gd name="connsiteY4" fmla="*/ 1257671 h 1782088"/>
              <a:gd name="connsiteX5" fmla="*/ 1468513 w 1536741"/>
              <a:gd name="connsiteY5" fmla="*/ 672856 h 1782088"/>
              <a:gd name="connsiteX6" fmla="*/ 1336927 w 1536741"/>
              <a:gd name="connsiteY6" fmla="*/ 154877 h 1782088"/>
              <a:gd name="connsiteX7" fmla="*/ 839087 w 1536741"/>
              <a:gd name="connsiteY7" fmla="*/ 21205 h 1782088"/>
              <a:gd name="connsiteX8" fmla="*/ 360355 w 1536741"/>
              <a:gd name="connsiteY8" fmla="*/ 534641 h 1782088"/>
              <a:gd name="connsiteX0" fmla="*/ 360355 w 1534770"/>
              <a:gd name="connsiteY0" fmla="*/ 553225 h 1800672"/>
              <a:gd name="connsiteX1" fmla="*/ 3 w 1534770"/>
              <a:gd name="connsiteY1" fmla="*/ 958784 h 1800672"/>
              <a:gd name="connsiteX2" fmla="*/ 367657 w 1534770"/>
              <a:gd name="connsiteY2" fmla="*/ 1526890 h 1800672"/>
              <a:gd name="connsiteX3" fmla="*/ 1186523 w 1534770"/>
              <a:gd name="connsiteY3" fmla="*/ 1794234 h 1800672"/>
              <a:gd name="connsiteX4" fmla="*/ 1520754 w 1534770"/>
              <a:gd name="connsiteY4" fmla="*/ 1276255 h 1800672"/>
              <a:gd name="connsiteX5" fmla="*/ 1468513 w 1534770"/>
              <a:gd name="connsiteY5" fmla="*/ 691440 h 1800672"/>
              <a:gd name="connsiteX6" fmla="*/ 1435794 w 1534770"/>
              <a:gd name="connsiteY6" fmla="*/ 107761 h 1800672"/>
              <a:gd name="connsiteX7" fmla="*/ 839087 w 1534770"/>
              <a:gd name="connsiteY7" fmla="*/ 39789 h 1800672"/>
              <a:gd name="connsiteX8" fmla="*/ 360355 w 1534770"/>
              <a:gd name="connsiteY8" fmla="*/ 553225 h 1800672"/>
              <a:gd name="connsiteX0" fmla="*/ 360355 w 1580585"/>
              <a:gd name="connsiteY0" fmla="*/ 553225 h 1880420"/>
              <a:gd name="connsiteX1" fmla="*/ 3 w 1580585"/>
              <a:gd name="connsiteY1" fmla="*/ 958784 h 1880420"/>
              <a:gd name="connsiteX2" fmla="*/ 367657 w 1580585"/>
              <a:gd name="connsiteY2" fmla="*/ 1526890 h 1880420"/>
              <a:gd name="connsiteX3" fmla="*/ 1186523 w 1580585"/>
              <a:gd name="connsiteY3" fmla="*/ 1794234 h 1880420"/>
              <a:gd name="connsiteX4" fmla="*/ 1570188 w 1580585"/>
              <a:gd name="connsiteY4" fmla="*/ 1785433 h 1880420"/>
              <a:gd name="connsiteX5" fmla="*/ 1468513 w 1580585"/>
              <a:gd name="connsiteY5" fmla="*/ 691440 h 1880420"/>
              <a:gd name="connsiteX6" fmla="*/ 1435794 w 1580585"/>
              <a:gd name="connsiteY6" fmla="*/ 107761 h 1880420"/>
              <a:gd name="connsiteX7" fmla="*/ 839087 w 1580585"/>
              <a:gd name="connsiteY7" fmla="*/ 39789 h 1880420"/>
              <a:gd name="connsiteX8" fmla="*/ 360355 w 1580585"/>
              <a:gd name="connsiteY8" fmla="*/ 553225 h 1880420"/>
              <a:gd name="connsiteX0" fmla="*/ 316588 w 1580732"/>
              <a:gd name="connsiteY0" fmla="*/ 359285 h 1867156"/>
              <a:gd name="connsiteX1" fmla="*/ 150 w 1580732"/>
              <a:gd name="connsiteY1" fmla="*/ 945520 h 1867156"/>
              <a:gd name="connsiteX2" fmla="*/ 367804 w 1580732"/>
              <a:gd name="connsiteY2" fmla="*/ 1513626 h 1867156"/>
              <a:gd name="connsiteX3" fmla="*/ 1186670 w 1580732"/>
              <a:gd name="connsiteY3" fmla="*/ 1780970 h 1867156"/>
              <a:gd name="connsiteX4" fmla="*/ 1570335 w 1580732"/>
              <a:gd name="connsiteY4" fmla="*/ 1772169 h 1867156"/>
              <a:gd name="connsiteX5" fmla="*/ 1468660 w 1580732"/>
              <a:gd name="connsiteY5" fmla="*/ 678176 h 1867156"/>
              <a:gd name="connsiteX6" fmla="*/ 1435941 w 1580732"/>
              <a:gd name="connsiteY6" fmla="*/ 94497 h 1867156"/>
              <a:gd name="connsiteX7" fmla="*/ 839234 w 1580732"/>
              <a:gd name="connsiteY7" fmla="*/ 26525 h 1867156"/>
              <a:gd name="connsiteX8" fmla="*/ 316588 w 1580732"/>
              <a:gd name="connsiteY8" fmla="*/ 359285 h 1867156"/>
              <a:gd name="connsiteX0" fmla="*/ 163575 w 1427719"/>
              <a:gd name="connsiteY0" fmla="*/ 359285 h 1867156"/>
              <a:gd name="connsiteX1" fmla="*/ 836 w 1427719"/>
              <a:gd name="connsiteY1" fmla="*/ 1076921 h 1867156"/>
              <a:gd name="connsiteX2" fmla="*/ 214791 w 1427719"/>
              <a:gd name="connsiteY2" fmla="*/ 1513626 h 1867156"/>
              <a:gd name="connsiteX3" fmla="*/ 1033657 w 1427719"/>
              <a:gd name="connsiteY3" fmla="*/ 1780970 h 1867156"/>
              <a:gd name="connsiteX4" fmla="*/ 1417322 w 1427719"/>
              <a:gd name="connsiteY4" fmla="*/ 1772169 h 1867156"/>
              <a:gd name="connsiteX5" fmla="*/ 1315647 w 1427719"/>
              <a:gd name="connsiteY5" fmla="*/ 678176 h 1867156"/>
              <a:gd name="connsiteX6" fmla="*/ 1282928 w 1427719"/>
              <a:gd name="connsiteY6" fmla="*/ 94497 h 1867156"/>
              <a:gd name="connsiteX7" fmla="*/ 686221 w 1427719"/>
              <a:gd name="connsiteY7" fmla="*/ 26525 h 1867156"/>
              <a:gd name="connsiteX8" fmla="*/ 163575 w 1427719"/>
              <a:gd name="connsiteY8" fmla="*/ 359285 h 1867156"/>
              <a:gd name="connsiteX0" fmla="*/ 163575 w 1426632"/>
              <a:gd name="connsiteY0" fmla="*/ 394322 h 1902193"/>
              <a:gd name="connsiteX1" fmla="*/ 836 w 1426632"/>
              <a:gd name="connsiteY1" fmla="*/ 1111958 h 1902193"/>
              <a:gd name="connsiteX2" fmla="*/ 214791 w 1426632"/>
              <a:gd name="connsiteY2" fmla="*/ 1548663 h 1902193"/>
              <a:gd name="connsiteX3" fmla="*/ 1033657 w 1426632"/>
              <a:gd name="connsiteY3" fmla="*/ 1816007 h 1902193"/>
              <a:gd name="connsiteX4" fmla="*/ 1417322 w 1426632"/>
              <a:gd name="connsiteY4" fmla="*/ 1807206 h 1902193"/>
              <a:gd name="connsiteX5" fmla="*/ 1315647 w 1426632"/>
              <a:gd name="connsiteY5" fmla="*/ 713213 h 1902193"/>
              <a:gd name="connsiteX6" fmla="*/ 1401843 w 1426632"/>
              <a:gd name="connsiteY6" fmla="*/ 63834 h 1902193"/>
              <a:gd name="connsiteX7" fmla="*/ 686221 w 1426632"/>
              <a:gd name="connsiteY7" fmla="*/ 61562 h 1902193"/>
              <a:gd name="connsiteX8" fmla="*/ 163575 w 1426632"/>
              <a:gd name="connsiteY8" fmla="*/ 394322 h 1902193"/>
              <a:gd name="connsiteX0" fmla="*/ 163575 w 1435249"/>
              <a:gd name="connsiteY0" fmla="*/ 394322 h 1885560"/>
              <a:gd name="connsiteX1" fmla="*/ 836 w 1435249"/>
              <a:gd name="connsiteY1" fmla="*/ 1111958 h 1885560"/>
              <a:gd name="connsiteX2" fmla="*/ 214791 w 1435249"/>
              <a:gd name="connsiteY2" fmla="*/ 1548663 h 1885560"/>
              <a:gd name="connsiteX3" fmla="*/ 1033657 w 1435249"/>
              <a:gd name="connsiteY3" fmla="*/ 1816007 h 1885560"/>
              <a:gd name="connsiteX4" fmla="*/ 1417322 w 1435249"/>
              <a:gd name="connsiteY4" fmla="*/ 1807206 h 1885560"/>
              <a:gd name="connsiteX5" fmla="*/ 1375103 w 1435249"/>
              <a:gd name="connsiteY5" fmla="*/ 943164 h 1885560"/>
              <a:gd name="connsiteX6" fmla="*/ 1401843 w 1435249"/>
              <a:gd name="connsiteY6" fmla="*/ 63834 h 1885560"/>
              <a:gd name="connsiteX7" fmla="*/ 686221 w 1435249"/>
              <a:gd name="connsiteY7" fmla="*/ 61562 h 1885560"/>
              <a:gd name="connsiteX8" fmla="*/ 163575 w 1435249"/>
              <a:gd name="connsiteY8" fmla="*/ 394322 h 1885560"/>
              <a:gd name="connsiteX0" fmla="*/ 128947 w 1438213"/>
              <a:gd name="connsiteY0" fmla="*/ 345176 h 1883146"/>
              <a:gd name="connsiteX1" fmla="*/ 3802 w 1438213"/>
              <a:gd name="connsiteY1" fmla="*/ 1109544 h 1883146"/>
              <a:gd name="connsiteX2" fmla="*/ 217757 w 1438213"/>
              <a:gd name="connsiteY2" fmla="*/ 1546249 h 1883146"/>
              <a:gd name="connsiteX3" fmla="*/ 1036623 w 1438213"/>
              <a:gd name="connsiteY3" fmla="*/ 1813593 h 1883146"/>
              <a:gd name="connsiteX4" fmla="*/ 1420288 w 1438213"/>
              <a:gd name="connsiteY4" fmla="*/ 1804792 h 1883146"/>
              <a:gd name="connsiteX5" fmla="*/ 1378069 w 1438213"/>
              <a:gd name="connsiteY5" fmla="*/ 940750 h 1883146"/>
              <a:gd name="connsiteX6" fmla="*/ 1404809 w 1438213"/>
              <a:gd name="connsiteY6" fmla="*/ 61420 h 1883146"/>
              <a:gd name="connsiteX7" fmla="*/ 689187 w 1438213"/>
              <a:gd name="connsiteY7" fmla="*/ 59148 h 1883146"/>
              <a:gd name="connsiteX8" fmla="*/ 128947 w 1438213"/>
              <a:gd name="connsiteY8" fmla="*/ 345176 h 1883146"/>
              <a:gd name="connsiteX0" fmla="*/ 126587 w 1435854"/>
              <a:gd name="connsiteY0" fmla="*/ 353278 h 1891248"/>
              <a:gd name="connsiteX1" fmla="*/ 1442 w 1435854"/>
              <a:gd name="connsiteY1" fmla="*/ 1117646 h 1891248"/>
              <a:gd name="connsiteX2" fmla="*/ 215397 w 1435854"/>
              <a:gd name="connsiteY2" fmla="*/ 1554351 h 1891248"/>
              <a:gd name="connsiteX3" fmla="*/ 1034263 w 1435854"/>
              <a:gd name="connsiteY3" fmla="*/ 1821695 h 1891248"/>
              <a:gd name="connsiteX4" fmla="*/ 1417928 w 1435854"/>
              <a:gd name="connsiteY4" fmla="*/ 1812894 h 1891248"/>
              <a:gd name="connsiteX5" fmla="*/ 1375709 w 1435854"/>
              <a:gd name="connsiteY5" fmla="*/ 948852 h 1891248"/>
              <a:gd name="connsiteX6" fmla="*/ 1402449 w 1435854"/>
              <a:gd name="connsiteY6" fmla="*/ 69522 h 1891248"/>
              <a:gd name="connsiteX7" fmla="*/ 221605 w 1435854"/>
              <a:gd name="connsiteY7" fmla="*/ 47778 h 1891248"/>
              <a:gd name="connsiteX8" fmla="*/ 126587 w 1435854"/>
              <a:gd name="connsiteY8" fmla="*/ 353278 h 1891248"/>
              <a:gd name="connsiteX0" fmla="*/ 35803 w 1453152"/>
              <a:gd name="connsiteY0" fmla="*/ 439993 h 1896181"/>
              <a:gd name="connsiteX1" fmla="*/ 18740 w 1453152"/>
              <a:gd name="connsiteY1" fmla="*/ 1122579 h 1896181"/>
              <a:gd name="connsiteX2" fmla="*/ 232695 w 1453152"/>
              <a:gd name="connsiteY2" fmla="*/ 1559284 h 1896181"/>
              <a:gd name="connsiteX3" fmla="*/ 1051561 w 1453152"/>
              <a:gd name="connsiteY3" fmla="*/ 1826628 h 1896181"/>
              <a:gd name="connsiteX4" fmla="*/ 1435226 w 1453152"/>
              <a:gd name="connsiteY4" fmla="*/ 1817827 h 1896181"/>
              <a:gd name="connsiteX5" fmla="*/ 1393007 w 1453152"/>
              <a:gd name="connsiteY5" fmla="*/ 953785 h 1896181"/>
              <a:gd name="connsiteX6" fmla="*/ 1419747 w 1453152"/>
              <a:gd name="connsiteY6" fmla="*/ 74455 h 1896181"/>
              <a:gd name="connsiteX7" fmla="*/ 238903 w 1453152"/>
              <a:gd name="connsiteY7" fmla="*/ 52711 h 1896181"/>
              <a:gd name="connsiteX8" fmla="*/ 35803 w 1453152"/>
              <a:gd name="connsiteY8" fmla="*/ 439993 h 1896181"/>
              <a:gd name="connsiteX0" fmla="*/ 35803 w 1447873"/>
              <a:gd name="connsiteY0" fmla="*/ 439993 h 1952840"/>
              <a:gd name="connsiteX1" fmla="*/ 18740 w 1447873"/>
              <a:gd name="connsiteY1" fmla="*/ 1122579 h 1952840"/>
              <a:gd name="connsiteX2" fmla="*/ 232695 w 1447873"/>
              <a:gd name="connsiteY2" fmla="*/ 1559284 h 1952840"/>
              <a:gd name="connsiteX3" fmla="*/ 1130848 w 1447873"/>
              <a:gd name="connsiteY3" fmla="*/ 1925181 h 1952840"/>
              <a:gd name="connsiteX4" fmla="*/ 1435226 w 1447873"/>
              <a:gd name="connsiteY4" fmla="*/ 1817827 h 1952840"/>
              <a:gd name="connsiteX5" fmla="*/ 1393007 w 1447873"/>
              <a:gd name="connsiteY5" fmla="*/ 953785 h 1952840"/>
              <a:gd name="connsiteX6" fmla="*/ 1419747 w 1447873"/>
              <a:gd name="connsiteY6" fmla="*/ 74455 h 1952840"/>
              <a:gd name="connsiteX7" fmla="*/ 238903 w 1447873"/>
              <a:gd name="connsiteY7" fmla="*/ 52711 h 1952840"/>
              <a:gd name="connsiteX8" fmla="*/ 35803 w 1447873"/>
              <a:gd name="connsiteY8" fmla="*/ 439993 h 1952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47873" h="1952840">
                <a:moveTo>
                  <a:pt x="35803" y="439993"/>
                </a:moveTo>
                <a:cubicBezTo>
                  <a:pt x="-891" y="618304"/>
                  <a:pt x="-14075" y="936031"/>
                  <a:pt x="18740" y="1122579"/>
                </a:cubicBezTo>
                <a:cubicBezTo>
                  <a:pt x="51555" y="1309127"/>
                  <a:pt x="47344" y="1425517"/>
                  <a:pt x="232695" y="1559284"/>
                </a:cubicBezTo>
                <a:cubicBezTo>
                  <a:pt x="418046" y="1693051"/>
                  <a:pt x="930426" y="1882091"/>
                  <a:pt x="1130848" y="1925181"/>
                </a:cubicBezTo>
                <a:cubicBezTo>
                  <a:pt x="1331270" y="1968271"/>
                  <a:pt x="1391533" y="1979726"/>
                  <a:pt x="1435226" y="1817827"/>
                </a:cubicBezTo>
                <a:cubicBezTo>
                  <a:pt x="1478919" y="1655928"/>
                  <a:pt x="1395587" y="1244347"/>
                  <a:pt x="1393007" y="953785"/>
                </a:cubicBezTo>
                <a:cubicBezTo>
                  <a:pt x="1390427" y="663223"/>
                  <a:pt x="1458740" y="183063"/>
                  <a:pt x="1419747" y="74455"/>
                </a:cubicBezTo>
                <a:cubicBezTo>
                  <a:pt x="1380754" y="-34153"/>
                  <a:pt x="469560" y="-8212"/>
                  <a:pt x="238903" y="52711"/>
                </a:cubicBezTo>
                <a:cubicBezTo>
                  <a:pt x="8246" y="113634"/>
                  <a:pt x="72497" y="261682"/>
                  <a:pt x="35803" y="439993"/>
                </a:cubicBezTo>
                <a:close/>
              </a:path>
            </a:pathLst>
          </a:custGeom>
          <a:gradFill flip="none" rotWithShape="1">
            <a:gsLst>
              <a:gs pos="0">
                <a:srgbClr val="9CDFF9"/>
              </a:gs>
              <a:gs pos="100000">
                <a:schemeClr val="bg1"/>
              </a:gs>
              <a:gs pos="59000">
                <a:schemeClr val="accent5">
                  <a:lumMod val="20000"/>
                  <a:lumOff val="80000"/>
                </a:schemeClr>
              </a:gs>
            </a:gsLst>
            <a:lin ang="0" scaled="1"/>
            <a:tileRect/>
          </a:gra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374" name="Group 373">
            <a:extLst>
              <a:ext uri="{FF2B5EF4-FFF2-40B4-BE49-F238E27FC236}">
                <a16:creationId xmlns:a16="http://schemas.microsoft.com/office/drawing/2014/main" id="{96BCCD85-1D07-EF4E-A878-EC23CD23096A}"/>
              </a:ext>
            </a:extLst>
          </p:cNvPr>
          <p:cNvGrpSpPr/>
          <p:nvPr/>
        </p:nvGrpSpPr>
        <p:grpSpPr>
          <a:xfrm>
            <a:off x="10837700" y="3928050"/>
            <a:ext cx="687393" cy="721548"/>
            <a:chOff x="5203089" y="1751190"/>
            <a:chExt cx="858331" cy="662414"/>
          </a:xfrm>
        </p:grpSpPr>
        <p:sp>
          <p:nvSpPr>
            <p:cNvPr id="382" name="Freeform 381">
              <a:extLst>
                <a:ext uri="{FF2B5EF4-FFF2-40B4-BE49-F238E27FC236}">
                  <a16:creationId xmlns:a16="http://schemas.microsoft.com/office/drawing/2014/main" id="{D6FAD5AB-6E93-5E47-BE32-4993FD767B8F}"/>
                </a:ext>
              </a:extLst>
            </p:cNvPr>
            <p:cNvSpPr/>
            <p:nvPr/>
          </p:nvSpPr>
          <p:spPr>
            <a:xfrm>
              <a:off x="5536769" y="1751190"/>
              <a:ext cx="524651" cy="662124"/>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 name="connsiteX0" fmla="*/ 3618 w 651290"/>
                <a:gd name="connsiteY0" fmla="*/ 593378 h 593378"/>
                <a:gd name="connsiteX1" fmla="*/ 0 w 651290"/>
                <a:gd name="connsiteY1" fmla="*/ 242416 h 593378"/>
                <a:gd name="connsiteX2" fmla="*/ 423338 w 651290"/>
                <a:gd name="connsiteY2" fmla="*/ 101308 h 593378"/>
                <a:gd name="connsiteX3" fmla="*/ 647672 w 651290"/>
                <a:gd name="connsiteY3" fmla="*/ 0 h 593378"/>
                <a:gd name="connsiteX4" fmla="*/ 651290 w 651290"/>
                <a:gd name="connsiteY4" fmla="*/ 593378 h 593378"/>
                <a:gd name="connsiteX5" fmla="*/ 3618 w 651290"/>
                <a:gd name="connsiteY5" fmla="*/ 593378 h 593378"/>
                <a:gd name="connsiteX0" fmla="*/ 3618 w 651290"/>
                <a:gd name="connsiteY0" fmla="*/ 662124 h 662124"/>
                <a:gd name="connsiteX1" fmla="*/ 0 w 651290"/>
                <a:gd name="connsiteY1" fmla="*/ 311162 h 662124"/>
                <a:gd name="connsiteX2" fmla="*/ 376300 w 651290"/>
                <a:gd name="connsiteY2" fmla="*/ 0 h 662124"/>
                <a:gd name="connsiteX3" fmla="*/ 647672 w 651290"/>
                <a:gd name="connsiteY3" fmla="*/ 68746 h 662124"/>
                <a:gd name="connsiteX4" fmla="*/ 651290 w 651290"/>
                <a:gd name="connsiteY4" fmla="*/ 662124 h 662124"/>
                <a:gd name="connsiteX5" fmla="*/ 3618 w 651290"/>
                <a:gd name="connsiteY5" fmla="*/ 662124 h 662124"/>
                <a:gd name="connsiteX0" fmla="*/ 0 w 647672"/>
                <a:gd name="connsiteY0" fmla="*/ 662124 h 662124"/>
                <a:gd name="connsiteX1" fmla="*/ 123021 w 647672"/>
                <a:gd name="connsiteY1" fmla="*/ 83217 h 662124"/>
                <a:gd name="connsiteX2" fmla="*/ 372682 w 647672"/>
                <a:gd name="connsiteY2" fmla="*/ 0 h 662124"/>
                <a:gd name="connsiteX3" fmla="*/ 644054 w 647672"/>
                <a:gd name="connsiteY3" fmla="*/ 68746 h 662124"/>
                <a:gd name="connsiteX4" fmla="*/ 647672 w 647672"/>
                <a:gd name="connsiteY4" fmla="*/ 662124 h 662124"/>
                <a:gd name="connsiteX5" fmla="*/ 0 w 647672"/>
                <a:gd name="connsiteY5" fmla="*/ 662124 h 662124"/>
                <a:gd name="connsiteX0" fmla="*/ 7238 w 524651"/>
                <a:gd name="connsiteY0" fmla="*/ 669360 h 669360"/>
                <a:gd name="connsiteX1" fmla="*/ 0 w 524651"/>
                <a:gd name="connsiteY1" fmla="*/ 83217 h 669360"/>
                <a:gd name="connsiteX2" fmla="*/ 249661 w 524651"/>
                <a:gd name="connsiteY2" fmla="*/ 0 h 669360"/>
                <a:gd name="connsiteX3" fmla="*/ 521033 w 524651"/>
                <a:gd name="connsiteY3" fmla="*/ 68746 h 669360"/>
                <a:gd name="connsiteX4" fmla="*/ 524651 w 524651"/>
                <a:gd name="connsiteY4" fmla="*/ 662124 h 669360"/>
                <a:gd name="connsiteX5" fmla="*/ 7238 w 524651"/>
                <a:gd name="connsiteY5" fmla="*/ 669360 h 669360"/>
                <a:gd name="connsiteX0" fmla="*/ 438 w 528706"/>
                <a:gd name="connsiteY0" fmla="*/ 665742 h 665742"/>
                <a:gd name="connsiteX1" fmla="*/ 4055 w 528706"/>
                <a:gd name="connsiteY1" fmla="*/ 83217 h 665742"/>
                <a:gd name="connsiteX2" fmla="*/ 253716 w 528706"/>
                <a:gd name="connsiteY2" fmla="*/ 0 h 665742"/>
                <a:gd name="connsiteX3" fmla="*/ 525088 w 528706"/>
                <a:gd name="connsiteY3" fmla="*/ 68746 h 665742"/>
                <a:gd name="connsiteX4" fmla="*/ 528706 w 528706"/>
                <a:gd name="connsiteY4" fmla="*/ 662124 h 665742"/>
                <a:gd name="connsiteX5" fmla="*/ 438 w 528706"/>
                <a:gd name="connsiteY5" fmla="*/ 665742 h 665742"/>
                <a:gd name="connsiteX0" fmla="*/ 155 w 546514"/>
                <a:gd name="connsiteY0" fmla="*/ 662124 h 662124"/>
                <a:gd name="connsiteX1" fmla="*/ 21863 w 546514"/>
                <a:gd name="connsiteY1" fmla="*/ 83217 h 662124"/>
                <a:gd name="connsiteX2" fmla="*/ 271524 w 546514"/>
                <a:gd name="connsiteY2" fmla="*/ 0 h 662124"/>
                <a:gd name="connsiteX3" fmla="*/ 542896 w 546514"/>
                <a:gd name="connsiteY3" fmla="*/ 68746 h 662124"/>
                <a:gd name="connsiteX4" fmla="*/ 546514 w 546514"/>
                <a:gd name="connsiteY4" fmla="*/ 662124 h 662124"/>
                <a:gd name="connsiteX5" fmla="*/ 155 w 546514"/>
                <a:gd name="connsiteY5" fmla="*/ 662124 h 662124"/>
                <a:gd name="connsiteX0" fmla="*/ 10856 w 524651"/>
                <a:gd name="connsiteY0" fmla="*/ 658506 h 662124"/>
                <a:gd name="connsiteX1" fmla="*/ 0 w 524651"/>
                <a:gd name="connsiteY1" fmla="*/ 83217 h 662124"/>
                <a:gd name="connsiteX2" fmla="*/ 249661 w 524651"/>
                <a:gd name="connsiteY2" fmla="*/ 0 h 662124"/>
                <a:gd name="connsiteX3" fmla="*/ 521033 w 524651"/>
                <a:gd name="connsiteY3" fmla="*/ 68746 h 662124"/>
                <a:gd name="connsiteX4" fmla="*/ 524651 w 524651"/>
                <a:gd name="connsiteY4" fmla="*/ 662124 h 662124"/>
                <a:gd name="connsiteX5" fmla="*/ 10856 w 524651"/>
                <a:gd name="connsiteY5" fmla="*/ 658506 h 662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651" h="662124">
                  <a:moveTo>
                    <a:pt x="10856" y="658506"/>
                  </a:moveTo>
                  <a:cubicBezTo>
                    <a:pt x="8443" y="463125"/>
                    <a:pt x="2413" y="278598"/>
                    <a:pt x="0" y="83217"/>
                  </a:cubicBezTo>
                  <a:lnTo>
                    <a:pt x="249661" y="0"/>
                  </a:lnTo>
                  <a:lnTo>
                    <a:pt x="521033" y="68746"/>
                  </a:lnTo>
                  <a:lnTo>
                    <a:pt x="524651" y="662124"/>
                  </a:lnTo>
                  <a:lnTo>
                    <a:pt x="10856" y="658506"/>
                  </a:lnTo>
                  <a:close/>
                </a:path>
              </a:pathLst>
            </a:custGeom>
            <a:solidFill>
              <a:srgbClr val="E0EBF1"/>
            </a:solidFill>
            <a:ln w="12700">
              <a:solidFill>
                <a:srgbClr val="0000A8"/>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83" name="Freeform 382">
              <a:extLst>
                <a:ext uri="{FF2B5EF4-FFF2-40B4-BE49-F238E27FC236}">
                  <a16:creationId xmlns:a16="http://schemas.microsoft.com/office/drawing/2014/main" id="{2A115C8B-7EC0-084D-A3CF-7AEF0487F301}"/>
                </a:ext>
              </a:extLst>
            </p:cNvPr>
            <p:cNvSpPr/>
            <p:nvPr/>
          </p:nvSpPr>
          <p:spPr>
            <a:xfrm>
              <a:off x="5203089" y="1921244"/>
              <a:ext cx="651290" cy="492070"/>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1290" h="492070">
                  <a:moveTo>
                    <a:pt x="3618" y="492070"/>
                  </a:moveTo>
                  <a:lnTo>
                    <a:pt x="0" y="141108"/>
                  </a:lnTo>
                  <a:lnTo>
                    <a:pt x="423338" y="0"/>
                  </a:lnTo>
                  <a:lnTo>
                    <a:pt x="647672" y="57891"/>
                  </a:lnTo>
                  <a:lnTo>
                    <a:pt x="651290" y="492070"/>
                  </a:lnTo>
                  <a:lnTo>
                    <a:pt x="3618" y="492070"/>
                  </a:lnTo>
                  <a:close/>
                </a:path>
              </a:pathLst>
            </a:custGeom>
            <a:solidFill>
              <a:srgbClr val="E0EBF1"/>
            </a:solidFill>
            <a:ln w="12700">
              <a:solidFill>
                <a:srgbClr val="0000A3"/>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cxnSp>
          <p:nvCxnSpPr>
            <p:cNvPr id="384" name="Straight Connector 383">
              <a:extLst>
                <a:ext uri="{FF2B5EF4-FFF2-40B4-BE49-F238E27FC236}">
                  <a16:creationId xmlns:a16="http://schemas.microsoft.com/office/drawing/2014/main" id="{16F8043F-8502-904C-9632-B3658D71B8BE}"/>
                </a:ext>
              </a:extLst>
            </p:cNvPr>
            <p:cNvCxnSpPr/>
            <p:nvPr/>
          </p:nvCxnSpPr>
          <p:spPr>
            <a:xfrm flipV="1">
              <a:off x="5270526" y="2029553"/>
              <a:ext cx="295249" cy="73468"/>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385" name="Straight Connector 384">
              <a:extLst>
                <a:ext uri="{FF2B5EF4-FFF2-40B4-BE49-F238E27FC236}">
                  <a16:creationId xmlns:a16="http://schemas.microsoft.com/office/drawing/2014/main" id="{B4B3A6DE-2E70-F74C-8CA1-13247C912682}"/>
                </a:ext>
              </a:extLst>
            </p:cNvPr>
            <p:cNvCxnSpPr/>
            <p:nvPr/>
          </p:nvCxnSpPr>
          <p:spPr>
            <a:xfrm flipV="1">
              <a:off x="5275406" y="2261710"/>
              <a:ext cx="290369" cy="1675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386" name="Straight Connector 385">
              <a:extLst>
                <a:ext uri="{FF2B5EF4-FFF2-40B4-BE49-F238E27FC236}">
                  <a16:creationId xmlns:a16="http://schemas.microsoft.com/office/drawing/2014/main" id="{4B9DB078-BD58-F64A-B873-E1187205EB94}"/>
                </a:ext>
              </a:extLst>
            </p:cNvPr>
            <p:cNvCxnSpPr/>
            <p:nvPr/>
          </p:nvCxnSpPr>
          <p:spPr>
            <a:xfrm flipV="1">
              <a:off x="5275406" y="2151772"/>
              <a:ext cx="290369" cy="4840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387" name="Straight Connector 386">
              <a:extLst>
                <a:ext uri="{FF2B5EF4-FFF2-40B4-BE49-F238E27FC236}">
                  <a16:creationId xmlns:a16="http://schemas.microsoft.com/office/drawing/2014/main" id="{D321DD82-9D22-0B49-ADF9-8BE310E97E71}"/>
                </a:ext>
              </a:extLst>
            </p:cNvPr>
            <p:cNvCxnSpPr/>
            <p:nvPr/>
          </p:nvCxnSpPr>
          <p:spPr>
            <a:xfrm>
              <a:off x="5270094" y="2354086"/>
              <a:ext cx="295681" cy="0"/>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388" name="Straight Connector 387">
              <a:extLst>
                <a:ext uri="{FF2B5EF4-FFF2-40B4-BE49-F238E27FC236}">
                  <a16:creationId xmlns:a16="http://schemas.microsoft.com/office/drawing/2014/main" id="{18A2FB0C-53B9-5248-AA65-9BA9B429FC4C}"/>
                </a:ext>
              </a:extLst>
            </p:cNvPr>
            <p:cNvCxnSpPr/>
            <p:nvPr/>
          </p:nvCxnSpPr>
          <p:spPr>
            <a:xfrm flipV="1">
              <a:off x="5950242" y="1866900"/>
              <a:ext cx="0" cy="465273"/>
            </a:xfrm>
            <a:prstGeom prst="line">
              <a:avLst/>
            </a:prstGeom>
            <a:ln w="44450">
              <a:solidFill>
                <a:schemeClr val="bg1"/>
              </a:solidFill>
              <a:prstDash val="sysDash"/>
            </a:ln>
            <a:effectLst/>
          </p:spPr>
          <p:style>
            <a:lnRef idx="2">
              <a:schemeClr val="accent1"/>
            </a:lnRef>
            <a:fillRef idx="0">
              <a:schemeClr val="accent1"/>
            </a:fillRef>
            <a:effectRef idx="1">
              <a:schemeClr val="accent1"/>
            </a:effectRef>
            <a:fontRef idx="minor">
              <a:schemeClr val="tx1"/>
            </a:fontRef>
          </p:style>
        </p:cxnSp>
        <p:cxnSp>
          <p:nvCxnSpPr>
            <p:cNvPr id="389" name="Straight Connector 388">
              <a:extLst>
                <a:ext uri="{FF2B5EF4-FFF2-40B4-BE49-F238E27FC236}">
                  <a16:creationId xmlns:a16="http://schemas.microsoft.com/office/drawing/2014/main" id="{44FBB965-69F3-F546-AE9F-4AD14078F37E}"/>
                </a:ext>
              </a:extLst>
            </p:cNvPr>
            <p:cNvCxnSpPr/>
            <p:nvPr/>
          </p:nvCxnSpPr>
          <p:spPr>
            <a:xfrm>
              <a:off x="5628589" y="1936750"/>
              <a:ext cx="0" cy="476854"/>
            </a:xfrm>
            <a:prstGeom prst="line">
              <a:avLst/>
            </a:prstGeom>
            <a:ln w="15875">
              <a:solidFill>
                <a:srgbClr val="0000A8"/>
              </a:solidFill>
            </a:ln>
            <a:effectLst/>
          </p:spPr>
          <p:style>
            <a:lnRef idx="2">
              <a:schemeClr val="accent1"/>
            </a:lnRef>
            <a:fillRef idx="0">
              <a:schemeClr val="accent1"/>
            </a:fillRef>
            <a:effectRef idx="1">
              <a:schemeClr val="accent1"/>
            </a:effectRef>
            <a:fontRef idx="minor">
              <a:schemeClr val="tx1"/>
            </a:fontRef>
          </p:style>
        </p:cxnSp>
      </p:grpSp>
      <p:grpSp>
        <p:nvGrpSpPr>
          <p:cNvPr id="391" name="Group 390">
            <a:extLst>
              <a:ext uri="{FF2B5EF4-FFF2-40B4-BE49-F238E27FC236}">
                <a16:creationId xmlns:a16="http://schemas.microsoft.com/office/drawing/2014/main" id="{BDA3EF41-5873-7D4B-8A04-F8D62DFD2DB6}"/>
              </a:ext>
            </a:extLst>
          </p:cNvPr>
          <p:cNvGrpSpPr/>
          <p:nvPr/>
        </p:nvGrpSpPr>
        <p:grpSpPr>
          <a:xfrm>
            <a:off x="10771171" y="3194171"/>
            <a:ext cx="594613" cy="648336"/>
            <a:chOff x="5203089" y="1751190"/>
            <a:chExt cx="858331" cy="662414"/>
          </a:xfrm>
        </p:grpSpPr>
        <p:sp>
          <p:nvSpPr>
            <p:cNvPr id="399" name="Freeform 398">
              <a:extLst>
                <a:ext uri="{FF2B5EF4-FFF2-40B4-BE49-F238E27FC236}">
                  <a16:creationId xmlns:a16="http://schemas.microsoft.com/office/drawing/2014/main" id="{325473B9-6F55-684D-B22D-FF70325540CE}"/>
                </a:ext>
              </a:extLst>
            </p:cNvPr>
            <p:cNvSpPr/>
            <p:nvPr/>
          </p:nvSpPr>
          <p:spPr>
            <a:xfrm>
              <a:off x="5536769" y="1751190"/>
              <a:ext cx="524651" cy="662124"/>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 name="connsiteX0" fmla="*/ 3618 w 651290"/>
                <a:gd name="connsiteY0" fmla="*/ 593378 h 593378"/>
                <a:gd name="connsiteX1" fmla="*/ 0 w 651290"/>
                <a:gd name="connsiteY1" fmla="*/ 242416 h 593378"/>
                <a:gd name="connsiteX2" fmla="*/ 423338 w 651290"/>
                <a:gd name="connsiteY2" fmla="*/ 101308 h 593378"/>
                <a:gd name="connsiteX3" fmla="*/ 647672 w 651290"/>
                <a:gd name="connsiteY3" fmla="*/ 0 h 593378"/>
                <a:gd name="connsiteX4" fmla="*/ 651290 w 651290"/>
                <a:gd name="connsiteY4" fmla="*/ 593378 h 593378"/>
                <a:gd name="connsiteX5" fmla="*/ 3618 w 651290"/>
                <a:gd name="connsiteY5" fmla="*/ 593378 h 593378"/>
                <a:gd name="connsiteX0" fmla="*/ 3618 w 651290"/>
                <a:gd name="connsiteY0" fmla="*/ 662124 h 662124"/>
                <a:gd name="connsiteX1" fmla="*/ 0 w 651290"/>
                <a:gd name="connsiteY1" fmla="*/ 311162 h 662124"/>
                <a:gd name="connsiteX2" fmla="*/ 376300 w 651290"/>
                <a:gd name="connsiteY2" fmla="*/ 0 h 662124"/>
                <a:gd name="connsiteX3" fmla="*/ 647672 w 651290"/>
                <a:gd name="connsiteY3" fmla="*/ 68746 h 662124"/>
                <a:gd name="connsiteX4" fmla="*/ 651290 w 651290"/>
                <a:gd name="connsiteY4" fmla="*/ 662124 h 662124"/>
                <a:gd name="connsiteX5" fmla="*/ 3618 w 651290"/>
                <a:gd name="connsiteY5" fmla="*/ 662124 h 662124"/>
                <a:gd name="connsiteX0" fmla="*/ 0 w 647672"/>
                <a:gd name="connsiteY0" fmla="*/ 662124 h 662124"/>
                <a:gd name="connsiteX1" fmla="*/ 123021 w 647672"/>
                <a:gd name="connsiteY1" fmla="*/ 83217 h 662124"/>
                <a:gd name="connsiteX2" fmla="*/ 372682 w 647672"/>
                <a:gd name="connsiteY2" fmla="*/ 0 h 662124"/>
                <a:gd name="connsiteX3" fmla="*/ 644054 w 647672"/>
                <a:gd name="connsiteY3" fmla="*/ 68746 h 662124"/>
                <a:gd name="connsiteX4" fmla="*/ 647672 w 647672"/>
                <a:gd name="connsiteY4" fmla="*/ 662124 h 662124"/>
                <a:gd name="connsiteX5" fmla="*/ 0 w 647672"/>
                <a:gd name="connsiteY5" fmla="*/ 662124 h 662124"/>
                <a:gd name="connsiteX0" fmla="*/ 7238 w 524651"/>
                <a:gd name="connsiteY0" fmla="*/ 669360 h 669360"/>
                <a:gd name="connsiteX1" fmla="*/ 0 w 524651"/>
                <a:gd name="connsiteY1" fmla="*/ 83217 h 669360"/>
                <a:gd name="connsiteX2" fmla="*/ 249661 w 524651"/>
                <a:gd name="connsiteY2" fmla="*/ 0 h 669360"/>
                <a:gd name="connsiteX3" fmla="*/ 521033 w 524651"/>
                <a:gd name="connsiteY3" fmla="*/ 68746 h 669360"/>
                <a:gd name="connsiteX4" fmla="*/ 524651 w 524651"/>
                <a:gd name="connsiteY4" fmla="*/ 662124 h 669360"/>
                <a:gd name="connsiteX5" fmla="*/ 7238 w 524651"/>
                <a:gd name="connsiteY5" fmla="*/ 669360 h 669360"/>
                <a:gd name="connsiteX0" fmla="*/ 438 w 528706"/>
                <a:gd name="connsiteY0" fmla="*/ 665742 h 665742"/>
                <a:gd name="connsiteX1" fmla="*/ 4055 w 528706"/>
                <a:gd name="connsiteY1" fmla="*/ 83217 h 665742"/>
                <a:gd name="connsiteX2" fmla="*/ 253716 w 528706"/>
                <a:gd name="connsiteY2" fmla="*/ 0 h 665742"/>
                <a:gd name="connsiteX3" fmla="*/ 525088 w 528706"/>
                <a:gd name="connsiteY3" fmla="*/ 68746 h 665742"/>
                <a:gd name="connsiteX4" fmla="*/ 528706 w 528706"/>
                <a:gd name="connsiteY4" fmla="*/ 662124 h 665742"/>
                <a:gd name="connsiteX5" fmla="*/ 438 w 528706"/>
                <a:gd name="connsiteY5" fmla="*/ 665742 h 665742"/>
                <a:gd name="connsiteX0" fmla="*/ 155 w 546514"/>
                <a:gd name="connsiteY0" fmla="*/ 662124 h 662124"/>
                <a:gd name="connsiteX1" fmla="*/ 21863 w 546514"/>
                <a:gd name="connsiteY1" fmla="*/ 83217 h 662124"/>
                <a:gd name="connsiteX2" fmla="*/ 271524 w 546514"/>
                <a:gd name="connsiteY2" fmla="*/ 0 h 662124"/>
                <a:gd name="connsiteX3" fmla="*/ 542896 w 546514"/>
                <a:gd name="connsiteY3" fmla="*/ 68746 h 662124"/>
                <a:gd name="connsiteX4" fmla="*/ 546514 w 546514"/>
                <a:gd name="connsiteY4" fmla="*/ 662124 h 662124"/>
                <a:gd name="connsiteX5" fmla="*/ 155 w 546514"/>
                <a:gd name="connsiteY5" fmla="*/ 662124 h 662124"/>
                <a:gd name="connsiteX0" fmla="*/ 10856 w 524651"/>
                <a:gd name="connsiteY0" fmla="*/ 658506 h 662124"/>
                <a:gd name="connsiteX1" fmla="*/ 0 w 524651"/>
                <a:gd name="connsiteY1" fmla="*/ 83217 h 662124"/>
                <a:gd name="connsiteX2" fmla="*/ 249661 w 524651"/>
                <a:gd name="connsiteY2" fmla="*/ 0 h 662124"/>
                <a:gd name="connsiteX3" fmla="*/ 521033 w 524651"/>
                <a:gd name="connsiteY3" fmla="*/ 68746 h 662124"/>
                <a:gd name="connsiteX4" fmla="*/ 524651 w 524651"/>
                <a:gd name="connsiteY4" fmla="*/ 662124 h 662124"/>
                <a:gd name="connsiteX5" fmla="*/ 10856 w 524651"/>
                <a:gd name="connsiteY5" fmla="*/ 658506 h 662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651" h="662124">
                  <a:moveTo>
                    <a:pt x="10856" y="658506"/>
                  </a:moveTo>
                  <a:cubicBezTo>
                    <a:pt x="8443" y="463125"/>
                    <a:pt x="2413" y="278598"/>
                    <a:pt x="0" y="83217"/>
                  </a:cubicBezTo>
                  <a:lnTo>
                    <a:pt x="249661" y="0"/>
                  </a:lnTo>
                  <a:lnTo>
                    <a:pt x="521033" y="68746"/>
                  </a:lnTo>
                  <a:lnTo>
                    <a:pt x="524651" y="662124"/>
                  </a:lnTo>
                  <a:lnTo>
                    <a:pt x="10856" y="658506"/>
                  </a:lnTo>
                  <a:close/>
                </a:path>
              </a:pathLst>
            </a:custGeom>
            <a:solidFill>
              <a:srgbClr val="E0EBF1"/>
            </a:solidFill>
            <a:ln w="12700">
              <a:solidFill>
                <a:srgbClr val="0000A8"/>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00" name="Freeform 399">
              <a:extLst>
                <a:ext uri="{FF2B5EF4-FFF2-40B4-BE49-F238E27FC236}">
                  <a16:creationId xmlns:a16="http://schemas.microsoft.com/office/drawing/2014/main" id="{06CE85F7-18B2-3947-975F-CEA32EE2FBA7}"/>
                </a:ext>
              </a:extLst>
            </p:cNvPr>
            <p:cNvSpPr/>
            <p:nvPr/>
          </p:nvSpPr>
          <p:spPr>
            <a:xfrm>
              <a:off x="5203089" y="1921244"/>
              <a:ext cx="651290" cy="492070"/>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1290" h="492070">
                  <a:moveTo>
                    <a:pt x="3618" y="492070"/>
                  </a:moveTo>
                  <a:lnTo>
                    <a:pt x="0" y="141108"/>
                  </a:lnTo>
                  <a:lnTo>
                    <a:pt x="423338" y="0"/>
                  </a:lnTo>
                  <a:lnTo>
                    <a:pt x="647672" y="57891"/>
                  </a:lnTo>
                  <a:lnTo>
                    <a:pt x="651290" y="492070"/>
                  </a:lnTo>
                  <a:lnTo>
                    <a:pt x="3618" y="492070"/>
                  </a:lnTo>
                  <a:close/>
                </a:path>
              </a:pathLst>
            </a:custGeom>
            <a:solidFill>
              <a:srgbClr val="E0EBF1"/>
            </a:solidFill>
            <a:ln w="12700">
              <a:solidFill>
                <a:srgbClr val="0000A3"/>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cxnSp>
          <p:nvCxnSpPr>
            <p:cNvPr id="401" name="Straight Connector 400">
              <a:extLst>
                <a:ext uri="{FF2B5EF4-FFF2-40B4-BE49-F238E27FC236}">
                  <a16:creationId xmlns:a16="http://schemas.microsoft.com/office/drawing/2014/main" id="{F3F3D0FA-374D-9147-8047-2B7B3AAF05DF}"/>
                </a:ext>
              </a:extLst>
            </p:cNvPr>
            <p:cNvCxnSpPr/>
            <p:nvPr/>
          </p:nvCxnSpPr>
          <p:spPr>
            <a:xfrm flipV="1">
              <a:off x="5270526" y="2029553"/>
              <a:ext cx="295249" cy="73468"/>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402" name="Straight Connector 401">
              <a:extLst>
                <a:ext uri="{FF2B5EF4-FFF2-40B4-BE49-F238E27FC236}">
                  <a16:creationId xmlns:a16="http://schemas.microsoft.com/office/drawing/2014/main" id="{AFF00F79-7128-E243-BBD5-A97200EABABC}"/>
                </a:ext>
              </a:extLst>
            </p:cNvPr>
            <p:cNvCxnSpPr/>
            <p:nvPr/>
          </p:nvCxnSpPr>
          <p:spPr>
            <a:xfrm flipV="1">
              <a:off x="5275406" y="2261710"/>
              <a:ext cx="290369" cy="1675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403" name="Straight Connector 402">
              <a:extLst>
                <a:ext uri="{FF2B5EF4-FFF2-40B4-BE49-F238E27FC236}">
                  <a16:creationId xmlns:a16="http://schemas.microsoft.com/office/drawing/2014/main" id="{729D9C8D-B396-A049-9B7A-BE878812629D}"/>
                </a:ext>
              </a:extLst>
            </p:cNvPr>
            <p:cNvCxnSpPr/>
            <p:nvPr/>
          </p:nvCxnSpPr>
          <p:spPr>
            <a:xfrm flipV="1">
              <a:off x="5275406" y="2151772"/>
              <a:ext cx="290369" cy="4840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404" name="Straight Connector 403">
              <a:extLst>
                <a:ext uri="{FF2B5EF4-FFF2-40B4-BE49-F238E27FC236}">
                  <a16:creationId xmlns:a16="http://schemas.microsoft.com/office/drawing/2014/main" id="{4B32C41F-58E3-CC4F-9625-B6688BEB2140}"/>
                </a:ext>
              </a:extLst>
            </p:cNvPr>
            <p:cNvCxnSpPr/>
            <p:nvPr/>
          </p:nvCxnSpPr>
          <p:spPr>
            <a:xfrm>
              <a:off x="5270094" y="2354086"/>
              <a:ext cx="295681" cy="0"/>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405" name="Straight Connector 404">
              <a:extLst>
                <a:ext uri="{FF2B5EF4-FFF2-40B4-BE49-F238E27FC236}">
                  <a16:creationId xmlns:a16="http://schemas.microsoft.com/office/drawing/2014/main" id="{58933865-B1C6-3244-A0F5-136E4C6DD92E}"/>
                </a:ext>
              </a:extLst>
            </p:cNvPr>
            <p:cNvCxnSpPr/>
            <p:nvPr/>
          </p:nvCxnSpPr>
          <p:spPr>
            <a:xfrm flipV="1">
              <a:off x="5950242" y="1866900"/>
              <a:ext cx="0" cy="465273"/>
            </a:xfrm>
            <a:prstGeom prst="line">
              <a:avLst/>
            </a:prstGeom>
            <a:ln w="44450">
              <a:solidFill>
                <a:schemeClr val="bg1"/>
              </a:solidFill>
              <a:prstDash val="sysDash"/>
            </a:ln>
            <a:effectLst/>
          </p:spPr>
          <p:style>
            <a:lnRef idx="2">
              <a:schemeClr val="accent1"/>
            </a:lnRef>
            <a:fillRef idx="0">
              <a:schemeClr val="accent1"/>
            </a:fillRef>
            <a:effectRef idx="1">
              <a:schemeClr val="accent1"/>
            </a:effectRef>
            <a:fontRef idx="minor">
              <a:schemeClr val="tx1"/>
            </a:fontRef>
          </p:style>
        </p:cxnSp>
        <p:cxnSp>
          <p:nvCxnSpPr>
            <p:cNvPr id="406" name="Straight Connector 405">
              <a:extLst>
                <a:ext uri="{FF2B5EF4-FFF2-40B4-BE49-F238E27FC236}">
                  <a16:creationId xmlns:a16="http://schemas.microsoft.com/office/drawing/2014/main" id="{76C939A7-C3F0-5A45-B81D-4E775CF1C92C}"/>
                </a:ext>
              </a:extLst>
            </p:cNvPr>
            <p:cNvCxnSpPr/>
            <p:nvPr/>
          </p:nvCxnSpPr>
          <p:spPr>
            <a:xfrm>
              <a:off x="5628589" y="1936750"/>
              <a:ext cx="0" cy="476854"/>
            </a:xfrm>
            <a:prstGeom prst="line">
              <a:avLst/>
            </a:prstGeom>
            <a:ln w="15875">
              <a:solidFill>
                <a:srgbClr val="0000A8"/>
              </a:solidFill>
            </a:ln>
            <a:effectLst/>
          </p:spPr>
          <p:style>
            <a:lnRef idx="2">
              <a:schemeClr val="accent1"/>
            </a:lnRef>
            <a:fillRef idx="0">
              <a:schemeClr val="accent1"/>
            </a:fillRef>
            <a:effectRef idx="1">
              <a:schemeClr val="accent1"/>
            </a:effectRef>
            <a:fontRef idx="minor">
              <a:schemeClr val="tx1"/>
            </a:fontRef>
          </p:style>
        </p:cxnSp>
      </p:grpSp>
      <p:sp>
        <p:nvSpPr>
          <p:cNvPr id="562" name="Freeform 561">
            <a:extLst>
              <a:ext uri="{FF2B5EF4-FFF2-40B4-BE49-F238E27FC236}">
                <a16:creationId xmlns:a16="http://schemas.microsoft.com/office/drawing/2014/main" id="{BE088278-C41B-3E4A-87CE-FD65749FA13D}"/>
              </a:ext>
            </a:extLst>
          </p:cNvPr>
          <p:cNvSpPr/>
          <p:nvPr/>
        </p:nvSpPr>
        <p:spPr>
          <a:xfrm>
            <a:off x="9540813" y="1782042"/>
            <a:ext cx="1497864" cy="1386455"/>
          </a:xfrm>
          <a:custGeom>
            <a:avLst/>
            <a:gdLst>
              <a:gd name="connsiteX0" fmla="*/ 434989 w 1523031"/>
              <a:gd name="connsiteY0" fmla="*/ 253346 h 1763594"/>
              <a:gd name="connsiteX1" fmla="*/ 488 w 1523031"/>
              <a:gd name="connsiteY1" fmla="*/ 921706 h 1763594"/>
              <a:gd name="connsiteX2" fmla="*/ 368142 w 1523031"/>
              <a:gd name="connsiteY2" fmla="*/ 1489812 h 1763594"/>
              <a:gd name="connsiteX3" fmla="*/ 1187008 w 1523031"/>
              <a:gd name="connsiteY3" fmla="*/ 1757156 h 1763594"/>
              <a:gd name="connsiteX4" fmla="*/ 1521239 w 1523031"/>
              <a:gd name="connsiteY4" fmla="*/ 1239177 h 1763594"/>
              <a:gd name="connsiteX5" fmla="*/ 1320700 w 1523031"/>
              <a:gd name="connsiteY5" fmla="*/ 654362 h 1763594"/>
              <a:gd name="connsiteX6" fmla="*/ 1337412 w 1523031"/>
              <a:gd name="connsiteY6" fmla="*/ 136383 h 1763594"/>
              <a:gd name="connsiteX7" fmla="*/ 1086739 w 1523031"/>
              <a:gd name="connsiteY7" fmla="*/ 2711 h 1763594"/>
              <a:gd name="connsiteX8" fmla="*/ 434989 w 1523031"/>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1086739 w 1537226"/>
              <a:gd name="connsiteY7" fmla="*/ 2711 h 1763594"/>
              <a:gd name="connsiteX8" fmla="*/ 434989 w 1537226"/>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839572 w 1537226"/>
              <a:gd name="connsiteY7" fmla="*/ 2711 h 1763594"/>
              <a:gd name="connsiteX8" fmla="*/ 434989 w 1537226"/>
              <a:gd name="connsiteY8" fmla="*/ 253346 h 1763594"/>
              <a:gd name="connsiteX0" fmla="*/ 360357 w 1536743"/>
              <a:gd name="connsiteY0" fmla="*/ 534641 h 1782088"/>
              <a:gd name="connsiteX1" fmla="*/ 5 w 1536743"/>
              <a:gd name="connsiteY1" fmla="*/ 940200 h 1782088"/>
              <a:gd name="connsiteX2" fmla="*/ 367659 w 1536743"/>
              <a:gd name="connsiteY2" fmla="*/ 1508306 h 1782088"/>
              <a:gd name="connsiteX3" fmla="*/ 1186525 w 1536743"/>
              <a:gd name="connsiteY3" fmla="*/ 1775650 h 1782088"/>
              <a:gd name="connsiteX4" fmla="*/ 1520756 w 1536743"/>
              <a:gd name="connsiteY4" fmla="*/ 1257671 h 1782088"/>
              <a:gd name="connsiteX5" fmla="*/ 1468515 w 1536743"/>
              <a:gd name="connsiteY5" fmla="*/ 672856 h 1782088"/>
              <a:gd name="connsiteX6" fmla="*/ 1336929 w 1536743"/>
              <a:gd name="connsiteY6" fmla="*/ 154877 h 1782088"/>
              <a:gd name="connsiteX7" fmla="*/ 839089 w 1536743"/>
              <a:gd name="connsiteY7" fmla="*/ 21205 h 1782088"/>
              <a:gd name="connsiteX8" fmla="*/ 360357 w 1536743"/>
              <a:gd name="connsiteY8" fmla="*/ 534641 h 1782088"/>
              <a:gd name="connsiteX0" fmla="*/ 360355 w 1536741"/>
              <a:gd name="connsiteY0" fmla="*/ 534641 h 1782088"/>
              <a:gd name="connsiteX1" fmla="*/ 3 w 1536741"/>
              <a:gd name="connsiteY1" fmla="*/ 940200 h 1782088"/>
              <a:gd name="connsiteX2" fmla="*/ 367657 w 1536741"/>
              <a:gd name="connsiteY2" fmla="*/ 1508306 h 1782088"/>
              <a:gd name="connsiteX3" fmla="*/ 1186523 w 1536741"/>
              <a:gd name="connsiteY3" fmla="*/ 1775650 h 1782088"/>
              <a:gd name="connsiteX4" fmla="*/ 1520754 w 1536741"/>
              <a:gd name="connsiteY4" fmla="*/ 1257671 h 1782088"/>
              <a:gd name="connsiteX5" fmla="*/ 1468513 w 1536741"/>
              <a:gd name="connsiteY5" fmla="*/ 672856 h 1782088"/>
              <a:gd name="connsiteX6" fmla="*/ 1336927 w 1536741"/>
              <a:gd name="connsiteY6" fmla="*/ 154877 h 1782088"/>
              <a:gd name="connsiteX7" fmla="*/ 839087 w 1536741"/>
              <a:gd name="connsiteY7" fmla="*/ 21205 h 1782088"/>
              <a:gd name="connsiteX8" fmla="*/ 360355 w 1536741"/>
              <a:gd name="connsiteY8" fmla="*/ 534641 h 1782088"/>
              <a:gd name="connsiteX0" fmla="*/ 360355 w 1494463"/>
              <a:gd name="connsiteY0" fmla="*/ 534641 h 1775651"/>
              <a:gd name="connsiteX1" fmla="*/ 3 w 1494463"/>
              <a:gd name="connsiteY1" fmla="*/ 940200 h 1775651"/>
              <a:gd name="connsiteX2" fmla="*/ 367657 w 1494463"/>
              <a:gd name="connsiteY2" fmla="*/ 1508306 h 1775651"/>
              <a:gd name="connsiteX3" fmla="*/ 1186523 w 1494463"/>
              <a:gd name="connsiteY3" fmla="*/ 1775650 h 1775651"/>
              <a:gd name="connsiteX4" fmla="*/ 1467465 w 1494463"/>
              <a:gd name="connsiteY4" fmla="*/ 1510813 h 1775651"/>
              <a:gd name="connsiteX5" fmla="*/ 1468513 w 1494463"/>
              <a:gd name="connsiteY5" fmla="*/ 672856 h 1775651"/>
              <a:gd name="connsiteX6" fmla="*/ 1336927 w 1494463"/>
              <a:gd name="connsiteY6" fmla="*/ 154877 h 1775651"/>
              <a:gd name="connsiteX7" fmla="*/ 839087 w 1494463"/>
              <a:gd name="connsiteY7" fmla="*/ 21205 h 1775651"/>
              <a:gd name="connsiteX8" fmla="*/ 360355 w 1494463"/>
              <a:gd name="connsiteY8" fmla="*/ 534641 h 1775651"/>
              <a:gd name="connsiteX0" fmla="*/ 360355 w 1491064"/>
              <a:gd name="connsiteY0" fmla="*/ 552327 h 1793337"/>
              <a:gd name="connsiteX1" fmla="*/ 3 w 1491064"/>
              <a:gd name="connsiteY1" fmla="*/ 957886 h 1793337"/>
              <a:gd name="connsiteX2" fmla="*/ 367657 w 1491064"/>
              <a:gd name="connsiteY2" fmla="*/ 1525992 h 1793337"/>
              <a:gd name="connsiteX3" fmla="*/ 1186523 w 1491064"/>
              <a:gd name="connsiteY3" fmla="*/ 1793336 h 1793337"/>
              <a:gd name="connsiteX4" fmla="*/ 1467465 w 1491064"/>
              <a:gd name="connsiteY4" fmla="*/ 1528499 h 1793337"/>
              <a:gd name="connsiteX5" fmla="*/ 1468513 w 1491064"/>
              <a:gd name="connsiteY5" fmla="*/ 690542 h 1793337"/>
              <a:gd name="connsiteX6" fmla="*/ 1407977 w 1491064"/>
              <a:gd name="connsiteY6" fmla="*/ 109278 h 1793337"/>
              <a:gd name="connsiteX7" fmla="*/ 839087 w 1491064"/>
              <a:gd name="connsiteY7" fmla="*/ 38891 h 1793337"/>
              <a:gd name="connsiteX8" fmla="*/ 360355 w 1491064"/>
              <a:gd name="connsiteY8" fmla="*/ 552327 h 1793337"/>
              <a:gd name="connsiteX0" fmla="*/ 360355 w 1502818"/>
              <a:gd name="connsiteY0" fmla="*/ 552327 h 1612281"/>
              <a:gd name="connsiteX1" fmla="*/ 3 w 1502818"/>
              <a:gd name="connsiteY1" fmla="*/ 957886 h 1612281"/>
              <a:gd name="connsiteX2" fmla="*/ 367657 w 1502818"/>
              <a:gd name="connsiteY2" fmla="*/ 1525992 h 1612281"/>
              <a:gd name="connsiteX3" fmla="*/ 1026659 w 1502818"/>
              <a:gd name="connsiteY3" fmla="*/ 1582385 h 1612281"/>
              <a:gd name="connsiteX4" fmla="*/ 1467465 w 1502818"/>
              <a:gd name="connsiteY4" fmla="*/ 1528499 h 1612281"/>
              <a:gd name="connsiteX5" fmla="*/ 1468513 w 1502818"/>
              <a:gd name="connsiteY5" fmla="*/ 690542 h 1612281"/>
              <a:gd name="connsiteX6" fmla="*/ 1407977 w 1502818"/>
              <a:gd name="connsiteY6" fmla="*/ 109278 h 1612281"/>
              <a:gd name="connsiteX7" fmla="*/ 839087 w 1502818"/>
              <a:gd name="connsiteY7" fmla="*/ 38891 h 1612281"/>
              <a:gd name="connsiteX8" fmla="*/ 360355 w 1502818"/>
              <a:gd name="connsiteY8" fmla="*/ 552327 h 1612281"/>
              <a:gd name="connsiteX0" fmla="*/ 360384 w 1502847"/>
              <a:gd name="connsiteY0" fmla="*/ 552327 h 1803602"/>
              <a:gd name="connsiteX1" fmla="*/ 32 w 1502847"/>
              <a:gd name="connsiteY1" fmla="*/ 957886 h 1803602"/>
              <a:gd name="connsiteX2" fmla="*/ 385448 w 1502847"/>
              <a:gd name="connsiteY2" fmla="*/ 1779134 h 1803602"/>
              <a:gd name="connsiteX3" fmla="*/ 1026688 w 1502847"/>
              <a:gd name="connsiteY3" fmla="*/ 1582385 h 1803602"/>
              <a:gd name="connsiteX4" fmla="*/ 1467494 w 1502847"/>
              <a:gd name="connsiteY4" fmla="*/ 1528499 h 1803602"/>
              <a:gd name="connsiteX5" fmla="*/ 1468542 w 1502847"/>
              <a:gd name="connsiteY5" fmla="*/ 690542 h 1803602"/>
              <a:gd name="connsiteX6" fmla="*/ 1408006 w 1502847"/>
              <a:gd name="connsiteY6" fmla="*/ 109278 h 1803602"/>
              <a:gd name="connsiteX7" fmla="*/ 839116 w 1502847"/>
              <a:gd name="connsiteY7" fmla="*/ 38891 h 1803602"/>
              <a:gd name="connsiteX8" fmla="*/ 360384 w 1502847"/>
              <a:gd name="connsiteY8" fmla="*/ 552327 h 1803602"/>
              <a:gd name="connsiteX0" fmla="*/ 360384 w 1502847"/>
              <a:gd name="connsiteY0" fmla="*/ 552327 h 1826319"/>
              <a:gd name="connsiteX1" fmla="*/ 32 w 1502847"/>
              <a:gd name="connsiteY1" fmla="*/ 957886 h 1826319"/>
              <a:gd name="connsiteX2" fmla="*/ 385448 w 1502847"/>
              <a:gd name="connsiteY2" fmla="*/ 1779134 h 1826319"/>
              <a:gd name="connsiteX3" fmla="*/ 1026688 w 1502847"/>
              <a:gd name="connsiteY3" fmla="*/ 1582385 h 1826319"/>
              <a:gd name="connsiteX4" fmla="*/ 1467494 w 1502847"/>
              <a:gd name="connsiteY4" fmla="*/ 1528499 h 1826319"/>
              <a:gd name="connsiteX5" fmla="*/ 1468542 w 1502847"/>
              <a:gd name="connsiteY5" fmla="*/ 690542 h 1826319"/>
              <a:gd name="connsiteX6" fmla="*/ 1408006 w 1502847"/>
              <a:gd name="connsiteY6" fmla="*/ 109278 h 1826319"/>
              <a:gd name="connsiteX7" fmla="*/ 839116 w 1502847"/>
              <a:gd name="connsiteY7" fmla="*/ 38891 h 1826319"/>
              <a:gd name="connsiteX8" fmla="*/ 360384 w 1502847"/>
              <a:gd name="connsiteY8" fmla="*/ 552327 h 1826319"/>
              <a:gd name="connsiteX0" fmla="*/ 289852 w 1503366"/>
              <a:gd name="connsiteY0" fmla="*/ 461730 h 1820101"/>
              <a:gd name="connsiteX1" fmla="*/ 551 w 1503366"/>
              <a:gd name="connsiteY1" fmla="*/ 951668 h 1820101"/>
              <a:gd name="connsiteX2" fmla="*/ 385967 w 1503366"/>
              <a:gd name="connsiteY2" fmla="*/ 1772916 h 1820101"/>
              <a:gd name="connsiteX3" fmla="*/ 1027207 w 1503366"/>
              <a:gd name="connsiteY3" fmla="*/ 1576167 h 1820101"/>
              <a:gd name="connsiteX4" fmla="*/ 1468013 w 1503366"/>
              <a:gd name="connsiteY4" fmla="*/ 1522281 h 1820101"/>
              <a:gd name="connsiteX5" fmla="*/ 1469061 w 1503366"/>
              <a:gd name="connsiteY5" fmla="*/ 684324 h 1820101"/>
              <a:gd name="connsiteX6" fmla="*/ 1408525 w 1503366"/>
              <a:gd name="connsiteY6" fmla="*/ 103060 h 1820101"/>
              <a:gd name="connsiteX7" fmla="*/ 839635 w 1503366"/>
              <a:gd name="connsiteY7" fmla="*/ 32673 h 1820101"/>
              <a:gd name="connsiteX8" fmla="*/ 289852 w 1503366"/>
              <a:gd name="connsiteY8" fmla="*/ 461730 h 1820101"/>
              <a:gd name="connsiteX0" fmla="*/ 293376 w 1506890"/>
              <a:gd name="connsiteY0" fmla="*/ 461730 h 1820101"/>
              <a:gd name="connsiteX1" fmla="*/ 4075 w 1506890"/>
              <a:gd name="connsiteY1" fmla="*/ 951668 h 1820101"/>
              <a:gd name="connsiteX2" fmla="*/ 389491 w 1506890"/>
              <a:gd name="connsiteY2" fmla="*/ 1772916 h 1820101"/>
              <a:gd name="connsiteX3" fmla="*/ 1030731 w 1506890"/>
              <a:gd name="connsiteY3" fmla="*/ 1576167 h 1820101"/>
              <a:gd name="connsiteX4" fmla="*/ 1471537 w 1506890"/>
              <a:gd name="connsiteY4" fmla="*/ 1522281 h 1820101"/>
              <a:gd name="connsiteX5" fmla="*/ 1472585 w 1506890"/>
              <a:gd name="connsiteY5" fmla="*/ 684324 h 1820101"/>
              <a:gd name="connsiteX6" fmla="*/ 1412049 w 1506890"/>
              <a:gd name="connsiteY6" fmla="*/ 103060 h 1820101"/>
              <a:gd name="connsiteX7" fmla="*/ 843159 w 1506890"/>
              <a:gd name="connsiteY7" fmla="*/ 32673 h 1820101"/>
              <a:gd name="connsiteX8" fmla="*/ 293376 w 1506890"/>
              <a:gd name="connsiteY8" fmla="*/ 461730 h 1820101"/>
              <a:gd name="connsiteX0" fmla="*/ 203955 w 1545103"/>
              <a:gd name="connsiteY0" fmla="*/ 206126 h 1802639"/>
              <a:gd name="connsiteX1" fmla="*/ 42288 w 1545103"/>
              <a:gd name="connsiteY1" fmla="*/ 934206 h 1802639"/>
              <a:gd name="connsiteX2" fmla="*/ 427704 w 1545103"/>
              <a:gd name="connsiteY2" fmla="*/ 1755454 h 1802639"/>
              <a:gd name="connsiteX3" fmla="*/ 1068944 w 1545103"/>
              <a:gd name="connsiteY3" fmla="*/ 1558705 h 1802639"/>
              <a:gd name="connsiteX4" fmla="*/ 1509750 w 1545103"/>
              <a:gd name="connsiteY4" fmla="*/ 1504819 h 1802639"/>
              <a:gd name="connsiteX5" fmla="*/ 1510798 w 1545103"/>
              <a:gd name="connsiteY5" fmla="*/ 666862 h 1802639"/>
              <a:gd name="connsiteX6" fmla="*/ 1450262 w 1545103"/>
              <a:gd name="connsiteY6" fmla="*/ 85598 h 1802639"/>
              <a:gd name="connsiteX7" fmla="*/ 881372 w 1545103"/>
              <a:gd name="connsiteY7" fmla="*/ 15211 h 1802639"/>
              <a:gd name="connsiteX8" fmla="*/ 203955 w 1545103"/>
              <a:gd name="connsiteY8" fmla="*/ 206126 h 1802639"/>
              <a:gd name="connsiteX0" fmla="*/ 147252 w 1634267"/>
              <a:gd name="connsiteY0" fmla="*/ 113266 h 1796376"/>
              <a:gd name="connsiteX1" fmla="*/ 131452 w 1634267"/>
              <a:gd name="connsiteY1" fmla="*/ 927943 h 1796376"/>
              <a:gd name="connsiteX2" fmla="*/ 516868 w 1634267"/>
              <a:gd name="connsiteY2" fmla="*/ 1749191 h 1796376"/>
              <a:gd name="connsiteX3" fmla="*/ 1158108 w 1634267"/>
              <a:gd name="connsiteY3" fmla="*/ 1552442 h 1796376"/>
              <a:gd name="connsiteX4" fmla="*/ 1598914 w 1634267"/>
              <a:gd name="connsiteY4" fmla="*/ 1498556 h 1796376"/>
              <a:gd name="connsiteX5" fmla="*/ 1599962 w 1634267"/>
              <a:gd name="connsiteY5" fmla="*/ 660599 h 1796376"/>
              <a:gd name="connsiteX6" fmla="*/ 1539426 w 1634267"/>
              <a:gd name="connsiteY6" fmla="*/ 79335 h 1796376"/>
              <a:gd name="connsiteX7" fmla="*/ 970536 w 1634267"/>
              <a:gd name="connsiteY7" fmla="*/ 8948 h 1796376"/>
              <a:gd name="connsiteX8" fmla="*/ 147252 w 1634267"/>
              <a:gd name="connsiteY8" fmla="*/ 113266 h 1796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34267" h="1796376">
                <a:moveTo>
                  <a:pt x="147252" y="113266"/>
                </a:moveTo>
                <a:cubicBezTo>
                  <a:pt x="-139307" y="245497"/>
                  <a:pt x="69849" y="655289"/>
                  <a:pt x="131452" y="927943"/>
                </a:cubicBezTo>
                <a:cubicBezTo>
                  <a:pt x="193055" y="1200597"/>
                  <a:pt x="345759" y="1645108"/>
                  <a:pt x="516868" y="1749191"/>
                </a:cubicBezTo>
                <a:cubicBezTo>
                  <a:pt x="687977" y="1853274"/>
                  <a:pt x="1013294" y="1784070"/>
                  <a:pt x="1158108" y="1552442"/>
                </a:cubicBezTo>
                <a:cubicBezTo>
                  <a:pt x="1302922" y="1320814"/>
                  <a:pt x="1525272" y="1647197"/>
                  <a:pt x="1598914" y="1498556"/>
                </a:cubicBezTo>
                <a:cubicBezTo>
                  <a:pt x="1672556" y="1349916"/>
                  <a:pt x="1609877" y="897136"/>
                  <a:pt x="1599962" y="660599"/>
                </a:cubicBezTo>
                <a:cubicBezTo>
                  <a:pt x="1590047" y="424062"/>
                  <a:pt x="1578419" y="187943"/>
                  <a:pt x="1539426" y="79335"/>
                </a:cubicBezTo>
                <a:cubicBezTo>
                  <a:pt x="1500433" y="-29273"/>
                  <a:pt x="1202565" y="3293"/>
                  <a:pt x="970536" y="8948"/>
                </a:cubicBezTo>
                <a:cubicBezTo>
                  <a:pt x="738507" y="14603"/>
                  <a:pt x="433811" y="-18965"/>
                  <a:pt x="147252" y="113266"/>
                </a:cubicBezTo>
                <a:close/>
              </a:path>
            </a:pathLst>
          </a:custGeom>
          <a:gradFill flip="none" rotWithShape="1">
            <a:gsLst>
              <a:gs pos="0">
                <a:srgbClr val="9CDFF9"/>
              </a:gs>
              <a:gs pos="100000">
                <a:schemeClr val="bg1"/>
              </a:gs>
              <a:gs pos="57000">
                <a:schemeClr val="accent5">
                  <a:lumMod val="20000"/>
                  <a:lumOff val="80000"/>
                </a:schemeClr>
              </a:gs>
            </a:gsLst>
            <a:lin ang="0" scaled="1"/>
            <a:tileRect/>
          </a:gra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73" name="TextBox 572">
            <a:extLst>
              <a:ext uri="{FF2B5EF4-FFF2-40B4-BE49-F238E27FC236}">
                <a16:creationId xmlns:a16="http://schemas.microsoft.com/office/drawing/2014/main" id="{59DB778E-F23D-6C41-8A2D-8F08BD46CBCB}"/>
              </a:ext>
            </a:extLst>
          </p:cNvPr>
          <p:cNvSpPr txBox="1"/>
          <p:nvPr/>
        </p:nvSpPr>
        <p:spPr>
          <a:xfrm>
            <a:off x="9427201" y="1851195"/>
            <a:ext cx="1725088" cy="286232"/>
          </a:xfrm>
          <a:prstGeom prst="rect">
            <a:avLst/>
          </a:prstGeom>
          <a:noFill/>
        </p:spPr>
        <p:txBody>
          <a:bodyPr wrap="none"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national or global ISP</a:t>
            </a:r>
          </a:p>
        </p:txBody>
      </p:sp>
      <p:sp>
        <p:nvSpPr>
          <p:cNvPr id="655" name="Rectangle 654">
            <a:extLst>
              <a:ext uri="{FF2B5EF4-FFF2-40B4-BE49-F238E27FC236}">
                <a16:creationId xmlns:a16="http://schemas.microsoft.com/office/drawing/2014/main" id="{2DCB9395-41DC-D844-A0B1-59B5BDD3151F}"/>
              </a:ext>
            </a:extLst>
          </p:cNvPr>
          <p:cNvSpPr/>
          <p:nvPr/>
        </p:nvSpPr>
        <p:spPr>
          <a:xfrm>
            <a:off x="9279068" y="3677908"/>
            <a:ext cx="305749" cy="197847"/>
          </a:xfrm>
          <a:prstGeom prst="rect">
            <a:avLst/>
          </a:prstGeom>
          <a:solidFill>
            <a:srgbClr val="9CDFF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53" name="TextBox 652">
            <a:extLst>
              <a:ext uri="{FF2B5EF4-FFF2-40B4-BE49-F238E27FC236}">
                <a16:creationId xmlns:a16="http://schemas.microsoft.com/office/drawing/2014/main" id="{C34CA97E-4007-3540-925A-3C739C254049}"/>
              </a:ext>
            </a:extLst>
          </p:cNvPr>
          <p:cNvSpPr txBox="1"/>
          <p:nvPr/>
        </p:nvSpPr>
        <p:spPr>
          <a:xfrm>
            <a:off x="8766162" y="3447919"/>
            <a:ext cx="1040639" cy="480131"/>
          </a:xfrm>
          <a:prstGeom prst="rect">
            <a:avLst/>
          </a:prstGeom>
          <a:noFill/>
        </p:spPr>
        <p:txBody>
          <a:bodyPr wrap="square"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local or regional ISP</a:t>
            </a:r>
          </a:p>
        </p:txBody>
      </p:sp>
      <p:sp>
        <p:nvSpPr>
          <p:cNvPr id="657" name="TextBox 656">
            <a:extLst>
              <a:ext uri="{FF2B5EF4-FFF2-40B4-BE49-F238E27FC236}">
                <a16:creationId xmlns:a16="http://schemas.microsoft.com/office/drawing/2014/main" id="{7DCF99E9-1DFC-0241-B2E7-471998268663}"/>
              </a:ext>
            </a:extLst>
          </p:cNvPr>
          <p:cNvSpPr txBox="1"/>
          <p:nvPr/>
        </p:nvSpPr>
        <p:spPr>
          <a:xfrm>
            <a:off x="10917767" y="4677937"/>
            <a:ext cx="813043" cy="383182"/>
          </a:xfrm>
          <a:prstGeom prst="rect">
            <a:avLst/>
          </a:prstGeom>
          <a:noFill/>
        </p:spPr>
        <p:txBody>
          <a:bodyPr wrap="none"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050" b="0" i="0" u="none" strike="noStrike" kern="1200" cap="none" spc="0" normalizeH="0" baseline="0" noProof="0" dirty="0">
                <a:ln>
                  <a:noFill/>
                </a:ln>
                <a:solidFill>
                  <a:prstClr val="black"/>
                </a:solidFill>
                <a:effectLst/>
                <a:uLnTx/>
                <a:uFillTx/>
                <a:latin typeface="Calibri" panose="020F0502020204030204"/>
                <a:ea typeface="+mn-ea"/>
                <a:cs typeface="+mn-cs"/>
              </a:rPr>
              <a:t>datacenter </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050" b="0" i="0" u="none" strike="noStrike" kern="1200" cap="none" spc="0" normalizeH="0" baseline="0" noProof="0" dirty="0">
                <a:ln>
                  <a:noFill/>
                </a:ln>
                <a:solidFill>
                  <a:prstClr val="black"/>
                </a:solidFill>
                <a:effectLst/>
                <a:uLnTx/>
                <a:uFillTx/>
                <a:latin typeface="Calibri" panose="020F0502020204030204"/>
                <a:ea typeface="+mn-ea"/>
                <a:cs typeface="+mn-cs"/>
              </a:rPr>
              <a:t>network</a:t>
            </a:r>
          </a:p>
        </p:txBody>
      </p:sp>
      <p:sp>
        <p:nvSpPr>
          <p:cNvPr id="658" name="TextBox 657">
            <a:extLst>
              <a:ext uri="{FF2B5EF4-FFF2-40B4-BE49-F238E27FC236}">
                <a16:creationId xmlns:a16="http://schemas.microsoft.com/office/drawing/2014/main" id="{173BD163-3F4D-944E-B86B-3275B779D5A8}"/>
              </a:ext>
            </a:extLst>
          </p:cNvPr>
          <p:cNvSpPr txBox="1"/>
          <p:nvPr/>
        </p:nvSpPr>
        <p:spPr>
          <a:xfrm>
            <a:off x="10063018" y="4228248"/>
            <a:ext cx="843051" cy="674031"/>
          </a:xfrm>
          <a:prstGeom prst="rect">
            <a:avLst/>
          </a:prstGeom>
          <a:noFill/>
        </p:spPr>
        <p:txBody>
          <a:bodyPr wrap="none"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content </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provider </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network</a:t>
            </a:r>
            <a:endParaRPr kumimoji="0" lang="en-US" sz="1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cxnSp>
        <p:nvCxnSpPr>
          <p:cNvPr id="830" name="Straight Connector 829">
            <a:extLst>
              <a:ext uri="{FF2B5EF4-FFF2-40B4-BE49-F238E27FC236}">
                <a16:creationId xmlns:a16="http://schemas.microsoft.com/office/drawing/2014/main" id="{B163CA8C-EB1E-A14C-9A66-BC297C1207E6}"/>
              </a:ext>
            </a:extLst>
          </p:cNvPr>
          <p:cNvCxnSpPr>
            <a:cxnSpLocks/>
          </p:cNvCxnSpPr>
          <p:nvPr/>
        </p:nvCxnSpPr>
        <p:spPr>
          <a:xfrm flipH="1" flipV="1">
            <a:off x="10559920" y="3580125"/>
            <a:ext cx="412964" cy="6371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27" name="Straight Connector 826">
            <a:extLst>
              <a:ext uri="{FF2B5EF4-FFF2-40B4-BE49-F238E27FC236}">
                <a16:creationId xmlns:a16="http://schemas.microsoft.com/office/drawing/2014/main" id="{5423E50E-9196-7E41-B2E3-7EFFBB807850}"/>
              </a:ext>
            </a:extLst>
          </p:cNvPr>
          <p:cNvCxnSpPr>
            <a:cxnSpLocks/>
          </p:cNvCxnSpPr>
          <p:nvPr/>
        </p:nvCxnSpPr>
        <p:spPr>
          <a:xfrm flipH="1" flipV="1">
            <a:off x="10660835" y="3640684"/>
            <a:ext cx="345866" cy="7389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25" name="Straight Connector 824">
            <a:extLst>
              <a:ext uri="{FF2B5EF4-FFF2-40B4-BE49-F238E27FC236}">
                <a16:creationId xmlns:a16="http://schemas.microsoft.com/office/drawing/2014/main" id="{D736E0FF-D607-3B4C-A87A-D415301D67BE}"/>
              </a:ext>
            </a:extLst>
          </p:cNvPr>
          <p:cNvCxnSpPr>
            <a:cxnSpLocks/>
          </p:cNvCxnSpPr>
          <p:nvPr/>
        </p:nvCxnSpPr>
        <p:spPr>
          <a:xfrm flipV="1">
            <a:off x="10636897" y="3633421"/>
            <a:ext cx="335987" cy="39534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23" name="Straight Connector 822">
            <a:extLst>
              <a:ext uri="{FF2B5EF4-FFF2-40B4-BE49-F238E27FC236}">
                <a16:creationId xmlns:a16="http://schemas.microsoft.com/office/drawing/2014/main" id="{412118DA-F614-8A42-80A7-8D427CB9D063}"/>
              </a:ext>
            </a:extLst>
          </p:cNvPr>
          <p:cNvCxnSpPr>
            <a:cxnSpLocks/>
          </p:cNvCxnSpPr>
          <p:nvPr/>
        </p:nvCxnSpPr>
        <p:spPr>
          <a:xfrm flipH="1" flipV="1">
            <a:off x="10570774" y="3594896"/>
            <a:ext cx="1" cy="48574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19" name="Straight Connector 818">
            <a:extLst>
              <a:ext uri="{FF2B5EF4-FFF2-40B4-BE49-F238E27FC236}">
                <a16:creationId xmlns:a16="http://schemas.microsoft.com/office/drawing/2014/main" id="{1F000A1C-019C-AC40-8B26-99394BC90A3F}"/>
              </a:ext>
            </a:extLst>
          </p:cNvPr>
          <p:cNvCxnSpPr>
            <a:cxnSpLocks/>
          </p:cNvCxnSpPr>
          <p:nvPr/>
        </p:nvCxnSpPr>
        <p:spPr>
          <a:xfrm flipH="1" flipV="1">
            <a:off x="10550620" y="4071642"/>
            <a:ext cx="508543" cy="34864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18" name="Straight Connector 817">
            <a:extLst>
              <a:ext uri="{FF2B5EF4-FFF2-40B4-BE49-F238E27FC236}">
                <a16:creationId xmlns:a16="http://schemas.microsoft.com/office/drawing/2014/main" id="{E581177E-ADBB-324A-BE56-FFA64730F33D}"/>
              </a:ext>
            </a:extLst>
          </p:cNvPr>
          <p:cNvCxnSpPr>
            <a:cxnSpLocks/>
          </p:cNvCxnSpPr>
          <p:nvPr/>
        </p:nvCxnSpPr>
        <p:spPr>
          <a:xfrm flipH="1">
            <a:off x="9895195" y="4087742"/>
            <a:ext cx="65542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16" name="Straight Connector 815">
            <a:extLst>
              <a:ext uri="{FF2B5EF4-FFF2-40B4-BE49-F238E27FC236}">
                <a16:creationId xmlns:a16="http://schemas.microsoft.com/office/drawing/2014/main" id="{D0BFF2F4-0B07-CF45-A69B-7B91FA12DE36}"/>
              </a:ext>
            </a:extLst>
          </p:cNvPr>
          <p:cNvCxnSpPr>
            <a:cxnSpLocks/>
          </p:cNvCxnSpPr>
          <p:nvPr/>
        </p:nvCxnSpPr>
        <p:spPr>
          <a:xfrm flipH="1">
            <a:off x="9219616" y="4087742"/>
            <a:ext cx="65542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13" name="Straight Connector 812">
            <a:extLst>
              <a:ext uri="{FF2B5EF4-FFF2-40B4-BE49-F238E27FC236}">
                <a16:creationId xmlns:a16="http://schemas.microsoft.com/office/drawing/2014/main" id="{E3568D00-797E-F542-B47B-DC40257A1AF2}"/>
              </a:ext>
            </a:extLst>
          </p:cNvPr>
          <p:cNvCxnSpPr>
            <a:cxnSpLocks/>
          </p:cNvCxnSpPr>
          <p:nvPr/>
        </p:nvCxnSpPr>
        <p:spPr>
          <a:xfrm flipH="1">
            <a:off x="9276868" y="3507672"/>
            <a:ext cx="382424" cy="51705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11" name="Straight Connector 810">
            <a:extLst>
              <a:ext uri="{FF2B5EF4-FFF2-40B4-BE49-F238E27FC236}">
                <a16:creationId xmlns:a16="http://schemas.microsoft.com/office/drawing/2014/main" id="{B5D2DFB3-E4DE-3C49-8F72-DC09F553A5F3}"/>
              </a:ext>
            </a:extLst>
          </p:cNvPr>
          <p:cNvCxnSpPr>
            <a:cxnSpLocks/>
          </p:cNvCxnSpPr>
          <p:nvPr/>
        </p:nvCxnSpPr>
        <p:spPr>
          <a:xfrm>
            <a:off x="9733069" y="3507672"/>
            <a:ext cx="0" cy="54029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08" name="Straight Connector 807">
            <a:extLst>
              <a:ext uri="{FF2B5EF4-FFF2-40B4-BE49-F238E27FC236}">
                <a16:creationId xmlns:a16="http://schemas.microsoft.com/office/drawing/2014/main" id="{F9A85AAA-3DAA-6946-B559-D97F731B61D5}"/>
              </a:ext>
            </a:extLst>
          </p:cNvPr>
          <p:cNvCxnSpPr/>
          <p:nvPr/>
        </p:nvCxnSpPr>
        <p:spPr>
          <a:xfrm>
            <a:off x="10137668" y="2754692"/>
            <a:ext cx="488174" cy="83933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63" name="Straight Connector 562">
            <a:extLst>
              <a:ext uri="{FF2B5EF4-FFF2-40B4-BE49-F238E27FC236}">
                <a16:creationId xmlns:a16="http://schemas.microsoft.com/office/drawing/2014/main" id="{12CE73BA-DDE8-5741-9E5E-64CA353BA98C}"/>
              </a:ext>
            </a:extLst>
          </p:cNvPr>
          <p:cNvCxnSpPr>
            <a:cxnSpLocks/>
          </p:cNvCxnSpPr>
          <p:nvPr/>
        </p:nvCxnSpPr>
        <p:spPr>
          <a:xfrm flipH="1">
            <a:off x="9798719" y="2695013"/>
            <a:ext cx="380432" cy="694807"/>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grpSp>
        <p:nvGrpSpPr>
          <p:cNvPr id="803" name="Group 802">
            <a:extLst>
              <a:ext uri="{FF2B5EF4-FFF2-40B4-BE49-F238E27FC236}">
                <a16:creationId xmlns:a16="http://schemas.microsoft.com/office/drawing/2014/main" id="{4429D23B-C424-D54E-A99F-D3FC646B3D08}"/>
              </a:ext>
            </a:extLst>
          </p:cNvPr>
          <p:cNvGrpSpPr/>
          <p:nvPr/>
        </p:nvGrpSpPr>
        <p:grpSpPr>
          <a:xfrm>
            <a:off x="7562238" y="2127325"/>
            <a:ext cx="3578867" cy="3640283"/>
            <a:chOff x="7562238" y="2127325"/>
            <a:chExt cx="3578867" cy="3640283"/>
          </a:xfrm>
        </p:grpSpPr>
        <p:grpSp>
          <p:nvGrpSpPr>
            <p:cNvPr id="800" name="Group 799">
              <a:extLst>
                <a:ext uri="{FF2B5EF4-FFF2-40B4-BE49-F238E27FC236}">
                  <a16:creationId xmlns:a16="http://schemas.microsoft.com/office/drawing/2014/main" id="{C0FB38C4-8D4E-FD46-8BA5-A01F983C9AF5}"/>
                </a:ext>
              </a:extLst>
            </p:cNvPr>
            <p:cNvGrpSpPr/>
            <p:nvPr/>
          </p:nvGrpSpPr>
          <p:grpSpPr>
            <a:xfrm>
              <a:off x="7857253" y="2127325"/>
              <a:ext cx="3283852" cy="3640283"/>
              <a:chOff x="7881336" y="2104198"/>
              <a:chExt cx="3283852" cy="3640283"/>
            </a:xfrm>
          </p:grpSpPr>
          <p:sp>
            <p:nvSpPr>
              <p:cNvPr id="22" name="Line 428">
                <a:extLst>
                  <a:ext uri="{FF2B5EF4-FFF2-40B4-BE49-F238E27FC236}">
                    <a16:creationId xmlns:a16="http://schemas.microsoft.com/office/drawing/2014/main" id="{28DDE19D-11FD-214B-B68A-9F6AAEA3AAEC}"/>
                  </a:ext>
                </a:extLst>
              </p:cNvPr>
              <p:cNvSpPr>
                <a:spLocks noChangeShapeType="1"/>
              </p:cNvSpPr>
              <p:nvPr/>
            </p:nvSpPr>
            <p:spPr bwMode="auto">
              <a:xfrm rot="16200000" flipV="1">
                <a:off x="9813692" y="5228612"/>
                <a:ext cx="388062" cy="756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4" name="Line 430">
                <a:extLst>
                  <a:ext uri="{FF2B5EF4-FFF2-40B4-BE49-F238E27FC236}">
                    <a16:creationId xmlns:a16="http://schemas.microsoft.com/office/drawing/2014/main" id="{3188928B-5976-7142-B509-B67C32631B11}"/>
                  </a:ext>
                </a:extLst>
              </p:cNvPr>
              <p:cNvSpPr>
                <a:spLocks noChangeShapeType="1"/>
              </p:cNvSpPr>
              <p:nvPr/>
            </p:nvSpPr>
            <p:spPr bwMode="auto">
              <a:xfrm rot="16200000">
                <a:off x="10234009" y="5382159"/>
                <a:ext cx="0" cy="11430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5" name="Line 431">
                <a:extLst>
                  <a:ext uri="{FF2B5EF4-FFF2-40B4-BE49-F238E27FC236}">
                    <a16:creationId xmlns:a16="http://schemas.microsoft.com/office/drawing/2014/main" id="{B61C3274-819B-1A4B-9892-BC7A0AB4BF5E}"/>
                  </a:ext>
                </a:extLst>
              </p:cNvPr>
              <p:cNvSpPr>
                <a:spLocks noChangeShapeType="1"/>
              </p:cNvSpPr>
              <p:nvPr/>
            </p:nvSpPr>
            <p:spPr bwMode="auto">
              <a:xfrm>
                <a:off x="9457042" y="4815390"/>
                <a:ext cx="524483" cy="261537"/>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6" name="Line 432">
                <a:extLst>
                  <a:ext uri="{FF2B5EF4-FFF2-40B4-BE49-F238E27FC236}">
                    <a16:creationId xmlns:a16="http://schemas.microsoft.com/office/drawing/2014/main" id="{6434324A-C183-F645-84E8-7170D215D0C6}"/>
                  </a:ext>
                </a:extLst>
              </p:cNvPr>
              <p:cNvSpPr>
                <a:spLocks noChangeShapeType="1"/>
              </p:cNvSpPr>
              <p:nvPr/>
            </p:nvSpPr>
            <p:spPr bwMode="auto">
              <a:xfrm flipV="1">
                <a:off x="8874149" y="4815390"/>
                <a:ext cx="569255" cy="24626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7" name="Line 433">
                <a:extLst>
                  <a:ext uri="{FF2B5EF4-FFF2-40B4-BE49-F238E27FC236}">
                    <a16:creationId xmlns:a16="http://schemas.microsoft.com/office/drawing/2014/main" id="{4326369B-7050-F54A-9B61-51FBE9831653}"/>
                  </a:ext>
                </a:extLst>
              </p:cNvPr>
              <p:cNvSpPr>
                <a:spLocks noChangeShapeType="1"/>
              </p:cNvSpPr>
              <p:nvPr/>
            </p:nvSpPr>
            <p:spPr bwMode="auto">
              <a:xfrm flipV="1">
                <a:off x="8845827" y="5085749"/>
                <a:ext cx="1030502"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8" name="Line 435">
                <a:extLst>
                  <a:ext uri="{FF2B5EF4-FFF2-40B4-BE49-F238E27FC236}">
                    <a16:creationId xmlns:a16="http://schemas.microsoft.com/office/drawing/2014/main" id="{D2EFF5DE-9380-7D46-847C-7986E80C63F3}"/>
                  </a:ext>
                </a:extLst>
              </p:cNvPr>
              <p:cNvSpPr>
                <a:spLocks noChangeShapeType="1"/>
              </p:cNvSpPr>
              <p:nvPr/>
            </p:nvSpPr>
            <p:spPr bwMode="auto">
              <a:xfrm>
                <a:off x="8234290" y="5094207"/>
                <a:ext cx="226800" cy="1270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9" name="Line 436">
                <a:extLst>
                  <a:ext uri="{FF2B5EF4-FFF2-40B4-BE49-F238E27FC236}">
                    <a16:creationId xmlns:a16="http://schemas.microsoft.com/office/drawing/2014/main" id="{CAD2281A-59A4-DA4C-A9DC-E37CA4991998}"/>
                  </a:ext>
                </a:extLst>
              </p:cNvPr>
              <p:cNvSpPr>
                <a:spLocks noChangeShapeType="1"/>
              </p:cNvSpPr>
              <p:nvPr/>
            </p:nvSpPr>
            <p:spPr bwMode="auto">
              <a:xfrm flipV="1">
                <a:off x="7972450" y="5267343"/>
                <a:ext cx="412750" cy="1270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0" name="Line 439">
                <a:extLst>
                  <a:ext uri="{FF2B5EF4-FFF2-40B4-BE49-F238E27FC236}">
                    <a16:creationId xmlns:a16="http://schemas.microsoft.com/office/drawing/2014/main" id="{59746900-72D7-BF46-8B59-62F2A5D479C9}"/>
                  </a:ext>
                </a:extLst>
              </p:cNvPr>
              <p:cNvSpPr>
                <a:spLocks noChangeShapeType="1"/>
              </p:cNvSpPr>
              <p:nvPr/>
            </p:nvSpPr>
            <p:spPr bwMode="auto">
              <a:xfrm flipH="1">
                <a:off x="8397900" y="5259125"/>
                <a:ext cx="68080" cy="293968"/>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1" name="Line 440">
                <a:extLst>
                  <a:ext uri="{FF2B5EF4-FFF2-40B4-BE49-F238E27FC236}">
                    <a16:creationId xmlns:a16="http://schemas.microsoft.com/office/drawing/2014/main" id="{76AA107C-4028-5D4D-B986-E7C4D7058C29}"/>
                  </a:ext>
                </a:extLst>
              </p:cNvPr>
              <p:cNvSpPr>
                <a:spLocks noChangeShapeType="1"/>
              </p:cNvSpPr>
              <p:nvPr/>
            </p:nvSpPr>
            <p:spPr bwMode="auto">
              <a:xfrm flipH="1" flipV="1">
                <a:off x="8512814" y="5284804"/>
                <a:ext cx="280374" cy="26987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2" name="Line 441">
                <a:extLst>
                  <a:ext uri="{FF2B5EF4-FFF2-40B4-BE49-F238E27FC236}">
                    <a16:creationId xmlns:a16="http://schemas.microsoft.com/office/drawing/2014/main" id="{AF797424-05E8-8345-847C-94DA81395AD4}"/>
                  </a:ext>
                </a:extLst>
              </p:cNvPr>
              <p:cNvSpPr>
                <a:spLocks noChangeShapeType="1"/>
              </p:cNvSpPr>
              <p:nvPr/>
            </p:nvSpPr>
            <p:spPr bwMode="auto">
              <a:xfrm>
                <a:off x="8512814" y="5234921"/>
                <a:ext cx="914184" cy="46862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3" name="Line 443">
                <a:extLst>
                  <a:ext uri="{FF2B5EF4-FFF2-40B4-BE49-F238E27FC236}">
                    <a16:creationId xmlns:a16="http://schemas.microsoft.com/office/drawing/2014/main" id="{BCDF073B-F330-A345-A512-B85DFD399D1F}"/>
                  </a:ext>
                </a:extLst>
              </p:cNvPr>
              <p:cNvSpPr>
                <a:spLocks noChangeShapeType="1"/>
              </p:cNvSpPr>
              <p:nvPr/>
            </p:nvSpPr>
            <p:spPr bwMode="auto">
              <a:xfrm>
                <a:off x="8271861" y="3806843"/>
                <a:ext cx="0" cy="13176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9" name="Line 449">
                <a:extLst>
                  <a:ext uri="{FF2B5EF4-FFF2-40B4-BE49-F238E27FC236}">
                    <a16:creationId xmlns:a16="http://schemas.microsoft.com/office/drawing/2014/main" id="{53CD988A-3515-7242-9C29-87AF281086FD}"/>
                  </a:ext>
                </a:extLst>
              </p:cNvPr>
              <p:cNvSpPr>
                <a:spLocks noChangeShapeType="1"/>
              </p:cNvSpPr>
              <p:nvPr/>
            </p:nvSpPr>
            <p:spPr bwMode="auto">
              <a:xfrm flipV="1">
                <a:off x="7881336" y="4017980"/>
                <a:ext cx="168275" cy="317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28" name="Line 428">
                <a:extLst>
                  <a:ext uri="{FF2B5EF4-FFF2-40B4-BE49-F238E27FC236}">
                    <a16:creationId xmlns:a16="http://schemas.microsoft.com/office/drawing/2014/main" id="{538963BA-E603-D94F-A908-92C50EC393BD}"/>
                  </a:ext>
                </a:extLst>
              </p:cNvPr>
              <p:cNvSpPr>
                <a:spLocks noChangeShapeType="1"/>
              </p:cNvSpPr>
              <p:nvPr/>
            </p:nvSpPr>
            <p:spPr bwMode="auto">
              <a:xfrm rot="16200000" flipV="1">
                <a:off x="9909628" y="5560344"/>
                <a:ext cx="366793" cy="1482"/>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37" name="Line 440">
                <a:extLst>
                  <a:ext uri="{FF2B5EF4-FFF2-40B4-BE49-F238E27FC236}">
                    <a16:creationId xmlns:a16="http://schemas.microsoft.com/office/drawing/2014/main" id="{E3BCB46D-EF32-8C42-A43A-1B0DAF759B6E}"/>
                  </a:ext>
                </a:extLst>
              </p:cNvPr>
              <p:cNvSpPr>
                <a:spLocks noChangeShapeType="1"/>
              </p:cNvSpPr>
              <p:nvPr/>
            </p:nvSpPr>
            <p:spPr bwMode="auto">
              <a:xfrm flipV="1">
                <a:off x="8483508" y="5013435"/>
                <a:ext cx="404236" cy="20777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cxnSp>
            <p:nvCxnSpPr>
              <p:cNvPr id="564" name="Straight Connector 563">
                <a:extLst>
                  <a:ext uri="{FF2B5EF4-FFF2-40B4-BE49-F238E27FC236}">
                    <a16:creationId xmlns:a16="http://schemas.microsoft.com/office/drawing/2014/main" id="{CE6E1140-BC2F-9947-9B51-91DC5079ABB1}"/>
                  </a:ext>
                </a:extLst>
              </p:cNvPr>
              <p:cNvCxnSpPr/>
              <p:nvPr/>
            </p:nvCxnSpPr>
            <p:spPr>
              <a:xfrm flipH="1">
                <a:off x="10124718" y="2146305"/>
                <a:ext cx="761467" cy="577355"/>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65" name="Straight Connector 564">
                <a:extLst>
                  <a:ext uri="{FF2B5EF4-FFF2-40B4-BE49-F238E27FC236}">
                    <a16:creationId xmlns:a16="http://schemas.microsoft.com/office/drawing/2014/main" id="{9EF5B4FA-3960-F54C-936B-C64147078447}"/>
                  </a:ext>
                </a:extLst>
              </p:cNvPr>
              <p:cNvCxnSpPr/>
              <p:nvPr/>
            </p:nvCxnSpPr>
            <p:spPr>
              <a:xfrm flipH="1">
                <a:off x="10124718" y="2245186"/>
                <a:ext cx="3970" cy="518461"/>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66" name="Straight Connector 565">
                <a:extLst>
                  <a:ext uri="{FF2B5EF4-FFF2-40B4-BE49-F238E27FC236}">
                    <a16:creationId xmlns:a16="http://schemas.microsoft.com/office/drawing/2014/main" id="{691B45AC-C5E3-D24E-9C63-05D00B08C71D}"/>
                  </a:ext>
                </a:extLst>
              </p:cNvPr>
              <p:cNvCxnSpPr/>
              <p:nvPr/>
            </p:nvCxnSpPr>
            <p:spPr>
              <a:xfrm flipH="1">
                <a:off x="10696218" y="2177379"/>
                <a:ext cx="149360" cy="518461"/>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67" name="Straight Connector 566">
                <a:extLst>
                  <a:ext uri="{FF2B5EF4-FFF2-40B4-BE49-F238E27FC236}">
                    <a16:creationId xmlns:a16="http://schemas.microsoft.com/office/drawing/2014/main" id="{59EB46BB-F3EA-4248-B631-AC80BEB74EF0}"/>
                  </a:ext>
                </a:extLst>
              </p:cNvPr>
              <p:cNvCxnSpPr/>
              <p:nvPr/>
            </p:nvCxnSpPr>
            <p:spPr>
              <a:xfrm flipH="1">
                <a:off x="10166249" y="2695840"/>
                <a:ext cx="574283" cy="2782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68" name="Straight Connector 567">
                <a:extLst>
                  <a:ext uri="{FF2B5EF4-FFF2-40B4-BE49-F238E27FC236}">
                    <a16:creationId xmlns:a16="http://schemas.microsoft.com/office/drawing/2014/main" id="{C562C7DD-3FD1-0E4C-B308-744C6C87FC79}"/>
                  </a:ext>
                </a:extLst>
              </p:cNvPr>
              <p:cNvCxnSpPr/>
              <p:nvPr/>
            </p:nvCxnSpPr>
            <p:spPr>
              <a:xfrm flipH="1">
                <a:off x="10093625" y="2146305"/>
                <a:ext cx="788589" cy="98881"/>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69" name="Straight Connector 568">
                <a:extLst>
                  <a:ext uri="{FF2B5EF4-FFF2-40B4-BE49-F238E27FC236}">
                    <a16:creationId xmlns:a16="http://schemas.microsoft.com/office/drawing/2014/main" id="{6793D61B-AD50-A246-A5C0-38DF48C17738}"/>
                  </a:ext>
                </a:extLst>
              </p:cNvPr>
              <p:cNvCxnSpPr/>
              <p:nvPr/>
            </p:nvCxnSpPr>
            <p:spPr>
              <a:xfrm flipH="1">
                <a:off x="10886186" y="2104198"/>
                <a:ext cx="279002" cy="42107"/>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70" name="Straight Connector 569">
                <a:extLst>
                  <a:ext uri="{FF2B5EF4-FFF2-40B4-BE49-F238E27FC236}">
                    <a16:creationId xmlns:a16="http://schemas.microsoft.com/office/drawing/2014/main" id="{EDD09B84-3AA8-0948-AB6C-1D5CBFFC5293}"/>
                  </a:ext>
                </a:extLst>
              </p:cNvPr>
              <p:cNvCxnSpPr/>
              <p:nvPr/>
            </p:nvCxnSpPr>
            <p:spPr>
              <a:xfrm flipH="1" flipV="1">
                <a:off x="10706077" y="2695840"/>
                <a:ext cx="353541" cy="67807"/>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74" name="Straight Connector 573">
                <a:extLst>
                  <a:ext uri="{FF2B5EF4-FFF2-40B4-BE49-F238E27FC236}">
                    <a16:creationId xmlns:a16="http://schemas.microsoft.com/office/drawing/2014/main" id="{C777BA08-17B1-254B-BCB6-583E10254EC6}"/>
                  </a:ext>
                </a:extLst>
              </p:cNvPr>
              <p:cNvCxnSpPr/>
              <p:nvPr/>
            </p:nvCxnSpPr>
            <p:spPr>
              <a:xfrm flipH="1">
                <a:off x="8793306" y="2245186"/>
                <a:ext cx="1300319" cy="606622"/>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43" name="Line 541">
                <a:extLst>
                  <a:ext uri="{FF2B5EF4-FFF2-40B4-BE49-F238E27FC236}">
                    <a16:creationId xmlns:a16="http://schemas.microsoft.com/office/drawing/2014/main" id="{C44ADC96-78DA-C64F-AF97-4FFA68D2ED1C}"/>
                  </a:ext>
                </a:extLst>
              </p:cNvPr>
              <p:cNvSpPr>
                <a:spLocks noChangeShapeType="1"/>
              </p:cNvSpPr>
              <p:nvPr/>
            </p:nvSpPr>
            <p:spPr bwMode="auto">
              <a:xfrm flipV="1">
                <a:off x="9402788" y="4090252"/>
                <a:ext cx="429324" cy="70560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9" name="Line 424">
                <a:extLst>
                  <a:ext uri="{FF2B5EF4-FFF2-40B4-BE49-F238E27FC236}">
                    <a16:creationId xmlns:a16="http://schemas.microsoft.com/office/drawing/2014/main" id="{845B46BE-685D-2D4E-AD26-5684794D19D9}"/>
                  </a:ext>
                </a:extLst>
              </p:cNvPr>
              <p:cNvSpPr>
                <a:spLocks noChangeShapeType="1"/>
              </p:cNvSpPr>
              <p:nvPr/>
            </p:nvSpPr>
            <p:spPr bwMode="auto">
              <a:xfrm flipV="1">
                <a:off x="8268637" y="4024329"/>
                <a:ext cx="969051" cy="317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pic>
          <p:nvPicPr>
            <p:cNvPr id="262" name="Picture 778" descr="antenna_radiation_stylized">
              <a:extLst>
                <a:ext uri="{FF2B5EF4-FFF2-40B4-BE49-F238E27FC236}">
                  <a16:creationId xmlns:a16="http://schemas.microsoft.com/office/drawing/2014/main" id="{B73E5F98-BC74-DB47-BA02-5F29DC675722}"/>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562238" y="3813930"/>
              <a:ext cx="506412" cy="1060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60" name="Picture 781" descr="antenna_radiation_stylized">
              <a:extLst>
                <a:ext uri="{FF2B5EF4-FFF2-40B4-BE49-F238E27FC236}">
                  <a16:creationId xmlns:a16="http://schemas.microsoft.com/office/drawing/2014/main" id="{5F858A2F-D0F0-7E47-8EF1-4C37898F9C1B}"/>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9242073" y="5480938"/>
              <a:ext cx="452014" cy="951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42" name="Picture 799" descr="cell_tower_radiation copy">
              <a:extLst>
                <a:ext uri="{FF2B5EF4-FFF2-40B4-BE49-F238E27FC236}">
                  <a16:creationId xmlns:a16="http://schemas.microsoft.com/office/drawing/2014/main" id="{B5B28CD6-3076-384D-8180-86543C59B6CD}"/>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7980866" y="2158167"/>
              <a:ext cx="457200" cy="3327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43" name="Oval 800">
              <a:extLst>
                <a:ext uri="{FF2B5EF4-FFF2-40B4-BE49-F238E27FC236}">
                  <a16:creationId xmlns:a16="http://schemas.microsoft.com/office/drawing/2014/main" id="{271D03F6-D85B-EC41-803D-EFAA96DAE87E}"/>
                </a:ext>
              </a:extLst>
            </p:cNvPr>
            <p:cNvSpPr>
              <a:spLocks noChangeArrowheads="1"/>
            </p:cNvSpPr>
            <p:nvPr/>
          </p:nvSpPr>
          <p:spPr bwMode="auto">
            <a:xfrm>
              <a:off x="8174541" y="2292995"/>
              <a:ext cx="52388" cy="49485"/>
            </a:xfrm>
            <a:prstGeom prst="ellipse">
              <a:avLst/>
            </a:prstGeom>
            <a:solidFill>
              <a:schemeClr val="tx2"/>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239" name="Line 426">
            <a:extLst>
              <a:ext uri="{FF2B5EF4-FFF2-40B4-BE49-F238E27FC236}">
                <a16:creationId xmlns:a16="http://schemas.microsoft.com/office/drawing/2014/main" id="{DDAEB50C-98DD-DA43-B9C4-9AB7F9ED5BFD}"/>
              </a:ext>
            </a:extLst>
          </p:cNvPr>
          <p:cNvSpPr>
            <a:spLocks noChangeShapeType="1"/>
          </p:cNvSpPr>
          <p:nvPr/>
        </p:nvSpPr>
        <p:spPr bwMode="auto">
          <a:xfrm>
            <a:off x="8207860" y="2700359"/>
            <a:ext cx="227964" cy="17435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241" name="Group 783">
            <a:extLst>
              <a:ext uri="{FF2B5EF4-FFF2-40B4-BE49-F238E27FC236}">
                <a16:creationId xmlns:a16="http://schemas.microsoft.com/office/drawing/2014/main" id="{02FEAFB4-9831-B64A-9F54-92C532E8F36E}"/>
              </a:ext>
            </a:extLst>
          </p:cNvPr>
          <p:cNvGrpSpPr>
            <a:grpSpLocks/>
          </p:cNvGrpSpPr>
          <p:nvPr/>
        </p:nvGrpSpPr>
        <p:grpSpPr bwMode="auto">
          <a:xfrm>
            <a:off x="8050698" y="2309376"/>
            <a:ext cx="298450" cy="464008"/>
            <a:chOff x="3130" y="3288"/>
            <a:chExt cx="410" cy="742"/>
          </a:xfrm>
        </p:grpSpPr>
        <p:sp>
          <p:nvSpPr>
            <p:cNvPr id="244" name="Line 270">
              <a:extLst>
                <a:ext uri="{FF2B5EF4-FFF2-40B4-BE49-F238E27FC236}">
                  <a16:creationId xmlns:a16="http://schemas.microsoft.com/office/drawing/2014/main" id="{A9300902-94F3-8949-9A54-8B95986ACBE5}"/>
                </a:ext>
              </a:extLst>
            </p:cNvPr>
            <p:cNvSpPr>
              <a:spLocks noChangeShapeType="1"/>
            </p:cNvSpPr>
            <p:nvPr/>
          </p:nvSpPr>
          <p:spPr bwMode="auto">
            <a:xfrm flipH="1">
              <a:off x="3130" y="3288"/>
              <a:ext cx="205" cy="67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45" name="Line 271">
              <a:extLst>
                <a:ext uri="{FF2B5EF4-FFF2-40B4-BE49-F238E27FC236}">
                  <a16:creationId xmlns:a16="http://schemas.microsoft.com/office/drawing/2014/main" id="{B93F32E3-8690-BD4B-B848-94E1FAAB5E88}"/>
                </a:ext>
              </a:extLst>
            </p:cNvPr>
            <p:cNvSpPr>
              <a:spLocks noChangeShapeType="1"/>
            </p:cNvSpPr>
            <p:nvPr/>
          </p:nvSpPr>
          <p:spPr bwMode="auto">
            <a:xfrm>
              <a:off x="3335" y="3288"/>
              <a:ext cx="205" cy="669"/>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46" name="Line 272">
              <a:extLst>
                <a:ext uri="{FF2B5EF4-FFF2-40B4-BE49-F238E27FC236}">
                  <a16:creationId xmlns:a16="http://schemas.microsoft.com/office/drawing/2014/main" id="{AB0BEDC3-F0F0-4E42-A55F-57AC0548D591}"/>
                </a:ext>
              </a:extLst>
            </p:cNvPr>
            <p:cNvSpPr>
              <a:spLocks noChangeShapeType="1"/>
            </p:cNvSpPr>
            <p:nvPr/>
          </p:nvSpPr>
          <p:spPr bwMode="auto">
            <a:xfrm>
              <a:off x="3130" y="3957"/>
              <a:ext cx="205" cy="73"/>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47" name="Line 273">
              <a:extLst>
                <a:ext uri="{FF2B5EF4-FFF2-40B4-BE49-F238E27FC236}">
                  <a16:creationId xmlns:a16="http://schemas.microsoft.com/office/drawing/2014/main" id="{3AF299DE-8F54-D84C-B398-5B3B44C53A96}"/>
                </a:ext>
              </a:extLst>
            </p:cNvPr>
            <p:cNvSpPr>
              <a:spLocks noChangeShapeType="1"/>
            </p:cNvSpPr>
            <p:nvPr/>
          </p:nvSpPr>
          <p:spPr bwMode="auto">
            <a:xfrm flipH="1">
              <a:off x="3335" y="3957"/>
              <a:ext cx="205" cy="73"/>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48" name="Line 274">
              <a:extLst>
                <a:ext uri="{FF2B5EF4-FFF2-40B4-BE49-F238E27FC236}">
                  <a16:creationId xmlns:a16="http://schemas.microsoft.com/office/drawing/2014/main" id="{C2005C3C-C4BA-FD44-A127-E5C4FE594D94}"/>
                </a:ext>
              </a:extLst>
            </p:cNvPr>
            <p:cNvSpPr>
              <a:spLocks noChangeShapeType="1"/>
            </p:cNvSpPr>
            <p:nvPr/>
          </p:nvSpPr>
          <p:spPr bwMode="auto">
            <a:xfrm>
              <a:off x="3335" y="3303"/>
              <a:ext cx="0" cy="727"/>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49" name="Line 275">
              <a:extLst>
                <a:ext uri="{FF2B5EF4-FFF2-40B4-BE49-F238E27FC236}">
                  <a16:creationId xmlns:a16="http://schemas.microsoft.com/office/drawing/2014/main" id="{948DF918-9246-AF45-A55F-C5B7436635B2}"/>
                </a:ext>
              </a:extLst>
            </p:cNvPr>
            <p:cNvSpPr>
              <a:spLocks noChangeShapeType="1"/>
            </p:cNvSpPr>
            <p:nvPr/>
          </p:nvSpPr>
          <p:spPr bwMode="auto">
            <a:xfrm flipV="1">
              <a:off x="3130" y="3888"/>
              <a:ext cx="205" cy="7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50" name="Line 276">
              <a:extLst>
                <a:ext uri="{FF2B5EF4-FFF2-40B4-BE49-F238E27FC236}">
                  <a16:creationId xmlns:a16="http://schemas.microsoft.com/office/drawing/2014/main" id="{3D1534AB-9253-A140-B4C5-81F085C4528A}"/>
                </a:ext>
              </a:extLst>
            </p:cNvPr>
            <p:cNvSpPr>
              <a:spLocks noChangeShapeType="1"/>
            </p:cNvSpPr>
            <p:nvPr/>
          </p:nvSpPr>
          <p:spPr bwMode="auto">
            <a:xfrm flipH="1" flipV="1">
              <a:off x="3335" y="3888"/>
              <a:ext cx="205" cy="69"/>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51" name="Line 277">
              <a:extLst>
                <a:ext uri="{FF2B5EF4-FFF2-40B4-BE49-F238E27FC236}">
                  <a16:creationId xmlns:a16="http://schemas.microsoft.com/office/drawing/2014/main" id="{3BA377A2-6A51-F64B-AA8B-4FB90FAA7D33}"/>
                </a:ext>
              </a:extLst>
            </p:cNvPr>
            <p:cNvSpPr>
              <a:spLocks noChangeShapeType="1"/>
            </p:cNvSpPr>
            <p:nvPr/>
          </p:nvSpPr>
          <p:spPr bwMode="auto">
            <a:xfrm>
              <a:off x="3217" y="3668"/>
              <a:ext cx="118" cy="5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52" name="Line 278">
              <a:extLst>
                <a:ext uri="{FF2B5EF4-FFF2-40B4-BE49-F238E27FC236}">
                  <a16:creationId xmlns:a16="http://schemas.microsoft.com/office/drawing/2014/main" id="{FA310FA6-4B1E-0047-8066-8AF44673F2B8}"/>
                </a:ext>
              </a:extLst>
            </p:cNvPr>
            <p:cNvSpPr>
              <a:spLocks noChangeShapeType="1"/>
            </p:cNvSpPr>
            <p:nvPr/>
          </p:nvSpPr>
          <p:spPr bwMode="auto">
            <a:xfrm flipV="1">
              <a:off x="3335" y="3668"/>
              <a:ext cx="124" cy="5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53" name="Line 279">
              <a:extLst>
                <a:ext uri="{FF2B5EF4-FFF2-40B4-BE49-F238E27FC236}">
                  <a16:creationId xmlns:a16="http://schemas.microsoft.com/office/drawing/2014/main" id="{254B094E-F3D3-0F46-BF4E-A226644B01D8}"/>
                </a:ext>
              </a:extLst>
            </p:cNvPr>
            <p:cNvSpPr>
              <a:spLocks noChangeShapeType="1"/>
            </p:cNvSpPr>
            <p:nvPr/>
          </p:nvSpPr>
          <p:spPr bwMode="auto">
            <a:xfrm>
              <a:off x="3178" y="3766"/>
              <a:ext cx="152" cy="7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54" name="Line 280">
              <a:extLst>
                <a:ext uri="{FF2B5EF4-FFF2-40B4-BE49-F238E27FC236}">
                  <a16:creationId xmlns:a16="http://schemas.microsoft.com/office/drawing/2014/main" id="{9805319A-9CA5-7340-811A-8DBCB5A2BAC3}"/>
                </a:ext>
              </a:extLst>
            </p:cNvPr>
            <p:cNvSpPr>
              <a:spLocks noChangeShapeType="1"/>
            </p:cNvSpPr>
            <p:nvPr/>
          </p:nvSpPr>
          <p:spPr bwMode="auto">
            <a:xfrm flipV="1">
              <a:off x="3335" y="3781"/>
              <a:ext cx="153" cy="6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55" name="Line 281">
              <a:extLst>
                <a:ext uri="{FF2B5EF4-FFF2-40B4-BE49-F238E27FC236}">
                  <a16:creationId xmlns:a16="http://schemas.microsoft.com/office/drawing/2014/main" id="{6042C4DF-7427-904B-A064-26708AF48089}"/>
                </a:ext>
              </a:extLst>
            </p:cNvPr>
            <p:cNvSpPr>
              <a:spLocks noChangeShapeType="1"/>
            </p:cNvSpPr>
            <p:nvPr/>
          </p:nvSpPr>
          <p:spPr bwMode="auto">
            <a:xfrm flipV="1">
              <a:off x="3335" y="3567"/>
              <a:ext cx="78" cy="27"/>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56" name="Line 282">
              <a:extLst>
                <a:ext uri="{FF2B5EF4-FFF2-40B4-BE49-F238E27FC236}">
                  <a16:creationId xmlns:a16="http://schemas.microsoft.com/office/drawing/2014/main" id="{21FF36A4-E56F-C94A-8E67-9A6E4DA844B2}"/>
                </a:ext>
              </a:extLst>
            </p:cNvPr>
            <p:cNvSpPr>
              <a:spLocks noChangeShapeType="1"/>
            </p:cNvSpPr>
            <p:nvPr/>
          </p:nvSpPr>
          <p:spPr bwMode="auto">
            <a:xfrm flipV="1">
              <a:off x="3335" y="3428"/>
              <a:ext cx="49" cy="21"/>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57" name="Line 283">
              <a:extLst>
                <a:ext uri="{FF2B5EF4-FFF2-40B4-BE49-F238E27FC236}">
                  <a16:creationId xmlns:a16="http://schemas.microsoft.com/office/drawing/2014/main" id="{C6A0831D-FA2C-E744-8FE0-FDFDDB5FDD0D}"/>
                </a:ext>
              </a:extLst>
            </p:cNvPr>
            <p:cNvSpPr>
              <a:spLocks noChangeShapeType="1"/>
            </p:cNvSpPr>
            <p:nvPr/>
          </p:nvSpPr>
          <p:spPr bwMode="auto">
            <a:xfrm>
              <a:off x="3247" y="3558"/>
              <a:ext cx="95" cy="3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58" name="Line 284">
              <a:extLst>
                <a:ext uri="{FF2B5EF4-FFF2-40B4-BE49-F238E27FC236}">
                  <a16:creationId xmlns:a16="http://schemas.microsoft.com/office/drawing/2014/main" id="{65548550-729A-4849-9DC4-127F8FE86B26}"/>
                </a:ext>
              </a:extLst>
            </p:cNvPr>
            <p:cNvSpPr>
              <a:spLocks noChangeShapeType="1"/>
            </p:cNvSpPr>
            <p:nvPr/>
          </p:nvSpPr>
          <p:spPr bwMode="auto">
            <a:xfrm>
              <a:off x="3289" y="3422"/>
              <a:ext cx="55" cy="3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pic>
        <p:nvPicPr>
          <p:cNvPr id="261" name="Picture 777" descr="access_point_stylized_small">
            <a:extLst>
              <a:ext uri="{FF2B5EF4-FFF2-40B4-BE49-F238E27FC236}">
                <a16:creationId xmlns:a16="http://schemas.microsoft.com/office/drawing/2014/main" id="{FA9A412B-D725-D449-8707-A3626DCB481A}"/>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7613882" y="3861899"/>
            <a:ext cx="370169" cy="3067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59" name="Picture 780" descr="access_point_stylized_small">
            <a:extLst>
              <a:ext uri="{FF2B5EF4-FFF2-40B4-BE49-F238E27FC236}">
                <a16:creationId xmlns:a16="http://schemas.microsoft.com/office/drawing/2014/main" id="{AC22920E-0555-BA45-9B6A-B76172153C8D}"/>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9290610" y="5524232"/>
            <a:ext cx="380935" cy="3174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471" name="Group 470">
            <a:extLst>
              <a:ext uri="{FF2B5EF4-FFF2-40B4-BE49-F238E27FC236}">
                <a16:creationId xmlns:a16="http://schemas.microsoft.com/office/drawing/2014/main" id="{DE035BC7-2762-3044-BE80-C91EC827E65C}"/>
              </a:ext>
            </a:extLst>
          </p:cNvPr>
          <p:cNvGrpSpPr/>
          <p:nvPr/>
        </p:nvGrpSpPr>
        <p:grpSpPr>
          <a:xfrm>
            <a:off x="9783558" y="4989983"/>
            <a:ext cx="393760" cy="218578"/>
            <a:chOff x="7493876" y="2774731"/>
            <a:chExt cx="1481958" cy="894622"/>
          </a:xfrm>
        </p:grpSpPr>
        <p:sp>
          <p:nvSpPr>
            <p:cNvPr id="472" name="Freeform 471">
              <a:extLst>
                <a:ext uri="{FF2B5EF4-FFF2-40B4-BE49-F238E27FC236}">
                  <a16:creationId xmlns:a16="http://schemas.microsoft.com/office/drawing/2014/main" id="{BEE06200-7AF9-4A43-9447-2349DCBFF947}"/>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473" name="Oval 472">
              <a:extLst>
                <a:ext uri="{FF2B5EF4-FFF2-40B4-BE49-F238E27FC236}">
                  <a16:creationId xmlns:a16="http://schemas.microsoft.com/office/drawing/2014/main" id="{3340A80C-5091-6D49-89E5-375F02E94864}"/>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474" name="Group 473">
              <a:extLst>
                <a:ext uri="{FF2B5EF4-FFF2-40B4-BE49-F238E27FC236}">
                  <a16:creationId xmlns:a16="http://schemas.microsoft.com/office/drawing/2014/main" id="{B2821126-95C5-B044-AEBC-BA333FAF6B2D}"/>
                </a:ext>
              </a:extLst>
            </p:cNvPr>
            <p:cNvGrpSpPr/>
            <p:nvPr/>
          </p:nvGrpSpPr>
          <p:grpSpPr>
            <a:xfrm>
              <a:off x="7713663" y="2848339"/>
              <a:ext cx="1042107" cy="425543"/>
              <a:chOff x="7786941" y="2884917"/>
              <a:chExt cx="897649" cy="353919"/>
            </a:xfrm>
          </p:grpSpPr>
          <p:sp>
            <p:nvSpPr>
              <p:cNvPr id="475" name="Freeform 474">
                <a:extLst>
                  <a:ext uri="{FF2B5EF4-FFF2-40B4-BE49-F238E27FC236}">
                    <a16:creationId xmlns:a16="http://schemas.microsoft.com/office/drawing/2014/main" id="{B76A81D4-5DC8-C241-B209-B819BC6D74F3}"/>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76" name="Freeform 475">
                <a:extLst>
                  <a:ext uri="{FF2B5EF4-FFF2-40B4-BE49-F238E27FC236}">
                    <a16:creationId xmlns:a16="http://schemas.microsoft.com/office/drawing/2014/main" id="{6F6ED06A-086C-754C-BE82-59E2830CF0D9}"/>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77" name="Freeform 476">
                <a:extLst>
                  <a:ext uri="{FF2B5EF4-FFF2-40B4-BE49-F238E27FC236}">
                    <a16:creationId xmlns:a16="http://schemas.microsoft.com/office/drawing/2014/main" id="{A32340AB-4CC3-5442-987B-A47EF2040F1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78" name="Freeform 477">
                <a:extLst>
                  <a:ext uri="{FF2B5EF4-FFF2-40B4-BE49-F238E27FC236}">
                    <a16:creationId xmlns:a16="http://schemas.microsoft.com/office/drawing/2014/main" id="{AC0AB71B-FD2B-9C4A-AE22-B586FC335685}"/>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520" name="Group 519">
            <a:extLst>
              <a:ext uri="{FF2B5EF4-FFF2-40B4-BE49-F238E27FC236}">
                <a16:creationId xmlns:a16="http://schemas.microsoft.com/office/drawing/2014/main" id="{60B6F784-668B-5D4B-A622-66CCE6350B84}"/>
              </a:ext>
            </a:extLst>
          </p:cNvPr>
          <p:cNvGrpSpPr/>
          <p:nvPr/>
        </p:nvGrpSpPr>
        <p:grpSpPr>
          <a:xfrm>
            <a:off x="9849365" y="5339037"/>
            <a:ext cx="309740" cy="190838"/>
            <a:chOff x="3668110" y="2448910"/>
            <a:chExt cx="3794234" cy="2165130"/>
          </a:xfrm>
        </p:grpSpPr>
        <p:sp>
          <p:nvSpPr>
            <p:cNvPr id="521" name="Rectangle 520">
              <a:extLst>
                <a:ext uri="{FF2B5EF4-FFF2-40B4-BE49-F238E27FC236}">
                  <a16:creationId xmlns:a16="http://schemas.microsoft.com/office/drawing/2014/main" id="{275B9F34-60F1-4A43-AAD4-D58802DAAC8F}"/>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22" name="Freeform 521">
              <a:extLst>
                <a:ext uri="{FF2B5EF4-FFF2-40B4-BE49-F238E27FC236}">
                  <a16:creationId xmlns:a16="http://schemas.microsoft.com/office/drawing/2014/main" id="{778A1510-2C69-F848-B6B3-6C73FF163690}"/>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523" name="Group 522">
              <a:extLst>
                <a:ext uri="{FF2B5EF4-FFF2-40B4-BE49-F238E27FC236}">
                  <a16:creationId xmlns:a16="http://schemas.microsoft.com/office/drawing/2014/main" id="{85BFF772-B3A6-F548-BDE0-8AEB95F33FBE}"/>
                </a:ext>
              </a:extLst>
            </p:cNvPr>
            <p:cNvGrpSpPr/>
            <p:nvPr/>
          </p:nvGrpSpPr>
          <p:grpSpPr>
            <a:xfrm>
              <a:off x="3941378" y="2603243"/>
              <a:ext cx="3202061" cy="1066110"/>
              <a:chOff x="7939341" y="3037317"/>
              <a:chExt cx="897649" cy="353919"/>
            </a:xfrm>
          </p:grpSpPr>
          <p:sp>
            <p:nvSpPr>
              <p:cNvPr id="524" name="Freeform 523">
                <a:extLst>
                  <a:ext uri="{FF2B5EF4-FFF2-40B4-BE49-F238E27FC236}">
                    <a16:creationId xmlns:a16="http://schemas.microsoft.com/office/drawing/2014/main" id="{B37A32DB-8119-5447-A58C-87AD1FDF0EB7}"/>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25" name="Freeform 524">
                <a:extLst>
                  <a:ext uri="{FF2B5EF4-FFF2-40B4-BE49-F238E27FC236}">
                    <a16:creationId xmlns:a16="http://schemas.microsoft.com/office/drawing/2014/main" id="{58EF4D92-6D83-864D-92A9-A12640536887}"/>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26" name="Freeform 525">
                <a:extLst>
                  <a:ext uri="{FF2B5EF4-FFF2-40B4-BE49-F238E27FC236}">
                    <a16:creationId xmlns:a16="http://schemas.microsoft.com/office/drawing/2014/main" id="{79E03014-7882-0546-B7FE-50715AB53593}"/>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27" name="Freeform 526">
                <a:extLst>
                  <a:ext uri="{FF2B5EF4-FFF2-40B4-BE49-F238E27FC236}">
                    <a16:creationId xmlns:a16="http://schemas.microsoft.com/office/drawing/2014/main" id="{530508B2-B7B9-B347-8151-5F7967C6BEDA}"/>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479" name="Group 478">
            <a:extLst>
              <a:ext uri="{FF2B5EF4-FFF2-40B4-BE49-F238E27FC236}">
                <a16:creationId xmlns:a16="http://schemas.microsoft.com/office/drawing/2014/main" id="{11A03BFE-097D-3B42-AA2B-11FFEA70FF5B}"/>
              </a:ext>
            </a:extLst>
          </p:cNvPr>
          <p:cNvGrpSpPr/>
          <p:nvPr/>
        </p:nvGrpSpPr>
        <p:grpSpPr>
          <a:xfrm>
            <a:off x="8676619" y="4967420"/>
            <a:ext cx="393760" cy="218578"/>
            <a:chOff x="7493876" y="2774731"/>
            <a:chExt cx="1481958" cy="894622"/>
          </a:xfrm>
        </p:grpSpPr>
        <p:sp>
          <p:nvSpPr>
            <p:cNvPr id="480" name="Freeform 479">
              <a:extLst>
                <a:ext uri="{FF2B5EF4-FFF2-40B4-BE49-F238E27FC236}">
                  <a16:creationId xmlns:a16="http://schemas.microsoft.com/office/drawing/2014/main" id="{89B10910-D4AF-3246-860A-25F1D908938B}"/>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481" name="Oval 480">
              <a:extLst>
                <a:ext uri="{FF2B5EF4-FFF2-40B4-BE49-F238E27FC236}">
                  <a16:creationId xmlns:a16="http://schemas.microsoft.com/office/drawing/2014/main" id="{F9BAB47F-DDD3-BE44-9A9E-FC2F67051936}"/>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482" name="Group 481">
              <a:extLst>
                <a:ext uri="{FF2B5EF4-FFF2-40B4-BE49-F238E27FC236}">
                  <a16:creationId xmlns:a16="http://schemas.microsoft.com/office/drawing/2014/main" id="{753018A5-48AB-6D40-BB99-E6281192F8DD}"/>
                </a:ext>
              </a:extLst>
            </p:cNvPr>
            <p:cNvGrpSpPr/>
            <p:nvPr/>
          </p:nvGrpSpPr>
          <p:grpSpPr>
            <a:xfrm>
              <a:off x="7713663" y="2848339"/>
              <a:ext cx="1042107" cy="425543"/>
              <a:chOff x="7786941" y="2884917"/>
              <a:chExt cx="897649" cy="353919"/>
            </a:xfrm>
          </p:grpSpPr>
          <p:sp>
            <p:nvSpPr>
              <p:cNvPr id="483" name="Freeform 482">
                <a:extLst>
                  <a:ext uri="{FF2B5EF4-FFF2-40B4-BE49-F238E27FC236}">
                    <a16:creationId xmlns:a16="http://schemas.microsoft.com/office/drawing/2014/main" id="{BD7DB5A0-40AC-504F-93F8-89A5617E2AE4}"/>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84" name="Freeform 483">
                <a:extLst>
                  <a:ext uri="{FF2B5EF4-FFF2-40B4-BE49-F238E27FC236}">
                    <a16:creationId xmlns:a16="http://schemas.microsoft.com/office/drawing/2014/main" id="{DBEBB83D-40BF-8849-BAAA-59AB22EA0857}"/>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85" name="Freeform 484">
                <a:extLst>
                  <a:ext uri="{FF2B5EF4-FFF2-40B4-BE49-F238E27FC236}">
                    <a16:creationId xmlns:a16="http://schemas.microsoft.com/office/drawing/2014/main" id="{18930CC0-2525-0C49-9555-463122A4FBB4}"/>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86" name="Freeform 485">
                <a:extLst>
                  <a:ext uri="{FF2B5EF4-FFF2-40B4-BE49-F238E27FC236}">
                    <a16:creationId xmlns:a16="http://schemas.microsoft.com/office/drawing/2014/main" id="{0C651989-7B8A-F043-A1B6-F47D8764FCE0}"/>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529" name="Group 528">
            <a:extLst>
              <a:ext uri="{FF2B5EF4-FFF2-40B4-BE49-F238E27FC236}">
                <a16:creationId xmlns:a16="http://schemas.microsoft.com/office/drawing/2014/main" id="{DE45D3AB-47E3-364E-81D6-324D69CE101C}"/>
              </a:ext>
            </a:extLst>
          </p:cNvPr>
          <p:cNvGrpSpPr/>
          <p:nvPr/>
        </p:nvGrpSpPr>
        <p:grpSpPr>
          <a:xfrm>
            <a:off x="8311520" y="5194433"/>
            <a:ext cx="309740" cy="190838"/>
            <a:chOff x="3668110" y="2448910"/>
            <a:chExt cx="3794234" cy="2165130"/>
          </a:xfrm>
        </p:grpSpPr>
        <p:sp>
          <p:nvSpPr>
            <p:cNvPr id="530" name="Rectangle 529">
              <a:extLst>
                <a:ext uri="{FF2B5EF4-FFF2-40B4-BE49-F238E27FC236}">
                  <a16:creationId xmlns:a16="http://schemas.microsoft.com/office/drawing/2014/main" id="{72425686-3D93-0646-A923-6ADF75485CDC}"/>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31" name="Freeform 530">
              <a:extLst>
                <a:ext uri="{FF2B5EF4-FFF2-40B4-BE49-F238E27FC236}">
                  <a16:creationId xmlns:a16="http://schemas.microsoft.com/office/drawing/2014/main" id="{6ADFF160-CF04-7049-A6D4-1C789FDD39AE}"/>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532" name="Group 531">
              <a:extLst>
                <a:ext uri="{FF2B5EF4-FFF2-40B4-BE49-F238E27FC236}">
                  <a16:creationId xmlns:a16="http://schemas.microsoft.com/office/drawing/2014/main" id="{AFDD9D33-8D17-F840-A9A5-3807DD3BA314}"/>
                </a:ext>
              </a:extLst>
            </p:cNvPr>
            <p:cNvGrpSpPr/>
            <p:nvPr/>
          </p:nvGrpSpPr>
          <p:grpSpPr>
            <a:xfrm>
              <a:off x="3941378" y="2603243"/>
              <a:ext cx="3202061" cy="1066110"/>
              <a:chOff x="7939341" y="3037317"/>
              <a:chExt cx="897649" cy="353919"/>
            </a:xfrm>
          </p:grpSpPr>
          <p:sp>
            <p:nvSpPr>
              <p:cNvPr id="533" name="Freeform 532">
                <a:extLst>
                  <a:ext uri="{FF2B5EF4-FFF2-40B4-BE49-F238E27FC236}">
                    <a16:creationId xmlns:a16="http://schemas.microsoft.com/office/drawing/2014/main" id="{3AF3452D-972F-6944-8123-ECA4288786DF}"/>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34" name="Freeform 533">
                <a:extLst>
                  <a:ext uri="{FF2B5EF4-FFF2-40B4-BE49-F238E27FC236}">
                    <a16:creationId xmlns:a16="http://schemas.microsoft.com/office/drawing/2014/main" id="{BA43E42C-CD9B-1744-BEEC-9E664114AC8E}"/>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35" name="Freeform 534">
                <a:extLst>
                  <a:ext uri="{FF2B5EF4-FFF2-40B4-BE49-F238E27FC236}">
                    <a16:creationId xmlns:a16="http://schemas.microsoft.com/office/drawing/2014/main" id="{42EF7BB0-4257-F646-805E-AFBA92B62F9D}"/>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36" name="Freeform 535">
                <a:extLst>
                  <a:ext uri="{FF2B5EF4-FFF2-40B4-BE49-F238E27FC236}">
                    <a16:creationId xmlns:a16="http://schemas.microsoft.com/office/drawing/2014/main" id="{95AEC175-56C0-C14B-9DC5-693400B124AB}"/>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407" name="Group 406">
            <a:extLst>
              <a:ext uri="{FF2B5EF4-FFF2-40B4-BE49-F238E27FC236}">
                <a16:creationId xmlns:a16="http://schemas.microsoft.com/office/drawing/2014/main" id="{CBD7A282-C22D-714A-88F1-C7D4EDD107F8}"/>
              </a:ext>
            </a:extLst>
          </p:cNvPr>
          <p:cNvGrpSpPr/>
          <p:nvPr/>
        </p:nvGrpSpPr>
        <p:grpSpPr>
          <a:xfrm>
            <a:off x="8439827" y="2812309"/>
            <a:ext cx="353678" cy="168275"/>
            <a:chOff x="7493876" y="2774731"/>
            <a:chExt cx="1481958" cy="894622"/>
          </a:xfrm>
        </p:grpSpPr>
        <p:sp>
          <p:nvSpPr>
            <p:cNvPr id="408" name="Freeform 407">
              <a:extLst>
                <a:ext uri="{FF2B5EF4-FFF2-40B4-BE49-F238E27FC236}">
                  <a16:creationId xmlns:a16="http://schemas.microsoft.com/office/drawing/2014/main" id="{3C206862-9269-EE48-877D-EE261101A443}"/>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409" name="Oval 408">
              <a:extLst>
                <a:ext uri="{FF2B5EF4-FFF2-40B4-BE49-F238E27FC236}">
                  <a16:creationId xmlns:a16="http://schemas.microsoft.com/office/drawing/2014/main" id="{9B69A2C6-F31C-E749-B77A-1818B15E1B36}"/>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410" name="Group 409">
              <a:extLst>
                <a:ext uri="{FF2B5EF4-FFF2-40B4-BE49-F238E27FC236}">
                  <a16:creationId xmlns:a16="http://schemas.microsoft.com/office/drawing/2014/main" id="{08BE9AB8-F5DA-4D4A-9621-9AB05D691F0C}"/>
                </a:ext>
              </a:extLst>
            </p:cNvPr>
            <p:cNvGrpSpPr/>
            <p:nvPr/>
          </p:nvGrpSpPr>
          <p:grpSpPr>
            <a:xfrm>
              <a:off x="7713663" y="2848339"/>
              <a:ext cx="1042107" cy="425543"/>
              <a:chOff x="7786941" y="2884917"/>
              <a:chExt cx="897649" cy="353919"/>
            </a:xfrm>
          </p:grpSpPr>
          <p:sp>
            <p:nvSpPr>
              <p:cNvPr id="411" name="Freeform 410">
                <a:extLst>
                  <a:ext uri="{FF2B5EF4-FFF2-40B4-BE49-F238E27FC236}">
                    <a16:creationId xmlns:a16="http://schemas.microsoft.com/office/drawing/2014/main" id="{56E730F0-5BB3-6446-9D5B-82D51B9EDAFB}"/>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12" name="Freeform 411">
                <a:extLst>
                  <a:ext uri="{FF2B5EF4-FFF2-40B4-BE49-F238E27FC236}">
                    <a16:creationId xmlns:a16="http://schemas.microsoft.com/office/drawing/2014/main" id="{5BA37E27-2FC6-BA43-8A97-14171CB51FDD}"/>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13" name="Freeform 412">
                <a:extLst>
                  <a:ext uri="{FF2B5EF4-FFF2-40B4-BE49-F238E27FC236}">
                    <a16:creationId xmlns:a16="http://schemas.microsoft.com/office/drawing/2014/main" id="{CCB37CB3-304F-6144-85D0-8B420BDD088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14" name="Freeform 413">
                <a:extLst>
                  <a:ext uri="{FF2B5EF4-FFF2-40B4-BE49-F238E27FC236}">
                    <a16:creationId xmlns:a16="http://schemas.microsoft.com/office/drawing/2014/main" id="{BD0CA8E5-A033-834A-A402-E2EFB2FBBFC4}"/>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415" name="Group 414">
            <a:extLst>
              <a:ext uri="{FF2B5EF4-FFF2-40B4-BE49-F238E27FC236}">
                <a16:creationId xmlns:a16="http://schemas.microsoft.com/office/drawing/2014/main" id="{F0DE4078-0801-A244-9A82-F7502B8B24A0}"/>
              </a:ext>
            </a:extLst>
          </p:cNvPr>
          <p:cNvGrpSpPr/>
          <p:nvPr/>
        </p:nvGrpSpPr>
        <p:grpSpPr>
          <a:xfrm>
            <a:off x="8050070" y="3965994"/>
            <a:ext cx="354986" cy="175668"/>
            <a:chOff x="7493876" y="2774731"/>
            <a:chExt cx="1481958" cy="894622"/>
          </a:xfrm>
        </p:grpSpPr>
        <p:sp>
          <p:nvSpPr>
            <p:cNvPr id="416" name="Freeform 415">
              <a:extLst>
                <a:ext uri="{FF2B5EF4-FFF2-40B4-BE49-F238E27FC236}">
                  <a16:creationId xmlns:a16="http://schemas.microsoft.com/office/drawing/2014/main" id="{EA784F43-D793-4342-92F3-EBC3632212A6}"/>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417" name="Oval 416">
              <a:extLst>
                <a:ext uri="{FF2B5EF4-FFF2-40B4-BE49-F238E27FC236}">
                  <a16:creationId xmlns:a16="http://schemas.microsoft.com/office/drawing/2014/main" id="{75841943-4184-5D4E-AAD4-8FEAC9D7330F}"/>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418" name="Group 417">
              <a:extLst>
                <a:ext uri="{FF2B5EF4-FFF2-40B4-BE49-F238E27FC236}">
                  <a16:creationId xmlns:a16="http://schemas.microsoft.com/office/drawing/2014/main" id="{23FBC748-DCBA-AA41-A6F7-895374D50CDF}"/>
                </a:ext>
              </a:extLst>
            </p:cNvPr>
            <p:cNvGrpSpPr/>
            <p:nvPr/>
          </p:nvGrpSpPr>
          <p:grpSpPr>
            <a:xfrm>
              <a:off x="7713663" y="2848339"/>
              <a:ext cx="1042107" cy="425543"/>
              <a:chOff x="7786941" y="2884917"/>
              <a:chExt cx="897649" cy="353919"/>
            </a:xfrm>
          </p:grpSpPr>
          <p:sp>
            <p:nvSpPr>
              <p:cNvPr id="419" name="Freeform 418">
                <a:extLst>
                  <a:ext uri="{FF2B5EF4-FFF2-40B4-BE49-F238E27FC236}">
                    <a16:creationId xmlns:a16="http://schemas.microsoft.com/office/drawing/2014/main" id="{96DA1F2B-2063-8C40-BF46-086C20D317A7}"/>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20" name="Freeform 419">
                <a:extLst>
                  <a:ext uri="{FF2B5EF4-FFF2-40B4-BE49-F238E27FC236}">
                    <a16:creationId xmlns:a16="http://schemas.microsoft.com/office/drawing/2014/main" id="{8A1EF987-02EE-DA4D-8224-02537D5034D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21" name="Freeform 420">
                <a:extLst>
                  <a:ext uri="{FF2B5EF4-FFF2-40B4-BE49-F238E27FC236}">
                    <a16:creationId xmlns:a16="http://schemas.microsoft.com/office/drawing/2014/main" id="{1FC5854A-AF8F-6841-92AD-B18DDAF1E99E}"/>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22" name="Freeform 421">
                <a:extLst>
                  <a:ext uri="{FF2B5EF4-FFF2-40B4-BE49-F238E27FC236}">
                    <a16:creationId xmlns:a16="http://schemas.microsoft.com/office/drawing/2014/main" id="{A510FA68-BEB6-B54A-A1D4-984168F85718}"/>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455" name="Group 454">
            <a:extLst>
              <a:ext uri="{FF2B5EF4-FFF2-40B4-BE49-F238E27FC236}">
                <a16:creationId xmlns:a16="http://schemas.microsoft.com/office/drawing/2014/main" id="{52B7B73B-1125-084D-8669-C68CC371DDC6}"/>
              </a:ext>
            </a:extLst>
          </p:cNvPr>
          <p:cNvGrpSpPr/>
          <p:nvPr/>
        </p:nvGrpSpPr>
        <p:grpSpPr>
          <a:xfrm>
            <a:off x="10884085" y="3601365"/>
            <a:ext cx="170989" cy="97052"/>
            <a:chOff x="7493876" y="2774731"/>
            <a:chExt cx="1481958" cy="894622"/>
          </a:xfrm>
        </p:grpSpPr>
        <p:sp>
          <p:nvSpPr>
            <p:cNvPr id="456" name="Freeform 455">
              <a:extLst>
                <a:ext uri="{FF2B5EF4-FFF2-40B4-BE49-F238E27FC236}">
                  <a16:creationId xmlns:a16="http://schemas.microsoft.com/office/drawing/2014/main" id="{3196A4F9-B139-4D4B-B210-0318216604FE}"/>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457" name="Oval 456">
              <a:extLst>
                <a:ext uri="{FF2B5EF4-FFF2-40B4-BE49-F238E27FC236}">
                  <a16:creationId xmlns:a16="http://schemas.microsoft.com/office/drawing/2014/main" id="{1D1C7F3A-BE45-014B-AF9C-58CA77DA029D}"/>
                </a:ext>
              </a:extLst>
            </p:cNvPr>
            <p:cNvSpPr/>
            <p:nvPr/>
          </p:nvSpPr>
          <p:spPr>
            <a:xfrm>
              <a:off x="7494729" y="2774731"/>
              <a:ext cx="1480163" cy="579140"/>
            </a:xfrm>
            <a:prstGeom prst="ellipse">
              <a:avLst/>
            </a:prstGeom>
            <a:solidFill>
              <a:srgbClr val="B8C2C9"/>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458" name="Group 457">
              <a:extLst>
                <a:ext uri="{FF2B5EF4-FFF2-40B4-BE49-F238E27FC236}">
                  <a16:creationId xmlns:a16="http://schemas.microsoft.com/office/drawing/2014/main" id="{83DFFE47-64E8-F54C-8ABC-E896DA957F0D}"/>
                </a:ext>
              </a:extLst>
            </p:cNvPr>
            <p:cNvGrpSpPr/>
            <p:nvPr/>
          </p:nvGrpSpPr>
          <p:grpSpPr>
            <a:xfrm>
              <a:off x="7713663" y="2848339"/>
              <a:ext cx="1042107" cy="425543"/>
              <a:chOff x="7786941" y="2884917"/>
              <a:chExt cx="897649" cy="353919"/>
            </a:xfrm>
          </p:grpSpPr>
          <p:sp>
            <p:nvSpPr>
              <p:cNvPr id="459" name="Freeform 458">
                <a:extLst>
                  <a:ext uri="{FF2B5EF4-FFF2-40B4-BE49-F238E27FC236}">
                    <a16:creationId xmlns:a16="http://schemas.microsoft.com/office/drawing/2014/main" id="{2A9F0EE2-8F99-EB4D-9331-7AE3BDCBE9C6}"/>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60" name="Freeform 459">
                <a:extLst>
                  <a:ext uri="{FF2B5EF4-FFF2-40B4-BE49-F238E27FC236}">
                    <a16:creationId xmlns:a16="http://schemas.microsoft.com/office/drawing/2014/main" id="{2E314A90-8DB8-2A49-8BB6-D51C2DAE9CF7}"/>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61" name="Freeform 460">
                <a:extLst>
                  <a:ext uri="{FF2B5EF4-FFF2-40B4-BE49-F238E27FC236}">
                    <a16:creationId xmlns:a16="http://schemas.microsoft.com/office/drawing/2014/main" id="{7D8C0277-204E-2B4D-B954-94739B9DE72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62" name="Freeform 461">
                <a:extLst>
                  <a:ext uri="{FF2B5EF4-FFF2-40B4-BE49-F238E27FC236}">
                    <a16:creationId xmlns:a16="http://schemas.microsoft.com/office/drawing/2014/main" id="{69955D3C-6D1B-EA40-8228-73DF01564152}"/>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615" name="Group 614">
            <a:extLst>
              <a:ext uri="{FF2B5EF4-FFF2-40B4-BE49-F238E27FC236}">
                <a16:creationId xmlns:a16="http://schemas.microsoft.com/office/drawing/2014/main" id="{E166183D-5423-4E4A-AD63-A361EDE184C0}"/>
              </a:ext>
            </a:extLst>
          </p:cNvPr>
          <p:cNvGrpSpPr/>
          <p:nvPr/>
        </p:nvGrpSpPr>
        <p:grpSpPr>
          <a:xfrm>
            <a:off x="10410609" y="3496138"/>
            <a:ext cx="353678" cy="198344"/>
            <a:chOff x="7493876" y="2774731"/>
            <a:chExt cx="1481958" cy="894622"/>
          </a:xfrm>
        </p:grpSpPr>
        <p:sp>
          <p:nvSpPr>
            <p:cNvPr id="616" name="Freeform 615">
              <a:extLst>
                <a:ext uri="{FF2B5EF4-FFF2-40B4-BE49-F238E27FC236}">
                  <a16:creationId xmlns:a16="http://schemas.microsoft.com/office/drawing/2014/main" id="{8470D159-2329-7F46-9191-000B96A32C79}"/>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617" name="Oval 616">
              <a:extLst>
                <a:ext uri="{FF2B5EF4-FFF2-40B4-BE49-F238E27FC236}">
                  <a16:creationId xmlns:a16="http://schemas.microsoft.com/office/drawing/2014/main" id="{825BDAE5-F4DB-9148-9BC8-0F6F2D1E653F}"/>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618" name="Group 617">
              <a:extLst>
                <a:ext uri="{FF2B5EF4-FFF2-40B4-BE49-F238E27FC236}">
                  <a16:creationId xmlns:a16="http://schemas.microsoft.com/office/drawing/2014/main" id="{237F0420-A845-064A-97A2-458F63D673CA}"/>
                </a:ext>
              </a:extLst>
            </p:cNvPr>
            <p:cNvGrpSpPr/>
            <p:nvPr/>
          </p:nvGrpSpPr>
          <p:grpSpPr>
            <a:xfrm>
              <a:off x="7713663" y="2848339"/>
              <a:ext cx="1042107" cy="425543"/>
              <a:chOff x="7786941" y="2884917"/>
              <a:chExt cx="897649" cy="353919"/>
            </a:xfrm>
          </p:grpSpPr>
          <p:sp>
            <p:nvSpPr>
              <p:cNvPr id="619" name="Freeform 618">
                <a:extLst>
                  <a:ext uri="{FF2B5EF4-FFF2-40B4-BE49-F238E27FC236}">
                    <a16:creationId xmlns:a16="http://schemas.microsoft.com/office/drawing/2014/main" id="{D11109B9-8A56-A945-BA04-5A564B10300A}"/>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20" name="Freeform 619">
                <a:extLst>
                  <a:ext uri="{FF2B5EF4-FFF2-40B4-BE49-F238E27FC236}">
                    <a16:creationId xmlns:a16="http://schemas.microsoft.com/office/drawing/2014/main" id="{170AB2AC-06DB-034E-A5C4-0C8F62E3BE40}"/>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21" name="Freeform 620">
                <a:extLst>
                  <a:ext uri="{FF2B5EF4-FFF2-40B4-BE49-F238E27FC236}">
                    <a16:creationId xmlns:a16="http://schemas.microsoft.com/office/drawing/2014/main" id="{E41AEAC2-F85C-4A4E-B0B9-D5C02217D605}"/>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22" name="Freeform 621">
                <a:extLst>
                  <a:ext uri="{FF2B5EF4-FFF2-40B4-BE49-F238E27FC236}">
                    <a16:creationId xmlns:a16="http://schemas.microsoft.com/office/drawing/2014/main" id="{7955A7EE-741F-9740-8344-A2BC817675A5}"/>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577" name="Group 576">
            <a:extLst>
              <a:ext uri="{FF2B5EF4-FFF2-40B4-BE49-F238E27FC236}">
                <a16:creationId xmlns:a16="http://schemas.microsoft.com/office/drawing/2014/main" id="{C471E59B-7A0B-AE4F-95D6-F76514D2D55A}"/>
              </a:ext>
            </a:extLst>
          </p:cNvPr>
          <p:cNvGrpSpPr/>
          <p:nvPr/>
        </p:nvGrpSpPr>
        <p:grpSpPr>
          <a:xfrm>
            <a:off x="9948724" y="2202292"/>
            <a:ext cx="353678" cy="198344"/>
            <a:chOff x="7493876" y="2774731"/>
            <a:chExt cx="1481958" cy="894622"/>
          </a:xfrm>
        </p:grpSpPr>
        <p:sp>
          <p:nvSpPr>
            <p:cNvPr id="578" name="Freeform 577">
              <a:extLst>
                <a:ext uri="{FF2B5EF4-FFF2-40B4-BE49-F238E27FC236}">
                  <a16:creationId xmlns:a16="http://schemas.microsoft.com/office/drawing/2014/main" id="{8CD016E7-5480-8E4E-94F7-201A1C6046D9}"/>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579" name="Oval 578">
              <a:extLst>
                <a:ext uri="{FF2B5EF4-FFF2-40B4-BE49-F238E27FC236}">
                  <a16:creationId xmlns:a16="http://schemas.microsoft.com/office/drawing/2014/main" id="{593A573C-B6D6-684E-BA73-8F7F7FA8D57C}"/>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580" name="Group 579">
              <a:extLst>
                <a:ext uri="{FF2B5EF4-FFF2-40B4-BE49-F238E27FC236}">
                  <a16:creationId xmlns:a16="http://schemas.microsoft.com/office/drawing/2014/main" id="{2C09AC60-D16C-A948-B25E-01CF60EAAD7B}"/>
                </a:ext>
              </a:extLst>
            </p:cNvPr>
            <p:cNvGrpSpPr/>
            <p:nvPr/>
          </p:nvGrpSpPr>
          <p:grpSpPr>
            <a:xfrm>
              <a:off x="7713663" y="2848339"/>
              <a:ext cx="1042107" cy="425543"/>
              <a:chOff x="7786941" y="2884917"/>
              <a:chExt cx="897649" cy="353919"/>
            </a:xfrm>
          </p:grpSpPr>
          <p:sp>
            <p:nvSpPr>
              <p:cNvPr id="581" name="Freeform 580">
                <a:extLst>
                  <a:ext uri="{FF2B5EF4-FFF2-40B4-BE49-F238E27FC236}">
                    <a16:creationId xmlns:a16="http://schemas.microsoft.com/office/drawing/2014/main" id="{D9A85682-B6A6-2344-B24D-66A792630B39}"/>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82" name="Freeform 581">
                <a:extLst>
                  <a:ext uri="{FF2B5EF4-FFF2-40B4-BE49-F238E27FC236}">
                    <a16:creationId xmlns:a16="http://schemas.microsoft.com/office/drawing/2014/main" id="{52EBCF47-0621-B64C-B884-20683D14D92A}"/>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83" name="Freeform 582">
                <a:extLst>
                  <a:ext uri="{FF2B5EF4-FFF2-40B4-BE49-F238E27FC236}">
                    <a16:creationId xmlns:a16="http://schemas.microsoft.com/office/drawing/2014/main" id="{83AAD1CC-D818-A245-9CF9-C4877A62A5D6}"/>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84" name="Freeform 583">
                <a:extLst>
                  <a:ext uri="{FF2B5EF4-FFF2-40B4-BE49-F238E27FC236}">
                    <a16:creationId xmlns:a16="http://schemas.microsoft.com/office/drawing/2014/main" id="{51F55DD1-3A8F-0242-A470-690BE99AC688}"/>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593" name="Group 592">
            <a:extLst>
              <a:ext uri="{FF2B5EF4-FFF2-40B4-BE49-F238E27FC236}">
                <a16:creationId xmlns:a16="http://schemas.microsoft.com/office/drawing/2014/main" id="{7BF36121-B4F6-2447-9F5B-F29B627F3B2A}"/>
              </a:ext>
            </a:extLst>
          </p:cNvPr>
          <p:cNvGrpSpPr/>
          <p:nvPr/>
        </p:nvGrpSpPr>
        <p:grpSpPr>
          <a:xfrm>
            <a:off x="10527214" y="2613367"/>
            <a:ext cx="353678" cy="198344"/>
            <a:chOff x="7493876" y="2774731"/>
            <a:chExt cx="1481958" cy="894622"/>
          </a:xfrm>
        </p:grpSpPr>
        <p:sp>
          <p:nvSpPr>
            <p:cNvPr id="594" name="Freeform 593">
              <a:extLst>
                <a:ext uri="{FF2B5EF4-FFF2-40B4-BE49-F238E27FC236}">
                  <a16:creationId xmlns:a16="http://schemas.microsoft.com/office/drawing/2014/main" id="{D13949CD-BE6A-5744-98EE-61BE5EE60D49}"/>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595" name="Oval 594">
              <a:extLst>
                <a:ext uri="{FF2B5EF4-FFF2-40B4-BE49-F238E27FC236}">
                  <a16:creationId xmlns:a16="http://schemas.microsoft.com/office/drawing/2014/main" id="{F3651F16-DD17-4D47-9A8D-8EFA601CA85B}"/>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596" name="Group 595">
              <a:extLst>
                <a:ext uri="{FF2B5EF4-FFF2-40B4-BE49-F238E27FC236}">
                  <a16:creationId xmlns:a16="http://schemas.microsoft.com/office/drawing/2014/main" id="{10CA9012-91B2-A449-8A2E-65BA6061B48F}"/>
                </a:ext>
              </a:extLst>
            </p:cNvPr>
            <p:cNvGrpSpPr/>
            <p:nvPr/>
          </p:nvGrpSpPr>
          <p:grpSpPr>
            <a:xfrm>
              <a:off x="7713663" y="2848339"/>
              <a:ext cx="1042107" cy="425543"/>
              <a:chOff x="7786941" y="2884917"/>
              <a:chExt cx="897649" cy="353919"/>
            </a:xfrm>
          </p:grpSpPr>
          <p:sp>
            <p:nvSpPr>
              <p:cNvPr id="597" name="Freeform 596">
                <a:extLst>
                  <a:ext uri="{FF2B5EF4-FFF2-40B4-BE49-F238E27FC236}">
                    <a16:creationId xmlns:a16="http://schemas.microsoft.com/office/drawing/2014/main" id="{964BBEA0-D220-6747-850B-459388ABF255}"/>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98" name="Freeform 597">
                <a:extLst>
                  <a:ext uri="{FF2B5EF4-FFF2-40B4-BE49-F238E27FC236}">
                    <a16:creationId xmlns:a16="http://schemas.microsoft.com/office/drawing/2014/main" id="{ADEC5ED7-ED4C-584D-AB78-AA02A93E9466}"/>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99" name="Freeform 598">
                <a:extLst>
                  <a:ext uri="{FF2B5EF4-FFF2-40B4-BE49-F238E27FC236}">
                    <a16:creationId xmlns:a16="http://schemas.microsoft.com/office/drawing/2014/main" id="{F45598BF-44BC-354D-9020-97A874C585BE}"/>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00" name="Freeform 599">
                <a:extLst>
                  <a:ext uri="{FF2B5EF4-FFF2-40B4-BE49-F238E27FC236}">
                    <a16:creationId xmlns:a16="http://schemas.microsoft.com/office/drawing/2014/main" id="{3A2BDF5D-2CA0-2145-8059-D8F121D4D324}"/>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601" name="Group 600">
            <a:extLst>
              <a:ext uri="{FF2B5EF4-FFF2-40B4-BE49-F238E27FC236}">
                <a16:creationId xmlns:a16="http://schemas.microsoft.com/office/drawing/2014/main" id="{187A607B-CA61-BE46-8032-8E34596E7689}"/>
              </a:ext>
            </a:extLst>
          </p:cNvPr>
          <p:cNvGrpSpPr/>
          <p:nvPr/>
        </p:nvGrpSpPr>
        <p:grpSpPr>
          <a:xfrm>
            <a:off x="10643825" y="2107963"/>
            <a:ext cx="353678" cy="198344"/>
            <a:chOff x="7493876" y="2774731"/>
            <a:chExt cx="1481958" cy="894622"/>
          </a:xfrm>
        </p:grpSpPr>
        <p:sp>
          <p:nvSpPr>
            <p:cNvPr id="602" name="Freeform 601">
              <a:extLst>
                <a:ext uri="{FF2B5EF4-FFF2-40B4-BE49-F238E27FC236}">
                  <a16:creationId xmlns:a16="http://schemas.microsoft.com/office/drawing/2014/main" id="{EB8C3753-6F83-F64B-9439-656B124AA3BD}"/>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603" name="Oval 602">
              <a:extLst>
                <a:ext uri="{FF2B5EF4-FFF2-40B4-BE49-F238E27FC236}">
                  <a16:creationId xmlns:a16="http://schemas.microsoft.com/office/drawing/2014/main" id="{F476EE06-2893-8D4D-AF54-92697A0FE8A9}"/>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604" name="Group 603">
              <a:extLst>
                <a:ext uri="{FF2B5EF4-FFF2-40B4-BE49-F238E27FC236}">
                  <a16:creationId xmlns:a16="http://schemas.microsoft.com/office/drawing/2014/main" id="{5DED3EC9-29B0-8D48-BC37-13731DFE683F}"/>
                </a:ext>
              </a:extLst>
            </p:cNvPr>
            <p:cNvGrpSpPr/>
            <p:nvPr/>
          </p:nvGrpSpPr>
          <p:grpSpPr>
            <a:xfrm>
              <a:off x="7713663" y="2848339"/>
              <a:ext cx="1042107" cy="425543"/>
              <a:chOff x="7786941" y="2884917"/>
              <a:chExt cx="897649" cy="353919"/>
            </a:xfrm>
          </p:grpSpPr>
          <p:sp>
            <p:nvSpPr>
              <p:cNvPr id="605" name="Freeform 604">
                <a:extLst>
                  <a:ext uri="{FF2B5EF4-FFF2-40B4-BE49-F238E27FC236}">
                    <a16:creationId xmlns:a16="http://schemas.microsoft.com/office/drawing/2014/main" id="{D08D678C-613A-3543-B832-EE51616C6931}"/>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06" name="Freeform 605">
                <a:extLst>
                  <a:ext uri="{FF2B5EF4-FFF2-40B4-BE49-F238E27FC236}">
                    <a16:creationId xmlns:a16="http://schemas.microsoft.com/office/drawing/2014/main" id="{9EB7819C-4684-3347-AA14-421D743ECB94}"/>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07" name="Freeform 606">
                <a:extLst>
                  <a:ext uri="{FF2B5EF4-FFF2-40B4-BE49-F238E27FC236}">
                    <a16:creationId xmlns:a16="http://schemas.microsoft.com/office/drawing/2014/main" id="{F23E654E-4CEA-E346-A508-15310ABC704C}"/>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08" name="Freeform 607">
                <a:extLst>
                  <a:ext uri="{FF2B5EF4-FFF2-40B4-BE49-F238E27FC236}">
                    <a16:creationId xmlns:a16="http://schemas.microsoft.com/office/drawing/2014/main" id="{EF443A10-9F41-BB4D-8E65-E94AEE09BDA7}"/>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554" name="Group 553">
            <a:extLst>
              <a:ext uri="{FF2B5EF4-FFF2-40B4-BE49-F238E27FC236}">
                <a16:creationId xmlns:a16="http://schemas.microsoft.com/office/drawing/2014/main" id="{7CCD8656-0FD3-B844-BC6C-33CE0577598D}"/>
              </a:ext>
            </a:extLst>
          </p:cNvPr>
          <p:cNvGrpSpPr/>
          <p:nvPr/>
        </p:nvGrpSpPr>
        <p:grpSpPr>
          <a:xfrm>
            <a:off x="9098788" y="3956624"/>
            <a:ext cx="367224" cy="240304"/>
            <a:chOff x="7493876" y="2774731"/>
            <a:chExt cx="1481958" cy="894622"/>
          </a:xfrm>
        </p:grpSpPr>
        <p:sp>
          <p:nvSpPr>
            <p:cNvPr id="555" name="Freeform 554">
              <a:extLst>
                <a:ext uri="{FF2B5EF4-FFF2-40B4-BE49-F238E27FC236}">
                  <a16:creationId xmlns:a16="http://schemas.microsoft.com/office/drawing/2014/main" id="{7CF4B187-63BE-654E-852A-09C69503C97A}"/>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556" name="Oval 555">
              <a:extLst>
                <a:ext uri="{FF2B5EF4-FFF2-40B4-BE49-F238E27FC236}">
                  <a16:creationId xmlns:a16="http://schemas.microsoft.com/office/drawing/2014/main" id="{3B5270E4-3067-1643-B96C-CE5CEE09747A}"/>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557" name="Group 556">
              <a:extLst>
                <a:ext uri="{FF2B5EF4-FFF2-40B4-BE49-F238E27FC236}">
                  <a16:creationId xmlns:a16="http://schemas.microsoft.com/office/drawing/2014/main" id="{3BECC0F9-CE1F-254B-B04F-1EAA89C59C97}"/>
                </a:ext>
              </a:extLst>
            </p:cNvPr>
            <p:cNvGrpSpPr/>
            <p:nvPr/>
          </p:nvGrpSpPr>
          <p:grpSpPr>
            <a:xfrm>
              <a:off x="7713663" y="2848339"/>
              <a:ext cx="1042107" cy="425543"/>
              <a:chOff x="7786941" y="2884917"/>
              <a:chExt cx="897649" cy="353919"/>
            </a:xfrm>
          </p:grpSpPr>
          <p:sp>
            <p:nvSpPr>
              <p:cNvPr id="558" name="Freeform 557">
                <a:extLst>
                  <a:ext uri="{FF2B5EF4-FFF2-40B4-BE49-F238E27FC236}">
                    <a16:creationId xmlns:a16="http://schemas.microsoft.com/office/drawing/2014/main" id="{7C55C6EE-4672-4F4F-A2F8-2821804F5944}"/>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59" name="Freeform 558">
                <a:extLst>
                  <a:ext uri="{FF2B5EF4-FFF2-40B4-BE49-F238E27FC236}">
                    <a16:creationId xmlns:a16="http://schemas.microsoft.com/office/drawing/2014/main" id="{C3B242E2-FAA3-F340-B7F0-35D87BB6BAA8}"/>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60" name="Freeform 559">
                <a:extLst>
                  <a:ext uri="{FF2B5EF4-FFF2-40B4-BE49-F238E27FC236}">
                    <a16:creationId xmlns:a16="http://schemas.microsoft.com/office/drawing/2014/main" id="{87ED7762-177B-454C-AA37-EB518D75B66F}"/>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61" name="Freeform 560">
                <a:extLst>
                  <a:ext uri="{FF2B5EF4-FFF2-40B4-BE49-F238E27FC236}">
                    <a16:creationId xmlns:a16="http://schemas.microsoft.com/office/drawing/2014/main" id="{AD88A8A1-4E2B-154E-845D-5419478A1D2E}"/>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585" name="Group 584">
            <a:extLst>
              <a:ext uri="{FF2B5EF4-FFF2-40B4-BE49-F238E27FC236}">
                <a16:creationId xmlns:a16="http://schemas.microsoft.com/office/drawing/2014/main" id="{1A0C1583-3B4A-E44D-BB19-B20517502EBD}"/>
              </a:ext>
            </a:extLst>
          </p:cNvPr>
          <p:cNvGrpSpPr/>
          <p:nvPr/>
        </p:nvGrpSpPr>
        <p:grpSpPr>
          <a:xfrm>
            <a:off x="9980126" y="2661565"/>
            <a:ext cx="353678" cy="198344"/>
            <a:chOff x="7493876" y="2774731"/>
            <a:chExt cx="1481958" cy="894622"/>
          </a:xfrm>
        </p:grpSpPr>
        <p:sp>
          <p:nvSpPr>
            <p:cNvPr id="586" name="Freeform 585">
              <a:extLst>
                <a:ext uri="{FF2B5EF4-FFF2-40B4-BE49-F238E27FC236}">
                  <a16:creationId xmlns:a16="http://schemas.microsoft.com/office/drawing/2014/main" id="{196997C3-A7DB-5041-AC08-10F980FB77EC}"/>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587" name="Oval 586">
              <a:extLst>
                <a:ext uri="{FF2B5EF4-FFF2-40B4-BE49-F238E27FC236}">
                  <a16:creationId xmlns:a16="http://schemas.microsoft.com/office/drawing/2014/main" id="{5F84A336-003F-D045-8717-1066774A69EF}"/>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588" name="Group 587">
              <a:extLst>
                <a:ext uri="{FF2B5EF4-FFF2-40B4-BE49-F238E27FC236}">
                  <a16:creationId xmlns:a16="http://schemas.microsoft.com/office/drawing/2014/main" id="{FF876992-AF96-3545-9CEA-A02174E11510}"/>
                </a:ext>
              </a:extLst>
            </p:cNvPr>
            <p:cNvGrpSpPr/>
            <p:nvPr/>
          </p:nvGrpSpPr>
          <p:grpSpPr>
            <a:xfrm>
              <a:off x="7713663" y="2848339"/>
              <a:ext cx="1042107" cy="425543"/>
              <a:chOff x="7786941" y="2884917"/>
              <a:chExt cx="897649" cy="353919"/>
            </a:xfrm>
          </p:grpSpPr>
          <p:sp>
            <p:nvSpPr>
              <p:cNvPr id="589" name="Freeform 588">
                <a:extLst>
                  <a:ext uri="{FF2B5EF4-FFF2-40B4-BE49-F238E27FC236}">
                    <a16:creationId xmlns:a16="http://schemas.microsoft.com/office/drawing/2014/main" id="{668E6E88-4A46-6C47-A59A-CB9D07441C17}"/>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90" name="Freeform 589">
                <a:extLst>
                  <a:ext uri="{FF2B5EF4-FFF2-40B4-BE49-F238E27FC236}">
                    <a16:creationId xmlns:a16="http://schemas.microsoft.com/office/drawing/2014/main" id="{C179B4BA-1D8B-E542-8032-CCB2C08DB973}"/>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91" name="Freeform 590">
                <a:extLst>
                  <a:ext uri="{FF2B5EF4-FFF2-40B4-BE49-F238E27FC236}">
                    <a16:creationId xmlns:a16="http://schemas.microsoft.com/office/drawing/2014/main" id="{DCACB29E-ABE8-BA42-AD55-DAF519C17BE7}"/>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92" name="Freeform 591">
                <a:extLst>
                  <a:ext uri="{FF2B5EF4-FFF2-40B4-BE49-F238E27FC236}">
                    <a16:creationId xmlns:a16="http://schemas.microsoft.com/office/drawing/2014/main" id="{FD35A0ED-997C-6D46-9D96-FA8D43398266}"/>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538" name="Group 537">
            <a:extLst>
              <a:ext uri="{FF2B5EF4-FFF2-40B4-BE49-F238E27FC236}">
                <a16:creationId xmlns:a16="http://schemas.microsoft.com/office/drawing/2014/main" id="{158E5A4C-7065-8643-BDC2-3A235B56FEA4}"/>
              </a:ext>
            </a:extLst>
          </p:cNvPr>
          <p:cNvGrpSpPr/>
          <p:nvPr/>
        </p:nvGrpSpPr>
        <p:grpSpPr>
          <a:xfrm>
            <a:off x="9497138" y="3394032"/>
            <a:ext cx="367224" cy="240304"/>
            <a:chOff x="7493876" y="2774731"/>
            <a:chExt cx="1481958" cy="894622"/>
          </a:xfrm>
        </p:grpSpPr>
        <p:sp>
          <p:nvSpPr>
            <p:cNvPr id="539" name="Freeform 538">
              <a:extLst>
                <a:ext uri="{FF2B5EF4-FFF2-40B4-BE49-F238E27FC236}">
                  <a16:creationId xmlns:a16="http://schemas.microsoft.com/office/drawing/2014/main" id="{CA8EFAEE-3EA1-2A49-A68E-588F301B6928}"/>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540" name="Oval 539">
              <a:extLst>
                <a:ext uri="{FF2B5EF4-FFF2-40B4-BE49-F238E27FC236}">
                  <a16:creationId xmlns:a16="http://schemas.microsoft.com/office/drawing/2014/main" id="{7A05A3F9-D6B9-D14C-83C8-6C79F0B6B2CC}"/>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541" name="Group 540">
              <a:extLst>
                <a:ext uri="{FF2B5EF4-FFF2-40B4-BE49-F238E27FC236}">
                  <a16:creationId xmlns:a16="http://schemas.microsoft.com/office/drawing/2014/main" id="{8AAC1FAD-B7BA-744A-8599-5670C6B0E776}"/>
                </a:ext>
              </a:extLst>
            </p:cNvPr>
            <p:cNvGrpSpPr/>
            <p:nvPr/>
          </p:nvGrpSpPr>
          <p:grpSpPr>
            <a:xfrm>
              <a:off x="7713663" y="2848339"/>
              <a:ext cx="1042107" cy="425543"/>
              <a:chOff x="7786941" y="2884917"/>
              <a:chExt cx="897649" cy="353919"/>
            </a:xfrm>
          </p:grpSpPr>
          <p:sp>
            <p:nvSpPr>
              <p:cNvPr id="542" name="Freeform 541">
                <a:extLst>
                  <a:ext uri="{FF2B5EF4-FFF2-40B4-BE49-F238E27FC236}">
                    <a16:creationId xmlns:a16="http://schemas.microsoft.com/office/drawing/2014/main" id="{A016DA82-50DC-224C-84FF-C492EDE01BC1}"/>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43" name="Freeform 542">
                <a:extLst>
                  <a:ext uri="{FF2B5EF4-FFF2-40B4-BE49-F238E27FC236}">
                    <a16:creationId xmlns:a16="http://schemas.microsoft.com/office/drawing/2014/main" id="{3D2D51D6-0AC0-9D43-A55C-E94B7DCA77F2}"/>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44" name="Freeform 543">
                <a:extLst>
                  <a:ext uri="{FF2B5EF4-FFF2-40B4-BE49-F238E27FC236}">
                    <a16:creationId xmlns:a16="http://schemas.microsoft.com/office/drawing/2014/main" id="{76C27F31-4CE4-1242-9801-166D4F66B5E7}"/>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45" name="Freeform 544">
                <a:extLst>
                  <a:ext uri="{FF2B5EF4-FFF2-40B4-BE49-F238E27FC236}">
                    <a16:creationId xmlns:a16="http://schemas.microsoft.com/office/drawing/2014/main" id="{9BC7E87F-2555-8D4C-80CB-0E2F5F4BB0F9}"/>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546" name="Group 545">
            <a:extLst>
              <a:ext uri="{FF2B5EF4-FFF2-40B4-BE49-F238E27FC236}">
                <a16:creationId xmlns:a16="http://schemas.microsoft.com/office/drawing/2014/main" id="{4DAC2AB4-F1E4-D740-A4AF-07EE55303854}"/>
              </a:ext>
            </a:extLst>
          </p:cNvPr>
          <p:cNvGrpSpPr/>
          <p:nvPr/>
        </p:nvGrpSpPr>
        <p:grpSpPr>
          <a:xfrm>
            <a:off x="9601554" y="3999763"/>
            <a:ext cx="367224" cy="240304"/>
            <a:chOff x="7493876" y="2774731"/>
            <a:chExt cx="1481958" cy="894622"/>
          </a:xfrm>
        </p:grpSpPr>
        <p:sp>
          <p:nvSpPr>
            <p:cNvPr id="547" name="Freeform 546">
              <a:extLst>
                <a:ext uri="{FF2B5EF4-FFF2-40B4-BE49-F238E27FC236}">
                  <a16:creationId xmlns:a16="http://schemas.microsoft.com/office/drawing/2014/main" id="{23E59006-14B9-C64E-A05E-0BD7C00C4A6F}"/>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548" name="Oval 547">
              <a:extLst>
                <a:ext uri="{FF2B5EF4-FFF2-40B4-BE49-F238E27FC236}">
                  <a16:creationId xmlns:a16="http://schemas.microsoft.com/office/drawing/2014/main" id="{2AD17789-C54D-4948-95E6-741F42B1FB2E}"/>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549" name="Group 548">
              <a:extLst>
                <a:ext uri="{FF2B5EF4-FFF2-40B4-BE49-F238E27FC236}">
                  <a16:creationId xmlns:a16="http://schemas.microsoft.com/office/drawing/2014/main" id="{278D7FE0-D307-E941-967D-E4145732CEEA}"/>
                </a:ext>
              </a:extLst>
            </p:cNvPr>
            <p:cNvGrpSpPr/>
            <p:nvPr/>
          </p:nvGrpSpPr>
          <p:grpSpPr>
            <a:xfrm>
              <a:off x="7713663" y="2848339"/>
              <a:ext cx="1042107" cy="425543"/>
              <a:chOff x="7786941" y="2884917"/>
              <a:chExt cx="897649" cy="353919"/>
            </a:xfrm>
          </p:grpSpPr>
          <p:sp>
            <p:nvSpPr>
              <p:cNvPr id="550" name="Freeform 549">
                <a:extLst>
                  <a:ext uri="{FF2B5EF4-FFF2-40B4-BE49-F238E27FC236}">
                    <a16:creationId xmlns:a16="http://schemas.microsoft.com/office/drawing/2014/main" id="{1ADC6420-4AC2-F544-B940-D0A18615CA50}"/>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51" name="Freeform 550">
                <a:extLst>
                  <a:ext uri="{FF2B5EF4-FFF2-40B4-BE49-F238E27FC236}">
                    <a16:creationId xmlns:a16="http://schemas.microsoft.com/office/drawing/2014/main" id="{223E40C5-E2E3-3B42-A86A-26D2D130B73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52" name="Freeform 551">
                <a:extLst>
                  <a:ext uri="{FF2B5EF4-FFF2-40B4-BE49-F238E27FC236}">
                    <a16:creationId xmlns:a16="http://schemas.microsoft.com/office/drawing/2014/main" id="{C6AA2152-8609-214A-AE62-E7DFD1A9E725}"/>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53" name="Freeform 552">
                <a:extLst>
                  <a:ext uri="{FF2B5EF4-FFF2-40B4-BE49-F238E27FC236}">
                    <a16:creationId xmlns:a16="http://schemas.microsoft.com/office/drawing/2014/main" id="{7CB5E54A-6719-9747-80B7-8D19331BE786}"/>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623" name="Group 622">
            <a:extLst>
              <a:ext uri="{FF2B5EF4-FFF2-40B4-BE49-F238E27FC236}">
                <a16:creationId xmlns:a16="http://schemas.microsoft.com/office/drawing/2014/main" id="{EA34A94C-D92D-084C-BFEA-F4C8DF0AD275}"/>
              </a:ext>
            </a:extLst>
          </p:cNvPr>
          <p:cNvGrpSpPr/>
          <p:nvPr/>
        </p:nvGrpSpPr>
        <p:grpSpPr>
          <a:xfrm>
            <a:off x="10375259" y="3992325"/>
            <a:ext cx="353678" cy="198344"/>
            <a:chOff x="7493876" y="2774731"/>
            <a:chExt cx="1481958" cy="894622"/>
          </a:xfrm>
        </p:grpSpPr>
        <p:sp>
          <p:nvSpPr>
            <p:cNvPr id="624" name="Freeform 623">
              <a:extLst>
                <a:ext uri="{FF2B5EF4-FFF2-40B4-BE49-F238E27FC236}">
                  <a16:creationId xmlns:a16="http://schemas.microsoft.com/office/drawing/2014/main" id="{E1E1C6E8-4D60-7F43-BB0E-6D883F10D4A6}"/>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625" name="Oval 624">
              <a:extLst>
                <a:ext uri="{FF2B5EF4-FFF2-40B4-BE49-F238E27FC236}">
                  <a16:creationId xmlns:a16="http://schemas.microsoft.com/office/drawing/2014/main" id="{50975E36-0C2A-6844-A407-23F033DB4BD2}"/>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626" name="Group 625">
              <a:extLst>
                <a:ext uri="{FF2B5EF4-FFF2-40B4-BE49-F238E27FC236}">
                  <a16:creationId xmlns:a16="http://schemas.microsoft.com/office/drawing/2014/main" id="{3F7EBA29-30EF-C741-94EE-735398C6CFA2}"/>
                </a:ext>
              </a:extLst>
            </p:cNvPr>
            <p:cNvGrpSpPr/>
            <p:nvPr/>
          </p:nvGrpSpPr>
          <p:grpSpPr>
            <a:xfrm>
              <a:off x="7713663" y="2848339"/>
              <a:ext cx="1042107" cy="425543"/>
              <a:chOff x="7786941" y="2884917"/>
              <a:chExt cx="897649" cy="353919"/>
            </a:xfrm>
          </p:grpSpPr>
          <p:sp>
            <p:nvSpPr>
              <p:cNvPr id="627" name="Freeform 626">
                <a:extLst>
                  <a:ext uri="{FF2B5EF4-FFF2-40B4-BE49-F238E27FC236}">
                    <a16:creationId xmlns:a16="http://schemas.microsoft.com/office/drawing/2014/main" id="{B3AD45B5-1F4B-FF4A-843D-9D0629392670}"/>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28" name="Freeform 627">
                <a:extLst>
                  <a:ext uri="{FF2B5EF4-FFF2-40B4-BE49-F238E27FC236}">
                    <a16:creationId xmlns:a16="http://schemas.microsoft.com/office/drawing/2014/main" id="{A6F160FF-CBBD-9147-8D0B-92A36BEBF8A3}"/>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29" name="Freeform 628">
                <a:extLst>
                  <a:ext uri="{FF2B5EF4-FFF2-40B4-BE49-F238E27FC236}">
                    <a16:creationId xmlns:a16="http://schemas.microsoft.com/office/drawing/2014/main" id="{421F3589-EC70-074A-903F-D618ED6F7896}"/>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30" name="Freeform 629">
                <a:extLst>
                  <a:ext uri="{FF2B5EF4-FFF2-40B4-BE49-F238E27FC236}">
                    <a16:creationId xmlns:a16="http://schemas.microsoft.com/office/drawing/2014/main" id="{CEC8DEB8-8E24-2948-9AF6-0F3EF908CD4E}"/>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463" name="Group 462">
            <a:extLst>
              <a:ext uri="{FF2B5EF4-FFF2-40B4-BE49-F238E27FC236}">
                <a16:creationId xmlns:a16="http://schemas.microsoft.com/office/drawing/2014/main" id="{A8C4B740-B92E-8942-8EF4-347710C32F2C}"/>
              </a:ext>
            </a:extLst>
          </p:cNvPr>
          <p:cNvGrpSpPr/>
          <p:nvPr/>
        </p:nvGrpSpPr>
        <p:grpSpPr>
          <a:xfrm>
            <a:off x="9247893" y="4775686"/>
            <a:ext cx="393760" cy="218578"/>
            <a:chOff x="7493876" y="2774731"/>
            <a:chExt cx="1481958" cy="894622"/>
          </a:xfrm>
        </p:grpSpPr>
        <p:sp>
          <p:nvSpPr>
            <p:cNvPr id="464" name="Freeform 463">
              <a:extLst>
                <a:ext uri="{FF2B5EF4-FFF2-40B4-BE49-F238E27FC236}">
                  <a16:creationId xmlns:a16="http://schemas.microsoft.com/office/drawing/2014/main" id="{71A9C1C2-E4A0-D74C-8C05-2AD307E7B3ED}"/>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465" name="Oval 464">
              <a:extLst>
                <a:ext uri="{FF2B5EF4-FFF2-40B4-BE49-F238E27FC236}">
                  <a16:creationId xmlns:a16="http://schemas.microsoft.com/office/drawing/2014/main" id="{0F366A03-D9E7-9F45-99D3-1CAC10EE2C74}"/>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466" name="Group 465">
              <a:extLst>
                <a:ext uri="{FF2B5EF4-FFF2-40B4-BE49-F238E27FC236}">
                  <a16:creationId xmlns:a16="http://schemas.microsoft.com/office/drawing/2014/main" id="{10CB8A50-A713-2549-9F44-B792D2C30CA4}"/>
                </a:ext>
              </a:extLst>
            </p:cNvPr>
            <p:cNvGrpSpPr/>
            <p:nvPr/>
          </p:nvGrpSpPr>
          <p:grpSpPr>
            <a:xfrm>
              <a:off x="7713663" y="2848339"/>
              <a:ext cx="1042107" cy="425543"/>
              <a:chOff x="7786941" y="2884917"/>
              <a:chExt cx="897649" cy="353919"/>
            </a:xfrm>
          </p:grpSpPr>
          <p:sp>
            <p:nvSpPr>
              <p:cNvPr id="467" name="Freeform 466">
                <a:extLst>
                  <a:ext uri="{FF2B5EF4-FFF2-40B4-BE49-F238E27FC236}">
                    <a16:creationId xmlns:a16="http://schemas.microsoft.com/office/drawing/2014/main" id="{DC4E3153-8354-1145-82FC-C287EF5FE6C3}"/>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68" name="Freeform 467">
                <a:extLst>
                  <a:ext uri="{FF2B5EF4-FFF2-40B4-BE49-F238E27FC236}">
                    <a16:creationId xmlns:a16="http://schemas.microsoft.com/office/drawing/2014/main" id="{99B3C81B-87BA-1A4F-BCAD-DF0EF9C582C1}"/>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69" name="Freeform 468">
                <a:extLst>
                  <a:ext uri="{FF2B5EF4-FFF2-40B4-BE49-F238E27FC236}">
                    <a16:creationId xmlns:a16="http://schemas.microsoft.com/office/drawing/2014/main" id="{DEEA64E4-A29A-E742-B32E-C111E6BF4225}"/>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70" name="Freeform 469">
                <a:extLst>
                  <a:ext uri="{FF2B5EF4-FFF2-40B4-BE49-F238E27FC236}">
                    <a16:creationId xmlns:a16="http://schemas.microsoft.com/office/drawing/2014/main" id="{43676372-2E7B-9445-80AD-B31686FE67E6}"/>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447" name="Group 446">
            <a:extLst>
              <a:ext uri="{FF2B5EF4-FFF2-40B4-BE49-F238E27FC236}">
                <a16:creationId xmlns:a16="http://schemas.microsoft.com/office/drawing/2014/main" id="{314E0C43-2359-9440-BEF9-9E1924BED605}"/>
              </a:ext>
            </a:extLst>
          </p:cNvPr>
          <p:cNvGrpSpPr/>
          <p:nvPr/>
        </p:nvGrpSpPr>
        <p:grpSpPr>
          <a:xfrm>
            <a:off x="10925982" y="4369125"/>
            <a:ext cx="228295" cy="120400"/>
            <a:chOff x="7493876" y="2774731"/>
            <a:chExt cx="1481958" cy="894622"/>
          </a:xfrm>
        </p:grpSpPr>
        <p:sp>
          <p:nvSpPr>
            <p:cNvPr id="448" name="Freeform 447">
              <a:extLst>
                <a:ext uri="{FF2B5EF4-FFF2-40B4-BE49-F238E27FC236}">
                  <a16:creationId xmlns:a16="http://schemas.microsoft.com/office/drawing/2014/main" id="{9737FFD7-2DCB-A148-A405-977351501C2B}"/>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449" name="Oval 448">
              <a:extLst>
                <a:ext uri="{FF2B5EF4-FFF2-40B4-BE49-F238E27FC236}">
                  <a16:creationId xmlns:a16="http://schemas.microsoft.com/office/drawing/2014/main" id="{9739DB09-38E5-A347-93BF-13C80AD84539}"/>
                </a:ext>
              </a:extLst>
            </p:cNvPr>
            <p:cNvSpPr/>
            <p:nvPr/>
          </p:nvSpPr>
          <p:spPr>
            <a:xfrm>
              <a:off x="7494729" y="2774731"/>
              <a:ext cx="1480163" cy="579140"/>
            </a:xfrm>
            <a:prstGeom prst="ellipse">
              <a:avLst/>
            </a:prstGeom>
            <a:solidFill>
              <a:srgbClr val="B8C2C9"/>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450" name="Group 449">
              <a:extLst>
                <a:ext uri="{FF2B5EF4-FFF2-40B4-BE49-F238E27FC236}">
                  <a16:creationId xmlns:a16="http://schemas.microsoft.com/office/drawing/2014/main" id="{04079280-378E-384D-9681-BF41B82BF6CB}"/>
                </a:ext>
              </a:extLst>
            </p:cNvPr>
            <p:cNvGrpSpPr/>
            <p:nvPr/>
          </p:nvGrpSpPr>
          <p:grpSpPr>
            <a:xfrm>
              <a:off x="7713663" y="2848339"/>
              <a:ext cx="1042107" cy="425543"/>
              <a:chOff x="7786941" y="2884917"/>
              <a:chExt cx="897649" cy="353919"/>
            </a:xfrm>
          </p:grpSpPr>
          <p:sp>
            <p:nvSpPr>
              <p:cNvPr id="451" name="Freeform 450">
                <a:extLst>
                  <a:ext uri="{FF2B5EF4-FFF2-40B4-BE49-F238E27FC236}">
                    <a16:creationId xmlns:a16="http://schemas.microsoft.com/office/drawing/2014/main" id="{914AA044-3657-1448-A5E9-2F003DC03F6B}"/>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52" name="Freeform 451">
                <a:extLst>
                  <a:ext uri="{FF2B5EF4-FFF2-40B4-BE49-F238E27FC236}">
                    <a16:creationId xmlns:a16="http://schemas.microsoft.com/office/drawing/2014/main" id="{29FDF0B8-7E9A-1F4D-8C99-CE1C68A1345F}"/>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53" name="Freeform 452">
                <a:extLst>
                  <a:ext uri="{FF2B5EF4-FFF2-40B4-BE49-F238E27FC236}">
                    <a16:creationId xmlns:a16="http://schemas.microsoft.com/office/drawing/2014/main" id="{49A96193-2E73-4C43-843C-2C8C4DCEE478}"/>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54" name="Freeform 453">
                <a:extLst>
                  <a:ext uri="{FF2B5EF4-FFF2-40B4-BE49-F238E27FC236}">
                    <a16:creationId xmlns:a16="http://schemas.microsoft.com/office/drawing/2014/main" id="{F5358318-953E-E249-9021-E0B5DF66E3B3}"/>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785" name="Group 784">
            <a:extLst>
              <a:ext uri="{FF2B5EF4-FFF2-40B4-BE49-F238E27FC236}">
                <a16:creationId xmlns:a16="http://schemas.microsoft.com/office/drawing/2014/main" id="{91E02B81-5B35-4545-A954-B7E923AB7286}"/>
              </a:ext>
            </a:extLst>
          </p:cNvPr>
          <p:cNvGrpSpPr/>
          <p:nvPr/>
        </p:nvGrpSpPr>
        <p:grpSpPr>
          <a:xfrm>
            <a:off x="7439074" y="2356613"/>
            <a:ext cx="534987" cy="407988"/>
            <a:chOff x="7432700" y="2327293"/>
            <a:chExt cx="534987" cy="407988"/>
          </a:xfrm>
        </p:grpSpPr>
        <p:pic>
          <p:nvPicPr>
            <p:cNvPr id="73" name="Picture 1017" descr="antenna_stylized">
              <a:extLst>
                <a:ext uri="{FF2B5EF4-FFF2-40B4-BE49-F238E27FC236}">
                  <a16:creationId xmlns:a16="http://schemas.microsoft.com/office/drawing/2014/main" id="{27A537F5-5D99-BF4C-9B11-E9782673F1AA}"/>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7432700" y="2327293"/>
              <a:ext cx="530702" cy="2237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4" name="Picture 1018" descr="laptop_keyboard">
              <a:extLst>
                <a:ext uri="{FF2B5EF4-FFF2-40B4-BE49-F238E27FC236}">
                  <a16:creationId xmlns:a16="http://schemas.microsoft.com/office/drawing/2014/main" id="{7087B8D0-FFCB-0746-A889-28909002C2F1}"/>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rot="109064" flipH="1">
              <a:off x="7458407" y="2575770"/>
              <a:ext cx="437221" cy="1595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5" name="Freeform 1019">
              <a:extLst>
                <a:ext uri="{FF2B5EF4-FFF2-40B4-BE49-F238E27FC236}">
                  <a16:creationId xmlns:a16="http://schemas.microsoft.com/office/drawing/2014/main" id="{7C75BC30-0808-D44D-AF7A-A72B4A529E54}"/>
                </a:ext>
              </a:extLst>
            </p:cNvPr>
            <p:cNvSpPr>
              <a:spLocks/>
            </p:cNvSpPr>
            <p:nvPr/>
          </p:nvSpPr>
          <p:spPr bwMode="auto">
            <a:xfrm>
              <a:off x="7603304" y="2420984"/>
              <a:ext cx="351919" cy="208167"/>
            </a:xfrm>
            <a:custGeom>
              <a:avLst/>
              <a:gdLst>
                <a:gd name="T0" fmla="*/ 775798119 w 2982"/>
                <a:gd name="T1" fmla="*/ 0 h 2442"/>
                <a:gd name="T2" fmla="*/ 0 w 2982"/>
                <a:gd name="T3" fmla="*/ 211226083 h 2442"/>
                <a:gd name="T4" fmla="*/ 2147483646 w 2982"/>
                <a:gd name="T5" fmla="*/ 263880059 h 2442"/>
                <a:gd name="T6" fmla="*/ 2147483646 w 2982"/>
                <a:gd name="T7" fmla="*/ 52653891 h 2442"/>
                <a:gd name="T8" fmla="*/ 775798119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pic>
          <p:nvPicPr>
            <p:cNvPr id="76" name="Picture 1020" descr="screen">
              <a:extLst>
                <a:ext uri="{FF2B5EF4-FFF2-40B4-BE49-F238E27FC236}">
                  <a16:creationId xmlns:a16="http://schemas.microsoft.com/office/drawing/2014/main" id="{2D732B7A-74CB-D547-ADB5-C721526D5E99}"/>
                </a:ext>
              </a:extLst>
            </p:cNvPr>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7620637" y="2426338"/>
              <a:ext cx="319785" cy="1894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7" name="Freeform 1021">
              <a:extLst>
                <a:ext uri="{FF2B5EF4-FFF2-40B4-BE49-F238E27FC236}">
                  <a16:creationId xmlns:a16="http://schemas.microsoft.com/office/drawing/2014/main" id="{FBD1A429-9B8F-F940-AD09-4638CC3167E7}"/>
                </a:ext>
              </a:extLst>
            </p:cNvPr>
            <p:cNvSpPr>
              <a:spLocks/>
            </p:cNvSpPr>
            <p:nvPr/>
          </p:nvSpPr>
          <p:spPr bwMode="auto">
            <a:xfrm>
              <a:off x="7667378" y="2414843"/>
              <a:ext cx="298167" cy="38736"/>
            </a:xfrm>
            <a:custGeom>
              <a:avLst/>
              <a:gdLst>
                <a:gd name="T0" fmla="*/ 193616298 w 2528"/>
                <a:gd name="T1" fmla="*/ 0 h 455"/>
                <a:gd name="T2" fmla="*/ 2147483646 w 2528"/>
                <a:gd name="T3" fmla="*/ 52445139 h 455"/>
                <a:gd name="T4" fmla="*/ 2147483646 w 2528"/>
                <a:gd name="T5" fmla="*/ 52445139 h 455"/>
                <a:gd name="T6" fmla="*/ 0 w 2528"/>
                <a:gd name="T7" fmla="*/ 52445139 h 455"/>
                <a:gd name="T8" fmla="*/ 193616298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78" name="Freeform 1022">
              <a:extLst>
                <a:ext uri="{FF2B5EF4-FFF2-40B4-BE49-F238E27FC236}">
                  <a16:creationId xmlns:a16="http://schemas.microsoft.com/office/drawing/2014/main" id="{376C8B48-3441-F643-B92D-5DC759EDA1B5}"/>
                </a:ext>
              </a:extLst>
            </p:cNvPr>
            <p:cNvSpPr>
              <a:spLocks/>
            </p:cNvSpPr>
            <p:nvPr/>
          </p:nvSpPr>
          <p:spPr bwMode="auto">
            <a:xfrm>
              <a:off x="7600188" y="2414528"/>
              <a:ext cx="82770" cy="161243"/>
            </a:xfrm>
            <a:custGeom>
              <a:avLst/>
              <a:gdLst>
                <a:gd name="T0" fmla="*/ 773664160 w 702"/>
                <a:gd name="T1" fmla="*/ 0 h 1893"/>
                <a:gd name="T2" fmla="*/ 0 w 702"/>
                <a:gd name="T3" fmla="*/ 210739916 h 1893"/>
                <a:gd name="T4" fmla="*/ 193416040 w 702"/>
                <a:gd name="T5" fmla="*/ 210739916 h 1893"/>
                <a:gd name="T6" fmla="*/ 967080200 w 702"/>
                <a:gd name="T7" fmla="*/ 52529017 h 1893"/>
                <a:gd name="T8" fmla="*/ 773664160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79" name="Freeform 1023">
              <a:extLst>
                <a:ext uri="{FF2B5EF4-FFF2-40B4-BE49-F238E27FC236}">
                  <a16:creationId xmlns:a16="http://schemas.microsoft.com/office/drawing/2014/main" id="{4DFECD03-4AF0-1342-8138-6CEC8249A287}"/>
                </a:ext>
              </a:extLst>
            </p:cNvPr>
            <p:cNvSpPr>
              <a:spLocks/>
            </p:cNvSpPr>
            <p:nvPr/>
          </p:nvSpPr>
          <p:spPr bwMode="auto">
            <a:xfrm>
              <a:off x="7874205" y="2443344"/>
              <a:ext cx="89197" cy="186122"/>
            </a:xfrm>
            <a:custGeom>
              <a:avLst/>
              <a:gdLst>
                <a:gd name="T0" fmla="*/ 969024527 w 756"/>
                <a:gd name="T1" fmla="*/ 0 h 2184"/>
                <a:gd name="T2" fmla="*/ 193802074 w 756"/>
                <a:gd name="T3" fmla="*/ 263660221 h 2184"/>
                <a:gd name="T4" fmla="*/ 0 w 756"/>
                <a:gd name="T5" fmla="*/ 263660221 h 2184"/>
                <a:gd name="T6" fmla="*/ 775222454 w 756"/>
                <a:gd name="T7" fmla="*/ 52610059 h 2184"/>
                <a:gd name="T8" fmla="*/ 969024527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0" name="Freeform 1024">
              <a:extLst>
                <a:ext uri="{FF2B5EF4-FFF2-40B4-BE49-F238E27FC236}">
                  <a16:creationId xmlns:a16="http://schemas.microsoft.com/office/drawing/2014/main" id="{8AA57D4B-3E9B-994B-AF13-DB646178BD1D}"/>
                </a:ext>
              </a:extLst>
            </p:cNvPr>
            <p:cNvSpPr>
              <a:spLocks/>
            </p:cNvSpPr>
            <p:nvPr/>
          </p:nvSpPr>
          <p:spPr bwMode="auto">
            <a:xfrm>
              <a:off x="7599214" y="2567582"/>
              <a:ext cx="327185" cy="62828"/>
            </a:xfrm>
            <a:custGeom>
              <a:avLst/>
              <a:gdLst>
                <a:gd name="T0" fmla="*/ 193829444 w 2773"/>
                <a:gd name="T1" fmla="*/ 0 h 738"/>
                <a:gd name="T2" fmla="*/ 0 w 2773"/>
                <a:gd name="T3" fmla="*/ 52443587 h 738"/>
                <a:gd name="T4" fmla="*/ 2147483646 w 2773"/>
                <a:gd name="T5" fmla="*/ 104894411 h 738"/>
                <a:gd name="T6" fmla="*/ 2147483646 w 2773"/>
                <a:gd name="T7" fmla="*/ 52443587 h 738"/>
                <a:gd name="T8" fmla="*/ 193829444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1" name="Freeform 1025">
              <a:extLst>
                <a:ext uri="{FF2B5EF4-FFF2-40B4-BE49-F238E27FC236}">
                  <a16:creationId xmlns:a16="http://schemas.microsoft.com/office/drawing/2014/main" id="{59DA24E7-1981-0E44-8060-2B7CE58EBF80}"/>
                </a:ext>
              </a:extLst>
            </p:cNvPr>
            <p:cNvSpPr>
              <a:spLocks/>
            </p:cNvSpPr>
            <p:nvPr/>
          </p:nvSpPr>
          <p:spPr bwMode="auto">
            <a:xfrm>
              <a:off x="7884138" y="2444918"/>
              <a:ext cx="83549" cy="186909"/>
            </a:xfrm>
            <a:custGeom>
              <a:avLst/>
              <a:gdLst>
                <a:gd name="T0" fmla="*/ 2147483646 w 637"/>
                <a:gd name="T1" fmla="*/ 0 h 1659"/>
                <a:gd name="T2" fmla="*/ 2147483646 w 637"/>
                <a:gd name="T3" fmla="*/ 0 h 1659"/>
                <a:gd name="T4" fmla="*/ 295581541 w 637"/>
                <a:gd name="T5" fmla="*/ 2147483646 h 1659"/>
                <a:gd name="T6" fmla="*/ 0 w 637"/>
                <a:gd name="T7" fmla="*/ 2147483646 h 1659"/>
                <a:gd name="T8" fmla="*/ 2147483646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2" name="Freeform 1026">
              <a:extLst>
                <a:ext uri="{FF2B5EF4-FFF2-40B4-BE49-F238E27FC236}">
                  <a16:creationId xmlns:a16="http://schemas.microsoft.com/office/drawing/2014/main" id="{DB3D3129-2B70-5643-96C2-83638DE57FF8}"/>
                </a:ext>
              </a:extLst>
            </p:cNvPr>
            <p:cNvSpPr>
              <a:spLocks/>
            </p:cNvSpPr>
            <p:nvPr/>
          </p:nvSpPr>
          <p:spPr bwMode="auto">
            <a:xfrm>
              <a:off x="7599603" y="2575928"/>
              <a:ext cx="290961" cy="62041"/>
            </a:xfrm>
            <a:custGeom>
              <a:avLst/>
              <a:gdLst>
                <a:gd name="T0" fmla="*/ 0 w 2216"/>
                <a:gd name="T1" fmla="*/ 0 h 550"/>
                <a:gd name="T2" fmla="*/ 296523134 w 2216"/>
                <a:gd name="T3" fmla="*/ 324379338 h 550"/>
                <a:gd name="T4" fmla="*/ 2147483646 w 2216"/>
                <a:gd name="T5" fmla="*/ 2147483646 h 550"/>
                <a:gd name="T6" fmla="*/ 2147483646 w 2216"/>
                <a:gd name="T7" fmla="*/ 2147483646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83" name="Group 1027">
              <a:extLst>
                <a:ext uri="{FF2B5EF4-FFF2-40B4-BE49-F238E27FC236}">
                  <a16:creationId xmlns:a16="http://schemas.microsoft.com/office/drawing/2014/main" id="{8C6DEC60-5C97-D546-9977-EBD182221DD2}"/>
                </a:ext>
              </a:extLst>
            </p:cNvPr>
            <p:cNvGrpSpPr>
              <a:grpSpLocks/>
            </p:cNvGrpSpPr>
            <p:nvPr/>
          </p:nvGrpSpPr>
          <p:grpSpPr bwMode="auto">
            <a:xfrm>
              <a:off x="7594735" y="2642220"/>
              <a:ext cx="98740" cy="36846"/>
              <a:chOff x="1740" y="2642"/>
              <a:chExt cx="752" cy="327"/>
            </a:xfrm>
          </p:grpSpPr>
          <p:sp>
            <p:nvSpPr>
              <p:cNvPr id="169" name="Freeform 1028">
                <a:extLst>
                  <a:ext uri="{FF2B5EF4-FFF2-40B4-BE49-F238E27FC236}">
                    <a16:creationId xmlns:a16="http://schemas.microsoft.com/office/drawing/2014/main" id="{5D16627E-DE34-BC4F-9513-7A7D4707F7C6}"/>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70" name="Freeform 1029">
                <a:extLst>
                  <a:ext uri="{FF2B5EF4-FFF2-40B4-BE49-F238E27FC236}">
                    <a16:creationId xmlns:a16="http://schemas.microsoft.com/office/drawing/2014/main" id="{D8D65D68-18A4-E54D-8916-1DEF36844C95}"/>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71" name="Freeform 1030">
                <a:extLst>
                  <a:ext uri="{FF2B5EF4-FFF2-40B4-BE49-F238E27FC236}">
                    <a16:creationId xmlns:a16="http://schemas.microsoft.com/office/drawing/2014/main" id="{3C79D147-9974-F341-96E9-F9AD19F1404B}"/>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72" name="Freeform 1031">
                <a:extLst>
                  <a:ext uri="{FF2B5EF4-FFF2-40B4-BE49-F238E27FC236}">
                    <a16:creationId xmlns:a16="http://schemas.microsoft.com/office/drawing/2014/main" id="{5E0CE9D2-21FD-2644-9691-743CC3E130FC}"/>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73" name="Freeform 1032">
                <a:extLst>
                  <a:ext uri="{FF2B5EF4-FFF2-40B4-BE49-F238E27FC236}">
                    <a16:creationId xmlns:a16="http://schemas.microsoft.com/office/drawing/2014/main" id="{5691098F-1432-0D44-8573-312C3A566A2D}"/>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74" name="Freeform 1033">
                <a:extLst>
                  <a:ext uri="{FF2B5EF4-FFF2-40B4-BE49-F238E27FC236}">
                    <a16:creationId xmlns:a16="http://schemas.microsoft.com/office/drawing/2014/main" id="{2D4A77A2-D0F1-164A-A67D-A509543869CD}"/>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84" name="Freeform 1034">
              <a:extLst>
                <a:ext uri="{FF2B5EF4-FFF2-40B4-BE49-F238E27FC236}">
                  <a16:creationId xmlns:a16="http://schemas.microsoft.com/office/drawing/2014/main" id="{A283BD8E-0AD2-B743-8237-483C3A6A6CD3}"/>
                </a:ext>
              </a:extLst>
            </p:cNvPr>
            <p:cNvSpPr>
              <a:spLocks/>
            </p:cNvSpPr>
            <p:nvPr/>
          </p:nvSpPr>
          <p:spPr bwMode="auto">
            <a:xfrm>
              <a:off x="7763780" y="2647731"/>
              <a:ext cx="119578" cy="80936"/>
            </a:xfrm>
            <a:custGeom>
              <a:avLst/>
              <a:gdLst>
                <a:gd name="T0" fmla="*/ 213221464 w 990"/>
                <a:gd name="T1" fmla="*/ 1090686587 h 792"/>
                <a:gd name="T2" fmla="*/ 1915477586 w 990"/>
                <a:gd name="T3" fmla="*/ 0 h 792"/>
                <a:gd name="T4" fmla="*/ 1915477586 w 990"/>
                <a:gd name="T5" fmla="*/ 108859840 h 792"/>
                <a:gd name="T6" fmla="*/ 0 w 990"/>
                <a:gd name="T7" fmla="*/ 1090686587 h 792"/>
                <a:gd name="T8" fmla="*/ 213221464 w 990"/>
                <a:gd name="T9" fmla="*/ 1090686587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5" name="Freeform 1035">
              <a:extLst>
                <a:ext uri="{FF2B5EF4-FFF2-40B4-BE49-F238E27FC236}">
                  <a16:creationId xmlns:a16="http://schemas.microsoft.com/office/drawing/2014/main" id="{AA215C2D-4069-DE48-884E-A1816F7D4D0B}"/>
                </a:ext>
              </a:extLst>
            </p:cNvPr>
            <p:cNvSpPr>
              <a:spLocks/>
            </p:cNvSpPr>
            <p:nvPr/>
          </p:nvSpPr>
          <p:spPr bwMode="auto">
            <a:xfrm>
              <a:off x="7458602" y="2654187"/>
              <a:ext cx="305957" cy="73850"/>
            </a:xfrm>
            <a:custGeom>
              <a:avLst/>
              <a:gdLst>
                <a:gd name="T0" fmla="*/ 213486572 w 2532"/>
                <a:gd name="T1" fmla="*/ 0 h 723"/>
                <a:gd name="T2" fmla="*/ 213486572 w 2532"/>
                <a:gd name="T3" fmla="*/ 0 h 723"/>
                <a:gd name="T4" fmla="*/ 2147483646 w 2532"/>
                <a:gd name="T5" fmla="*/ 979380008 h 723"/>
                <a:gd name="T6" fmla="*/ 2147483646 w 2532"/>
                <a:gd name="T7" fmla="*/ 1088085165 h 723"/>
                <a:gd name="T8" fmla="*/ 0 w 2532"/>
                <a:gd name="T9" fmla="*/ 108705259 h 723"/>
                <a:gd name="T10" fmla="*/ 21348657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6" name="Freeform 1036">
              <a:extLst>
                <a:ext uri="{FF2B5EF4-FFF2-40B4-BE49-F238E27FC236}">
                  <a16:creationId xmlns:a16="http://schemas.microsoft.com/office/drawing/2014/main" id="{421821F5-5AD5-4D4E-A4F9-5D46E41A4ECC}"/>
                </a:ext>
              </a:extLst>
            </p:cNvPr>
            <p:cNvSpPr>
              <a:spLocks/>
            </p:cNvSpPr>
            <p:nvPr/>
          </p:nvSpPr>
          <p:spPr bwMode="auto">
            <a:xfrm>
              <a:off x="7458797" y="2640645"/>
              <a:ext cx="3311" cy="14959"/>
            </a:xfrm>
            <a:custGeom>
              <a:avLst/>
              <a:gdLst>
                <a:gd name="T0" fmla="*/ 262278191 w 26"/>
                <a:gd name="T1" fmla="*/ 107489981 h 147"/>
                <a:gd name="T2" fmla="*/ 262278191 w 26"/>
                <a:gd name="T3" fmla="*/ 214969480 h 147"/>
                <a:gd name="T4" fmla="*/ 0 w 26"/>
                <a:gd name="T5" fmla="*/ 214969480 h 147"/>
                <a:gd name="T6" fmla="*/ 262278191 w 26"/>
                <a:gd name="T7" fmla="*/ 0 h 147"/>
                <a:gd name="T8" fmla="*/ 262278191 w 26"/>
                <a:gd name="T9" fmla="*/ 10748998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7" name="Freeform 1037">
              <a:extLst>
                <a:ext uri="{FF2B5EF4-FFF2-40B4-BE49-F238E27FC236}">
                  <a16:creationId xmlns:a16="http://schemas.microsoft.com/office/drawing/2014/main" id="{499D2FC7-7022-A944-98B2-E74E9B2E5256}"/>
                </a:ext>
              </a:extLst>
            </p:cNvPr>
            <p:cNvSpPr>
              <a:spLocks/>
            </p:cNvSpPr>
            <p:nvPr/>
          </p:nvSpPr>
          <p:spPr bwMode="auto">
            <a:xfrm>
              <a:off x="7458992" y="2579707"/>
              <a:ext cx="142170" cy="61883"/>
            </a:xfrm>
            <a:custGeom>
              <a:avLst/>
              <a:gdLst>
                <a:gd name="T0" fmla="*/ 2136125890 w 1176"/>
                <a:gd name="T1" fmla="*/ 0 h 606"/>
                <a:gd name="T2" fmla="*/ 0 w 1176"/>
                <a:gd name="T3" fmla="*/ 870000945 h 606"/>
                <a:gd name="T4" fmla="*/ 213789467 w 1176"/>
                <a:gd name="T5" fmla="*/ 870000945 h 606"/>
                <a:gd name="T6" fmla="*/ 2136125890 w 1176"/>
                <a:gd name="T7" fmla="*/ 108617123 h 606"/>
                <a:gd name="T8" fmla="*/ 2136125890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8" name="Freeform 1038">
              <a:extLst>
                <a:ext uri="{FF2B5EF4-FFF2-40B4-BE49-F238E27FC236}">
                  <a16:creationId xmlns:a16="http://schemas.microsoft.com/office/drawing/2014/main" id="{37918171-6E71-A846-A2B5-7C65DD7456B5}"/>
                </a:ext>
              </a:extLst>
            </p:cNvPr>
            <p:cNvSpPr>
              <a:spLocks/>
            </p:cNvSpPr>
            <p:nvPr/>
          </p:nvSpPr>
          <p:spPr bwMode="auto">
            <a:xfrm>
              <a:off x="7468535" y="2643795"/>
              <a:ext cx="290182" cy="71016"/>
            </a:xfrm>
            <a:custGeom>
              <a:avLst/>
              <a:gdLst>
                <a:gd name="T0" fmla="*/ 173112702 w 2532"/>
                <a:gd name="T1" fmla="*/ 0 h 723"/>
                <a:gd name="T2" fmla="*/ 173112702 w 2532"/>
                <a:gd name="T3" fmla="*/ 0 h 723"/>
                <a:gd name="T4" fmla="*/ 2069773885 w 2532"/>
                <a:gd name="T5" fmla="*/ 558173482 h 723"/>
                <a:gd name="T6" fmla="*/ 2069773885 w 2532"/>
                <a:gd name="T7" fmla="*/ 558173482 h 723"/>
                <a:gd name="T8" fmla="*/ 0 w 2532"/>
                <a:gd name="T9" fmla="*/ 92871346 h 723"/>
                <a:gd name="T10" fmla="*/ 17311270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9" name="Freeform 1039">
              <a:extLst>
                <a:ext uri="{FF2B5EF4-FFF2-40B4-BE49-F238E27FC236}">
                  <a16:creationId xmlns:a16="http://schemas.microsoft.com/office/drawing/2014/main" id="{68ECFF60-AA48-2D4C-9A67-90DB18F81D47}"/>
                </a:ext>
              </a:extLst>
            </p:cNvPr>
            <p:cNvSpPr>
              <a:spLocks/>
            </p:cNvSpPr>
            <p:nvPr/>
          </p:nvSpPr>
          <p:spPr bwMode="auto">
            <a:xfrm flipV="1">
              <a:off x="7758327" y="2638756"/>
              <a:ext cx="118410" cy="73535"/>
            </a:xfrm>
            <a:custGeom>
              <a:avLst/>
              <a:gdLst>
                <a:gd name="T0" fmla="*/ 0 w 2532"/>
                <a:gd name="T1" fmla="*/ 0 h 723"/>
                <a:gd name="T2" fmla="*/ 0 w 2532"/>
                <a:gd name="T3" fmla="*/ 0 h 723"/>
                <a:gd name="T4" fmla="*/ 0 w 2532"/>
                <a:gd name="T5" fmla="*/ 962694895 h 723"/>
                <a:gd name="T6" fmla="*/ 0 w 2532"/>
                <a:gd name="T7" fmla="*/ 962694895 h 723"/>
                <a:gd name="T8" fmla="*/ 0 w 2532"/>
                <a:gd name="T9" fmla="*/ 107314314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740" name="Group 739">
            <a:extLst>
              <a:ext uri="{FF2B5EF4-FFF2-40B4-BE49-F238E27FC236}">
                <a16:creationId xmlns:a16="http://schemas.microsoft.com/office/drawing/2014/main" id="{504BAA5F-BBD8-8242-BC48-7D0E761F340A}"/>
              </a:ext>
            </a:extLst>
          </p:cNvPr>
          <p:cNvGrpSpPr/>
          <p:nvPr/>
        </p:nvGrpSpPr>
        <p:grpSpPr>
          <a:xfrm>
            <a:off x="8637781" y="2319727"/>
            <a:ext cx="530702" cy="478009"/>
            <a:chOff x="8631407" y="2290407"/>
            <a:chExt cx="530702" cy="478009"/>
          </a:xfrm>
        </p:grpSpPr>
        <p:pic>
          <p:nvPicPr>
            <p:cNvPr id="110" name="Picture 568" descr="light2.png">
              <a:extLst>
                <a:ext uri="{FF2B5EF4-FFF2-40B4-BE49-F238E27FC236}">
                  <a16:creationId xmlns:a16="http://schemas.microsoft.com/office/drawing/2014/main" id="{D96B693D-26FC-E443-A112-C4AFFE90DC3D}"/>
                </a:ext>
              </a:extLst>
            </p:cNvPr>
            <p:cNvPicPr>
              <a:picLocks noChangeAspect="1"/>
            </p:cNvPicPr>
            <p:nvPr/>
          </p:nvPicPr>
          <p:blipFill>
            <a:blip r:embed="rId10">
              <a:extLst>
                <a:ext uri="{28A0092B-C50C-407E-A947-70E740481C1C}">
                  <a14:useLocalDpi xmlns:a14="http://schemas.microsoft.com/office/drawing/2010/main" val="0"/>
                </a:ext>
              </a:extLst>
            </a:blip>
            <a:srcRect/>
            <a:stretch>
              <a:fillRect/>
            </a:stretch>
          </p:blipFill>
          <p:spPr bwMode="auto">
            <a:xfrm flipH="1">
              <a:off x="8825293" y="2362969"/>
              <a:ext cx="92772" cy="40544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1" name="Picture 1017" descr="antenna_stylized">
              <a:extLst>
                <a:ext uri="{FF2B5EF4-FFF2-40B4-BE49-F238E27FC236}">
                  <a16:creationId xmlns:a16="http://schemas.microsoft.com/office/drawing/2014/main" id="{F4E4C4C0-89A6-D74D-B25C-228CE5BC1DBE}"/>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8631407" y="2290407"/>
              <a:ext cx="530702" cy="2237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792" name="Group 791">
            <a:extLst>
              <a:ext uri="{FF2B5EF4-FFF2-40B4-BE49-F238E27FC236}">
                <a16:creationId xmlns:a16="http://schemas.microsoft.com/office/drawing/2014/main" id="{084B6293-559E-5D43-AF2B-4CB5E09EC6C5}"/>
              </a:ext>
            </a:extLst>
          </p:cNvPr>
          <p:cNvGrpSpPr/>
          <p:nvPr/>
        </p:nvGrpSpPr>
        <p:grpSpPr>
          <a:xfrm>
            <a:off x="7493518" y="3419140"/>
            <a:ext cx="350807" cy="305517"/>
            <a:chOff x="7487144" y="3389820"/>
            <a:chExt cx="350807" cy="305517"/>
          </a:xfrm>
        </p:grpSpPr>
        <p:pic>
          <p:nvPicPr>
            <p:cNvPr id="91" name="Picture 1115" descr="antenna_stylized">
              <a:extLst>
                <a:ext uri="{FF2B5EF4-FFF2-40B4-BE49-F238E27FC236}">
                  <a16:creationId xmlns:a16="http://schemas.microsoft.com/office/drawing/2014/main" id="{1821BC3E-6137-D844-92B9-4BA4CFF41F68}"/>
                </a:ext>
              </a:extLst>
            </p:cNvPr>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7487144" y="3389820"/>
              <a:ext cx="347997" cy="1675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2" name="Picture 1116" descr="laptop_keyboard">
              <a:extLst>
                <a:ext uri="{FF2B5EF4-FFF2-40B4-BE49-F238E27FC236}">
                  <a16:creationId xmlns:a16="http://schemas.microsoft.com/office/drawing/2014/main" id="{7F05CE3B-E67B-1B40-9D5B-2914F0B9BFBF}"/>
                </a:ext>
              </a:extLst>
            </p:cNvPr>
            <p:cNvPicPr>
              <a:picLocks noChangeAspect="1" noChangeArrowheads="1"/>
            </p:cNvPicPr>
            <p:nvPr/>
          </p:nvPicPr>
          <p:blipFill>
            <a:blip r:embed="rId12" cstate="print">
              <a:extLst>
                <a:ext uri="{28A0092B-C50C-407E-A947-70E740481C1C}">
                  <a14:useLocalDpi xmlns:a14="http://schemas.microsoft.com/office/drawing/2010/main" val="0"/>
                </a:ext>
              </a:extLst>
            </a:blip>
            <a:srcRect/>
            <a:stretch>
              <a:fillRect/>
            </a:stretch>
          </p:blipFill>
          <p:spPr bwMode="auto">
            <a:xfrm rot="109064" flipH="1">
              <a:off x="7504001" y="3575889"/>
              <a:ext cx="286699" cy="1194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3" name="Freeform 1117">
              <a:extLst>
                <a:ext uri="{FF2B5EF4-FFF2-40B4-BE49-F238E27FC236}">
                  <a16:creationId xmlns:a16="http://schemas.microsoft.com/office/drawing/2014/main" id="{B52A07C5-D801-5B41-BD20-C20958925D05}"/>
                </a:ext>
              </a:extLst>
            </p:cNvPr>
            <p:cNvSpPr>
              <a:spLocks/>
            </p:cNvSpPr>
            <p:nvPr/>
          </p:nvSpPr>
          <p:spPr bwMode="auto">
            <a:xfrm>
              <a:off x="7599014" y="3459979"/>
              <a:ext cx="230764" cy="155883"/>
            </a:xfrm>
            <a:custGeom>
              <a:avLst/>
              <a:gdLst>
                <a:gd name="T0" fmla="*/ 143665061 w 2982"/>
                <a:gd name="T1" fmla="*/ 0 h 2442"/>
                <a:gd name="T2" fmla="*/ 0 w 2982"/>
                <a:gd name="T3" fmla="*/ 66329557 h 2442"/>
                <a:gd name="T4" fmla="*/ 573719931 w 2982"/>
                <a:gd name="T5" fmla="*/ 82975142 h 2442"/>
                <a:gd name="T6" fmla="*/ 717384993 w 2982"/>
                <a:gd name="T7" fmla="*/ 16645585 h 2442"/>
                <a:gd name="T8" fmla="*/ 143665061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pic>
          <p:nvPicPr>
            <p:cNvPr id="94" name="Picture 1118" descr="screen">
              <a:extLst>
                <a:ext uri="{FF2B5EF4-FFF2-40B4-BE49-F238E27FC236}">
                  <a16:creationId xmlns:a16="http://schemas.microsoft.com/office/drawing/2014/main" id="{2EA30B4E-5447-0340-8DAD-349A843F2AC9}"/>
                </a:ext>
              </a:extLst>
            </p:cNvPr>
            <p:cNvPicPr>
              <a:picLocks noChangeAspect="1" noChangeArrowheads="1"/>
            </p:cNvPicPr>
            <p:nvPr/>
          </p:nvPicPr>
          <p:blipFill>
            <a:blip r:embed="rId13">
              <a:extLst>
                <a:ext uri="{28A0092B-C50C-407E-A947-70E740481C1C}">
                  <a14:useLocalDpi xmlns:a14="http://schemas.microsoft.com/office/drawing/2010/main" val="0"/>
                </a:ext>
              </a:extLst>
            </a:blip>
            <a:srcRect/>
            <a:stretch>
              <a:fillRect/>
            </a:stretch>
          </p:blipFill>
          <p:spPr bwMode="auto">
            <a:xfrm>
              <a:off x="7610380" y="3463988"/>
              <a:ext cx="209692" cy="1418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5" name="Freeform 1119">
              <a:extLst>
                <a:ext uri="{FF2B5EF4-FFF2-40B4-BE49-F238E27FC236}">
                  <a16:creationId xmlns:a16="http://schemas.microsoft.com/office/drawing/2014/main" id="{1137F6C6-A7C9-9A4D-BCE3-048DB90EF759}"/>
                </a:ext>
              </a:extLst>
            </p:cNvPr>
            <p:cNvSpPr>
              <a:spLocks/>
            </p:cNvSpPr>
            <p:nvPr/>
          </p:nvSpPr>
          <p:spPr bwMode="auto">
            <a:xfrm>
              <a:off x="7641029" y="3455381"/>
              <a:ext cx="195517" cy="29007"/>
            </a:xfrm>
            <a:custGeom>
              <a:avLst/>
              <a:gdLst>
                <a:gd name="T0" fmla="*/ 35620212 w 2528"/>
                <a:gd name="T1" fmla="*/ 0 h 455"/>
                <a:gd name="T2" fmla="*/ 608343257 w 2528"/>
                <a:gd name="T3" fmla="*/ 16582250 h 455"/>
                <a:gd name="T4" fmla="*/ 572256449 w 2528"/>
                <a:gd name="T5" fmla="*/ 16582250 h 455"/>
                <a:gd name="T6" fmla="*/ 0 w 2528"/>
                <a:gd name="T7" fmla="*/ 16582250 h 455"/>
                <a:gd name="T8" fmla="*/ 35620212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6" name="Freeform 1120">
              <a:extLst>
                <a:ext uri="{FF2B5EF4-FFF2-40B4-BE49-F238E27FC236}">
                  <a16:creationId xmlns:a16="http://schemas.microsoft.com/office/drawing/2014/main" id="{7A0060E2-767D-1545-8656-29ED1A471251}"/>
                </a:ext>
              </a:extLst>
            </p:cNvPr>
            <p:cNvSpPr>
              <a:spLocks/>
            </p:cNvSpPr>
            <p:nvPr/>
          </p:nvSpPr>
          <p:spPr bwMode="auto">
            <a:xfrm>
              <a:off x="7596971" y="3455145"/>
              <a:ext cx="54275" cy="120745"/>
            </a:xfrm>
            <a:custGeom>
              <a:avLst/>
              <a:gdLst>
                <a:gd name="T0" fmla="*/ 142804406 w 702"/>
                <a:gd name="T1" fmla="*/ 0 h 1893"/>
                <a:gd name="T2" fmla="*/ 0 w 702"/>
                <a:gd name="T3" fmla="*/ 66174575 h 1893"/>
                <a:gd name="T4" fmla="*/ 35584530 w 702"/>
                <a:gd name="T5" fmla="*/ 66174575 h 1893"/>
                <a:gd name="T6" fmla="*/ 178855222 w 702"/>
                <a:gd name="T7" fmla="*/ 16607700 h 1893"/>
                <a:gd name="T8" fmla="*/ 142804406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7" name="Freeform 1121">
              <a:extLst>
                <a:ext uri="{FF2B5EF4-FFF2-40B4-BE49-F238E27FC236}">
                  <a16:creationId xmlns:a16="http://schemas.microsoft.com/office/drawing/2014/main" id="{15790F5A-ABAC-8D49-A4F9-E2F576550DB0}"/>
                </a:ext>
              </a:extLst>
            </p:cNvPr>
            <p:cNvSpPr>
              <a:spLocks/>
            </p:cNvSpPr>
            <p:nvPr/>
          </p:nvSpPr>
          <p:spPr bwMode="auto">
            <a:xfrm>
              <a:off x="7776652" y="3476723"/>
              <a:ext cx="58489" cy="139375"/>
            </a:xfrm>
            <a:custGeom>
              <a:avLst/>
              <a:gdLst>
                <a:gd name="T0" fmla="*/ 179213623 w 756"/>
                <a:gd name="T1" fmla="*/ 0 h 2184"/>
                <a:gd name="T2" fmla="*/ 35656008 w 756"/>
                <a:gd name="T3" fmla="*/ 82904513 h 2184"/>
                <a:gd name="T4" fmla="*/ 0 w 756"/>
                <a:gd name="T5" fmla="*/ 82904513 h 2184"/>
                <a:gd name="T6" fmla="*/ 143090785 w 756"/>
                <a:gd name="T7" fmla="*/ 16632211 h 2184"/>
                <a:gd name="T8" fmla="*/ 179213623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8" name="Freeform 1122">
              <a:extLst>
                <a:ext uri="{FF2B5EF4-FFF2-40B4-BE49-F238E27FC236}">
                  <a16:creationId xmlns:a16="http://schemas.microsoft.com/office/drawing/2014/main" id="{8898B7ED-5BCF-8C4E-B1AA-B82AD50FD155}"/>
                </a:ext>
              </a:extLst>
            </p:cNvPr>
            <p:cNvSpPr>
              <a:spLocks/>
            </p:cNvSpPr>
            <p:nvPr/>
          </p:nvSpPr>
          <p:spPr bwMode="auto">
            <a:xfrm>
              <a:off x="7596332" y="3569758"/>
              <a:ext cx="214545" cy="47048"/>
            </a:xfrm>
            <a:custGeom>
              <a:avLst/>
              <a:gdLst>
                <a:gd name="T0" fmla="*/ 35658648 w 2773"/>
                <a:gd name="T1" fmla="*/ 0 h 738"/>
                <a:gd name="T2" fmla="*/ 0 w 2773"/>
                <a:gd name="T3" fmla="*/ 16581742 h 738"/>
                <a:gd name="T4" fmla="*/ 573357470 w 2773"/>
                <a:gd name="T5" fmla="*/ 33163485 h 738"/>
                <a:gd name="T6" fmla="*/ 573357470 w 2773"/>
                <a:gd name="T7" fmla="*/ 16581742 h 738"/>
                <a:gd name="T8" fmla="*/ 35658648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9" name="Freeform 1123">
              <a:extLst>
                <a:ext uri="{FF2B5EF4-FFF2-40B4-BE49-F238E27FC236}">
                  <a16:creationId xmlns:a16="http://schemas.microsoft.com/office/drawing/2014/main" id="{5A7F91EF-AD6B-D64E-B73E-C762D73A7A33}"/>
                </a:ext>
              </a:extLst>
            </p:cNvPr>
            <p:cNvSpPr>
              <a:spLocks/>
            </p:cNvSpPr>
            <p:nvPr/>
          </p:nvSpPr>
          <p:spPr bwMode="auto">
            <a:xfrm>
              <a:off x="7783165" y="3477902"/>
              <a:ext cx="54786" cy="139965"/>
            </a:xfrm>
            <a:custGeom>
              <a:avLst/>
              <a:gdLst>
                <a:gd name="T0" fmla="*/ 656550006 w 637"/>
                <a:gd name="T1" fmla="*/ 0 h 1659"/>
                <a:gd name="T2" fmla="*/ 656550006 w 637"/>
                <a:gd name="T3" fmla="*/ 0 h 1659"/>
                <a:gd name="T4" fmla="*/ 54716163 w 637"/>
                <a:gd name="T5" fmla="*/ 2147483646 h 1659"/>
                <a:gd name="T6" fmla="*/ 0 w 637"/>
                <a:gd name="T7" fmla="*/ 2147483646 h 1659"/>
                <a:gd name="T8" fmla="*/ 656550006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0" name="Freeform 1124">
              <a:extLst>
                <a:ext uri="{FF2B5EF4-FFF2-40B4-BE49-F238E27FC236}">
                  <a16:creationId xmlns:a16="http://schemas.microsoft.com/office/drawing/2014/main" id="{BBB1B153-2E6F-7246-9B11-B68D01DF60E3}"/>
                </a:ext>
              </a:extLst>
            </p:cNvPr>
            <p:cNvSpPr>
              <a:spLocks/>
            </p:cNvSpPr>
            <p:nvPr/>
          </p:nvSpPr>
          <p:spPr bwMode="auto">
            <a:xfrm>
              <a:off x="7596588" y="3576007"/>
              <a:ext cx="190792" cy="46458"/>
            </a:xfrm>
            <a:custGeom>
              <a:avLst/>
              <a:gdLst>
                <a:gd name="T0" fmla="*/ 0 w 2216"/>
                <a:gd name="T1" fmla="*/ 0 h 550"/>
                <a:gd name="T2" fmla="*/ 54884212 w 2216"/>
                <a:gd name="T3" fmla="*/ 101852492 h 550"/>
                <a:gd name="T4" fmla="*/ 2147483646 w 2216"/>
                <a:gd name="T5" fmla="*/ 1017940055 h 550"/>
                <a:gd name="T6" fmla="*/ 2147483646 w 2216"/>
                <a:gd name="T7" fmla="*/ 865464562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101" name="Group 1125">
              <a:extLst>
                <a:ext uri="{FF2B5EF4-FFF2-40B4-BE49-F238E27FC236}">
                  <a16:creationId xmlns:a16="http://schemas.microsoft.com/office/drawing/2014/main" id="{57060979-075D-9D4D-B12E-DA0CCD4C6B8F}"/>
                </a:ext>
              </a:extLst>
            </p:cNvPr>
            <p:cNvGrpSpPr>
              <a:grpSpLocks/>
            </p:cNvGrpSpPr>
            <p:nvPr/>
          </p:nvGrpSpPr>
          <p:grpSpPr bwMode="auto">
            <a:xfrm>
              <a:off x="7593395" y="3625649"/>
              <a:ext cx="64747" cy="27592"/>
              <a:chOff x="1740" y="2642"/>
              <a:chExt cx="752" cy="327"/>
            </a:xfrm>
          </p:grpSpPr>
          <p:sp>
            <p:nvSpPr>
              <p:cNvPr id="140" name="Freeform 1126">
                <a:extLst>
                  <a:ext uri="{FF2B5EF4-FFF2-40B4-BE49-F238E27FC236}">
                    <a16:creationId xmlns:a16="http://schemas.microsoft.com/office/drawing/2014/main" id="{8DFFF656-1361-C546-8336-177F79E46915}"/>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41" name="Freeform 1127">
                <a:extLst>
                  <a:ext uri="{FF2B5EF4-FFF2-40B4-BE49-F238E27FC236}">
                    <a16:creationId xmlns:a16="http://schemas.microsoft.com/office/drawing/2014/main" id="{60C6C6B3-72DE-664B-B4DE-3C04B0C5BFEA}"/>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42" name="Freeform 1128">
                <a:extLst>
                  <a:ext uri="{FF2B5EF4-FFF2-40B4-BE49-F238E27FC236}">
                    <a16:creationId xmlns:a16="http://schemas.microsoft.com/office/drawing/2014/main" id="{0D48292A-917D-D046-A974-043CEE5A4149}"/>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43" name="Freeform 1129">
                <a:extLst>
                  <a:ext uri="{FF2B5EF4-FFF2-40B4-BE49-F238E27FC236}">
                    <a16:creationId xmlns:a16="http://schemas.microsoft.com/office/drawing/2014/main" id="{DB6BAAEB-BADD-0A4F-8A9D-D72AFCA99A52}"/>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44" name="Freeform 1130">
                <a:extLst>
                  <a:ext uri="{FF2B5EF4-FFF2-40B4-BE49-F238E27FC236}">
                    <a16:creationId xmlns:a16="http://schemas.microsoft.com/office/drawing/2014/main" id="{05D5969F-F3B9-414D-975E-A6700098F263}"/>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45" name="Freeform 1131">
                <a:extLst>
                  <a:ext uri="{FF2B5EF4-FFF2-40B4-BE49-F238E27FC236}">
                    <a16:creationId xmlns:a16="http://schemas.microsoft.com/office/drawing/2014/main" id="{41BB174D-6019-384D-A5AC-1B4D92D938B2}"/>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102" name="Freeform 1132">
              <a:extLst>
                <a:ext uri="{FF2B5EF4-FFF2-40B4-BE49-F238E27FC236}">
                  <a16:creationId xmlns:a16="http://schemas.microsoft.com/office/drawing/2014/main" id="{F8739864-4836-E447-8FC8-5886923FF496}"/>
                </a:ext>
              </a:extLst>
            </p:cNvPr>
            <p:cNvSpPr>
              <a:spLocks/>
            </p:cNvSpPr>
            <p:nvPr/>
          </p:nvSpPr>
          <p:spPr bwMode="auto">
            <a:xfrm>
              <a:off x="7704243" y="3629776"/>
              <a:ext cx="78411" cy="60608"/>
            </a:xfrm>
            <a:custGeom>
              <a:avLst/>
              <a:gdLst>
                <a:gd name="T0" fmla="*/ 39250883 w 990"/>
                <a:gd name="T1" fmla="*/ 342828616 h 792"/>
                <a:gd name="T2" fmla="*/ 354255671 w 990"/>
                <a:gd name="T3" fmla="*/ 0 h 792"/>
                <a:gd name="T4" fmla="*/ 354255671 w 990"/>
                <a:gd name="T5" fmla="*/ 34504242 h 792"/>
                <a:gd name="T6" fmla="*/ 0 w 990"/>
                <a:gd name="T7" fmla="*/ 342828616 h 792"/>
                <a:gd name="T8" fmla="*/ 39250883 w 990"/>
                <a:gd name="T9" fmla="*/ 342828616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3" name="Freeform 1133">
              <a:extLst>
                <a:ext uri="{FF2B5EF4-FFF2-40B4-BE49-F238E27FC236}">
                  <a16:creationId xmlns:a16="http://schemas.microsoft.com/office/drawing/2014/main" id="{C59CADF3-CD09-FB48-A672-C2C50B66CEB8}"/>
                </a:ext>
              </a:extLst>
            </p:cNvPr>
            <p:cNvSpPr>
              <a:spLocks/>
            </p:cNvSpPr>
            <p:nvPr/>
          </p:nvSpPr>
          <p:spPr bwMode="auto">
            <a:xfrm>
              <a:off x="7504129" y="3634611"/>
              <a:ext cx="200625" cy="55302"/>
            </a:xfrm>
            <a:custGeom>
              <a:avLst/>
              <a:gdLst>
                <a:gd name="T0" fmla="*/ 39302216 w 2532"/>
                <a:gd name="T1" fmla="*/ 0 h 723"/>
                <a:gd name="T2" fmla="*/ 39302216 w 2532"/>
                <a:gd name="T3" fmla="*/ 0 h 723"/>
                <a:gd name="T4" fmla="*/ 867084690 w 2532"/>
                <a:gd name="T5" fmla="*/ 307891170 h 723"/>
                <a:gd name="T6" fmla="*/ 867084690 w 2532"/>
                <a:gd name="T7" fmla="*/ 342351506 h 723"/>
                <a:gd name="T8" fmla="*/ 0 w 2532"/>
                <a:gd name="T9" fmla="*/ 34009889 h 723"/>
                <a:gd name="T10" fmla="*/ 39302216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4" name="Freeform 1134">
              <a:extLst>
                <a:ext uri="{FF2B5EF4-FFF2-40B4-BE49-F238E27FC236}">
                  <a16:creationId xmlns:a16="http://schemas.microsoft.com/office/drawing/2014/main" id="{628AB6FD-35F6-0345-BD13-22EAAF9EC275}"/>
                </a:ext>
              </a:extLst>
            </p:cNvPr>
            <p:cNvSpPr>
              <a:spLocks/>
            </p:cNvSpPr>
            <p:nvPr/>
          </p:nvSpPr>
          <p:spPr bwMode="auto">
            <a:xfrm>
              <a:off x="7504257" y="3624470"/>
              <a:ext cx="2171" cy="11202"/>
            </a:xfrm>
            <a:custGeom>
              <a:avLst/>
              <a:gdLst>
                <a:gd name="T0" fmla="*/ 48903362 w 26"/>
                <a:gd name="T1" fmla="*/ 33634500 h 147"/>
                <a:gd name="T2" fmla="*/ 48903362 w 26"/>
                <a:gd name="T3" fmla="*/ 67263209 h 147"/>
                <a:gd name="T4" fmla="*/ 0 w 26"/>
                <a:gd name="T5" fmla="*/ 67263209 h 147"/>
                <a:gd name="T6" fmla="*/ 48903362 w 26"/>
                <a:gd name="T7" fmla="*/ 0 h 147"/>
                <a:gd name="T8" fmla="*/ 48903362 w 26"/>
                <a:gd name="T9" fmla="*/ 33634500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5" name="Freeform 1135">
              <a:extLst>
                <a:ext uri="{FF2B5EF4-FFF2-40B4-BE49-F238E27FC236}">
                  <a16:creationId xmlns:a16="http://schemas.microsoft.com/office/drawing/2014/main" id="{76529D44-B4FD-DE4D-812E-E461A0FCCA6C}"/>
                </a:ext>
              </a:extLst>
            </p:cNvPr>
            <p:cNvSpPr>
              <a:spLocks/>
            </p:cNvSpPr>
            <p:nvPr/>
          </p:nvSpPr>
          <p:spPr bwMode="auto">
            <a:xfrm>
              <a:off x="7504384" y="3578837"/>
              <a:ext cx="93225" cy="46340"/>
            </a:xfrm>
            <a:custGeom>
              <a:avLst/>
              <a:gdLst>
                <a:gd name="T0" fmla="*/ 395043791 w 1176"/>
                <a:gd name="T1" fmla="*/ 0 h 606"/>
                <a:gd name="T2" fmla="*/ 0 w 1176"/>
                <a:gd name="T3" fmla="*/ 273654982 h 606"/>
                <a:gd name="T4" fmla="*/ 39357994 w 1176"/>
                <a:gd name="T5" fmla="*/ 273654982 h 606"/>
                <a:gd name="T6" fmla="*/ 395043791 w 1176"/>
                <a:gd name="T7" fmla="*/ 33985420 h 606"/>
                <a:gd name="T8" fmla="*/ 395043791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6" name="Freeform 1136">
              <a:extLst>
                <a:ext uri="{FF2B5EF4-FFF2-40B4-BE49-F238E27FC236}">
                  <a16:creationId xmlns:a16="http://schemas.microsoft.com/office/drawing/2014/main" id="{44CD9A89-0E3B-2C40-8436-71B7526BA660}"/>
                </a:ext>
              </a:extLst>
            </p:cNvPr>
            <p:cNvSpPr>
              <a:spLocks/>
            </p:cNvSpPr>
            <p:nvPr/>
          </p:nvSpPr>
          <p:spPr bwMode="auto">
            <a:xfrm>
              <a:off x="7510642" y="3626829"/>
              <a:ext cx="190281" cy="53180"/>
            </a:xfrm>
            <a:custGeom>
              <a:avLst/>
              <a:gdLst>
                <a:gd name="T0" fmla="*/ 31829833 w 2532"/>
                <a:gd name="T1" fmla="*/ 0 h 723"/>
                <a:gd name="T2" fmla="*/ 31829833 w 2532"/>
                <a:gd name="T3" fmla="*/ 0 h 723"/>
                <a:gd name="T4" fmla="*/ 382827787 w 2532"/>
                <a:gd name="T5" fmla="*/ 175498781 h 723"/>
                <a:gd name="T6" fmla="*/ 382827787 w 2532"/>
                <a:gd name="T7" fmla="*/ 175498781 h 723"/>
                <a:gd name="T8" fmla="*/ 0 w 2532"/>
                <a:gd name="T9" fmla="*/ 29448186 h 723"/>
                <a:gd name="T10" fmla="*/ 31829833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7" name="Freeform 1137">
              <a:extLst>
                <a:ext uri="{FF2B5EF4-FFF2-40B4-BE49-F238E27FC236}">
                  <a16:creationId xmlns:a16="http://schemas.microsoft.com/office/drawing/2014/main" id="{92BF681C-02FC-8F49-A2CD-8F3446ECE5D3}"/>
                </a:ext>
              </a:extLst>
            </p:cNvPr>
            <p:cNvSpPr>
              <a:spLocks/>
            </p:cNvSpPr>
            <p:nvPr/>
          </p:nvSpPr>
          <p:spPr bwMode="auto">
            <a:xfrm flipV="1">
              <a:off x="7700668" y="3623055"/>
              <a:ext cx="77645" cy="55066"/>
            </a:xfrm>
            <a:custGeom>
              <a:avLst/>
              <a:gdLst>
                <a:gd name="T0" fmla="*/ 0 w 2532"/>
                <a:gd name="T1" fmla="*/ 0 h 723"/>
                <a:gd name="T2" fmla="*/ 0 w 2532"/>
                <a:gd name="T3" fmla="*/ 0 h 723"/>
                <a:gd name="T4" fmla="*/ 0 w 2532"/>
                <a:gd name="T5" fmla="*/ 302641137 h 723"/>
                <a:gd name="T6" fmla="*/ 0 w 2532"/>
                <a:gd name="T7" fmla="*/ 302641137 h 723"/>
                <a:gd name="T8" fmla="*/ 0 w 2532"/>
                <a:gd name="T9" fmla="*/ 33575256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694" name="Group 693">
            <a:extLst>
              <a:ext uri="{FF2B5EF4-FFF2-40B4-BE49-F238E27FC236}">
                <a16:creationId xmlns:a16="http://schemas.microsoft.com/office/drawing/2014/main" id="{14715B6C-9A50-FE4B-A8D2-1E669BF891E3}"/>
              </a:ext>
            </a:extLst>
          </p:cNvPr>
          <p:cNvGrpSpPr/>
          <p:nvPr/>
        </p:nvGrpSpPr>
        <p:grpSpPr>
          <a:xfrm>
            <a:off x="7803435" y="3325424"/>
            <a:ext cx="347997" cy="396620"/>
            <a:chOff x="7797061" y="3296104"/>
            <a:chExt cx="347997" cy="396620"/>
          </a:xfrm>
        </p:grpSpPr>
        <p:pic>
          <p:nvPicPr>
            <p:cNvPr id="113" name="Picture 571" descr="fridge2.png">
              <a:extLst>
                <a:ext uri="{FF2B5EF4-FFF2-40B4-BE49-F238E27FC236}">
                  <a16:creationId xmlns:a16="http://schemas.microsoft.com/office/drawing/2014/main" id="{29DD0F98-F93B-0145-A925-F4125ED490DD}"/>
                </a:ext>
              </a:extLst>
            </p:cNvPr>
            <p:cNvPicPr>
              <a:picLocks noChangeAspect="1"/>
            </p:cNvPicPr>
            <p:nvPr/>
          </p:nvPicPr>
          <p:blipFill>
            <a:blip r:embed="rId14" cstate="print">
              <a:extLst>
                <a:ext uri="{28A0092B-C50C-407E-A947-70E740481C1C}">
                  <a14:useLocalDpi xmlns:a14="http://schemas.microsoft.com/office/drawing/2010/main" val="0"/>
                </a:ext>
              </a:extLst>
            </a:blip>
            <a:srcRect/>
            <a:stretch>
              <a:fillRect/>
            </a:stretch>
          </p:blipFill>
          <p:spPr bwMode="auto">
            <a:xfrm>
              <a:off x="7896825" y="3355697"/>
              <a:ext cx="189578" cy="3370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4" name="Picture 1115" descr="antenna_stylized">
              <a:extLst>
                <a:ext uri="{FF2B5EF4-FFF2-40B4-BE49-F238E27FC236}">
                  <a16:creationId xmlns:a16="http://schemas.microsoft.com/office/drawing/2014/main" id="{C1A64F68-4D16-AE4F-AB60-09D2C0CF0E2C}"/>
                </a:ext>
              </a:extLst>
            </p:cNvPr>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7797061" y="3296104"/>
              <a:ext cx="347997" cy="1675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795" name="Group 794">
            <a:extLst>
              <a:ext uri="{FF2B5EF4-FFF2-40B4-BE49-F238E27FC236}">
                <a16:creationId xmlns:a16="http://schemas.microsoft.com/office/drawing/2014/main" id="{AF73DE4B-526E-9C4F-9242-9BC0D43F8CBA}"/>
              </a:ext>
            </a:extLst>
          </p:cNvPr>
          <p:cNvGrpSpPr/>
          <p:nvPr/>
        </p:nvGrpSpPr>
        <p:grpSpPr>
          <a:xfrm>
            <a:off x="11064947" y="3428485"/>
            <a:ext cx="518448" cy="1212242"/>
            <a:chOff x="11058573" y="3399165"/>
            <a:chExt cx="518448" cy="1212242"/>
          </a:xfrm>
        </p:grpSpPr>
        <p:grpSp>
          <p:nvGrpSpPr>
            <p:cNvPr id="375" name="Group 374">
              <a:extLst>
                <a:ext uri="{FF2B5EF4-FFF2-40B4-BE49-F238E27FC236}">
                  <a16:creationId xmlns:a16="http://schemas.microsoft.com/office/drawing/2014/main" id="{433FEDDB-405E-DB4E-815F-55EE9E62EF1A}"/>
                </a:ext>
              </a:extLst>
            </p:cNvPr>
            <p:cNvGrpSpPr/>
            <p:nvPr/>
          </p:nvGrpSpPr>
          <p:grpSpPr>
            <a:xfrm>
              <a:off x="11087182" y="4159591"/>
              <a:ext cx="489839" cy="451816"/>
              <a:chOff x="5103720" y="2693365"/>
              <a:chExt cx="611650" cy="414788"/>
            </a:xfrm>
          </p:grpSpPr>
          <p:cxnSp>
            <p:nvCxnSpPr>
              <p:cNvPr id="376" name="Straight Connector 375">
                <a:extLst>
                  <a:ext uri="{FF2B5EF4-FFF2-40B4-BE49-F238E27FC236}">
                    <a16:creationId xmlns:a16="http://schemas.microsoft.com/office/drawing/2014/main" id="{1D164102-BE0D-AF40-9A7B-7F2B261B2C20}"/>
                  </a:ext>
                </a:extLst>
              </p:cNvPr>
              <p:cNvCxnSpPr/>
              <p:nvPr/>
            </p:nvCxnSpPr>
            <p:spPr>
              <a:xfrm>
                <a:off x="5103720" y="2914214"/>
                <a:ext cx="232559" cy="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grpSp>
            <p:nvGrpSpPr>
              <p:cNvPr id="378" name="Group 377">
                <a:extLst>
                  <a:ext uri="{FF2B5EF4-FFF2-40B4-BE49-F238E27FC236}">
                    <a16:creationId xmlns:a16="http://schemas.microsoft.com/office/drawing/2014/main" id="{9018E7EF-EB96-424D-962A-FEB80B43946F}"/>
                  </a:ext>
                </a:extLst>
              </p:cNvPr>
              <p:cNvGrpSpPr/>
              <p:nvPr/>
            </p:nvGrpSpPr>
            <p:grpSpPr>
              <a:xfrm>
                <a:off x="5275406" y="2693365"/>
                <a:ext cx="439964" cy="414788"/>
                <a:chOff x="5275406" y="2711455"/>
                <a:chExt cx="452949" cy="405518"/>
              </a:xfrm>
            </p:grpSpPr>
            <p:pic>
              <p:nvPicPr>
                <p:cNvPr id="379" name="Picture 378" descr="server_rack.png">
                  <a:extLst>
                    <a:ext uri="{FF2B5EF4-FFF2-40B4-BE49-F238E27FC236}">
                      <a16:creationId xmlns:a16="http://schemas.microsoft.com/office/drawing/2014/main" id="{C865CB27-BCE1-654B-9519-9B39D4CB587D}"/>
                    </a:ext>
                  </a:extLst>
                </p:cNvPr>
                <p:cNvPicPr>
                  <a:picLocks noChangeAspect="1"/>
                </p:cNvPicPr>
                <p:nvPr/>
              </p:nvPicPr>
              <p:blipFill>
                <a:blip r:embed="rId15">
                  <a:extLst>
                    <a:ext uri="{28A0092B-C50C-407E-A947-70E740481C1C}">
                      <a14:useLocalDpi xmlns:a14="http://schemas.microsoft.com/office/drawing/2010/main" val="0"/>
                    </a:ext>
                  </a:extLst>
                </a:blip>
                <a:stretch>
                  <a:fillRect/>
                </a:stretch>
              </p:blipFill>
              <p:spPr>
                <a:xfrm>
                  <a:off x="5537367" y="2770786"/>
                  <a:ext cx="190988" cy="313366"/>
                </a:xfrm>
                <a:prstGeom prst="rect">
                  <a:avLst/>
                </a:prstGeom>
              </p:spPr>
            </p:pic>
            <p:pic>
              <p:nvPicPr>
                <p:cNvPr id="380" name="Picture 379" descr="server_rack.png">
                  <a:extLst>
                    <a:ext uri="{FF2B5EF4-FFF2-40B4-BE49-F238E27FC236}">
                      <a16:creationId xmlns:a16="http://schemas.microsoft.com/office/drawing/2014/main" id="{41D005B5-0BAE-3E48-A2D4-576E4F7B9467}"/>
                    </a:ext>
                  </a:extLst>
                </p:cNvPr>
                <p:cNvPicPr>
                  <a:picLocks noChangeAspect="1"/>
                </p:cNvPicPr>
                <p:nvPr/>
              </p:nvPicPr>
              <p:blipFill>
                <a:blip r:embed="rId15">
                  <a:extLst>
                    <a:ext uri="{28A0092B-C50C-407E-A947-70E740481C1C}">
                      <a14:useLocalDpi xmlns:a14="http://schemas.microsoft.com/office/drawing/2010/main" val="0"/>
                    </a:ext>
                  </a:extLst>
                </a:blip>
                <a:stretch>
                  <a:fillRect/>
                </a:stretch>
              </p:blipFill>
              <p:spPr>
                <a:xfrm>
                  <a:off x="5275406" y="2764002"/>
                  <a:ext cx="190988" cy="313366"/>
                </a:xfrm>
                <a:prstGeom prst="rect">
                  <a:avLst/>
                </a:prstGeom>
              </p:spPr>
            </p:pic>
            <p:pic>
              <p:nvPicPr>
                <p:cNvPr id="381" name="Picture 380" descr="server_rack.png">
                  <a:extLst>
                    <a:ext uri="{FF2B5EF4-FFF2-40B4-BE49-F238E27FC236}">
                      <a16:creationId xmlns:a16="http://schemas.microsoft.com/office/drawing/2014/main" id="{89060F4D-6C40-724C-BD1E-F12A5CA65DE7}"/>
                    </a:ext>
                  </a:extLst>
                </p:cNvPr>
                <p:cNvPicPr>
                  <a:picLocks noChangeAspect="1"/>
                </p:cNvPicPr>
                <p:nvPr/>
              </p:nvPicPr>
              <p:blipFill>
                <a:blip r:embed="rId15">
                  <a:extLst>
                    <a:ext uri="{28A0092B-C50C-407E-A947-70E740481C1C}">
                      <a14:useLocalDpi xmlns:a14="http://schemas.microsoft.com/office/drawing/2010/main" val="0"/>
                    </a:ext>
                  </a:extLst>
                </a:blip>
                <a:stretch>
                  <a:fillRect/>
                </a:stretch>
              </p:blipFill>
              <p:spPr>
                <a:xfrm>
                  <a:off x="5385676" y="2711455"/>
                  <a:ext cx="247152" cy="405518"/>
                </a:xfrm>
                <a:prstGeom prst="rect">
                  <a:avLst/>
                </a:prstGeom>
              </p:spPr>
            </p:pic>
          </p:grpSp>
        </p:grpSp>
        <p:grpSp>
          <p:nvGrpSpPr>
            <p:cNvPr id="392" name="Group 391">
              <a:extLst>
                <a:ext uri="{FF2B5EF4-FFF2-40B4-BE49-F238E27FC236}">
                  <a16:creationId xmlns:a16="http://schemas.microsoft.com/office/drawing/2014/main" id="{710FDFDB-5658-6346-883B-53F72A0E1C90}"/>
                </a:ext>
              </a:extLst>
            </p:cNvPr>
            <p:cNvGrpSpPr/>
            <p:nvPr/>
          </p:nvGrpSpPr>
          <p:grpSpPr>
            <a:xfrm>
              <a:off x="11058573" y="3399165"/>
              <a:ext cx="423724" cy="405973"/>
              <a:chOff x="5103720" y="2693365"/>
              <a:chExt cx="611650" cy="414788"/>
            </a:xfrm>
          </p:grpSpPr>
          <p:cxnSp>
            <p:nvCxnSpPr>
              <p:cNvPr id="393" name="Straight Connector 392">
                <a:extLst>
                  <a:ext uri="{FF2B5EF4-FFF2-40B4-BE49-F238E27FC236}">
                    <a16:creationId xmlns:a16="http://schemas.microsoft.com/office/drawing/2014/main" id="{21121473-8384-8944-A0B5-DD441780262C}"/>
                  </a:ext>
                </a:extLst>
              </p:cNvPr>
              <p:cNvCxnSpPr/>
              <p:nvPr/>
            </p:nvCxnSpPr>
            <p:spPr>
              <a:xfrm>
                <a:off x="5103720" y="2914214"/>
                <a:ext cx="232559" cy="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grpSp>
            <p:nvGrpSpPr>
              <p:cNvPr id="395" name="Group 394">
                <a:extLst>
                  <a:ext uri="{FF2B5EF4-FFF2-40B4-BE49-F238E27FC236}">
                    <a16:creationId xmlns:a16="http://schemas.microsoft.com/office/drawing/2014/main" id="{11366773-360A-0449-911A-80462659C660}"/>
                  </a:ext>
                </a:extLst>
              </p:cNvPr>
              <p:cNvGrpSpPr/>
              <p:nvPr/>
            </p:nvGrpSpPr>
            <p:grpSpPr>
              <a:xfrm>
                <a:off x="5275406" y="2693365"/>
                <a:ext cx="439964" cy="414788"/>
                <a:chOff x="5275406" y="2711455"/>
                <a:chExt cx="452949" cy="405518"/>
              </a:xfrm>
            </p:grpSpPr>
            <p:pic>
              <p:nvPicPr>
                <p:cNvPr id="396" name="Picture 395" descr="server_rack.png">
                  <a:extLst>
                    <a:ext uri="{FF2B5EF4-FFF2-40B4-BE49-F238E27FC236}">
                      <a16:creationId xmlns:a16="http://schemas.microsoft.com/office/drawing/2014/main" id="{361EFF3D-6A1F-2646-B975-1FACB4284FB6}"/>
                    </a:ext>
                  </a:extLst>
                </p:cNvPr>
                <p:cNvPicPr>
                  <a:picLocks noChangeAspect="1"/>
                </p:cNvPicPr>
                <p:nvPr/>
              </p:nvPicPr>
              <p:blipFill>
                <a:blip r:embed="rId15">
                  <a:extLst>
                    <a:ext uri="{28A0092B-C50C-407E-A947-70E740481C1C}">
                      <a14:useLocalDpi xmlns:a14="http://schemas.microsoft.com/office/drawing/2010/main" val="0"/>
                    </a:ext>
                  </a:extLst>
                </a:blip>
                <a:stretch>
                  <a:fillRect/>
                </a:stretch>
              </p:blipFill>
              <p:spPr>
                <a:xfrm>
                  <a:off x="5537367" y="2770786"/>
                  <a:ext cx="190988" cy="313366"/>
                </a:xfrm>
                <a:prstGeom prst="rect">
                  <a:avLst/>
                </a:prstGeom>
              </p:spPr>
            </p:pic>
            <p:pic>
              <p:nvPicPr>
                <p:cNvPr id="397" name="Picture 396" descr="server_rack.png">
                  <a:extLst>
                    <a:ext uri="{FF2B5EF4-FFF2-40B4-BE49-F238E27FC236}">
                      <a16:creationId xmlns:a16="http://schemas.microsoft.com/office/drawing/2014/main" id="{E83F8942-DE11-A747-A5A4-EDFBB17BFC85}"/>
                    </a:ext>
                  </a:extLst>
                </p:cNvPr>
                <p:cNvPicPr>
                  <a:picLocks noChangeAspect="1"/>
                </p:cNvPicPr>
                <p:nvPr/>
              </p:nvPicPr>
              <p:blipFill>
                <a:blip r:embed="rId15">
                  <a:extLst>
                    <a:ext uri="{28A0092B-C50C-407E-A947-70E740481C1C}">
                      <a14:useLocalDpi xmlns:a14="http://schemas.microsoft.com/office/drawing/2010/main" val="0"/>
                    </a:ext>
                  </a:extLst>
                </a:blip>
                <a:stretch>
                  <a:fillRect/>
                </a:stretch>
              </p:blipFill>
              <p:spPr>
                <a:xfrm>
                  <a:off x="5275406" y="2764002"/>
                  <a:ext cx="190988" cy="313366"/>
                </a:xfrm>
                <a:prstGeom prst="rect">
                  <a:avLst/>
                </a:prstGeom>
              </p:spPr>
            </p:pic>
            <p:pic>
              <p:nvPicPr>
                <p:cNvPr id="398" name="Picture 397" descr="server_rack.png">
                  <a:extLst>
                    <a:ext uri="{FF2B5EF4-FFF2-40B4-BE49-F238E27FC236}">
                      <a16:creationId xmlns:a16="http://schemas.microsoft.com/office/drawing/2014/main" id="{300ED1AC-F5EE-3C49-B963-42178C243405}"/>
                    </a:ext>
                  </a:extLst>
                </p:cNvPr>
                <p:cNvPicPr>
                  <a:picLocks noChangeAspect="1"/>
                </p:cNvPicPr>
                <p:nvPr/>
              </p:nvPicPr>
              <p:blipFill>
                <a:blip r:embed="rId15">
                  <a:extLst>
                    <a:ext uri="{28A0092B-C50C-407E-A947-70E740481C1C}">
                      <a14:useLocalDpi xmlns:a14="http://schemas.microsoft.com/office/drawing/2010/main" val="0"/>
                    </a:ext>
                  </a:extLst>
                </a:blip>
                <a:stretch>
                  <a:fillRect/>
                </a:stretch>
              </p:blipFill>
              <p:spPr>
                <a:xfrm>
                  <a:off x="5385676" y="2711455"/>
                  <a:ext cx="247152" cy="405518"/>
                </a:xfrm>
                <a:prstGeom prst="rect">
                  <a:avLst/>
                </a:prstGeom>
              </p:spPr>
            </p:pic>
          </p:grpSp>
        </p:grpSp>
      </p:grpSp>
      <p:grpSp>
        <p:nvGrpSpPr>
          <p:cNvPr id="71" name="Group 950">
            <a:extLst>
              <a:ext uri="{FF2B5EF4-FFF2-40B4-BE49-F238E27FC236}">
                <a16:creationId xmlns:a16="http://schemas.microsoft.com/office/drawing/2014/main" id="{2B0A745F-DA32-E140-AB36-BC5E1C4E2D48}"/>
              </a:ext>
            </a:extLst>
          </p:cNvPr>
          <p:cNvGrpSpPr>
            <a:grpSpLocks/>
          </p:cNvGrpSpPr>
          <p:nvPr/>
        </p:nvGrpSpPr>
        <p:grpSpPr bwMode="auto">
          <a:xfrm>
            <a:off x="10288915" y="5273951"/>
            <a:ext cx="177192" cy="330833"/>
            <a:chOff x="4140" y="429"/>
            <a:chExt cx="1425" cy="2396"/>
          </a:xfrm>
        </p:grpSpPr>
        <p:sp>
          <p:nvSpPr>
            <p:cNvPr id="207" name="Freeform 951">
              <a:extLst>
                <a:ext uri="{FF2B5EF4-FFF2-40B4-BE49-F238E27FC236}">
                  <a16:creationId xmlns:a16="http://schemas.microsoft.com/office/drawing/2014/main" id="{12CB3660-4D63-014F-8CC9-FDFB8140AB81}"/>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08" name="Rectangle 952">
              <a:extLst>
                <a:ext uri="{FF2B5EF4-FFF2-40B4-BE49-F238E27FC236}">
                  <a16:creationId xmlns:a16="http://schemas.microsoft.com/office/drawing/2014/main" id="{EFE1382F-B768-3541-8BD1-06AB71BFA8E6}"/>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09" name="Freeform 953">
              <a:extLst>
                <a:ext uri="{FF2B5EF4-FFF2-40B4-BE49-F238E27FC236}">
                  <a16:creationId xmlns:a16="http://schemas.microsoft.com/office/drawing/2014/main" id="{FB363E8F-CA06-2449-A66C-B147358943F8}"/>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0" name="Freeform 954">
              <a:extLst>
                <a:ext uri="{FF2B5EF4-FFF2-40B4-BE49-F238E27FC236}">
                  <a16:creationId xmlns:a16="http://schemas.microsoft.com/office/drawing/2014/main" id="{8A74E36A-A735-7440-A2B1-55846B516D7E}"/>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1" name="Rectangle 955">
              <a:extLst>
                <a:ext uri="{FF2B5EF4-FFF2-40B4-BE49-F238E27FC236}">
                  <a16:creationId xmlns:a16="http://schemas.microsoft.com/office/drawing/2014/main" id="{FC433BF5-02C8-F540-AE86-53BF56960014}"/>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212" name="Group 956">
              <a:extLst>
                <a:ext uri="{FF2B5EF4-FFF2-40B4-BE49-F238E27FC236}">
                  <a16:creationId xmlns:a16="http://schemas.microsoft.com/office/drawing/2014/main" id="{969A0B36-D994-A24C-8329-146363A51CA4}"/>
                </a:ext>
              </a:extLst>
            </p:cNvPr>
            <p:cNvGrpSpPr>
              <a:grpSpLocks/>
            </p:cNvGrpSpPr>
            <p:nvPr/>
          </p:nvGrpSpPr>
          <p:grpSpPr bwMode="auto">
            <a:xfrm>
              <a:off x="4749" y="668"/>
              <a:ext cx="581" cy="145"/>
              <a:chOff x="614" y="2568"/>
              <a:chExt cx="725" cy="139"/>
            </a:xfrm>
          </p:grpSpPr>
          <p:sp>
            <p:nvSpPr>
              <p:cNvPr id="237" name="AutoShape 957">
                <a:extLst>
                  <a:ext uri="{FF2B5EF4-FFF2-40B4-BE49-F238E27FC236}">
                    <a16:creationId xmlns:a16="http://schemas.microsoft.com/office/drawing/2014/main" id="{75A7B329-681F-2B4A-8470-FC0231FE257F}"/>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38" name="AutoShape 958">
                <a:extLst>
                  <a:ext uri="{FF2B5EF4-FFF2-40B4-BE49-F238E27FC236}">
                    <a16:creationId xmlns:a16="http://schemas.microsoft.com/office/drawing/2014/main" id="{197CEF08-20F4-5741-AC2B-1EBB072FA546}"/>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213" name="Rectangle 959">
              <a:extLst>
                <a:ext uri="{FF2B5EF4-FFF2-40B4-BE49-F238E27FC236}">
                  <a16:creationId xmlns:a16="http://schemas.microsoft.com/office/drawing/2014/main" id="{775AA9F7-199B-ED4C-B422-5E1B766FBA6B}"/>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214" name="Group 960">
              <a:extLst>
                <a:ext uri="{FF2B5EF4-FFF2-40B4-BE49-F238E27FC236}">
                  <a16:creationId xmlns:a16="http://schemas.microsoft.com/office/drawing/2014/main" id="{4EED0C22-3BA6-E24F-B528-BF018CB34F5F}"/>
                </a:ext>
              </a:extLst>
            </p:cNvPr>
            <p:cNvGrpSpPr>
              <a:grpSpLocks/>
            </p:cNvGrpSpPr>
            <p:nvPr/>
          </p:nvGrpSpPr>
          <p:grpSpPr bwMode="auto">
            <a:xfrm>
              <a:off x="4747" y="994"/>
              <a:ext cx="581" cy="134"/>
              <a:chOff x="614" y="2568"/>
              <a:chExt cx="725" cy="139"/>
            </a:xfrm>
          </p:grpSpPr>
          <p:sp>
            <p:nvSpPr>
              <p:cNvPr id="235" name="AutoShape 961">
                <a:extLst>
                  <a:ext uri="{FF2B5EF4-FFF2-40B4-BE49-F238E27FC236}">
                    <a16:creationId xmlns:a16="http://schemas.microsoft.com/office/drawing/2014/main" id="{FE30D28F-02DD-D041-8551-45D9D2836EA3}"/>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36" name="AutoShape 962">
                <a:extLst>
                  <a:ext uri="{FF2B5EF4-FFF2-40B4-BE49-F238E27FC236}">
                    <a16:creationId xmlns:a16="http://schemas.microsoft.com/office/drawing/2014/main" id="{92F33680-18D6-7C4A-88C2-46C4FA3D08ED}"/>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215" name="Rectangle 963">
              <a:extLst>
                <a:ext uri="{FF2B5EF4-FFF2-40B4-BE49-F238E27FC236}">
                  <a16:creationId xmlns:a16="http://schemas.microsoft.com/office/drawing/2014/main" id="{A0014856-A5F8-544F-98BE-B1D6878A67A6}"/>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16" name="Rectangle 964">
              <a:extLst>
                <a:ext uri="{FF2B5EF4-FFF2-40B4-BE49-F238E27FC236}">
                  <a16:creationId xmlns:a16="http://schemas.microsoft.com/office/drawing/2014/main" id="{0E6FC61A-EACA-7D4E-9AA7-C7690D093693}"/>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217" name="Group 965">
              <a:extLst>
                <a:ext uri="{FF2B5EF4-FFF2-40B4-BE49-F238E27FC236}">
                  <a16:creationId xmlns:a16="http://schemas.microsoft.com/office/drawing/2014/main" id="{CF083CE2-2403-FD4E-8F7D-758E7F67FF5E}"/>
                </a:ext>
              </a:extLst>
            </p:cNvPr>
            <p:cNvGrpSpPr>
              <a:grpSpLocks/>
            </p:cNvGrpSpPr>
            <p:nvPr/>
          </p:nvGrpSpPr>
          <p:grpSpPr bwMode="auto">
            <a:xfrm>
              <a:off x="4735" y="1627"/>
              <a:ext cx="582" cy="151"/>
              <a:chOff x="614" y="2568"/>
              <a:chExt cx="725" cy="139"/>
            </a:xfrm>
          </p:grpSpPr>
          <p:sp>
            <p:nvSpPr>
              <p:cNvPr id="233" name="AutoShape 966">
                <a:extLst>
                  <a:ext uri="{FF2B5EF4-FFF2-40B4-BE49-F238E27FC236}">
                    <a16:creationId xmlns:a16="http://schemas.microsoft.com/office/drawing/2014/main" id="{5ED8E2CD-DB59-0040-9493-378A5D7DF185}"/>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34" name="AutoShape 967">
                <a:extLst>
                  <a:ext uri="{FF2B5EF4-FFF2-40B4-BE49-F238E27FC236}">
                    <a16:creationId xmlns:a16="http://schemas.microsoft.com/office/drawing/2014/main" id="{F249F021-1652-2041-9D37-82D9ADAF20CC}"/>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218" name="Freeform 968">
              <a:extLst>
                <a:ext uri="{FF2B5EF4-FFF2-40B4-BE49-F238E27FC236}">
                  <a16:creationId xmlns:a16="http://schemas.microsoft.com/office/drawing/2014/main" id="{2DA20985-B59E-DD4F-B452-9726DAD28D39}"/>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219" name="Group 969">
              <a:extLst>
                <a:ext uri="{FF2B5EF4-FFF2-40B4-BE49-F238E27FC236}">
                  <a16:creationId xmlns:a16="http://schemas.microsoft.com/office/drawing/2014/main" id="{68489279-23CF-FB42-9AE3-CAB3A000B96D}"/>
                </a:ext>
              </a:extLst>
            </p:cNvPr>
            <p:cNvGrpSpPr>
              <a:grpSpLocks/>
            </p:cNvGrpSpPr>
            <p:nvPr/>
          </p:nvGrpSpPr>
          <p:grpSpPr bwMode="auto">
            <a:xfrm>
              <a:off x="4739" y="1327"/>
              <a:ext cx="582" cy="139"/>
              <a:chOff x="614" y="2568"/>
              <a:chExt cx="725" cy="139"/>
            </a:xfrm>
          </p:grpSpPr>
          <p:sp>
            <p:nvSpPr>
              <p:cNvPr id="231" name="AutoShape 970">
                <a:extLst>
                  <a:ext uri="{FF2B5EF4-FFF2-40B4-BE49-F238E27FC236}">
                    <a16:creationId xmlns:a16="http://schemas.microsoft.com/office/drawing/2014/main" id="{12532EDD-6029-FD41-90A0-EB4B9A3B8C37}"/>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32" name="AutoShape 971">
                <a:extLst>
                  <a:ext uri="{FF2B5EF4-FFF2-40B4-BE49-F238E27FC236}">
                    <a16:creationId xmlns:a16="http://schemas.microsoft.com/office/drawing/2014/main" id="{2ADE9625-767F-5247-8211-3638BECC9876}"/>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220" name="Rectangle 972">
              <a:extLst>
                <a:ext uri="{FF2B5EF4-FFF2-40B4-BE49-F238E27FC236}">
                  <a16:creationId xmlns:a16="http://schemas.microsoft.com/office/drawing/2014/main" id="{71E52DA0-9A54-7744-90B9-E438CBE00C1E}"/>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21" name="Freeform 973">
              <a:extLst>
                <a:ext uri="{FF2B5EF4-FFF2-40B4-BE49-F238E27FC236}">
                  <a16:creationId xmlns:a16="http://schemas.microsoft.com/office/drawing/2014/main" id="{D950FAED-4EC6-7B4B-AFA5-CA2701F74D0E}"/>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22" name="Freeform 974">
              <a:extLst>
                <a:ext uri="{FF2B5EF4-FFF2-40B4-BE49-F238E27FC236}">
                  <a16:creationId xmlns:a16="http://schemas.microsoft.com/office/drawing/2014/main" id="{55AF3FE0-BBE4-A74C-A9EF-B8F3AA7A0D1E}"/>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23" name="Oval 975">
              <a:extLst>
                <a:ext uri="{FF2B5EF4-FFF2-40B4-BE49-F238E27FC236}">
                  <a16:creationId xmlns:a16="http://schemas.microsoft.com/office/drawing/2014/main" id="{AC808981-49D6-D840-800C-F21BB910618E}"/>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24" name="Freeform 976">
              <a:extLst>
                <a:ext uri="{FF2B5EF4-FFF2-40B4-BE49-F238E27FC236}">
                  <a16:creationId xmlns:a16="http://schemas.microsoft.com/office/drawing/2014/main" id="{EBD04B6D-F8F6-FE45-BBD9-3CFFE7B287DA}"/>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25" name="AutoShape 977">
              <a:extLst>
                <a:ext uri="{FF2B5EF4-FFF2-40B4-BE49-F238E27FC236}">
                  <a16:creationId xmlns:a16="http://schemas.microsoft.com/office/drawing/2014/main" id="{EB968B78-CEDA-2949-925F-D6EE71A8ED4E}"/>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26" name="AutoShape 978">
              <a:extLst>
                <a:ext uri="{FF2B5EF4-FFF2-40B4-BE49-F238E27FC236}">
                  <a16:creationId xmlns:a16="http://schemas.microsoft.com/office/drawing/2014/main" id="{6127245D-2639-C841-ABBD-0A2EB87194A7}"/>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27" name="Oval 979">
              <a:extLst>
                <a:ext uri="{FF2B5EF4-FFF2-40B4-BE49-F238E27FC236}">
                  <a16:creationId xmlns:a16="http://schemas.microsoft.com/office/drawing/2014/main" id="{CBCE7727-73A7-814E-B244-E80EED405F61}"/>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28" name="Oval 980">
              <a:extLst>
                <a:ext uri="{FF2B5EF4-FFF2-40B4-BE49-F238E27FC236}">
                  <a16:creationId xmlns:a16="http://schemas.microsoft.com/office/drawing/2014/main" id="{7A66ECF6-DDAE-2842-92B5-EA8F14A121CC}"/>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dirty="0">
                <a:ln>
                  <a:noFill/>
                </a:ln>
                <a:solidFill>
                  <a:srgbClr val="FF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29" name="Oval 981">
              <a:extLst>
                <a:ext uri="{FF2B5EF4-FFF2-40B4-BE49-F238E27FC236}">
                  <a16:creationId xmlns:a16="http://schemas.microsoft.com/office/drawing/2014/main" id="{5A97568E-F028-FD44-8E47-C92EC6C01262}"/>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30" name="Rectangle 982">
              <a:extLst>
                <a:ext uri="{FF2B5EF4-FFF2-40B4-BE49-F238E27FC236}">
                  <a16:creationId xmlns:a16="http://schemas.microsoft.com/office/drawing/2014/main" id="{A834B858-68E5-0D45-8391-2A0A996FA3D3}"/>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grpSp>
        <p:nvGrpSpPr>
          <p:cNvPr id="44" name="Group 590">
            <a:extLst>
              <a:ext uri="{FF2B5EF4-FFF2-40B4-BE49-F238E27FC236}">
                <a16:creationId xmlns:a16="http://schemas.microsoft.com/office/drawing/2014/main" id="{2648262B-E78D-1D4B-B3FD-3AE9CD5C321E}"/>
              </a:ext>
            </a:extLst>
          </p:cNvPr>
          <p:cNvGrpSpPr>
            <a:grpSpLocks/>
          </p:cNvGrpSpPr>
          <p:nvPr/>
        </p:nvGrpSpPr>
        <p:grpSpPr bwMode="auto">
          <a:xfrm flipH="1">
            <a:off x="7980855" y="4900161"/>
            <a:ext cx="345630" cy="320302"/>
            <a:chOff x="2839" y="3501"/>
            <a:chExt cx="755" cy="803"/>
          </a:xfrm>
        </p:grpSpPr>
        <p:pic>
          <p:nvPicPr>
            <p:cNvPr id="367" name="Picture 591" descr="desktop_computer_stylized_medium">
              <a:extLst>
                <a:ext uri="{FF2B5EF4-FFF2-40B4-BE49-F238E27FC236}">
                  <a16:creationId xmlns:a16="http://schemas.microsoft.com/office/drawing/2014/main" id="{35FBE2DB-60A7-B340-A5BB-B3699CCC02BD}"/>
                </a:ext>
              </a:extLst>
            </p:cNvPr>
            <p:cNvPicPr>
              <a:picLocks noChangeAspect="1" noChangeArrowheads="1"/>
            </p:cNvPicPr>
            <p:nvPr/>
          </p:nvPicPr>
          <p:blipFill>
            <a:blip r:embed="rId16"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68" name="Freeform 592">
              <a:extLst>
                <a:ext uri="{FF2B5EF4-FFF2-40B4-BE49-F238E27FC236}">
                  <a16:creationId xmlns:a16="http://schemas.microsoft.com/office/drawing/2014/main" id="{0263E665-BF2A-2F4A-ADA8-20F44C3127A7}"/>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490" name="Group 590">
            <a:extLst>
              <a:ext uri="{FF2B5EF4-FFF2-40B4-BE49-F238E27FC236}">
                <a16:creationId xmlns:a16="http://schemas.microsoft.com/office/drawing/2014/main" id="{A66A00B8-C906-204A-9EA8-BF8007089AFF}"/>
              </a:ext>
            </a:extLst>
          </p:cNvPr>
          <p:cNvGrpSpPr>
            <a:grpSpLocks/>
          </p:cNvGrpSpPr>
          <p:nvPr/>
        </p:nvGrpSpPr>
        <p:grpSpPr bwMode="auto">
          <a:xfrm flipH="1">
            <a:off x="8153909" y="5504657"/>
            <a:ext cx="345630" cy="320302"/>
            <a:chOff x="2839" y="3501"/>
            <a:chExt cx="755" cy="803"/>
          </a:xfrm>
        </p:grpSpPr>
        <p:pic>
          <p:nvPicPr>
            <p:cNvPr id="491" name="Picture 591" descr="desktop_computer_stylized_medium">
              <a:extLst>
                <a:ext uri="{FF2B5EF4-FFF2-40B4-BE49-F238E27FC236}">
                  <a16:creationId xmlns:a16="http://schemas.microsoft.com/office/drawing/2014/main" id="{0D26BE9F-5A6F-194D-95F5-9A26085A8BCC}"/>
                </a:ext>
              </a:extLst>
            </p:cNvPr>
            <p:cNvPicPr>
              <a:picLocks noChangeAspect="1" noChangeArrowheads="1"/>
            </p:cNvPicPr>
            <p:nvPr/>
          </p:nvPicPr>
          <p:blipFill>
            <a:blip r:embed="rId16"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92" name="Freeform 592">
              <a:extLst>
                <a:ext uri="{FF2B5EF4-FFF2-40B4-BE49-F238E27FC236}">
                  <a16:creationId xmlns:a16="http://schemas.microsoft.com/office/drawing/2014/main" id="{F940FA7C-0178-FC42-989D-133C7D3EF04D}"/>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493" name="Group 590">
            <a:extLst>
              <a:ext uri="{FF2B5EF4-FFF2-40B4-BE49-F238E27FC236}">
                <a16:creationId xmlns:a16="http://schemas.microsoft.com/office/drawing/2014/main" id="{AADF67FB-3BE7-EF42-B8A5-B005B506931A}"/>
              </a:ext>
            </a:extLst>
          </p:cNvPr>
          <p:cNvGrpSpPr>
            <a:grpSpLocks/>
          </p:cNvGrpSpPr>
          <p:nvPr/>
        </p:nvGrpSpPr>
        <p:grpSpPr bwMode="auto">
          <a:xfrm flipH="1">
            <a:off x="8552134" y="5526130"/>
            <a:ext cx="345630" cy="320302"/>
            <a:chOff x="2839" y="3501"/>
            <a:chExt cx="755" cy="803"/>
          </a:xfrm>
        </p:grpSpPr>
        <p:pic>
          <p:nvPicPr>
            <p:cNvPr id="494" name="Picture 591" descr="desktop_computer_stylized_medium">
              <a:extLst>
                <a:ext uri="{FF2B5EF4-FFF2-40B4-BE49-F238E27FC236}">
                  <a16:creationId xmlns:a16="http://schemas.microsoft.com/office/drawing/2014/main" id="{0BBC0FBB-DA3F-874A-8EBE-B51C772E068F}"/>
                </a:ext>
              </a:extLst>
            </p:cNvPr>
            <p:cNvPicPr>
              <a:picLocks noChangeAspect="1" noChangeArrowheads="1"/>
            </p:cNvPicPr>
            <p:nvPr/>
          </p:nvPicPr>
          <p:blipFill>
            <a:blip r:embed="rId16"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95" name="Freeform 592">
              <a:extLst>
                <a:ext uri="{FF2B5EF4-FFF2-40B4-BE49-F238E27FC236}">
                  <a16:creationId xmlns:a16="http://schemas.microsoft.com/office/drawing/2014/main" id="{A9932DBD-03D1-3E48-AE83-712DE720FE47}"/>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496" name="Group 1064">
            <a:extLst>
              <a:ext uri="{FF2B5EF4-FFF2-40B4-BE49-F238E27FC236}">
                <a16:creationId xmlns:a16="http://schemas.microsoft.com/office/drawing/2014/main" id="{FC2552CF-9AC0-3243-8999-6808B911C762}"/>
              </a:ext>
            </a:extLst>
          </p:cNvPr>
          <p:cNvGrpSpPr>
            <a:grpSpLocks/>
          </p:cNvGrpSpPr>
          <p:nvPr/>
        </p:nvGrpSpPr>
        <p:grpSpPr bwMode="auto">
          <a:xfrm>
            <a:off x="9534746" y="5795138"/>
            <a:ext cx="319264" cy="253379"/>
            <a:chOff x="877" y="1008"/>
            <a:chExt cx="2747" cy="2591"/>
          </a:xfrm>
        </p:grpSpPr>
        <p:pic>
          <p:nvPicPr>
            <p:cNvPr id="497" name="Picture 1065" descr="antenna_stylized">
              <a:extLst>
                <a:ext uri="{FF2B5EF4-FFF2-40B4-BE49-F238E27FC236}">
                  <a16:creationId xmlns:a16="http://schemas.microsoft.com/office/drawing/2014/main" id="{87938519-94DB-D545-A29A-7EDE5E412B2B}"/>
                </a:ext>
              </a:extLst>
            </p:cNvPr>
            <p:cNvPicPr>
              <a:picLocks noChangeAspect="1" noChangeArrowheads="1"/>
            </p:cNvPicPr>
            <p:nvPr/>
          </p:nvPicPr>
          <p:blipFill>
            <a:blip r:embed="rId17">
              <a:extLst>
                <a:ext uri="{28A0092B-C50C-407E-A947-70E740481C1C}">
                  <a14:useLocalDpi xmlns:a14="http://schemas.microsoft.com/office/drawing/2010/main" val="0"/>
                </a:ext>
              </a:extLst>
            </a:blip>
            <a:srcRect/>
            <a:stretch>
              <a:fillRect/>
            </a:stretch>
          </p:blipFill>
          <p:spPr bwMode="auto">
            <a:xfrm>
              <a:off x="877" y="1008"/>
              <a:ext cx="2725" cy="14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98" name="Picture 1066" descr="laptop_keyboard">
              <a:extLst>
                <a:ext uri="{FF2B5EF4-FFF2-40B4-BE49-F238E27FC236}">
                  <a16:creationId xmlns:a16="http://schemas.microsoft.com/office/drawing/2014/main" id="{2D71707C-83CA-1C4B-8508-67E56E2ADD03}"/>
                </a:ext>
              </a:extLst>
            </p:cNvPr>
            <p:cNvPicPr>
              <a:picLocks noChangeAspect="1" noChangeArrowheads="1"/>
            </p:cNvPicPr>
            <p:nvPr/>
          </p:nvPicPr>
          <p:blipFill>
            <a:blip r:embed="rId18">
              <a:extLst>
                <a:ext uri="{28A0092B-C50C-407E-A947-70E740481C1C}">
                  <a14:useLocalDpi xmlns:a14="http://schemas.microsoft.com/office/drawing/2010/main" val="0"/>
                </a:ext>
              </a:extLst>
            </a:blip>
            <a:srcRect/>
            <a:stretch>
              <a:fillRect/>
            </a:stretch>
          </p:blipFill>
          <p:spPr bwMode="auto">
            <a:xfrm rot="109064" flipH="1">
              <a:off x="1009" y="2586"/>
              <a:ext cx="2245" cy="1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99" name="Freeform 1067">
              <a:extLst>
                <a:ext uri="{FF2B5EF4-FFF2-40B4-BE49-F238E27FC236}">
                  <a16:creationId xmlns:a16="http://schemas.microsoft.com/office/drawing/2014/main" id="{73F0FEB4-8393-CC4E-8318-ED16B301B6DC}"/>
                </a:ext>
              </a:extLst>
            </p:cNvPr>
            <p:cNvSpPr>
              <a:spLocks/>
            </p:cNvSpPr>
            <p:nvPr/>
          </p:nvSpPr>
          <p:spPr bwMode="auto">
            <a:xfrm>
              <a:off x="1753" y="1603"/>
              <a:ext cx="1807" cy="1322"/>
            </a:xfrm>
            <a:custGeom>
              <a:avLst/>
              <a:gdLst>
                <a:gd name="T0" fmla="*/ 1 w 2982"/>
                <a:gd name="T1" fmla="*/ 0 h 2442"/>
                <a:gd name="T2" fmla="*/ 0 w 2982"/>
                <a:gd name="T3" fmla="*/ 1 h 2442"/>
                <a:gd name="T4" fmla="*/ 2 w 2982"/>
                <a:gd name="T5" fmla="*/ 1 h 2442"/>
                <a:gd name="T6" fmla="*/ 2 w 2982"/>
                <a:gd name="T7" fmla="*/ 1 h 2442"/>
                <a:gd name="T8" fmla="*/ 1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pic>
          <p:nvPicPr>
            <p:cNvPr id="500" name="Picture 1068" descr="screen">
              <a:extLst>
                <a:ext uri="{FF2B5EF4-FFF2-40B4-BE49-F238E27FC236}">
                  <a16:creationId xmlns:a16="http://schemas.microsoft.com/office/drawing/2014/main" id="{7FE7C88C-9EAD-8349-A46B-E909AEA6578E}"/>
                </a:ext>
              </a:extLst>
            </p:cNvPr>
            <p:cNvPicPr>
              <a:picLocks noChangeAspect="1" noChangeArrowheads="1"/>
            </p:cNvPicPr>
            <p:nvPr/>
          </p:nvPicPr>
          <p:blipFill>
            <a:blip r:embed="rId19">
              <a:extLst>
                <a:ext uri="{28A0092B-C50C-407E-A947-70E740481C1C}">
                  <a14:useLocalDpi xmlns:a14="http://schemas.microsoft.com/office/drawing/2010/main" val="0"/>
                </a:ext>
              </a:extLst>
            </a:blip>
            <a:srcRect/>
            <a:stretch>
              <a:fillRect/>
            </a:stretch>
          </p:blipFill>
          <p:spPr bwMode="auto">
            <a:xfrm>
              <a:off x="1842" y="1637"/>
              <a:ext cx="1642" cy="12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01" name="Freeform 1069">
              <a:extLst>
                <a:ext uri="{FF2B5EF4-FFF2-40B4-BE49-F238E27FC236}">
                  <a16:creationId xmlns:a16="http://schemas.microsoft.com/office/drawing/2014/main" id="{0DBCF6AD-8352-3C40-B68E-0383519D20A4}"/>
                </a:ext>
              </a:extLst>
            </p:cNvPr>
            <p:cNvSpPr>
              <a:spLocks/>
            </p:cNvSpPr>
            <p:nvPr/>
          </p:nvSpPr>
          <p:spPr bwMode="auto">
            <a:xfrm>
              <a:off x="2082" y="1564"/>
              <a:ext cx="1531" cy="246"/>
            </a:xfrm>
            <a:custGeom>
              <a:avLst/>
              <a:gdLst>
                <a:gd name="T0" fmla="*/ 1 w 2528"/>
                <a:gd name="T1" fmla="*/ 0 h 455"/>
                <a:gd name="T2" fmla="*/ 2 w 2528"/>
                <a:gd name="T3" fmla="*/ 1 h 455"/>
                <a:gd name="T4" fmla="*/ 2 w 2528"/>
                <a:gd name="T5" fmla="*/ 1 h 455"/>
                <a:gd name="T6" fmla="*/ 0 w 2528"/>
                <a:gd name="T7" fmla="*/ 1 h 455"/>
                <a:gd name="T8" fmla="*/ 1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02" name="Freeform 1070">
              <a:extLst>
                <a:ext uri="{FF2B5EF4-FFF2-40B4-BE49-F238E27FC236}">
                  <a16:creationId xmlns:a16="http://schemas.microsoft.com/office/drawing/2014/main" id="{3C23673E-599F-5241-B844-C8F96A051D11}"/>
                </a:ext>
              </a:extLst>
            </p:cNvPr>
            <p:cNvSpPr>
              <a:spLocks/>
            </p:cNvSpPr>
            <p:nvPr/>
          </p:nvSpPr>
          <p:spPr bwMode="auto">
            <a:xfrm>
              <a:off x="1737" y="1562"/>
              <a:ext cx="425" cy="1024"/>
            </a:xfrm>
            <a:custGeom>
              <a:avLst/>
              <a:gdLst>
                <a:gd name="T0" fmla="*/ 1 w 702"/>
                <a:gd name="T1" fmla="*/ 0 h 1893"/>
                <a:gd name="T2" fmla="*/ 0 w 702"/>
                <a:gd name="T3" fmla="*/ 1 h 1893"/>
                <a:gd name="T4" fmla="*/ 1 w 702"/>
                <a:gd name="T5" fmla="*/ 1 h 1893"/>
                <a:gd name="T6" fmla="*/ 1 w 702"/>
                <a:gd name="T7" fmla="*/ 1 h 1893"/>
                <a:gd name="T8" fmla="*/ 1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03" name="Freeform 1071">
              <a:extLst>
                <a:ext uri="{FF2B5EF4-FFF2-40B4-BE49-F238E27FC236}">
                  <a16:creationId xmlns:a16="http://schemas.microsoft.com/office/drawing/2014/main" id="{4D502A0C-8868-2C4E-B6B7-F46718640A2A}"/>
                </a:ext>
              </a:extLst>
            </p:cNvPr>
            <p:cNvSpPr>
              <a:spLocks/>
            </p:cNvSpPr>
            <p:nvPr/>
          </p:nvSpPr>
          <p:spPr bwMode="auto">
            <a:xfrm>
              <a:off x="3144" y="1745"/>
              <a:ext cx="458" cy="1182"/>
            </a:xfrm>
            <a:custGeom>
              <a:avLst/>
              <a:gdLst>
                <a:gd name="T0" fmla="*/ 1 w 756"/>
                <a:gd name="T1" fmla="*/ 0 h 2184"/>
                <a:gd name="T2" fmla="*/ 1 w 756"/>
                <a:gd name="T3" fmla="*/ 1 h 2184"/>
                <a:gd name="T4" fmla="*/ 0 w 756"/>
                <a:gd name="T5" fmla="*/ 1 h 2184"/>
                <a:gd name="T6" fmla="*/ 1 w 756"/>
                <a:gd name="T7" fmla="*/ 1 h 2184"/>
                <a:gd name="T8" fmla="*/ 1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04" name="Freeform 1072">
              <a:extLst>
                <a:ext uri="{FF2B5EF4-FFF2-40B4-BE49-F238E27FC236}">
                  <a16:creationId xmlns:a16="http://schemas.microsoft.com/office/drawing/2014/main" id="{154DEECF-C451-B140-A650-9DB9DCC41786}"/>
                </a:ext>
              </a:extLst>
            </p:cNvPr>
            <p:cNvSpPr>
              <a:spLocks/>
            </p:cNvSpPr>
            <p:nvPr/>
          </p:nvSpPr>
          <p:spPr bwMode="auto">
            <a:xfrm>
              <a:off x="1732" y="2534"/>
              <a:ext cx="1680" cy="399"/>
            </a:xfrm>
            <a:custGeom>
              <a:avLst/>
              <a:gdLst>
                <a:gd name="T0" fmla="*/ 1 w 2773"/>
                <a:gd name="T1" fmla="*/ 0 h 738"/>
                <a:gd name="T2" fmla="*/ 0 w 2773"/>
                <a:gd name="T3" fmla="*/ 1 h 738"/>
                <a:gd name="T4" fmla="*/ 2 w 2773"/>
                <a:gd name="T5" fmla="*/ 1 h 738"/>
                <a:gd name="T6" fmla="*/ 2 w 2773"/>
                <a:gd name="T7" fmla="*/ 1 h 738"/>
                <a:gd name="T8" fmla="*/ 1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05" name="Freeform 1073">
              <a:extLst>
                <a:ext uri="{FF2B5EF4-FFF2-40B4-BE49-F238E27FC236}">
                  <a16:creationId xmlns:a16="http://schemas.microsoft.com/office/drawing/2014/main" id="{61C09639-BDA6-1848-86B4-033F9F9979D9}"/>
                </a:ext>
              </a:extLst>
            </p:cNvPr>
            <p:cNvSpPr>
              <a:spLocks/>
            </p:cNvSpPr>
            <p:nvPr/>
          </p:nvSpPr>
          <p:spPr bwMode="auto">
            <a:xfrm>
              <a:off x="3195" y="1755"/>
              <a:ext cx="429" cy="1187"/>
            </a:xfrm>
            <a:custGeom>
              <a:avLst/>
              <a:gdLst>
                <a:gd name="T0" fmla="*/ 2 w 637"/>
                <a:gd name="T1" fmla="*/ 0 h 1659"/>
                <a:gd name="T2" fmla="*/ 2 w 637"/>
                <a:gd name="T3" fmla="*/ 0 h 1659"/>
                <a:gd name="T4" fmla="*/ 1 w 637"/>
                <a:gd name="T5" fmla="*/ 15 h 1659"/>
                <a:gd name="T6" fmla="*/ 0 w 637"/>
                <a:gd name="T7" fmla="*/ 15 h 1659"/>
                <a:gd name="T8" fmla="*/ 2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06" name="Freeform 1074">
              <a:extLst>
                <a:ext uri="{FF2B5EF4-FFF2-40B4-BE49-F238E27FC236}">
                  <a16:creationId xmlns:a16="http://schemas.microsoft.com/office/drawing/2014/main" id="{BBF9A35C-4B4A-604C-BCA3-20BC6C3D2D8B}"/>
                </a:ext>
              </a:extLst>
            </p:cNvPr>
            <p:cNvSpPr>
              <a:spLocks/>
            </p:cNvSpPr>
            <p:nvPr/>
          </p:nvSpPr>
          <p:spPr bwMode="auto">
            <a:xfrm>
              <a:off x="1734" y="2587"/>
              <a:ext cx="1494" cy="394"/>
            </a:xfrm>
            <a:custGeom>
              <a:avLst/>
              <a:gdLst>
                <a:gd name="T0" fmla="*/ 0 w 2216"/>
                <a:gd name="T1" fmla="*/ 0 h 550"/>
                <a:gd name="T2" fmla="*/ 1 w 2216"/>
                <a:gd name="T3" fmla="*/ 1 h 550"/>
                <a:gd name="T4" fmla="*/ 9 w 2216"/>
                <a:gd name="T5" fmla="*/ 5 h 550"/>
                <a:gd name="T6" fmla="*/ 9 w 2216"/>
                <a:gd name="T7" fmla="*/ 4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507" name="Group 1075">
              <a:extLst>
                <a:ext uri="{FF2B5EF4-FFF2-40B4-BE49-F238E27FC236}">
                  <a16:creationId xmlns:a16="http://schemas.microsoft.com/office/drawing/2014/main" id="{C228B10E-0BB1-8D40-9DB1-545E285C7600}"/>
                </a:ext>
              </a:extLst>
            </p:cNvPr>
            <p:cNvGrpSpPr>
              <a:grpSpLocks/>
            </p:cNvGrpSpPr>
            <p:nvPr/>
          </p:nvGrpSpPr>
          <p:grpSpPr bwMode="auto">
            <a:xfrm>
              <a:off x="1709" y="3008"/>
              <a:ext cx="507" cy="234"/>
              <a:chOff x="1740" y="2642"/>
              <a:chExt cx="752" cy="327"/>
            </a:xfrm>
          </p:grpSpPr>
          <p:sp>
            <p:nvSpPr>
              <p:cNvPr id="514" name="Freeform 1076">
                <a:extLst>
                  <a:ext uri="{FF2B5EF4-FFF2-40B4-BE49-F238E27FC236}">
                    <a16:creationId xmlns:a16="http://schemas.microsoft.com/office/drawing/2014/main" id="{DBE93115-3362-AE4D-A30A-337520C73917}"/>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15" name="Freeform 1077">
                <a:extLst>
                  <a:ext uri="{FF2B5EF4-FFF2-40B4-BE49-F238E27FC236}">
                    <a16:creationId xmlns:a16="http://schemas.microsoft.com/office/drawing/2014/main" id="{E980EACA-94CF-194A-AC7A-1415DBB4CAFA}"/>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16" name="Freeform 1078">
                <a:extLst>
                  <a:ext uri="{FF2B5EF4-FFF2-40B4-BE49-F238E27FC236}">
                    <a16:creationId xmlns:a16="http://schemas.microsoft.com/office/drawing/2014/main" id="{67C8CECC-A4D3-D543-A1C2-92A3DDD6045E}"/>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17" name="Freeform 1079">
                <a:extLst>
                  <a:ext uri="{FF2B5EF4-FFF2-40B4-BE49-F238E27FC236}">
                    <a16:creationId xmlns:a16="http://schemas.microsoft.com/office/drawing/2014/main" id="{DF7F90DA-E9FF-E64E-979A-F2C4CF6F27EF}"/>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18" name="Freeform 1080">
                <a:extLst>
                  <a:ext uri="{FF2B5EF4-FFF2-40B4-BE49-F238E27FC236}">
                    <a16:creationId xmlns:a16="http://schemas.microsoft.com/office/drawing/2014/main" id="{1FB7CFF5-5312-6B45-B1C9-1E8019D9AB7E}"/>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19" name="Freeform 1081">
                <a:extLst>
                  <a:ext uri="{FF2B5EF4-FFF2-40B4-BE49-F238E27FC236}">
                    <a16:creationId xmlns:a16="http://schemas.microsoft.com/office/drawing/2014/main" id="{F6743163-40E8-634F-BDA5-FD850E9C93C7}"/>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508" name="Freeform 1082">
              <a:extLst>
                <a:ext uri="{FF2B5EF4-FFF2-40B4-BE49-F238E27FC236}">
                  <a16:creationId xmlns:a16="http://schemas.microsoft.com/office/drawing/2014/main" id="{5C688E93-8024-AF4A-9FAE-F872353A70E6}"/>
                </a:ext>
              </a:extLst>
            </p:cNvPr>
            <p:cNvSpPr>
              <a:spLocks/>
            </p:cNvSpPr>
            <p:nvPr/>
          </p:nvSpPr>
          <p:spPr bwMode="auto">
            <a:xfrm>
              <a:off x="2577" y="3043"/>
              <a:ext cx="614" cy="514"/>
            </a:xfrm>
            <a:custGeom>
              <a:avLst/>
              <a:gdLst>
                <a:gd name="T0" fmla="*/ 1 w 990"/>
                <a:gd name="T1" fmla="*/ 2 h 792"/>
                <a:gd name="T2" fmla="*/ 1 w 990"/>
                <a:gd name="T3" fmla="*/ 0 h 792"/>
                <a:gd name="T4" fmla="*/ 1 w 990"/>
                <a:gd name="T5" fmla="*/ 1 h 792"/>
                <a:gd name="T6" fmla="*/ 0 w 990"/>
                <a:gd name="T7" fmla="*/ 2 h 792"/>
                <a:gd name="T8" fmla="*/ 1 w 990"/>
                <a:gd name="T9" fmla="*/ 2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09" name="Freeform 1083">
              <a:extLst>
                <a:ext uri="{FF2B5EF4-FFF2-40B4-BE49-F238E27FC236}">
                  <a16:creationId xmlns:a16="http://schemas.microsoft.com/office/drawing/2014/main" id="{E2D8B864-6DD1-D042-9409-8862ACC1AADF}"/>
                </a:ext>
              </a:extLst>
            </p:cNvPr>
            <p:cNvSpPr>
              <a:spLocks/>
            </p:cNvSpPr>
            <p:nvPr/>
          </p:nvSpPr>
          <p:spPr bwMode="auto">
            <a:xfrm>
              <a:off x="1010" y="3084"/>
              <a:ext cx="1571" cy="469"/>
            </a:xfrm>
            <a:custGeom>
              <a:avLst/>
              <a:gdLst>
                <a:gd name="T0" fmla="*/ 1 w 2532"/>
                <a:gd name="T1" fmla="*/ 0 h 723"/>
                <a:gd name="T2" fmla="*/ 1 w 2532"/>
                <a:gd name="T3" fmla="*/ 0 h 723"/>
                <a:gd name="T4" fmla="*/ 4 w 2532"/>
                <a:gd name="T5" fmla="*/ 2 h 723"/>
                <a:gd name="T6" fmla="*/ 4 w 2532"/>
                <a:gd name="T7" fmla="*/ 2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10" name="Freeform 1084">
              <a:extLst>
                <a:ext uri="{FF2B5EF4-FFF2-40B4-BE49-F238E27FC236}">
                  <a16:creationId xmlns:a16="http://schemas.microsoft.com/office/drawing/2014/main" id="{CC7A3F9E-B0BC-2945-B124-91C53102EAF2}"/>
                </a:ext>
              </a:extLst>
            </p:cNvPr>
            <p:cNvSpPr>
              <a:spLocks/>
            </p:cNvSpPr>
            <p:nvPr/>
          </p:nvSpPr>
          <p:spPr bwMode="auto">
            <a:xfrm>
              <a:off x="1011" y="2998"/>
              <a:ext cx="17" cy="95"/>
            </a:xfrm>
            <a:custGeom>
              <a:avLst/>
              <a:gdLst>
                <a:gd name="T0" fmla="*/ 1 w 26"/>
                <a:gd name="T1" fmla="*/ 1 h 147"/>
                <a:gd name="T2" fmla="*/ 1 w 26"/>
                <a:gd name="T3" fmla="*/ 1 h 147"/>
                <a:gd name="T4" fmla="*/ 0 w 26"/>
                <a:gd name="T5" fmla="*/ 1 h 147"/>
                <a:gd name="T6" fmla="*/ 1 w 26"/>
                <a:gd name="T7" fmla="*/ 0 h 147"/>
                <a:gd name="T8" fmla="*/ 1 w 26"/>
                <a:gd name="T9" fmla="*/ 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11" name="Freeform 1085">
              <a:extLst>
                <a:ext uri="{FF2B5EF4-FFF2-40B4-BE49-F238E27FC236}">
                  <a16:creationId xmlns:a16="http://schemas.microsoft.com/office/drawing/2014/main" id="{B8E20EA9-88B9-0A42-A470-7AF9E8810568}"/>
                </a:ext>
              </a:extLst>
            </p:cNvPr>
            <p:cNvSpPr>
              <a:spLocks/>
            </p:cNvSpPr>
            <p:nvPr/>
          </p:nvSpPr>
          <p:spPr bwMode="auto">
            <a:xfrm>
              <a:off x="1012" y="2611"/>
              <a:ext cx="730" cy="393"/>
            </a:xfrm>
            <a:custGeom>
              <a:avLst/>
              <a:gdLst>
                <a:gd name="T0" fmla="*/ 1 w 1176"/>
                <a:gd name="T1" fmla="*/ 0 h 606"/>
                <a:gd name="T2" fmla="*/ 0 w 1176"/>
                <a:gd name="T3" fmla="*/ 1 h 606"/>
                <a:gd name="T4" fmla="*/ 1 w 1176"/>
                <a:gd name="T5" fmla="*/ 1 h 606"/>
                <a:gd name="T6" fmla="*/ 1 w 1176"/>
                <a:gd name="T7" fmla="*/ 1 h 606"/>
                <a:gd name="T8" fmla="*/ 1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12" name="Freeform 1086">
              <a:extLst>
                <a:ext uri="{FF2B5EF4-FFF2-40B4-BE49-F238E27FC236}">
                  <a16:creationId xmlns:a16="http://schemas.microsoft.com/office/drawing/2014/main" id="{A9D04135-B045-A743-95D7-CA5EF36EE738}"/>
                </a:ext>
              </a:extLst>
            </p:cNvPr>
            <p:cNvSpPr>
              <a:spLocks/>
            </p:cNvSpPr>
            <p:nvPr/>
          </p:nvSpPr>
          <p:spPr bwMode="auto">
            <a:xfrm>
              <a:off x="1061" y="3018"/>
              <a:ext cx="1490" cy="451"/>
            </a:xfrm>
            <a:custGeom>
              <a:avLst/>
              <a:gdLst>
                <a:gd name="T0" fmla="*/ 1 w 2532"/>
                <a:gd name="T1" fmla="*/ 0 h 723"/>
                <a:gd name="T2" fmla="*/ 1 w 2532"/>
                <a:gd name="T3" fmla="*/ 0 h 723"/>
                <a:gd name="T4" fmla="*/ 1 w 2532"/>
                <a:gd name="T5" fmla="*/ 1 h 723"/>
                <a:gd name="T6" fmla="*/ 1 w 2532"/>
                <a:gd name="T7" fmla="*/ 1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13" name="Freeform 1087">
              <a:extLst>
                <a:ext uri="{FF2B5EF4-FFF2-40B4-BE49-F238E27FC236}">
                  <a16:creationId xmlns:a16="http://schemas.microsoft.com/office/drawing/2014/main" id="{C0583F57-71B7-B142-BC2A-15444A0CF4E5}"/>
                </a:ext>
              </a:extLst>
            </p:cNvPr>
            <p:cNvSpPr>
              <a:spLocks/>
            </p:cNvSpPr>
            <p:nvPr/>
          </p:nvSpPr>
          <p:spPr bwMode="auto">
            <a:xfrm flipV="1">
              <a:off x="2549" y="2986"/>
              <a:ext cx="608" cy="467"/>
            </a:xfrm>
            <a:custGeom>
              <a:avLst/>
              <a:gdLst>
                <a:gd name="T0" fmla="*/ 0 w 2532"/>
                <a:gd name="T1" fmla="*/ 0 h 723"/>
                <a:gd name="T2" fmla="*/ 0 w 2532"/>
                <a:gd name="T3" fmla="*/ 0 h 723"/>
                <a:gd name="T4" fmla="*/ 0 w 2532"/>
                <a:gd name="T5" fmla="*/ 2 h 723"/>
                <a:gd name="T6" fmla="*/ 0 w 2532"/>
                <a:gd name="T7" fmla="*/ 2 h 723"/>
                <a:gd name="T8" fmla="*/ 0 w 2532"/>
                <a:gd name="T9" fmla="*/ 1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175" name="Freeform 984">
            <a:extLst>
              <a:ext uri="{FF2B5EF4-FFF2-40B4-BE49-F238E27FC236}">
                <a16:creationId xmlns:a16="http://schemas.microsoft.com/office/drawing/2014/main" id="{69921432-2526-D74B-B1B3-EF4990D573EA}"/>
              </a:ext>
            </a:extLst>
          </p:cNvPr>
          <p:cNvSpPr>
            <a:spLocks/>
          </p:cNvSpPr>
          <p:nvPr/>
        </p:nvSpPr>
        <p:spPr bwMode="auto">
          <a:xfrm>
            <a:off x="10153593" y="5636971"/>
            <a:ext cx="34049" cy="332924"/>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77" name="Freeform 986">
            <a:extLst>
              <a:ext uri="{FF2B5EF4-FFF2-40B4-BE49-F238E27FC236}">
                <a16:creationId xmlns:a16="http://schemas.microsoft.com/office/drawing/2014/main" id="{210AB56E-8E3A-464C-BA90-E5EE13DE14AA}"/>
              </a:ext>
            </a:extLst>
          </p:cNvPr>
          <p:cNvSpPr>
            <a:spLocks/>
          </p:cNvSpPr>
          <p:nvPr/>
        </p:nvSpPr>
        <p:spPr bwMode="auto">
          <a:xfrm>
            <a:off x="10159970" y="5656923"/>
            <a:ext cx="20333" cy="308020"/>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78" name="Freeform 987">
            <a:extLst>
              <a:ext uri="{FF2B5EF4-FFF2-40B4-BE49-F238E27FC236}">
                <a16:creationId xmlns:a16="http://schemas.microsoft.com/office/drawing/2014/main" id="{4B6304D8-37E4-9743-9663-D2140A3373CD}"/>
              </a:ext>
            </a:extLst>
          </p:cNvPr>
          <p:cNvSpPr>
            <a:spLocks/>
          </p:cNvSpPr>
          <p:nvPr/>
        </p:nvSpPr>
        <p:spPr bwMode="auto">
          <a:xfrm>
            <a:off x="10155518" y="5812753"/>
            <a:ext cx="31643" cy="27525"/>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79" name="Rectangle 988">
            <a:extLst>
              <a:ext uri="{FF2B5EF4-FFF2-40B4-BE49-F238E27FC236}">
                <a16:creationId xmlns:a16="http://schemas.microsoft.com/office/drawing/2014/main" id="{01DA0D94-4858-4748-835A-0A295C76DA10}"/>
              </a:ext>
            </a:extLst>
          </p:cNvPr>
          <p:cNvSpPr>
            <a:spLocks noChangeArrowheads="1"/>
          </p:cNvSpPr>
          <p:nvPr/>
        </p:nvSpPr>
        <p:spPr bwMode="auto">
          <a:xfrm>
            <a:off x="10026299" y="5674399"/>
            <a:ext cx="71949" cy="6845"/>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180" name="Group 989">
            <a:extLst>
              <a:ext uri="{FF2B5EF4-FFF2-40B4-BE49-F238E27FC236}">
                <a16:creationId xmlns:a16="http://schemas.microsoft.com/office/drawing/2014/main" id="{653C7E87-1F7F-B94B-970F-8043BE6AD494}"/>
              </a:ext>
            </a:extLst>
          </p:cNvPr>
          <p:cNvGrpSpPr>
            <a:grpSpLocks/>
          </p:cNvGrpSpPr>
          <p:nvPr/>
        </p:nvGrpSpPr>
        <p:grpSpPr bwMode="auto">
          <a:xfrm>
            <a:off x="10091149" y="5671195"/>
            <a:ext cx="69903" cy="21117"/>
            <a:chOff x="614" y="2568"/>
            <a:chExt cx="725" cy="139"/>
          </a:xfrm>
        </p:grpSpPr>
        <p:sp>
          <p:nvSpPr>
            <p:cNvPr id="205" name="AutoShape 990">
              <a:extLst>
                <a:ext uri="{FF2B5EF4-FFF2-40B4-BE49-F238E27FC236}">
                  <a16:creationId xmlns:a16="http://schemas.microsoft.com/office/drawing/2014/main" id="{9E8BF054-B12E-C746-9DCC-FFC0FBE11704}"/>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06" name="AutoShape 991">
              <a:extLst>
                <a:ext uri="{FF2B5EF4-FFF2-40B4-BE49-F238E27FC236}">
                  <a16:creationId xmlns:a16="http://schemas.microsoft.com/office/drawing/2014/main" id="{60A26098-3AC3-5F48-AF12-0376133BA22E}"/>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181" name="Rectangle 992">
            <a:extLst>
              <a:ext uri="{FF2B5EF4-FFF2-40B4-BE49-F238E27FC236}">
                <a16:creationId xmlns:a16="http://schemas.microsoft.com/office/drawing/2014/main" id="{AB0AE9A0-AEC6-B542-BAA1-AD6A9E2574EA}"/>
              </a:ext>
            </a:extLst>
          </p:cNvPr>
          <p:cNvSpPr>
            <a:spLocks noChangeArrowheads="1"/>
          </p:cNvSpPr>
          <p:nvPr/>
        </p:nvSpPr>
        <p:spPr bwMode="auto">
          <a:xfrm>
            <a:off x="10027502" y="5722750"/>
            <a:ext cx="71949" cy="6845"/>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182" name="Group 993">
            <a:extLst>
              <a:ext uri="{FF2B5EF4-FFF2-40B4-BE49-F238E27FC236}">
                <a16:creationId xmlns:a16="http://schemas.microsoft.com/office/drawing/2014/main" id="{2E23BBDE-93A3-014A-8AD9-509F2B133316}"/>
              </a:ext>
            </a:extLst>
          </p:cNvPr>
          <p:cNvGrpSpPr>
            <a:grpSpLocks/>
          </p:cNvGrpSpPr>
          <p:nvPr/>
        </p:nvGrpSpPr>
        <p:grpSpPr bwMode="auto">
          <a:xfrm>
            <a:off x="10090909" y="5718672"/>
            <a:ext cx="69903" cy="19515"/>
            <a:chOff x="614" y="2568"/>
            <a:chExt cx="725" cy="139"/>
          </a:xfrm>
        </p:grpSpPr>
        <p:sp>
          <p:nvSpPr>
            <p:cNvPr id="203" name="AutoShape 994">
              <a:extLst>
                <a:ext uri="{FF2B5EF4-FFF2-40B4-BE49-F238E27FC236}">
                  <a16:creationId xmlns:a16="http://schemas.microsoft.com/office/drawing/2014/main" id="{CF10A6D2-6E36-BA46-8AB3-2A153E9ECE0D}"/>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04" name="AutoShape 995">
              <a:extLst>
                <a:ext uri="{FF2B5EF4-FFF2-40B4-BE49-F238E27FC236}">
                  <a16:creationId xmlns:a16="http://schemas.microsoft.com/office/drawing/2014/main" id="{964D14B2-2639-5A46-B2D5-48A8B0C3199B}"/>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183" name="Rectangle 996">
            <a:extLst>
              <a:ext uri="{FF2B5EF4-FFF2-40B4-BE49-F238E27FC236}">
                <a16:creationId xmlns:a16="http://schemas.microsoft.com/office/drawing/2014/main" id="{426E7337-36DD-B64A-88F7-00D5A742F9A0}"/>
              </a:ext>
            </a:extLst>
          </p:cNvPr>
          <p:cNvSpPr>
            <a:spLocks noChangeArrowheads="1"/>
          </p:cNvSpPr>
          <p:nvPr/>
        </p:nvSpPr>
        <p:spPr bwMode="auto">
          <a:xfrm>
            <a:off x="10027502" y="5771101"/>
            <a:ext cx="71949" cy="6845"/>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84" name="Rectangle 997">
            <a:extLst>
              <a:ext uri="{FF2B5EF4-FFF2-40B4-BE49-F238E27FC236}">
                <a16:creationId xmlns:a16="http://schemas.microsoft.com/office/drawing/2014/main" id="{BE4D7353-7D2D-9F42-8A6A-65BAA6259C09}"/>
              </a:ext>
            </a:extLst>
          </p:cNvPr>
          <p:cNvSpPr>
            <a:spLocks noChangeArrowheads="1"/>
          </p:cNvSpPr>
          <p:nvPr/>
        </p:nvSpPr>
        <p:spPr bwMode="auto">
          <a:xfrm>
            <a:off x="10028705" y="5814938"/>
            <a:ext cx="71949" cy="6845"/>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185" name="Group 998">
            <a:extLst>
              <a:ext uri="{FF2B5EF4-FFF2-40B4-BE49-F238E27FC236}">
                <a16:creationId xmlns:a16="http://schemas.microsoft.com/office/drawing/2014/main" id="{10644FFB-BF70-614B-94F5-58CB99D12E0E}"/>
              </a:ext>
            </a:extLst>
          </p:cNvPr>
          <p:cNvGrpSpPr>
            <a:grpSpLocks/>
          </p:cNvGrpSpPr>
          <p:nvPr/>
        </p:nvGrpSpPr>
        <p:grpSpPr bwMode="auto">
          <a:xfrm>
            <a:off x="10089465" y="5810860"/>
            <a:ext cx="70024" cy="21991"/>
            <a:chOff x="614" y="2568"/>
            <a:chExt cx="725" cy="139"/>
          </a:xfrm>
        </p:grpSpPr>
        <p:sp>
          <p:nvSpPr>
            <p:cNvPr id="201" name="AutoShape 999">
              <a:extLst>
                <a:ext uri="{FF2B5EF4-FFF2-40B4-BE49-F238E27FC236}">
                  <a16:creationId xmlns:a16="http://schemas.microsoft.com/office/drawing/2014/main" id="{2EEDFBCE-8402-0442-A96B-A6412C51C661}"/>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02" name="AutoShape 1000">
              <a:extLst>
                <a:ext uri="{FF2B5EF4-FFF2-40B4-BE49-F238E27FC236}">
                  <a16:creationId xmlns:a16="http://schemas.microsoft.com/office/drawing/2014/main" id="{5BBF678C-8365-374C-8592-2F4010918330}"/>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186" name="Freeform 1001">
            <a:extLst>
              <a:ext uri="{FF2B5EF4-FFF2-40B4-BE49-F238E27FC236}">
                <a16:creationId xmlns:a16="http://schemas.microsoft.com/office/drawing/2014/main" id="{43320BBC-6D3F-CE4C-AE57-EE45F3319F3F}"/>
              </a:ext>
            </a:extLst>
          </p:cNvPr>
          <p:cNvSpPr>
            <a:spLocks/>
          </p:cNvSpPr>
          <p:nvPr/>
        </p:nvSpPr>
        <p:spPr bwMode="auto">
          <a:xfrm>
            <a:off x="10156000" y="5771101"/>
            <a:ext cx="31643" cy="27380"/>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187" name="Group 1002">
            <a:extLst>
              <a:ext uri="{FF2B5EF4-FFF2-40B4-BE49-F238E27FC236}">
                <a16:creationId xmlns:a16="http://schemas.microsoft.com/office/drawing/2014/main" id="{4ED748C4-471F-B74E-9328-2437DB94B8F7}"/>
              </a:ext>
            </a:extLst>
          </p:cNvPr>
          <p:cNvGrpSpPr>
            <a:grpSpLocks/>
          </p:cNvGrpSpPr>
          <p:nvPr/>
        </p:nvGrpSpPr>
        <p:grpSpPr bwMode="auto">
          <a:xfrm>
            <a:off x="10089946" y="5767169"/>
            <a:ext cx="70024" cy="20243"/>
            <a:chOff x="614" y="2568"/>
            <a:chExt cx="725" cy="139"/>
          </a:xfrm>
        </p:grpSpPr>
        <p:sp>
          <p:nvSpPr>
            <p:cNvPr id="199" name="AutoShape 1003">
              <a:extLst>
                <a:ext uri="{FF2B5EF4-FFF2-40B4-BE49-F238E27FC236}">
                  <a16:creationId xmlns:a16="http://schemas.microsoft.com/office/drawing/2014/main" id="{DE163CA4-FABE-9B4C-973B-7160FB0CA87A}"/>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00" name="AutoShape 1004">
              <a:extLst>
                <a:ext uri="{FF2B5EF4-FFF2-40B4-BE49-F238E27FC236}">
                  <a16:creationId xmlns:a16="http://schemas.microsoft.com/office/drawing/2014/main" id="{D50A283A-2FFB-A24F-A406-2910EEA8C430}"/>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188" name="Rectangle 1005">
            <a:extLst>
              <a:ext uri="{FF2B5EF4-FFF2-40B4-BE49-F238E27FC236}">
                <a16:creationId xmlns:a16="http://schemas.microsoft.com/office/drawing/2014/main" id="{42659E43-E287-8942-BD23-94141CB4BE81}"/>
              </a:ext>
            </a:extLst>
          </p:cNvPr>
          <p:cNvSpPr>
            <a:spLocks noChangeArrowheads="1"/>
          </p:cNvSpPr>
          <p:nvPr/>
        </p:nvSpPr>
        <p:spPr bwMode="auto">
          <a:xfrm>
            <a:off x="10150946" y="5636388"/>
            <a:ext cx="8422" cy="332778"/>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89" name="Freeform 1006">
            <a:extLst>
              <a:ext uri="{FF2B5EF4-FFF2-40B4-BE49-F238E27FC236}">
                <a16:creationId xmlns:a16="http://schemas.microsoft.com/office/drawing/2014/main" id="{48DEF8E3-26E3-0E48-88EA-BAB435AE5150}"/>
              </a:ext>
            </a:extLst>
          </p:cNvPr>
          <p:cNvSpPr>
            <a:spLocks/>
          </p:cNvSpPr>
          <p:nvPr/>
        </p:nvSpPr>
        <p:spPr bwMode="auto">
          <a:xfrm>
            <a:off x="10158887" y="5720566"/>
            <a:ext cx="28515" cy="31020"/>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90" name="Freeform 1007">
            <a:extLst>
              <a:ext uri="{FF2B5EF4-FFF2-40B4-BE49-F238E27FC236}">
                <a16:creationId xmlns:a16="http://schemas.microsoft.com/office/drawing/2014/main" id="{7869EB64-11F6-624E-9B28-6986DD9D076F}"/>
              </a:ext>
            </a:extLst>
          </p:cNvPr>
          <p:cNvSpPr>
            <a:spLocks/>
          </p:cNvSpPr>
          <p:nvPr/>
        </p:nvSpPr>
        <p:spPr bwMode="auto">
          <a:xfrm>
            <a:off x="10159248" y="5672943"/>
            <a:ext cx="29357" cy="34953"/>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91" name="Oval 1008">
            <a:extLst>
              <a:ext uri="{FF2B5EF4-FFF2-40B4-BE49-F238E27FC236}">
                <a16:creationId xmlns:a16="http://schemas.microsoft.com/office/drawing/2014/main" id="{322E0F0C-40A1-7E43-B9BC-A271C6411EAF}"/>
              </a:ext>
            </a:extLst>
          </p:cNvPr>
          <p:cNvSpPr>
            <a:spLocks noChangeArrowheads="1"/>
          </p:cNvSpPr>
          <p:nvPr/>
        </p:nvSpPr>
        <p:spPr bwMode="auto">
          <a:xfrm>
            <a:off x="10183311" y="5954166"/>
            <a:ext cx="6016" cy="1383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92" name="Freeform 1009">
            <a:extLst>
              <a:ext uri="{FF2B5EF4-FFF2-40B4-BE49-F238E27FC236}">
                <a16:creationId xmlns:a16="http://schemas.microsoft.com/office/drawing/2014/main" id="{2C34A91D-8DF1-DE40-8F88-B7AB2BE630CE}"/>
              </a:ext>
            </a:extLst>
          </p:cNvPr>
          <p:cNvSpPr>
            <a:spLocks/>
          </p:cNvSpPr>
          <p:nvPr/>
        </p:nvSpPr>
        <p:spPr bwMode="auto">
          <a:xfrm>
            <a:off x="10157684" y="5954603"/>
            <a:ext cx="29477" cy="29127"/>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93" name="AutoShape 1010">
            <a:extLst>
              <a:ext uri="{FF2B5EF4-FFF2-40B4-BE49-F238E27FC236}">
                <a16:creationId xmlns:a16="http://schemas.microsoft.com/office/drawing/2014/main" id="{C10585A3-5046-F44C-A720-1B5360D1A1E0}"/>
              </a:ext>
            </a:extLst>
          </p:cNvPr>
          <p:cNvSpPr>
            <a:spLocks noChangeArrowheads="1"/>
          </p:cNvSpPr>
          <p:nvPr/>
        </p:nvSpPr>
        <p:spPr bwMode="auto">
          <a:xfrm>
            <a:off x="10017877" y="5963487"/>
            <a:ext cx="143898" cy="21845"/>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94" name="AutoShape 1011">
            <a:extLst>
              <a:ext uri="{FF2B5EF4-FFF2-40B4-BE49-F238E27FC236}">
                <a16:creationId xmlns:a16="http://schemas.microsoft.com/office/drawing/2014/main" id="{0F1CC371-A8A5-1146-9D54-06BA5783B279}"/>
              </a:ext>
            </a:extLst>
          </p:cNvPr>
          <p:cNvSpPr>
            <a:spLocks noChangeArrowheads="1"/>
          </p:cNvSpPr>
          <p:nvPr/>
        </p:nvSpPr>
        <p:spPr bwMode="auto">
          <a:xfrm>
            <a:off x="10026299" y="5969166"/>
            <a:ext cx="128257" cy="11505"/>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95" name="Oval 1012">
            <a:extLst>
              <a:ext uri="{FF2B5EF4-FFF2-40B4-BE49-F238E27FC236}">
                <a16:creationId xmlns:a16="http://schemas.microsoft.com/office/drawing/2014/main" id="{165ACFDB-EB0A-EF4A-A53B-E952BF38B28E}"/>
              </a:ext>
            </a:extLst>
          </p:cNvPr>
          <p:cNvSpPr>
            <a:spLocks noChangeArrowheads="1"/>
          </p:cNvSpPr>
          <p:nvPr/>
        </p:nvSpPr>
        <p:spPr bwMode="auto">
          <a:xfrm>
            <a:off x="10038210" y="5920815"/>
            <a:ext cx="19130" cy="20680"/>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96" name="Oval 1013">
            <a:extLst>
              <a:ext uri="{FF2B5EF4-FFF2-40B4-BE49-F238E27FC236}">
                <a16:creationId xmlns:a16="http://schemas.microsoft.com/office/drawing/2014/main" id="{8E1C86F1-E8A5-AB43-9FBE-05329F11F8D9}"/>
              </a:ext>
            </a:extLst>
          </p:cNvPr>
          <p:cNvSpPr>
            <a:spLocks noChangeArrowheads="1"/>
          </p:cNvSpPr>
          <p:nvPr/>
        </p:nvSpPr>
        <p:spPr bwMode="auto">
          <a:xfrm>
            <a:off x="10059867" y="5920815"/>
            <a:ext cx="19130" cy="20680"/>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dirty="0">
              <a:ln>
                <a:noFill/>
              </a:ln>
              <a:solidFill>
                <a:srgbClr val="FF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97" name="Oval 1014">
            <a:extLst>
              <a:ext uri="{FF2B5EF4-FFF2-40B4-BE49-F238E27FC236}">
                <a16:creationId xmlns:a16="http://schemas.microsoft.com/office/drawing/2014/main" id="{0C189499-8A09-3E4B-B216-1DBC5D3CDC71}"/>
              </a:ext>
            </a:extLst>
          </p:cNvPr>
          <p:cNvSpPr>
            <a:spLocks noChangeArrowheads="1"/>
          </p:cNvSpPr>
          <p:nvPr/>
        </p:nvSpPr>
        <p:spPr bwMode="auto">
          <a:xfrm>
            <a:off x="10080201" y="5920815"/>
            <a:ext cx="19130" cy="20680"/>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98" name="Rectangle 1015">
            <a:extLst>
              <a:ext uri="{FF2B5EF4-FFF2-40B4-BE49-F238E27FC236}">
                <a16:creationId xmlns:a16="http://schemas.microsoft.com/office/drawing/2014/main" id="{F801E0C5-03DC-4947-89BB-24F841D73CA1}"/>
              </a:ext>
            </a:extLst>
          </p:cNvPr>
          <p:cNvSpPr>
            <a:spLocks noChangeArrowheads="1"/>
          </p:cNvSpPr>
          <p:nvPr/>
        </p:nvSpPr>
        <p:spPr bwMode="auto">
          <a:xfrm>
            <a:off x="10129410" y="5841444"/>
            <a:ext cx="9625" cy="110538"/>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54" name="Title 1">
            <a:extLst>
              <a:ext uri="{FF2B5EF4-FFF2-40B4-BE49-F238E27FC236}">
                <a16:creationId xmlns:a16="http://schemas.microsoft.com/office/drawing/2014/main" id="{EDBA5A8F-4260-B240-9E01-AE8471BDC45B}"/>
              </a:ext>
            </a:extLst>
          </p:cNvPr>
          <p:cNvSpPr>
            <a:spLocks noGrp="1"/>
          </p:cNvSpPr>
          <p:nvPr>
            <p:ph type="title"/>
          </p:nvPr>
        </p:nvSpPr>
        <p:spPr>
          <a:xfrm>
            <a:off x="798691" y="289325"/>
            <a:ext cx="10515600" cy="894622"/>
          </a:xfrm>
        </p:spPr>
        <p:txBody>
          <a:bodyPr>
            <a:normAutofit/>
          </a:bodyPr>
          <a:lstStyle/>
          <a:p>
            <a:r>
              <a:rPr lang="en-US" altLang="en-US" sz="4400" dirty="0">
                <a:ea typeface="ＭＳ Ｐゴシック" panose="020B0600070205080204" pitchFamily="34" charset="-128"/>
              </a:rPr>
              <a:t>Peer-peer </a:t>
            </a:r>
            <a:r>
              <a:rPr lang="en-US" altLang="en-US" dirty="0">
                <a:ea typeface="ＭＳ Ｐゴシック" panose="020B0600070205080204" pitchFamily="34" charset="-128"/>
              </a:rPr>
              <a:t>a</a:t>
            </a:r>
            <a:r>
              <a:rPr lang="en-US" altLang="en-US" sz="4400" dirty="0">
                <a:ea typeface="ＭＳ Ｐゴシック" panose="020B0600070205080204" pitchFamily="34" charset="-128"/>
              </a:rPr>
              <a:t>rchitecture</a:t>
            </a:r>
            <a:endParaRPr lang="en-US" sz="4400" dirty="0"/>
          </a:p>
        </p:txBody>
      </p:sp>
      <p:sp>
        <p:nvSpPr>
          <p:cNvPr id="656" name="Content Placeholder 3">
            <a:extLst>
              <a:ext uri="{FF2B5EF4-FFF2-40B4-BE49-F238E27FC236}">
                <a16:creationId xmlns:a16="http://schemas.microsoft.com/office/drawing/2014/main" id="{97C6B0DF-3B81-1046-A02E-98C8247EB000}"/>
              </a:ext>
            </a:extLst>
          </p:cNvPr>
          <p:cNvSpPr txBox="1">
            <a:spLocks/>
          </p:cNvSpPr>
          <p:nvPr/>
        </p:nvSpPr>
        <p:spPr>
          <a:xfrm>
            <a:off x="889178" y="1260346"/>
            <a:ext cx="5968498" cy="4974698"/>
          </a:xfrm>
          <a:prstGeom prst="rect">
            <a:avLst/>
          </a:prstGeom>
        </p:spPr>
        <p:txBody>
          <a:bodyPr>
            <a:no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400"/>
              </a:spcBef>
              <a:spcAft>
                <a:spcPts val="0"/>
              </a:spcAft>
              <a:buClr>
                <a:srgbClr val="0000A3"/>
              </a:buClr>
              <a:buSzTx/>
              <a:buFont typeface="Wingdings" pitchFamily="2" charset="2"/>
              <a:buChar char="§"/>
              <a:tabLst/>
              <a:defRPr/>
            </a:pPr>
            <a:r>
              <a:rPr kumimoji="0" lang="en-US" altLang="en-US" sz="28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no</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always-on server</a:t>
            </a:r>
          </a:p>
          <a:p>
            <a:pPr marL="352425" marR="0" lvl="0" indent="-222250" algn="l" defTabSz="914400" rtl="0" eaLnBrk="1" fontAlgn="auto" latinLnBrk="0" hangingPunct="1">
              <a:lnSpc>
                <a:spcPct val="90000"/>
              </a:lnSpc>
              <a:spcBef>
                <a:spcPts val="4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arbitrary end systems directly communicate</a:t>
            </a:r>
          </a:p>
          <a:p>
            <a:pPr marL="352425" marR="0" lvl="0" indent="-222250" algn="l" defTabSz="914400" rtl="0" eaLnBrk="1" fontAlgn="auto" latinLnBrk="0" hangingPunct="1">
              <a:lnSpc>
                <a:spcPct val="90000"/>
              </a:lnSpc>
              <a:spcBef>
                <a:spcPts val="4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peers request service from other peers, provide service in return to other peers</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400" b="0" i="1"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self scalability</a:t>
            </a:r>
            <a:r>
              <a:rPr kumimoji="0" lang="en-US" altLang="en-US" sz="24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 – new peers bring new service capacity, as well as new service demands</a:t>
            </a:r>
          </a:p>
          <a:p>
            <a:pPr marL="352425" marR="0" lvl="0" indent="-222250" algn="l" defTabSz="914400" rtl="0" eaLnBrk="1" fontAlgn="auto" latinLnBrk="0" hangingPunct="1">
              <a:lnSpc>
                <a:spcPct val="90000"/>
              </a:lnSpc>
              <a:spcBef>
                <a:spcPts val="4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peers are intermittently connected and change IP addresses</a:t>
            </a:r>
          </a:p>
          <a:p>
            <a:pPr marL="695325" marR="0" lvl="1" indent="-231775" algn="l" defTabSz="914400" rtl="0" eaLnBrk="1" fontAlgn="auto" latinLnBrk="0" hangingPunct="1">
              <a:lnSpc>
                <a:spcPct val="90000"/>
              </a:lnSpc>
              <a:spcBef>
                <a:spcPts val="4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complex management</a:t>
            </a:r>
          </a:p>
          <a:p>
            <a:pPr marL="352425" marR="0" lvl="0" indent="-222250" algn="l" defTabSz="914400" rtl="0" eaLnBrk="1" fontAlgn="auto" latinLnBrk="0" hangingPunct="1">
              <a:lnSpc>
                <a:spcPct val="90000"/>
              </a:lnSpc>
              <a:spcBef>
                <a:spcPts val="400"/>
              </a:spcBef>
              <a:spcAft>
                <a:spcPts val="0"/>
              </a:spcAft>
              <a:buClr>
                <a:srgbClr val="0000A3"/>
              </a:buClr>
              <a:buSzTx/>
              <a:buFont typeface="Wingdings" pitchFamily="2"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example: P2P file sharing [BitTorrent]</a:t>
            </a:r>
          </a:p>
        </p:txBody>
      </p:sp>
      <p:grpSp>
        <p:nvGrpSpPr>
          <p:cNvPr id="661" name="Group 950">
            <a:extLst>
              <a:ext uri="{FF2B5EF4-FFF2-40B4-BE49-F238E27FC236}">
                <a16:creationId xmlns:a16="http://schemas.microsoft.com/office/drawing/2014/main" id="{221CDB90-F15F-3B40-BE7C-5642BDA8CF7F}"/>
              </a:ext>
            </a:extLst>
          </p:cNvPr>
          <p:cNvGrpSpPr>
            <a:grpSpLocks/>
          </p:cNvGrpSpPr>
          <p:nvPr/>
        </p:nvGrpSpPr>
        <p:grpSpPr bwMode="auto">
          <a:xfrm>
            <a:off x="10002508" y="5616400"/>
            <a:ext cx="214974" cy="403920"/>
            <a:chOff x="4140" y="429"/>
            <a:chExt cx="1425" cy="2396"/>
          </a:xfrm>
        </p:grpSpPr>
        <p:sp>
          <p:nvSpPr>
            <p:cNvPr id="662" name="Freeform 951">
              <a:extLst>
                <a:ext uri="{FF2B5EF4-FFF2-40B4-BE49-F238E27FC236}">
                  <a16:creationId xmlns:a16="http://schemas.microsoft.com/office/drawing/2014/main" id="{3F5BE32F-BF2D-5D43-A3F8-8015366B9045}"/>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63" name="Rectangle 952">
              <a:extLst>
                <a:ext uri="{FF2B5EF4-FFF2-40B4-BE49-F238E27FC236}">
                  <a16:creationId xmlns:a16="http://schemas.microsoft.com/office/drawing/2014/main" id="{74DD6C49-0B6B-3445-ABF4-46D45AE697E3}"/>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64" name="Freeform 953">
              <a:extLst>
                <a:ext uri="{FF2B5EF4-FFF2-40B4-BE49-F238E27FC236}">
                  <a16:creationId xmlns:a16="http://schemas.microsoft.com/office/drawing/2014/main" id="{20913D95-E88A-A848-9963-B3BA4505F5C8}"/>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65" name="Freeform 954">
              <a:extLst>
                <a:ext uri="{FF2B5EF4-FFF2-40B4-BE49-F238E27FC236}">
                  <a16:creationId xmlns:a16="http://schemas.microsoft.com/office/drawing/2014/main" id="{0DE93F6C-FE6F-AA44-96FD-B6D85A46DC79}"/>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66" name="Rectangle 955">
              <a:extLst>
                <a:ext uri="{FF2B5EF4-FFF2-40B4-BE49-F238E27FC236}">
                  <a16:creationId xmlns:a16="http://schemas.microsoft.com/office/drawing/2014/main" id="{529745F5-82EA-8148-9AA1-BA608BD7BE3A}"/>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667" name="Group 956">
              <a:extLst>
                <a:ext uri="{FF2B5EF4-FFF2-40B4-BE49-F238E27FC236}">
                  <a16:creationId xmlns:a16="http://schemas.microsoft.com/office/drawing/2014/main" id="{B8FB9448-22B7-FE4A-8748-ABEF4BEADF59}"/>
                </a:ext>
              </a:extLst>
            </p:cNvPr>
            <p:cNvGrpSpPr>
              <a:grpSpLocks/>
            </p:cNvGrpSpPr>
            <p:nvPr/>
          </p:nvGrpSpPr>
          <p:grpSpPr bwMode="auto">
            <a:xfrm>
              <a:off x="4749" y="668"/>
              <a:ext cx="581" cy="145"/>
              <a:chOff x="614" y="2568"/>
              <a:chExt cx="725" cy="139"/>
            </a:xfrm>
          </p:grpSpPr>
          <p:sp>
            <p:nvSpPr>
              <p:cNvPr id="692" name="AutoShape 957">
                <a:extLst>
                  <a:ext uri="{FF2B5EF4-FFF2-40B4-BE49-F238E27FC236}">
                    <a16:creationId xmlns:a16="http://schemas.microsoft.com/office/drawing/2014/main" id="{EADB5D3D-04E2-EF48-B58E-48F7BABA0BF3}"/>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93" name="AutoShape 958">
                <a:extLst>
                  <a:ext uri="{FF2B5EF4-FFF2-40B4-BE49-F238E27FC236}">
                    <a16:creationId xmlns:a16="http://schemas.microsoft.com/office/drawing/2014/main" id="{F98E41BE-EA39-754F-82C7-36D93FBD74F0}"/>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668" name="Rectangle 959">
              <a:extLst>
                <a:ext uri="{FF2B5EF4-FFF2-40B4-BE49-F238E27FC236}">
                  <a16:creationId xmlns:a16="http://schemas.microsoft.com/office/drawing/2014/main" id="{327755D1-B209-404D-9363-9EDC28F7F32F}"/>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669" name="Group 960">
              <a:extLst>
                <a:ext uri="{FF2B5EF4-FFF2-40B4-BE49-F238E27FC236}">
                  <a16:creationId xmlns:a16="http://schemas.microsoft.com/office/drawing/2014/main" id="{26E2E8A6-CFB6-044F-85B5-1DAAEA7FA1C5}"/>
                </a:ext>
              </a:extLst>
            </p:cNvPr>
            <p:cNvGrpSpPr>
              <a:grpSpLocks/>
            </p:cNvGrpSpPr>
            <p:nvPr/>
          </p:nvGrpSpPr>
          <p:grpSpPr bwMode="auto">
            <a:xfrm>
              <a:off x="4747" y="994"/>
              <a:ext cx="581" cy="134"/>
              <a:chOff x="614" y="2568"/>
              <a:chExt cx="725" cy="139"/>
            </a:xfrm>
          </p:grpSpPr>
          <p:sp>
            <p:nvSpPr>
              <p:cNvPr id="690" name="AutoShape 961">
                <a:extLst>
                  <a:ext uri="{FF2B5EF4-FFF2-40B4-BE49-F238E27FC236}">
                    <a16:creationId xmlns:a16="http://schemas.microsoft.com/office/drawing/2014/main" id="{17D69473-78FB-C74F-B4D2-8D565D3F9D82}"/>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91" name="AutoShape 962">
                <a:extLst>
                  <a:ext uri="{FF2B5EF4-FFF2-40B4-BE49-F238E27FC236}">
                    <a16:creationId xmlns:a16="http://schemas.microsoft.com/office/drawing/2014/main" id="{17A1D2AB-658B-704B-AE35-B18C119E5ACD}"/>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670" name="Rectangle 963">
              <a:extLst>
                <a:ext uri="{FF2B5EF4-FFF2-40B4-BE49-F238E27FC236}">
                  <a16:creationId xmlns:a16="http://schemas.microsoft.com/office/drawing/2014/main" id="{F2475D91-5410-684E-A143-AE723E908129}"/>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71" name="Rectangle 964">
              <a:extLst>
                <a:ext uri="{FF2B5EF4-FFF2-40B4-BE49-F238E27FC236}">
                  <a16:creationId xmlns:a16="http://schemas.microsoft.com/office/drawing/2014/main" id="{88C09684-E90D-B34B-AA01-5F070FE819B6}"/>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672" name="Group 965">
              <a:extLst>
                <a:ext uri="{FF2B5EF4-FFF2-40B4-BE49-F238E27FC236}">
                  <a16:creationId xmlns:a16="http://schemas.microsoft.com/office/drawing/2014/main" id="{8ACC4595-9F78-AF46-887A-914807075EBB}"/>
                </a:ext>
              </a:extLst>
            </p:cNvPr>
            <p:cNvGrpSpPr>
              <a:grpSpLocks/>
            </p:cNvGrpSpPr>
            <p:nvPr/>
          </p:nvGrpSpPr>
          <p:grpSpPr bwMode="auto">
            <a:xfrm>
              <a:off x="4735" y="1627"/>
              <a:ext cx="582" cy="151"/>
              <a:chOff x="614" y="2568"/>
              <a:chExt cx="725" cy="139"/>
            </a:xfrm>
          </p:grpSpPr>
          <p:sp>
            <p:nvSpPr>
              <p:cNvPr id="688" name="AutoShape 966">
                <a:extLst>
                  <a:ext uri="{FF2B5EF4-FFF2-40B4-BE49-F238E27FC236}">
                    <a16:creationId xmlns:a16="http://schemas.microsoft.com/office/drawing/2014/main" id="{0A202C7C-1909-AC47-A2CA-695CE34F55E5}"/>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89" name="AutoShape 967">
                <a:extLst>
                  <a:ext uri="{FF2B5EF4-FFF2-40B4-BE49-F238E27FC236}">
                    <a16:creationId xmlns:a16="http://schemas.microsoft.com/office/drawing/2014/main" id="{E346AA42-C439-DA48-84D9-5D4DD0ABF0F3}"/>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673" name="Freeform 968">
              <a:extLst>
                <a:ext uri="{FF2B5EF4-FFF2-40B4-BE49-F238E27FC236}">
                  <a16:creationId xmlns:a16="http://schemas.microsoft.com/office/drawing/2014/main" id="{5FD4884A-2CB1-894E-8CB9-2067C75F07CD}"/>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674" name="Group 969">
              <a:extLst>
                <a:ext uri="{FF2B5EF4-FFF2-40B4-BE49-F238E27FC236}">
                  <a16:creationId xmlns:a16="http://schemas.microsoft.com/office/drawing/2014/main" id="{B2CB40CE-804C-0948-841C-9A509EE86B26}"/>
                </a:ext>
              </a:extLst>
            </p:cNvPr>
            <p:cNvGrpSpPr>
              <a:grpSpLocks/>
            </p:cNvGrpSpPr>
            <p:nvPr/>
          </p:nvGrpSpPr>
          <p:grpSpPr bwMode="auto">
            <a:xfrm>
              <a:off x="4739" y="1327"/>
              <a:ext cx="582" cy="139"/>
              <a:chOff x="614" y="2568"/>
              <a:chExt cx="725" cy="139"/>
            </a:xfrm>
          </p:grpSpPr>
          <p:sp>
            <p:nvSpPr>
              <p:cNvPr id="686" name="AutoShape 970">
                <a:extLst>
                  <a:ext uri="{FF2B5EF4-FFF2-40B4-BE49-F238E27FC236}">
                    <a16:creationId xmlns:a16="http://schemas.microsoft.com/office/drawing/2014/main" id="{58614F2D-DA1A-F842-A886-A2F0D8C2BAFD}"/>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87" name="AutoShape 971">
                <a:extLst>
                  <a:ext uri="{FF2B5EF4-FFF2-40B4-BE49-F238E27FC236}">
                    <a16:creationId xmlns:a16="http://schemas.microsoft.com/office/drawing/2014/main" id="{8B641E3D-5D3B-2B4B-B634-292AB1DA657B}"/>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675" name="Rectangle 972">
              <a:extLst>
                <a:ext uri="{FF2B5EF4-FFF2-40B4-BE49-F238E27FC236}">
                  <a16:creationId xmlns:a16="http://schemas.microsoft.com/office/drawing/2014/main" id="{34776F72-1048-254B-9F43-F004B26E0CB6}"/>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76" name="Freeform 973">
              <a:extLst>
                <a:ext uri="{FF2B5EF4-FFF2-40B4-BE49-F238E27FC236}">
                  <a16:creationId xmlns:a16="http://schemas.microsoft.com/office/drawing/2014/main" id="{A2E37FDF-DD02-AA46-A996-DF9614588BC1}"/>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77" name="Freeform 974">
              <a:extLst>
                <a:ext uri="{FF2B5EF4-FFF2-40B4-BE49-F238E27FC236}">
                  <a16:creationId xmlns:a16="http://schemas.microsoft.com/office/drawing/2014/main" id="{5E599968-E309-0C41-A6E5-1A2E8D0D7A5B}"/>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78" name="Oval 975">
              <a:extLst>
                <a:ext uri="{FF2B5EF4-FFF2-40B4-BE49-F238E27FC236}">
                  <a16:creationId xmlns:a16="http://schemas.microsoft.com/office/drawing/2014/main" id="{8B76954B-B2F9-7644-B168-314EF4AAF24B}"/>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79" name="Freeform 976">
              <a:extLst>
                <a:ext uri="{FF2B5EF4-FFF2-40B4-BE49-F238E27FC236}">
                  <a16:creationId xmlns:a16="http://schemas.microsoft.com/office/drawing/2014/main" id="{D9EAE5CF-636D-F54A-8351-01EA3167DF7D}"/>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80" name="AutoShape 977">
              <a:extLst>
                <a:ext uri="{FF2B5EF4-FFF2-40B4-BE49-F238E27FC236}">
                  <a16:creationId xmlns:a16="http://schemas.microsoft.com/office/drawing/2014/main" id="{BA3B7F84-E639-E547-B5C6-A02DC5582948}"/>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81" name="AutoShape 978">
              <a:extLst>
                <a:ext uri="{FF2B5EF4-FFF2-40B4-BE49-F238E27FC236}">
                  <a16:creationId xmlns:a16="http://schemas.microsoft.com/office/drawing/2014/main" id="{0442B1DD-1D97-9F4D-B5C4-F5A4F4BB488D}"/>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82" name="Oval 979">
              <a:extLst>
                <a:ext uri="{FF2B5EF4-FFF2-40B4-BE49-F238E27FC236}">
                  <a16:creationId xmlns:a16="http://schemas.microsoft.com/office/drawing/2014/main" id="{EA6FE86C-D41E-1949-A3C7-77647ACF0CFF}"/>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83" name="Oval 980">
              <a:extLst>
                <a:ext uri="{FF2B5EF4-FFF2-40B4-BE49-F238E27FC236}">
                  <a16:creationId xmlns:a16="http://schemas.microsoft.com/office/drawing/2014/main" id="{38AA7182-25E5-E442-9745-7BAF64CEAA1F}"/>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dirty="0">
                <a:ln>
                  <a:noFill/>
                </a:ln>
                <a:solidFill>
                  <a:srgbClr val="FF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84" name="Oval 981">
              <a:extLst>
                <a:ext uri="{FF2B5EF4-FFF2-40B4-BE49-F238E27FC236}">
                  <a16:creationId xmlns:a16="http://schemas.microsoft.com/office/drawing/2014/main" id="{16842D0E-A2D6-0745-B8FB-E328BE5B32A9}"/>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85" name="Rectangle 982">
              <a:extLst>
                <a:ext uri="{FF2B5EF4-FFF2-40B4-BE49-F238E27FC236}">
                  <a16:creationId xmlns:a16="http://schemas.microsoft.com/office/drawing/2014/main" id="{8F08011A-E991-A946-A958-0A487EA356EF}"/>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575" name="Rectangle 574">
            <a:extLst>
              <a:ext uri="{FF2B5EF4-FFF2-40B4-BE49-F238E27FC236}">
                <a16:creationId xmlns:a16="http://schemas.microsoft.com/office/drawing/2014/main" id="{2DA99646-DBA9-0746-9A79-29EAA25D43FE}"/>
              </a:ext>
            </a:extLst>
          </p:cNvPr>
          <p:cNvSpPr/>
          <p:nvPr/>
        </p:nvSpPr>
        <p:spPr>
          <a:xfrm>
            <a:off x="6747501" y="1488461"/>
            <a:ext cx="5359400" cy="4954628"/>
          </a:xfrm>
          <a:prstGeom prst="rect">
            <a:avLst/>
          </a:prstGeom>
          <a:solidFill>
            <a:schemeClr val="bg1">
              <a:alpha val="6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2" name="Group 1">
            <a:extLst>
              <a:ext uri="{FF2B5EF4-FFF2-40B4-BE49-F238E27FC236}">
                <a16:creationId xmlns:a16="http://schemas.microsoft.com/office/drawing/2014/main" id="{EF227275-E754-4D43-889C-5A2BD4A21205}"/>
              </a:ext>
            </a:extLst>
          </p:cNvPr>
          <p:cNvGrpSpPr/>
          <p:nvPr/>
        </p:nvGrpSpPr>
        <p:grpSpPr>
          <a:xfrm>
            <a:off x="7680324" y="1814171"/>
            <a:ext cx="1991221" cy="4482411"/>
            <a:chOff x="7680324" y="1814171"/>
            <a:chExt cx="1991221" cy="4482411"/>
          </a:xfrm>
        </p:grpSpPr>
        <p:sp>
          <p:nvSpPr>
            <p:cNvPr id="612" name="Oval 611">
              <a:extLst>
                <a:ext uri="{FF2B5EF4-FFF2-40B4-BE49-F238E27FC236}">
                  <a16:creationId xmlns:a16="http://schemas.microsoft.com/office/drawing/2014/main" id="{626C6AB3-E95B-4E45-912D-03BD50D0AB9E}"/>
                </a:ext>
              </a:extLst>
            </p:cNvPr>
            <p:cNvSpPr/>
            <p:nvPr/>
          </p:nvSpPr>
          <p:spPr>
            <a:xfrm>
              <a:off x="7689254" y="5160841"/>
              <a:ext cx="612303" cy="510069"/>
            </a:xfrm>
            <a:prstGeom prst="ellipse">
              <a:avLst/>
            </a:prstGeom>
            <a:noFill/>
            <a:ln w="285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35" name="Oval 634">
              <a:extLst>
                <a:ext uri="{FF2B5EF4-FFF2-40B4-BE49-F238E27FC236}">
                  <a16:creationId xmlns:a16="http://schemas.microsoft.com/office/drawing/2014/main" id="{78E6AF30-B350-C649-8449-B69F6002DF42}"/>
                </a:ext>
              </a:extLst>
            </p:cNvPr>
            <p:cNvSpPr/>
            <p:nvPr/>
          </p:nvSpPr>
          <p:spPr>
            <a:xfrm>
              <a:off x="7680324" y="1814171"/>
              <a:ext cx="612303" cy="510069"/>
            </a:xfrm>
            <a:prstGeom prst="ellipse">
              <a:avLst/>
            </a:prstGeom>
            <a:noFill/>
            <a:ln w="285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51" name="Line 913">
              <a:extLst>
                <a:ext uri="{FF2B5EF4-FFF2-40B4-BE49-F238E27FC236}">
                  <a16:creationId xmlns:a16="http://schemas.microsoft.com/office/drawing/2014/main" id="{47A3D5AF-94CC-B24F-922A-C603CC0A5A25}"/>
                </a:ext>
              </a:extLst>
            </p:cNvPr>
            <p:cNvSpPr>
              <a:spLocks noChangeShapeType="1"/>
            </p:cNvSpPr>
            <p:nvPr/>
          </p:nvSpPr>
          <p:spPr bwMode="auto">
            <a:xfrm flipH="1">
              <a:off x="8353326" y="2438326"/>
              <a:ext cx="498897" cy="1114752"/>
            </a:xfrm>
            <a:prstGeom prst="line">
              <a:avLst/>
            </a:prstGeom>
            <a:noFill/>
            <a:ln w="76200">
              <a:solidFill>
                <a:srgbClr val="CC0000"/>
              </a:solidFill>
              <a:round/>
              <a:headEnd type="triangle" w="med" len="me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52" name="Line 911">
              <a:extLst>
                <a:ext uri="{FF2B5EF4-FFF2-40B4-BE49-F238E27FC236}">
                  <a16:creationId xmlns:a16="http://schemas.microsoft.com/office/drawing/2014/main" id="{8E6A54E5-62F1-544B-AE41-5137E62BFCE9}"/>
                </a:ext>
              </a:extLst>
            </p:cNvPr>
            <p:cNvSpPr>
              <a:spLocks noChangeShapeType="1"/>
            </p:cNvSpPr>
            <p:nvPr/>
          </p:nvSpPr>
          <p:spPr bwMode="auto">
            <a:xfrm>
              <a:off x="7971176" y="2321758"/>
              <a:ext cx="1187" cy="2793530"/>
            </a:xfrm>
            <a:prstGeom prst="line">
              <a:avLst/>
            </a:prstGeom>
            <a:noFill/>
            <a:ln w="76200">
              <a:solidFill>
                <a:srgbClr val="CC0000"/>
              </a:solidFill>
              <a:round/>
              <a:headEnd type="triangle" w="med" len="me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71" name="Oval 570">
              <a:extLst>
                <a:ext uri="{FF2B5EF4-FFF2-40B4-BE49-F238E27FC236}">
                  <a16:creationId xmlns:a16="http://schemas.microsoft.com/office/drawing/2014/main" id="{1E120312-45B0-4C42-82FC-F180847C8246}"/>
                </a:ext>
              </a:extLst>
            </p:cNvPr>
            <p:cNvSpPr/>
            <p:nvPr/>
          </p:nvSpPr>
          <p:spPr>
            <a:xfrm>
              <a:off x="8703904" y="1943418"/>
              <a:ext cx="612303" cy="510069"/>
            </a:xfrm>
            <a:prstGeom prst="ellipse">
              <a:avLst/>
            </a:prstGeom>
            <a:noFill/>
            <a:ln w="285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72" name="Oval 571">
              <a:extLst>
                <a:ext uri="{FF2B5EF4-FFF2-40B4-BE49-F238E27FC236}">
                  <a16:creationId xmlns:a16="http://schemas.microsoft.com/office/drawing/2014/main" id="{05394771-B526-F445-85E3-3C2DA3BC4892}"/>
                </a:ext>
              </a:extLst>
            </p:cNvPr>
            <p:cNvSpPr/>
            <p:nvPr/>
          </p:nvSpPr>
          <p:spPr>
            <a:xfrm>
              <a:off x="8013358" y="3440898"/>
              <a:ext cx="612303" cy="510069"/>
            </a:xfrm>
            <a:prstGeom prst="ellipse">
              <a:avLst/>
            </a:prstGeom>
            <a:noFill/>
            <a:ln w="285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76" name="Oval 575">
              <a:extLst>
                <a:ext uri="{FF2B5EF4-FFF2-40B4-BE49-F238E27FC236}">
                  <a16:creationId xmlns:a16="http://schemas.microsoft.com/office/drawing/2014/main" id="{01400376-9630-4440-8893-6D129686EE19}"/>
                </a:ext>
              </a:extLst>
            </p:cNvPr>
            <p:cNvSpPr/>
            <p:nvPr/>
          </p:nvSpPr>
          <p:spPr>
            <a:xfrm>
              <a:off x="9059242" y="5786513"/>
              <a:ext cx="612303" cy="510069"/>
            </a:xfrm>
            <a:prstGeom prst="ellipse">
              <a:avLst/>
            </a:prstGeom>
            <a:noFill/>
            <a:ln w="285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09" name="Line 913">
              <a:extLst>
                <a:ext uri="{FF2B5EF4-FFF2-40B4-BE49-F238E27FC236}">
                  <a16:creationId xmlns:a16="http://schemas.microsoft.com/office/drawing/2014/main" id="{4FC33EFC-28C4-404D-91B5-F7C18E706442}"/>
                </a:ext>
              </a:extLst>
            </p:cNvPr>
            <p:cNvSpPr>
              <a:spLocks noChangeShapeType="1"/>
            </p:cNvSpPr>
            <p:nvPr/>
          </p:nvSpPr>
          <p:spPr bwMode="auto">
            <a:xfrm>
              <a:off x="9143664" y="2462348"/>
              <a:ext cx="228982" cy="3299611"/>
            </a:xfrm>
            <a:prstGeom prst="line">
              <a:avLst/>
            </a:prstGeom>
            <a:noFill/>
            <a:ln w="76200">
              <a:solidFill>
                <a:srgbClr val="CC0000"/>
              </a:solidFill>
              <a:round/>
              <a:headEnd type="triangle" w="med" len="me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10" name="Line 913">
              <a:extLst>
                <a:ext uri="{FF2B5EF4-FFF2-40B4-BE49-F238E27FC236}">
                  <a16:creationId xmlns:a16="http://schemas.microsoft.com/office/drawing/2014/main" id="{7602507B-BECA-7042-893E-42D6FF9E5D3E}"/>
                </a:ext>
              </a:extLst>
            </p:cNvPr>
            <p:cNvSpPr>
              <a:spLocks noChangeShapeType="1"/>
            </p:cNvSpPr>
            <p:nvPr/>
          </p:nvSpPr>
          <p:spPr bwMode="auto">
            <a:xfrm>
              <a:off x="8485044" y="3911282"/>
              <a:ext cx="764880" cy="1866664"/>
            </a:xfrm>
            <a:prstGeom prst="line">
              <a:avLst/>
            </a:prstGeom>
            <a:noFill/>
            <a:ln w="76200">
              <a:solidFill>
                <a:srgbClr val="CC0000"/>
              </a:solidFill>
              <a:round/>
              <a:headEnd type="triangle" w="med" len="me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49" name="Group 652">
            <a:extLst>
              <a:ext uri="{FF2B5EF4-FFF2-40B4-BE49-F238E27FC236}">
                <a16:creationId xmlns:a16="http://schemas.microsoft.com/office/drawing/2014/main" id="{F4E63F52-683B-8244-A48E-D8CF833CC085}"/>
              </a:ext>
            </a:extLst>
          </p:cNvPr>
          <p:cNvGrpSpPr>
            <a:grpSpLocks/>
          </p:cNvGrpSpPr>
          <p:nvPr/>
        </p:nvGrpSpPr>
        <p:grpSpPr bwMode="auto">
          <a:xfrm>
            <a:off x="7750224" y="1859725"/>
            <a:ext cx="415925" cy="385763"/>
            <a:chOff x="2751" y="1851"/>
            <a:chExt cx="462" cy="478"/>
          </a:xfrm>
        </p:grpSpPr>
        <p:pic>
          <p:nvPicPr>
            <p:cNvPr id="359" name="Picture 653" descr="iphone_stylized_small">
              <a:extLst>
                <a:ext uri="{FF2B5EF4-FFF2-40B4-BE49-F238E27FC236}">
                  <a16:creationId xmlns:a16="http://schemas.microsoft.com/office/drawing/2014/main" id="{EDF1EC93-A6E5-964F-B0D6-EE56B282AEB0}"/>
                </a:ext>
              </a:extLst>
            </p:cNvPr>
            <p:cNvPicPr>
              <a:picLocks noChangeAspect="1" noChangeArrowheads="1"/>
            </p:cNvPicPr>
            <p:nvPr/>
          </p:nvPicPr>
          <p:blipFill>
            <a:blip r:embed="rId20" cstate="print">
              <a:extLst>
                <a:ext uri="{28A0092B-C50C-407E-A947-70E740481C1C}">
                  <a14:useLocalDpi xmlns:a14="http://schemas.microsoft.com/office/drawing/2010/main" val="0"/>
                </a:ext>
              </a:extLst>
            </a:blip>
            <a:srcRect/>
            <a:stretch>
              <a:fillRect/>
            </a:stretch>
          </p:blipFill>
          <p:spPr bwMode="auto">
            <a:xfrm>
              <a:off x="2928" y="1922"/>
              <a:ext cx="152"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60" name="Picture 654" descr="antenna_radiation_stylized">
              <a:extLst>
                <a:ext uri="{FF2B5EF4-FFF2-40B4-BE49-F238E27FC236}">
                  <a16:creationId xmlns:a16="http://schemas.microsoft.com/office/drawing/2014/main" id="{0A17C594-505E-6F41-AEEB-272A31DFD269}"/>
                </a:ext>
              </a:extLst>
            </p:cNvPr>
            <p:cNvPicPr>
              <a:picLocks noChangeAspect="1" noChangeArrowheads="1"/>
            </p:cNvPicPr>
            <p:nvPr/>
          </p:nvPicPr>
          <p:blipFill>
            <a:blip r:embed="rId21">
              <a:extLst>
                <a:ext uri="{28A0092B-C50C-407E-A947-70E740481C1C}">
                  <a14:useLocalDpi xmlns:a14="http://schemas.microsoft.com/office/drawing/2010/main" val="0"/>
                </a:ext>
              </a:extLst>
            </a:blip>
            <a:srcRect/>
            <a:stretch>
              <a:fillRect/>
            </a:stretch>
          </p:blipFill>
          <p:spPr bwMode="auto">
            <a:xfrm>
              <a:off x="2751" y="1851"/>
              <a:ext cx="462" cy="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786" name="Group 785">
            <a:extLst>
              <a:ext uri="{FF2B5EF4-FFF2-40B4-BE49-F238E27FC236}">
                <a16:creationId xmlns:a16="http://schemas.microsoft.com/office/drawing/2014/main" id="{46F998A3-3B85-214A-927A-3BF067B7C2A0}"/>
              </a:ext>
            </a:extLst>
          </p:cNvPr>
          <p:cNvGrpSpPr/>
          <p:nvPr/>
        </p:nvGrpSpPr>
        <p:grpSpPr>
          <a:xfrm>
            <a:off x="8499539" y="2059124"/>
            <a:ext cx="849312" cy="226109"/>
            <a:chOff x="8493165" y="2029804"/>
            <a:chExt cx="849312" cy="226109"/>
          </a:xfrm>
        </p:grpSpPr>
        <p:pic>
          <p:nvPicPr>
            <p:cNvPr id="48" name="Picture 603" descr="car_icon_small">
              <a:extLst>
                <a:ext uri="{FF2B5EF4-FFF2-40B4-BE49-F238E27FC236}">
                  <a16:creationId xmlns:a16="http://schemas.microsoft.com/office/drawing/2014/main" id="{147E2796-D425-6645-93B3-B97E69B14611}"/>
                </a:ext>
              </a:extLst>
            </p:cNvPr>
            <p:cNvPicPr>
              <a:picLocks noChangeAspect="1" noChangeArrowheads="1"/>
            </p:cNvPicPr>
            <p:nvPr/>
          </p:nvPicPr>
          <p:blipFill>
            <a:blip r:embed="rId22">
              <a:extLst>
                <a:ext uri="{28A0092B-C50C-407E-A947-70E740481C1C}">
                  <a14:useLocalDpi xmlns:a14="http://schemas.microsoft.com/office/drawing/2010/main" val="0"/>
                </a:ext>
              </a:extLst>
            </a:blip>
            <a:srcRect/>
            <a:stretch>
              <a:fillRect/>
            </a:stretch>
          </p:blipFill>
          <p:spPr bwMode="auto">
            <a:xfrm>
              <a:off x="8493165" y="2087638"/>
              <a:ext cx="849312"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2" name="Picture 1017" descr="antenna_stylized">
              <a:extLst>
                <a:ext uri="{FF2B5EF4-FFF2-40B4-BE49-F238E27FC236}">
                  <a16:creationId xmlns:a16="http://schemas.microsoft.com/office/drawing/2014/main" id="{F0886BE8-9B0B-F046-92AA-1AC818378EAB}"/>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8704645" y="2029804"/>
              <a:ext cx="530702" cy="2237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108" name="Group 1139">
            <a:extLst>
              <a:ext uri="{FF2B5EF4-FFF2-40B4-BE49-F238E27FC236}">
                <a16:creationId xmlns:a16="http://schemas.microsoft.com/office/drawing/2014/main" id="{904B7C12-C509-8641-BB63-56DEDB95F954}"/>
              </a:ext>
            </a:extLst>
          </p:cNvPr>
          <p:cNvGrpSpPr>
            <a:grpSpLocks/>
          </p:cNvGrpSpPr>
          <p:nvPr/>
        </p:nvGrpSpPr>
        <p:grpSpPr bwMode="auto">
          <a:xfrm flipH="1">
            <a:off x="7991996" y="3567143"/>
            <a:ext cx="359261" cy="342045"/>
            <a:chOff x="2839" y="3501"/>
            <a:chExt cx="755" cy="803"/>
          </a:xfrm>
        </p:grpSpPr>
        <p:pic>
          <p:nvPicPr>
            <p:cNvPr id="138" name="Picture 1140" descr="desktop_computer_stylized_medium">
              <a:extLst>
                <a:ext uri="{FF2B5EF4-FFF2-40B4-BE49-F238E27FC236}">
                  <a16:creationId xmlns:a16="http://schemas.microsoft.com/office/drawing/2014/main" id="{BDC7F552-21C9-C942-90FF-0162099A3D52}"/>
                </a:ext>
              </a:extLst>
            </p:cNvPr>
            <p:cNvPicPr>
              <a:picLocks noChangeAspect="1" noChangeArrowheads="1"/>
            </p:cNvPicPr>
            <p:nvPr/>
          </p:nvPicPr>
          <p:blipFill>
            <a:blip r:embed="rId23">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9" name="Freeform 1141">
              <a:extLst>
                <a:ext uri="{FF2B5EF4-FFF2-40B4-BE49-F238E27FC236}">
                  <a16:creationId xmlns:a16="http://schemas.microsoft.com/office/drawing/2014/main" id="{654B43BA-608E-5D4D-B11B-71762CFBEEDE}"/>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487" name="Group 590">
            <a:extLst>
              <a:ext uri="{FF2B5EF4-FFF2-40B4-BE49-F238E27FC236}">
                <a16:creationId xmlns:a16="http://schemas.microsoft.com/office/drawing/2014/main" id="{B2AAF0C3-BD73-634D-B492-B7CCF9735ED5}"/>
              </a:ext>
            </a:extLst>
          </p:cNvPr>
          <p:cNvGrpSpPr>
            <a:grpSpLocks/>
          </p:cNvGrpSpPr>
          <p:nvPr/>
        </p:nvGrpSpPr>
        <p:grpSpPr bwMode="auto">
          <a:xfrm flipH="1">
            <a:off x="7773981" y="5281060"/>
            <a:ext cx="345630" cy="320302"/>
            <a:chOff x="2839" y="3501"/>
            <a:chExt cx="755" cy="803"/>
          </a:xfrm>
        </p:grpSpPr>
        <p:pic>
          <p:nvPicPr>
            <p:cNvPr id="488" name="Picture 591" descr="desktop_computer_stylized_medium">
              <a:extLst>
                <a:ext uri="{FF2B5EF4-FFF2-40B4-BE49-F238E27FC236}">
                  <a16:creationId xmlns:a16="http://schemas.microsoft.com/office/drawing/2014/main" id="{1B000E5D-AA79-9741-93EF-69776E79DCF7}"/>
                </a:ext>
              </a:extLst>
            </p:cNvPr>
            <p:cNvPicPr>
              <a:picLocks noChangeAspect="1" noChangeArrowheads="1"/>
            </p:cNvPicPr>
            <p:nvPr/>
          </p:nvPicPr>
          <p:blipFill>
            <a:blip r:embed="rId16"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89" name="Freeform 592">
              <a:extLst>
                <a:ext uri="{FF2B5EF4-FFF2-40B4-BE49-F238E27FC236}">
                  <a16:creationId xmlns:a16="http://schemas.microsoft.com/office/drawing/2014/main" id="{E285DBFE-A1C0-DE49-94FA-3F8D49F9AA49}"/>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90" name="Group 1064">
            <a:extLst>
              <a:ext uri="{FF2B5EF4-FFF2-40B4-BE49-F238E27FC236}">
                <a16:creationId xmlns:a16="http://schemas.microsoft.com/office/drawing/2014/main" id="{1E483C21-97F2-6C41-9217-2187E09B541E}"/>
              </a:ext>
            </a:extLst>
          </p:cNvPr>
          <p:cNvGrpSpPr>
            <a:grpSpLocks/>
          </p:cNvGrpSpPr>
          <p:nvPr/>
        </p:nvGrpSpPr>
        <p:grpSpPr bwMode="auto">
          <a:xfrm>
            <a:off x="9201681" y="5852809"/>
            <a:ext cx="310186" cy="307808"/>
            <a:chOff x="877" y="1008"/>
            <a:chExt cx="2747" cy="2591"/>
          </a:xfrm>
        </p:grpSpPr>
        <p:pic>
          <p:nvPicPr>
            <p:cNvPr id="146" name="Picture 1065" descr="antenna_stylized">
              <a:extLst>
                <a:ext uri="{FF2B5EF4-FFF2-40B4-BE49-F238E27FC236}">
                  <a16:creationId xmlns:a16="http://schemas.microsoft.com/office/drawing/2014/main" id="{EC1E8FF9-A5AB-904A-91B8-DF4938260532}"/>
                </a:ext>
              </a:extLst>
            </p:cNvPr>
            <p:cNvPicPr>
              <a:picLocks noChangeAspect="1" noChangeArrowheads="1"/>
            </p:cNvPicPr>
            <p:nvPr/>
          </p:nvPicPr>
          <p:blipFill>
            <a:blip r:embed="rId17">
              <a:extLst>
                <a:ext uri="{28A0092B-C50C-407E-A947-70E740481C1C}">
                  <a14:useLocalDpi xmlns:a14="http://schemas.microsoft.com/office/drawing/2010/main" val="0"/>
                </a:ext>
              </a:extLst>
            </a:blip>
            <a:srcRect/>
            <a:stretch>
              <a:fillRect/>
            </a:stretch>
          </p:blipFill>
          <p:spPr bwMode="auto">
            <a:xfrm>
              <a:off x="877" y="1008"/>
              <a:ext cx="2725" cy="14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7" name="Picture 1066" descr="laptop_keyboard">
              <a:extLst>
                <a:ext uri="{FF2B5EF4-FFF2-40B4-BE49-F238E27FC236}">
                  <a16:creationId xmlns:a16="http://schemas.microsoft.com/office/drawing/2014/main" id="{71E89937-428E-3447-B221-C34E0D71ACE5}"/>
                </a:ext>
              </a:extLst>
            </p:cNvPr>
            <p:cNvPicPr>
              <a:picLocks noChangeAspect="1" noChangeArrowheads="1"/>
            </p:cNvPicPr>
            <p:nvPr/>
          </p:nvPicPr>
          <p:blipFill>
            <a:blip r:embed="rId18">
              <a:extLst>
                <a:ext uri="{28A0092B-C50C-407E-A947-70E740481C1C}">
                  <a14:useLocalDpi xmlns:a14="http://schemas.microsoft.com/office/drawing/2010/main" val="0"/>
                </a:ext>
              </a:extLst>
            </a:blip>
            <a:srcRect/>
            <a:stretch>
              <a:fillRect/>
            </a:stretch>
          </p:blipFill>
          <p:spPr bwMode="auto">
            <a:xfrm rot="109064" flipH="1">
              <a:off x="1009" y="2586"/>
              <a:ext cx="2245" cy="1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8" name="Freeform 1067">
              <a:extLst>
                <a:ext uri="{FF2B5EF4-FFF2-40B4-BE49-F238E27FC236}">
                  <a16:creationId xmlns:a16="http://schemas.microsoft.com/office/drawing/2014/main" id="{43C21467-3265-FC4F-AF31-44A0281634BA}"/>
                </a:ext>
              </a:extLst>
            </p:cNvPr>
            <p:cNvSpPr>
              <a:spLocks/>
            </p:cNvSpPr>
            <p:nvPr/>
          </p:nvSpPr>
          <p:spPr bwMode="auto">
            <a:xfrm>
              <a:off x="1753" y="1603"/>
              <a:ext cx="1807" cy="1322"/>
            </a:xfrm>
            <a:custGeom>
              <a:avLst/>
              <a:gdLst>
                <a:gd name="T0" fmla="*/ 1 w 2982"/>
                <a:gd name="T1" fmla="*/ 0 h 2442"/>
                <a:gd name="T2" fmla="*/ 0 w 2982"/>
                <a:gd name="T3" fmla="*/ 1 h 2442"/>
                <a:gd name="T4" fmla="*/ 2 w 2982"/>
                <a:gd name="T5" fmla="*/ 1 h 2442"/>
                <a:gd name="T6" fmla="*/ 2 w 2982"/>
                <a:gd name="T7" fmla="*/ 1 h 2442"/>
                <a:gd name="T8" fmla="*/ 1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pic>
          <p:nvPicPr>
            <p:cNvPr id="149" name="Picture 1068" descr="screen">
              <a:extLst>
                <a:ext uri="{FF2B5EF4-FFF2-40B4-BE49-F238E27FC236}">
                  <a16:creationId xmlns:a16="http://schemas.microsoft.com/office/drawing/2014/main" id="{9868250A-D477-2944-B0F8-A7DE63DA4697}"/>
                </a:ext>
              </a:extLst>
            </p:cNvPr>
            <p:cNvPicPr>
              <a:picLocks noChangeAspect="1" noChangeArrowheads="1"/>
            </p:cNvPicPr>
            <p:nvPr/>
          </p:nvPicPr>
          <p:blipFill>
            <a:blip r:embed="rId19">
              <a:extLst>
                <a:ext uri="{28A0092B-C50C-407E-A947-70E740481C1C}">
                  <a14:useLocalDpi xmlns:a14="http://schemas.microsoft.com/office/drawing/2010/main" val="0"/>
                </a:ext>
              </a:extLst>
            </a:blip>
            <a:srcRect/>
            <a:stretch>
              <a:fillRect/>
            </a:stretch>
          </p:blipFill>
          <p:spPr bwMode="auto">
            <a:xfrm>
              <a:off x="1842" y="1637"/>
              <a:ext cx="1642" cy="12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0" name="Freeform 1069">
              <a:extLst>
                <a:ext uri="{FF2B5EF4-FFF2-40B4-BE49-F238E27FC236}">
                  <a16:creationId xmlns:a16="http://schemas.microsoft.com/office/drawing/2014/main" id="{A4015B9E-FE1F-594E-AFA2-A5277482EA63}"/>
                </a:ext>
              </a:extLst>
            </p:cNvPr>
            <p:cNvSpPr>
              <a:spLocks/>
            </p:cNvSpPr>
            <p:nvPr/>
          </p:nvSpPr>
          <p:spPr bwMode="auto">
            <a:xfrm>
              <a:off x="2082" y="1564"/>
              <a:ext cx="1531" cy="246"/>
            </a:xfrm>
            <a:custGeom>
              <a:avLst/>
              <a:gdLst>
                <a:gd name="T0" fmla="*/ 1 w 2528"/>
                <a:gd name="T1" fmla="*/ 0 h 455"/>
                <a:gd name="T2" fmla="*/ 2 w 2528"/>
                <a:gd name="T3" fmla="*/ 1 h 455"/>
                <a:gd name="T4" fmla="*/ 2 w 2528"/>
                <a:gd name="T5" fmla="*/ 1 h 455"/>
                <a:gd name="T6" fmla="*/ 0 w 2528"/>
                <a:gd name="T7" fmla="*/ 1 h 455"/>
                <a:gd name="T8" fmla="*/ 1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51" name="Freeform 1070">
              <a:extLst>
                <a:ext uri="{FF2B5EF4-FFF2-40B4-BE49-F238E27FC236}">
                  <a16:creationId xmlns:a16="http://schemas.microsoft.com/office/drawing/2014/main" id="{1D5AA9CA-3334-2341-A3C4-E98372488698}"/>
                </a:ext>
              </a:extLst>
            </p:cNvPr>
            <p:cNvSpPr>
              <a:spLocks/>
            </p:cNvSpPr>
            <p:nvPr/>
          </p:nvSpPr>
          <p:spPr bwMode="auto">
            <a:xfrm>
              <a:off x="1737" y="1562"/>
              <a:ext cx="425" cy="1024"/>
            </a:xfrm>
            <a:custGeom>
              <a:avLst/>
              <a:gdLst>
                <a:gd name="T0" fmla="*/ 1 w 702"/>
                <a:gd name="T1" fmla="*/ 0 h 1893"/>
                <a:gd name="T2" fmla="*/ 0 w 702"/>
                <a:gd name="T3" fmla="*/ 1 h 1893"/>
                <a:gd name="T4" fmla="*/ 1 w 702"/>
                <a:gd name="T5" fmla="*/ 1 h 1893"/>
                <a:gd name="T6" fmla="*/ 1 w 702"/>
                <a:gd name="T7" fmla="*/ 1 h 1893"/>
                <a:gd name="T8" fmla="*/ 1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52" name="Freeform 1071">
              <a:extLst>
                <a:ext uri="{FF2B5EF4-FFF2-40B4-BE49-F238E27FC236}">
                  <a16:creationId xmlns:a16="http://schemas.microsoft.com/office/drawing/2014/main" id="{408815EA-3342-2D4A-AB4D-6A6AD669E0AF}"/>
                </a:ext>
              </a:extLst>
            </p:cNvPr>
            <p:cNvSpPr>
              <a:spLocks/>
            </p:cNvSpPr>
            <p:nvPr/>
          </p:nvSpPr>
          <p:spPr bwMode="auto">
            <a:xfrm>
              <a:off x="3144" y="1745"/>
              <a:ext cx="458" cy="1182"/>
            </a:xfrm>
            <a:custGeom>
              <a:avLst/>
              <a:gdLst>
                <a:gd name="T0" fmla="*/ 1 w 756"/>
                <a:gd name="T1" fmla="*/ 0 h 2184"/>
                <a:gd name="T2" fmla="*/ 1 w 756"/>
                <a:gd name="T3" fmla="*/ 1 h 2184"/>
                <a:gd name="T4" fmla="*/ 0 w 756"/>
                <a:gd name="T5" fmla="*/ 1 h 2184"/>
                <a:gd name="T6" fmla="*/ 1 w 756"/>
                <a:gd name="T7" fmla="*/ 1 h 2184"/>
                <a:gd name="T8" fmla="*/ 1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53" name="Freeform 1072">
              <a:extLst>
                <a:ext uri="{FF2B5EF4-FFF2-40B4-BE49-F238E27FC236}">
                  <a16:creationId xmlns:a16="http://schemas.microsoft.com/office/drawing/2014/main" id="{180DED07-429A-A242-A9E3-1BBEEAF42B00}"/>
                </a:ext>
              </a:extLst>
            </p:cNvPr>
            <p:cNvSpPr>
              <a:spLocks/>
            </p:cNvSpPr>
            <p:nvPr/>
          </p:nvSpPr>
          <p:spPr bwMode="auto">
            <a:xfrm>
              <a:off x="1732" y="2534"/>
              <a:ext cx="1680" cy="399"/>
            </a:xfrm>
            <a:custGeom>
              <a:avLst/>
              <a:gdLst>
                <a:gd name="T0" fmla="*/ 1 w 2773"/>
                <a:gd name="T1" fmla="*/ 0 h 738"/>
                <a:gd name="T2" fmla="*/ 0 w 2773"/>
                <a:gd name="T3" fmla="*/ 1 h 738"/>
                <a:gd name="T4" fmla="*/ 2 w 2773"/>
                <a:gd name="T5" fmla="*/ 1 h 738"/>
                <a:gd name="T6" fmla="*/ 2 w 2773"/>
                <a:gd name="T7" fmla="*/ 1 h 738"/>
                <a:gd name="T8" fmla="*/ 1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54" name="Freeform 1073">
              <a:extLst>
                <a:ext uri="{FF2B5EF4-FFF2-40B4-BE49-F238E27FC236}">
                  <a16:creationId xmlns:a16="http://schemas.microsoft.com/office/drawing/2014/main" id="{A86B5E1C-D4A7-804E-9345-DD2099CCFCD1}"/>
                </a:ext>
              </a:extLst>
            </p:cNvPr>
            <p:cNvSpPr>
              <a:spLocks/>
            </p:cNvSpPr>
            <p:nvPr/>
          </p:nvSpPr>
          <p:spPr bwMode="auto">
            <a:xfrm>
              <a:off x="3195" y="1755"/>
              <a:ext cx="429" cy="1187"/>
            </a:xfrm>
            <a:custGeom>
              <a:avLst/>
              <a:gdLst>
                <a:gd name="T0" fmla="*/ 2 w 637"/>
                <a:gd name="T1" fmla="*/ 0 h 1659"/>
                <a:gd name="T2" fmla="*/ 2 w 637"/>
                <a:gd name="T3" fmla="*/ 0 h 1659"/>
                <a:gd name="T4" fmla="*/ 1 w 637"/>
                <a:gd name="T5" fmla="*/ 15 h 1659"/>
                <a:gd name="T6" fmla="*/ 0 w 637"/>
                <a:gd name="T7" fmla="*/ 15 h 1659"/>
                <a:gd name="T8" fmla="*/ 2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55" name="Freeform 1074">
              <a:extLst>
                <a:ext uri="{FF2B5EF4-FFF2-40B4-BE49-F238E27FC236}">
                  <a16:creationId xmlns:a16="http://schemas.microsoft.com/office/drawing/2014/main" id="{278E44FF-9118-764F-B154-D54B6D088972}"/>
                </a:ext>
              </a:extLst>
            </p:cNvPr>
            <p:cNvSpPr>
              <a:spLocks/>
            </p:cNvSpPr>
            <p:nvPr/>
          </p:nvSpPr>
          <p:spPr bwMode="auto">
            <a:xfrm>
              <a:off x="1734" y="2587"/>
              <a:ext cx="1494" cy="394"/>
            </a:xfrm>
            <a:custGeom>
              <a:avLst/>
              <a:gdLst>
                <a:gd name="T0" fmla="*/ 0 w 2216"/>
                <a:gd name="T1" fmla="*/ 0 h 550"/>
                <a:gd name="T2" fmla="*/ 1 w 2216"/>
                <a:gd name="T3" fmla="*/ 1 h 550"/>
                <a:gd name="T4" fmla="*/ 9 w 2216"/>
                <a:gd name="T5" fmla="*/ 5 h 550"/>
                <a:gd name="T6" fmla="*/ 9 w 2216"/>
                <a:gd name="T7" fmla="*/ 4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156" name="Group 1075">
              <a:extLst>
                <a:ext uri="{FF2B5EF4-FFF2-40B4-BE49-F238E27FC236}">
                  <a16:creationId xmlns:a16="http://schemas.microsoft.com/office/drawing/2014/main" id="{B07A4D51-63EA-ED46-9283-3C066C8F8059}"/>
                </a:ext>
              </a:extLst>
            </p:cNvPr>
            <p:cNvGrpSpPr>
              <a:grpSpLocks/>
            </p:cNvGrpSpPr>
            <p:nvPr/>
          </p:nvGrpSpPr>
          <p:grpSpPr bwMode="auto">
            <a:xfrm>
              <a:off x="1709" y="3008"/>
              <a:ext cx="507" cy="234"/>
              <a:chOff x="1740" y="2642"/>
              <a:chExt cx="752" cy="327"/>
            </a:xfrm>
          </p:grpSpPr>
          <p:sp>
            <p:nvSpPr>
              <p:cNvPr id="163" name="Freeform 1076">
                <a:extLst>
                  <a:ext uri="{FF2B5EF4-FFF2-40B4-BE49-F238E27FC236}">
                    <a16:creationId xmlns:a16="http://schemas.microsoft.com/office/drawing/2014/main" id="{362CE3DF-6498-9044-80D1-5B57C954BCF0}"/>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64" name="Freeform 1077">
                <a:extLst>
                  <a:ext uri="{FF2B5EF4-FFF2-40B4-BE49-F238E27FC236}">
                    <a16:creationId xmlns:a16="http://schemas.microsoft.com/office/drawing/2014/main" id="{232B6CC8-39FA-8E41-89F9-D454D1953B09}"/>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65" name="Freeform 1078">
                <a:extLst>
                  <a:ext uri="{FF2B5EF4-FFF2-40B4-BE49-F238E27FC236}">
                    <a16:creationId xmlns:a16="http://schemas.microsoft.com/office/drawing/2014/main" id="{14BE6CD7-1B00-AE45-A0A2-B46139077D16}"/>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66" name="Freeform 1079">
                <a:extLst>
                  <a:ext uri="{FF2B5EF4-FFF2-40B4-BE49-F238E27FC236}">
                    <a16:creationId xmlns:a16="http://schemas.microsoft.com/office/drawing/2014/main" id="{17D2993A-DA09-154C-81CE-F00D6DF0DB08}"/>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67" name="Freeform 1080">
                <a:extLst>
                  <a:ext uri="{FF2B5EF4-FFF2-40B4-BE49-F238E27FC236}">
                    <a16:creationId xmlns:a16="http://schemas.microsoft.com/office/drawing/2014/main" id="{AD580132-3A72-CF47-B834-B58CA201F7FE}"/>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68" name="Freeform 1081">
                <a:extLst>
                  <a:ext uri="{FF2B5EF4-FFF2-40B4-BE49-F238E27FC236}">
                    <a16:creationId xmlns:a16="http://schemas.microsoft.com/office/drawing/2014/main" id="{E900C928-6E45-6449-A6C9-3DBE801B01AE}"/>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157" name="Freeform 1082">
              <a:extLst>
                <a:ext uri="{FF2B5EF4-FFF2-40B4-BE49-F238E27FC236}">
                  <a16:creationId xmlns:a16="http://schemas.microsoft.com/office/drawing/2014/main" id="{1ECD1A08-63F7-2B4E-84E4-3FA628039E8F}"/>
                </a:ext>
              </a:extLst>
            </p:cNvPr>
            <p:cNvSpPr>
              <a:spLocks/>
            </p:cNvSpPr>
            <p:nvPr/>
          </p:nvSpPr>
          <p:spPr bwMode="auto">
            <a:xfrm>
              <a:off x="2577" y="3043"/>
              <a:ext cx="614" cy="514"/>
            </a:xfrm>
            <a:custGeom>
              <a:avLst/>
              <a:gdLst>
                <a:gd name="T0" fmla="*/ 1 w 990"/>
                <a:gd name="T1" fmla="*/ 2 h 792"/>
                <a:gd name="T2" fmla="*/ 1 w 990"/>
                <a:gd name="T3" fmla="*/ 0 h 792"/>
                <a:gd name="T4" fmla="*/ 1 w 990"/>
                <a:gd name="T5" fmla="*/ 1 h 792"/>
                <a:gd name="T6" fmla="*/ 0 w 990"/>
                <a:gd name="T7" fmla="*/ 2 h 792"/>
                <a:gd name="T8" fmla="*/ 1 w 990"/>
                <a:gd name="T9" fmla="*/ 2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58" name="Freeform 1083">
              <a:extLst>
                <a:ext uri="{FF2B5EF4-FFF2-40B4-BE49-F238E27FC236}">
                  <a16:creationId xmlns:a16="http://schemas.microsoft.com/office/drawing/2014/main" id="{E0CE0778-AA7C-994B-8AC5-676F1A82543C}"/>
                </a:ext>
              </a:extLst>
            </p:cNvPr>
            <p:cNvSpPr>
              <a:spLocks/>
            </p:cNvSpPr>
            <p:nvPr/>
          </p:nvSpPr>
          <p:spPr bwMode="auto">
            <a:xfrm>
              <a:off x="1010" y="3084"/>
              <a:ext cx="1571" cy="469"/>
            </a:xfrm>
            <a:custGeom>
              <a:avLst/>
              <a:gdLst>
                <a:gd name="T0" fmla="*/ 1 w 2532"/>
                <a:gd name="T1" fmla="*/ 0 h 723"/>
                <a:gd name="T2" fmla="*/ 1 w 2532"/>
                <a:gd name="T3" fmla="*/ 0 h 723"/>
                <a:gd name="T4" fmla="*/ 4 w 2532"/>
                <a:gd name="T5" fmla="*/ 2 h 723"/>
                <a:gd name="T6" fmla="*/ 4 w 2532"/>
                <a:gd name="T7" fmla="*/ 2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59" name="Freeform 1084">
              <a:extLst>
                <a:ext uri="{FF2B5EF4-FFF2-40B4-BE49-F238E27FC236}">
                  <a16:creationId xmlns:a16="http://schemas.microsoft.com/office/drawing/2014/main" id="{D2A296F6-56E0-0141-8E63-F209F1106F23}"/>
                </a:ext>
              </a:extLst>
            </p:cNvPr>
            <p:cNvSpPr>
              <a:spLocks/>
            </p:cNvSpPr>
            <p:nvPr/>
          </p:nvSpPr>
          <p:spPr bwMode="auto">
            <a:xfrm>
              <a:off x="1011" y="2998"/>
              <a:ext cx="17" cy="95"/>
            </a:xfrm>
            <a:custGeom>
              <a:avLst/>
              <a:gdLst>
                <a:gd name="T0" fmla="*/ 1 w 26"/>
                <a:gd name="T1" fmla="*/ 1 h 147"/>
                <a:gd name="T2" fmla="*/ 1 w 26"/>
                <a:gd name="T3" fmla="*/ 1 h 147"/>
                <a:gd name="T4" fmla="*/ 0 w 26"/>
                <a:gd name="T5" fmla="*/ 1 h 147"/>
                <a:gd name="T6" fmla="*/ 1 w 26"/>
                <a:gd name="T7" fmla="*/ 0 h 147"/>
                <a:gd name="T8" fmla="*/ 1 w 26"/>
                <a:gd name="T9" fmla="*/ 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60" name="Freeform 1085">
              <a:extLst>
                <a:ext uri="{FF2B5EF4-FFF2-40B4-BE49-F238E27FC236}">
                  <a16:creationId xmlns:a16="http://schemas.microsoft.com/office/drawing/2014/main" id="{06824F88-EE84-D347-A023-F053DA4B2B28}"/>
                </a:ext>
              </a:extLst>
            </p:cNvPr>
            <p:cNvSpPr>
              <a:spLocks/>
            </p:cNvSpPr>
            <p:nvPr/>
          </p:nvSpPr>
          <p:spPr bwMode="auto">
            <a:xfrm>
              <a:off x="1012" y="2611"/>
              <a:ext cx="730" cy="393"/>
            </a:xfrm>
            <a:custGeom>
              <a:avLst/>
              <a:gdLst>
                <a:gd name="T0" fmla="*/ 1 w 1176"/>
                <a:gd name="T1" fmla="*/ 0 h 606"/>
                <a:gd name="T2" fmla="*/ 0 w 1176"/>
                <a:gd name="T3" fmla="*/ 1 h 606"/>
                <a:gd name="T4" fmla="*/ 1 w 1176"/>
                <a:gd name="T5" fmla="*/ 1 h 606"/>
                <a:gd name="T6" fmla="*/ 1 w 1176"/>
                <a:gd name="T7" fmla="*/ 1 h 606"/>
                <a:gd name="T8" fmla="*/ 1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61" name="Freeform 1086">
              <a:extLst>
                <a:ext uri="{FF2B5EF4-FFF2-40B4-BE49-F238E27FC236}">
                  <a16:creationId xmlns:a16="http://schemas.microsoft.com/office/drawing/2014/main" id="{36F4BB90-D696-0945-AC5D-7CBFD97A9624}"/>
                </a:ext>
              </a:extLst>
            </p:cNvPr>
            <p:cNvSpPr>
              <a:spLocks/>
            </p:cNvSpPr>
            <p:nvPr/>
          </p:nvSpPr>
          <p:spPr bwMode="auto">
            <a:xfrm>
              <a:off x="1061" y="3018"/>
              <a:ext cx="1490" cy="451"/>
            </a:xfrm>
            <a:custGeom>
              <a:avLst/>
              <a:gdLst>
                <a:gd name="T0" fmla="*/ 1 w 2532"/>
                <a:gd name="T1" fmla="*/ 0 h 723"/>
                <a:gd name="T2" fmla="*/ 1 w 2532"/>
                <a:gd name="T3" fmla="*/ 0 h 723"/>
                <a:gd name="T4" fmla="*/ 1 w 2532"/>
                <a:gd name="T5" fmla="*/ 1 h 723"/>
                <a:gd name="T6" fmla="*/ 1 w 2532"/>
                <a:gd name="T7" fmla="*/ 1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62" name="Freeform 1087">
              <a:extLst>
                <a:ext uri="{FF2B5EF4-FFF2-40B4-BE49-F238E27FC236}">
                  <a16:creationId xmlns:a16="http://schemas.microsoft.com/office/drawing/2014/main" id="{9FC45AEE-F94E-2C41-BB56-2055DE618B24}"/>
                </a:ext>
              </a:extLst>
            </p:cNvPr>
            <p:cNvSpPr>
              <a:spLocks/>
            </p:cNvSpPr>
            <p:nvPr/>
          </p:nvSpPr>
          <p:spPr bwMode="auto">
            <a:xfrm flipV="1">
              <a:off x="2549" y="2986"/>
              <a:ext cx="608" cy="467"/>
            </a:xfrm>
            <a:custGeom>
              <a:avLst/>
              <a:gdLst>
                <a:gd name="T0" fmla="*/ 0 w 2532"/>
                <a:gd name="T1" fmla="*/ 0 h 723"/>
                <a:gd name="T2" fmla="*/ 0 w 2532"/>
                <a:gd name="T3" fmla="*/ 0 h 723"/>
                <a:gd name="T4" fmla="*/ 0 w 2532"/>
                <a:gd name="T5" fmla="*/ 2 h 723"/>
                <a:gd name="T6" fmla="*/ 0 w 2532"/>
                <a:gd name="T7" fmla="*/ 2 h 723"/>
                <a:gd name="T8" fmla="*/ 0 w 2532"/>
                <a:gd name="T9" fmla="*/ 1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611" name="Slide Number Placeholder 2">
            <a:extLst>
              <a:ext uri="{FF2B5EF4-FFF2-40B4-BE49-F238E27FC236}">
                <a16:creationId xmlns:a16="http://schemas.microsoft.com/office/drawing/2014/main" id="{BF49A24D-3811-4749-86AF-DF0821A52345}"/>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Application Layer: 2-</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69220832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656">
                                            <p:txEl>
                                              <p:pRg st="0" end="0"/>
                                            </p:txEl>
                                          </p:spTgt>
                                        </p:tgtEl>
                                        <p:attrNameLst>
                                          <p:attrName>style.visibility</p:attrName>
                                        </p:attrNameLst>
                                      </p:cBhvr>
                                      <p:to>
                                        <p:strVal val="visible"/>
                                      </p:to>
                                    </p:set>
                                    <p:animEffect transition="in" filter="dissolve">
                                      <p:cBhvr>
                                        <p:cTn id="7" dur="500"/>
                                        <p:tgtEl>
                                          <p:spTgt spid="656">
                                            <p:txEl>
                                              <p:pRg st="0" end="0"/>
                                            </p:txEl>
                                          </p:spTgt>
                                        </p:tgtEl>
                                      </p:cBhvr>
                                    </p:animEffect>
                                  </p:childTnLst>
                                </p:cTn>
                              </p:par>
                              <p:par>
                                <p:cTn id="8" presetID="9" presetClass="entr" presetSubtype="0" fill="hold" nodeType="withEffect">
                                  <p:stCondLst>
                                    <p:cond delay="0"/>
                                  </p:stCondLst>
                                  <p:childTnLst>
                                    <p:set>
                                      <p:cBhvr>
                                        <p:cTn id="9" dur="1" fill="hold">
                                          <p:stCondLst>
                                            <p:cond delay="0"/>
                                          </p:stCondLst>
                                        </p:cTn>
                                        <p:tgtEl>
                                          <p:spTgt spid="656">
                                            <p:txEl>
                                              <p:pRg st="1" end="1"/>
                                            </p:txEl>
                                          </p:spTgt>
                                        </p:tgtEl>
                                        <p:attrNameLst>
                                          <p:attrName>style.visibility</p:attrName>
                                        </p:attrNameLst>
                                      </p:cBhvr>
                                      <p:to>
                                        <p:strVal val="visible"/>
                                      </p:to>
                                    </p:set>
                                    <p:animEffect transition="in" filter="dissolve">
                                      <p:cBhvr>
                                        <p:cTn id="10" dur="500"/>
                                        <p:tgtEl>
                                          <p:spTgt spid="656">
                                            <p:txEl>
                                              <p:pRg st="1" end="1"/>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9" presetClass="entr" presetSubtype="0" fill="hold" nodeType="clickEffect">
                                  <p:stCondLst>
                                    <p:cond delay="0"/>
                                  </p:stCondLst>
                                  <p:childTnLst>
                                    <p:set>
                                      <p:cBhvr>
                                        <p:cTn id="14" dur="1" fill="hold">
                                          <p:stCondLst>
                                            <p:cond delay="0"/>
                                          </p:stCondLst>
                                        </p:cTn>
                                        <p:tgtEl>
                                          <p:spTgt spid="656">
                                            <p:txEl>
                                              <p:pRg st="2" end="2"/>
                                            </p:txEl>
                                          </p:spTgt>
                                        </p:tgtEl>
                                        <p:attrNameLst>
                                          <p:attrName>style.visibility</p:attrName>
                                        </p:attrNameLst>
                                      </p:cBhvr>
                                      <p:to>
                                        <p:strVal val="visible"/>
                                      </p:to>
                                    </p:set>
                                    <p:animEffect transition="in" filter="dissolve">
                                      <p:cBhvr>
                                        <p:cTn id="15" dur="500"/>
                                        <p:tgtEl>
                                          <p:spTgt spid="656">
                                            <p:txEl>
                                              <p:pRg st="2" end="2"/>
                                            </p:txEl>
                                          </p:spTgt>
                                        </p:tgtEl>
                                      </p:cBhvr>
                                    </p:animEffect>
                                  </p:childTnLst>
                                </p:cTn>
                              </p:par>
                              <p:par>
                                <p:cTn id="16" presetID="9" presetClass="entr" presetSubtype="0" fill="hold" nodeType="withEffect">
                                  <p:stCondLst>
                                    <p:cond delay="0"/>
                                  </p:stCondLst>
                                  <p:childTnLst>
                                    <p:set>
                                      <p:cBhvr>
                                        <p:cTn id="17" dur="1" fill="hold">
                                          <p:stCondLst>
                                            <p:cond delay="0"/>
                                          </p:stCondLst>
                                        </p:cTn>
                                        <p:tgtEl>
                                          <p:spTgt spid="656">
                                            <p:txEl>
                                              <p:pRg st="3" end="3"/>
                                            </p:txEl>
                                          </p:spTgt>
                                        </p:tgtEl>
                                        <p:attrNameLst>
                                          <p:attrName>style.visibility</p:attrName>
                                        </p:attrNameLst>
                                      </p:cBhvr>
                                      <p:to>
                                        <p:strVal val="visible"/>
                                      </p:to>
                                    </p:set>
                                    <p:animEffect transition="in" filter="dissolve">
                                      <p:cBhvr>
                                        <p:cTn id="18" dur="500"/>
                                        <p:tgtEl>
                                          <p:spTgt spid="656">
                                            <p:txEl>
                                              <p:pRg st="3" end="3"/>
                                            </p:txEl>
                                          </p:spTgt>
                                        </p:tgtEl>
                                      </p:cBhvr>
                                    </p:animEffect>
                                  </p:childTnLst>
                                </p:cTn>
                              </p:par>
                            </p:childTnLst>
                          </p:cTn>
                        </p:par>
                      </p:childTnLst>
                    </p:cTn>
                  </p:par>
                  <p:par>
                    <p:cTn id="19" fill="hold">
                      <p:stCondLst>
                        <p:cond delay="indefinite"/>
                      </p:stCondLst>
                      <p:childTnLst>
                        <p:par>
                          <p:cTn id="20" fill="hold">
                            <p:stCondLst>
                              <p:cond delay="0"/>
                            </p:stCondLst>
                            <p:childTnLst>
                              <p:par>
                                <p:cTn id="21" presetID="9" presetClass="entr" presetSubtype="0" fill="hold" nodeType="clickEffect">
                                  <p:stCondLst>
                                    <p:cond delay="0"/>
                                  </p:stCondLst>
                                  <p:childTnLst>
                                    <p:set>
                                      <p:cBhvr>
                                        <p:cTn id="22" dur="1" fill="hold">
                                          <p:stCondLst>
                                            <p:cond delay="0"/>
                                          </p:stCondLst>
                                        </p:cTn>
                                        <p:tgtEl>
                                          <p:spTgt spid="656">
                                            <p:txEl>
                                              <p:pRg st="4" end="4"/>
                                            </p:txEl>
                                          </p:spTgt>
                                        </p:tgtEl>
                                        <p:attrNameLst>
                                          <p:attrName>style.visibility</p:attrName>
                                        </p:attrNameLst>
                                      </p:cBhvr>
                                      <p:to>
                                        <p:strVal val="visible"/>
                                      </p:to>
                                    </p:set>
                                    <p:animEffect transition="in" filter="dissolve">
                                      <p:cBhvr>
                                        <p:cTn id="23" dur="500"/>
                                        <p:tgtEl>
                                          <p:spTgt spid="656">
                                            <p:txEl>
                                              <p:pRg st="4" end="4"/>
                                            </p:txEl>
                                          </p:spTgt>
                                        </p:tgtEl>
                                      </p:cBhvr>
                                    </p:animEffect>
                                  </p:childTnLst>
                                </p:cTn>
                              </p:par>
                              <p:par>
                                <p:cTn id="24" presetID="9" presetClass="entr" presetSubtype="0" fill="hold" nodeType="withEffect">
                                  <p:stCondLst>
                                    <p:cond delay="0"/>
                                  </p:stCondLst>
                                  <p:childTnLst>
                                    <p:set>
                                      <p:cBhvr>
                                        <p:cTn id="25" dur="1" fill="hold">
                                          <p:stCondLst>
                                            <p:cond delay="0"/>
                                          </p:stCondLst>
                                        </p:cTn>
                                        <p:tgtEl>
                                          <p:spTgt spid="656">
                                            <p:txEl>
                                              <p:pRg st="5" end="5"/>
                                            </p:txEl>
                                          </p:spTgt>
                                        </p:tgtEl>
                                        <p:attrNameLst>
                                          <p:attrName>style.visibility</p:attrName>
                                        </p:attrNameLst>
                                      </p:cBhvr>
                                      <p:to>
                                        <p:strVal val="visible"/>
                                      </p:to>
                                    </p:set>
                                    <p:animEffect transition="in" filter="dissolve">
                                      <p:cBhvr>
                                        <p:cTn id="26" dur="500"/>
                                        <p:tgtEl>
                                          <p:spTgt spid="656">
                                            <p:txEl>
                                              <p:pRg st="5" end="5"/>
                                            </p:txEl>
                                          </p:spTgt>
                                        </p:tgtEl>
                                      </p:cBhvr>
                                    </p:animEffect>
                                  </p:childTnLst>
                                </p:cTn>
                              </p:par>
                            </p:childTnLst>
                          </p:cTn>
                        </p:par>
                      </p:childTnLst>
                    </p:cTn>
                  </p:par>
                  <p:par>
                    <p:cTn id="27" fill="hold">
                      <p:stCondLst>
                        <p:cond delay="indefinite"/>
                      </p:stCondLst>
                      <p:childTnLst>
                        <p:par>
                          <p:cTn id="28" fill="hold">
                            <p:stCondLst>
                              <p:cond delay="0"/>
                            </p:stCondLst>
                            <p:childTnLst>
                              <p:par>
                                <p:cTn id="29" presetID="9" presetClass="entr" presetSubtype="0" fill="hold" nodeType="clickEffect">
                                  <p:stCondLst>
                                    <p:cond delay="0"/>
                                  </p:stCondLst>
                                  <p:childTnLst>
                                    <p:set>
                                      <p:cBhvr>
                                        <p:cTn id="30" dur="1" fill="hold">
                                          <p:stCondLst>
                                            <p:cond delay="0"/>
                                          </p:stCondLst>
                                        </p:cTn>
                                        <p:tgtEl>
                                          <p:spTgt spid="656">
                                            <p:txEl>
                                              <p:pRg st="6" end="6"/>
                                            </p:txEl>
                                          </p:spTgt>
                                        </p:tgtEl>
                                        <p:attrNameLst>
                                          <p:attrName>style.visibility</p:attrName>
                                        </p:attrNameLst>
                                      </p:cBhvr>
                                      <p:to>
                                        <p:strVal val="visible"/>
                                      </p:to>
                                    </p:set>
                                    <p:animEffect transition="in" filter="dissolve">
                                      <p:cBhvr>
                                        <p:cTn id="31" dur="500"/>
                                        <p:tgtEl>
                                          <p:spTgt spid="656">
                                            <p:txEl>
                                              <p:pRg st="6" end="6"/>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289325"/>
            <a:ext cx="10515600" cy="894622"/>
          </a:xfrm>
        </p:spPr>
        <p:txBody>
          <a:bodyPr>
            <a:normAutofit/>
          </a:bodyPr>
          <a:lstStyle/>
          <a:p>
            <a:r>
              <a:rPr lang="en-US" altLang="en-US" sz="4400" dirty="0">
                <a:ea typeface="ＭＳ Ｐゴシック" panose="020B0600070205080204" pitchFamily="34" charset="-128"/>
                <a:cs typeface="Calibri" panose="020F0502020204030204" pitchFamily="34" charset="0"/>
              </a:rPr>
              <a:t>Top-Level Domain, and </a:t>
            </a:r>
            <a:r>
              <a:rPr lang="en-US" altLang="en-US" dirty="0">
                <a:ea typeface="ＭＳ Ｐゴシック" panose="020B0600070205080204" pitchFamily="34" charset="-128"/>
                <a:cs typeface="Calibri" panose="020F0502020204030204" pitchFamily="34" charset="0"/>
              </a:rPr>
              <a:t>a</a:t>
            </a:r>
            <a:r>
              <a:rPr lang="en-US" altLang="en-US" sz="4400" dirty="0">
                <a:ea typeface="ＭＳ Ｐゴシック" panose="020B0600070205080204" pitchFamily="34" charset="-128"/>
                <a:cs typeface="Calibri" panose="020F0502020204030204" pitchFamily="34" charset="0"/>
              </a:rPr>
              <a:t>uthoritative </a:t>
            </a:r>
            <a:r>
              <a:rPr lang="en-US" altLang="en-US" dirty="0">
                <a:ea typeface="ＭＳ Ｐゴシック" panose="020B0600070205080204" pitchFamily="34" charset="-128"/>
                <a:cs typeface="Calibri" panose="020F0502020204030204" pitchFamily="34" charset="0"/>
              </a:rPr>
              <a:t>s</a:t>
            </a:r>
            <a:r>
              <a:rPr lang="en-US" altLang="en-US" sz="4400" dirty="0">
                <a:ea typeface="ＭＳ Ｐゴシック" panose="020B0600070205080204" pitchFamily="34" charset="-128"/>
                <a:cs typeface="Calibri" panose="020F0502020204030204" pitchFamily="34" charset="0"/>
              </a:rPr>
              <a:t>ervers</a:t>
            </a:r>
            <a:endParaRPr lang="en-US" sz="4400" dirty="0">
              <a:cs typeface="Calibri" panose="020F0502020204030204" pitchFamily="34" charset="0"/>
            </a:endParaRPr>
          </a:p>
        </p:txBody>
      </p:sp>
      <p:sp>
        <p:nvSpPr>
          <p:cNvPr id="7" name="Rectangle 3">
            <a:extLst>
              <a:ext uri="{FF2B5EF4-FFF2-40B4-BE49-F238E27FC236}">
                <a16:creationId xmlns:a16="http://schemas.microsoft.com/office/drawing/2014/main" id="{500E43FE-C520-D344-A4CF-6105B63E22D6}"/>
              </a:ext>
            </a:extLst>
          </p:cNvPr>
          <p:cNvSpPr txBox="1">
            <a:spLocks noChangeArrowheads="1"/>
          </p:cNvSpPr>
          <p:nvPr/>
        </p:nvSpPr>
        <p:spPr>
          <a:xfrm>
            <a:off x="832558" y="1286218"/>
            <a:ext cx="10868375" cy="2032715"/>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4288"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2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Top-Level Domain (TLD) servers:</a:t>
            </a:r>
          </a:p>
          <a:p>
            <a:pPr marL="460375" marR="0" lvl="1" indent="-287338" algn="l" defTabSz="914400" rtl="0" eaLnBrk="1" fontAlgn="auto" latinLnBrk="0" hangingPunct="1">
              <a:lnSpc>
                <a:spcPct val="90000"/>
              </a:lnSpc>
              <a:spcBef>
                <a:spcPts val="400"/>
              </a:spcBef>
              <a:spcAft>
                <a:spcPts val="0"/>
              </a:spcAft>
              <a:buClr>
                <a:srgbClr val="0000A8"/>
              </a:buClr>
              <a:buSzTx/>
              <a:buFont typeface="Wingdings" pitchFamily="2" charset="2"/>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responsible for .com, .org, .net, .edu, .aero, .jobs, .museums, and all top-level country domains, e.g.: .cn, .uk, .fr, .ca, .jp</a:t>
            </a:r>
          </a:p>
          <a:p>
            <a:pPr marL="460375" marR="0" lvl="1" indent="-287338" algn="l" defTabSz="914400" rtl="0" eaLnBrk="1" fontAlgn="auto" latinLnBrk="0" hangingPunct="1">
              <a:lnSpc>
                <a:spcPct val="90000"/>
              </a:lnSpc>
              <a:spcBef>
                <a:spcPts val="400"/>
              </a:spcBef>
              <a:spcAft>
                <a:spcPts val="0"/>
              </a:spcAft>
              <a:buClr>
                <a:srgbClr val="0000A8"/>
              </a:buClr>
              <a:buSzTx/>
              <a:buFont typeface="Wingdings" pitchFamily="2" charset="2"/>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Network Solutions: authoritative registry for .com, .net TLD</a:t>
            </a:r>
          </a:p>
          <a:p>
            <a:pPr marL="460375" marR="0" lvl="1" indent="-287338" algn="l" defTabSz="914400" rtl="0" eaLnBrk="1" fontAlgn="auto" latinLnBrk="0" hangingPunct="1">
              <a:lnSpc>
                <a:spcPct val="90000"/>
              </a:lnSpc>
              <a:spcBef>
                <a:spcPts val="400"/>
              </a:spcBef>
              <a:spcAft>
                <a:spcPts val="0"/>
              </a:spcAft>
              <a:buClr>
                <a:srgbClr val="0000A8"/>
              </a:buClr>
              <a:buSzTx/>
              <a:buFont typeface="Wingdings" pitchFamily="2" charset="2"/>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Educause: .edu TLD</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5" name="Rectangle 3">
            <a:extLst>
              <a:ext uri="{FF2B5EF4-FFF2-40B4-BE49-F238E27FC236}">
                <a16:creationId xmlns:a16="http://schemas.microsoft.com/office/drawing/2014/main" id="{ED24547E-6033-E341-B415-9EEF0C28B3B1}"/>
              </a:ext>
            </a:extLst>
          </p:cNvPr>
          <p:cNvSpPr txBox="1">
            <a:spLocks noChangeArrowheads="1"/>
          </p:cNvSpPr>
          <p:nvPr/>
        </p:nvSpPr>
        <p:spPr>
          <a:xfrm>
            <a:off x="714024" y="4503552"/>
            <a:ext cx="10868375" cy="1829515"/>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2200"/>
              </a:spcBef>
              <a:spcAft>
                <a:spcPts val="0"/>
              </a:spcAft>
              <a:buClr>
                <a:srgbClr val="0000A3"/>
              </a:buClr>
              <a:buSzTx/>
              <a:buFont typeface="Wingdings" pitchFamily="2" charset="2"/>
              <a:buNone/>
              <a:tabLst/>
              <a:defRPr/>
            </a:pPr>
            <a:r>
              <a:rPr kumimoji="0" lang="en-US" altLang="en-US" sz="32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authoritative DNS servers: </a:t>
            </a:r>
          </a:p>
          <a:p>
            <a:pPr marL="460375" marR="0" lvl="1" indent="-287338" algn="l" defTabSz="914400" rtl="0" eaLnBrk="1" fontAlgn="auto" latinLnBrk="0" hangingPunct="1">
              <a:lnSpc>
                <a:spcPct val="90000"/>
              </a:lnSpc>
              <a:spcBef>
                <a:spcPts val="500"/>
              </a:spcBef>
              <a:spcAft>
                <a:spcPts val="0"/>
              </a:spcAft>
              <a:buClr>
                <a:srgbClr val="0000A8"/>
              </a:buClr>
              <a:buSzTx/>
              <a:buFont typeface="Wingdings" pitchFamily="2" charset="2"/>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rPr>
              <a:t>organization’</a:t>
            </a:r>
            <a:r>
              <a:rPr kumimoji="0" lang="en-US" altLang="ja-JP"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rPr>
              <a:t>s own DNS server(s), providing authoritative hostname to IP mappings for organization’s named hosts </a:t>
            </a:r>
          </a:p>
          <a:p>
            <a:pPr marL="460375" marR="0" lvl="1" indent="-287338" algn="l" defTabSz="914400" rtl="0" eaLnBrk="1" fontAlgn="auto" latinLnBrk="0" hangingPunct="1">
              <a:lnSpc>
                <a:spcPct val="90000"/>
              </a:lnSpc>
              <a:spcBef>
                <a:spcPts val="500"/>
              </a:spcBef>
              <a:spcAft>
                <a:spcPts val="0"/>
              </a:spcAft>
              <a:buClr>
                <a:srgbClr val="0000A8"/>
              </a:buClr>
              <a:buSzTx/>
              <a:buFont typeface="Wingdings" pitchFamily="2" charset="2"/>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rPr>
              <a:t>can be maintained by organization or service provider</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pic>
        <p:nvPicPr>
          <p:cNvPr id="2" name="Picture 1">
            <a:extLst>
              <a:ext uri="{FF2B5EF4-FFF2-40B4-BE49-F238E27FC236}">
                <a16:creationId xmlns:a16="http://schemas.microsoft.com/office/drawing/2014/main" id="{0326F0AB-9C7D-C946-94B2-B58E3B0956D7}"/>
              </a:ext>
            </a:extLst>
          </p:cNvPr>
          <p:cNvPicPr>
            <a:picLocks noChangeAspect="1"/>
          </p:cNvPicPr>
          <p:nvPr/>
        </p:nvPicPr>
        <p:blipFill>
          <a:blip r:embed="rId3"/>
          <a:stretch>
            <a:fillRect/>
          </a:stretch>
        </p:blipFill>
        <p:spPr>
          <a:xfrm>
            <a:off x="6265332" y="3122476"/>
            <a:ext cx="5317067" cy="1606470"/>
          </a:xfrm>
          <a:prstGeom prst="rect">
            <a:avLst/>
          </a:prstGeom>
        </p:spPr>
      </p:pic>
      <p:grpSp>
        <p:nvGrpSpPr>
          <p:cNvPr id="12" name="Group 11">
            <a:extLst>
              <a:ext uri="{FF2B5EF4-FFF2-40B4-BE49-F238E27FC236}">
                <a16:creationId xmlns:a16="http://schemas.microsoft.com/office/drawing/2014/main" id="{16353F64-060B-1F4E-AD0A-5FBB20E02BE4}"/>
              </a:ext>
            </a:extLst>
          </p:cNvPr>
          <p:cNvGrpSpPr/>
          <p:nvPr/>
        </p:nvGrpSpPr>
        <p:grpSpPr>
          <a:xfrm>
            <a:off x="4419600" y="1744133"/>
            <a:ext cx="6959600" cy="2235200"/>
            <a:chOff x="4419600" y="1744133"/>
            <a:chExt cx="6959600" cy="2235200"/>
          </a:xfrm>
        </p:grpSpPr>
        <p:sp>
          <p:nvSpPr>
            <p:cNvPr id="4" name="Rectangle 3">
              <a:extLst>
                <a:ext uri="{FF2B5EF4-FFF2-40B4-BE49-F238E27FC236}">
                  <a16:creationId xmlns:a16="http://schemas.microsoft.com/office/drawing/2014/main" id="{6C93592B-610F-B041-9201-B6C557DB96B0}"/>
                </a:ext>
              </a:extLst>
            </p:cNvPr>
            <p:cNvSpPr/>
            <p:nvPr/>
          </p:nvSpPr>
          <p:spPr>
            <a:xfrm>
              <a:off x="6366933" y="3742267"/>
              <a:ext cx="5012267" cy="237066"/>
            </a:xfrm>
            <a:prstGeom prst="rect">
              <a:avLst/>
            </a:prstGeom>
            <a:solidFill>
              <a:srgbClr val="FBBFC7">
                <a:alpha val="41176"/>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cxnSp>
          <p:nvCxnSpPr>
            <p:cNvPr id="10" name="Straight Connector 9">
              <a:extLst>
                <a:ext uri="{FF2B5EF4-FFF2-40B4-BE49-F238E27FC236}">
                  <a16:creationId xmlns:a16="http://schemas.microsoft.com/office/drawing/2014/main" id="{0259AE09-DC39-F54E-8B9C-A94C202C2543}"/>
                </a:ext>
              </a:extLst>
            </p:cNvPr>
            <p:cNvCxnSpPr/>
            <p:nvPr/>
          </p:nvCxnSpPr>
          <p:spPr>
            <a:xfrm>
              <a:off x="4419600" y="1744133"/>
              <a:ext cx="1998133" cy="1998133"/>
            </a:xfrm>
            <a:prstGeom prst="line">
              <a:avLst/>
            </a:prstGeom>
            <a:ln w="9525">
              <a:solidFill>
                <a:srgbClr val="C00000"/>
              </a:solidFill>
            </a:ln>
          </p:spPr>
          <p:style>
            <a:lnRef idx="1">
              <a:schemeClr val="accent1"/>
            </a:lnRef>
            <a:fillRef idx="0">
              <a:schemeClr val="accent1"/>
            </a:fillRef>
            <a:effectRef idx="0">
              <a:schemeClr val="accent1"/>
            </a:effectRef>
            <a:fontRef idx="minor">
              <a:schemeClr val="tx1"/>
            </a:fontRef>
          </p:style>
        </p:cxnSp>
      </p:grpSp>
      <p:grpSp>
        <p:nvGrpSpPr>
          <p:cNvPr id="15" name="Group 14">
            <a:extLst>
              <a:ext uri="{FF2B5EF4-FFF2-40B4-BE49-F238E27FC236}">
                <a16:creationId xmlns:a16="http://schemas.microsoft.com/office/drawing/2014/main" id="{E01D7C10-72B2-BE47-9B8C-600F740CAFCE}"/>
              </a:ext>
            </a:extLst>
          </p:cNvPr>
          <p:cNvGrpSpPr/>
          <p:nvPr/>
        </p:nvGrpSpPr>
        <p:grpSpPr>
          <a:xfrm>
            <a:off x="5249333" y="4233333"/>
            <a:ext cx="6265334" cy="575734"/>
            <a:chOff x="5249333" y="4233333"/>
            <a:chExt cx="6265334" cy="575734"/>
          </a:xfrm>
        </p:grpSpPr>
        <p:sp>
          <p:nvSpPr>
            <p:cNvPr id="8" name="Rectangle 7">
              <a:extLst>
                <a:ext uri="{FF2B5EF4-FFF2-40B4-BE49-F238E27FC236}">
                  <a16:creationId xmlns:a16="http://schemas.microsoft.com/office/drawing/2014/main" id="{5B251AA5-C4FF-7E4A-BCEA-7D8B252E12F3}"/>
                </a:ext>
              </a:extLst>
            </p:cNvPr>
            <p:cNvSpPr/>
            <p:nvPr/>
          </p:nvSpPr>
          <p:spPr>
            <a:xfrm>
              <a:off x="6248400" y="4233333"/>
              <a:ext cx="5266267" cy="372534"/>
            </a:xfrm>
            <a:prstGeom prst="rect">
              <a:avLst/>
            </a:prstGeom>
            <a:solidFill>
              <a:srgbClr val="FBBFC7">
                <a:alpha val="41176"/>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cxnSp>
          <p:nvCxnSpPr>
            <p:cNvPr id="11" name="Straight Connector 10">
              <a:extLst>
                <a:ext uri="{FF2B5EF4-FFF2-40B4-BE49-F238E27FC236}">
                  <a16:creationId xmlns:a16="http://schemas.microsoft.com/office/drawing/2014/main" id="{491835C5-DBDE-9A48-8554-EF6EB2FAD701}"/>
                </a:ext>
              </a:extLst>
            </p:cNvPr>
            <p:cNvCxnSpPr>
              <a:cxnSpLocks/>
            </p:cNvCxnSpPr>
            <p:nvPr/>
          </p:nvCxnSpPr>
          <p:spPr>
            <a:xfrm flipV="1">
              <a:off x="5249333" y="4267199"/>
              <a:ext cx="999068" cy="541868"/>
            </a:xfrm>
            <a:prstGeom prst="line">
              <a:avLst/>
            </a:prstGeom>
            <a:ln w="0">
              <a:solidFill>
                <a:srgbClr val="C00000"/>
              </a:solidFill>
            </a:ln>
          </p:spPr>
          <p:style>
            <a:lnRef idx="1">
              <a:schemeClr val="accent1"/>
            </a:lnRef>
            <a:fillRef idx="0">
              <a:schemeClr val="accent1"/>
            </a:fillRef>
            <a:effectRef idx="0">
              <a:schemeClr val="accent1"/>
            </a:effectRef>
            <a:fontRef idx="minor">
              <a:schemeClr val="tx1"/>
            </a:fontRef>
          </p:style>
        </p:cxnSp>
      </p:grpSp>
      <p:sp>
        <p:nvSpPr>
          <p:cNvPr id="13" name="Slide Number Placeholder 2">
            <a:extLst>
              <a:ext uri="{FF2B5EF4-FFF2-40B4-BE49-F238E27FC236}">
                <a16:creationId xmlns:a16="http://schemas.microsoft.com/office/drawing/2014/main" id="{363187FC-BBBC-984E-BB71-64F11F5AB9A7}"/>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Application Layer: 2-</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70</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84917475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xit" presetSubtype="0" fill="hold" nodeType="clickEffect">
                                  <p:stCondLst>
                                    <p:cond delay="0"/>
                                  </p:stCondLst>
                                  <p:childTnLst>
                                    <p:animEffect transition="out" filter="dissolve">
                                      <p:cBhvr>
                                        <p:cTn id="6" dur="500"/>
                                        <p:tgtEl>
                                          <p:spTgt spid="12"/>
                                        </p:tgtEl>
                                      </p:cBhvr>
                                    </p:animEffect>
                                    <p:set>
                                      <p:cBhvr>
                                        <p:cTn id="7" dur="1" fill="hold">
                                          <p:stCondLst>
                                            <p:cond delay="499"/>
                                          </p:stCondLst>
                                        </p:cTn>
                                        <p:tgtEl>
                                          <p:spTgt spid="12"/>
                                        </p:tgtEl>
                                        <p:attrNameLst>
                                          <p:attrName>style.visibility</p:attrName>
                                        </p:attrNameLst>
                                      </p:cBhvr>
                                      <p:to>
                                        <p:strVal val="hidden"/>
                                      </p:to>
                                    </p:set>
                                  </p:childTnLst>
                                </p:cTn>
                              </p:par>
                              <p:par>
                                <p:cTn id="8" presetID="9" presetClass="entr" presetSubtype="0" fill="hold" nodeType="withEffect">
                                  <p:stCondLst>
                                    <p:cond delay="0"/>
                                  </p:stCondLst>
                                  <p:childTnLst>
                                    <p:set>
                                      <p:cBhvr>
                                        <p:cTn id="9" dur="1" fill="hold">
                                          <p:stCondLst>
                                            <p:cond delay="0"/>
                                          </p:stCondLst>
                                        </p:cTn>
                                        <p:tgtEl>
                                          <p:spTgt spid="5">
                                            <p:txEl>
                                              <p:pRg st="0" end="0"/>
                                            </p:txEl>
                                          </p:spTgt>
                                        </p:tgtEl>
                                        <p:attrNameLst>
                                          <p:attrName>style.visibility</p:attrName>
                                        </p:attrNameLst>
                                      </p:cBhvr>
                                      <p:to>
                                        <p:strVal val="visible"/>
                                      </p:to>
                                    </p:set>
                                    <p:animEffect transition="in" filter="dissolve">
                                      <p:cBhvr>
                                        <p:cTn id="10" dur="500"/>
                                        <p:tgtEl>
                                          <p:spTgt spid="5">
                                            <p:txEl>
                                              <p:pRg st="0" end="0"/>
                                            </p:txEl>
                                          </p:spTgt>
                                        </p:tgtEl>
                                      </p:cBhvr>
                                    </p:animEffect>
                                  </p:childTnLst>
                                </p:cTn>
                              </p:par>
                              <p:par>
                                <p:cTn id="11" presetID="9" presetClass="entr" presetSubtype="0" fill="hold" nodeType="withEffect">
                                  <p:stCondLst>
                                    <p:cond delay="0"/>
                                  </p:stCondLst>
                                  <p:childTnLst>
                                    <p:set>
                                      <p:cBhvr>
                                        <p:cTn id="12" dur="1" fill="hold">
                                          <p:stCondLst>
                                            <p:cond delay="0"/>
                                          </p:stCondLst>
                                        </p:cTn>
                                        <p:tgtEl>
                                          <p:spTgt spid="5">
                                            <p:txEl>
                                              <p:pRg st="1" end="1"/>
                                            </p:txEl>
                                          </p:spTgt>
                                        </p:tgtEl>
                                        <p:attrNameLst>
                                          <p:attrName>style.visibility</p:attrName>
                                        </p:attrNameLst>
                                      </p:cBhvr>
                                      <p:to>
                                        <p:strVal val="visible"/>
                                      </p:to>
                                    </p:set>
                                    <p:animEffect transition="in" filter="dissolve">
                                      <p:cBhvr>
                                        <p:cTn id="13" dur="500"/>
                                        <p:tgtEl>
                                          <p:spTgt spid="5">
                                            <p:txEl>
                                              <p:pRg st="1" end="1"/>
                                            </p:txEl>
                                          </p:spTgt>
                                        </p:tgtEl>
                                      </p:cBhvr>
                                    </p:animEffect>
                                  </p:childTnLst>
                                </p:cTn>
                              </p:par>
                              <p:par>
                                <p:cTn id="14" presetID="9" presetClass="entr" presetSubtype="0" fill="hold" nodeType="withEffect">
                                  <p:stCondLst>
                                    <p:cond delay="0"/>
                                  </p:stCondLst>
                                  <p:childTnLst>
                                    <p:set>
                                      <p:cBhvr>
                                        <p:cTn id="15" dur="1" fill="hold">
                                          <p:stCondLst>
                                            <p:cond delay="0"/>
                                          </p:stCondLst>
                                        </p:cTn>
                                        <p:tgtEl>
                                          <p:spTgt spid="5">
                                            <p:txEl>
                                              <p:pRg st="2" end="2"/>
                                            </p:txEl>
                                          </p:spTgt>
                                        </p:tgtEl>
                                        <p:attrNameLst>
                                          <p:attrName>style.visibility</p:attrName>
                                        </p:attrNameLst>
                                      </p:cBhvr>
                                      <p:to>
                                        <p:strVal val="visible"/>
                                      </p:to>
                                    </p:set>
                                    <p:animEffect transition="in" filter="dissolve">
                                      <p:cBhvr>
                                        <p:cTn id="16" dur="500"/>
                                        <p:tgtEl>
                                          <p:spTgt spid="5">
                                            <p:txEl>
                                              <p:pRg st="2" end="2"/>
                                            </p:txEl>
                                          </p:spTgt>
                                        </p:tgtEl>
                                      </p:cBhvr>
                                    </p:animEffect>
                                  </p:childTnLst>
                                </p:cTn>
                              </p:par>
                              <p:par>
                                <p:cTn id="17" presetID="9" presetClass="entr" presetSubtype="0" fill="hold" nodeType="withEffect">
                                  <p:stCondLst>
                                    <p:cond delay="0"/>
                                  </p:stCondLst>
                                  <p:childTnLst>
                                    <p:set>
                                      <p:cBhvr>
                                        <p:cTn id="18" dur="1" fill="hold">
                                          <p:stCondLst>
                                            <p:cond delay="0"/>
                                          </p:stCondLst>
                                        </p:cTn>
                                        <p:tgtEl>
                                          <p:spTgt spid="15"/>
                                        </p:tgtEl>
                                        <p:attrNameLst>
                                          <p:attrName>style.visibility</p:attrName>
                                        </p:attrNameLst>
                                      </p:cBhvr>
                                      <p:to>
                                        <p:strVal val="visible"/>
                                      </p:to>
                                    </p:set>
                                    <p:animEffect transition="in" filter="dissolve">
                                      <p:cBhvr>
                                        <p:cTn id="19"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289325"/>
            <a:ext cx="10515600" cy="894622"/>
          </a:xfrm>
        </p:spPr>
        <p:txBody>
          <a:bodyPr>
            <a:normAutofit/>
          </a:bodyPr>
          <a:lstStyle/>
          <a:p>
            <a:r>
              <a:rPr lang="en-US" altLang="en-US" sz="4400" dirty="0">
                <a:ea typeface="ＭＳ Ｐゴシック" panose="020B0600070205080204" pitchFamily="34" charset="-128"/>
                <a:cs typeface="Calibri" panose="020F0502020204030204" pitchFamily="34" charset="0"/>
              </a:rPr>
              <a:t>Local DNS name </a:t>
            </a:r>
            <a:r>
              <a:rPr lang="en-US" altLang="en-US" dirty="0">
                <a:ea typeface="ＭＳ Ｐゴシック" panose="020B0600070205080204" pitchFamily="34" charset="-128"/>
                <a:cs typeface="Calibri" panose="020F0502020204030204" pitchFamily="34" charset="0"/>
              </a:rPr>
              <a:t>s</a:t>
            </a:r>
            <a:r>
              <a:rPr lang="en-US" altLang="en-US" sz="4400" dirty="0">
                <a:ea typeface="ＭＳ Ｐゴシック" panose="020B0600070205080204" pitchFamily="34" charset="-128"/>
                <a:cs typeface="Calibri" panose="020F0502020204030204" pitchFamily="34" charset="0"/>
              </a:rPr>
              <a:t>ervers</a:t>
            </a:r>
            <a:endParaRPr lang="en-US" sz="4400" dirty="0">
              <a:cs typeface="Calibri" panose="020F0502020204030204" pitchFamily="34" charset="0"/>
            </a:endParaRPr>
          </a:p>
        </p:txBody>
      </p:sp>
      <p:sp>
        <p:nvSpPr>
          <p:cNvPr id="5" name="Rectangle 3">
            <a:extLst>
              <a:ext uri="{FF2B5EF4-FFF2-40B4-BE49-F238E27FC236}">
                <a16:creationId xmlns:a16="http://schemas.microsoft.com/office/drawing/2014/main" id="{2BB20960-3674-7943-92CD-05431EA8487B}"/>
              </a:ext>
            </a:extLst>
          </p:cNvPr>
          <p:cNvSpPr txBox="1">
            <a:spLocks noChangeArrowheads="1"/>
          </p:cNvSpPr>
          <p:nvPr/>
        </p:nvSpPr>
        <p:spPr>
          <a:xfrm>
            <a:off x="798691" y="1489418"/>
            <a:ext cx="10983578" cy="4648200"/>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9368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when host makes DNS query, it is sent to its </a:t>
            </a:r>
            <a:r>
              <a:rPr kumimoji="0" lang="en-US" altLang="en-US" sz="32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local</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DNS server</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Local DNS server returns reply, answering:</a:t>
            </a:r>
          </a:p>
          <a:p>
            <a:pPr marL="1143000" marR="0" lvl="2"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from its local cache of recent name-to-address translation pairs (possibly out of date!)</a:t>
            </a:r>
          </a:p>
          <a:p>
            <a:pPr marL="1143000" marR="0" lvl="2"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forwarding request into DNS hierarchy for resolution</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each ISP has local DNS name server; to find yours: </a:t>
            </a:r>
          </a:p>
          <a:p>
            <a:pPr marL="1143000" marR="0" lvl="2"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MacOS: </a:t>
            </a:r>
            <a:r>
              <a:rPr kumimoji="0" lang="en-US" sz="2400" b="0" i="0" u="none" strike="noStrike" kern="1200" cap="none" spc="0" normalizeH="0" baseline="0" noProof="0" dirty="0">
                <a:ln>
                  <a:noFill/>
                </a:ln>
                <a:solidFill>
                  <a:prstClr val="black"/>
                </a:solidFill>
                <a:effectLst/>
                <a:uLnTx/>
                <a:uFillTx/>
                <a:latin typeface="Courier" pitchFamily="2" charset="0"/>
                <a:ea typeface="+mn-ea"/>
                <a:cs typeface="+mn-cs"/>
              </a:rPr>
              <a:t>% scutil --dns</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Windows: </a:t>
            </a:r>
            <a:r>
              <a:rPr kumimoji="0" lang="en-US" sz="2400" b="0" i="0" u="none" strike="noStrike" kern="1200" cap="none" spc="0" normalizeH="0" baseline="0" noProof="0" dirty="0">
                <a:ln>
                  <a:noFill/>
                </a:ln>
                <a:solidFill>
                  <a:prstClr val="black"/>
                </a:solidFill>
                <a:effectLst/>
                <a:uLnTx/>
                <a:uFillTx/>
                <a:latin typeface="Courier" pitchFamily="2" charset="0"/>
                <a:ea typeface="+mn-ea"/>
                <a:cs typeface="+mn-cs"/>
              </a:rPr>
              <a:t>&gt;ipconfig /all</a:t>
            </a:r>
          </a:p>
          <a:p>
            <a:pPr marL="352425" marR="0" lvl="0" indent="-29368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local DNS server doesn’t strictly belong to hierarchy</a:t>
            </a:r>
          </a:p>
        </p:txBody>
      </p:sp>
      <p:sp>
        <p:nvSpPr>
          <p:cNvPr id="4" name="Slide Number Placeholder 2">
            <a:extLst>
              <a:ext uri="{FF2B5EF4-FFF2-40B4-BE49-F238E27FC236}">
                <a16:creationId xmlns:a16="http://schemas.microsoft.com/office/drawing/2014/main" id="{D9D88440-FC58-A548-AA80-854235DE0843}"/>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Application Layer: 2-</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71</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76667536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5">
                                            <p:txEl>
                                              <p:pRg st="1" end="1"/>
                                            </p:txEl>
                                          </p:spTgt>
                                        </p:tgtEl>
                                        <p:attrNameLst>
                                          <p:attrName>style.visibility</p:attrName>
                                        </p:attrNameLst>
                                      </p:cBhvr>
                                      <p:to>
                                        <p:strVal val="visible"/>
                                      </p:to>
                                    </p:set>
                                    <p:animEffect transition="in" filter="dissolve">
                                      <p:cBhvr>
                                        <p:cTn id="7" dur="500"/>
                                        <p:tgtEl>
                                          <p:spTgt spid="5">
                                            <p:txEl>
                                              <p:pRg st="1" end="1"/>
                                            </p:txEl>
                                          </p:spTgt>
                                        </p:tgtEl>
                                      </p:cBhvr>
                                    </p:animEffect>
                                  </p:childTnLst>
                                </p:cTn>
                              </p:par>
                              <p:par>
                                <p:cTn id="8" presetID="9" presetClass="entr" presetSubtype="0" fill="hold" nodeType="withEffect">
                                  <p:stCondLst>
                                    <p:cond delay="0"/>
                                  </p:stCondLst>
                                  <p:childTnLst>
                                    <p:set>
                                      <p:cBhvr>
                                        <p:cTn id="9" dur="1" fill="hold">
                                          <p:stCondLst>
                                            <p:cond delay="0"/>
                                          </p:stCondLst>
                                        </p:cTn>
                                        <p:tgtEl>
                                          <p:spTgt spid="5">
                                            <p:txEl>
                                              <p:pRg st="2" end="2"/>
                                            </p:txEl>
                                          </p:spTgt>
                                        </p:tgtEl>
                                        <p:attrNameLst>
                                          <p:attrName>style.visibility</p:attrName>
                                        </p:attrNameLst>
                                      </p:cBhvr>
                                      <p:to>
                                        <p:strVal val="visible"/>
                                      </p:to>
                                    </p:set>
                                    <p:animEffect transition="in" filter="dissolve">
                                      <p:cBhvr>
                                        <p:cTn id="10" dur="500"/>
                                        <p:tgtEl>
                                          <p:spTgt spid="5">
                                            <p:txEl>
                                              <p:pRg st="2" end="2"/>
                                            </p:txEl>
                                          </p:spTgt>
                                        </p:tgtEl>
                                      </p:cBhvr>
                                    </p:animEffect>
                                  </p:childTnLst>
                                </p:cTn>
                              </p:par>
                              <p:par>
                                <p:cTn id="11" presetID="9" presetClass="entr" presetSubtype="0" fill="hold" nodeType="withEffect">
                                  <p:stCondLst>
                                    <p:cond delay="0"/>
                                  </p:stCondLst>
                                  <p:childTnLst>
                                    <p:set>
                                      <p:cBhvr>
                                        <p:cTn id="12" dur="1" fill="hold">
                                          <p:stCondLst>
                                            <p:cond delay="0"/>
                                          </p:stCondLst>
                                        </p:cTn>
                                        <p:tgtEl>
                                          <p:spTgt spid="5">
                                            <p:txEl>
                                              <p:pRg st="3" end="3"/>
                                            </p:txEl>
                                          </p:spTgt>
                                        </p:tgtEl>
                                        <p:attrNameLst>
                                          <p:attrName>style.visibility</p:attrName>
                                        </p:attrNameLst>
                                      </p:cBhvr>
                                      <p:to>
                                        <p:strVal val="visible"/>
                                      </p:to>
                                    </p:set>
                                    <p:animEffect transition="in" filter="dissolve">
                                      <p:cBhvr>
                                        <p:cTn id="13" dur="500"/>
                                        <p:tgtEl>
                                          <p:spTgt spid="5">
                                            <p:txEl>
                                              <p:pRg st="3" end="3"/>
                                            </p:txEl>
                                          </p:spTgt>
                                        </p:tgtEl>
                                      </p:cBhvr>
                                    </p:animEffect>
                                  </p:childTnLst>
                                </p:cTn>
                              </p:par>
                            </p:childTnLst>
                          </p:cTn>
                        </p:par>
                      </p:childTnLst>
                    </p:cTn>
                  </p:par>
                  <p:par>
                    <p:cTn id="14" fill="hold">
                      <p:stCondLst>
                        <p:cond delay="indefinite"/>
                      </p:stCondLst>
                      <p:childTnLst>
                        <p:par>
                          <p:cTn id="15" fill="hold">
                            <p:stCondLst>
                              <p:cond delay="0"/>
                            </p:stCondLst>
                            <p:childTnLst>
                              <p:par>
                                <p:cTn id="16" presetID="9" presetClass="entr" presetSubtype="0" fill="hold" nodeType="clickEffect">
                                  <p:stCondLst>
                                    <p:cond delay="0"/>
                                  </p:stCondLst>
                                  <p:childTnLst>
                                    <p:set>
                                      <p:cBhvr>
                                        <p:cTn id="17" dur="1" fill="hold">
                                          <p:stCondLst>
                                            <p:cond delay="0"/>
                                          </p:stCondLst>
                                        </p:cTn>
                                        <p:tgtEl>
                                          <p:spTgt spid="5">
                                            <p:txEl>
                                              <p:pRg st="4" end="4"/>
                                            </p:txEl>
                                          </p:spTgt>
                                        </p:tgtEl>
                                        <p:attrNameLst>
                                          <p:attrName>style.visibility</p:attrName>
                                        </p:attrNameLst>
                                      </p:cBhvr>
                                      <p:to>
                                        <p:strVal val="visible"/>
                                      </p:to>
                                    </p:set>
                                    <p:animEffect transition="in" filter="dissolve">
                                      <p:cBhvr>
                                        <p:cTn id="18" dur="500"/>
                                        <p:tgtEl>
                                          <p:spTgt spid="5">
                                            <p:txEl>
                                              <p:pRg st="4" end="4"/>
                                            </p:txEl>
                                          </p:spTgt>
                                        </p:tgtEl>
                                      </p:cBhvr>
                                    </p:animEffect>
                                  </p:childTnLst>
                                </p:cTn>
                              </p:par>
                              <p:par>
                                <p:cTn id="19" presetID="9" presetClass="entr" presetSubtype="0" fill="hold" nodeType="withEffect">
                                  <p:stCondLst>
                                    <p:cond delay="0"/>
                                  </p:stCondLst>
                                  <p:childTnLst>
                                    <p:set>
                                      <p:cBhvr>
                                        <p:cTn id="20" dur="1" fill="hold">
                                          <p:stCondLst>
                                            <p:cond delay="0"/>
                                          </p:stCondLst>
                                        </p:cTn>
                                        <p:tgtEl>
                                          <p:spTgt spid="5">
                                            <p:txEl>
                                              <p:pRg st="5" end="5"/>
                                            </p:txEl>
                                          </p:spTgt>
                                        </p:tgtEl>
                                        <p:attrNameLst>
                                          <p:attrName>style.visibility</p:attrName>
                                        </p:attrNameLst>
                                      </p:cBhvr>
                                      <p:to>
                                        <p:strVal val="visible"/>
                                      </p:to>
                                    </p:set>
                                    <p:animEffect transition="in" filter="dissolve">
                                      <p:cBhvr>
                                        <p:cTn id="21" dur="500"/>
                                        <p:tgtEl>
                                          <p:spTgt spid="5">
                                            <p:txEl>
                                              <p:pRg st="5" end="5"/>
                                            </p:txEl>
                                          </p:spTgt>
                                        </p:tgtEl>
                                      </p:cBhvr>
                                    </p:animEffect>
                                  </p:childTnLst>
                                </p:cTn>
                              </p:par>
                              <p:par>
                                <p:cTn id="22" presetID="9" presetClass="entr" presetSubtype="0" fill="hold" nodeType="withEffect">
                                  <p:stCondLst>
                                    <p:cond delay="0"/>
                                  </p:stCondLst>
                                  <p:childTnLst>
                                    <p:set>
                                      <p:cBhvr>
                                        <p:cTn id="23" dur="1" fill="hold">
                                          <p:stCondLst>
                                            <p:cond delay="0"/>
                                          </p:stCondLst>
                                        </p:cTn>
                                        <p:tgtEl>
                                          <p:spTgt spid="5">
                                            <p:txEl>
                                              <p:pRg st="6" end="6"/>
                                            </p:txEl>
                                          </p:spTgt>
                                        </p:tgtEl>
                                        <p:attrNameLst>
                                          <p:attrName>style.visibility</p:attrName>
                                        </p:attrNameLst>
                                      </p:cBhvr>
                                      <p:to>
                                        <p:strVal val="visible"/>
                                      </p:to>
                                    </p:set>
                                    <p:animEffect transition="in" filter="dissolve">
                                      <p:cBhvr>
                                        <p:cTn id="24" dur="500"/>
                                        <p:tgtEl>
                                          <p:spTgt spid="5">
                                            <p:txEl>
                                              <p:pRg st="6" end="6"/>
                                            </p:txEl>
                                          </p:spTgt>
                                        </p:tgtEl>
                                      </p:cBhvr>
                                    </p:animEffect>
                                  </p:childTnLst>
                                </p:cTn>
                              </p:par>
                            </p:childTnLst>
                          </p:cTn>
                        </p:par>
                      </p:childTnLst>
                    </p:cTn>
                  </p:par>
                  <p:par>
                    <p:cTn id="25" fill="hold">
                      <p:stCondLst>
                        <p:cond delay="indefinite"/>
                      </p:stCondLst>
                      <p:childTnLst>
                        <p:par>
                          <p:cTn id="26" fill="hold">
                            <p:stCondLst>
                              <p:cond delay="0"/>
                            </p:stCondLst>
                            <p:childTnLst>
                              <p:par>
                                <p:cTn id="27" presetID="9" presetClass="entr" presetSubtype="0" fill="hold" nodeType="clickEffect">
                                  <p:stCondLst>
                                    <p:cond delay="0"/>
                                  </p:stCondLst>
                                  <p:childTnLst>
                                    <p:set>
                                      <p:cBhvr>
                                        <p:cTn id="28" dur="1" fill="hold">
                                          <p:stCondLst>
                                            <p:cond delay="0"/>
                                          </p:stCondLst>
                                        </p:cTn>
                                        <p:tgtEl>
                                          <p:spTgt spid="5">
                                            <p:txEl>
                                              <p:pRg st="7" end="7"/>
                                            </p:txEl>
                                          </p:spTgt>
                                        </p:tgtEl>
                                        <p:attrNameLst>
                                          <p:attrName>style.visibility</p:attrName>
                                        </p:attrNameLst>
                                      </p:cBhvr>
                                      <p:to>
                                        <p:strVal val="visible"/>
                                      </p:to>
                                    </p:set>
                                    <p:animEffect transition="in" filter="dissolve">
                                      <p:cBhvr>
                                        <p:cTn id="29" dur="500"/>
                                        <p:tgtEl>
                                          <p:spTgt spid="5">
                                            <p:txEl>
                                              <p:pRg st="7" end="7"/>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289325"/>
            <a:ext cx="10515600" cy="894622"/>
          </a:xfrm>
        </p:spPr>
        <p:txBody>
          <a:bodyPr>
            <a:normAutofit/>
          </a:bodyPr>
          <a:lstStyle/>
          <a:p>
            <a:r>
              <a:rPr lang="en-US" altLang="en-US" sz="4400" dirty="0">
                <a:ea typeface="ＭＳ Ｐゴシック" panose="020B0600070205080204" pitchFamily="34" charset="-128"/>
                <a:cs typeface="Calibri" panose="020F0502020204030204" pitchFamily="34" charset="0"/>
              </a:rPr>
              <a:t>DNS name resolution: iterated query</a:t>
            </a:r>
            <a:endParaRPr lang="en-US" sz="4400" dirty="0">
              <a:cs typeface="Calibri" panose="020F0502020204030204" pitchFamily="34" charset="0"/>
            </a:endParaRPr>
          </a:p>
        </p:txBody>
      </p:sp>
      <p:sp>
        <p:nvSpPr>
          <p:cNvPr id="5" name="Rectangle 67">
            <a:extLst>
              <a:ext uri="{FF2B5EF4-FFF2-40B4-BE49-F238E27FC236}">
                <a16:creationId xmlns:a16="http://schemas.microsoft.com/office/drawing/2014/main" id="{B2D75AD3-AD5C-7747-A9C2-6EF45A12CB21}"/>
              </a:ext>
            </a:extLst>
          </p:cNvPr>
          <p:cNvSpPr txBox="1">
            <a:spLocks noChangeArrowheads="1"/>
          </p:cNvSpPr>
          <p:nvPr/>
        </p:nvSpPr>
        <p:spPr>
          <a:xfrm>
            <a:off x="684201" y="1617338"/>
            <a:ext cx="5664200" cy="1061130"/>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30175"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2800" b="0" i="0" u="none" strike="noStrike" kern="1200" cap="none" spc="0" normalizeH="0" baseline="0" noProof="0" dirty="0">
                <a:ln>
                  <a:noFill/>
                </a:ln>
                <a:solidFill>
                  <a:srgbClr val="0000A3"/>
                </a:solidFill>
                <a:effectLst/>
                <a:uLnTx/>
                <a:uFillTx/>
                <a:latin typeface="Calibri" panose="020F0502020204030204"/>
                <a:ea typeface="ＭＳ Ｐゴシック" panose="020B0600070205080204" pitchFamily="34" charset="-128"/>
                <a:cs typeface="+mn-cs"/>
              </a:rPr>
              <a:t>Example: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host at </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engineering.nyu.edu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wants IP address for </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gaia.cs.umass.edu</a:t>
            </a: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6" name="Rectangle 69">
            <a:extLst>
              <a:ext uri="{FF2B5EF4-FFF2-40B4-BE49-F238E27FC236}">
                <a16:creationId xmlns:a16="http://schemas.microsoft.com/office/drawing/2014/main" id="{EB73751A-16ED-6643-8E9C-1B1DDF5D83E6}"/>
              </a:ext>
            </a:extLst>
          </p:cNvPr>
          <p:cNvSpPr>
            <a:spLocks noChangeArrowheads="1"/>
          </p:cNvSpPr>
          <p:nvPr/>
        </p:nvSpPr>
        <p:spPr bwMode="auto">
          <a:xfrm>
            <a:off x="858433" y="2824122"/>
            <a:ext cx="4093780" cy="26177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32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Iterated query:</a:t>
            </a:r>
          </a:p>
          <a:p>
            <a:pPr marL="342900" marR="0" lvl="0" indent="-285750" algn="l" defTabSz="914400" rtl="0" eaLnBrk="1" fontAlgn="auto" latinLnBrk="0" hangingPunct="1">
              <a:lnSpc>
                <a:spcPct val="85000"/>
              </a:lnSpc>
              <a:spcBef>
                <a:spcPts val="0"/>
              </a:spcBef>
              <a:spcAft>
                <a:spcPts val="0"/>
              </a:spcAft>
              <a:buClr>
                <a:srgbClr val="000099"/>
              </a:buClr>
              <a:buSzPct val="100000"/>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contacted server replies with name of server to contact</a:t>
            </a:r>
          </a:p>
          <a:p>
            <a:pPr marL="342900" marR="0" lvl="0" indent="-285750" algn="l" defTabSz="914400" rtl="0" eaLnBrk="1" fontAlgn="auto" latinLnBrk="0" hangingPunct="1">
              <a:lnSpc>
                <a:spcPct val="85000"/>
              </a:lnSpc>
              <a:spcBef>
                <a:spcPts val="0"/>
              </a:spcBef>
              <a:spcAft>
                <a:spcPts val="0"/>
              </a:spcAft>
              <a:buClr>
                <a:srgbClr val="000099"/>
              </a:buClr>
              <a:buSzPct val="100000"/>
              <a:buFont typeface="Wingdings" pitchFamily="2" charset="2"/>
              <a:buChar char="§"/>
              <a:tabLst/>
              <a:defRPr/>
            </a:pPr>
            <a:r>
              <a:rPr kumimoji="0" lang="en-US" altLang="ja-JP"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“I don’t know this name, but ask this server”</a:t>
            </a: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171" name="Text Box 5">
            <a:extLst>
              <a:ext uri="{FF2B5EF4-FFF2-40B4-BE49-F238E27FC236}">
                <a16:creationId xmlns:a16="http://schemas.microsoft.com/office/drawing/2014/main" id="{5980C4D7-7160-6843-9829-B4A4351B5715}"/>
              </a:ext>
            </a:extLst>
          </p:cNvPr>
          <p:cNvSpPr txBox="1">
            <a:spLocks noChangeArrowheads="1"/>
          </p:cNvSpPr>
          <p:nvPr/>
        </p:nvSpPr>
        <p:spPr bwMode="auto">
          <a:xfrm>
            <a:off x="4953226" y="3848735"/>
            <a:ext cx="1854995" cy="553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requesting host at</a:t>
            </a: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1" u="none" strike="noStrike" kern="0" cap="none" spc="0" normalizeH="0" baseline="0" noProof="0" dirty="0">
                <a:ln>
                  <a:noFill/>
                </a:ln>
                <a:solidFill>
                  <a:srgbClr val="000099"/>
                </a:solidFill>
                <a:effectLst/>
                <a:uLnTx/>
                <a:uFillTx/>
                <a:latin typeface="Arial" panose="020B0604020202020204" pitchFamily="34" charset="0"/>
                <a:ea typeface="ＭＳ Ｐゴシック" panose="020B0600070205080204" pitchFamily="34" charset="-128"/>
                <a:cs typeface="+mn-cs"/>
              </a:rPr>
              <a:t>engineering.nyu.edu</a:t>
            </a:r>
          </a:p>
        </p:txBody>
      </p:sp>
      <p:sp>
        <p:nvSpPr>
          <p:cNvPr id="172" name="Text Box 6">
            <a:extLst>
              <a:ext uri="{FF2B5EF4-FFF2-40B4-BE49-F238E27FC236}">
                <a16:creationId xmlns:a16="http://schemas.microsoft.com/office/drawing/2014/main" id="{0572A6CE-4DDA-D648-8802-F03C444E2A8C}"/>
              </a:ext>
            </a:extLst>
          </p:cNvPr>
          <p:cNvSpPr txBox="1">
            <a:spLocks noChangeArrowheads="1"/>
          </p:cNvSpPr>
          <p:nvPr/>
        </p:nvSpPr>
        <p:spPr bwMode="auto">
          <a:xfrm>
            <a:off x="10182058" y="4237785"/>
            <a:ext cx="1878013"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1"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gaia.cs.umass.edu</a:t>
            </a:r>
          </a:p>
        </p:txBody>
      </p:sp>
      <p:sp>
        <p:nvSpPr>
          <p:cNvPr id="173" name="Text Box 17">
            <a:extLst>
              <a:ext uri="{FF2B5EF4-FFF2-40B4-BE49-F238E27FC236}">
                <a16:creationId xmlns:a16="http://schemas.microsoft.com/office/drawing/2014/main" id="{82144ED5-2C8E-184D-A863-C3B672AB3D76}"/>
              </a:ext>
            </a:extLst>
          </p:cNvPr>
          <p:cNvSpPr txBox="1">
            <a:spLocks noChangeArrowheads="1"/>
          </p:cNvSpPr>
          <p:nvPr/>
        </p:nvSpPr>
        <p:spPr bwMode="auto">
          <a:xfrm>
            <a:off x="8172896" y="1322438"/>
            <a:ext cx="2011363"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root DNS server</a:t>
            </a:r>
            <a:endPar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74" name="Line 18">
            <a:extLst>
              <a:ext uri="{FF2B5EF4-FFF2-40B4-BE49-F238E27FC236}">
                <a16:creationId xmlns:a16="http://schemas.microsoft.com/office/drawing/2014/main" id="{0055E9E5-6DE8-1543-9989-1B8A533D4002}"/>
              </a:ext>
            </a:extLst>
          </p:cNvPr>
          <p:cNvSpPr>
            <a:spLocks noChangeShapeType="1"/>
          </p:cNvSpPr>
          <p:nvPr/>
        </p:nvSpPr>
        <p:spPr bwMode="auto">
          <a:xfrm flipV="1">
            <a:off x="6489235" y="3275781"/>
            <a:ext cx="1196994" cy="0"/>
          </a:xfrm>
          <a:prstGeom prst="line">
            <a:avLst/>
          </a:prstGeom>
          <a:noFill/>
          <a:ln w="28575">
            <a:solidFill>
              <a:srgbClr val="CC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75" name="Line 19">
            <a:extLst>
              <a:ext uri="{FF2B5EF4-FFF2-40B4-BE49-F238E27FC236}">
                <a16:creationId xmlns:a16="http://schemas.microsoft.com/office/drawing/2014/main" id="{5959B616-2817-F149-AD5A-71429EF235D4}"/>
              </a:ext>
            </a:extLst>
          </p:cNvPr>
          <p:cNvSpPr>
            <a:spLocks noChangeShapeType="1"/>
          </p:cNvSpPr>
          <p:nvPr/>
        </p:nvSpPr>
        <p:spPr bwMode="auto">
          <a:xfrm flipV="1">
            <a:off x="7968785" y="2005693"/>
            <a:ext cx="914400" cy="971550"/>
          </a:xfrm>
          <a:prstGeom prst="line">
            <a:avLst/>
          </a:prstGeom>
          <a:noFill/>
          <a:ln w="28575">
            <a:solidFill>
              <a:srgbClr val="CC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76" name="Line 20">
            <a:extLst>
              <a:ext uri="{FF2B5EF4-FFF2-40B4-BE49-F238E27FC236}">
                <a16:creationId xmlns:a16="http://schemas.microsoft.com/office/drawing/2014/main" id="{6EF73249-815F-C548-BC5E-38E4ACE60E79}"/>
              </a:ext>
            </a:extLst>
          </p:cNvPr>
          <p:cNvSpPr>
            <a:spLocks noChangeShapeType="1"/>
          </p:cNvSpPr>
          <p:nvPr/>
        </p:nvSpPr>
        <p:spPr bwMode="auto">
          <a:xfrm flipV="1">
            <a:off x="8254535" y="3167743"/>
            <a:ext cx="1485900" cy="9525"/>
          </a:xfrm>
          <a:prstGeom prst="line">
            <a:avLst/>
          </a:prstGeom>
          <a:noFill/>
          <a:ln w="28575">
            <a:solidFill>
              <a:srgbClr val="CC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77" name="Line 21">
            <a:extLst>
              <a:ext uri="{FF2B5EF4-FFF2-40B4-BE49-F238E27FC236}">
                <a16:creationId xmlns:a16="http://schemas.microsoft.com/office/drawing/2014/main" id="{CEC0960C-844E-6F44-83D5-7DC0B1F8A218}"/>
              </a:ext>
            </a:extLst>
          </p:cNvPr>
          <p:cNvSpPr>
            <a:spLocks noChangeShapeType="1"/>
          </p:cNvSpPr>
          <p:nvPr/>
        </p:nvSpPr>
        <p:spPr bwMode="auto">
          <a:xfrm flipH="1" flipV="1">
            <a:off x="8254535" y="3339193"/>
            <a:ext cx="1419225" cy="0"/>
          </a:xfrm>
          <a:prstGeom prst="line">
            <a:avLst/>
          </a:prstGeom>
          <a:noFill/>
          <a:ln w="28575">
            <a:solidFill>
              <a:srgbClr val="CC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78" name="Line 22">
            <a:extLst>
              <a:ext uri="{FF2B5EF4-FFF2-40B4-BE49-F238E27FC236}">
                <a16:creationId xmlns:a16="http://schemas.microsoft.com/office/drawing/2014/main" id="{1CAC12BF-7C29-F640-93E6-9DF1650DE0DF}"/>
              </a:ext>
            </a:extLst>
          </p:cNvPr>
          <p:cNvSpPr>
            <a:spLocks noChangeShapeType="1"/>
          </p:cNvSpPr>
          <p:nvPr/>
        </p:nvSpPr>
        <p:spPr bwMode="auto">
          <a:xfrm flipH="1">
            <a:off x="8178335" y="2234293"/>
            <a:ext cx="733425" cy="762000"/>
          </a:xfrm>
          <a:prstGeom prst="line">
            <a:avLst/>
          </a:prstGeom>
          <a:noFill/>
          <a:ln w="28575">
            <a:solidFill>
              <a:srgbClr val="CC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79" name="Line 23">
            <a:extLst>
              <a:ext uri="{FF2B5EF4-FFF2-40B4-BE49-F238E27FC236}">
                <a16:creationId xmlns:a16="http://schemas.microsoft.com/office/drawing/2014/main" id="{349E5526-4318-4744-A470-D0A69AD70F4D}"/>
              </a:ext>
            </a:extLst>
          </p:cNvPr>
          <p:cNvSpPr>
            <a:spLocks noChangeShapeType="1"/>
          </p:cNvSpPr>
          <p:nvPr/>
        </p:nvSpPr>
        <p:spPr bwMode="auto">
          <a:xfrm flipH="1">
            <a:off x="6381511" y="3439703"/>
            <a:ext cx="1319232" cy="0"/>
          </a:xfrm>
          <a:prstGeom prst="line">
            <a:avLst/>
          </a:prstGeom>
          <a:noFill/>
          <a:ln w="28575">
            <a:solidFill>
              <a:srgbClr val="CC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180" name="Group 24">
            <a:extLst>
              <a:ext uri="{FF2B5EF4-FFF2-40B4-BE49-F238E27FC236}">
                <a16:creationId xmlns:a16="http://schemas.microsoft.com/office/drawing/2014/main" id="{25257205-98B6-614F-8BDC-3E790117BE54}"/>
              </a:ext>
            </a:extLst>
          </p:cNvPr>
          <p:cNvGrpSpPr>
            <a:grpSpLocks/>
          </p:cNvGrpSpPr>
          <p:nvPr/>
        </p:nvGrpSpPr>
        <p:grpSpPr bwMode="auto">
          <a:xfrm>
            <a:off x="6759111" y="3847199"/>
            <a:ext cx="1876425" cy="554038"/>
            <a:chOff x="2838" y="2132"/>
            <a:chExt cx="1182" cy="349"/>
          </a:xfrm>
        </p:grpSpPr>
        <p:sp>
          <p:nvSpPr>
            <p:cNvPr id="181" name="Rectangle 25">
              <a:extLst>
                <a:ext uri="{FF2B5EF4-FFF2-40B4-BE49-F238E27FC236}">
                  <a16:creationId xmlns:a16="http://schemas.microsoft.com/office/drawing/2014/main" id="{D65FCF25-F405-B748-88E8-10A3D839696D}"/>
                </a:ext>
              </a:extLst>
            </p:cNvPr>
            <p:cNvSpPr>
              <a:spLocks noChangeArrowheads="1"/>
            </p:cNvSpPr>
            <p:nvPr/>
          </p:nvSpPr>
          <p:spPr bwMode="auto">
            <a:xfrm>
              <a:off x="2838" y="2178"/>
              <a:ext cx="1182" cy="30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82" name="Text Box 26">
              <a:extLst>
                <a:ext uri="{FF2B5EF4-FFF2-40B4-BE49-F238E27FC236}">
                  <a16:creationId xmlns:a16="http://schemas.microsoft.com/office/drawing/2014/main" id="{E1FF55F2-CAA3-F740-9BE9-AB0BAF4EF8AA}"/>
                </a:ext>
              </a:extLst>
            </p:cNvPr>
            <p:cNvSpPr txBox="1">
              <a:spLocks noChangeArrowheads="1"/>
            </p:cNvSpPr>
            <p:nvPr/>
          </p:nvSpPr>
          <p:spPr bwMode="auto">
            <a:xfrm>
              <a:off x="2887" y="2132"/>
              <a:ext cx="1085" cy="3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local DNS server</a:t>
              </a: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1" u="none" strike="noStrike" kern="0" cap="none" spc="0" normalizeH="0" baseline="0" noProof="0" dirty="0">
                  <a:ln>
                    <a:noFill/>
                  </a:ln>
                  <a:solidFill>
                    <a:srgbClr val="000099"/>
                  </a:solidFill>
                  <a:effectLst/>
                  <a:uLnTx/>
                  <a:uFillTx/>
                  <a:latin typeface="Arial" panose="020B0604020202020204" pitchFamily="34" charset="0"/>
                  <a:ea typeface="ＭＳ Ｐゴシック" panose="020B0600070205080204" pitchFamily="34" charset="-128"/>
                  <a:cs typeface="+mn-cs"/>
                </a:rPr>
                <a:t>dns.nyu.edu</a:t>
              </a:r>
            </a:p>
          </p:txBody>
        </p:sp>
      </p:grpSp>
      <p:sp>
        <p:nvSpPr>
          <p:cNvPr id="183" name="Text Box 27">
            <a:extLst>
              <a:ext uri="{FF2B5EF4-FFF2-40B4-BE49-F238E27FC236}">
                <a16:creationId xmlns:a16="http://schemas.microsoft.com/office/drawing/2014/main" id="{89A9D659-504E-DE4E-B6CF-35E06A82EE2D}"/>
              </a:ext>
            </a:extLst>
          </p:cNvPr>
          <p:cNvSpPr txBox="1">
            <a:spLocks noChangeArrowheads="1"/>
          </p:cNvSpPr>
          <p:nvPr/>
        </p:nvSpPr>
        <p:spPr bwMode="auto">
          <a:xfrm>
            <a:off x="6939499" y="2886705"/>
            <a:ext cx="3111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1</a:t>
            </a:r>
            <a:endParaRPr kumimoji="0" lang="en-US" altLang="en-US" sz="2400" b="0" i="0"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endParaRPr>
          </a:p>
        </p:txBody>
      </p:sp>
      <p:sp>
        <p:nvSpPr>
          <p:cNvPr id="184" name="Text Box 28">
            <a:extLst>
              <a:ext uri="{FF2B5EF4-FFF2-40B4-BE49-F238E27FC236}">
                <a16:creationId xmlns:a16="http://schemas.microsoft.com/office/drawing/2014/main" id="{72F042CE-6C6C-7040-AA88-05028C2434FF}"/>
              </a:ext>
            </a:extLst>
          </p:cNvPr>
          <p:cNvSpPr txBox="1">
            <a:spLocks noChangeArrowheads="1"/>
          </p:cNvSpPr>
          <p:nvPr/>
        </p:nvSpPr>
        <p:spPr bwMode="auto">
          <a:xfrm>
            <a:off x="8108485" y="2223180"/>
            <a:ext cx="3111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2</a:t>
            </a:r>
            <a:endParaRPr kumimoji="0" lang="en-US" altLang="en-US" sz="2400" b="0" i="0"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endParaRPr>
          </a:p>
        </p:txBody>
      </p:sp>
      <p:sp>
        <p:nvSpPr>
          <p:cNvPr id="185" name="Text Box 29">
            <a:extLst>
              <a:ext uri="{FF2B5EF4-FFF2-40B4-BE49-F238E27FC236}">
                <a16:creationId xmlns:a16="http://schemas.microsoft.com/office/drawing/2014/main" id="{E4355CE5-EFAB-8E4F-AA84-68513D8FC7D8}"/>
              </a:ext>
            </a:extLst>
          </p:cNvPr>
          <p:cNvSpPr txBox="1">
            <a:spLocks noChangeArrowheads="1"/>
          </p:cNvSpPr>
          <p:nvPr/>
        </p:nvSpPr>
        <p:spPr bwMode="auto">
          <a:xfrm>
            <a:off x="8546635" y="2461305"/>
            <a:ext cx="3111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3</a:t>
            </a:r>
            <a:endParaRPr kumimoji="0" lang="en-US" altLang="en-US" sz="2400" b="0" i="0"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endParaRPr>
          </a:p>
        </p:txBody>
      </p:sp>
      <p:sp>
        <p:nvSpPr>
          <p:cNvPr id="186" name="Text Box 30">
            <a:extLst>
              <a:ext uri="{FF2B5EF4-FFF2-40B4-BE49-F238E27FC236}">
                <a16:creationId xmlns:a16="http://schemas.microsoft.com/office/drawing/2014/main" id="{61F544AA-6B92-714B-84C9-4070F63CA344}"/>
              </a:ext>
            </a:extLst>
          </p:cNvPr>
          <p:cNvSpPr txBox="1">
            <a:spLocks noChangeArrowheads="1"/>
          </p:cNvSpPr>
          <p:nvPr/>
        </p:nvSpPr>
        <p:spPr bwMode="auto">
          <a:xfrm>
            <a:off x="8860960" y="2870880"/>
            <a:ext cx="3111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4</a:t>
            </a:r>
            <a:endParaRPr kumimoji="0" lang="en-US" altLang="en-US" sz="2400" b="0" i="0"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endParaRPr>
          </a:p>
        </p:txBody>
      </p:sp>
      <p:sp>
        <p:nvSpPr>
          <p:cNvPr id="187" name="Text Box 31">
            <a:extLst>
              <a:ext uri="{FF2B5EF4-FFF2-40B4-BE49-F238E27FC236}">
                <a16:creationId xmlns:a16="http://schemas.microsoft.com/office/drawing/2014/main" id="{30095F9A-09A7-2540-B6C0-0D32BAB456CE}"/>
              </a:ext>
            </a:extLst>
          </p:cNvPr>
          <p:cNvSpPr txBox="1">
            <a:spLocks noChangeArrowheads="1"/>
          </p:cNvSpPr>
          <p:nvPr/>
        </p:nvSpPr>
        <p:spPr bwMode="auto">
          <a:xfrm>
            <a:off x="8891123" y="3358243"/>
            <a:ext cx="3111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5</a:t>
            </a:r>
            <a:endParaRPr kumimoji="0" lang="en-US" altLang="en-US" sz="2400" b="0" i="0"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endParaRPr>
          </a:p>
        </p:txBody>
      </p:sp>
      <p:sp>
        <p:nvSpPr>
          <p:cNvPr id="188" name="Text Box 32">
            <a:extLst>
              <a:ext uri="{FF2B5EF4-FFF2-40B4-BE49-F238E27FC236}">
                <a16:creationId xmlns:a16="http://schemas.microsoft.com/office/drawing/2014/main" id="{AB8F7B88-B6E0-EF40-999E-00C192F32485}"/>
              </a:ext>
            </a:extLst>
          </p:cNvPr>
          <p:cNvSpPr txBox="1">
            <a:spLocks noChangeArrowheads="1"/>
          </p:cNvSpPr>
          <p:nvPr/>
        </p:nvSpPr>
        <p:spPr bwMode="auto">
          <a:xfrm>
            <a:off x="9488023" y="4398055"/>
            <a:ext cx="3111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6</a:t>
            </a:r>
            <a:endParaRPr kumimoji="0" lang="en-US" altLang="en-US" sz="2400" b="0" i="0"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endParaRPr>
          </a:p>
        </p:txBody>
      </p:sp>
      <p:sp>
        <p:nvSpPr>
          <p:cNvPr id="189" name="Text Box 60">
            <a:extLst>
              <a:ext uri="{FF2B5EF4-FFF2-40B4-BE49-F238E27FC236}">
                <a16:creationId xmlns:a16="http://schemas.microsoft.com/office/drawing/2014/main" id="{9260634C-BE01-F74D-BF1A-744B534DD2DB}"/>
              </a:ext>
            </a:extLst>
          </p:cNvPr>
          <p:cNvSpPr txBox="1">
            <a:spLocks noChangeArrowheads="1"/>
          </p:cNvSpPr>
          <p:nvPr/>
        </p:nvSpPr>
        <p:spPr bwMode="auto">
          <a:xfrm>
            <a:off x="8921285" y="5214030"/>
            <a:ext cx="2397125" cy="581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authoritative DNS server</a:t>
            </a:r>
            <a:endParaRPr kumimoji="0" lang="en-US" alt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1"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dns.cs.umass.edu</a:t>
            </a:r>
            <a:endPar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90" name="Text Box 61">
            <a:extLst>
              <a:ext uri="{FF2B5EF4-FFF2-40B4-BE49-F238E27FC236}">
                <a16:creationId xmlns:a16="http://schemas.microsoft.com/office/drawing/2014/main" id="{6085ED00-1F5E-0643-A173-419315EE3A9F}"/>
              </a:ext>
            </a:extLst>
          </p:cNvPr>
          <p:cNvSpPr txBox="1">
            <a:spLocks noChangeArrowheads="1"/>
          </p:cNvSpPr>
          <p:nvPr/>
        </p:nvSpPr>
        <p:spPr bwMode="auto">
          <a:xfrm>
            <a:off x="8860960" y="4428218"/>
            <a:ext cx="3111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7</a:t>
            </a:r>
            <a:endParaRPr kumimoji="0" lang="en-US" altLang="en-US" sz="2400" b="0" i="0"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endParaRPr>
          </a:p>
        </p:txBody>
      </p:sp>
      <p:sp>
        <p:nvSpPr>
          <p:cNvPr id="191" name="Text Box 62">
            <a:extLst>
              <a:ext uri="{FF2B5EF4-FFF2-40B4-BE49-F238E27FC236}">
                <a16:creationId xmlns:a16="http://schemas.microsoft.com/office/drawing/2014/main" id="{31298658-8B21-7440-B171-ED6F192C91C6}"/>
              </a:ext>
            </a:extLst>
          </p:cNvPr>
          <p:cNvSpPr txBox="1">
            <a:spLocks noChangeArrowheads="1"/>
          </p:cNvSpPr>
          <p:nvPr/>
        </p:nvSpPr>
        <p:spPr bwMode="auto">
          <a:xfrm>
            <a:off x="6940022" y="3470502"/>
            <a:ext cx="3111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8</a:t>
            </a:r>
            <a:endParaRPr kumimoji="0" lang="en-US" altLang="en-US" sz="2400" b="0" i="0"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endParaRPr>
          </a:p>
        </p:txBody>
      </p:sp>
      <p:sp>
        <p:nvSpPr>
          <p:cNvPr id="192" name="Line 63">
            <a:extLst>
              <a:ext uri="{FF2B5EF4-FFF2-40B4-BE49-F238E27FC236}">
                <a16:creationId xmlns:a16="http://schemas.microsoft.com/office/drawing/2014/main" id="{10C66233-6CC9-374E-8305-B82B34B37643}"/>
              </a:ext>
            </a:extLst>
          </p:cNvPr>
          <p:cNvSpPr>
            <a:spLocks noChangeShapeType="1"/>
          </p:cNvSpPr>
          <p:nvPr/>
        </p:nvSpPr>
        <p:spPr bwMode="auto">
          <a:xfrm>
            <a:off x="8187860" y="3499530"/>
            <a:ext cx="1493838" cy="1314450"/>
          </a:xfrm>
          <a:prstGeom prst="line">
            <a:avLst/>
          </a:prstGeom>
          <a:noFill/>
          <a:ln w="25400">
            <a:solidFill>
              <a:srgbClr val="CC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93" name="Line 64">
            <a:extLst>
              <a:ext uri="{FF2B5EF4-FFF2-40B4-BE49-F238E27FC236}">
                <a16:creationId xmlns:a16="http://schemas.microsoft.com/office/drawing/2014/main" id="{BAF9BA4A-0868-F849-BA68-582D117DCF0D}"/>
              </a:ext>
            </a:extLst>
          </p:cNvPr>
          <p:cNvSpPr>
            <a:spLocks noChangeShapeType="1"/>
          </p:cNvSpPr>
          <p:nvPr/>
        </p:nvSpPr>
        <p:spPr bwMode="auto">
          <a:xfrm flipH="1" flipV="1">
            <a:off x="8148173" y="3624943"/>
            <a:ext cx="1493837" cy="1301750"/>
          </a:xfrm>
          <a:prstGeom prst="line">
            <a:avLst/>
          </a:prstGeom>
          <a:noFill/>
          <a:ln w="25400">
            <a:solidFill>
              <a:srgbClr val="CC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94" name="Text Box 65">
            <a:extLst>
              <a:ext uri="{FF2B5EF4-FFF2-40B4-BE49-F238E27FC236}">
                <a16:creationId xmlns:a16="http://schemas.microsoft.com/office/drawing/2014/main" id="{8797BCED-3D71-5A4B-8881-BCE8144E87C2}"/>
              </a:ext>
            </a:extLst>
          </p:cNvPr>
          <p:cNvSpPr txBox="1">
            <a:spLocks noChangeArrowheads="1"/>
          </p:cNvSpPr>
          <p:nvPr/>
        </p:nvSpPr>
        <p:spPr bwMode="auto">
          <a:xfrm>
            <a:off x="8974583" y="2608490"/>
            <a:ext cx="2011362"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TLD DNS server</a:t>
            </a:r>
            <a:endPar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195" name="Group 86">
            <a:extLst>
              <a:ext uri="{FF2B5EF4-FFF2-40B4-BE49-F238E27FC236}">
                <a16:creationId xmlns:a16="http://schemas.microsoft.com/office/drawing/2014/main" id="{75CA10E2-E46A-8244-A966-A51F3D99FE14}"/>
              </a:ext>
            </a:extLst>
          </p:cNvPr>
          <p:cNvGrpSpPr>
            <a:grpSpLocks/>
          </p:cNvGrpSpPr>
          <p:nvPr/>
        </p:nvGrpSpPr>
        <p:grpSpPr bwMode="auto">
          <a:xfrm flipH="1">
            <a:off x="10659797" y="4619665"/>
            <a:ext cx="787391" cy="614055"/>
            <a:chOff x="-44" y="1473"/>
            <a:chExt cx="981" cy="1105"/>
          </a:xfrm>
        </p:grpSpPr>
        <p:pic>
          <p:nvPicPr>
            <p:cNvPr id="196" name="Picture 87" descr="desktop_computer_stylized_medium">
              <a:extLst>
                <a:ext uri="{FF2B5EF4-FFF2-40B4-BE49-F238E27FC236}">
                  <a16:creationId xmlns:a16="http://schemas.microsoft.com/office/drawing/2014/main" id="{71723812-15F4-5248-BF42-895CB471AEE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7" name="Freeform 88">
              <a:extLst>
                <a:ext uri="{FF2B5EF4-FFF2-40B4-BE49-F238E27FC236}">
                  <a16:creationId xmlns:a16="http://schemas.microsoft.com/office/drawing/2014/main" id="{4B3596A6-2AD0-DC45-8E8C-2A75454E7B16}"/>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98" name="Group 89">
            <a:extLst>
              <a:ext uri="{FF2B5EF4-FFF2-40B4-BE49-F238E27FC236}">
                <a16:creationId xmlns:a16="http://schemas.microsoft.com/office/drawing/2014/main" id="{06C72D69-BC87-104E-99A1-1FE2BBFDF3AB}"/>
              </a:ext>
            </a:extLst>
          </p:cNvPr>
          <p:cNvGrpSpPr>
            <a:grpSpLocks/>
          </p:cNvGrpSpPr>
          <p:nvPr/>
        </p:nvGrpSpPr>
        <p:grpSpPr bwMode="auto">
          <a:xfrm>
            <a:off x="5483417" y="3053085"/>
            <a:ext cx="883580" cy="766310"/>
            <a:chOff x="-44" y="1473"/>
            <a:chExt cx="981" cy="1105"/>
          </a:xfrm>
        </p:grpSpPr>
        <p:pic>
          <p:nvPicPr>
            <p:cNvPr id="199" name="Picture 90" descr="desktop_computer_stylized_medium">
              <a:extLst>
                <a:ext uri="{FF2B5EF4-FFF2-40B4-BE49-F238E27FC236}">
                  <a16:creationId xmlns:a16="http://schemas.microsoft.com/office/drawing/2014/main" id="{8EECB2CE-1B4C-2746-A9F6-C35C4B96092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00" name="Freeform 91">
              <a:extLst>
                <a:ext uri="{FF2B5EF4-FFF2-40B4-BE49-F238E27FC236}">
                  <a16:creationId xmlns:a16="http://schemas.microsoft.com/office/drawing/2014/main" id="{D65AC841-4780-A94B-9F97-1107EEE46B3D}"/>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201" name="Group 125">
            <a:extLst>
              <a:ext uri="{FF2B5EF4-FFF2-40B4-BE49-F238E27FC236}">
                <a16:creationId xmlns:a16="http://schemas.microsoft.com/office/drawing/2014/main" id="{724CF7FE-3214-0741-AD8D-7483973CF725}"/>
              </a:ext>
            </a:extLst>
          </p:cNvPr>
          <p:cNvGrpSpPr>
            <a:grpSpLocks/>
          </p:cNvGrpSpPr>
          <p:nvPr/>
        </p:nvGrpSpPr>
        <p:grpSpPr bwMode="auto">
          <a:xfrm>
            <a:off x="9794410" y="4528230"/>
            <a:ext cx="390525" cy="641350"/>
            <a:chOff x="4140" y="429"/>
            <a:chExt cx="1425" cy="2396"/>
          </a:xfrm>
        </p:grpSpPr>
        <p:sp>
          <p:nvSpPr>
            <p:cNvPr id="202" name="Freeform 126">
              <a:extLst>
                <a:ext uri="{FF2B5EF4-FFF2-40B4-BE49-F238E27FC236}">
                  <a16:creationId xmlns:a16="http://schemas.microsoft.com/office/drawing/2014/main" id="{430EC70E-0BF7-F44C-8DEF-C9A33626DAB5}"/>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03" name="Rectangle 127">
              <a:extLst>
                <a:ext uri="{FF2B5EF4-FFF2-40B4-BE49-F238E27FC236}">
                  <a16:creationId xmlns:a16="http://schemas.microsoft.com/office/drawing/2014/main" id="{6C288CD0-9AED-1548-9DEF-7CF8E72A0FEF}"/>
                </a:ext>
              </a:extLst>
            </p:cNvPr>
            <p:cNvSpPr>
              <a:spLocks noChangeArrowheads="1"/>
            </p:cNvSpPr>
            <p:nvPr/>
          </p:nvSpPr>
          <p:spPr bwMode="auto">
            <a:xfrm>
              <a:off x="4204" y="429"/>
              <a:ext cx="1048" cy="2283"/>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04" name="Freeform 128">
              <a:extLst>
                <a:ext uri="{FF2B5EF4-FFF2-40B4-BE49-F238E27FC236}">
                  <a16:creationId xmlns:a16="http://schemas.microsoft.com/office/drawing/2014/main" id="{08551039-74E8-F44D-8449-133AF9BF857D}"/>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05" name="Freeform 129">
              <a:extLst>
                <a:ext uri="{FF2B5EF4-FFF2-40B4-BE49-F238E27FC236}">
                  <a16:creationId xmlns:a16="http://schemas.microsoft.com/office/drawing/2014/main" id="{D41FFC6C-D9E1-E74F-BF15-4894E774B64F}"/>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06" name="Rectangle 130">
              <a:extLst>
                <a:ext uri="{FF2B5EF4-FFF2-40B4-BE49-F238E27FC236}">
                  <a16:creationId xmlns:a16="http://schemas.microsoft.com/office/drawing/2014/main" id="{4AA5429D-F727-884E-96D1-EA63944E58CA}"/>
                </a:ext>
              </a:extLst>
            </p:cNvPr>
            <p:cNvSpPr>
              <a:spLocks noChangeArrowheads="1"/>
            </p:cNvSpPr>
            <p:nvPr/>
          </p:nvSpPr>
          <p:spPr bwMode="auto">
            <a:xfrm>
              <a:off x="4210" y="696"/>
              <a:ext cx="597" cy="42"/>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07" name="Group 131">
              <a:extLst>
                <a:ext uri="{FF2B5EF4-FFF2-40B4-BE49-F238E27FC236}">
                  <a16:creationId xmlns:a16="http://schemas.microsoft.com/office/drawing/2014/main" id="{9CE31B7B-945E-6B44-B446-849D24418C13}"/>
                </a:ext>
              </a:extLst>
            </p:cNvPr>
            <p:cNvGrpSpPr>
              <a:grpSpLocks/>
            </p:cNvGrpSpPr>
            <p:nvPr/>
          </p:nvGrpSpPr>
          <p:grpSpPr bwMode="auto">
            <a:xfrm>
              <a:off x="4749" y="668"/>
              <a:ext cx="581" cy="145"/>
              <a:chOff x="614" y="2568"/>
              <a:chExt cx="725" cy="139"/>
            </a:xfrm>
          </p:grpSpPr>
          <p:sp>
            <p:nvSpPr>
              <p:cNvPr id="232" name="AutoShape 132">
                <a:extLst>
                  <a:ext uri="{FF2B5EF4-FFF2-40B4-BE49-F238E27FC236}">
                    <a16:creationId xmlns:a16="http://schemas.microsoft.com/office/drawing/2014/main" id="{FA2F0F31-D516-1C43-8236-266B26AEF700}"/>
                  </a:ext>
                </a:extLst>
              </p:cNvPr>
              <p:cNvSpPr>
                <a:spLocks noChangeArrowheads="1"/>
              </p:cNvSpPr>
              <p:nvPr/>
            </p:nvSpPr>
            <p:spPr bwMode="auto">
              <a:xfrm>
                <a:off x="613" y="2566"/>
                <a:ext cx="723" cy="142"/>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33" name="AutoShape 133">
                <a:extLst>
                  <a:ext uri="{FF2B5EF4-FFF2-40B4-BE49-F238E27FC236}">
                    <a16:creationId xmlns:a16="http://schemas.microsoft.com/office/drawing/2014/main" id="{6EC2A0FB-C35E-CF41-B938-33BF0264E127}"/>
                  </a:ext>
                </a:extLst>
              </p:cNvPr>
              <p:cNvSpPr>
                <a:spLocks noChangeArrowheads="1"/>
              </p:cNvSpPr>
              <p:nvPr/>
            </p:nvSpPr>
            <p:spPr bwMode="auto">
              <a:xfrm>
                <a:off x="628" y="2583"/>
                <a:ext cx="694" cy="108"/>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08" name="Rectangle 134">
              <a:extLst>
                <a:ext uri="{FF2B5EF4-FFF2-40B4-BE49-F238E27FC236}">
                  <a16:creationId xmlns:a16="http://schemas.microsoft.com/office/drawing/2014/main" id="{9298A98E-EDE0-4B4A-9352-BE6FAE720E5D}"/>
                </a:ext>
              </a:extLst>
            </p:cNvPr>
            <p:cNvSpPr>
              <a:spLocks noChangeArrowheads="1"/>
            </p:cNvSpPr>
            <p:nvPr/>
          </p:nvSpPr>
          <p:spPr bwMode="auto">
            <a:xfrm>
              <a:off x="4227" y="1016"/>
              <a:ext cx="591" cy="47"/>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09" name="Group 135">
              <a:extLst>
                <a:ext uri="{FF2B5EF4-FFF2-40B4-BE49-F238E27FC236}">
                  <a16:creationId xmlns:a16="http://schemas.microsoft.com/office/drawing/2014/main" id="{C311DEB1-8226-3E48-8DA5-613E18CFA3A2}"/>
                </a:ext>
              </a:extLst>
            </p:cNvPr>
            <p:cNvGrpSpPr>
              <a:grpSpLocks/>
            </p:cNvGrpSpPr>
            <p:nvPr/>
          </p:nvGrpSpPr>
          <p:grpSpPr bwMode="auto">
            <a:xfrm>
              <a:off x="4747" y="994"/>
              <a:ext cx="581" cy="134"/>
              <a:chOff x="614" y="2568"/>
              <a:chExt cx="725" cy="139"/>
            </a:xfrm>
          </p:grpSpPr>
          <p:sp>
            <p:nvSpPr>
              <p:cNvPr id="230" name="AutoShape 136">
                <a:extLst>
                  <a:ext uri="{FF2B5EF4-FFF2-40B4-BE49-F238E27FC236}">
                    <a16:creationId xmlns:a16="http://schemas.microsoft.com/office/drawing/2014/main" id="{E45D0285-F719-874E-AD50-E3F288277507}"/>
                  </a:ext>
                </a:extLst>
              </p:cNvPr>
              <p:cNvSpPr>
                <a:spLocks noChangeArrowheads="1"/>
              </p:cNvSpPr>
              <p:nvPr/>
            </p:nvSpPr>
            <p:spPr bwMode="auto">
              <a:xfrm>
                <a:off x="616" y="2566"/>
                <a:ext cx="723" cy="141"/>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31" name="AutoShape 137">
                <a:extLst>
                  <a:ext uri="{FF2B5EF4-FFF2-40B4-BE49-F238E27FC236}">
                    <a16:creationId xmlns:a16="http://schemas.microsoft.com/office/drawing/2014/main" id="{BE16FE12-6196-EF46-A169-0C2675EA5172}"/>
                  </a:ext>
                </a:extLst>
              </p:cNvPr>
              <p:cNvSpPr>
                <a:spLocks noChangeArrowheads="1"/>
              </p:cNvSpPr>
              <p:nvPr/>
            </p:nvSpPr>
            <p:spPr bwMode="auto">
              <a:xfrm>
                <a:off x="630" y="2585"/>
                <a:ext cx="694" cy="105"/>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0" name="Rectangle 138">
              <a:extLst>
                <a:ext uri="{FF2B5EF4-FFF2-40B4-BE49-F238E27FC236}">
                  <a16:creationId xmlns:a16="http://schemas.microsoft.com/office/drawing/2014/main" id="{A7531C2D-AF11-3642-9C87-3B93BEDD636F}"/>
                </a:ext>
              </a:extLst>
            </p:cNvPr>
            <p:cNvSpPr>
              <a:spLocks noChangeArrowheads="1"/>
            </p:cNvSpPr>
            <p:nvPr/>
          </p:nvSpPr>
          <p:spPr bwMode="auto">
            <a:xfrm>
              <a:off x="4215" y="1360"/>
              <a:ext cx="597" cy="42"/>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1" name="Rectangle 139">
              <a:extLst>
                <a:ext uri="{FF2B5EF4-FFF2-40B4-BE49-F238E27FC236}">
                  <a16:creationId xmlns:a16="http://schemas.microsoft.com/office/drawing/2014/main" id="{06C1B7AC-1454-714B-A50F-7F9B42D779C2}"/>
                </a:ext>
              </a:extLst>
            </p:cNvPr>
            <p:cNvSpPr>
              <a:spLocks noChangeArrowheads="1"/>
            </p:cNvSpPr>
            <p:nvPr/>
          </p:nvSpPr>
          <p:spPr bwMode="auto">
            <a:xfrm>
              <a:off x="4227" y="1657"/>
              <a:ext cx="597" cy="47"/>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12" name="Group 140">
              <a:extLst>
                <a:ext uri="{FF2B5EF4-FFF2-40B4-BE49-F238E27FC236}">
                  <a16:creationId xmlns:a16="http://schemas.microsoft.com/office/drawing/2014/main" id="{86C62EBF-E65E-4D4B-884D-BA39C6A8B294}"/>
                </a:ext>
              </a:extLst>
            </p:cNvPr>
            <p:cNvGrpSpPr>
              <a:grpSpLocks/>
            </p:cNvGrpSpPr>
            <p:nvPr/>
          </p:nvGrpSpPr>
          <p:grpSpPr bwMode="auto">
            <a:xfrm>
              <a:off x="4735" y="1627"/>
              <a:ext cx="582" cy="151"/>
              <a:chOff x="614" y="2568"/>
              <a:chExt cx="725" cy="139"/>
            </a:xfrm>
          </p:grpSpPr>
          <p:sp>
            <p:nvSpPr>
              <p:cNvPr id="228" name="AutoShape 141">
                <a:extLst>
                  <a:ext uri="{FF2B5EF4-FFF2-40B4-BE49-F238E27FC236}">
                    <a16:creationId xmlns:a16="http://schemas.microsoft.com/office/drawing/2014/main" id="{A3E87978-B7EB-E644-B3A8-D8FDCF7E81E2}"/>
                  </a:ext>
                </a:extLst>
              </p:cNvPr>
              <p:cNvSpPr>
                <a:spLocks noChangeArrowheads="1"/>
              </p:cNvSpPr>
              <p:nvPr/>
            </p:nvSpPr>
            <p:spPr bwMode="auto">
              <a:xfrm>
                <a:off x="616" y="2568"/>
                <a:ext cx="722" cy="131"/>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29" name="AutoShape 142">
                <a:extLst>
                  <a:ext uri="{FF2B5EF4-FFF2-40B4-BE49-F238E27FC236}">
                    <a16:creationId xmlns:a16="http://schemas.microsoft.com/office/drawing/2014/main" id="{91E0D4CD-2CBB-DD47-8147-BE3E03C9659B}"/>
                  </a:ext>
                </a:extLst>
              </p:cNvPr>
              <p:cNvSpPr>
                <a:spLocks noChangeArrowheads="1"/>
              </p:cNvSpPr>
              <p:nvPr/>
            </p:nvSpPr>
            <p:spPr bwMode="auto">
              <a:xfrm>
                <a:off x="630" y="2584"/>
                <a:ext cx="693" cy="10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3" name="Freeform 143">
              <a:extLst>
                <a:ext uri="{FF2B5EF4-FFF2-40B4-BE49-F238E27FC236}">
                  <a16:creationId xmlns:a16="http://schemas.microsoft.com/office/drawing/2014/main" id="{0D682965-15A3-3541-A789-479A4780020A}"/>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14" name="Group 144">
              <a:extLst>
                <a:ext uri="{FF2B5EF4-FFF2-40B4-BE49-F238E27FC236}">
                  <a16:creationId xmlns:a16="http://schemas.microsoft.com/office/drawing/2014/main" id="{0C8D690A-21E1-4146-83A5-7245CAEA839E}"/>
                </a:ext>
              </a:extLst>
            </p:cNvPr>
            <p:cNvGrpSpPr>
              <a:grpSpLocks/>
            </p:cNvGrpSpPr>
            <p:nvPr/>
          </p:nvGrpSpPr>
          <p:grpSpPr bwMode="auto">
            <a:xfrm>
              <a:off x="4739" y="1327"/>
              <a:ext cx="582" cy="139"/>
              <a:chOff x="614" y="2568"/>
              <a:chExt cx="725" cy="139"/>
            </a:xfrm>
          </p:grpSpPr>
          <p:sp>
            <p:nvSpPr>
              <p:cNvPr id="226" name="AutoShape 145">
                <a:extLst>
                  <a:ext uri="{FF2B5EF4-FFF2-40B4-BE49-F238E27FC236}">
                    <a16:creationId xmlns:a16="http://schemas.microsoft.com/office/drawing/2014/main" id="{7C15E592-E347-A846-AC9F-C18905A61775}"/>
                  </a:ext>
                </a:extLst>
              </p:cNvPr>
              <p:cNvSpPr>
                <a:spLocks noChangeArrowheads="1"/>
              </p:cNvSpPr>
              <p:nvPr/>
            </p:nvSpPr>
            <p:spPr bwMode="auto">
              <a:xfrm>
                <a:off x="611" y="2566"/>
                <a:ext cx="729" cy="142"/>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27" name="AutoShape 146">
                <a:extLst>
                  <a:ext uri="{FF2B5EF4-FFF2-40B4-BE49-F238E27FC236}">
                    <a16:creationId xmlns:a16="http://schemas.microsoft.com/office/drawing/2014/main" id="{3D0AF765-217C-594C-B21E-869B0884A29A}"/>
                  </a:ext>
                </a:extLst>
              </p:cNvPr>
              <p:cNvSpPr>
                <a:spLocks noChangeArrowheads="1"/>
              </p:cNvSpPr>
              <p:nvPr/>
            </p:nvSpPr>
            <p:spPr bwMode="auto">
              <a:xfrm>
                <a:off x="626" y="2583"/>
                <a:ext cx="693"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5" name="Rectangle 147">
              <a:extLst>
                <a:ext uri="{FF2B5EF4-FFF2-40B4-BE49-F238E27FC236}">
                  <a16:creationId xmlns:a16="http://schemas.microsoft.com/office/drawing/2014/main" id="{4C635A33-8E8F-7D44-92DB-F6F09BFD8CF3}"/>
                </a:ext>
              </a:extLst>
            </p:cNvPr>
            <p:cNvSpPr>
              <a:spLocks noChangeArrowheads="1"/>
            </p:cNvSpPr>
            <p:nvPr/>
          </p:nvSpPr>
          <p:spPr bwMode="auto">
            <a:xfrm>
              <a:off x="5252" y="429"/>
              <a:ext cx="64" cy="2289"/>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6" name="Freeform 148">
              <a:extLst>
                <a:ext uri="{FF2B5EF4-FFF2-40B4-BE49-F238E27FC236}">
                  <a16:creationId xmlns:a16="http://schemas.microsoft.com/office/drawing/2014/main" id="{4B503159-D00F-C640-B18B-72CCC4B303A9}"/>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7" name="Freeform 149">
              <a:extLst>
                <a:ext uri="{FF2B5EF4-FFF2-40B4-BE49-F238E27FC236}">
                  <a16:creationId xmlns:a16="http://schemas.microsoft.com/office/drawing/2014/main" id="{83A278D9-086C-BE47-BA0D-A1CB49B9DC52}"/>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8" name="Oval 150">
              <a:extLst>
                <a:ext uri="{FF2B5EF4-FFF2-40B4-BE49-F238E27FC236}">
                  <a16:creationId xmlns:a16="http://schemas.microsoft.com/office/drawing/2014/main" id="{71B59C46-33D8-EC4A-A0CA-4AF6B7EE7363}"/>
                </a:ext>
              </a:extLst>
            </p:cNvPr>
            <p:cNvSpPr>
              <a:spLocks noChangeArrowheads="1"/>
            </p:cNvSpPr>
            <p:nvPr/>
          </p:nvSpPr>
          <p:spPr bwMode="auto">
            <a:xfrm>
              <a:off x="5519" y="2611"/>
              <a:ext cx="46"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9" name="Freeform 151">
              <a:extLst>
                <a:ext uri="{FF2B5EF4-FFF2-40B4-BE49-F238E27FC236}">
                  <a16:creationId xmlns:a16="http://schemas.microsoft.com/office/drawing/2014/main" id="{3C577FAB-12B4-CA48-B90D-D923F716873D}"/>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20" name="AutoShape 152">
              <a:extLst>
                <a:ext uri="{FF2B5EF4-FFF2-40B4-BE49-F238E27FC236}">
                  <a16:creationId xmlns:a16="http://schemas.microsoft.com/office/drawing/2014/main" id="{0744BC6B-A26A-7E49-A677-B90EDB08F57C}"/>
                </a:ext>
              </a:extLst>
            </p:cNvPr>
            <p:cNvSpPr>
              <a:spLocks noChangeArrowheads="1"/>
            </p:cNvSpPr>
            <p:nvPr/>
          </p:nvSpPr>
          <p:spPr bwMode="auto">
            <a:xfrm>
              <a:off x="4140" y="2677"/>
              <a:ext cx="1199" cy="148"/>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21" name="AutoShape 153">
              <a:extLst>
                <a:ext uri="{FF2B5EF4-FFF2-40B4-BE49-F238E27FC236}">
                  <a16:creationId xmlns:a16="http://schemas.microsoft.com/office/drawing/2014/main" id="{574AC8BD-9D1C-FB42-BD21-1A786B862E34}"/>
                </a:ext>
              </a:extLst>
            </p:cNvPr>
            <p:cNvSpPr>
              <a:spLocks noChangeArrowheads="1"/>
            </p:cNvSpPr>
            <p:nvPr/>
          </p:nvSpPr>
          <p:spPr bwMode="auto">
            <a:xfrm>
              <a:off x="4204" y="2712"/>
              <a:ext cx="1072" cy="83"/>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22" name="Oval 154">
              <a:extLst>
                <a:ext uri="{FF2B5EF4-FFF2-40B4-BE49-F238E27FC236}">
                  <a16:creationId xmlns:a16="http://schemas.microsoft.com/office/drawing/2014/main" id="{5AFE8D2C-0569-3047-AB73-8A9B37AF1F22}"/>
                </a:ext>
              </a:extLst>
            </p:cNvPr>
            <p:cNvSpPr>
              <a:spLocks noChangeArrowheads="1"/>
            </p:cNvSpPr>
            <p:nvPr/>
          </p:nvSpPr>
          <p:spPr bwMode="auto">
            <a:xfrm>
              <a:off x="4308" y="2380"/>
              <a:ext cx="156" cy="148"/>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23" name="Oval 155">
              <a:extLst>
                <a:ext uri="{FF2B5EF4-FFF2-40B4-BE49-F238E27FC236}">
                  <a16:creationId xmlns:a16="http://schemas.microsoft.com/office/drawing/2014/main" id="{83B0123B-44CF-B845-B272-496DEB2388A1}"/>
                </a:ext>
              </a:extLst>
            </p:cNvPr>
            <p:cNvSpPr>
              <a:spLocks noChangeArrowheads="1"/>
            </p:cNvSpPr>
            <p:nvPr/>
          </p:nvSpPr>
          <p:spPr bwMode="auto">
            <a:xfrm>
              <a:off x="4488" y="2386"/>
              <a:ext cx="156"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224" name="Oval 156">
              <a:extLst>
                <a:ext uri="{FF2B5EF4-FFF2-40B4-BE49-F238E27FC236}">
                  <a16:creationId xmlns:a16="http://schemas.microsoft.com/office/drawing/2014/main" id="{FF7ABF78-07FF-FD40-9233-2EC92E7CBA90}"/>
                </a:ext>
              </a:extLst>
            </p:cNvPr>
            <p:cNvSpPr>
              <a:spLocks noChangeArrowheads="1"/>
            </p:cNvSpPr>
            <p:nvPr/>
          </p:nvSpPr>
          <p:spPr bwMode="auto">
            <a:xfrm>
              <a:off x="4661" y="2380"/>
              <a:ext cx="156"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25" name="Rectangle 157">
              <a:extLst>
                <a:ext uri="{FF2B5EF4-FFF2-40B4-BE49-F238E27FC236}">
                  <a16:creationId xmlns:a16="http://schemas.microsoft.com/office/drawing/2014/main" id="{D41F5C27-E8BB-6440-8D30-59C3961E0B15}"/>
                </a:ext>
              </a:extLst>
            </p:cNvPr>
            <p:cNvSpPr>
              <a:spLocks noChangeArrowheads="1"/>
            </p:cNvSpPr>
            <p:nvPr/>
          </p:nvSpPr>
          <p:spPr bwMode="auto">
            <a:xfrm>
              <a:off x="5061" y="1835"/>
              <a:ext cx="87" cy="759"/>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234" name="Group 158">
            <a:extLst>
              <a:ext uri="{FF2B5EF4-FFF2-40B4-BE49-F238E27FC236}">
                <a16:creationId xmlns:a16="http://schemas.microsoft.com/office/drawing/2014/main" id="{AEB56919-E56B-7E4E-A7D7-98A288C3B252}"/>
              </a:ext>
            </a:extLst>
          </p:cNvPr>
          <p:cNvGrpSpPr>
            <a:grpSpLocks/>
          </p:cNvGrpSpPr>
          <p:nvPr/>
        </p:nvGrpSpPr>
        <p:grpSpPr bwMode="auto">
          <a:xfrm>
            <a:off x="7790985" y="3015343"/>
            <a:ext cx="390525" cy="641350"/>
            <a:chOff x="4140" y="429"/>
            <a:chExt cx="1425" cy="2396"/>
          </a:xfrm>
        </p:grpSpPr>
        <p:sp>
          <p:nvSpPr>
            <p:cNvPr id="235" name="Freeform 159">
              <a:extLst>
                <a:ext uri="{FF2B5EF4-FFF2-40B4-BE49-F238E27FC236}">
                  <a16:creationId xmlns:a16="http://schemas.microsoft.com/office/drawing/2014/main" id="{86964676-09BA-2F4D-8E07-76EACFD1A54A}"/>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36" name="Rectangle 160">
              <a:extLst>
                <a:ext uri="{FF2B5EF4-FFF2-40B4-BE49-F238E27FC236}">
                  <a16:creationId xmlns:a16="http://schemas.microsoft.com/office/drawing/2014/main" id="{FFAAD933-7081-1940-82D8-3553DCB0848F}"/>
                </a:ext>
              </a:extLst>
            </p:cNvPr>
            <p:cNvSpPr>
              <a:spLocks noChangeArrowheads="1"/>
            </p:cNvSpPr>
            <p:nvPr/>
          </p:nvSpPr>
          <p:spPr bwMode="auto">
            <a:xfrm>
              <a:off x="4204" y="429"/>
              <a:ext cx="1048" cy="2283"/>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37" name="Freeform 161">
              <a:extLst>
                <a:ext uri="{FF2B5EF4-FFF2-40B4-BE49-F238E27FC236}">
                  <a16:creationId xmlns:a16="http://schemas.microsoft.com/office/drawing/2014/main" id="{D61BDCB9-8C30-1C44-A8F2-0EC386728742}"/>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38" name="Freeform 162">
              <a:extLst>
                <a:ext uri="{FF2B5EF4-FFF2-40B4-BE49-F238E27FC236}">
                  <a16:creationId xmlns:a16="http://schemas.microsoft.com/office/drawing/2014/main" id="{3E122E01-84B9-6E48-861A-BEEBD7F67210}"/>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39" name="Rectangle 163">
              <a:extLst>
                <a:ext uri="{FF2B5EF4-FFF2-40B4-BE49-F238E27FC236}">
                  <a16:creationId xmlns:a16="http://schemas.microsoft.com/office/drawing/2014/main" id="{3AD89C6E-5869-C84E-94DF-DD538886311B}"/>
                </a:ext>
              </a:extLst>
            </p:cNvPr>
            <p:cNvSpPr>
              <a:spLocks noChangeArrowheads="1"/>
            </p:cNvSpPr>
            <p:nvPr/>
          </p:nvSpPr>
          <p:spPr bwMode="auto">
            <a:xfrm>
              <a:off x="4210" y="696"/>
              <a:ext cx="597" cy="42"/>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40" name="Group 164">
              <a:extLst>
                <a:ext uri="{FF2B5EF4-FFF2-40B4-BE49-F238E27FC236}">
                  <a16:creationId xmlns:a16="http://schemas.microsoft.com/office/drawing/2014/main" id="{919F3CC7-4090-E54D-9BA9-E092A8C81028}"/>
                </a:ext>
              </a:extLst>
            </p:cNvPr>
            <p:cNvGrpSpPr>
              <a:grpSpLocks/>
            </p:cNvGrpSpPr>
            <p:nvPr/>
          </p:nvGrpSpPr>
          <p:grpSpPr bwMode="auto">
            <a:xfrm>
              <a:off x="4749" y="668"/>
              <a:ext cx="581" cy="145"/>
              <a:chOff x="614" y="2568"/>
              <a:chExt cx="725" cy="139"/>
            </a:xfrm>
          </p:grpSpPr>
          <p:sp>
            <p:nvSpPr>
              <p:cNvPr id="265" name="AutoShape 165">
                <a:extLst>
                  <a:ext uri="{FF2B5EF4-FFF2-40B4-BE49-F238E27FC236}">
                    <a16:creationId xmlns:a16="http://schemas.microsoft.com/office/drawing/2014/main" id="{EAE6002E-6A1D-0B48-BA81-7D9DEC70453A}"/>
                  </a:ext>
                </a:extLst>
              </p:cNvPr>
              <p:cNvSpPr>
                <a:spLocks noChangeArrowheads="1"/>
              </p:cNvSpPr>
              <p:nvPr/>
            </p:nvSpPr>
            <p:spPr bwMode="auto">
              <a:xfrm>
                <a:off x="613" y="2566"/>
                <a:ext cx="723" cy="142"/>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66" name="AutoShape 166">
                <a:extLst>
                  <a:ext uri="{FF2B5EF4-FFF2-40B4-BE49-F238E27FC236}">
                    <a16:creationId xmlns:a16="http://schemas.microsoft.com/office/drawing/2014/main" id="{CAA5444A-9857-9149-867E-5562C085E14D}"/>
                  </a:ext>
                </a:extLst>
              </p:cNvPr>
              <p:cNvSpPr>
                <a:spLocks noChangeArrowheads="1"/>
              </p:cNvSpPr>
              <p:nvPr/>
            </p:nvSpPr>
            <p:spPr bwMode="auto">
              <a:xfrm>
                <a:off x="628" y="2583"/>
                <a:ext cx="694" cy="108"/>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41" name="Rectangle 167">
              <a:extLst>
                <a:ext uri="{FF2B5EF4-FFF2-40B4-BE49-F238E27FC236}">
                  <a16:creationId xmlns:a16="http://schemas.microsoft.com/office/drawing/2014/main" id="{93E34643-2646-D44C-9D6D-91A5B1C18A70}"/>
                </a:ext>
              </a:extLst>
            </p:cNvPr>
            <p:cNvSpPr>
              <a:spLocks noChangeArrowheads="1"/>
            </p:cNvSpPr>
            <p:nvPr/>
          </p:nvSpPr>
          <p:spPr bwMode="auto">
            <a:xfrm>
              <a:off x="4227" y="1016"/>
              <a:ext cx="591" cy="47"/>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42" name="Group 168">
              <a:extLst>
                <a:ext uri="{FF2B5EF4-FFF2-40B4-BE49-F238E27FC236}">
                  <a16:creationId xmlns:a16="http://schemas.microsoft.com/office/drawing/2014/main" id="{652E8D93-E5DE-A34F-9D29-89AB07D0566D}"/>
                </a:ext>
              </a:extLst>
            </p:cNvPr>
            <p:cNvGrpSpPr>
              <a:grpSpLocks/>
            </p:cNvGrpSpPr>
            <p:nvPr/>
          </p:nvGrpSpPr>
          <p:grpSpPr bwMode="auto">
            <a:xfrm>
              <a:off x="4747" y="994"/>
              <a:ext cx="581" cy="134"/>
              <a:chOff x="614" y="2568"/>
              <a:chExt cx="725" cy="139"/>
            </a:xfrm>
          </p:grpSpPr>
          <p:sp>
            <p:nvSpPr>
              <p:cNvPr id="263" name="AutoShape 169">
                <a:extLst>
                  <a:ext uri="{FF2B5EF4-FFF2-40B4-BE49-F238E27FC236}">
                    <a16:creationId xmlns:a16="http://schemas.microsoft.com/office/drawing/2014/main" id="{AA26172B-FDFE-3D4E-9541-B9BC052C10D3}"/>
                  </a:ext>
                </a:extLst>
              </p:cNvPr>
              <p:cNvSpPr>
                <a:spLocks noChangeArrowheads="1"/>
              </p:cNvSpPr>
              <p:nvPr/>
            </p:nvSpPr>
            <p:spPr bwMode="auto">
              <a:xfrm>
                <a:off x="616" y="2566"/>
                <a:ext cx="723" cy="141"/>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64" name="AutoShape 170">
                <a:extLst>
                  <a:ext uri="{FF2B5EF4-FFF2-40B4-BE49-F238E27FC236}">
                    <a16:creationId xmlns:a16="http://schemas.microsoft.com/office/drawing/2014/main" id="{521BB6A8-6D33-7E40-B79B-A911E9D1C5DD}"/>
                  </a:ext>
                </a:extLst>
              </p:cNvPr>
              <p:cNvSpPr>
                <a:spLocks noChangeArrowheads="1"/>
              </p:cNvSpPr>
              <p:nvPr/>
            </p:nvSpPr>
            <p:spPr bwMode="auto">
              <a:xfrm>
                <a:off x="630" y="2585"/>
                <a:ext cx="694" cy="105"/>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43" name="Rectangle 171">
              <a:extLst>
                <a:ext uri="{FF2B5EF4-FFF2-40B4-BE49-F238E27FC236}">
                  <a16:creationId xmlns:a16="http://schemas.microsoft.com/office/drawing/2014/main" id="{FF73D9CC-AAAC-D341-85A2-89BC26B91B86}"/>
                </a:ext>
              </a:extLst>
            </p:cNvPr>
            <p:cNvSpPr>
              <a:spLocks noChangeArrowheads="1"/>
            </p:cNvSpPr>
            <p:nvPr/>
          </p:nvSpPr>
          <p:spPr bwMode="auto">
            <a:xfrm>
              <a:off x="4215" y="1360"/>
              <a:ext cx="597" cy="42"/>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44" name="Rectangle 172">
              <a:extLst>
                <a:ext uri="{FF2B5EF4-FFF2-40B4-BE49-F238E27FC236}">
                  <a16:creationId xmlns:a16="http://schemas.microsoft.com/office/drawing/2014/main" id="{B810EEDB-015F-FD45-9174-E980EC5FAAC1}"/>
                </a:ext>
              </a:extLst>
            </p:cNvPr>
            <p:cNvSpPr>
              <a:spLocks noChangeArrowheads="1"/>
            </p:cNvSpPr>
            <p:nvPr/>
          </p:nvSpPr>
          <p:spPr bwMode="auto">
            <a:xfrm>
              <a:off x="4227" y="1657"/>
              <a:ext cx="597" cy="47"/>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45" name="Group 173">
              <a:extLst>
                <a:ext uri="{FF2B5EF4-FFF2-40B4-BE49-F238E27FC236}">
                  <a16:creationId xmlns:a16="http://schemas.microsoft.com/office/drawing/2014/main" id="{2E72AE40-DCC2-4948-AD2E-564A2B8A82AA}"/>
                </a:ext>
              </a:extLst>
            </p:cNvPr>
            <p:cNvGrpSpPr>
              <a:grpSpLocks/>
            </p:cNvGrpSpPr>
            <p:nvPr/>
          </p:nvGrpSpPr>
          <p:grpSpPr bwMode="auto">
            <a:xfrm>
              <a:off x="4735" y="1627"/>
              <a:ext cx="582" cy="151"/>
              <a:chOff x="614" y="2568"/>
              <a:chExt cx="725" cy="139"/>
            </a:xfrm>
          </p:grpSpPr>
          <p:sp>
            <p:nvSpPr>
              <p:cNvPr id="261" name="AutoShape 174">
                <a:extLst>
                  <a:ext uri="{FF2B5EF4-FFF2-40B4-BE49-F238E27FC236}">
                    <a16:creationId xmlns:a16="http://schemas.microsoft.com/office/drawing/2014/main" id="{D9D1958B-0DAA-074E-A39D-ABDA1EA5B0E0}"/>
                  </a:ext>
                </a:extLst>
              </p:cNvPr>
              <p:cNvSpPr>
                <a:spLocks noChangeArrowheads="1"/>
              </p:cNvSpPr>
              <p:nvPr/>
            </p:nvSpPr>
            <p:spPr bwMode="auto">
              <a:xfrm>
                <a:off x="616" y="2568"/>
                <a:ext cx="722" cy="131"/>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62" name="AutoShape 175">
                <a:extLst>
                  <a:ext uri="{FF2B5EF4-FFF2-40B4-BE49-F238E27FC236}">
                    <a16:creationId xmlns:a16="http://schemas.microsoft.com/office/drawing/2014/main" id="{8EFD2DEF-75B3-4B4C-BB17-5FDA1DFD916E}"/>
                  </a:ext>
                </a:extLst>
              </p:cNvPr>
              <p:cNvSpPr>
                <a:spLocks noChangeArrowheads="1"/>
              </p:cNvSpPr>
              <p:nvPr/>
            </p:nvSpPr>
            <p:spPr bwMode="auto">
              <a:xfrm>
                <a:off x="630" y="2584"/>
                <a:ext cx="693" cy="10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46" name="Freeform 176">
              <a:extLst>
                <a:ext uri="{FF2B5EF4-FFF2-40B4-BE49-F238E27FC236}">
                  <a16:creationId xmlns:a16="http://schemas.microsoft.com/office/drawing/2014/main" id="{A52917D9-2F4F-8A4E-A096-B778F3B9769B}"/>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47" name="Group 177">
              <a:extLst>
                <a:ext uri="{FF2B5EF4-FFF2-40B4-BE49-F238E27FC236}">
                  <a16:creationId xmlns:a16="http://schemas.microsoft.com/office/drawing/2014/main" id="{8476C934-1025-054C-BF2F-A686380677C4}"/>
                </a:ext>
              </a:extLst>
            </p:cNvPr>
            <p:cNvGrpSpPr>
              <a:grpSpLocks/>
            </p:cNvGrpSpPr>
            <p:nvPr/>
          </p:nvGrpSpPr>
          <p:grpSpPr bwMode="auto">
            <a:xfrm>
              <a:off x="4739" y="1327"/>
              <a:ext cx="582" cy="139"/>
              <a:chOff x="614" y="2568"/>
              <a:chExt cx="725" cy="139"/>
            </a:xfrm>
          </p:grpSpPr>
          <p:sp>
            <p:nvSpPr>
              <p:cNvPr id="259" name="AutoShape 178">
                <a:extLst>
                  <a:ext uri="{FF2B5EF4-FFF2-40B4-BE49-F238E27FC236}">
                    <a16:creationId xmlns:a16="http://schemas.microsoft.com/office/drawing/2014/main" id="{8DF96225-9AB2-AB48-9090-A03A165D9032}"/>
                  </a:ext>
                </a:extLst>
              </p:cNvPr>
              <p:cNvSpPr>
                <a:spLocks noChangeArrowheads="1"/>
              </p:cNvSpPr>
              <p:nvPr/>
            </p:nvSpPr>
            <p:spPr bwMode="auto">
              <a:xfrm>
                <a:off x="611" y="2566"/>
                <a:ext cx="729" cy="142"/>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60" name="AutoShape 179">
                <a:extLst>
                  <a:ext uri="{FF2B5EF4-FFF2-40B4-BE49-F238E27FC236}">
                    <a16:creationId xmlns:a16="http://schemas.microsoft.com/office/drawing/2014/main" id="{B48F8DCA-7FC5-4D49-89FD-957B141759A4}"/>
                  </a:ext>
                </a:extLst>
              </p:cNvPr>
              <p:cNvSpPr>
                <a:spLocks noChangeArrowheads="1"/>
              </p:cNvSpPr>
              <p:nvPr/>
            </p:nvSpPr>
            <p:spPr bwMode="auto">
              <a:xfrm>
                <a:off x="626" y="2583"/>
                <a:ext cx="693"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48" name="Rectangle 180">
              <a:extLst>
                <a:ext uri="{FF2B5EF4-FFF2-40B4-BE49-F238E27FC236}">
                  <a16:creationId xmlns:a16="http://schemas.microsoft.com/office/drawing/2014/main" id="{82DD01ED-CC62-8E44-B4AF-5AB162B45768}"/>
                </a:ext>
              </a:extLst>
            </p:cNvPr>
            <p:cNvSpPr>
              <a:spLocks noChangeArrowheads="1"/>
            </p:cNvSpPr>
            <p:nvPr/>
          </p:nvSpPr>
          <p:spPr bwMode="auto">
            <a:xfrm>
              <a:off x="5252" y="429"/>
              <a:ext cx="64" cy="2289"/>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49" name="Freeform 181">
              <a:extLst>
                <a:ext uri="{FF2B5EF4-FFF2-40B4-BE49-F238E27FC236}">
                  <a16:creationId xmlns:a16="http://schemas.microsoft.com/office/drawing/2014/main" id="{02E0A0DA-75BD-A54E-BFBE-1053BAA47ACC}"/>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50" name="Freeform 182">
              <a:extLst>
                <a:ext uri="{FF2B5EF4-FFF2-40B4-BE49-F238E27FC236}">
                  <a16:creationId xmlns:a16="http://schemas.microsoft.com/office/drawing/2014/main" id="{553CF65B-1E90-FF47-BBE8-B5344DE42874}"/>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51" name="Oval 183">
              <a:extLst>
                <a:ext uri="{FF2B5EF4-FFF2-40B4-BE49-F238E27FC236}">
                  <a16:creationId xmlns:a16="http://schemas.microsoft.com/office/drawing/2014/main" id="{1CFB15AC-59D4-2B42-9567-80D6F30EC5B3}"/>
                </a:ext>
              </a:extLst>
            </p:cNvPr>
            <p:cNvSpPr>
              <a:spLocks noChangeArrowheads="1"/>
            </p:cNvSpPr>
            <p:nvPr/>
          </p:nvSpPr>
          <p:spPr bwMode="auto">
            <a:xfrm>
              <a:off x="5519" y="2611"/>
              <a:ext cx="46"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52" name="Freeform 184">
              <a:extLst>
                <a:ext uri="{FF2B5EF4-FFF2-40B4-BE49-F238E27FC236}">
                  <a16:creationId xmlns:a16="http://schemas.microsoft.com/office/drawing/2014/main" id="{377D0A48-37B0-984B-9D70-F4CA7EE8ACE4}"/>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53" name="AutoShape 185">
              <a:extLst>
                <a:ext uri="{FF2B5EF4-FFF2-40B4-BE49-F238E27FC236}">
                  <a16:creationId xmlns:a16="http://schemas.microsoft.com/office/drawing/2014/main" id="{1DF08F1A-8088-4349-B9B6-80E5278DDB04}"/>
                </a:ext>
              </a:extLst>
            </p:cNvPr>
            <p:cNvSpPr>
              <a:spLocks noChangeArrowheads="1"/>
            </p:cNvSpPr>
            <p:nvPr/>
          </p:nvSpPr>
          <p:spPr bwMode="auto">
            <a:xfrm>
              <a:off x="4140" y="2677"/>
              <a:ext cx="1199" cy="148"/>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54" name="AutoShape 186">
              <a:extLst>
                <a:ext uri="{FF2B5EF4-FFF2-40B4-BE49-F238E27FC236}">
                  <a16:creationId xmlns:a16="http://schemas.microsoft.com/office/drawing/2014/main" id="{AB1FF07F-165E-5C42-A46F-20C492B2AFAF}"/>
                </a:ext>
              </a:extLst>
            </p:cNvPr>
            <p:cNvSpPr>
              <a:spLocks noChangeArrowheads="1"/>
            </p:cNvSpPr>
            <p:nvPr/>
          </p:nvSpPr>
          <p:spPr bwMode="auto">
            <a:xfrm>
              <a:off x="4204" y="2712"/>
              <a:ext cx="1072" cy="83"/>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55" name="Oval 187">
              <a:extLst>
                <a:ext uri="{FF2B5EF4-FFF2-40B4-BE49-F238E27FC236}">
                  <a16:creationId xmlns:a16="http://schemas.microsoft.com/office/drawing/2014/main" id="{246533F9-312A-7949-B6A5-04845D4051FD}"/>
                </a:ext>
              </a:extLst>
            </p:cNvPr>
            <p:cNvSpPr>
              <a:spLocks noChangeArrowheads="1"/>
            </p:cNvSpPr>
            <p:nvPr/>
          </p:nvSpPr>
          <p:spPr bwMode="auto">
            <a:xfrm>
              <a:off x="4308" y="2380"/>
              <a:ext cx="156" cy="148"/>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56" name="Oval 188">
              <a:extLst>
                <a:ext uri="{FF2B5EF4-FFF2-40B4-BE49-F238E27FC236}">
                  <a16:creationId xmlns:a16="http://schemas.microsoft.com/office/drawing/2014/main" id="{97B4BE6D-9A58-6C4D-98DB-90F92956E1C8}"/>
                </a:ext>
              </a:extLst>
            </p:cNvPr>
            <p:cNvSpPr>
              <a:spLocks noChangeArrowheads="1"/>
            </p:cNvSpPr>
            <p:nvPr/>
          </p:nvSpPr>
          <p:spPr bwMode="auto">
            <a:xfrm>
              <a:off x="4488" y="2386"/>
              <a:ext cx="156"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257" name="Oval 189">
              <a:extLst>
                <a:ext uri="{FF2B5EF4-FFF2-40B4-BE49-F238E27FC236}">
                  <a16:creationId xmlns:a16="http://schemas.microsoft.com/office/drawing/2014/main" id="{B4E35ECA-82AF-A74F-9E87-BC1C1318FEF5}"/>
                </a:ext>
              </a:extLst>
            </p:cNvPr>
            <p:cNvSpPr>
              <a:spLocks noChangeArrowheads="1"/>
            </p:cNvSpPr>
            <p:nvPr/>
          </p:nvSpPr>
          <p:spPr bwMode="auto">
            <a:xfrm>
              <a:off x="4661" y="2380"/>
              <a:ext cx="156"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58" name="Rectangle 190">
              <a:extLst>
                <a:ext uri="{FF2B5EF4-FFF2-40B4-BE49-F238E27FC236}">
                  <a16:creationId xmlns:a16="http://schemas.microsoft.com/office/drawing/2014/main" id="{32338498-7D1E-F249-A1B6-782EAA13ADB5}"/>
                </a:ext>
              </a:extLst>
            </p:cNvPr>
            <p:cNvSpPr>
              <a:spLocks noChangeArrowheads="1"/>
            </p:cNvSpPr>
            <p:nvPr/>
          </p:nvSpPr>
          <p:spPr bwMode="auto">
            <a:xfrm>
              <a:off x="5061" y="1835"/>
              <a:ext cx="87" cy="759"/>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267" name="Group 224">
            <a:extLst>
              <a:ext uri="{FF2B5EF4-FFF2-40B4-BE49-F238E27FC236}">
                <a16:creationId xmlns:a16="http://schemas.microsoft.com/office/drawing/2014/main" id="{3B18C9CF-4DB3-9A45-9F2E-A9E7637C3843}"/>
              </a:ext>
            </a:extLst>
          </p:cNvPr>
          <p:cNvGrpSpPr>
            <a:grpSpLocks/>
          </p:cNvGrpSpPr>
          <p:nvPr/>
        </p:nvGrpSpPr>
        <p:grpSpPr bwMode="auto">
          <a:xfrm>
            <a:off x="8945098" y="1753280"/>
            <a:ext cx="390525" cy="641350"/>
            <a:chOff x="4140" y="429"/>
            <a:chExt cx="1425" cy="2396"/>
          </a:xfrm>
        </p:grpSpPr>
        <p:sp>
          <p:nvSpPr>
            <p:cNvPr id="268" name="Freeform 225">
              <a:extLst>
                <a:ext uri="{FF2B5EF4-FFF2-40B4-BE49-F238E27FC236}">
                  <a16:creationId xmlns:a16="http://schemas.microsoft.com/office/drawing/2014/main" id="{8DE393E4-949F-5A47-87BC-37206D62F2A1}"/>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69" name="Rectangle 226">
              <a:extLst>
                <a:ext uri="{FF2B5EF4-FFF2-40B4-BE49-F238E27FC236}">
                  <a16:creationId xmlns:a16="http://schemas.microsoft.com/office/drawing/2014/main" id="{45AACD86-831C-7245-8042-0EAB26DDB86A}"/>
                </a:ext>
              </a:extLst>
            </p:cNvPr>
            <p:cNvSpPr>
              <a:spLocks noChangeArrowheads="1"/>
            </p:cNvSpPr>
            <p:nvPr/>
          </p:nvSpPr>
          <p:spPr bwMode="auto">
            <a:xfrm>
              <a:off x="4204" y="429"/>
              <a:ext cx="1048" cy="2283"/>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70" name="Freeform 227">
              <a:extLst>
                <a:ext uri="{FF2B5EF4-FFF2-40B4-BE49-F238E27FC236}">
                  <a16:creationId xmlns:a16="http://schemas.microsoft.com/office/drawing/2014/main" id="{641EE52D-59FB-874A-8BE7-992D8AB3828E}"/>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71" name="Freeform 228">
              <a:extLst>
                <a:ext uri="{FF2B5EF4-FFF2-40B4-BE49-F238E27FC236}">
                  <a16:creationId xmlns:a16="http://schemas.microsoft.com/office/drawing/2014/main" id="{745C23B7-E3E7-3244-8E92-2A519BCE450C}"/>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72" name="Rectangle 229">
              <a:extLst>
                <a:ext uri="{FF2B5EF4-FFF2-40B4-BE49-F238E27FC236}">
                  <a16:creationId xmlns:a16="http://schemas.microsoft.com/office/drawing/2014/main" id="{53F1BA0D-FC18-8F40-B02C-5E5456D41E93}"/>
                </a:ext>
              </a:extLst>
            </p:cNvPr>
            <p:cNvSpPr>
              <a:spLocks noChangeArrowheads="1"/>
            </p:cNvSpPr>
            <p:nvPr/>
          </p:nvSpPr>
          <p:spPr bwMode="auto">
            <a:xfrm>
              <a:off x="4210" y="696"/>
              <a:ext cx="597" cy="42"/>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73" name="Group 230">
              <a:extLst>
                <a:ext uri="{FF2B5EF4-FFF2-40B4-BE49-F238E27FC236}">
                  <a16:creationId xmlns:a16="http://schemas.microsoft.com/office/drawing/2014/main" id="{3BF69572-674D-F94F-AF3E-6360341D0997}"/>
                </a:ext>
              </a:extLst>
            </p:cNvPr>
            <p:cNvGrpSpPr>
              <a:grpSpLocks/>
            </p:cNvGrpSpPr>
            <p:nvPr/>
          </p:nvGrpSpPr>
          <p:grpSpPr bwMode="auto">
            <a:xfrm>
              <a:off x="4749" y="668"/>
              <a:ext cx="581" cy="145"/>
              <a:chOff x="614" y="2568"/>
              <a:chExt cx="725" cy="139"/>
            </a:xfrm>
          </p:grpSpPr>
          <p:sp>
            <p:nvSpPr>
              <p:cNvPr id="298" name="AutoShape 231">
                <a:extLst>
                  <a:ext uri="{FF2B5EF4-FFF2-40B4-BE49-F238E27FC236}">
                    <a16:creationId xmlns:a16="http://schemas.microsoft.com/office/drawing/2014/main" id="{7A3AB9B6-ED54-E640-B88B-6349E66AEC34}"/>
                  </a:ext>
                </a:extLst>
              </p:cNvPr>
              <p:cNvSpPr>
                <a:spLocks noChangeArrowheads="1"/>
              </p:cNvSpPr>
              <p:nvPr/>
            </p:nvSpPr>
            <p:spPr bwMode="auto">
              <a:xfrm>
                <a:off x="613" y="2566"/>
                <a:ext cx="723" cy="142"/>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9" name="AutoShape 232">
                <a:extLst>
                  <a:ext uri="{FF2B5EF4-FFF2-40B4-BE49-F238E27FC236}">
                    <a16:creationId xmlns:a16="http://schemas.microsoft.com/office/drawing/2014/main" id="{41885595-164B-5A49-B50B-F202B13B92B8}"/>
                  </a:ext>
                </a:extLst>
              </p:cNvPr>
              <p:cNvSpPr>
                <a:spLocks noChangeArrowheads="1"/>
              </p:cNvSpPr>
              <p:nvPr/>
            </p:nvSpPr>
            <p:spPr bwMode="auto">
              <a:xfrm>
                <a:off x="627" y="2583"/>
                <a:ext cx="694" cy="108"/>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74" name="Rectangle 233">
              <a:extLst>
                <a:ext uri="{FF2B5EF4-FFF2-40B4-BE49-F238E27FC236}">
                  <a16:creationId xmlns:a16="http://schemas.microsoft.com/office/drawing/2014/main" id="{1DC47301-CD25-F742-824D-B95A7C78B145}"/>
                </a:ext>
              </a:extLst>
            </p:cNvPr>
            <p:cNvSpPr>
              <a:spLocks noChangeArrowheads="1"/>
            </p:cNvSpPr>
            <p:nvPr/>
          </p:nvSpPr>
          <p:spPr bwMode="auto">
            <a:xfrm>
              <a:off x="4227" y="1016"/>
              <a:ext cx="591" cy="47"/>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75" name="Group 234">
              <a:extLst>
                <a:ext uri="{FF2B5EF4-FFF2-40B4-BE49-F238E27FC236}">
                  <a16:creationId xmlns:a16="http://schemas.microsoft.com/office/drawing/2014/main" id="{ABA534FC-B51E-B545-893B-AA2D360102D0}"/>
                </a:ext>
              </a:extLst>
            </p:cNvPr>
            <p:cNvGrpSpPr>
              <a:grpSpLocks/>
            </p:cNvGrpSpPr>
            <p:nvPr/>
          </p:nvGrpSpPr>
          <p:grpSpPr bwMode="auto">
            <a:xfrm>
              <a:off x="4747" y="994"/>
              <a:ext cx="581" cy="134"/>
              <a:chOff x="614" y="2568"/>
              <a:chExt cx="725" cy="139"/>
            </a:xfrm>
          </p:grpSpPr>
          <p:sp>
            <p:nvSpPr>
              <p:cNvPr id="296" name="AutoShape 235">
                <a:extLst>
                  <a:ext uri="{FF2B5EF4-FFF2-40B4-BE49-F238E27FC236}">
                    <a16:creationId xmlns:a16="http://schemas.microsoft.com/office/drawing/2014/main" id="{BF3259EE-323A-7B46-BA99-522FF89692DE}"/>
                  </a:ext>
                </a:extLst>
              </p:cNvPr>
              <p:cNvSpPr>
                <a:spLocks noChangeArrowheads="1"/>
              </p:cNvSpPr>
              <p:nvPr/>
            </p:nvSpPr>
            <p:spPr bwMode="auto">
              <a:xfrm>
                <a:off x="616" y="2566"/>
                <a:ext cx="723" cy="141"/>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7" name="AutoShape 236">
                <a:extLst>
                  <a:ext uri="{FF2B5EF4-FFF2-40B4-BE49-F238E27FC236}">
                    <a16:creationId xmlns:a16="http://schemas.microsoft.com/office/drawing/2014/main" id="{773E2C4B-E371-8849-89F1-CB3467DA2283}"/>
                  </a:ext>
                </a:extLst>
              </p:cNvPr>
              <p:cNvSpPr>
                <a:spLocks noChangeArrowheads="1"/>
              </p:cNvSpPr>
              <p:nvPr/>
            </p:nvSpPr>
            <p:spPr bwMode="auto">
              <a:xfrm>
                <a:off x="630" y="2585"/>
                <a:ext cx="694" cy="105"/>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76" name="Rectangle 237">
              <a:extLst>
                <a:ext uri="{FF2B5EF4-FFF2-40B4-BE49-F238E27FC236}">
                  <a16:creationId xmlns:a16="http://schemas.microsoft.com/office/drawing/2014/main" id="{65673162-6BD4-FA45-AD7B-65DCCB503847}"/>
                </a:ext>
              </a:extLst>
            </p:cNvPr>
            <p:cNvSpPr>
              <a:spLocks noChangeArrowheads="1"/>
            </p:cNvSpPr>
            <p:nvPr/>
          </p:nvSpPr>
          <p:spPr bwMode="auto">
            <a:xfrm>
              <a:off x="4215" y="1360"/>
              <a:ext cx="597" cy="42"/>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77" name="Rectangle 238">
              <a:extLst>
                <a:ext uri="{FF2B5EF4-FFF2-40B4-BE49-F238E27FC236}">
                  <a16:creationId xmlns:a16="http://schemas.microsoft.com/office/drawing/2014/main" id="{EB910949-1BF1-2E43-B251-2F5F6D2BC577}"/>
                </a:ext>
              </a:extLst>
            </p:cNvPr>
            <p:cNvSpPr>
              <a:spLocks noChangeArrowheads="1"/>
            </p:cNvSpPr>
            <p:nvPr/>
          </p:nvSpPr>
          <p:spPr bwMode="auto">
            <a:xfrm>
              <a:off x="4227" y="1657"/>
              <a:ext cx="597" cy="47"/>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78" name="Group 239">
              <a:extLst>
                <a:ext uri="{FF2B5EF4-FFF2-40B4-BE49-F238E27FC236}">
                  <a16:creationId xmlns:a16="http://schemas.microsoft.com/office/drawing/2014/main" id="{4ABA0E07-42B3-1C4B-A798-B21B74119139}"/>
                </a:ext>
              </a:extLst>
            </p:cNvPr>
            <p:cNvGrpSpPr>
              <a:grpSpLocks/>
            </p:cNvGrpSpPr>
            <p:nvPr/>
          </p:nvGrpSpPr>
          <p:grpSpPr bwMode="auto">
            <a:xfrm>
              <a:off x="4735" y="1627"/>
              <a:ext cx="582" cy="151"/>
              <a:chOff x="614" y="2568"/>
              <a:chExt cx="725" cy="139"/>
            </a:xfrm>
          </p:grpSpPr>
          <p:sp>
            <p:nvSpPr>
              <p:cNvPr id="294" name="AutoShape 240">
                <a:extLst>
                  <a:ext uri="{FF2B5EF4-FFF2-40B4-BE49-F238E27FC236}">
                    <a16:creationId xmlns:a16="http://schemas.microsoft.com/office/drawing/2014/main" id="{833C6885-DF73-A44C-AF35-71696A34447D}"/>
                  </a:ext>
                </a:extLst>
              </p:cNvPr>
              <p:cNvSpPr>
                <a:spLocks noChangeArrowheads="1"/>
              </p:cNvSpPr>
              <p:nvPr/>
            </p:nvSpPr>
            <p:spPr bwMode="auto">
              <a:xfrm>
                <a:off x="616" y="2568"/>
                <a:ext cx="722" cy="131"/>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5" name="AutoShape 241">
                <a:extLst>
                  <a:ext uri="{FF2B5EF4-FFF2-40B4-BE49-F238E27FC236}">
                    <a16:creationId xmlns:a16="http://schemas.microsoft.com/office/drawing/2014/main" id="{00053469-6811-F146-9041-0E9ADB93CF5D}"/>
                  </a:ext>
                </a:extLst>
              </p:cNvPr>
              <p:cNvSpPr>
                <a:spLocks noChangeArrowheads="1"/>
              </p:cNvSpPr>
              <p:nvPr/>
            </p:nvSpPr>
            <p:spPr bwMode="auto">
              <a:xfrm>
                <a:off x="630" y="2584"/>
                <a:ext cx="693" cy="10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79" name="Freeform 242">
              <a:extLst>
                <a:ext uri="{FF2B5EF4-FFF2-40B4-BE49-F238E27FC236}">
                  <a16:creationId xmlns:a16="http://schemas.microsoft.com/office/drawing/2014/main" id="{E93D621E-BD5E-4F41-B292-1FF1D9FD9897}"/>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80" name="Group 243">
              <a:extLst>
                <a:ext uri="{FF2B5EF4-FFF2-40B4-BE49-F238E27FC236}">
                  <a16:creationId xmlns:a16="http://schemas.microsoft.com/office/drawing/2014/main" id="{D2A4152B-1063-5545-AFB4-C764C9E38D4B}"/>
                </a:ext>
              </a:extLst>
            </p:cNvPr>
            <p:cNvGrpSpPr>
              <a:grpSpLocks/>
            </p:cNvGrpSpPr>
            <p:nvPr/>
          </p:nvGrpSpPr>
          <p:grpSpPr bwMode="auto">
            <a:xfrm>
              <a:off x="4739" y="1327"/>
              <a:ext cx="582" cy="139"/>
              <a:chOff x="614" y="2568"/>
              <a:chExt cx="725" cy="139"/>
            </a:xfrm>
          </p:grpSpPr>
          <p:sp>
            <p:nvSpPr>
              <p:cNvPr id="292" name="AutoShape 244">
                <a:extLst>
                  <a:ext uri="{FF2B5EF4-FFF2-40B4-BE49-F238E27FC236}">
                    <a16:creationId xmlns:a16="http://schemas.microsoft.com/office/drawing/2014/main" id="{91B44A19-99F5-3246-B452-E6974C388207}"/>
                  </a:ext>
                </a:extLst>
              </p:cNvPr>
              <p:cNvSpPr>
                <a:spLocks noChangeArrowheads="1"/>
              </p:cNvSpPr>
              <p:nvPr/>
            </p:nvSpPr>
            <p:spPr bwMode="auto">
              <a:xfrm>
                <a:off x="611" y="2566"/>
                <a:ext cx="729" cy="142"/>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3" name="AutoShape 245">
                <a:extLst>
                  <a:ext uri="{FF2B5EF4-FFF2-40B4-BE49-F238E27FC236}">
                    <a16:creationId xmlns:a16="http://schemas.microsoft.com/office/drawing/2014/main" id="{CE7C0896-4736-8044-B538-F09471477D4A}"/>
                  </a:ext>
                </a:extLst>
              </p:cNvPr>
              <p:cNvSpPr>
                <a:spLocks noChangeArrowheads="1"/>
              </p:cNvSpPr>
              <p:nvPr/>
            </p:nvSpPr>
            <p:spPr bwMode="auto">
              <a:xfrm>
                <a:off x="625" y="2583"/>
                <a:ext cx="693"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81" name="Rectangle 246">
              <a:extLst>
                <a:ext uri="{FF2B5EF4-FFF2-40B4-BE49-F238E27FC236}">
                  <a16:creationId xmlns:a16="http://schemas.microsoft.com/office/drawing/2014/main" id="{1D6C13B5-BF0F-554A-9CE4-3F075F93792E}"/>
                </a:ext>
              </a:extLst>
            </p:cNvPr>
            <p:cNvSpPr>
              <a:spLocks noChangeArrowheads="1"/>
            </p:cNvSpPr>
            <p:nvPr/>
          </p:nvSpPr>
          <p:spPr bwMode="auto">
            <a:xfrm>
              <a:off x="5252" y="429"/>
              <a:ext cx="64" cy="2289"/>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2" name="Freeform 247">
              <a:extLst>
                <a:ext uri="{FF2B5EF4-FFF2-40B4-BE49-F238E27FC236}">
                  <a16:creationId xmlns:a16="http://schemas.microsoft.com/office/drawing/2014/main" id="{0F3FBF0A-EAF4-094D-A874-245423181CE6}"/>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3" name="Freeform 248">
              <a:extLst>
                <a:ext uri="{FF2B5EF4-FFF2-40B4-BE49-F238E27FC236}">
                  <a16:creationId xmlns:a16="http://schemas.microsoft.com/office/drawing/2014/main" id="{EC002925-BD09-784A-9BB4-2AD299FA2E8C}"/>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4" name="Oval 249">
              <a:extLst>
                <a:ext uri="{FF2B5EF4-FFF2-40B4-BE49-F238E27FC236}">
                  <a16:creationId xmlns:a16="http://schemas.microsoft.com/office/drawing/2014/main" id="{21E73907-A81B-E540-A734-D855A8052176}"/>
                </a:ext>
              </a:extLst>
            </p:cNvPr>
            <p:cNvSpPr>
              <a:spLocks noChangeArrowheads="1"/>
            </p:cNvSpPr>
            <p:nvPr/>
          </p:nvSpPr>
          <p:spPr bwMode="auto">
            <a:xfrm>
              <a:off x="5519" y="2611"/>
              <a:ext cx="46"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5" name="Freeform 250">
              <a:extLst>
                <a:ext uri="{FF2B5EF4-FFF2-40B4-BE49-F238E27FC236}">
                  <a16:creationId xmlns:a16="http://schemas.microsoft.com/office/drawing/2014/main" id="{7B38A468-42E7-2245-BA7B-6136A4486608}"/>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6" name="AutoShape 251">
              <a:extLst>
                <a:ext uri="{FF2B5EF4-FFF2-40B4-BE49-F238E27FC236}">
                  <a16:creationId xmlns:a16="http://schemas.microsoft.com/office/drawing/2014/main" id="{F798831B-76D3-634B-A1D7-73487DB6F3DC}"/>
                </a:ext>
              </a:extLst>
            </p:cNvPr>
            <p:cNvSpPr>
              <a:spLocks noChangeArrowheads="1"/>
            </p:cNvSpPr>
            <p:nvPr/>
          </p:nvSpPr>
          <p:spPr bwMode="auto">
            <a:xfrm>
              <a:off x="4140" y="2677"/>
              <a:ext cx="1199" cy="148"/>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7" name="AutoShape 252">
              <a:extLst>
                <a:ext uri="{FF2B5EF4-FFF2-40B4-BE49-F238E27FC236}">
                  <a16:creationId xmlns:a16="http://schemas.microsoft.com/office/drawing/2014/main" id="{93B2ADD1-628A-5B4D-960D-449954DF90D0}"/>
                </a:ext>
              </a:extLst>
            </p:cNvPr>
            <p:cNvSpPr>
              <a:spLocks noChangeArrowheads="1"/>
            </p:cNvSpPr>
            <p:nvPr/>
          </p:nvSpPr>
          <p:spPr bwMode="auto">
            <a:xfrm>
              <a:off x="4204" y="2712"/>
              <a:ext cx="1072" cy="83"/>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8" name="Oval 253">
              <a:extLst>
                <a:ext uri="{FF2B5EF4-FFF2-40B4-BE49-F238E27FC236}">
                  <a16:creationId xmlns:a16="http://schemas.microsoft.com/office/drawing/2014/main" id="{359740D7-3452-8745-AD4F-78F1EAE69A21}"/>
                </a:ext>
              </a:extLst>
            </p:cNvPr>
            <p:cNvSpPr>
              <a:spLocks noChangeArrowheads="1"/>
            </p:cNvSpPr>
            <p:nvPr/>
          </p:nvSpPr>
          <p:spPr bwMode="auto">
            <a:xfrm>
              <a:off x="4308" y="2380"/>
              <a:ext cx="156" cy="148"/>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9" name="Oval 254">
              <a:extLst>
                <a:ext uri="{FF2B5EF4-FFF2-40B4-BE49-F238E27FC236}">
                  <a16:creationId xmlns:a16="http://schemas.microsoft.com/office/drawing/2014/main" id="{6953048C-3B45-C945-95BD-05D0D95F965C}"/>
                </a:ext>
              </a:extLst>
            </p:cNvPr>
            <p:cNvSpPr>
              <a:spLocks noChangeArrowheads="1"/>
            </p:cNvSpPr>
            <p:nvPr/>
          </p:nvSpPr>
          <p:spPr bwMode="auto">
            <a:xfrm>
              <a:off x="4488" y="2386"/>
              <a:ext cx="156"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290" name="Oval 255">
              <a:extLst>
                <a:ext uri="{FF2B5EF4-FFF2-40B4-BE49-F238E27FC236}">
                  <a16:creationId xmlns:a16="http://schemas.microsoft.com/office/drawing/2014/main" id="{FCF3244C-B9E8-DF49-A3D0-C0D2140BA811}"/>
                </a:ext>
              </a:extLst>
            </p:cNvPr>
            <p:cNvSpPr>
              <a:spLocks noChangeArrowheads="1"/>
            </p:cNvSpPr>
            <p:nvPr/>
          </p:nvSpPr>
          <p:spPr bwMode="auto">
            <a:xfrm>
              <a:off x="4661" y="2380"/>
              <a:ext cx="156"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1" name="Rectangle 256">
              <a:extLst>
                <a:ext uri="{FF2B5EF4-FFF2-40B4-BE49-F238E27FC236}">
                  <a16:creationId xmlns:a16="http://schemas.microsoft.com/office/drawing/2014/main" id="{66CCCCC0-CA45-934C-8FFC-B89439DE40D5}"/>
                </a:ext>
              </a:extLst>
            </p:cNvPr>
            <p:cNvSpPr>
              <a:spLocks noChangeArrowheads="1"/>
            </p:cNvSpPr>
            <p:nvPr/>
          </p:nvSpPr>
          <p:spPr bwMode="auto">
            <a:xfrm>
              <a:off x="5061" y="1835"/>
              <a:ext cx="87" cy="759"/>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300" name="Group 257">
            <a:extLst>
              <a:ext uri="{FF2B5EF4-FFF2-40B4-BE49-F238E27FC236}">
                <a16:creationId xmlns:a16="http://schemas.microsoft.com/office/drawing/2014/main" id="{6D88D42C-B784-1546-97B0-1AA7D6A27EC3}"/>
              </a:ext>
            </a:extLst>
          </p:cNvPr>
          <p:cNvGrpSpPr>
            <a:grpSpLocks/>
          </p:cNvGrpSpPr>
          <p:nvPr/>
        </p:nvGrpSpPr>
        <p:grpSpPr bwMode="auto">
          <a:xfrm>
            <a:off x="9761073" y="3005818"/>
            <a:ext cx="390525" cy="641350"/>
            <a:chOff x="4140" y="429"/>
            <a:chExt cx="1425" cy="2396"/>
          </a:xfrm>
        </p:grpSpPr>
        <p:sp>
          <p:nvSpPr>
            <p:cNvPr id="301" name="Freeform 258">
              <a:extLst>
                <a:ext uri="{FF2B5EF4-FFF2-40B4-BE49-F238E27FC236}">
                  <a16:creationId xmlns:a16="http://schemas.microsoft.com/office/drawing/2014/main" id="{702EC307-F8E6-434D-B445-B2F47A942B29}"/>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02" name="Rectangle 259">
              <a:extLst>
                <a:ext uri="{FF2B5EF4-FFF2-40B4-BE49-F238E27FC236}">
                  <a16:creationId xmlns:a16="http://schemas.microsoft.com/office/drawing/2014/main" id="{07437252-B53D-9D40-813F-304E5CD00EF6}"/>
                </a:ext>
              </a:extLst>
            </p:cNvPr>
            <p:cNvSpPr>
              <a:spLocks noChangeArrowheads="1"/>
            </p:cNvSpPr>
            <p:nvPr/>
          </p:nvSpPr>
          <p:spPr bwMode="auto">
            <a:xfrm>
              <a:off x="4204" y="429"/>
              <a:ext cx="1048" cy="2283"/>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03" name="Freeform 260">
              <a:extLst>
                <a:ext uri="{FF2B5EF4-FFF2-40B4-BE49-F238E27FC236}">
                  <a16:creationId xmlns:a16="http://schemas.microsoft.com/office/drawing/2014/main" id="{EC373583-A9BD-FC4E-A47E-4602AA39D0E7}"/>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04" name="Freeform 261">
              <a:extLst>
                <a:ext uri="{FF2B5EF4-FFF2-40B4-BE49-F238E27FC236}">
                  <a16:creationId xmlns:a16="http://schemas.microsoft.com/office/drawing/2014/main" id="{D1E0B0A0-C834-9D4D-9DDD-D4222C1817F6}"/>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05" name="Rectangle 262">
              <a:extLst>
                <a:ext uri="{FF2B5EF4-FFF2-40B4-BE49-F238E27FC236}">
                  <a16:creationId xmlns:a16="http://schemas.microsoft.com/office/drawing/2014/main" id="{B2DA4C56-6E4F-4F46-A99C-698FAADDBECE}"/>
                </a:ext>
              </a:extLst>
            </p:cNvPr>
            <p:cNvSpPr>
              <a:spLocks noChangeArrowheads="1"/>
            </p:cNvSpPr>
            <p:nvPr/>
          </p:nvSpPr>
          <p:spPr bwMode="auto">
            <a:xfrm>
              <a:off x="4210" y="696"/>
              <a:ext cx="597" cy="42"/>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06" name="Group 263">
              <a:extLst>
                <a:ext uri="{FF2B5EF4-FFF2-40B4-BE49-F238E27FC236}">
                  <a16:creationId xmlns:a16="http://schemas.microsoft.com/office/drawing/2014/main" id="{0476FEFE-2DC6-2148-99D9-A5C054B12CD7}"/>
                </a:ext>
              </a:extLst>
            </p:cNvPr>
            <p:cNvGrpSpPr>
              <a:grpSpLocks/>
            </p:cNvGrpSpPr>
            <p:nvPr/>
          </p:nvGrpSpPr>
          <p:grpSpPr bwMode="auto">
            <a:xfrm>
              <a:off x="4749" y="668"/>
              <a:ext cx="581" cy="145"/>
              <a:chOff x="614" y="2568"/>
              <a:chExt cx="725" cy="139"/>
            </a:xfrm>
          </p:grpSpPr>
          <p:sp>
            <p:nvSpPr>
              <p:cNvPr id="331" name="AutoShape 264">
                <a:extLst>
                  <a:ext uri="{FF2B5EF4-FFF2-40B4-BE49-F238E27FC236}">
                    <a16:creationId xmlns:a16="http://schemas.microsoft.com/office/drawing/2014/main" id="{81145D7E-D3D7-0D4C-A411-943EBD5AA0F6}"/>
                  </a:ext>
                </a:extLst>
              </p:cNvPr>
              <p:cNvSpPr>
                <a:spLocks noChangeArrowheads="1"/>
              </p:cNvSpPr>
              <p:nvPr/>
            </p:nvSpPr>
            <p:spPr bwMode="auto">
              <a:xfrm>
                <a:off x="613" y="2566"/>
                <a:ext cx="723" cy="142"/>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2" name="AutoShape 265">
                <a:extLst>
                  <a:ext uri="{FF2B5EF4-FFF2-40B4-BE49-F238E27FC236}">
                    <a16:creationId xmlns:a16="http://schemas.microsoft.com/office/drawing/2014/main" id="{67891F44-03D3-CF47-86FB-FB0C31AF6556}"/>
                  </a:ext>
                </a:extLst>
              </p:cNvPr>
              <p:cNvSpPr>
                <a:spLocks noChangeArrowheads="1"/>
              </p:cNvSpPr>
              <p:nvPr/>
            </p:nvSpPr>
            <p:spPr bwMode="auto">
              <a:xfrm>
                <a:off x="627" y="2583"/>
                <a:ext cx="694" cy="108"/>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07" name="Rectangle 266">
              <a:extLst>
                <a:ext uri="{FF2B5EF4-FFF2-40B4-BE49-F238E27FC236}">
                  <a16:creationId xmlns:a16="http://schemas.microsoft.com/office/drawing/2014/main" id="{1D029B33-0C7B-864F-B801-978A4B8FD5E1}"/>
                </a:ext>
              </a:extLst>
            </p:cNvPr>
            <p:cNvSpPr>
              <a:spLocks noChangeArrowheads="1"/>
            </p:cNvSpPr>
            <p:nvPr/>
          </p:nvSpPr>
          <p:spPr bwMode="auto">
            <a:xfrm>
              <a:off x="4227" y="1016"/>
              <a:ext cx="591" cy="47"/>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08" name="Group 267">
              <a:extLst>
                <a:ext uri="{FF2B5EF4-FFF2-40B4-BE49-F238E27FC236}">
                  <a16:creationId xmlns:a16="http://schemas.microsoft.com/office/drawing/2014/main" id="{8A3352FE-9285-9E4C-BF29-D635003DF954}"/>
                </a:ext>
              </a:extLst>
            </p:cNvPr>
            <p:cNvGrpSpPr>
              <a:grpSpLocks/>
            </p:cNvGrpSpPr>
            <p:nvPr/>
          </p:nvGrpSpPr>
          <p:grpSpPr bwMode="auto">
            <a:xfrm>
              <a:off x="4747" y="994"/>
              <a:ext cx="581" cy="134"/>
              <a:chOff x="614" y="2568"/>
              <a:chExt cx="725" cy="139"/>
            </a:xfrm>
          </p:grpSpPr>
          <p:sp>
            <p:nvSpPr>
              <p:cNvPr id="329" name="AutoShape 268">
                <a:extLst>
                  <a:ext uri="{FF2B5EF4-FFF2-40B4-BE49-F238E27FC236}">
                    <a16:creationId xmlns:a16="http://schemas.microsoft.com/office/drawing/2014/main" id="{CC6637ED-E66A-004E-AE38-F32E55EC540F}"/>
                  </a:ext>
                </a:extLst>
              </p:cNvPr>
              <p:cNvSpPr>
                <a:spLocks noChangeArrowheads="1"/>
              </p:cNvSpPr>
              <p:nvPr/>
            </p:nvSpPr>
            <p:spPr bwMode="auto">
              <a:xfrm>
                <a:off x="616" y="2566"/>
                <a:ext cx="723" cy="141"/>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0" name="AutoShape 269">
                <a:extLst>
                  <a:ext uri="{FF2B5EF4-FFF2-40B4-BE49-F238E27FC236}">
                    <a16:creationId xmlns:a16="http://schemas.microsoft.com/office/drawing/2014/main" id="{99FAA76E-7386-FC45-ACF1-30D129724B32}"/>
                  </a:ext>
                </a:extLst>
              </p:cNvPr>
              <p:cNvSpPr>
                <a:spLocks noChangeArrowheads="1"/>
              </p:cNvSpPr>
              <p:nvPr/>
            </p:nvSpPr>
            <p:spPr bwMode="auto">
              <a:xfrm>
                <a:off x="630" y="2585"/>
                <a:ext cx="694" cy="105"/>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09" name="Rectangle 270">
              <a:extLst>
                <a:ext uri="{FF2B5EF4-FFF2-40B4-BE49-F238E27FC236}">
                  <a16:creationId xmlns:a16="http://schemas.microsoft.com/office/drawing/2014/main" id="{AFCC8C61-44F6-2242-8855-E7238EE55A1B}"/>
                </a:ext>
              </a:extLst>
            </p:cNvPr>
            <p:cNvSpPr>
              <a:spLocks noChangeArrowheads="1"/>
            </p:cNvSpPr>
            <p:nvPr/>
          </p:nvSpPr>
          <p:spPr bwMode="auto">
            <a:xfrm>
              <a:off x="4215" y="1360"/>
              <a:ext cx="597" cy="42"/>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0" name="Rectangle 271">
              <a:extLst>
                <a:ext uri="{FF2B5EF4-FFF2-40B4-BE49-F238E27FC236}">
                  <a16:creationId xmlns:a16="http://schemas.microsoft.com/office/drawing/2014/main" id="{5F416F68-F5C3-E047-86DD-2B69313C981C}"/>
                </a:ext>
              </a:extLst>
            </p:cNvPr>
            <p:cNvSpPr>
              <a:spLocks noChangeArrowheads="1"/>
            </p:cNvSpPr>
            <p:nvPr/>
          </p:nvSpPr>
          <p:spPr bwMode="auto">
            <a:xfrm>
              <a:off x="4227" y="1657"/>
              <a:ext cx="597" cy="47"/>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11" name="Group 272">
              <a:extLst>
                <a:ext uri="{FF2B5EF4-FFF2-40B4-BE49-F238E27FC236}">
                  <a16:creationId xmlns:a16="http://schemas.microsoft.com/office/drawing/2014/main" id="{63D616E2-37F9-FA41-93A3-EC867A9C9DF3}"/>
                </a:ext>
              </a:extLst>
            </p:cNvPr>
            <p:cNvGrpSpPr>
              <a:grpSpLocks/>
            </p:cNvGrpSpPr>
            <p:nvPr/>
          </p:nvGrpSpPr>
          <p:grpSpPr bwMode="auto">
            <a:xfrm>
              <a:off x="4735" y="1627"/>
              <a:ext cx="582" cy="151"/>
              <a:chOff x="614" y="2568"/>
              <a:chExt cx="725" cy="139"/>
            </a:xfrm>
          </p:grpSpPr>
          <p:sp>
            <p:nvSpPr>
              <p:cNvPr id="327" name="AutoShape 273">
                <a:extLst>
                  <a:ext uri="{FF2B5EF4-FFF2-40B4-BE49-F238E27FC236}">
                    <a16:creationId xmlns:a16="http://schemas.microsoft.com/office/drawing/2014/main" id="{666D6CE3-43E0-B641-9B47-80DA04FB01A3}"/>
                  </a:ext>
                </a:extLst>
              </p:cNvPr>
              <p:cNvSpPr>
                <a:spLocks noChangeArrowheads="1"/>
              </p:cNvSpPr>
              <p:nvPr/>
            </p:nvSpPr>
            <p:spPr bwMode="auto">
              <a:xfrm>
                <a:off x="616" y="2568"/>
                <a:ext cx="722" cy="131"/>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28" name="AutoShape 274">
                <a:extLst>
                  <a:ext uri="{FF2B5EF4-FFF2-40B4-BE49-F238E27FC236}">
                    <a16:creationId xmlns:a16="http://schemas.microsoft.com/office/drawing/2014/main" id="{D94D4D24-3A62-4346-A4B0-AF4901D56184}"/>
                  </a:ext>
                </a:extLst>
              </p:cNvPr>
              <p:cNvSpPr>
                <a:spLocks noChangeArrowheads="1"/>
              </p:cNvSpPr>
              <p:nvPr/>
            </p:nvSpPr>
            <p:spPr bwMode="auto">
              <a:xfrm>
                <a:off x="630" y="2584"/>
                <a:ext cx="693" cy="10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12" name="Freeform 275">
              <a:extLst>
                <a:ext uri="{FF2B5EF4-FFF2-40B4-BE49-F238E27FC236}">
                  <a16:creationId xmlns:a16="http://schemas.microsoft.com/office/drawing/2014/main" id="{5502E20D-D3F9-1445-AE1A-C5A9B7BBB8AC}"/>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13" name="Group 276">
              <a:extLst>
                <a:ext uri="{FF2B5EF4-FFF2-40B4-BE49-F238E27FC236}">
                  <a16:creationId xmlns:a16="http://schemas.microsoft.com/office/drawing/2014/main" id="{88289607-2CB3-6846-972E-267A38967E1B}"/>
                </a:ext>
              </a:extLst>
            </p:cNvPr>
            <p:cNvGrpSpPr>
              <a:grpSpLocks/>
            </p:cNvGrpSpPr>
            <p:nvPr/>
          </p:nvGrpSpPr>
          <p:grpSpPr bwMode="auto">
            <a:xfrm>
              <a:off x="4739" y="1327"/>
              <a:ext cx="582" cy="139"/>
              <a:chOff x="614" y="2568"/>
              <a:chExt cx="725" cy="139"/>
            </a:xfrm>
          </p:grpSpPr>
          <p:sp>
            <p:nvSpPr>
              <p:cNvPr id="325" name="AutoShape 277">
                <a:extLst>
                  <a:ext uri="{FF2B5EF4-FFF2-40B4-BE49-F238E27FC236}">
                    <a16:creationId xmlns:a16="http://schemas.microsoft.com/office/drawing/2014/main" id="{4D384432-D7DC-704B-9036-8E7B3A29347C}"/>
                  </a:ext>
                </a:extLst>
              </p:cNvPr>
              <p:cNvSpPr>
                <a:spLocks noChangeArrowheads="1"/>
              </p:cNvSpPr>
              <p:nvPr/>
            </p:nvSpPr>
            <p:spPr bwMode="auto">
              <a:xfrm>
                <a:off x="611" y="2566"/>
                <a:ext cx="729" cy="142"/>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26" name="AutoShape 278">
                <a:extLst>
                  <a:ext uri="{FF2B5EF4-FFF2-40B4-BE49-F238E27FC236}">
                    <a16:creationId xmlns:a16="http://schemas.microsoft.com/office/drawing/2014/main" id="{D9C2A3A1-5244-A14A-8274-DFC1383E58E8}"/>
                  </a:ext>
                </a:extLst>
              </p:cNvPr>
              <p:cNvSpPr>
                <a:spLocks noChangeArrowheads="1"/>
              </p:cNvSpPr>
              <p:nvPr/>
            </p:nvSpPr>
            <p:spPr bwMode="auto">
              <a:xfrm>
                <a:off x="625" y="2583"/>
                <a:ext cx="693"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14" name="Rectangle 279">
              <a:extLst>
                <a:ext uri="{FF2B5EF4-FFF2-40B4-BE49-F238E27FC236}">
                  <a16:creationId xmlns:a16="http://schemas.microsoft.com/office/drawing/2014/main" id="{B1F8DD2B-C939-2C43-B20B-2B1AD74D4219}"/>
                </a:ext>
              </a:extLst>
            </p:cNvPr>
            <p:cNvSpPr>
              <a:spLocks noChangeArrowheads="1"/>
            </p:cNvSpPr>
            <p:nvPr/>
          </p:nvSpPr>
          <p:spPr bwMode="auto">
            <a:xfrm>
              <a:off x="5252" y="429"/>
              <a:ext cx="64" cy="2289"/>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5" name="Freeform 280">
              <a:extLst>
                <a:ext uri="{FF2B5EF4-FFF2-40B4-BE49-F238E27FC236}">
                  <a16:creationId xmlns:a16="http://schemas.microsoft.com/office/drawing/2014/main" id="{F16DC7B2-4515-5543-B12A-6165D6E2E911}"/>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6" name="Freeform 281">
              <a:extLst>
                <a:ext uri="{FF2B5EF4-FFF2-40B4-BE49-F238E27FC236}">
                  <a16:creationId xmlns:a16="http://schemas.microsoft.com/office/drawing/2014/main" id="{004AE2FC-7231-E64A-BEBE-ADCA412A09EA}"/>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7" name="Oval 282">
              <a:extLst>
                <a:ext uri="{FF2B5EF4-FFF2-40B4-BE49-F238E27FC236}">
                  <a16:creationId xmlns:a16="http://schemas.microsoft.com/office/drawing/2014/main" id="{5A6BAD53-D0CF-DF42-803B-A591FE492858}"/>
                </a:ext>
              </a:extLst>
            </p:cNvPr>
            <p:cNvSpPr>
              <a:spLocks noChangeArrowheads="1"/>
            </p:cNvSpPr>
            <p:nvPr/>
          </p:nvSpPr>
          <p:spPr bwMode="auto">
            <a:xfrm>
              <a:off x="5519" y="2611"/>
              <a:ext cx="46"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8" name="Freeform 283">
              <a:extLst>
                <a:ext uri="{FF2B5EF4-FFF2-40B4-BE49-F238E27FC236}">
                  <a16:creationId xmlns:a16="http://schemas.microsoft.com/office/drawing/2014/main" id="{37D6350E-473C-2F48-8443-85DB0303DB8B}"/>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9" name="AutoShape 284">
              <a:extLst>
                <a:ext uri="{FF2B5EF4-FFF2-40B4-BE49-F238E27FC236}">
                  <a16:creationId xmlns:a16="http://schemas.microsoft.com/office/drawing/2014/main" id="{BC07E322-3708-CF4A-90EA-569EBA34D238}"/>
                </a:ext>
              </a:extLst>
            </p:cNvPr>
            <p:cNvSpPr>
              <a:spLocks noChangeArrowheads="1"/>
            </p:cNvSpPr>
            <p:nvPr/>
          </p:nvSpPr>
          <p:spPr bwMode="auto">
            <a:xfrm>
              <a:off x="4140" y="2677"/>
              <a:ext cx="1199" cy="148"/>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20" name="AutoShape 285">
              <a:extLst>
                <a:ext uri="{FF2B5EF4-FFF2-40B4-BE49-F238E27FC236}">
                  <a16:creationId xmlns:a16="http://schemas.microsoft.com/office/drawing/2014/main" id="{13CC96E0-B269-1C41-8B8A-26D7B49CC21B}"/>
                </a:ext>
              </a:extLst>
            </p:cNvPr>
            <p:cNvSpPr>
              <a:spLocks noChangeArrowheads="1"/>
            </p:cNvSpPr>
            <p:nvPr/>
          </p:nvSpPr>
          <p:spPr bwMode="auto">
            <a:xfrm>
              <a:off x="4204" y="2712"/>
              <a:ext cx="1072" cy="83"/>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21" name="Oval 286">
              <a:extLst>
                <a:ext uri="{FF2B5EF4-FFF2-40B4-BE49-F238E27FC236}">
                  <a16:creationId xmlns:a16="http://schemas.microsoft.com/office/drawing/2014/main" id="{B778BB94-7A1A-2A49-A8EF-9BB086F52551}"/>
                </a:ext>
              </a:extLst>
            </p:cNvPr>
            <p:cNvSpPr>
              <a:spLocks noChangeArrowheads="1"/>
            </p:cNvSpPr>
            <p:nvPr/>
          </p:nvSpPr>
          <p:spPr bwMode="auto">
            <a:xfrm>
              <a:off x="4308" y="2380"/>
              <a:ext cx="156" cy="148"/>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22" name="Oval 287">
              <a:extLst>
                <a:ext uri="{FF2B5EF4-FFF2-40B4-BE49-F238E27FC236}">
                  <a16:creationId xmlns:a16="http://schemas.microsoft.com/office/drawing/2014/main" id="{F501B229-B7EF-6B41-9F50-357DBD63388F}"/>
                </a:ext>
              </a:extLst>
            </p:cNvPr>
            <p:cNvSpPr>
              <a:spLocks noChangeArrowheads="1"/>
            </p:cNvSpPr>
            <p:nvPr/>
          </p:nvSpPr>
          <p:spPr bwMode="auto">
            <a:xfrm>
              <a:off x="4488" y="2386"/>
              <a:ext cx="156"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23" name="Oval 288">
              <a:extLst>
                <a:ext uri="{FF2B5EF4-FFF2-40B4-BE49-F238E27FC236}">
                  <a16:creationId xmlns:a16="http://schemas.microsoft.com/office/drawing/2014/main" id="{B00DA42E-62A3-B349-A633-497D458569F4}"/>
                </a:ext>
              </a:extLst>
            </p:cNvPr>
            <p:cNvSpPr>
              <a:spLocks noChangeArrowheads="1"/>
            </p:cNvSpPr>
            <p:nvPr/>
          </p:nvSpPr>
          <p:spPr bwMode="auto">
            <a:xfrm>
              <a:off x="4661" y="2380"/>
              <a:ext cx="156"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24" name="Rectangle 289">
              <a:extLst>
                <a:ext uri="{FF2B5EF4-FFF2-40B4-BE49-F238E27FC236}">
                  <a16:creationId xmlns:a16="http://schemas.microsoft.com/office/drawing/2014/main" id="{238D91CD-38E8-4C4C-BE90-4508D42E5587}"/>
                </a:ext>
              </a:extLst>
            </p:cNvPr>
            <p:cNvSpPr>
              <a:spLocks noChangeArrowheads="1"/>
            </p:cNvSpPr>
            <p:nvPr/>
          </p:nvSpPr>
          <p:spPr bwMode="auto">
            <a:xfrm>
              <a:off x="5061" y="1835"/>
              <a:ext cx="87" cy="759"/>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167" name="Slide Number Placeholder 2">
            <a:extLst>
              <a:ext uri="{FF2B5EF4-FFF2-40B4-BE49-F238E27FC236}">
                <a16:creationId xmlns:a16="http://schemas.microsoft.com/office/drawing/2014/main" id="{0480BCEF-F94C-E34B-B55C-97CE664B5D95}"/>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Application Layer: 2-</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72</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4507243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dissolve">
                                      <p:cBhvr>
                                        <p:cTn id="7" dur="500"/>
                                        <p:tgtEl>
                                          <p:spTgt spid="6"/>
                                        </p:tgtEl>
                                      </p:cBhvr>
                                    </p:animEffect>
                                  </p:childTnLst>
                                </p:cTn>
                              </p:par>
                            </p:childTnLst>
                          </p:cTn>
                        </p:par>
                      </p:childTnLst>
                    </p:cTn>
                  </p:par>
                  <p:par>
                    <p:cTn id="8" fill="hold">
                      <p:stCondLst>
                        <p:cond delay="indefinite"/>
                      </p:stCondLst>
                      <p:childTnLst>
                        <p:par>
                          <p:cTn id="9" fill="hold">
                            <p:stCondLst>
                              <p:cond delay="0"/>
                            </p:stCondLst>
                            <p:childTnLst>
                              <p:par>
                                <p:cTn id="10" presetID="1" presetClass="entr" presetSubtype="0" fill="hold" nodeType="clickEffect">
                                  <p:stCondLst>
                                    <p:cond delay="0"/>
                                  </p:stCondLst>
                                  <p:childTnLst>
                                    <p:set>
                                      <p:cBhvr>
                                        <p:cTn id="11" dur="1" fill="hold">
                                          <p:stCondLst>
                                            <p:cond delay="0"/>
                                          </p:stCondLst>
                                        </p:cTn>
                                        <p:tgtEl>
                                          <p:spTgt spid="174"/>
                                        </p:tgtEl>
                                        <p:attrNameLst>
                                          <p:attrName>style.visibility</p:attrName>
                                        </p:attrNameLst>
                                      </p:cBhvr>
                                      <p:to>
                                        <p:strVal val="visible"/>
                                      </p:to>
                                    </p:set>
                                  </p:childTnLst>
                                </p:cTn>
                              </p:par>
                              <p:par>
                                <p:cTn id="12" presetID="1" presetClass="entr" presetSubtype="0" fill="hold" grpId="0" nodeType="withEffect">
                                  <p:stCondLst>
                                    <p:cond delay="0"/>
                                  </p:stCondLst>
                                  <p:childTnLst>
                                    <p:set>
                                      <p:cBhvr>
                                        <p:cTn id="13" dur="1" fill="hold">
                                          <p:stCondLst>
                                            <p:cond delay="0"/>
                                          </p:stCondLst>
                                        </p:cTn>
                                        <p:tgtEl>
                                          <p:spTgt spid="183"/>
                                        </p:tgtEl>
                                        <p:attrNameLst>
                                          <p:attrName>style.visibility</p:attrName>
                                        </p:attrNameLst>
                                      </p:cBhvr>
                                      <p:to>
                                        <p:strVal val="visible"/>
                                      </p:to>
                                    </p:set>
                                  </p:childTnLst>
                                </p:cTn>
                              </p:par>
                            </p:childTnLst>
                          </p:cTn>
                        </p:par>
                      </p:childTnLst>
                    </p:cTn>
                  </p:par>
                  <p:par>
                    <p:cTn id="14" fill="hold">
                      <p:stCondLst>
                        <p:cond delay="indefinite"/>
                      </p:stCondLst>
                      <p:childTnLst>
                        <p:par>
                          <p:cTn id="15" fill="hold">
                            <p:stCondLst>
                              <p:cond delay="0"/>
                            </p:stCondLst>
                            <p:childTnLst>
                              <p:par>
                                <p:cTn id="16" presetID="1" presetClass="entr" presetSubtype="0" fill="hold" nodeType="clickEffect">
                                  <p:stCondLst>
                                    <p:cond delay="0"/>
                                  </p:stCondLst>
                                  <p:childTnLst>
                                    <p:set>
                                      <p:cBhvr>
                                        <p:cTn id="17" dur="1" fill="hold">
                                          <p:stCondLst>
                                            <p:cond delay="0"/>
                                          </p:stCondLst>
                                        </p:cTn>
                                        <p:tgtEl>
                                          <p:spTgt spid="175"/>
                                        </p:tgtEl>
                                        <p:attrNameLst>
                                          <p:attrName>style.visibility</p:attrName>
                                        </p:attrNameLst>
                                      </p:cBhvr>
                                      <p:to>
                                        <p:strVal val="visible"/>
                                      </p:to>
                                    </p:set>
                                  </p:childTnLst>
                                </p:cTn>
                              </p:par>
                              <p:par>
                                <p:cTn id="18" presetID="1" presetClass="entr" presetSubtype="0" fill="hold" grpId="0" nodeType="withEffect">
                                  <p:stCondLst>
                                    <p:cond delay="0"/>
                                  </p:stCondLst>
                                  <p:childTnLst>
                                    <p:set>
                                      <p:cBhvr>
                                        <p:cTn id="19" dur="1" fill="hold">
                                          <p:stCondLst>
                                            <p:cond delay="0"/>
                                          </p:stCondLst>
                                        </p:cTn>
                                        <p:tgtEl>
                                          <p:spTgt spid="184"/>
                                        </p:tgtEl>
                                        <p:attrNameLst>
                                          <p:attrName>style.visibility</p:attrName>
                                        </p:attrNameLst>
                                      </p:cBhvr>
                                      <p:to>
                                        <p:strVal val="visible"/>
                                      </p:to>
                                    </p:set>
                                  </p:childTnLst>
                                </p:cTn>
                              </p:par>
                            </p:childTnLst>
                          </p:cTn>
                        </p:par>
                      </p:childTnLst>
                    </p:cTn>
                  </p:par>
                  <p:par>
                    <p:cTn id="20" fill="hold">
                      <p:stCondLst>
                        <p:cond delay="indefinite"/>
                      </p:stCondLst>
                      <p:childTnLst>
                        <p:par>
                          <p:cTn id="21" fill="hold">
                            <p:stCondLst>
                              <p:cond delay="0"/>
                            </p:stCondLst>
                            <p:childTnLst>
                              <p:par>
                                <p:cTn id="22" presetID="1" presetClass="entr" presetSubtype="0" fill="hold" nodeType="clickEffect">
                                  <p:stCondLst>
                                    <p:cond delay="0"/>
                                  </p:stCondLst>
                                  <p:childTnLst>
                                    <p:set>
                                      <p:cBhvr>
                                        <p:cTn id="23" dur="1" fill="hold">
                                          <p:stCondLst>
                                            <p:cond delay="0"/>
                                          </p:stCondLst>
                                        </p:cTn>
                                        <p:tgtEl>
                                          <p:spTgt spid="178"/>
                                        </p:tgtEl>
                                        <p:attrNameLst>
                                          <p:attrName>style.visibility</p:attrName>
                                        </p:attrNameLst>
                                      </p:cBhvr>
                                      <p:to>
                                        <p:strVal val="visible"/>
                                      </p:to>
                                    </p:set>
                                  </p:childTnLst>
                                </p:cTn>
                              </p:par>
                              <p:par>
                                <p:cTn id="24" presetID="1" presetClass="entr" presetSubtype="0" fill="hold" grpId="0" nodeType="withEffect">
                                  <p:stCondLst>
                                    <p:cond delay="0"/>
                                  </p:stCondLst>
                                  <p:childTnLst>
                                    <p:set>
                                      <p:cBhvr>
                                        <p:cTn id="25" dur="1" fill="hold">
                                          <p:stCondLst>
                                            <p:cond delay="0"/>
                                          </p:stCondLst>
                                        </p:cTn>
                                        <p:tgtEl>
                                          <p:spTgt spid="185"/>
                                        </p:tgtEl>
                                        <p:attrNameLst>
                                          <p:attrName>style.visibility</p:attrName>
                                        </p:attrNameLst>
                                      </p:cBhvr>
                                      <p:to>
                                        <p:strVal val="visible"/>
                                      </p:to>
                                    </p:set>
                                  </p:childTnLst>
                                </p:cTn>
                              </p:par>
                            </p:childTnLst>
                          </p:cTn>
                        </p:par>
                      </p:childTnLst>
                    </p:cTn>
                  </p:par>
                  <p:par>
                    <p:cTn id="26" fill="hold">
                      <p:stCondLst>
                        <p:cond delay="indefinite"/>
                      </p:stCondLst>
                      <p:childTnLst>
                        <p:par>
                          <p:cTn id="27" fill="hold">
                            <p:stCondLst>
                              <p:cond delay="0"/>
                            </p:stCondLst>
                            <p:childTnLst>
                              <p:par>
                                <p:cTn id="28" presetID="1" presetClass="entr" presetSubtype="0" fill="hold" nodeType="clickEffect">
                                  <p:stCondLst>
                                    <p:cond delay="0"/>
                                  </p:stCondLst>
                                  <p:childTnLst>
                                    <p:set>
                                      <p:cBhvr>
                                        <p:cTn id="29" dur="1" fill="hold">
                                          <p:stCondLst>
                                            <p:cond delay="0"/>
                                          </p:stCondLst>
                                        </p:cTn>
                                        <p:tgtEl>
                                          <p:spTgt spid="176"/>
                                        </p:tgtEl>
                                        <p:attrNameLst>
                                          <p:attrName>style.visibility</p:attrName>
                                        </p:attrNameLst>
                                      </p:cBhvr>
                                      <p:to>
                                        <p:strVal val="visible"/>
                                      </p:to>
                                    </p:set>
                                  </p:childTnLst>
                                </p:cTn>
                              </p:par>
                              <p:par>
                                <p:cTn id="30" presetID="1" presetClass="entr" presetSubtype="0" fill="hold" grpId="0" nodeType="withEffect">
                                  <p:stCondLst>
                                    <p:cond delay="0"/>
                                  </p:stCondLst>
                                  <p:childTnLst>
                                    <p:set>
                                      <p:cBhvr>
                                        <p:cTn id="31" dur="1" fill="hold">
                                          <p:stCondLst>
                                            <p:cond delay="0"/>
                                          </p:stCondLst>
                                        </p:cTn>
                                        <p:tgtEl>
                                          <p:spTgt spid="186"/>
                                        </p:tgtEl>
                                        <p:attrNameLst>
                                          <p:attrName>style.visibility</p:attrName>
                                        </p:attrNameLst>
                                      </p:cBhvr>
                                      <p:to>
                                        <p:strVal val="visible"/>
                                      </p:to>
                                    </p:set>
                                  </p:childTnLst>
                                </p:cTn>
                              </p:par>
                            </p:childTnLst>
                          </p:cTn>
                        </p:par>
                      </p:childTnLst>
                    </p:cTn>
                  </p:par>
                  <p:par>
                    <p:cTn id="32" fill="hold">
                      <p:stCondLst>
                        <p:cond delay="indefinite"/>
                      </p:stCondLst>
                      <p:childTnLst>
                        <p:par>
                          <p:cTn id="33" fill="hold">
                            <p:stCondLst>
                              <p:cond delay="0"/>
                            </p:stCondLst>
                            <p:childTnLst>
                              <p:par>
                                <p:cTn id="34" presetID="1" presetClass="entr" presetSubtype="0" fill="hold" nodeType="clickEffect">
                                  <p:stCondLst>
                                    <p:cond delay="0"/>
                                  </p:stCondLst>
                                  <p:childTnLst>
                                    <p:set>
                                      <p:cBhvr>
                                        <p:cTn id="35" dur="1" fill="hold">
                                          <p:stCondLst>
                                            <p:cond delay="0"/>
                                          </p:stCondLst>
                                        </p:cTn>
                                        <p:tgtEl>
                                          <p:spTgt spid="177"/>
                                        </p:tgtEl>
                                        <p:attrNameLst>
                                          <p:attrName>style.visibility</p:attrName>
                                        </p:attrNameLst>
                                      </p:cBhvr>
                                      <p:to>
                                        <p:strVal val="visible"/>
                                      </p:to>
                                    </p:set>
                                  </p:childTnLst>
                                </p:cTn>
                              </p:par>
                              <p:par>
                                <p:cTn id="36" presetID="1" presetClass="entr" presetSubtype="0" fill="hold" grpId="0" nodeType="withEffect">
                                  <p:stCondLst>
                                    <p:cond delay="0"/>
                                  </p:stCondLst>
                                  <p:childTnLst>
                                    <p:set>
                                      <p:cBhvr>
                                        <p:cTn id="37" dur="1" fill="hold">
                                          <p:stCondLst>
                                            <p:cond delay="0"/>
                                          </p:stCondLst>
                                        </p:cTn>
                                        <p:tgtEl>
                                          <p:spTgt spid="187"/>
                                        </p:tgtEl>
                                        <p:attrNameLst>
                                          <p:attrName>style.visibility</p:attrName>
                                        </p:attrNameLst>
                                      </p:cBhvr>
                                      <p:to>
                                        <p:strVal val="visible"/>
                                      </p:to>
                                    </p:set>
                                  </p:childTnLst>
                                </p:cTn>
                              </p:par>
                            </p:childTnLst>
                          </p:cTn>
                        </p:par>
                      </p:childTnLst>
                    </p:cTn>
                  </p:par>
                  <p:par>
                    <p:cTn id="38" fill="hold">
                      <p:stCondLst>
                        <p:cond delay="indefinite"/>
                      </p:stCondLst>
                      <p:childTnLst>
                        <p:par>
                          <p:cTn id="39" fill="hold">
                            <p:stCondLst>
                              <p:cond delay="0"/>
                            </p:stCondLst>
                            <p:childTnLst>
                              <p:par>
                                <p:cTn id="40" presetID="1" presetClass="entr" presetSubtype="0" fill="hold" nodeType="clickEffect">
                                  <p:stCondLst>
                                    <p:cond delay="0"/>
                                  </p:stCondLst>
                                  <p:childTnLst>
                                    <p:set>
                                      <p:cBhvr>
                                        <p:cTn id="41" dur="1" fill="hold">
                                          <p:stCondLst>
                                            <p:cond delay="0"/>
                                          </p:stCondLst>
                                        </p:cTn>
                                        <p:tgtEl>
                                          <p:spTgt spid="192"/>
                                        </p:tgtEl>
                                        <p:attrNameLst>
                                          <p:attrName>style.visibility</p:attrName>
                                        </p:attrNameLst>
                                      </p:cBhvr>
                                      <p:to>
                                        <p:strVal val="visible"/>
                                      </p:to>
                                    </p:set>
                                  </p:childTnLst>
                                </p:cTn>
                              </p:par>
                              <p:par>
                                <p:cTn id="42" presetID="1" presetClass="entr" presetSubtype="0" fill="hold" grpId="0" nodeType="withEffect">
                                  <p:stCondLst>
                                    <p:cond delay="0"/>
                                  </p:stCondLst>
                                  <p:childTnLst>
                                    <p:set>
                                      <p:cBhvr>
                                        <p:cTn id="43" dur="1" fill="hold">
                                          <p:stCondLst>
                                            <p:cond delay="0"/>
                                          </p:stCondLst>
                                        </p:cTn>
                                        <p:tgtEl>
                                          <p:spTgt spid="188"/>
                                        </p:tgtEl>
                                        <p:attrNameLst>
                                          <p:attrName>style.visibility</p:attrName>
                                        </p:attrNameLst>
                                      </p:cBhvr>
                                      <p:to>
                                        <p:strVal val="visible"/>
                                      </p:to>
                                    </p:set>
                                  </p:childTnLst>
                                </p:cTn>
                              </p:par>
                            </p:childTnLst>
                          </p:cTn>
                        </p:par>
                      </p:childTnLst>
                    </p:cTn>
                  </p:par>
                  <p:par>
                    <p:cTn id="44" fill="hold">
                      <p:stCondLst>
                        <p:cond delay="indefinite"/>
                      </p:stCondLst>
                      <p:childTnLst>
                        <p:par>
                          <p:cTn id="45" fill="hold">
                            <p:stCondLst>
                              <p:cond delay="0"/>
                            </p:stCondLst>
                            <p:childTnLst>
                              <p:par>
                                <p:cTn id="46" presetID="1" presetClass="entr" presetSubtype="0" fill="hold" nodeType="clickEffect">
                                  <p:stCondLst>
                                    <p:cond delay="0"/>
                                  </p:stCondLst>
                                  <p:childTnLst>
                                    <p:set>
                                      <p:cBhvr>
                                        <p:cTn id="47" dur="1" fill="hold">
                                          <p:stCondLst>
                                            <p:cond delay="0"/>
                                          </p:stCondLst>
                                        </p:cTn>
                                        <p:tgtEl>
                                          <p:spTgt spid="193"/>
                                        </p:tgtEl>
                                        <p:attrNameLst>
                                          <p:attrName>style.visibility</p:attrName>
                                        </p:attrNameLst>
                                      </p:cBhvr>
                                      <p:to>
                                        <p:strVal val="visible"/>
                                      </p:to>
                                    </p:set>
                                  </p:childTnLst>
                                </p:cTn>
                              </p:par>
                              <p:par>
                                <p:cTn id="48" presetID="1" presetClass="entr" presetSubtype="0" fill="hold" grpId="0" nodeType="withEffect">
                                  <p:stCondLst>
                                    <p:cond delay="0"/>
                                  </p:stCondLst>
                                  <p:childTnLst>
                                    <p:set>
                                      <p:cBhvr>
                                        <p:cTn id="49" dur="1" fill="hold">
                                          <p:stCondLst>
                                            <p:cond delay="0"/>
                                          </p:stCondLst>
                                        </p:cTn>
                                        <p:tgtEl>
                                          <p:spTgt spid="190"/>
                                        </p:tgtEl>
                                        <p:attrNameLst>
                                          <p:attrName>style.visibility</p:attrName>
                                        </p:attrNameLst>
                                      </p:cBhvr>
                                      <p:to>
                                        <p:strVal val="visible"/>
                                      </p:to>
                                    </p:set>
                                  </p:childTnLst>
                                </p:cTn>
                              </p:par>
                            </p:childTnLst>
                          </p:cTn>
                        </p:par>
                      </p:childTnLst>
                    </p:cTn>
                  </p:par>
                  <p:par>
                    <p:cTn id="50" fill="hold">
                      <p:stCondLst>
                        <p:cond delay="indefinite"/>
                      </p:stCondLst>
                      <p:childTnLst>
                        <p:par>
                          <p:cTn id="51" fill="hold">
                            <p:stCondLst>
                              <p:cond delay="0"/>
                            </p:stCondLst>
                            <p:childTnLst>
                              <p:par>
                                <p:cTn id="52" presetID="1" presetClass="entr" presetSubtype="0" fill="hold" nodeType="clickEffect">
                                  <p:stCondLst>
                                    <p:cond delay="0"/>
                                  </p:stCondLst>
                                  <p:childTnLst>
                                    <p:set>
                                      <p:cBhvr>
                                        <p:cTn id="53" dur="1" fill="hold">
                                          <p:stCondLst>
                                            <p:cond delay="0"/>
                                          </p:stCondLst>
                                        </p:cTn>
                                        <p:tgtEl>
                                          <p:spTgt spid="179"/>
                                        </p:tgtEl>
                                        <p:attrNameLst>
                                          <p:attrName>style.visibility</p:attrName>
                                        </p:attrNameLst>
                                      </p:cBhvr>
                                      <p:to>
                                        <p:strVal val="visible"/>
                                      </p:to>
                                    </p:set>
                                  </p:childTnLst>
                                </p:cTn>
                              </p:par>
                              <p:par>
                                <p:cTn id="54" presetID="1" presetClass="entr" presetSubtype="0" fill="hold" grpId="0" nodeType="withEffect">
                                  <p:stCondLst>
                                    <p:cond delay="0"/>
                                  </p:stCondLst>
                                  <p:childTnLst>
                                    <p:set>
                                      <p:cBhvr>
                                        <p:cTn id="55" dur="1" fill="hold">
                                          <p:stCondLst>
                                            <p:cond delay="0"/>
                                          </p:stCondLst>
                                        </p:cTn>
                                        <p:tgtEl>
                                          <p:spTgt spid="19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183" grpId="0"/>
      <p:bldP spid="184" grpId="0"/>
      <p:bldP spid="185" grpId="0"/>
      <p:bldP spid="186" grpId="0"/>
      <p:bldP spid="187" grpId="0"/>
      <p:bldP spid="188" grpId="0"/>
      <p:bldP spid="190" grpId="0"/>
      <p:bldP spid="191" grpId="0"/>
    </p:bld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289325"/>
            <a:ext cx="10515600" cy="894622"/>
          </a:xfrm>
        </p:spPr>
        <p:txBody>
          <a:bodyPr>
            <a:normAutofit/>
          </a:bodyPr>
          <a:lstStyle/>
          <a:p>
            <a:r>
              <a:rPr lang="en-US" altLang="en-US" sz="4400" dirty="0">
                <a:ea typeface="ＭＳ Ｐゴシック" panose="020B0600070205080204" pitchFamily="34" charset="-128"/>
                <a:cs typeface="Calibri" panose="020F0502020204030204" pitchFamily="34" charset="0"/>
              </a:rPr>
              <a:t>DNS name resolution: recursive query</a:t>
            </a:r>
            <a:endParaRPr lang="en-US" sz="4400" dirty="0">
              <a:cs typeface="Calibri" panose="020F0502020204030204" pitchFamily="34" charset="0"/>
            </a:endParaRPr>
          </a:p>
        </p:txBody>
      </p:sp>
      <p:sp>
        <p:nvSpPr>
          <p:cNvPr id="171" name="Text Box 5">
            <a:extLst>
              <a:ext uri="{FF2B5EF4-FFF2-40B4-BE49-F238E27FC236}">
                <a16:creationId xmlns:a16="http://schemas.microsoft.com/office/drawing/2014/main" id="{5980C4D7-7160-6843-9829-B4A4351B5715}"/>
              </a:ext>
            </a:extLst>
          </p:cNvPr>
          <p:cNvSpPr txBox="1">
            <a:spLocks noChangeArrowheads="1"/>
          </p:cNvSpPr>
          <p:nvPr/>
        </p:nvSpPr>
        <p:spPr bwMode="auto">
          <a:xfrm>
            <a:off x="4588154" y="3848735"/>
            <a:ext cx="1816524" cy="553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requesting host at</a:t>
            </a: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1" u="none" strike="noStrike" kern="0" cap="none" spc="0" normalizeH="0" baseline="0" noProof="0" dirty="0">
                <a:ln>
                  <a:noFill/>
                </a:ln>
                <a:solidFill>
                  <a:srgbClr val="000099"/>
                </a:solidFill>
                <a:effectLst/>
                <a:uLnTx/>
                <a:uFillTx/>
                <a:latin typeface="Arial" panose="020B0604020202020204" pitchFamily="34" charset="0"/>
                <a:ea typeface="ＭＳ Ｐゴシック" panose="020B0600070205080204" pitchFamily="34" charset="-128"/>
                <a:cs typeface="+mn-cs"/>
              </a:rPr>
              <a:t>engineering.nyu.edu</a:t>
            </a:r>
          </a:p>
        </p:txBody>
      </p:sp>
      <p:sp>
        <p:nvSpPr>
          <p:cNvPr id="172" name="Text Box 6">
            <a:extLst>
              <a:ext uri="{FF2B5EF4-FFF2-40B4-BE49-F238E27FC236}">
                <a16:creationId xmlns:a16="http://schemas.microsoft.com/office/drawing/2014/main" id="{0572A6CE-4DDA-D648-8802-F03C444E2A8C}"/>
              </a:ext>
            </a:extLst>
          </p:cNvPr>
          <p:cNvSpPr txBox="1">
            <a:spLocks noChangeArrowheads="1"/>
          </p:cNvSpPr>
          <p:nvPr/>
        </p:nvSpPr>
        <p:spPr bwMode="auto">
          <a:xfrm>
            <a:off x="10049161" y="4208147"/>
            <a:ext cx="1878013"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1"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gaia.cs.umass.edu</a:t>
            </a:r>
          </a:p>
        </p:txBody>
      </p:sp>
      <p:sp>
        <p:nvSpPr>
          <p:cNvPr id="173" name="Text Box 17">
            <a:extLst>
              <a:ext uri="{FF2B5EF4-FFF2-40B4-BE49-F238E27FC236}">
                <a16:creationId xmlns:a16="http://schemas.microsoft.com/office/drawing/2014/main" id="{82144ED5-2C8E-184D-A863-C3B672AB3D76}"/>
              </a:ext>
            </a:extLst>
          </p:cNvPr>
          <p:cNvSpPr txBox="1">
            <a:spLocks noChangeArrowheads="1"/>
          </p:cNvSpPr>
          <p:nvPr/>
        </p:nvSpPr>
        <p:spPr bwMode="auto">
          <a:xfrm>
            <a:off x="7788588" y="1322438"/>
            <a:ext cx="2011363"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root DNS server</a:t>
            </a:r>
            <a:endPar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74" name="Line 18">
            <a:extLst>
              <a:ext uri="{FF2B5EF4-FFF2-40B4-BE49-F238E27FC236}">
                <a16:creationId xmlns:a16="http://schemas.microsoft.com/office/drawing/2014/main" id="{0055E9E5-6DE8-1543-9989-1B8A533D4002}"/>
              </a:ext>
            </a:extLst>
          </p:cNvPr>
          <p:cNvSpPr>
            <a:spLocks noChangeShapeType="1"/>
          </p:cNvSpPr>
          <p:nvPr/>
        </p:nvSpPr>
        <p:spPr bwMode="auto">
          <a:xfrm flipV="1">
            <a:off x="6104927" y="3275781"/>
            <a:ext cx="1196994" cy="0"/>
          </a:xfrm>
          <a:prstGeom prst="line">
            <a:avLst/>
          </a:prstGeom>
          <a:noFill/>
          <a:ln w="28575">
            <a:solidFill>
              <a:srgbClr val="CC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75" name="Line 19">
            <a:extLst>
              <a:ext uri="{FF2B5EF4-FFF2-40B4-BE49-F238E27FC236}">
                <a16:creationId xmlns:a16="http://schemas.microsoft.com/office/drawing/2014/main" id="{5959B616-2817-F149-AD5A-71429EF235D4}"/>
              </a:ext>
            </a:extLst>
          </p:cNvPr>
          <p:cNvSpPr>
            <a:spLocks noChangeShapeType="1"/>
          </p:cNvSpPr>
          <p:nvPr/>
        </p:nvSpPr>
        <p:spPr bwMode="auto">
          <a:xfrm flipV="1">
            <a:off x="7584477" y="2005693"/>
            <a:ext cx="914400" cy="971550"/>
          </a:xfrm>
          <a:prstGeom prst="line">
            <a:avLst/>
          </a:prstGeom>
          <a:noFill/>
          <a:ln w="28575">
            <a:solidFill>
              <a:srgbClr val="CC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76" name="Line 20">
            <a:extLst>
              <a:ext uri="{FF2B5EF4-FFF2-40B4-BE49-F238E27FC236}">
                <a16:creationId xmlns:a16="http://schemas.microsoft.com/office/drawing/2014/main" id="{6EF73249-815F-C548-BC5E-38E4ACE60E79}"/>
              </a:ext>
            </a:extLst>
          </p:cNvPr>
          <p:cNvSpPr>
            <a:spLocks noChangeShapeType="1"/>
          </p:cNvSpPr>
          <p:nvPr/>
        </p:nvSpPr>
        <p:spPr bwMode="auto">
          <a:xfrm>
            <a:off x="9672062" y="3760198"/>
            <a:ext cx="2427" cy="702311"/>
          </a:xfrm>
          <a:prstGeom prst="line">
            <a:avLst/>
          </a:prstGeom>
          <a:noFill/>
          <a:ln w="28575">
            <a:solidFill>
              <a:srgbClr val="CC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77" name="Line 21">
            <a:extLst>
              <a:ext uri="{FF2B5EF4-FFF2-40B4-BE49-F238E27FC236}">
                <a16:creationId xmlns:a16="http://schemas.microsoft.com/office/drawing/2014/main" id="{CEC0960C-844E-6F44-83D5-7DC0B1F8A218}"/>
              </a:ext>
            </a:extLst>
          </p:cNvPr>
          <p:cNvSpPr>
            <a:spLocks noChangeShapeType="1"/>
          </p:cNvSpPr>
          <p:nvPr/>
        </p:nvSpPr>
        <p:spPr bwMode="auto">
          <a:xfrm flipH="1" flipV="1">
            <a:off x="9491701" y="3747010"/>
            <a:ext cx="2427" cy="734919"/>
          </a:xfrm>
          <a:prstGeom prst="line">
            <a:avLst/>
          </a:prstGeom>
          <a:noFill/>
          <a:ln w="28575">
            <a:solidFill>
              <a:srgbClr val="CC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78" name="Line 22">
            <a:extLst>
              <a:ext uri="{FF2B5EF4-FFF2-40B4-BE49-F238E27FC236}">
                <a16:creationId xmlns:a16="http://schemas.microsoft.com/office/drawing/2014/main" id="{1CAC12BF-7C29-F640-93E6-9DF1650DE0DF}"/>
              </a:ext>
            </a:extLst>
          </p:cNvPr>
          <p:cNvSpPr>
            <a:spLocks noChangeShapeType="1"/>
          </p:cNvSpPr>
          <p:nvPr/>
        </p:nvSpPr>
        <p:spPr bwMode="auto">
          <a:xfrm>
            <a:off x="9038381" y="2075731"/>
            <a:ext cx="405154" cy="841218"/>
          </a:xfrm>
          <a:prstGeom prst="line">
            <a:avLst/>
          </a:prstGeom>
          <a:noFill/>
          <a:ln w="28575">
            <a:solidFill>
              <a:srgbClr val="CC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79" name="Line 23">
            <a:extLst>
              <a:ext uri="{FF2B5EF4-FFF2-40B4-BE49-F238E27FC236}">
                <a16:creationId xmlns:a16="http://schemas.microsoft.com/office/drawing/2014/main" id="{349E5526-4318-4744-A470-D0A69AD70F4D}"/>
              </a:ext>
            </a:extLst>
          </p:cNvPr>
          <p:cNvSpPr>
            <a:spLocks noChangeShapeType="1"/>
          </p:cNvSpPr>
          <p:nvPr/>
        </p:nvSpPr>
        <p:spPr bwMode="auto">
          <a:xfrm flipH="1">
            <a:off x="5997203" y="3439703"/>
            <a:ext cx="1319232" cy="0"/>
          </a:xfrm>
          <a:prstGeom prst="line">
            <a:avLst/>
          </a:prstGeom>
          <a:noFill/>
          <a:ln w="28575">
            <a:solidFill>
              <a:srgbClr val="CC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180" name="Group 24">
            <a:extLst>
              <a:ext uri="{FF2B5EF4-FFF2-40B4-BE49-F238E27FC236}">
                <a16:creationId xmlns:a16="http://schemas.microsoft.com/office/drawing/2014/main" id="{25257205-98B6-614F-8BDC-3E790117BE54}"/>
              </a:ext>
            </a:extLst>
          </p:cNvPr>
          <p:cNvGrpSpPr>
            <a:grpSpLocks/>
          </p:cNvGrpSpPr>
          <p:nvPr/>
        </p:nvGrpSpPr>
        <p:grpSpPr bwMode="auto">
          <a:xfrm>
            <a:off x="6374803" y="3847199"/>
            <a:ext cx="1876425" cy="554038"/>
            <a:chOff x="2838" y="2132"/>
            <a:chExt cx="1182" cy="349"/>
          </a:xfrm>
        </p:grpSpPr>
        <p:sp>
          <p:nvSpPr>
            <p:cNvPr id="181" name="Rectangle 25">
              <a:extLst>
                <a:ext uri="{FF2B5EF4-FFF2-40B4-BE49-F238E27FC236}">
                  <a16:creationId xmlns:a16="http://schemas.microsoft.com/office/drawing/2014/main" id="{D65FCF25-F405-B748-88E8-10A3D839696D}"/>
                </a:ext>
              </a:extLst>
            </p:cNvPr>
            <p:cNvSpPr>
              <a:spLocks noChangeArrowheads="1"/>
            </p:cNvSpPr>
            <p:nvPr/>
          </p:nvSpPr>
          <p:spPr bwMode="auto">
            <a:xfrm>
              <a:off x="2838" y="2178"/>
              <a:ext cx="1182" cy="30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82" name="Text Box 26">
              <a:extLst>
                <a:ext uri="{FF2B5EF4-FFF2-40B4-BE49-F238E27FC236}">
                  <a16:creationId xmlns:a16="http://schemas.microsoft.com/office/drawing/2014/main" id="{E1FF55F2-CAA3-F740-9BE9-AB0BAF4EF8AA}"/>
                </a:ext>
              </a:extLst>
            </p:cNvPr>
            <p:cNvSpPr txBox="1">
              <a:spLocks noChangeArrowheads="1"/>
            </p:cNvSpPr>
            <p:nvPr/>
          </p:nvSpPr>
          <p:spPr bwMode="auto">
            <a:xfrm>
              <a:off x="2887" y="2132"/>
              <a:ext cx="1085" cy="3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local DNS server</a:t>
              </a: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1" u="none" strike="noStrike" kern="0" cap="none" spc="0" normalizeH="0" baseline="0" noProof="0" dirty="0">
                  <a:ln>
                    <a:noFill/>
                  </a:ln>
                  <a:solidFill>
                    <a:srgbClr val="000099"/>
                  </a:solidFill>
                  <a:effectLst/>
                  <a:uLnTx/>
                  <a:uFillTx/>
                  <a:latin typeface="Arial" panose="020B0604020202020204" pitchFamily="34" charset="0"/>
                  <a:ea typeface="ＭＳ Ｐゴシック" panose="020B0600070205080204" pitchFamily="34" charset="-128"/>
                  <a:cs typeface="+mn-cs"/>
                </a:rPr>
                <a:t>dns.nyu.edu</a:t>
              </a:r>
            </a:p>
          </p:txBody>
        </p:sp>
      </p:grpSp>
      <p:sp>
        <p:nvSpPr>
          <p:cNvPr id="183" name="Text Box 27">
            <a:extLst>
              <a:ext uri="{FF2B5EF4-FFF2-40B4-BE49-F238E27FC236}">
                <a16:creationId xmlns:a16="http://schemas.microsoft.com/office/drawing/2014/main" id="{89A9D659-504E-DE4E-B6CF-35E06A82EE2D}"/>
              </a:ext>
            </a:extLst>
          </p:cNvPr>
          <p:cNvSpPr txBox="1">
            <a:spLocks noChangeArrowheads="1"/>
          </p:cNvSpPr>
          <p:nvPr/>
        </p:nvSpPr>
        <p:spPr bwMode="auto">
          <a:xfrm>
            <a:off x="6555191" y="2886705"/>
            <a:ext cx="3111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1</a:t>
            </a:r>
            <a:endParaRPr kumimoji="0" lang="en-US" altLang="en-US" sz="2400" b="0" i="0"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endParaRPr>
          </a:p>
        </p:txBody>
      </p:sp>
      <p:sp>
        <p:nvSpPr>
          <p:cNvPr id="184" name="Text Box 28">
            <a:extLst>
              <a:ext uri="{FF2B5EF4-FFF2-40B4-BE49-F238E27FC236}">
                <a16:creationId xmlns:a16="http://schemas.microsoft.com/office/drawing/2014/main" id="{72F042CE-6C6C-7040-AA88-05028C2434FF}"/>
              </a:ext>
            </a:extLst>
          </p:cNvPr>
          <p:cNvSpPr txBox="1">
            <a:spLocks noChangeArrowheads="1"/>
          </p:cNvSpPr>
          <p:nvPr/>
        </p:nvSpPr>
        <p:spPr bwMode="auto">
          <a:xfrm>
            <a:off x="7724177" y="2223180"/>
            <a:ext cx="3111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2</a:t>
            </a:r>
            <a:endParaRPr kumimoji="0" lang="en-US" altLang="en-US" sz="2400" b="0" i="0"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endParaRPr>
          </a:p>
        </p:txBody>
      </p:sp>
      <p:sp>
        <p:nvSpPr>
          <p:cNvPr id="185" name="Text Box 29">
            <a:extLst>
              <a:ext uri="{FF2B5EF4-FFF2-40B4-BE49-F238E27FC236}">
                <a16:creationId xmlns:a16="http://schemas.microsoft.com/office/drawing/2014/main" id="{E4355CE5-EFAB-8E4F-AA84-68513D8FC7D8}"/>
              </a:ext>
            </a:extLst>
          </p:cNvPr>
          <p:cNvSpPr txBox="1">
            <a:spLocks noChangeArrowheads="1"/>
          </p:cNvSpPr>
          <p:nvPr/>
        </p:nvSpPr>
        <p:spPr bwMode="auto">
          <a:xfrm>
            <a:off x="8785965" y="2130702"/>
            <a:ext cx="1196599"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3</a:t>
            </a:r>
            <a:endParaRPr kumimoji="0" lang="en-US" altLang="en-US" sz="2400" b="0" i="0"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endParaRPr>
          </a:p>
        </p:txBody>
      </p:sp>
      <p:sp>
        <p:nvSpPr>
          <p:cNvPr id="186" name="Text Box 30">
            <a:extLst>
              <a:ext uri="{FF2B5EF4-FFF2-40B4-BE49-F238E27FC236}">
                <a16:creationId xmlns:a16="http://schemas.microsoft.com/office/drawing/2014/main" id="{61F544AA-6B92-714B-84C9-4070F63CA344}"/>
              </a:ext>
            </a:extLst>
          </p:cNvPr>
          <p:cNvSpPr txBox="1">
            <a:spLocks noChangeArrowheads="1"/>
          </p:cNvSpPr>
          <p:nvPr/>
        </p:nvSpPr>
        <p:spPr bwMode="auto">
          <a:xfrm>
            <a:off x="9681511" y="3917024"/>
            <a:ext cx="3111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4</a:t>
            </a:r>
            <a:endParaRPr kumimoji="0" lang="en-US" altLang="en-US" sz="2400" b="0" i="0"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endParaRPr>
          </a:p>
        </p:txBody>
      </p:sp>
      <p:sp>
        <p:nvSpPr>
          <p:cNvPr id="187" name="Text Box 31">
            <a:extLst>
              <a:ext uri="{FF2B5EF4-FFF2-40B4-BE49-F238E27FC236}">
                <a16:creationId xmlns:a16="http://schemas.microsoft.com/office/drawing/2014/main" id="{30095F9A-09A7-2540-B6C0-0D32BAB456CE}"/>
              </a:ext>
            </a:extLst>
          </p:cNvPr>
          <p:cNvSpPr txBox="1">
            <a:spLocks noChangeArrowheads="1"/>
          </p:cNvSpPr>
          <p:nvPr/>
        </p:nvSpPr>
        <p:spPr bwMode="auto">
          <a:xfrm>
            <a:off x="9130827" y="3968637"/>
            <a:ext cx="3111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5</a:t>
            </a:r>
            <a:endParaRPr kumimoji="0" lang="en-US" altLang="en-US" sz="2400" b="0" i="0"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endParaRPr>
          </a:p>
        </p:txBody>
      </p:sp>
      <p:sp>
        <p:nvSpPr>
          <p:cNvPr id="188" name="Text Box 32">
            <a:extLst>
              <a:ext uri="{FF2B5EF4-FFF2-40B4-BE49-F238E27FC236}">
                <a16:creationId xmlns:a16="http://schemas.microsoft.com/office/drawing/2014/main" id="{AB8F7B88-B6E0-EF40-999E-00C192F32485}"/>
              </a:ext>
            </a:extLst>
          </p:cNvPr>
          <p:cNvSpPr txBox="1">
            <a:spLocks noChangeArrowheads="1"/>
          </p:cNvSpPr>
          <p:nvPr/>
        </p:nvSpPr>
        <p:spPr bwMode="auto">
          <a:xfrm>
            <a:off x="8914934" y="2685260"/>
            <a:ext cx="3111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6</a:t>
            </a:r>
            <a:endParaRPr kumimoji="0" lang="en-US" altLang="en-US" sz="2400" b="0" i="0"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endParaRPr>
          </a:p>
        </p:txBody>
      </p:sp>
      <p:sp>
        <p:nvSpPr>
          <p:cNvPr id="189" name="Text Box 60">
            <a:extLst>
              <a:ext uri="{FF2B5EF4-FFF2-40B4-BE49-F238E27FC236}">
                <a16:creationId xmlns:a16="http://schemas.microsoft.com/office/drawing/2014/main" id="{9260634C-BE01-F74D-BF1A-744B534DD2DB}"/>
              </a:ext>
            </a:extLst>
          </p:cNvPr>
          <p:cNvSpPr txBox="1">
            <a:spLocks noChangeArrowheads="1"/>
          </p:cNvSpPr>
          <p:nvPr/>
        </p:nvSpPr>
        <p:spPr bwMode="auto">
          <a:xfrm>
            <a:off x="8536977" y="5214030"/>
            <a:ext cx="2397125" cy="581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authoritative DNS server</a:t>
            </a:r>
            <a:endParaRPr kumimoji="0" lang="en-US" alt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1"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dns.cs.umass.edu</a:t>
            </a:r>
            <a:endPar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90" name="Text Box 61">
            <a:extLst>
              <a:ext uri="{FF2B5EF4-FFF2-40B4-BE49-F238E27FC236}">
                <a16:creationId xmlns:a16="http://schemas.microsoft.com/office/drawing/2014/main" id="{6085ED00-1F5E-0643-A173-419315EE3A9F}"/>
              </a:ext>
            </a:extLst>
          </p:cNvPr>
          <p:cNvSpPr txBox="1">
            <a:spLocks noChangeArrowheads="1"/>
          </p:cNvSpPr>
          <p:nvPr/>
        </p:nvSpPr>
        <p:spPr bwMode="auto">
          <a:xfrm>
            <a:off x="8122727" y="2626662"/>
            <a:ext cx="3111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7</a:t>
            </a:r>
            <a:endParaRPr kumimoji="0" lang="en-US" altLang="en-US" sz="2400" b="0" i="0"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endParaRPr>
          </a:p>
        </p:txBody>
      </p:sp>
      <p:sp>
        <p:nvSpPr>
          <p:cNvPr id="191" name="Text Box 62">
            <a:extLst>
              <a:ext uri="{FF2B5EF4-FFF2-40B4-BE49-F238E27FC236}">
                <a16:creationId xmlns:a16="http://schemas.microsoft.com/office/drawing/2014/main" id="{31298658-8B21-7440-B171-ED6F192C91C6}"/>
              </a:ext>
            </a:extLst>
          </p:cNvPr>
          <p:cNvSpPr txBox="1">
            <a:spLocks noChangeArrowheads="1"/>
          </p:cNvSpPr>
          <p:nvPr/>
        </p:nvSpPr>
        <p:spPr bwMode="auto">
          <a:xfrm>
            <a:off x="6555714" y="3470502"/>
            <a:ext cx="3111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8</a:t>
            </a:r>
            <a:endParaRPr kumimoji="0" lang="en-US" altLang="en-US" sz="2400" b="0" i="0"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endParaRPr>
          </a:p>
        </p:txBody>
      </p:sp>
      <p:sp>
        <p:nvSpPr>
          <p:cNvPr id="192" name="Line 63">
            <a:extLst>
              <a:ext uri="{FF2B5EF4-FFF2-40B4-BE49-F238E27FC236}">
                <a16:creationId xmlns:a16="http://schemas.microsoft.com/office/drawing/2014/main" id="{10C66233-6CC9-374E-8305-B82B34B37643}"/>
              </a:ext>
            </a:extLst>
          </p:cNvPr>
          <p:cNvSpPr>
            <a:spLocks noChangeShapeType="1"/>
          </p:cNvSpPr>
          <p:nvPr/>
        </p:nvSpPr>
        <p:spPr bwMode="auto">
          <a:xfrm flipH="1" flipV="1">
            <a:off x="8981775" y="2427554"/>
            <a:ext cx="344289" cy="645450"/>
          </a:xfrm>
          <a:prstGeom prst="line">
            <a:avLst/>
          </a:prstGeom>
          <a:noFill/>
          <a:ln w="25400">
            <a:solidFill>
              <a:srgbClr val="CC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93" name="Line 64">
            <a:extLst>
              <a:ext uri="{FF2B5EF4-FFF2-40B4-BE49-F238E27FC236}">
                <a16:creationId xmlns:a16="http://schemas.microsoft.com/office/drawing/2014/main" id="{BAF9BA4A-0868-F849-BA68-582D117DCF0D}"/>
              </a:ext>
            </a:extLst>
          </p:cNvPr>
          <p:cNvSpPr>
            <a:spLocks noChangeShapeType="1"/>
          </p:cNvSpPr>
          <p:nvPr/>
        </p:nvSpPr>
        <p:spPr bwMode="auto">
          <a:xfrm flipH="1">
            <a:off x="7792268" y="2275514"/>
            <a:ext cx="710991" cy="774754"/>
          </a:xfrm>
          <a:prstGeom prst="line">
            <a:avLst/>
          </a:prstGeom>
          <a:noFill/>
          <a:ln w="25400">
            <a:solidFill>
              <a:srgbClr val="CC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94" name="Text Box 65">
            <a:extLst>
              <a:ext uri="{FF2B5EF4-FFF2-40B4-BE49-F238E27FC236}">
                <a16:creationId xmlns:a16="http://schemas.microsoft.com/office/drawing/2014/main" id="{8797BCED-3D71-5A4B-8881-BCE8144E87C2}"/>
              </a:ext>
            </a:extLst>
          </p:cNvPr>
          <p:cNvSpPr txBox="1">
            <a:spLocks noChangeArrowheads="1"/>
          </p:cNvSpPr>
          <p:nvPr/>
        </p:nvSpPr>
        <p:spPr bwMode="auto">
          <a:xfrm>
            <a:off x="9662504" y="2971557"/>
            <a:ext cx="2011362"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TLD DNS server</a:t>
            </a:r>
            <a:endPar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195" name="Group 86">
            <a:extLst>
              <a:ext uri="{FF2B5EF4-FFF2-40B4-BE49-F238E27FC236}">
                <a16:creationId xmlns:a16="http://schemas.microsoft.com/office/drawing/2014/main" id="{75CA10E2-E46A-8244-A966-A51F3D99FE14}"/>
              </a:ext>
            </a:extLst>
          </p:cNvPr>
          <p:cNvGrpSpPr>
            <a:grpSpLocks/>
          </p:cNvGrpSpPr>
          <p:nvPr/>
        </p:nvGrpSpPr>
        <p:grpSpPr bwMode="auto">
          <a:xfrm flipH="1">
            <a:off x="10526900" y="4590027"/>
            <a:ext cx="787391" cy="614055"/>
            <a:chOff x="-44" y="1473"/>
            <a:chExt cx="981" cy="1105"/>
          </a:xfrm>
        </p:grpSpPr>
        <p:pic>
          <p:nvPicPr>
            <p:cNvPr id="196" name="Picture 87" descr="desktop_computer_stylized_medium">
              <a:extLst>
                <a:ext uri="{FF2B5EF4-FFF2-40B4-BE49-F238E27FC236}">
                  <a16:creationId xmlns:a16="http://schemas.microsoft.com/office/drawing/2014/main" id="{71723812-15F4-5248-BF42-895CB471AEE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7" name="Freeform 88">
              <a:extLst>
                <a:ext uri="{FF2B5EF4-FFF2-40B4-BE49-F238E27FC236}">
                  <a16:creationId xmlns:a16="http://schemas.microsoft.com/office/drawing/2014/main" id="{4B3596A6-2AD0-DC45-8E8C-2A75454E7B16}"/>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98" name="Group 89">
            <a:extLst>
              <a:ext uri="{FF2B5EF4-FFF2-40B4-BE49-F238E27FC236}">
                <a16:creationId xmlns:a16="http://schemas.microsoft.com/office/drawing/2014/main" id="{06C72D69-BC87-104E-99A1-1FE2BBFDF3AB}"/>
              </a:ext>
            </a:extLst>
          </p:cNvPr>
          <p:cNvGrpSpPr>
            <a:grpSpLocks/>
          </p:cNvGrpSpPr>
          <p:nvPr/>
        </p:nvGrpSpPr>
        <p:grpSpPr bwMode="auto">
          <a:xfrm>
            <a:off x="5099109" y="3053085"/>
            <a:ext cx="883580" cy="766310"/>
            <a:chOff x="-44" y="1473"/>
            <a:chExt cx="981" cy="1105"/>
          </a:xfrm>
        </p:grpSpPr>
        <p:pic>
          <p:nvPicPr>
            <p:cNvPr id="199" name="Picture 90" descr="desktop_computer_stylized_medium">
              <a:extLst>
                <a:ext uri="{FF2B5EF4-FFF2-40B4-BE49-F238E27FC236}">
                  <a16:creationId xmlns:a16="http://schemas.microsoft.com/office/drawing/2014/main" id="{8EECB2CE-1B4C-2746-A9F6-C35C4B96092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00" name="Freeform 91">
              <a:extLst>
                <a:ext uri="{FF2B5EF4-FFF2-40B4-BE49-F238E27FC236}">
                  <a16:creationId xmlns:a16="http://schemas.microsoft.com/office/drawing/2014/main" id="{D65AC841-4780-A94B-9F97-1107EEE46B3D}"/>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201" name="Group 125">
            <a:extLst>
              <a:ext uri="{FF2B5EF4-FFF2-40B4-BE49-F238E27FC236}">
                <a16:creationId xmlns:a16="http://schemas.microsoft.com/office/drawing/2014/main" id="{724CF7FE-3214-0741-AD8D-7483973CF725}"/>
              </a:ext>
            </a:extLst>
          </p:cNvPr>
          <p:cNvGrpSpPr>
            <a:grpSpLocks/>
          </p:cNvGrpSpPr>
          <p:nvPr/>
        </p:nvGrpSpPr>
        <p:grpSpPr bwMode="auto">
          <a:xfrm>
            <a:off x="9410102" y="4528230"/>
            <a:ext cx="390525" cy="641350"/>
            <a:chOff x="4140" y="429"/>
            <a:chExt cx="1425" cy="2396"/>
          </a:xfrm>
        </p:grpSpPr>
        <p:sp>
          <p:nvSpPr>
            <p:cNvPr id="202" name="Freeform 126">
              <a:extLst>
                <a:ext uri="{FF2B5EF4-FFF2-40B4-BE49-F238E27FC236}">
                  <a16:creationId xmlns:a16="http://schemas.microsoft.com/office/drawing/2014/main" id="{430EC70E-0BF7-F44C-8DEF-C9A33626DAB5}"/>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03" name="Rectangle 127">
              <a:extLst>
                <a:ext uri="{FF2B5EF4-FFF2-40B4-BE49-F238E27FC236}">
                  <a16:creationId xmlns:a16="http://schemas.microsoft.com/office/drawing/2014/main" id="{6C288CD0-9AED-1548-9DEF-7CF8E72A0FEF}"/>
                </a:ext>
              </a:extLst>
            </p:cNvPr>
            <p:cNvSpPr>
              <a:spLocks noChangeArrowheads="1"/>
            </p:cNvSpPr>
            <p:nvPr/>
          </p:nvSpPr>
          <p:spPr bwMode="auto">
            <a:xfrm>
              <a:off x="4204" y="429"/>
              <a:ext cx="1048" cy="2283"/>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04" name="Freeform 128">
              <a:extLst>
                <a:ext uri="{FF2B5EF4-FFF2-40B4-BE49-F238E27FC236}">
                  <a16:creationId xmlns:a16="http://schemas.microsoft.com/office/drawing/2014/main" id="{08551039-74E8-F44D-8449-133AF9BF857D}"/>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05" name="Freeform 129">
              <a:extLst>
                <a:ext uri="{FF2B5EF4-FFF2-40B4-BE49-F238E27FC236}">
                  <a16:creationId xmlns:a16="http://schemas.microsoft.com/office/drawing/2014/main" id="{D41FFC6C-D9E1-E74F-BF15-4894E774B64F}"/>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06" name="Rectangle 130">
              <a:extLst>
                <a:ext uri="{FF2B5EF4-FFF2-40B4-BE49-F238E27FC236}">
                  <a16:creationId xmlns:a16="http://schemas.microsoft.com/office/drawing/2014/main" id="{4AA5429D-F727-884E-96D1-EA63944E58CA}"/>
                </a:ext>
              </a:extLst>
            </p:cNvPr>
            <p:cNvSpPr>
              <a:spLocks noChangeArrowheads="1"/>
            </p:cNvSpPr>
            <p:nvPr/>
          </p:nvSpPr>
          <p:spPr bwMode="auto">
            <a:xfrm>
              <a:off x="4210" y="696"/>
              <a:ext cx="597" cy="42"/>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07" name="Group 131">
              <a:extLst>
                <a:ext uri="{FF2B5EF4-FFF2-40B4-BE49-F238E27FC236}">
                  <a16:creationId xmlns:a16="http://schemas.microsoft.com/office/drawing/2014/main" id="{9CE31B7B-945E-6B44-B446-849D24418C13}"/>
                </a:ext>
              </a:extLst>
            </p:cNvPr>
            <p:cNvGrpSpPr>
              <a:grpSpLocks/>
            </p:cNvGrpSpPr>
            <p:nvPr/>
          </p:nvGrpSpPr>
          <p:grpSpPr bwMode="auto">
            <a:xfrm>
              <a:off x="4749" y="668"/>
              <a:ext cx="581" cy="145"/>
              <a:chOff x="614" y="2568"/>
              <a:chExt cx="725" cy="139"/>
            </a:xfrm>
          </p:grpSpPr>
          <p:sp>
            <p:nvSpPr>
              <p:cNvPr id="232" name="AutoShape 132">
                <a:extLst>
                  <a:ext uri="{FF2B5EF4-FFF2-40B4-BE49-F238E27FC236}">
                    <a16:creationId xmlns:a16="http://schemas.microsoft.com/office/drawing/2014/main" id="{FA2F0F31-D516-1C43-8236-266B26AEF700}"/>
                  </a:ext>
                </a:extLst>
              </p:cNvPr>
              <p:cNvSpPr>
                <a:spLocks noChangeArrowheads="1"/>
              </p:cNvSpPr>
              <p:nvPr/>
            </p:nvSpPr>
            <p:spPr bwMode="auto">
              <a:xfrm>
                <a:off x="613" y="2566"/>
                <a:ext cx="723" cy="142"/>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33" name="AutoShape 133">
                <a:extLst>
                  <a:ext uri="{FF2B5EF4-FFF2-40B4-BE49-F238E27FC236}">
                    <a16:creationId xmlns:a16="http://schemas.microsoft.com/office/drawing/2014/main" id="{6EC2A0FB-C35E-CF41-B938-33BF0264E127}"/>
                  </a:ext>
                </a:extLst>
              </p:cNvPr>
              <p:cNvSpPr>
                <a:spLocks noChangeArrowheads="1"/>
              </p:cNvSpPr>
              <p:nvPr/>
            </p:nvSpPr>
            <p:spPr bwMode="auto">
              <a:xfrm>
                <a:off x="628" y="2583"/>
                <a:ext cx="694" cy="108"/>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08" name="Rectangle 134">
              <a:extLst>
                <a:ext uri="{FF2B5EF4-FFF2-40B4-BE49-F238E27FC236}">
                  <a16:creationId xmlns:a16="http://schemas.microsoft.com/office/drawing/2014/main" id="{9298A98E-EDE0-4B4A-9352-BE6FAE720E5D}"/>
                </a:ext>
              </a:extLst>
            </p:cNvPr>
            <p:cNvSpPr>
              <a:spLocks noChangeArrowheads="1"/>
            </p:cNvSpPr>
            <p:nvPr/>
          </p:nvSpPr>
          <p:spPr bwMode="auto">
            <a:xfrm>
              <a:off x="4227" y="1016"/>
              <a:ext cx="591" cy="47"/>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09" name="Group 135">
              <a:extLst>
                <a:ext uri="{FF2B5EF4-FFF2-40B4-BE49-F238E27FC236}">
                  <a16:creationId xmlns:a16="http://schemas.microsoft.com/office/drawing/2014/main" id="{C311DEB1-8226-3E48-8DA5-613E18CFA3A2}"/>
                </a:ext>
              </a:extLst>
            </p:cNvPr>
            <p:cNvGrpSpPr>
              <a:grpSpLocks/>
            </p:cNvGrpSpPr>
            <p:nvPr/>
          </p:nvGrpSpPr>
          <p:grpSpPr bwMode="auto">
            <a:xfrm>
              <a:off x="4747" y="994"/>
              <a:ext cx="581" cy="134"/>
              <a:chOff x="614" y="2568"/>
              <a:chExt cx="725" cy="139"/>
            </a:xfrm>
          </p:grpSpPr>
          <p:sp>
            <p:nvSpPr>
              <p:cNvPr id="230" name="AutoShape 136">
                <a:extLst>
                  <a:ext uri="{FF2B5EF4-FFF2-40B4-BE49-F238E27FC236}">
                    <a16:creationId xmlns:a16="http://schemas.microsoft.com/office/drawing/2014/main" id="{E45D0285-F719-874E-AD50-E3F288277507}"/>
                  </a:ext>
                </a:extLst>
              </p:cNvPr>
              <p:cNvSpPr>
                <a:spLocks noChangeArrowheads="1"/>
              </p:cNvSpPr>
              <p:nvPr/>
            </p:nvSpPr>
            <p:spPr bwMode="auto">
              <a:xfrm>
                <a:off x="616" y="2566"/>
                <a:ext cx="723" cy="141"/>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31" name="AutoShape 137">
                <a:extLst>
                  <a:ext uri="{FF2B5EF4-FFF2-40B4-BE49-F238E27FC236}">
                    <a16:creationId xmlns:a16="http://schemas.microsoft.com/office/drawing/2014/main" id="{BE16FE12-6196-EF46-A169-0C2675EA5172}"/>
                  </a:ext>
                </a:extLst>
              </p:cNvPr>
              <p:cNvSpPr>
                <a:spLocks noChangeArrowheads="1"/>
              </p:cNvSpPr>
              <p:nvPr/>
            </p:nvSpPr>
            <p:spPr bwMode="auto">
              <a:xfrm>
                <a:off x="630" y="2585"/>
                <a:ext cx="694" cy="105"/>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0" name="Rectangle 138">
              <a:extLst>
                <a:ext uri="{FF2B5EF4-FFF2-40B4-BE49-F238E27FC236}">
                  <a16:creationId xmlns:a16="http://schemas.microsoft.com/office/drawing/2014/main" id="{A7531C2D-AF11-3642-9C87-3B93BEDD636F}"/>
                </a:ext>
              </a:extLst>
            </p:cNvPr>
            <p:cNvSpPr>
              <a:spLocks noChangeArrowheads="1"/>
            </p:cNvSpPr>
            <p:nvPr/>
          </p:nvSpPr>
          <p:spPr bwMode="auto">
            <a:xfrm>
              <a:off x="4215" y="1360"/>
              <a:ext cx="597" cy="42"/>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1" name="Rectangle 139">
              <a:extLst>
                <a:ext uri="{FF2B5EF4-FFF2-40B4-BE49-F238E27FC236}">
                  <a16:creationId xmlns:a16="http://schemas.microsoft.com/office/drawing/2014/main" id="{06C1B7AC-1454-714B-A50F-7F9B42D779C2}"/>
                </a:ext>
              </a:extLst>
            </p:cNvPr>
            <p:cNvSpPr>
              <a:spLocks noChangeArrowheads="1"/>
            </p:cNvSpPr>
            <p:nvPr/>
          </p:nvSpPr>
          <p:spPr bwMode="auto">
            <a:xfrm>
              <a:off x="4227" y="1657"/>
              <a:ext cx="597" cy="47"/>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12" name="Group 140">
              <a:extLst>
                <a:ext uri="{FF2B5EF4-FFF2-40B4-BE49-F238E27FC236}">
                  <a16:creationId xmlns:a16="http://schemas.microsoft.com/office/drawing/2014/main" id="{86C62EBF-E65E-4D4B-884D-BA39C6A8B294}"/>
                </a:ext>
              </a:extLst>
            </p:cNvPr>
            <p:cNvGrpSpPr>
              <a:grpSpLocks/>
            </p:cNvGrpSpPr>
            <p:nvPr/>
          </p:nvGrpSpPr>
          <p:grpSpPr bwMode="auto">
            <a:xfrm>
              <a:off x="4735" y="1627"/>
              <a:ext cx="582" cy="151"/>
              <a:chOff x="614" y="2568"/>
              <a:chExt cx="725" cy="139"/>
            </a:xfrm>
          </p:grpSpPr>
          <p:sp>
            <p:nvSpPr>
              <p:cNvPr id="228" name="AutoShape 141">
                <a:extLst>
                  <a:ext uri="{FF2B5EF4-FFF2-40B4-BE49-F238E27FC236}">
                    <a16:creationId xmlns:a16="http://schemas.microsoft.com/office/drawing/2014/main" id="{A3E87978-B7EB-E644-B3A8-D8FDCF7E81E2}"/>
                  </a:ext>
                </a:extLst>
              </p:cNvPr>
              <p:cNvSpPr>
                <a:spLocks noChangeArrowheads="1"/>
              </p:cNvSpPr>
              <p:nvPr/>
            </p:nvSpPr>
            <p:spPr bwMode="auto">
              <a:xfrm>
                <a:off x="616" y="2568"/>
                <a:ext cx="722" cy="131"/>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29" name="AutoShape 142">
                <a:extLst>
                  <a:ext uri="{FF2B5EF4-FFF2-40B4-BE49-F238E27FC236}">
                    <a16:creationId xmlns:a16="http://schemas.microsoft.com/office/drawing/2014/main" id="{91E0D4CD-2CBB-DD47-8147-BE3E03C9659B}"/>
                  </a:ext>
                </a:extLst>
              </p:cNvPr>
              <p:cNvSpPr>
                <a:spLocks noChangeArrowheads="1"/>
              </p:cNvSpPr>
              <p:nvPr/>
            </p:nvSpPr>
            <p:spPr bwMode="auto">
              <a:xfrm>
                <a:off x="630" y="2584"/>
                <a:ext cx="693" cy="10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3" name="Freeform 143">
              <a:extLst>
                <a:ext uri="{FF2B5EF4-FFF2-40B4-BE49-F238E27FC236}">
                  <a16:creationId xmlns:a16="http://schemas.microsoft.com/office/drawing/2014/main" id="{0D682965-15A3-3541-A789-479A4780020A}"/>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14" name="Group 144">
              <a:extLst>
                <a:ext uri="{FF2B5EF4-FFF2-40B4-BE49-F238E27FC236}">
                  <a16:creationId xmlns:a16="http://schemas.microsoft.com/office/drawing/2014/main" id="{0C8D690A-21E1-4146-83A5-7245CAEA839E}"/>
                </a:ext>
              </a:extLst>
            </p:cNvPr>
            <p:cNvGrpSpPr>
              <a:grpSpLocks/>
            </p:cNvGrpSpPr>
            <p:nvPr/>
          </p:nvGrpSpPr>
          <p:grpSpPr bwMode="auto">
            <a:xfrm>
              <a:off x="4739" y="1327"/>
              <a:ext cx="582" cy="139"/>
              <a:chOff x="614" y="2568"/>
              <a:chExt cx="725" cy="139"/>
            </a:xfrm>
          </p:grpSpPr>
          <p:sp>
            <p:nvSpPr>
              <p:cNvPr id="226" name="AutoShape 145">
                <a:extLst>
                  <a:ext uri="{FF2B5EF4-FFF2-40B4-BE49-F238E27FC236}">
                    <a16:creationId xmlns:a16="http://schemas.microsoft.com/office/drawing/2014/main" id="{7C15E592-E347-A846-AC9F-C18905A61775}"/>
                  </a:ext>
                </a:extLst>
              </p:cNvPr>
              <p:cNvSpPr>
                <a:spLocks noChangeArrowheads="1"/>
              </p:cNvSpPr>
              <p:nvPr/>
            </p:nvSpPr>
            <p:spPr bwMode="auto">
              <a:xfrm>
                <a:off x="611" y="2566"/>
                <a:ext cx="729" cy="142"/>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27" name="AutoShape 146">
                <a:extLst>
                  <a:ext uri="{FF2B5EF4-FFF2-40B4-BE49-F238E27FC236}">
                    <a16:creationId xmlns:a16="http://schemas.microsoft.com/office/drawing/2014/main" id="{3D0AF765-217C-594C-B21E-869B0884A29A}"/>
                  </a:ext>
                </a:extLst>
              </p:cNvPr>
              <p:cNvSpPr>
                <a:spLocks noChangeArrowheads="1"/>
              </p:cNvSpPr>
              <p:nvPr/>
            </p:nvSpPr>
            <p:spPr bwMode="auto">
              <a:xfrm>
                <a:off x="626" y="2583"/>
                <a:ext cx="693"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5" name="Rectangle 147">
              <a:extLst>
                <a:ext uri="{FF2B5EF4-FFF2-40B4-BE49-F238E27FC236}">
                  <a16:creationId xmlns:a16="http://schemas.microsoft.com/office/drawing/2014/main" id="{4C635A33-8E8F-7D44-92DB-F6F09BFD8CF3}"/>
                </a:ext>
              </a:extLst>
            </p:cNvPr>
            <p:cNvSpPr>
              <a:spLocks noChangeArrowheads="1"/>
            </p:cNvSpPr>
            <p:nvPr/>
          </p:nvSpPr>
          <p:spPr bwMode="auto">
            <a:xfrm>
              <a:off x="5252" y="429"/>
              <a:ext cx="64" cy="2289"/>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6" name="Freeform 148">
              <a:extLst>
                <a:ext uri="{FF2B5EF4-FFF2-40B4-BE49-F238E27FC236}">
                  <a16:creationId xmlns:a16="http://schemas.microsoft.com/office/drawing/2014/main" id="{4B503159-D00F-C640-B18B-72CCC4B303A9}"/>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7" name="Freeform 149">
              <a:extLst>
                <a:ext uri="{FF2B5EF4-FFF2-40B4-BE49-F238E27FC236}">
                  <a16:creationId xmlns:a16="http://schemas.microsoft.com/office/drawing/2014/main" id="{83A278D9-086C-BE47-BA0D-A1CB49B9DC52}"/>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8" name="Oval 150">
              <a:extLst>
                <a:ext uri="{FF2B5EF4-FFF2-40B4-BE49-F238E27FC236}">
                  <a16:creationId xmlns:a16="http://schemas.microsoft.com/office/drawing/2014/main" id="{71B59C46-33D8-EC4A-A0CA-4AF6B7EE7363}"/>
                </a:ext>
              </a:extLst>
            </p:cNvPr>
            <p:cNvSpPr>
              <a:spLocks noChangeArrowheads="1"/>
            </p:cNvSpPr>
            <p:nvPr/>
          </p:nvSpPr>
          <p:spPr bwMode="auto">
            <a:xfrm>
              <a:off x="5519" y="2611"/>
              <a:ext cx="46"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9" name="Freeform 151">
              <a:extLst>
                <a:ext uri="{FF2B5EF4-FFF2-40B4-BE49-F238E27FC236}">
                  <a16:creationId xmlns:a16="http://schemas.microsoft.com/office/drawing/2014/main" id="{3C577FAB-12B4-CA48-B90D-D923F716873D}"/>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20" name="AutoShape 152">
              <a:extLst>
                <a:ext uri="{FF2B5EF4-FFF2-40B4-BE49-F238E27FC236}">
                  <a16:creationId xmlns:a16="http://schemas.microsoft.com/office/drawing/2014/main" id="{0744BC6B-A26A-7E49-A677-B90EDB08F57C}"/>
                </a:ext>
              </a:extLst>
            </p:cNvPr>
            <p:cNvSpPr>
              <a:spLocks noChangeArrowheads="1"/>
            </p:cNvSpPr>
            <p:nvPr/>
          </p:nvSpPr>
          <p:spPr bwMode="auto">
            <a:xfrm>
              <a:off x="4140" y="2677"/>
              <a:ext cx="1199" cy="148"/>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21" name="AutoShape 153">
              <a:extLst>
                <a:ext uri="{FF2B5EF4-FFF2-40B4-BE49-F238E27FC236}">
                  <a16:creationId xmlns:a16="http://schemas.microsoft.com/office/drawing/2014/main" id="{574AC8BD-9D1C-FB42-BD21-1A786B862E34}"/>
                </a:ext>
              </a:extLst>
            </p:cNvPr>
            <p:cNvSpPr>
              <a:spLocks noChangeArrowheads="1"/>
            </p:cNvSpPr>
            <p:nvPr/>
          </p:nvSpPr>
          <p:spPr bwMode="auto">
            <a:xfrm>
              <a:off x="4204" y="2712"/>
              <a:ext cx="1072" cy="83"/>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22" name="Oval 154">
              <a:extLst>
                <a:ext uri="{FF2B5EF4-FFF2-40B4-BE49-F238E27FC236}">
                  <a16:creationId xmlns:a16="http://schemas.microsoft.com/office/drawing/2014/main" id="{5AFE8D2C-0569-3047-AB73-8A9B37AF1F22}"/>
                </a:ext>
              </a:extLst>
            </p:cNvPr>
            <p:cNvSpPr>
              <a:spLocks noChangeArrowheads="1"/>
            </p:cNvSpPr>
            <p:nvPr/>
          </p:nvSpPr>
          <p:spPr bwMode="auto">
            <a:xfrm>
              <a:off x="4308" y="2380"/>
              <a:ext cx="156" cy="148"/>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23" name="Oval 155">
              <a:extLst>
                <a:ext uri="{FF2B5EF4-FFF2-40B4-BE49-F238E27FC236}">
                  <a16:creationId xmlns:a16="http://schemas.microsoft.com/office/drawing/2014/main" id="{83B0123B-44CF-B845-B272-496DEB2388A1}"/>
                </a:ext>
              </a:extLst>
            </p:cNvPr>
            <p:cNvSpPr>
              <a:spLocks noChangeArrowheads="1"/>
            </p:cNvSpPr>
            <p:nvPr/>
          </p:nvSpPr>
          <p:spPr bwMode="auto">
            <a:xfrm>
              <a:off x="4488" y="2386"/>
              <a:ext cx="156"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224" name="Oval 156">
              <a:extLst>
                <a:ext uri="{FF2B5EF4-FFF2-40B4-BE49-F238E27FC236}">
                  <a16:creationId xmlns:a16="http://schemas.microsoft.com/office/drawing/2014/main" id="{FF7ABF78-07FF-FD40-9233-2EC92E7CBA90}"/>
                </a:ext>
              </a:extLst>
            </p:cNvPr>
            <p:cNvSpPr>
              <a:spLocks noChangeArrowheads="1"/>
            </p:cNvSpPr>
            <p:nvPr/>
          </p:nvSpPr>
          <p:spPr bwMode="auto">
            <a:xfrm>
              <a:off x="4661" y="2380"/>
              <a:ext cx="156"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25" name="Rectangle 157">
              <a:extLst>
                <a:ext uri="{FF2B5EF4-FFF2-40B4-BE49-F238E27FC236}">
                  <a16:creationId xmlns:a16="http://schemas.microsoft.com/office/drawing/2014/main" id="{D41F5C27-E8BB-6440-8D30-59C3961E0B15}"/>
                </a:ext>
              </a:extLst>
            </p:cNvPr>
            <p:cNvSpPr>
              <a:spLocks noChangeArrowheads="1"/>
            </p:cNvSpPr>
            <p:nvPr/>
          </p:nvSpPr>
          <p:spPr bwMode="auto">
            <a:xfrm>
              <a:off x="5061" y="1835"/>
              <a:ext cx="87" cy="759"/>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234" name="Group 158">
            <a:extLst>
              <a:ext uri="{FF2B5EF4-FFF2-40B4-BE49-F238E27FC236}">
                <a16:creationId xmlns:a16="http://schemas.microsoft.com/office/drawing/2014/main" id="{AEB56919-E56B-7E4E-A7D7-98A288C3B252}"/>
              </a:ext>
            </a:extLst>
          </p:cNvPr>
          <p:cNvGrpSpPr>
            <a:grpSpLocks/>
          </p:cNvGrpSpPr>
          <p:nvPr/>
        </p:nvGrpSpPr>
        <p:grpSpPr bwMode="auto">
          <a:xfrm>
            <a:off x="7406677" y="3015343"/>
            <a:ext cx="390525" cy="641350"/>
            <a:chOff x="4140" y="429"/>
            <a:chExt cx="1425" cy="2396"/>
          </a:xfrm>
        </p:grpSpPr>
        <p:sp>
          <p:nvSpPr>
            <p:cNvPr id="235" name="Freeform 159">
              <a:extLst>
                <a:ext uri="{FF2B5EF4-FFF2-40B4-BE49-F238E27FC236}">
                  <a16:creationId xmlns:a16="http://schemas.microsoft.com/office/drawing/2014/main" id="{86964676-09BA-2F4D-8E07-76EACFD1A54A}"/>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36" name="Rectangle 160">
              <a:extLst>
                <a:ext uri="{FF2B5EF4-FFF2-40B4-BE49-F238E27FC236}">
                  <a16:creationId xmlns:a16="http://schemas.microsoft.com/office/drawing/2014/main" id="{FFAAD933-7081-1940-82D8-3553DCB0848F}"/>
                </a:ext>
              </a:extLst>
            </p:cNvPr>
            <p:cNvSpPr>
              <a:spLocks noChangeArrowheads="1"/>
            </p:cNvSpPr>
            <p:nvPr/>
          </p:nvSpPr>
          <p:spPr bwMode="auto">
            <a:xfrm>
              <a:off x="4204" y="429"/>
              <a:ext cx="1048" cy="2283"/>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37" name="Freeform 161">
              <a:extLst>
                <a:ext uri="{FF2B5EF4-FFF2-40B4-BE49-F238E27FC236}">
                  <a16:creationId xmlns:a16="http://schemas.microsoft.com/office/drawing/2014/main" id="{D61BDCB9-8C30-1C44-A8F2-0EC386728742}"/>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38" name="Freeform 162">
              <a:extLst>
                <a:ext uri="{FF2B5EF4-FFF2-40B4-BE49-F238E27FC236}">
                  <a16:creationId xmlns:a16="http://schemas.microsoft.com/office/drawing/2014/main" id="{3E122E01-84B9-6E48-861A-BEEBD7F67210}"/>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39" name="Rectangle 163">
              <a:extLst>
                <a:ext uri="{FF2B5EF4-FFF2-40B4-BE49-F238E27FC236}">
                  <a16:creationId xmlns:a16="http://schemas.microsoft.com/office/drawing/2014/main" id="{3AD89C6E-5869-C84E-94DF-DD538886311B}"/>
                </a:ext>
              </a:extLst>
            </p:cNvPr>
            <p:cNvSpPr>
              <a:spLocks noChangeArrowheads="1"/>
            </p:cNvSpPr>
            <p:nvPr/>
          </p:nvSpPr>
          <p:spPr bwMode="auto">
            <a:xfrm>
              <a:off x="4210" y="696"/>
              <a:ext cx="597" cy="42"/>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40" name="Group 164">
              <a:extLst>
                <a:ext uri="{FF2B5EF4-FFF2-40B4-BE49-F238E27FC236}">
                  <a16:creationId xmlns:a16="http://schemas.microsoft.com/office/drawing/2014/main" id="{919F3CC7-4090-E54D-9BA9-E092A8C81028}"/>
                </a:ext>
              </a:extLst>
            </p:cNvPr>
            <p:cNvGrpSpPr>
              <a:grpSpLocks/>
            </p:cNvGrpSpPr>
            <p:nvPr/>
          </p:nvGrpSpPr>
          <p:grpSpPr bwMode="auto">
            <a:xfrm>
              <a:off x="4749" y="668"/>
              <a:ext cx="581" cy="145"/>
              <a:chOff x="614" y="2568"/>
              <a:chExt cx="725" cy="139"/>
            </a:xfrm>
          </p:grpSpPr>
          <p:sp>
            <p:nvSpPr>
              <p:cNvPr id="265" name="AutoShape 165">
                <a:extLst>
                  <a:ext uri="{FF2B5EF4-FFF2-40B4-BE49-F238E27FC236}">
                    <a16:creationId xmlns:a16="http://schemas.microsoft.com/office/drawing/2014/main" id="{EAE6002E-6A1D-0B48-BA81-7D9DEC70453A}"/>
                  </a:ext>
                </a:extLst>
              </p:cNvPr>
              <p:cNvSpPr>
                <a:spLocks noChangeArrowheads="1"/>
              </p:cNvSpPr>
              <p:nvPr/>
            </p:nvSpPr>
            <p:spPr bwMode="auto">
              <a:xfrm>
                <a:off x="613" y="2566"/>
                <a:ext cx="723" cy="142"/>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66" name="AutoShape 166">
                <a:extLst>
                  <a:ext uri="{FF2B5EF4-FFF2-40B4-BE49-F238E27FC236}">
                    <a16:creationId xmlns:a16="http://schemas.microsoft.com/office/drawing/2014/main" id="{CAA5444A-9857-9149-867E-5562C085E14D}"/>
                  </a:ext>
                </a:extLst>
              </p:cNvPr>
              <p:cNvSpPr>
                <a:spLocks noChangeArrowheads="1"/>
              </p:cNvSpPr>
              <p:nvPr/>
            </p:nvSpPr>
            <p:spPr bwMode="auto">
              <a:xfrm>
                <a:off x="628" y="2583"/>
                <a:ext cx="694" cy="108"/>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41" name="Rectangle 167">
              <a:extLst>
                <a:ext uri="{FF2B5EF4-FFF2-40B4-BE49-F238E27FC236}">
                  <a16:creationId xmlns:a16="http://schemas.microsoft.com/office/drawing/2014/main" id="{93E34643-2646-D44C-9D6D-91A5B1C18A70}"/>
                </a:ext>
              </a:extLst>
            </p:cNvPr>
            <p:cNvSpPr>
              <a:spLocks noChangeArrowheads="1"/>
            </p:cNvSpPr>
            <p:nvPr/>
          </p:nvSpPr>
          <p:spPr bwMode="auto">
            <a:xfrm>
              <a:off x="4227" y="1016"/>
              <a:ext cx="591" cy="47"/>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42" name="Group 168">
              <a:extLst>
                <a:ext uri="{FF2B5EF4-FFF2-40B4-BE49-F238E27FC236}">
                  <a16:creationId xmlns:a16="http://schemas.microsoft.com/office/drawing/2014/main" id="{652E8D93-E5DE-A34F-9D29-89AB07D0566D}"/>
                </a:ext>
              </a:extLst>
            </p:cNvPr>
            <p:cNvGrpSpPr>
              <a:grpSpLocks/>
            </p:cNvGrpSpPr>
            <p:nvPr/>
          </p:nvGrpSpPr>
          <p:grpSpPr bwMode="auto">
            <a:xfrm>
              <a:off x="4747" y="994"/>
              <a:ext cx="581" cy="134"/>
              <a:chOff x="614" y="2568"/>
              <a:chExt cx="725" cy="139"/>
            </a:xfrm>
          </p:grpSpPr>
          <p:sp>
            <p:nvSpPr>
              <p:cNvPr id="263" name="AutoShape 169">
                <a:extLst>
                  <a:ext uri="{FF2B5EF4-FFF2-40B4-BE49-F238E27FC236}">
                    <a16:creationId xmlns:a16="http://schemas.microsoft.com/office/drawing/2014/main" id="{AA26172B-FDFE-3D4E-9541-B9BC052C10D3}"/>
                  </a:ext>
                </a:extLst>
              </p:cNvPr>
              <p:cNvSpPr>
                <a:spLocks noChangeArrowheads="1"/>
              </p:cNvSpPr>
              <p:nvPr/>
            </p:nvSpPr>
            <p:spPr bwMode="auto">
              <a:xfrm>
                <a:off x="616" y="2566"/>
                <a:ext cx="723" cy="141"/>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64" name="AutoShape 170">
                <a:extLst>
                  <a:ext uri="{FF2B5EF4-FFF2-40B4-BE49-F238E27FC236}">
                    <a16:creationId xmlns:a16="http://schemas.microsoft.com/office/drawing/2014/main" id="{521BB6A8-6D33-7E40-B79B-A911E9D1C5DD}"/>
                  </a:ext>
                </a:extLst>
              </p:cNvPr>
              <p:cNvSpPr>
                <a:spLocks noChangeArrowheads="1"/>
              </p:cNvSpPr>
              <p:nvPr/>
            </p:nvSpPr>
            <p:spPr bwMode="auto">
              <a:xfrm>
                <a:off x="630" y="2585"/>
                <a:ext cx="694" cy="105"/>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43" name="Rectangle 171">
              <a:extLst>
                <a:ext uri="{FF2B5EF4-FFF2-40B4-BE49-F238E27FC236}">
                  <a16:creationId xmlns:a16="http://schemas.microsoft.com/office/drawing/2014/main" id="{FF73D9CC-AAAC-D341-85A2-89BC26B91B86}"/>
                </a:ext>
              </a:extLst>
            </p:cNvPr>
            <p:cNvSpPr>
              <a:spLocks noChangeArrowheads="1"/>
            </p:cNvSpPr>
            <p:nvPr/>
          </p:nvSpPr>
          <p:spPr bwMode="auto">
            <a:xfrm>
              <a:off x="4215" y="1360"/>
              <a:ext cx="597" cy="42"/>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44" name="Rectangle 172">
              <a:extLst>
                <a:ext uri="{FF2B5EF4-FFF2-40B4-BE49-F238E27FC236}">
                  <a16:creationId xmlns:a16="http://schemas.microsoft.com/office/drawing/2014/main" id="{B810EEDB-015F-FD45-9174-E980EC5FAAC1}"/>
                </a:ext>
              </a:extLst>
            </p:cNvPr>
            <p:cNvSpPr>
              <a:spLocks noChangeArrowheads="1"/>
            </p:cNvSpPr>
            <p:nvPr/>
          </p:nvSpPr>
          <p:spPr bwMode="auto">
            <a:xfrm>
              <a:off x="4227" y="1657"/>
              <a:ext cx="597" cy="47"/>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45" name="Group 173">
              <a:extLst>
                <a:ext uri="{FF2B5EF4-FFF2-40B4-BE49-F238E27FC236}">
                  <a16:creationId xmlns:a16="http://schemas.microsoft.com/office/drawing/2014/main" id="{2E72AE40-DCC2-4948-AD2E-564A2B8A82AA}"/>
                </a:ext>
              </a:extLst>
            </p:cNvPr>
            <p:cNvGrpSpPr>
              <a:grpSpLocks/>
            </p:cNvGrpSpPr>
            <p:nvPr/>
          </p:nvGrpSpPr>
          <p:grpSpPr bwMode="auto">
            <a:xfrm>
              <a:off x="4735" y="1627"/>
              <a:ext cx="582" cy="151"/>
              <a:chOff x="614" y="2568"/>
              <a:chExt cx="725" cy="139"/>
            </a:xfrm>
          </p:grpSpPr>
          <p:sp>
            <p:nvSpPr>
              <p:cNvPr id="261" name="AutoShape 174">
                <a:extLst>
                  <a:ext uri="{FF2B5EF4-FFF2-40B4-BE49-F238E27FC236}">
                    <a16:creationId xmlns:a16="http://schemas.microsoft.com/office/drawing/2014/main" id="{D9D1958B-0DAA-074E-A39D-ABDA1EA5B0E0}"/>
                  </a:ext>
                </a:extLst>
              </p:cNvPr>
              <p:cNvSpPr>
                <a:spLocks noChangeArrowheads="1"/>
              </p:cNvSpPr>
              <p:nvPr/>
            </p:nvSpPr>
            <p:spPr bwMode="auto">
              <a:xfrm>
                <a:off x="616" y="2568"/>
                <a:ext cx="722" cy="131"/>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62" name="AutoShape 175">
                <a:extLst>
                  <a:ext uri="{FF2B5EF4-FFF2-40B4-BE49-F238E27FC236}">
                    <a16:creationId xmlns:a16="http://schemas.microsoft.com/office/drawing/2014/main" id="{8EFD2DEF-75B3-4B4C-BB17-5FDA1DFD916E}"/>
                  </a:ext>
                </a:extLst>
              </p:cNvPr>
              <p:cNvSpPr>
                <a:spLocks noChangeArrowheads="1"/>
              </p:cNvSpPr>
              <p:nvPr/>
            </p:nvSpPr>
            <p:spPr bwMode="auto">
              <a:xfrm>
                <a:off x="630" y="2584"/>
                <a:ext cx="693" cy="10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46" name="Freeform 176">
              <a:extLst>
                <a:ext uri="{FF2B5EF4-FFF2-40B4-BE49-F238E27FC236}">
                  <a16:creationId xmlns:a16="http://schemas.microsoft.com/office/drawing/2014/main" id="{A52917D9-2F4F-8A4E-A096-B778F3B9769B}"/>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47" name="Group 177">
              <a:extLst>
                <a:ext uri="{FF2B5EF4-FFF2-40B4-BE49-F238E27FC236}">
                  <a16:creationId xmlns:a16="http://schemas.microsoft.com/office/drawing/2014/main" id="{8476C934-1025-054C-BF2F-A686380677C4}"/>
                </a:ext>
              </a:extLst>
            </p:cNvPr>
            <p:cNvGrpSpPr>
              <a:grpSpLocks/>
            </p:cNvGrpSpPr>
            <p:nvPr/>
          </p:nvGrpSpPr>
          <p:grpSpPr bwMode="auto">
            <a:xfrm>
              <a:off x="4739" y="1327"/>
              <a:ext cx="582" cy="139"/>
              <a:chOff x="614" y="2568"/>
              <a:chExt cx="725" cy="139"/>
            </a:xfrm>
          </p:grpSpPr>
          <p:sp>
            <p:nvSpPr>
              <p:cNvPr id="259" name="AutoShape 178">
                <a:extLst>
                  <a:ext uri="{FF2B5EF4-FFF2-40B4-BE49-F238E27FC236}">
                    <a16:creationId xmlns:a16="http://schemas.microsoft.com/office/drawing/2014/main" id="{8DF96225-9AB2-AB48-9090-A03A165D9032}"/>
                  </a:ext>
                </a:extLst>
              </p:cNvPr>
              <p:cNvSpPr>
                <a:spLocks noChangeArrowheads="1"/>
              </p:cNvSpPr>
              <p:nvPr/>
            </p:nvSpPr>
            <p:spPr bwMode="auto">
              <a:xfrm>
                <a:off x="611" y="2566"/>
                <a:ext cx="729" cy="142"/>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60" name="AutoShape 179">
                <a:extLst>
                  <a:ext uri="{FF2B5EF4-FFF2-40B4-BE49-F238E27FC236}">
                    <a16:creationId xmlns:a16="http://schemas.microsoft.com/office/drawing/2014/main" id="{B48F8DCA-7FC5-4D49-89FD-957B141759A4}"/>
                  </a:ext>
                </a:extLst>
              </p:cNvPr>
              <p:cNvSpPr>
                <a:spLocks noChangeArrowheads="1"/>
              </p:cNvSpPr>
              <p:nvPr/>
            </p:nvSpPr>
            <p:spPr bwMode="auto">
              <a:xfrm>
                <a:off x="626" y="2583"/>
                <a:ext cx="693"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48" name="Rectangle 180">
              <a:extLst>
                <a:ext uri="{FF2B5EF4-FFF2-40B4-BE49-F238E27FC236}">
                  <a16:creationId xmlns:a16="http://schemas.microsoft.com/office/drawing/2014/main" id="{82DD01ED-CC62-8E44-B4AF-5AB162B45768}"/>
                </a:ext>
              </a:extLst>
            </p:cNvPr>
            <p:cNvSpPr>
              <a:spLocks noChangeArrowheads="1"/>
            </p:cNvSpPr>
            <p:nvPr/>
          </p:nvSpPr>
          <p:spPr bwMode="auto">
            <a:xfrm>
              <a:off x="5252" y="429"/>
              <a:ext cx="64" cy="2289"/>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49" name="Freeform 181">
              <a:extLst>
                <a:ext uri="{FF2B5EF4-FFF2-40B4-BE49-F238E27FC236}">
                  <a16:creationId xmlns:a16="http://schemas.microsoft.com/office/drawing/2014/main" id="{02E0A0DA-75BD-A54E-BFBE-1053BAA47ACC}"/>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50" name="Freeform 182">
              <a:extLst>
                <a:ext uri="{FF2B5EF4-FFF2-40B4-BE49-F238E27FC236}">
                  <a16:creationId xmlns:a16="http://schemas.microsoft.com/office/drawing/2014/main" id="{553CF65B-1E90-FF47-BBE8-B5344DE42874}"/>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51" name="Oval 183">
              <a:extLst>
                <a:ext uri="{FF2B5EF4-FFF2-40B4-BE49-F238E27FC236}">
                  <a16:creationId xmlns:a16="http://schemas.microsoft.com/office/drawing/2014/main" id="{1CFB15AC-59D4-2B42-9567-80D6F30EC5B3}"/>
                </a:ext>
              </a:extLst>
            </p:cNvPr>
            <p:cNvSpPr>
              <a:spLocks noChangeArrowheads="1"/>
            </p:cNvSpPr>
            <p:nvPr/>
          </p:nvSpPr>
          <p:spPr bwMode="auto">
            <a:xfrm>
              <a:off x="5519" y="2611"/>
              <a:ext cx="46"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52" name="Freeform 184">
              <a:extLst>
                <a:ext uri="{FF2B5EF4-FFF2-40B4-BE49-F238E27FC236}">
                  <a16:creationId xmlns:a16="http://schemas.microsoft.com/office/drawing/2014/main" id="{377D0A48-37B0-984B-9D70-F4CA7EE8ACE4}"/>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53" name="AutoShape 185">
              <a:extLst>
                <a:ext uri="{FF2B5EF4-FFF2-40B4-BE49-F238E27FC236}">
                  <a16:creationId xmlns:a16="http://schemas.microsoft.com/office/drawing/2014/main" id="{1DF08F1A-8088-4349-B9B6-80E5278DDB04}"/>
                </a:ext>
              </a:extLst>
            </p:cNvPr>
            <p:cNvSpPr>
              <a:spLocks noChangeArrowheads="1"/>
            </p:cNvSpPr>
            <p:nvPr/>
          </p:nvSpPr>
          <p:spPr bwMode="auto">
            <a:xfrm>
              <a:off x="4140" y="2677"/>
              <a:ext cx="1199" cy="148"/>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54" name="AutoShape 186">
              <a:extLst>
                <a:ext uri="{FF2B5EF4-FFF2-40B4-BE49-F238E27FC236}">
                  <a16:creationId xmlns:a16="http://schemas.microsoft.com/office/drawing/2014/main" id="{AB1FF07F-165E-5C42-A46F-20C492B2AFAF}"/>
                </a:ext>
              </a:extLst>
            </p:cNvPr>
            <p:cNvSpPr>
              <a:spLocks noChangeArrowheads="1"/>
            </p:cNvSpPr>
            <p:nvPr/>
          </p:nvSpPr>
          <p:spPr bwMode="auto">
            <a:xfrm>
              <a:off x="4204" y="2712"/>
              <a:ext cx="1072" cy="83"/>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55" name="Oval 187">
              <a:extLst>
                <a:ext uri="{FF2B5EF4-FFF2-40B4-BE49-F238E27FC236}">
                  <a16:creationId xmlns:a16="http://schemas.microsoft.com/office/drawing/2014/main" id="{246533F9-312A-7949-B6A5-04845D4051FD}"/>
                </a:ext>
              </a:extLst>
            </p:cNvPr>
            <p:cNvSpPr>
              <a:spLocks noChangeArrowheads="1"/>
            </p:cNvSpPr>
            <p:nvPr/>
          </p:nvSpPr>
          <p:spPr bwMode="auto">
            <a:xfrm>
              <a:off x="4308" y="2380"/>
              <a:ext cx="156" cy="148"/>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56" name="Oval 188">
              <a:extLst>
                <a:ext uri="{FF2B5EF4-FFF2-40B4-BE49-F238E27FC236}">
                  <a16:creationId xmlns:a16="http://schemas.microsoft.com/office/drawing/2014/main" id="{97B4BE6D-9A58-6C4D-98DB-90F92956E1C8}"/>
                </a:ext>
              </a:extLst>
            </p:cNvPr>
            <p:cNvSpPr>
              <a:spLocks noChangeArrowheads="1"/>
            </p:cNvSpPr>
            <p:nvPr/>
          </p:nvSpPr>
          <p:spPr bwMode="auto">
            <a:xfrm>
              <a:off x="4488" y="2386"/>
              <a:ext cx="156"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257" name="Oval 189">
              <a:extLst>
                <a:ext uri="{FF2B5EF4-FFF2-40B4-BE49-F238E27FC236}">
                  <a16:creationId xmlns:a16="http://schemas.microsoft.com/office/drawing/2014/main" id="{B4E35ECA-82AF-A74F-9E87-BC1C1318FEF5}"/>
                </a:ext>
              </a:extLst>
            </p:cNvPr>
            <p:cNvSpPr>
              <a:spLocks noChangeArrowheads="1"/>
            </p:cNvSpPr>
            <p:nvPr/>
          </p:nvSpPr>
          <p:spPr bwMode="auto">
            <a:xfrm>
              <a:off x="4661" y="2380"/>
              <a:ext cx="156"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58" name="Rectangle 190">
              <a:extLst>
                <a:ext uri="{FF2B5EF4-FFF2-40B4-BE49-F238E27FC236}">
                  <a16:creationId xmlns:a16="http://schemas.microsoft.com/office/drawing/2014/main" id="{32338498-7D1E-F249-A1B6-782EAA13ADB5}"/>
                </a:ext>
              </a:extLst>
            </p:cNvPr>
            <p:cNvSpPr>
              <a:spLocks noChangeArrowheads="1"/>
            </p:cNvSpPr>
            <p:nvPr/>
          </p:nvSpPr>
          <p:spPr bwMode="auto">
            <a:xfrm>
              <a:off x="5061" y="1835"/>
              <a:ext cx="87" cy="759"/>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267" name="Group 224">
            <a:extLst>
              <a:ext uri="{FF2B5EF4-FFF2-40B4-BE49-F238E27FC236}">
                <a16:creationId xmlns:a16="http://schemas.microsoft.com/office/drawing/2014/main" id="{3B18C9CF-4DB3-9A45-9F2E-A9E7637C3843}"/>
              </a:ext>
            </a:extLst>
          </p:cNvPr>
          <p:cNvGrpSpPr>
            <a:grpSpLocks/>
          </p:cNvGrpSpPr>
          <p:nvPr/>
        </p:nvGrpSpPr>
        <p:grpSpPr bwMode="auto">
          <a:xfrm>
            <a:off x="8560790" y="1753280"/>
            <a:ext cx="390525" cy="641350"/>
            <a:chOff x="4140" y="429"/>
            <a:chExt cx="1425" cy="2396"/>
          </a:xfrm>
        </p:grpSpPr>
        <p:sp>
          <p:nvSpPr>
            <p:cNvPr id="268" name="Freeform 225">
              <a:extLst>
                <a:ext uri="{FF2B5EF4-FFF2-40B4-BE49-F238E27FC236}">
                  <a16:creationId xmlns:a16="http://schemas.microsoft.com/office/drawing/2014/main" id="{8DE393E4-949F-5A47-87BC-37206D62F2A1}"/>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69" name="Rectangle 226">
              <a:extLst>
                <a:ext uri="{FF2B5EF4-FFF2-40B4-BE49-F238E27FC236}">
                  <a16:creationId xmlns:a16="http://schemas.microsoft.com/office/drawing/2014/main" id="{45AACD86-831C-7245-8042-0EAB26DDB86A}"/>
                </a:ext>
              </a:extLst>
            </p:cNvPr>
            <p:cNvSpPr>
              <a:spLocks noChangeArrowheads="1"/>
            </p:cNvSpPr>
            <p:nvPr/>
          </p:nvSpPr>
          <p:spPr bwMode="auto">
            <a:xfrm>
              <a:off x="4204" y="429"/>
              <a:ext cx="1048" cy="2283"/>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70" name="Freeform 227">
              <a:extLst>
                <a:ext uri="{FF2B5EF4-FFF2-40B4-BE49-F238E27FC236}">
                  <a16:creationId xmlns:a16="http://schemas.microsoft.com/office/drawing/2014/main" id="{641EE52D-59FB-874A-8BE7-992D8AB3828E}"/>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71" name="Freeform 228">
              <a:extLst>
                <a:ext uri="{FF2B5EF4-FFF2-40B4-BE49-F238E27FC236}">
                  <a16:creationId xmlns:a16="http://schemas.microsoft.com/office/drawing/2014/main" id="{745C23B7-E3E7-3244-8E92-2A519BCE450C}"/>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72" name="Rectangle 229">
              <a:extLst>
                <a:ext uri="{FF2B5EF4-FFF2-40B4-BE49-F238E27FC236}">
                  <a16:creationId xmlns:a16="http://schemas.microsoft.com/office/drawing/2014/main" id="{53F1BA0D-FC18-8F40-B02C-5E5456D41E93}"/>
                </a:ext>
              </a:extLst>
            </p:cNvPr>
            <p:cNvSpPr>
              <a:spLocks noChangeArrowheads="1"/>
            </p:cNvSpPr>
            <p:nvPr/>
          </p:nvSpPr>
          <p:spPr bwMode="auto">
            <a:xfrm>
              <a:off x="4210" y="696"/>
              <a:ext cx="597" cy="42"/>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73" name="Group 230">
              <a:extLst>
                <a:ext uri="{FF2B5EF4-FFF2-40B4-BE49-F238E27FC236}">
                  <a16:creationId xmlns:a16="http://schemas.microsoft.com/office/drawing/2014/main" id="{3BF69572-674D-F94F-AF3E-6360341D0997}"/>
                </a:ext>
              </a:extLst>
            </p:cNvPr>
            <p:cNvGrpSpPr>
              <a:grpSpLocks/>
            </p:cNvGrpSpPr>
            <p:nvPr/>
          </p:nvGrpSpPr>
          <p:grpSpPr bwMode="auto">
            <a:xfrm>
              <a:off x="4749" y="668"/>
              <a:ext cx="581" cy="145"/>
              <a:chOff x="614" y="2568"/>
              <a:chExt cx="725" cy="139"/>
            </a:xfrm>
          </p:grpSpPr>
          <p:sp>
            <p:nvSpPr>
              <p:cNvPr id="298" name="AutoShape 231">
                <a:extLst>
                  <a:ext uri="{FF2B5EF4-FFF2-40B4-BE49-F238E27FC236}">
                    <a16:creationId xmlns:a16="http://schemas.microsoft.com/office/drawing/2014/main" id="{7A3AB9B6-ED54-E640-B88B-6349E66AEC34}"/>
                  </a:ext>
                </a:extLst>
              </p:cNvPr>
              <p:cNvSpPr>
                <a:spLocks noChangeArrowheads="1"/>
              </p:cNvSpPr>
              <p:nvPr/>
            </p:nvSpPr>
            <p:spPr bwMode="auto">
              <a:xfrm>
                <a:off x="613" y="2566"/>
                <a:ext cx="723" cy="142"/>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9" name="AutoShape 232">
                <a:extLst>
                  <a:ext uri="{FF2B5EF4-FFF2-40B4-BE49-F238E27FC236}">
                    <a16:creationId xmlns:a16="http://schemas.microsoft.com/office/drawing/2014/main" id="{41885595-164B-5A49-B50B-F202B13B92B8}"/>
                  </a:ext>
                </a:extLst>
              </p:cNvPr>
              <p:cNvSpPr>
                <a:spLocks noChangeArrowheads="1"/>
              </p:cNvSpPr>
              <p:nvPr/>
            </p:nvSpPr>
            <p:spPr bwMode="auto">
              <a:xfrm>
                <a:off x="627" y="2583"/>
                <a:ext cx="694" cy="108"/>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74" name="Rectangle 233">
              <a:extLst>
                <a:ext uri="{FF2B5EF4-FFF2-40B4-BE49-F238E27FC236}">
                  <a16:creationId xmlns:a16="http://schemas.microsoft.com/office/drawing/2014/main" id="{1DC47301-CD25-F742-824D-B95A7C78B145}"/>
                </a:ext>
              </a:extLst>
            </p:cNvPr>
            <p:cNvSpPr>
              <a:spLocks noChangeArrowheads="1"/>
            </p:cNvSpPr>
            <p:nvPr/>
          </p:nvSpPr>
          <p:spPr bwMode="auto">
            <a:xfrm>
              <a:off x="4227" y="1016"/>
              <a:ext cx="591" cy="47"/>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75" name="Group 234">
              <a:extLst>
                <a:ext uri="{FF2B5EF4-FFF2-40B4-BE49-F238E27FC236}">
                  <a16:creationId xmlns:a16="http://schemas.microsoft.com/office/drawing/2014/main" id="{ABA534FC-B51E-B545-893B-AA2D360102D0}"/>
                </a:ext>
              </a:extLst>
            </p:cNvPr>
            <p:cNvGrpSpPr>
              <a:grpSpLocks/>
            </p:cNvGrpSpPr>
            <p:nvPr/>
          </p:nvGrpSpPr>
          <p:grpSpPr bwMode="auto">
            <a:xfrm>
              <a:off x="4747" y="994"/>
              <a:ext cx="581" cy="134"/>
              <a:chOff x="614" y="2568"/>
              <a:chExt cx="725" cy="139"/>
            </a:xfrm>
          </p:grpSpPr>
          <p:sp>
            <p:nvSpPr>
              <p:cNvPr id="296" name="AutoShape 235">
                <a:extLst>
                  <a:ext uri="{FF2B5EF4-FFF2-40B4-BE49-F238E27FC236}">
                    <a16:creationId xmlns:a16="http://schemas.microsoft.com/office/drawing/2014/main" id="{BF3259EE-323A-7B46-BA99-522FF89692DE}"/>
                  </a:ext>
                </a:extLst>
              </p:cNvPr>
              <p:cNvSpPr>
                <a:spLocks noChangeArrowheads="1"/>
              </p:cNvSpPr>
              <p:nvPr/>
            </p:nvSpPr>
            <p:spPr bwMode="auto">
              <a:xfrm>
                <a:off x="616" y="2566"/>
                <a:ext cx="723" cy="141"/>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7" name="AutoShape 236">
                <a:extLst>
                  <a:ext uri="{FF2B5EF4-FFF2-40B4-BE49-F238E27FC236}">
                    <a16:creationId xmlns:a16="http://schemas.microsoft.com/office/drawing/2014/main" id="{773E2C4B-E371-8849-89F1-CB3467DA2283}"/>
                  </a:ext>
                </a:extLst>
              </p:cNvPr>
              <p:cNvSpPr>
                <a:spLocks noChangeArrowheads="1"/>
              </p:cNvSpPr>
              <p:nvPr/>
            </p:nvSpPr>
            <p:spPr bwMode="auto">
              <a:xfrm>
                <a:off x="630" y="2585"/>
                <a:ext cx="694" cy="105"/>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76" name="Rectangle 237">
              <a:extLst>
                <a:ext uri="{FF2B5EF4-FFF2-40B4-BE49-F238E27FC236}">
                  <a16:creationId xmlns:a16="http://schemas.microsoft.com/office/drawing/2014/main" id="{65673162-6BD4-FA45-AD7B-65DCCB503847}"/>
                </a:ext>
              </a:extLst>
            </p:cNvPr>
            <p:cNvSpPr>
              <a:spLocks noChangeArrowheads="1"/>
            </p:cNvSpPr>
            <p:nvPr/>
          </p:nvSpPr>
          <p:spPr bwMode="auto">
            <a:xfrm>
              <a:off x="4215" y="1360"/>
              <a:ext cx="597" cy="42"/>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77" name="Rectangle 238">
              <a:extLst>
                <a:ext uri="{FF2B5EF4-FFF2-40B4-BE49-F238E27FC236}">
                  <a16:creationId xmlns:a16="http://schemas.microsoft.com/office/drawing/2014/main" id="{EB910949-1BF1-2E43-B251-2F5F6D2BC577}"/>
                </a:ext>
              </a:extLst>
            </p:cNvPr>
            <p:cNvSpPr>
              <a:spLocks noChangeArrowheads="1"/>
            </p:cNvSpPr>
            <p:nvPr/>
          </p:nvSpPr>
          <p:spPr bwMode="auto">
            <a:xfrm>
              <a:off x="4227" y="1657"/>
              <a:ext cx="597" cy="47"/>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78" name="Group 239">
              <a:extLst>
                <a:ext uri="{FF2B5EF4-FFF2-40B4-BE49-F238E27FC236}">
                  <a16:creationId xmlns:a16="http://schemas.microsoft.com/office/drawing/2014/main" id="{4ABA0E07-42B3-1C4B-A798-B21B74119139}"/>
                </a:ext>
              </a:extLst>
            </p:cNvPr>
            <p:cNvGrpSpPr>
              <a:grpSpLocks/>
            </p:cNvGrpSpPr>
            <p:nvPr/>
          </p:nvGrpSpPr>
          <p:grpSpPr bwMode="auto">
            <a:xfrm>
              <a:off x="4735" y="1627"/>
              <a:ext cx="582" cy="151"/>
              <a:chOff x="614" y="2568"/>
              <a:chExt cx="725" cy="139"/>
            </a:xfrm>
          </p:grpSpPr>
          <p:sp>
            <p:nvSpPr>
              <p:cNvPr id="294" name="AutoShape 240">
                <a:extLst>
                  <a:ext uri="{FF2B5EF4-FFF2-40B4-BE49-F238E27FC236}">
                    <a16:creationId xmlns:a16="http://schemas.microsoft.com/office/drawing/2014/main" id="{833C6885-DF73-A44C-AF35-71696A34447D}"/>
                  </a:ext>
                </a:extLst>
              </p:cNvPr>
              <p:cNvSpPr>
                <a:spLocks noChangeArrowheads="1"/>
              </p:cNvSpPr>
              <p:nvPr/>
            </p:nvSpPr>
            <p:spPr bwMode="auto">
              <a:xfrm>
                <a:off x="616" y="2568"/>
                <a:ext cx="722" cy="131"/>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5" name="AutoShape 241">
                <a:extLst>
                  <a:ext uri="{FF2B5EF4-FFF2-40B4-BE49-F238E27FC236}">
                    <a16:creationId xmlns:a16="http://schemas.microsoft.com/office/drawing/2014/main" id="{00053469-6811-F146-9041-0E9ADB93CF5D}"/>
                  </a:ext>
                </a:extLst>
              </p:cNvPr>
              <p:cNvSpPr>
                <a:spLocks noChangeArrowheads="1"/>
              </p:cNvSpPr>
              <p:nvPr/>
            </p:nvSpPr>
            <p:spPr bwMode="auto">
              <a:xfrm>
                <a:off x="630" y="2584"/>
                <a:ext cx="693" cy="10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79" name="Freeform 242">
              <a:extLst>
                <a:ext uri="{FF2B5EF4-FFF2-40B4-BE49-F238E27FC236}">
                  <a16:creationId xmlns:a16="http://schemas.microsoft.com/office/drawing/2014/main" id="{E93D621E-BD5E-4F41-B292-1FF1D9FD9897}"/>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80" name="Group 243">
              <a:extLst>
                <a:ext uri="{FF2B5EF4-FFF2-40B4-BE49-F238E27FC236}">
                  <a16:creationId xmlns:a16="http://schemas.microsoft.com/office/drawing/2014/main" id="{D2A4152B-1063-5545-AFB4-C764C9E38D4B}"/>
                </a:ext>
              </a:extLst>
            </p:cNvPr>
            <p:cNvGrpSpPr>
              <a:grpSpLocks/>
            </p:cNvGrpSpPr>
            <p:nvPr/>
          </p:nvGrpSpPr>
          <p:grpSpPr bwMode="auto">
            <a:xfrm>
              <a:off x="4739" y="1327"/>
              <a:ext cx="582" cy="139"/>
              <a:chOff x="614" y="2568"/>
              <a:chExt cx="725" cy="139"/>
            </a:xfrm>
          </p:grpSpPr>
          <p:sp>
            <p:nvSpPr>
              <p:cNvPr id="292" name="AutoShape 244">
                <a:extLst>
                  <a:ext uri="{FF2B5EF4-FFF2-40B4-BE49-F238E27FC236}">
                    <a16:creationId xmlns:a16="http://schemas.microsoft.com/office/drawing/2014/main" id="{91B44A19-99F5-3246-B452-E6974C388207}"/>
                  </a:ext>
                </a:extLst>
              </p:cNvPr>
              <p:cNvSpPr>
                <a:spLocks noChangeArrowheads="1"/>
              </p:cNvSpPr>
              <p:nvPr/>
            </p:nvSpPr>
            <p:spPr bwMode="auto">
              <a:xfrm>
                <a:off x="611" y="2566"/>
                <a:ext cx="729" cy="142"/>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3" name="AutoShape 245">
                <a:extLst>
                  <a:ext uri="{FF2B5EF4-FFF2-40B4-BE49-F238E27FC236}">
                    <a16:creationId xmlns:a16="http://schemas.microsoft.com/office/drawing/2014/main" id="{CE7C0896-4736-8044-B538-F09471477D4A}"/>
                  </a:ext>
                </a:extLst>
              </p:cNvPr>
              <p:cNvSpPr>
                <a:spLocks noChangeArrowheads="1"/>
              </p:cNvSpPr>
              <p:nvPr/>
            </p:nvSpPr>
            <p:spPr bwMode="auto">
              <a:xfrm>
                <a:off x="625" y="2583"/>
                <a:ext cx="693"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81" name="Rectangle 246">
              <a:extLst>
                <a:ext uri="{FF2B5EF4-FFF2-40B4-BE49-F238E27FC236}">
                  <a16:creationId xmlns:a16="http://schemas.microsoft.com/office/drawing/2014/main" id="{1D6C13B5-BF0F-554A-9CE4-3F075F93792E}"/>
                </a:ext>
              </a:extLst>
            </p:cNvPr>
            <p:cNvSpPr>
              <a:spLocks noChangeArrowheads="1"/>
            </p:cNvSpPr>
            <p:nvPr/>
          </p:nvSpPr>
          <p:spPr bwMode="auto">
            <a:xfrm>
              <a:off x="5252" y="429"/>
              <a:ext cx="64" cy="2289"/>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2" name="Freeform 247">
              <a:extLst>
                <a:ext uri="{FF2B5EF4-FFF2-40B4-BE49-F238E27FC236}">
                  <a16:creationId xmlns:a16="http://schemas.microsoft.com/office/drawing/2014/main" id="{0F3FBF0A-EAF4-094D-A874-245423181CE6}"/>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3" name="Freeform 248">
              <a:extLst>
                <a:ext uri="{FF2B5EF4-FFF2-40B4-BE49-F238E27FC236}">
                  <a16:creationId xmlns:a16="http://schemas.microsoft.com/office/drawing/2014/main" id="{EC002925-BD09-784A-9BB4-2AD299FA2E8C}"/>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4" name="Oval 249">
              <a:extLst>
                <a:ext uri="{FF2B5EF4-FFF2-40B4-BE49-F238E27FC236}">
                  <a16:creationId xmlns:a16="http://schemas.microsoft.com/office/drawing/2014/main" id="{21E73907-A81B-E540-A734-D855A8052176}"/>
                </a:ext>
              </a:extLst>
            </p:cNvPr>
            <p:cNvSpPr>
              <a:spLocks noChangeArrowheads="1"/>
            </p:cNvSpPr>
            <p:nvPr/>
          </p:nvSpPr>
          <p:spPr bwMode="auto">
            <a:xfrm>
              <a:off x="5519" y="2611"/>
              <a:ext cx="46"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5" name="Freeform 250">
              <a:extLst>
                <a:ext uri="{FF2B5EF4-FFF2-40B4-BE49-F238E27FC236}">
                  <a16:creationId xmlns:a16="http://schemas.microsoft.com/office/drawing/2014/main" id="{7B38A468-42E7-2245-BA7B-6136A4486608}"/>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6" name="AutoShape 251">
              <a:extLst>
                <a:ext uri="{FF2B5EF4-FFF2-40B4-BE49-F238E27FC236}">
                  <a16:creationId xmlns:a16="http://schemas.microsoft.com/office/drawing/2014/main" id="{F798831B-76D3-634B-A1D7-73487DB6F3DC}"/>
                </a:ext>
              </a:extLst>
            </p:cNvPr>
            <p:cNvSpPr>
              <a:spLocks noChangeArrowheads="1"/>
            </p:cNvSpPr>
            <p:nvPr/>
          </p:nvSpPr>
          <p:spPr bwMode="auto">
            <a:xfrm>
              <a:off x="4140" y="2677"/>
              <a:ext cx="1199" cy="148"/>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7" name="AutoShape 252">
              <a:extLst>
                <a:ext uri="{FF2B5EF4-FFF2-40B4-BE49-F238E27FC236}">
                  <a16:creationId xmlns:a16="http://schemas.microsoft.com/office/drawing/2014/main" id="{93B2ADD1-628A-5B4D-960D-449954DF90D0}"/>
                </a:ext>
              </a:extLst>
            </p:cNvPr>
            <p:cNvSpPr>
              <a:spLocks noChangeArrowheads="1"/>
            </p:cNvSpPr>
            <p:nvPr/>
          </p:nvSpPr>
          <p:spPr bwMode="auto">
            <a:xfrm>
              <a:off x="4204" y="2712"/>
              <a:ext cx="1072" cy="83"/>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8" name="Oval 253">
              <a:extLst>
                <a:ext uri="{FF2B5EF4-FFF2-40B4-BE49-F238E27FC236}">
                  <a16:creationId xmlns:a16="http://schemas.microsoft.com/office/drawing/2014/main" id="{359740D7-3452-8745-AD4F-78F1EAE69A21}"/>
                </a:ext>
              </a:extLst>
            </p:cNvPr>
            <p:cNvSpPr>
              <a:spLocks noChangeArrowheads="1"/>
            </p:cNvSpPr>
            <p:nvPr/>
          </p:nvSpPr>
          <p:spPr bwMode="auto">
            <a:xfrm>
              <a:off x="4308" y="2380"/>
              <a:ext cx="156" cy="148"/>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9" name="Oval 254">
              <a:extLst>
                <a:ext uri="{FF2B5EF4-FFF2-40B4-BE49-F238E27FC236}">
                  <a16:creationId xmlns:a16="http://schemas.microsoft.com/office/drawing/2014/main" id="{6953048C-3B45-C945-95BD-05D0D95F965C}"/>
                </a:ext>
              </a:extLst>
            </p:cNvPr>
            <p:cNvSpPr>
              <a:spLocks noChangeArrowheads="1"/>
            </p:cNvSpPr>
            <p:nvPr/>
          </p:nvSpPr>
          <p:spPr bwMode="auto">
            <a:xfrm>
              <a:off x="4488" y="2386"/>
              <a:ext cx="156"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290" name="Oval 255">
              <a:extLst>
                <a:ext uri="{FF2B5EF4-FFF2-40B4-BE49-F238E27FC236}">
                  <a16:creationId xmlns:a16="http://schemas.microsoft.com/office/drawing/2014/main" id="{FCF3244C-B9E8-DF49-A3D0-C0D2140BA811}"/>
                </a:ext>
              </a:extLst>
            </p:cNvPr>
            <p:cNvSpPr>
              <a:spLocks noChangeArrowheads="1"/>
            </p:cNvSpPr>
            <p:nvPr/>
          </p:nvSpPr>
          <p:spPr bwMode="auto">
            <a:xfrm>
              <a:off x="4661" y="2380"/>
              <a:ext cx="156"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1" name="Rectangle 256">
              <a:extLst>
                <a:ext uri="{FF2B5EF4-FFF2-40B4-BE49-F238E27FC236}">
                  <a16:creationId xmlns:a16="http://schemas.microsoft.com/office/drawing/2014/main" id="{66CCCCC0-CA45-934C-8FFC-B89439DE40D5}"/>
                </a:ext>
              </a:extLst>
            </p:cNvPr>
            <p:cNvSpPr>
              <a:spLocks noChangeArrowheads="1"/>
            </p:cNvSpPr>
            <p:nvPr/>
          </p:nvSpPr>
          <p:spPr bwMode="auto">
            <a:xfrm>
              <a:off x="5061" y="1835"/>
              <a:ext cx="87" cy="759"/>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300" name="Group 257">
            <a:extLst>
              <a:ext uri="{FF2B5EF4-FFF2-40B4-BE49-F238E27FC236}">
                <a16:creationId xmlns:a16="http://schemas.microsoft.com/office/drawing/2014/main" id="{6D88D42C-B784-1546-97B0-1AA7D6A27EC3}"/>
              </a:ext>
            </a:extLst>
          </p:cNvPr>
          <p:cNvGrpSpPr>
            <a:grpSpLocks/>
          </p:cNvGrpSpPr>
          <p:nvPr/>
        </p:nvGrpSpPr>
        <p:grpSpPr bwMode="auto">
          <a:xfrm>
            <a:off x="9376765" y="3005818"/>
            <a:ext cx="390525" cy="641350"/>
            <a:chOff x="4140" y="429"/>
            <a:chExt cx="1425" cy="2396"/>
          </a:xfrm>
        </p:grpSpPr>
        <p:sp>
          <p:nvSpPr>
            <p:cNvPr id="301" name="Freeform 258">
              <a:extLst>
                <a:ext uri="{FF2B5EF4-FFF2-40B4-BE49-F238E27FC236}">
                  <a16:creationId xmlns:a16="http://schemas.microsoft.com/office/drawing/2014/main" id="{702EC307-F8E6-434D-B445-B2F47A942B29}"/>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02" name="Rectangle 259">
              <a:extLst>
                <a:ext uri="{FF2B5EF4-FFF2-40B4-BE49-F238E27FC236}">
                  <a16:creationId xmlns:a16="http://schemas.microsoft.com/office/drawing/2014/main" id="{07437252-B53D-9D40-813F-304E5CD00EF6}"/>
                </a:ext>
              </a:extLst>
            </p:cNvPr>
            <p:cNvSpPr>
              <a:spLocks noChangeArrowheads="1"/>
            </p:cNvSpPr>
            <p:nvPr/>
          </p:nvSpPr>
          <p:spPr bwMode="auto">
            <a:xfrm>
              <a:off x="4204" y="429"/>
              <a:ext cx="1048" cy="2283"/>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03" name="Freeform 260">
              <a:extLst>
                <a:ext uri="{FF2B5EF4-FFF2-40B4-BE49-F238E27FC236}">
                  <a16:creationId xmlns:a16="http://schemas.microsoft.com/office/drawing/2014/main" id="{EC373583-A9BD-FC4E-A47E-4602AA39D0E7}"/>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04" name="Freeform 261">
              <a:extLst>
                <a:ext uri="{FF2B5EF4-FFF2-40B4-BE49-F238E27FC236}">
                  <a16:creationId xmlns:a16="http://schemas.microsoft.com/office/drawing/2014/main" id="{D1E0B0A0-C834-9D4D-9DDD-D4222C1817F6}"/>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05" name="Rectangle 262">
              <a:extLst>
                <a:ext uri="{FF2B5EF4-FFF2-40B4-BE49-F238E27FC236}">
                  <a16:creationId xmlns:a16="http://schemas.microsoft.com/office/drawing/2014/main" id="{B2DA4C56-6E4F-4F46-A99C-698FAADDBECE}"/>
                </a:ext>
              </a:extLst>
            </p:cNvPr>
            <p:cNvSpPr>
              <a:spLocks noChangeArrowheads="1"/>
            </p:cNvSpPr>
            <p:nvPr/>
          </p:nvSpPr>
          <p:spPr bwMode="auto">
            <a:xfrm>
              <a:off x="4210" y="696"/>
              <a:ext cx="597" cy="42"/>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06" name="Group 263">
              <a:extLst>
                <a:ext uri="{FF2B5EF4-FFF2-40B4-BE49-F238E27FC236}">
                  <a16:creationId xmlns:a16="http://schemas.microsoft.com/office/drawing/2014/main" id="{0476FEFE-2DC6-2148-99D9-A5C054B12CD7}"/>
                </a:ext>
              </a:extLst>
            </p:cNvPr>
            <p:cNvGrpSpPr>
              <a:grpSpLocks/>
            </p:cNvGrpSpPr>
            <p:nvPr/>
          </p:nvGrpSpPr>
          <p:grpSpPr bwMode="auto">
            <a:xfrm>
              <a:off x="4749" y="668"/>
              <a:ext cx="581" cy="145"/>
              <a:chOff x="614" y="2568"/>
              <a:chExt cx="725" cy="139"/>
            </a:xfrm>
          </p:grpSpPr>
          <p:sp>
            <p:nvSpPr>
              <p:cNvPr id="331" name="AutoShape 264">
                <a:extLst>
                  <a:ext uri="{FF2B5EF4-FFF2-40B4-BE49-F238E27FC236}">
                    <a16:creationId xmlns:a16="http://schemas.microsoft.com/office/drawing/2014/main" id="{81145D7E-D3D7-0D4C-A411-943EBD5AA0F6}"/>
                  </a:ext>
                </a:extLst>
              </p:cNvPr>
              <p:cNvSpPr>
                <a:spLocks noChangeArrowheads="1"/>
              </p:cNvSpPr>
              <p:nvPr/>
            </p:nvSpPr>
            <p:spPr bwMode="auto">
              <a:xfrm>
                <a:off x="613" y="2566"/>
                <a:ext cx="723" cy="142"/>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2" name="AutoShape 265">
                <a:extLst>
                  <a:ext uri="{FF2B5EF4-FFF2-40B4-BE49-F238E27FC236}">
                    <a16:creationId xmlns:a16="http://schemas.microsoft.com/office/drawing/2014/main" id="{67891F44-03D3-CF47-86FB-FB0C31AF6556}"/>
                  </a:ext>
                </a:extLst>
              </p:cNvPr>
              <p:cNvSpPr>
                <a:spLocks noChangeArrowheads="1"/>
              </p:cNvSpPr>
              <p:nvPr/>
            </p:nvSpPr>
            <p:spPr bwMode="auto">
              <a:xfrm>
                <a:off x="627" y="2583"/>
                <a:ext cx="694" cy="108"/>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07" name="Rectangle 266">
              <a:extLst>
                <a:ext uri="{FF2B5EF4-FFF2-40B4-BE49-F238E27FC236}">
                  <a16:creationId xmlns:a16="http://schemas.microsoft.com/office/drawing/2014/main" id="{1D029B33-0C7B-864F-B801-978A4B8FD5E1}"/>
                </a:ext>
              </a:extLst>
            </p:cNvPr>
            <p:cNvSpPr>
              <a:spLocks noChangeArrowheads="1"/>
            </p:cNvSpPr>
            <p:nvPr/>
          </p:nvSpPr>
          <p:spPr bwMode="auto">
            <a:xfrm>
              <a:off x="4227" y="1016"/>
              <a:ext cx="591" cy="47"/>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08" name="Group 267">
              <a:extLst>
                <a:ext uri="{FF2B5EF4-FFF2-40B4-BE49-F238E27FC236}">
                  <a16:creationId xmlns:a16="http://schemas.microsoft.com/office/drawing/2014/main" id="{8A3352FE-9285-9E4C-BF29-D635003DF954}"/>
                </a:ext>
              </a:extLst>
            </p:cNvPr>
            <p:cNvGrpSpPr>
              <a:grpSpLocks/>
            </p:cNvGrpSpPr>
            <p:nvPr/>
          </p:nvGrpSpPr>
          <p:grpSpPr bwMode="auto">
            <a:xfrm>
              <a:off x="4747" y="994"/>
              <a:ext cx="581" cy="134"/>
              <a:chOff x="614" y="2568"/>
              <a:chExt cx="725" cy="139"/>
            </a:xfrm>
          </p:grpSpPr>
          <p:sp>
            <p:nvSpPr>
              <p:cNvPr id="329" name="AutoShape 268">
                <a:extLst>
                  <a:ext uri="{FF2B5EF4-FFF2-40B4-BE49-F238E27FC236}">
                    <a16:creationId xmlns:a16="http://schemas.microsoft.com/office/drawing/2014/main" id="{CC6637ED-E66A-004E-AE38-F32E55EC540F}"/>
                  </a:ext>
                </a:extLst>
              </p:cNvPr>
              <p:cNvSpPr>
                <a:spLocks noChangeArrowheads="1"/>
              </p:cNvSpPr>
              <p:nvPr/>
            </p:nvSpPr>
            <p:spPr bwMode="auto">
              <a:xfrm>
                <a:off x="616" y="2566"/>
                <a:ext cx="723" cy="141"/>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0" name="AutoShape 269">
                <a:extLst>
                  <a:ext uri="{FF2B5EF4-FFF2-40B4-BE49-F238E27FC236}">
                    <a16:creationId xmlns:a16="http://schemas.microsoft.com/office/drawing/2014/main" id="{99FAA76E-7386-FC45-ACF1-30D129724B32}"/>
                  </a:ext>
                </a:extLst>
              </p:cNvPr>
              <p:cNvSpPr>
                <a:spLocks noChangeArrowheads="1"/>
              </p:cNvSpPr>
              <p:nvPr/>
            </p:nvSpPr>
            <p:spPr bwMode="auto">
              <a:xfrm>
                <a:off x="630" y="2585"/>
                <a:ext cx="694" cy="105"/>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09" name="Rectangle 270">
              <a:extLst>
                <a:ext uri="{FF2B5EF4-FFF2-40B4-BE49-F238E27FC236}">
                  <a16:creationId xmlns:a16="http://schemas.microsoft.com/office/drawing/2014/main" id="{AFCC8C61-44F6-2242-8855-E7238EE55A1B}"/>
                </a:ext>
              </a:extLst>
            </p:cNvPr>
            <p:cNvSpPr>
              <a:spLocks noChangeArrowheads="1"/>
            </p:cNvSpPr>
            <p:nvPr/>
          </p:nvSpPr>
          <p:spPr bwMode="auto">
            <a:xfrm>
              <a:off x="4215" y="1360"/>
              <a:ext cx="597" cy="42"/>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0" name="Rectangle 271">
              <a:extLst>
                <a:ext uri="{FF2B5EF4-FFF2-40B4-BE49-F238E27FC236}">
                  <a16:creationId xmlns:a16="http://schemas.microsoft.com/office/drawing/2014/main" id="{5F416F68-F5C3-E047-86DD-2B69313C981C}"/>
                </a:ext>
              </a:extLst>
            </p:cNvPr>
            <p:cNvSpPr>
              <a:spLocks noChangeArrowheads="1"/>
            </p:cNvSpPr>
            <p:nvPr/>
          </p:nvSpPr>
          <p:spPr bwMode="auto">
            <a:xfrm>
              <a:off x="4227" y="1657"/>
              <a:ext cx="597" cy="47"/>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11" name="Group 272">
              <a:extLst>
                <a:ext uri="{FF2B5EF4-FFF2-40B4-BE49-F238E27FC236}">
                  <a16:creationId xmlns:a16="http://schemas.microsoft.com/office/drawing/2014/main" id="{63D616E2-37F9-FA41-93A3-EC867A9C9DF3}"/>
                </a:ext>
              </a:extLst>
            </p:cNvPr>
            <p:cNvGrpSpPr>
              <a:grpSpLocks/>
            </p:cNvGrpSpPr>
            <p:nvPr/>
          </p:nvGrpSpPr>
          <p:grpSpPr bwMode="auto">
            <a:xfrm>
              <a:off x="4735" y="1627"/>
              <a:ext cx="582" cy="151"/>
              <a:chOff x="614" y="2568"/>
              <a:chExt cx="725" cy="139"/>
            </a:xfrm>
          </p:grpSpPr>
          <p:sp>
            <p:nvSpPr>
              <p:cNvPr id="327" name="AutoShape 273">
                <a:extLst>
                  <a:ext uri="{FF2B5EF4-FFF2-40B4-BE49-F238E27FC236}">
                    <a16:creationId xmlns:a16="http://schemas.microsoft.com/office/drawing/2014/main" id="{666D6CE3-43E0-B641-9B47-80DA04FB01A3}"/>
                  </a:ext>
                </a:extLst>
              </p:cNvPr>
              <p:cNvSpPr>
                <a:spLocks noChangeArrowheads="1"/>
              </p:cNvSpPr>
              <p:nvPr/>
            </p:nvSpPr>
            <p:spPr bwMode="auto">
              <a:xfrm>
                <a:off x="616" y="2568"/>
                <a:ext cx="722" cy="131"/>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28" name="AutoShape 274">
                <a:extLst>
                  <a:ext uri="{FF2B5EF4-FFF2-40B4-BE49-F238E27FC236}">
                    <a16:creationId xmlns:a16="http://schemas.microsoft.com/office/drawing/2014/main" id="{D94D4D24-3A62-4346-A4B0-AF4901D56184}"/>
                  </a:ext>
                </a:extLst>
              </p:cNvPr>
              <p:cNvSpPr>
                <a:spLocks noChangeArrowheads="1"/>
              </p:cNvSpPr>
              <p:nvPr/>
            </p:nvSpPr>
            <p:spPr bwMode="auto">
              <a:xfrm>
                <a:off x="630" y="2584"/>
                <a:ext cx="693" cy="10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12" name="Freeform 275">
              <a:extLst>
                <a:ext uri="{FF2B5EF4-FFF2-40B4-BE49-F238E27FC236}">
                  <a16:creationId xmlns:a16="http://schemas.microsoft.com/office/drawing/2014/main" id="{5502E20D-D3F9-1445-AE1A-C5A9B7BBB8AC}"/>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13" name="Group 276">
              <a:extLst>
                <a:ext uri="{FF2B5EF4-FFF2-40B4-BE49-F238E27FC236}">
                  <a16:creationId xmlns:a16="http://schemas.microsoft.com/office/drawing/2014/main" id="{88289607-2CB3-6846-972E-267A38967E1B}"/>
                </a:ext>
              </a:extLst>
            </p:cNvPr>
            <p:cNvGrpSpPr>
              <a:grpSpLocks/>
            </p:cNvGrpSpPr>
            <p:nvPr/>
          </p:nvGrpSpPr>
          <p:grpSpPr bwMode="auto">
            <a:xfrm>
              <a:off x="4739" y="1327"/>
              <a:ext cx="582" cy="139"/>
              <a:chOff x="614" y="2568"/>
              <a:chExt cx="725" cy="139"/>
            </a:xfrm>
          </p:grpSpPr>
          <p:sp>
            <p:nvSpPr>
              <p:cNvPr id="325" name="AutoShape 277">
                <a:extLst>
                  <a:ext uri="{FF2B5EF4-FFF2-40B4-BE49-F238E27FC236}">
                    <a16:creationId xmlns:a16="http://schemas.microsoft.com/office/drawing/2014/main" id="{4D384432-D7DC-704B-9036-8E7B3A29347C}"/>
                  </a:ext>
                </a:extLst>
              </p:cNvPr>
              <p:cNvSpPr>
                <a:spLocks noChangeArrowheads="1"/>
              </p:cNvSpPr>
              <p:nvPr/>
            </p:nvSpPr>
            <p:spPr bwMode="auto">
              <a:xfrm>
                <a:off x="611" y="2566"/>
                <a:ext cx="729" cy="142"/>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26" name="AutoShape 278">
                <a:extLst>
                  <a:ext uri="{FF2B5EF4-FFF2-40B4-BE49-F238E27FC236}">
                    <a16:creationId xmlns:a16="http://schemas.microsoft.com/office/drawing/2014/main" id="{D9C2A3A1-5244-A14A-8274-DFC1383E58E8}"/>
                  </a:ext>
                </a:extLst>
              </p:cNvPr>
              <p:cNvSpPr>
                <a:spLocks noChangeArrowheads="1"/>
              </p:cNvSpPr>
              <p:nvPr/>
            </p:nvSpPr>
            <p:spPr bwMode="auto">
              <a:xfrm>
                <a:off x="625" y="2583"/>
                <a:ext cx="693"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14" name="Rectangle 279">
              <a:extLst>
                <a:ext uri="{FF2B5EF4-FFF2-40B4-BE49-F238E27FC236}">
                  <a16:creationId xmlns:a16="http://schemas.microsoft.com/office/drawing/2014/main" id="{B1F8DD2B-C939-2C43-B20B-2B1AD74D4219}"/>
                </a:ext>
              </a:extLst>
            </p:cNvPr>
            <p:cNvSpPr>
              <a:spLocks noChangeArrowheads="1"/>
            </p:cNvSpPr>
            <p:nvPr/>
          </p:nvSpPr>
          <p:spPr bwMode="auto">
            <a:xfrm>
              <a:off x="5252" y="429"/>
              <a:ext cx="64" cy="2289"/>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5" name="Freeform 280">
              <a:extLst>
                <a:ext uri="{FF2B5EF4-FFF2-40B4-BE49-F238E27FC236}">
                  <a16:creationId xmlns:a16="http://schemas.microsoft.com/office/drawing/2014/main" id="{F16DC7B2-4515-5543-B12A-6165D6E2E911}"/>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6" name="Freeform 281">
              <a:extLst>
                <a:ext uri="{FF2B5EF4-FFF2-40B4-BE49-F238E27FC236}">
                  <a16:creationId xmlns:a16="http://schemas.microsoft.com/office/drawing/2014/main" id="{004AE2FC-7231-E64A-BEBE-ADCA412A09EA}"/>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7" name="Oval 282">
              <a:extLst>
                <a:ext uri="{FF2B5EF4-FFF2-40B4-BE49-F238E27FC236}">
                  <a16:creationId xmlns:a16="http://schemas.microsoft.com/office/drawing/2014/main" id="{5A6BAD53-D0CF-DF42-803B-A591FE492858}"/>
                </a:ext>
              </a:extLst>
            </p:cNvPr>
            <p:cNvSpPr>
              <a:spLocks noChangeArrowheads="1"/>
            </p:cNvSpPr>
            <p:nvPr/>
          </p:nvSpPr>
          <p:spPr bwMode="auto">
            <a:xfrm>
              <a:off x="5519" y="2611"/>
              <a:ext cx="46"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8" name="Freeform 283">
              <a:extLst>
                <a:ext uri="{FF2B5EF4-FFF2-40B4-BE49-F238E27FC236}">
                  <a16:creationId xmlns:a16="http://schemas.microsoft.com/office/drawing/2014/main" id="{37D6350E-473C-2F48-8443-85DB0303DB8B}"/>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9" name="AutoShape 284">
              <a:extLst>
                <a:ext uri="{FF2B5EF4-FFF2-40B4-BE49-F238E27FC236}">
                  <a16:creationId xmlns:a16="http://schemas.microsoft.com/office/drawing/2014/main" id="{BC07E322-3708-CF4A-90EA-569EBA34D238}"/>
                </a:ext>
              </a:extLst>
            </p:cNvPr>
            <p:cNvSpPr>
              <a:spLocks noChangeArrowheads="1"/>
            </p:cNvSpPr>
            <p:nvPr/>
          </p:nvSpPr>
          <p:spPr bwMode="auto">
            <a:xfrm>
              <a:off x="4140" y="2677"/>
              <a:ext cx="1199" cy="148"/>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20" name="AutoShape 285">
              <a:extLst>
                <a:ext uri="{FF2B5EF4-FFF2-40B4-BE49-F238E27FC236}">
                  <a16:creationId xmlns:a16="http://schemas.microsoft.com/office/drawing/2014/main" id="{13CC96E0-B269-1C41-8B8A-26D7B49CC21B}"/>
                </a:ext>
              </a:extLst>
            </p:cNvPr>
            <p:cNvSpPr>
              <a:spLocks noChangeArrowheads="1"/>
            </p:cNvSpPr>
            <p:nvPr/>
          </p:nvSpPr>
          <p:spPr bwMode="auto">
            <a:xfrm>
              <a:off x="4204" y="2712"/>
              <a:ext cx="1072" cy="83"/>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21" name="Oval 286">
              <a:extLst>
                <a:ext uri="{FF2B5EF4-FFF2-40B4-BE49-F238E27FC236}">
                  <a16:creationId xmlns:a16="http://schemas.microsoft.com/office/drawing/2014/main" id="{B778BB94-7A1A-2A49-A8EF-9BB086F52551}"/>
                </a:ext>
              </a:extLst>
            </p:cNvPr>
            <p:cNvSpPr>
              <a:spLocks noChangeArrowheads="1"/>
            </p:cNvSpPr>
            <p:nvPr/>
          </p:nvSpPr>
          <p:spPr bwMode="auto">
            <a:xfrm>
              <a:off x="4308" y="2380"/>
              <a:ext cx="156" cy="148"/>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22" name="Oval 287">
              <a:extLst>
                <a:ext uri="{FF2B5EF4-FFF2-40B4-BE49-F238E27FC236}">
                  <a16:creationId xmlns:a16="http://schemas.microsoft.com/office/drawing/2014/main" id="{F501B229-B7EF-6B41-9F50-357DBD63388F}"/>
                </a:ext>
              </a:extLst>
            </p:cNvPr>
            <p:cNvSpPr>
              <a:spLocks noChangeArrowheads="1"/>
            </p:cNvSpPr>
            <p:nvPr/>
          </p:nvSpPr>
          <p:spPr bwMode="auto">
            <a:xfrm>
              <a:off x="4488" y="2386"/>
              <a:ext cx="156"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23" name="Oval 288">
              <a:extLst>
                <a:ext uri="{FF2B5EF4-FFF2-40B4-BE49-F238E27FC236}">
                  <a16:creationId xmlns:a16="http://schemas.microsoft.com/office/drawing/2014/main" id="{B00DA42E-62A3-B349-A633-497D458569F4}"/>
                </a:ext>
              </a:extLst>
            </p:cNvPr>
            <p:cNvSpPr>
              <a:spLocks noChangeArrowheads="1"/>
            </p:cNvSpPr>
            <p:nvPr/>
          </p:nvSpPr>
          <p:spPr bwMode="auto">
            <a:xfrm>
              <a:off x="4661" y="2380"/>
              <a:ext cx="156"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24" name="Rectangle 289">
              <a:extLst>
                <a:ext uri="{FF2B5EF4-FFF2-40B4-BE49-F238E27FC236}">
                  <a16:creationId xmlns:a16="http://schemas.microsoft.com/office/drawing/2014/main" id="{238D91CD-38E8-4C4C-BE90-4508D42E5587}"/>
                </a:ext>
              </a:extLst>
            </p:cNvPr>
            <p:cNvSpPr>
              <a:spLocks noChangeArrowheads="1"/>
            </p:cNvSpPr>
            <p:nvPr/>
          </p:nvSpPr>
          <p:spPr bwMode="auto">
            <a:xfrm>
              <a:off x="5061" y="1835"/>
              <a:ext cx="87" cy="759"/>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168" name="Rectangle 67">
            <a:extLst>
              <a:ext uri="{FF2B5EF4-FFF2-40B4-BE49-F238E27FC236}">
                <a16:creationId xmlns:a16="http://schemas.microsoft.com/office/drawing/2014/main" id="{7033F479-89A5-0143-B345-2FFB1A7A7F97}"/>
              </a:ext>
            </a:extLst>
          </p:cNvPr>
          <p:cNvSpPr>
            <a:spLocks noChangeArrowheads="1"/>
          </p:cNvSpPr>
          <p:nvPr/>
        </p:nvSpPr>
        <p:spPr bwMode="auto">
          <a:xfrm>
            <a:off x="810552" y="2790656"/>
            <a:ext cx="3704869" cy="32418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32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Recursive query:</a:t>
            </a:r>
          </a:p>
          <a:p>
            <a:pPr marL="403225" marR="0" lvl="0" indent="-288925" algn="l" defTabSz="914400" rtl="0" eaLnBrk="1" fontAlgn="auto" latinLnBrk="0" hangingPunct="1">
              <a:lnSpc>
                <a:spcPct val="100000"/>
              </a:lnSpc>
              <a:spcBef>
                <a:spcPts val="0"/>
              </a:spcBef>
              <a:spcAft>
                <a:spcPts val="0"/>
              </a:spcAft>
              <a:buClr>
                <a:srgbClr val="000099"/>
              </a:buClr>
              <a:buSzPct val="100000"/>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puts burden of name resolution on contacted name server</a:t>
            </a:r>
          </a:p>
          <a:p>
            <a:pPr marL="403225" marR="0" lvl="0" indent="-288925" algn="l" defTabSz="914400" rtl="0" eaLnBrk="1" fontAlgn="auto" latinLnBrk="0" hangingPunct="1">
              <a:lnSpc>
                <a:spcPct val="100000"/>
              </a:lnSpc>
              <a:spcBef>
                <a:spcPts val="0"/>
              </a:spcBef>
              <a:spcAft>
                <a:spcPts val="0"/>
              </a:spcAft>
              <a:buClr>
                <a:srgbClr val="000099"/>
              </a:buClr>
              <a:buSzPct val="100000"/>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heavy load at upper levels of hierarchy</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t>
            </a:r>
          </a:p>
        </p:txBody>
      </p:sp>
      <p:sp>
        <p:nvSpPr>
          <p:cNvPr id="167" name="Rectangle 67">
            <a:extLst>
              <a:ext uri="{FF2B5EF4-FFF2-40B4-BE49-F238E27FC236}">
                <a16:creationId xmlns:a16="http://schemas.microsoft.com/office/drawing/2014/main" id="{FC920AB6-C679-FB4D-8FB0-F8831E569238}"/>
              </a:ext>
            </a:extLst>
          </p:cNvPr>
          <p:cNvSpPr txBox="1">
            <a:spLocks noChangeArrowheads="1"/>
          </p:cNvSpPr>
          <p:nvPr/>
        </p:nvSpPr>
        <p:spPr>
          <a:xfrm>
            <a:off x="684201" y="1617338"/>
            <a:ext cx="5664200" cy="1061130"/>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30175"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2800" b="0" i="0" u="none" strike="noStrike" kern="1200" cap="none" spc="0" normalizeH="0" baseline="0" noProof="0" dirty="0">
                <a:ln>
                  <a:noFill/>
                </a:ln>
                <a:solidFill>
                  <a:srgbClr val="0000A3"/>
                </a:solidFill>
                <a:effectLst/>
                <a:uLnTx/>
                <a:uFillTx/>
                <a:latin typeface="Calibri" panose="020F0502020204030204"/>
                <a:ea typeface="ＭＳ Ｐゴシック" panose="020B0600070205080204" pitchFamily="34" charset="-128"/>
                <a:cs typeface="+mn-cs"/>
              </a:rPr>
              <a:t>Example: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host at </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engineering.nyu.edu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wants IP address for </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gaia.cs.umass.edu</a:t>
            </a: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169" name="Slide Number Placeholder 2">
            <a:extLst>
              <a:ext uri="{FF2B5EF4-FFF2-40B4-BE49-F238E27FC236}">
                <a16:creationId xmlns:a16="http://schemas.microsoft.com/office/drawing/2014/main" id="{A8961CBE-FE41-8D44-9128-97B15DEF4B5E}"/>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Application Layer: 2-</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73</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44240664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68"/>
                                        </p:tgtEl>
                                        <p:attrNameLst>
                                          <p:attrName>style.visibility</p:attrName>
                                        </p:attrNameLst>
                                      </p:cBhvr>
                                      <p:to>
                                        <p:strVal val="visible"/>
                                      </p:to>
                                    </p:set>
                                    <p:animEffect transition="in" filter="dissolve">
                                      <p:cBhvr>
                                        <p:cTn id="7" dur="500"/>
                                        <p:tgtEl>
                                          <p:spTgt spid="168"/>
                                        </p:tgtEl>
                                      </p:cBhvr>
                                    </p:animEffect>
                                  </p:childTnLst>
                                </p:cTn>
                              </p:par>
                            </p:childTnLst>
                          </p:cTn>
                        </p:par>
                      </p:childTnLst>
                    </p:cTn>
                  </p:par>
                  <p:par>
                    <p:cTn id="8" fill="hold">
                      <p:stCondLst>
                        <p:cond delay="indefinite"/>
                      </p:stCondLst>
                      <p:childTnLst>
                        <p:par>
                          <p:cTn id="9" fill="hold">
                            <p:stCondLst>
                              <p:cond delay="0"/>
                            </p:stCondLst>
                            <p:childTnLst>
                              <p:par>
                                <p:cTn id="10" presetID="1" presetClass="entr" presetSubtype="0" fill="hold" nodeType="clickEffect">
                                  <p:stCondLst>
                                    <p:cond delay="0"/>
                                  </p:stCondLst>
                                  <p:childTnLst>
                                    <p:set>
                                      <p:cBhvr>
                                        <p:cTn id="11" dur="1" fill="hold">
                                          <p:stCondLst>
                                            <p:cond delay="0"/>
                                          </p:stCondLst>
                                        </p:cTn>
                                        <p:tgtEl>
                                          <p:spTgt spid="174"/>
                                        </p:tgtEl>
                                        <p:attrNameLst>
                                          <p:attrName>style.visibility</p:attrName>
                                        </p:attrNameLst>
                                      </p:cBhvr>
                                      <p:to>
                                        <p:strVal val="visible"/>
                                      </p:to>
                                    </p:set>
                                  </p:childTnLst>
                                </p:cTn>
                              </p:par>
                              <p:par>
                                <p:cTn id="12" presetID="1" presetClass="entr" presetSubtype="0" fill="hold" grpId="0" nodeType="withEffect">
                                  <p:stCondLst>
                                    <p:cond delay="0"/>
                                  </p:stCondLst>
                                  <p:childTnLst>
                                    <p:set>
                                      <p:cBhvr>
                                        <p:cTn id="13" dur="1" fill="hold">
                                          <p:stCondLst>
                                            <p:cond delay="0"/>
                                          </p:stCondLst>
                                        </p:cTn>
                                        <p:tgtEl>
                                          <p:spTgt spid="183"/>
                                        </p:tgtEl>
                                        <p:attrNameLst>
                                          <p:attrName>style.visibility</p:attrName>
                                        </p:attrNameLst>
                                      </p:cBhvr>
                                      <p:to>
                                        <p:strVal val="visible"/>
                                      </p:to>
                                    </p:set>
                                  </p:childTnLst>
                                </p:cTn>
                              </p:par>
                            </p:childTnLst>
                          </p:cTn>
                        </p:par>
                      </p:childTnLst>
                    </p:cTn>
                  </p:par>
                  <p:par>
                    <p:cTn id="14" fill="hold">
                      <p:stCondLst>
                        <p:cond delay="indefinite"/>
                      </p:stCondLst>
                      <p:childTnLst>
                        <p:par>
                          <p:cTn id="15" fill="hold">
                            <p:stCondLst>
                              <p:cond delay="0"/>
                            </p:stCondLst>
                            <p:childTnLst>
                              <p:par>
                                <p:cTn id="16" presetID="1" presetClass="entr" presetSubtype="0" fill="hold" nodeType="clickEffect">
                                  <p:stCondLst>
                                    <p:cond delay="0"/>
                                  </p:stCondLst>
                                  <p:childTnLst>
                                    <p:set>
                                      <p:cBhvr>
                                        <p:cTn id="17" dur="1" fill="hold">
                                          <p:stCondLst>
                                            <p:cond delay="0"/>
                                          </p:stCondLst>
                                        </p:cTn>
                                        <p:tgtEl>
                                          <p:spTgt spid="175"/>
                                        </p:tgtEl>
                                        <p:attrNameLst>
                                          <p:attrName>style.visibility</p:attrName>
                                        </p:attrNameLst>
                                      </p:cBhvr>
                                      <p:to>
                                        <p:strVal val="visible"/>
                                      </p:to>
                                    </p:set>
                                  </p:childTnLst>
                                </p:cTn>
                              </p:par>
                              <p:par>
                                <p:cTn id="18" presetID="1" presetClass="entr" presetSubtype="0" fill="hold" grpId="0" nodeType="withEffect">
                                  <p:stCondLst>
                                    <p:cond delay="0"/>
                                  </p:stCondLst>
                                  <p:childTnLst>
                                    <p:set>
                                      <p:cBhvr>
                                        <p:cTn id="19" dur="1" fill="hold">
                                          <p:stCondLst>
                                            <p:cond delay="0"/>
                                          </p:stCondLst>
                                        </p:cTn>
                                        <p:tgtEl>
                                          <p:spTgt spid="184"/>
                                        </p:tgtEl>
                                        <p:attrNameLst>
                                          <p:attrName>style.visibility</p:attrName>
                                        </p:attrNameLst>
                                      </p:cBhvr>
                                      <p:to>
                                        <p:strVal val="visible"/>
                                      </p:to>
                                    </p:set>
                                  </p:childTnLst>
                                </p:cTn>
                              </p:par>
                            </p:childTnLst>
                          </p:cTn>
                        </p:par>
                      </p:childTnLst>
                    </p:cTn>
                  </p:par>
                  <p:par>
                    <p:cTn id="20" fill="hold">
                      <p:stCondLst>
                        <p:cond delay="indefinite"/>
                      </p:stCondLst>
                      <p:childTnLst>
                        <p:par>
                          <p:cTn id="21" fill="hold">
                            <p:stCondLst>
                              <p:cond delay="0"/>
                            </p:stCondLst>
                            <p:childTnLst>
                              <p:par>
                                <p:cTn id="22" presetID="1" presetClass="entr" presetSubtype="0" fill="hold" nodeType="clickEffect">
                                  <p:stCondLst>
                                    <p:cond delay="0"/>
                                  </p:stCondLst>
                                  <p:childTnLst>
                                    <p:set>
                                      <p:cBhvr>
                                        <p:cTn id="23" dur="1" fill="hold">
                                          <p:stCondLst>
                                            <p:cond delay="0"/>
                                          </p:stCondLst>
                                        </p:cTn>
                                        <p:tgtEl>
                                          <p:spTgt spid="178"/>
                                        </p:tgtEl>
                                        <p:attrNameLst>
                                          <p:attrName>style.visibility</p:attrName>
                                        </p:attrNameLst>
                                      </p:cBhvr>
                                      <p:to>
                                        <p:strVal val="visible"/>
                                      </p:to>
                                    </p:set>
                                  </p:childTnLst>
                                </p:cTn>
                              </p:par>
                              <p:par>
                                <p:cTn id="24" presetID="1" presetClass="entr" presetSubtype="0" fill="hold" grpId="0" nodeType="withEffect">
                                  <p:stCondLst>
                                    <p:cond delay="0"/>
                                  </p:stCondLst>
                                  <p:childTnLst>
                                    <p:set>
                                      <p:cBhvr>
                                        <p:cTn id="25" dur="1" fill="hold">
                                          <p:stCondLst>
                                            <p:cond delay="0"/>
                                          </p:stCondLst>
                                        </p:cTn>
                                        <p:tgtEl>
                                          <p:spTgt spid="185"/>
                                        </p:tgtEl>
                                        <p:attrNameLst>
                                          <p:attrName>style.visibility</p:attrName>
                                        </p:attrNameLst>
                                      </p:cBhvr>
                                      <p:to>
                                        <p:strVal val="visible"/>
                                      </p:to>
                                    </p:set>
                                  </p:childTnLst>
                                </p:cTn>
                              </p:par>
                            </p:childTnLst>
                          </p:cTn>
                        </p:par>
                      </p:childTnLst>
                    </p:cTn>
                  </p:par>
                  <p:par>
                    <p:cTn id="26" fill="hold">
                      <p:stCondLst>
                        <p:cond delay="indefinite"/>
                      </p:stCondLst>
                      <p:childTnLst>
                        <p:par>
                          <p:cTn id="27" fill="hold">
                            <p:stCondLst>
                              <p:cond delay="0"/>
                            </p:stCondLst>
                            <p:childTnLst>
                              <p:par>
                                <p:cTn id="28" presetID="1" presetClass="entr" presetSubtype="0" fill="hold" nodeType="clickEffect">
                                  <p:stCondLst>
                                    <p:cond delay="0"/>
                                  </p:stCondLst>
                                  <p:childTnLst>
                                    <p:set>
                                      <p:cBhvr>
                                        <p:cTn id="29" dur="1" fill="hold">
                                          <p:stCondLst>
                                            <p:cond delay="0"/>
                                          </p:stCondLst>
                                        </p:cTn>
                                        <p:tgtEl>
                                          <p:spTgt spid="176"/>
                                        </p:tgtEl>
                                        <p:attrNameLst>
                                          <p:attrName>style.visibility</p:attrName>
                                        </p:attrNameLst>
                                      </p:cBhvr>
                                      <p:to>
                                        <p:strVal val="visible"/>
                                      </p:to>
                                    </p:set>
                                  </p:childTnLst>
                                </p:cTn>
                              </p:par>
                              <p:par>
                                <p:cTn id="30" presetID="1" presetClass="entr" presetSubtype="0" fill="hold" grpId="0" nodeType="withEffect">
                                  <p:stCondLst>
                                    <p:cond delay="0"/>
                                  </p:stCondLst>
                                  <p:childTnLst>
                                    <p:set>
                                      <p:cBhvr>
                                        <p:cTn id="31" dur="1" fill="hold">
                                          <p:stCondLst>
                                            <p:cond delay="0"/>
                                          </p:stCondLst>
                                        </p:cTn>
                                        <p:tgtEl>
                                          <p:spTgt spid="186"/>
                                        </p:tgtEl>
                                        <p:attrNameLst>
                                          <p:attrName>style.visibility</p:attrName>
                                        </p:attrNameLst>
                                      </p:cBhvr>
                                      <p:to>
                                        <p:strVal val="visible"/>
                                      </p:to>
                                    </p:set>
                                  </p:childTnLst>
                                </p:cTn>
                              </p:par>
                            </p:childTnLst>
                          </p:cTn>
                        </p:par>
                      </p:childTnLst>
                    </p:cTn>
                  </p:par>
                  <p:par>
                    <p:cTn id="32" fill="hold">
                      <p:stCondLst>
                        <p:cond delay="indefinite"/>
                      </p:stCondLst>
                      <p:childTnLst>
                        <p:par>
                          <p:cTn id="33" fill="hold">
                            <p:stCondLst>
                              <p:cond delay="0"/>
                            </p:stCondLst>
                            <p:childTnLst>
                              <p:par>
                                <p:cTn id="34" presetID="1" presetClass="entr" presetSubtype="0" fill="hold" nodeType="clickEffect">
                                  <p:stCondLst>
                                    <p:cond delay="0"/>
                                  </p:stCondLst>
                                  <p:childTnLst>
                                    <p:set>
                                      <p:cBhvr>
                                        <p:cTn id="35" dur="1" fill="hold">
                                          <p:stCondLst>
                                            <p:cond delay="0"/>
                                          </p:stCondLst>
                                        </p:cTn>
                                        <p:tgtEl>
                                          <p:spTgt spid="177"/>
                                        </p:tgtEl>
                                        <p:attrNameLst>
                                          <p:attrName>style.visibility</p:attrName>
                                        </p:attrNameLst>
                                      </p:cBhvr>
                                      <p:to>
                                        <p:strVal val="visible"/>
                                      </p:to>
                                    </p:set>
                                  </p:childTnLst>
                                </p:cTn>
                              </p:par>
                              <p:par>
                                <p:cTn id="36" presetID="1" presetClass="entr" presetSubtype="0" fill="hold" grpId="0" nodeType="withEffect">
                                  <p:stCondLst>
                                    <p:cond delay="0"/>
                                  </p:stCondLst>
                                  <p:childTnLst>
                                    <p:set>
                                      <p:cBhvr>
                                        <p:cTn id="37" dur="1" fill="hold">
                                          <p:stCondLst>
                                            <p:cond delay="0"/>
                                          </p:stCondLst>
                                        </p:cTn>
                                        <p:tgtEl>
                                          <p:spTgt spid="187"/>
                                        </p:tgtEl>
                                        <p:attrNameLst>
                                          <p:attrName>style.visibility</p:attrName>
                                        </p:attrNameLst>
                                      </p:cBhvr>
                                      <p:to>
                                        <p:strVal val="visible"/>
                                      </p:to>
                                    </p:set>
                                  </p:childTnLst>
                                </p:cTn>
                              </p:par>
                            </p:childTnLst>
                          </p:cTn>
                        </p:par>
                      </p:childTnLst>
                    </p:cTn>
                  </p:par>
                  <p:par>
                    <p:cTn id="38" fill="hold">
                      <p:stCondLst>
                        <p:cond delay="indefinite"/>
                      </p:stCondLst>
                      <p:childTnLst>
                        <p:par>
                          <p:cTn id="39" fill="hold">
                            <p:stCondLst>
                              <p:cond delay="0"/>
                            </p:stCondLst>
                            <p:childTnLst>
                              <p:par>
                                <p:cTn id="40" presetID="1" presetClass="entr" presetSubtype="0" fill="hold" nodeType="clickEffect">
                                  <p:stCondLst>
                                    <p:cond delay="0"/>
                                  </p:stCondLst>
                                  <p:childTnLst>
                                    <p:set>
                                      <p:cBhvr>
                                        <p:cTn id="41" dur="1" fill="hold">
                                          <p:stCondLst>
                                            <p:cond delay="0"/>
                                          </p:stCondLst>
                                        </p:cTn>
                                        <p:tgtEl>
                                          <p:spTgt spid="192"/>
                                        </p:tgtEl>
                                        <p:attrNameLst>
                                          <p:attrName>style.visibility</p:attrName>
                                        </p:attrNameLst>
                                      </p:cBhvr>
                                      <p:to>
                                        <p:strVal val="visible"/>
                                      </p:to>
                                    </p:set>
                                  </p:childTnLst>
                                </p:cTn>
                              </p:par>
                              <p:par>
                                <p:cTn id="42" presetID="1" presetClass="entr" presetSubtype="0" fill="hold" grpId="0" nodeType="withEffect">
                                  <p:stCondLst>
                                    <p:cond delay="0"/>
                                  </p:stCondLst>
                                  <p:childTnLst>
                                    <p:set>
                                      <p:cBhvr>
                                        <p:cTn id="43" dur="1" fill="hold">
                                          <p:stCondLst>
                                            <p:cond delay="0"/>
                                          </p:stCondLst>
                                        </p:cTn>
                                        <p:tgtEl>
                                          <p:spTgt spid="188"/>
                                        </p:tgtEl>
                                        <p:attrNameLst>
                                          <p:attrName>style.visibility</p:attrName>
                                        </p:attrNameLst>
                                      </p:cBhvr>
                                      <p:to>
                                        <p:strVal val="visible"/>
                                      </p:to>
                                    </p:set>
                                  </p:childTnLst>
                                </p:cTn>
                              </p:par>
                            </p:childTnLst>
                          </p:cTn>
                        </p:par>
                      </p:childTnLst>
                    </p:cTn>
                  </p:par>
                  <p:par>
                    <p:cTn id="44" fill="hold">
                      <p:stCondLst>
                        <p:cond delay="indefinite"/>
                      </p:stCondLst>
                      <p:childTnLst>
                        <p:par>
                          <p:cTn id="45" fill="hold">
                            <p:stCondLst>
                              <p:cond delay="0"/>
                            </p:stCondLst>
                            <p:childTnLst>
                              <p:par>
                                <p:cTn id="46" presetID="1" presetClass="entr" presetSubtype="0" fill="hold" nodeType="clickEffect">
                                  <p:stCondLst>
                                    <p:cond delay="0"/>
                                  </p:stCondLst>
                                  <p:childTnLst>
                                    <p:set>
                                      <p:cBhvr>
                                        <p:cTn id="47" dur="1" fill="hold">
                                          <p:stCondLst>
                                            <p:cond delay="0"/>
                                          </p:stCondLst>
                                        </p:cTn>
                                        <p:tgtEl>
                                          <p:spTgt spid="193"/>
                                        </p:tgtEl>
                                        <p:attrNameLst>
                                          <p:attrName>style.visibility</p:attrName>
                                        </p:attrNameLst>
                                      </p:cBhvr>
                                      <p:to>
                                        <p:strVal val="visible"/>
                                      </p:to>
                                    </p:set>
                                  </p:childTnLst>
                                </p:cTn>
                              </p:par>
                              <p:par>
                                <p:cTn id="48" presetID="1" presetClass="entr" presetSubtype="0" fill="hold" grpId="0" nodeType="withEffect">
                                  <p:stCondLst>
                                    <p:cond delay="0"/>
                                  </p:stCondLst>
                                  <p:childTnLst>
                                    <p:set>
                                      <p:cBhvr>
                                        <p:cTn id="49" dur="1" fill="hold">
                                          <p:stCondLst>
                                            <p:cond delay="0"/>
                                          </p:stCondLst>
                                        </p:cTn>
                                        <p:tgtEl>
                                          <p:spTgt spid="190"/>
                                        </p:tgtEl>
                                        <p:attrNameLst>
                                          <p:attrName>style.visibility</p:attrName>
                                        </p:attrNameLst>
                                      </p:cBhvr>
                                      <p:to>
                                        <p:strVal val="visible"/>
                                      </p:to>
                                    </p:set>
                                  </p:childTnLst>
                                </p:cTn>
                              </p:par>
                            </p:childTnLst>
                          </p:cTn>
                        </p:par>
                      </p:childTnLst>
                    </p:cTn>
                  </p:par>
                  <p:par>
                    <p:cTn id="50" fill="hold">
                      <p:stCondLst>
                        <p:cond delay="indefinite"/>
                      </p:stCondLst>
                      <p:childTnLst>
                        <p:par>
                          <p:cTn id="51" fill="hold">
                            <p:stCondLst>
                              <p:cond delay="0"/>
                            </p:stCondLst>
                            <p:childTnLst>
                              <p:par>
                                <p:cTn id="52" presetID="1" presetClass="entr" presetSubtype="0" fill="hold" nodeType="clickEffect">
                                  <p:stCondLst>
                                    <p:cond delay="0"/>
                                  </p:stCondLst>
                                  <p:childTnLst>
                                    <p:set>
                                      <p:cBhvr>
                                        <p:cTn id="53" dur="1" fill="hold">
                                          <p:stCondLst>
                                            <p:cond delay="0"/>
                                          </p:stCondLst>
                                        </p:cTn>
                                        <p:tgtEl>
                                          <p:spTgt spid="179"/>
                                        </p:tgtEl>
                                        <p:attrNameLst>
                                          <p:attrName>style.visibility</p:attrName>
                                        </p:attrNameLst>
                                      </p:cBhvr>
                                      <p:to>
                                        <p:strVal val="visible"/>
                                      </p:to>
                                    </p:set>
                                  </p:childTnLst>
                                </p:cTn>
                              </p:par>
                              <p:par>
                                <p:cTn id="54" presetID="1" presetClass="entr" presetSubtype="0" fill="hold" grpId="0" nodeType="withEffect">
                                  <p:stCondLst>
                                    <p:cond delay="0"/>
                                  </p:stCondLst>
                                  <p:childTnLst>
                                    <p:set>
                                      <p:cBhvr>
                                        <p:cTn id="55" dur="1" fill="hold">
                                          <p:stCondLst>
                                            <p:cond delay="0"/>
                                          </p:stCondLst>
                                        </p:cTn>
                                        <p:tgtEl>
                                          <p:spTgt spid="19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3" grpId="0"/>
      <p:bldP spid="184" grpId="0"/>
      <p:bldP spid="185" grpId="0"/>
      <p:bldP spid="186" grpId="0"/>
      <p:bldP spid="187" grpId="0"/>
      <p:bldP spid="188" grpId="0"/>
      <p:bldP spid="190" grpId="0"/>
      <p:bldP spid="191" grpId="0"/>
      <p:bldP spid="168" grpId="0"/>
    </p:bld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289325"/>
            <a:ext cx="10515600" cy="894622"/>
          </a:xfrm>
        </p:spPr>
        <p:txBody>
          <a:bodyPr>
            <a:normAutofit/>
          </a:bodyPr>
          <a:lstStyle/>
          <a:p>
            <a:r>
              <a:rPr lang="en-US" altLang="en-US" sz="4400" dirty="0">
                <a:ea typeface="ＭＳ Ｐゴシック" panose="020B0600070205080204" pitchFamily="34" charset="-128"/>
                <a:cs typeface="Calibri" panose="020F0502020204030204" pitchFamily="34" charset="0"/>
              </a:rPr>
              <a:t>Caching DNS Information</a:t>
            </a:r>
            <a:endParaRPr lang="en-US" sz="4400" dirty="0">
              <a:cs typeface="Calibri" panose="020F0502020204030204" pitchFamily="34" charset="0"/>
            </a:endParaRPr>
          </a:p>
        </p:txBody>
      </p:sp>
      <p:sp>
        <p:nvSpPr>
          <p:cNvPr id="167" name="Rectangle 3">
            <a:extLst>
              <a:ext uri="{FF2B5EF4-FFF2-40B4-BE49-F238E27FC236}">
                <a16:creationId xmlns:a16="http://schemas.microsoft.com/office/drawing/2014/main" id="{796C1A8B-325B-1A4B-BF89-EF3A65965833}"/>
              </a:ext>
            </a:extLst>
          </p:cNvPr>
          <p:cNvSpPr txBox="1">
            <a:spLocks noChangeArrowheads="1"/>
          </p:cNvSpPr>
          <p:nvPr/>
        </p:nvSpPr>
        <p:spPr>
          <a:xfrm>
            <a:off x="952952" y="1446555"/>
            <a:ext cx="10515600" cy="4733925"/>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95275"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once (any) name server learns mapping, it </a:t>
            </a:r>
            <a:r>
              <a:rPr kumimoji="0" lang="en-US" altLang="en-US" sz="3200" b="0" i="1" u="none" strike="noStrike" kern="120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caches</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mapping, and i</a:t>
            </a:r>
            <a:r>
              <a:rPr kumimoji="0" lang="en-US" altLang="en-US" sz="3200" b="0" i="1" u="none" strike="noStrike" kern="1200" cap="none" spc="0" normalizeH="0" baseline="0" noProof="0" dirty="0">
                <a:ln>
                  <a:noFill/>
                </a:ln>
                <a:solidFill>
                  <a:srgbClr val="0000A3"/>
                </a:solidFill>
                <a:effectLst/>
                <a:uLnTx/>
                <a:uFillTx/>
                <a:latin typeface="Calibri" panose="020F0502020204030204"/>
                <a:ea typeface="ＭＳ Ｐゴシック" panose="020B0600070205080204" pitchFamily="34" charset="-128"/>
                <a:cs typeface="+mn-cs"/>
              </a:rPr>
              <a:t>mmediately</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returns a cached mapping in response to a query</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caching improves response time</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cache entries timeout (disappear) after some time (TTL)</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TLD servers typically cached in local name servers</a:t>
            </a:r>
          </a:p>
          <a:p>
            <a:pPr marL="352425" marR="0" lvl="0" indent="-295275"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cached entries may be </a:t>
            </a:r>
            <a:r>
              <a:rPr kumimoji="0" lang="en-US" altLang="en-US" sz="32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out-of-date</a:t>
            </a:r>
            <a:endPar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if named host changes IP address, may not be known Internet-wide until all TTLs expire!</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800" b="0" i="1" u="none" strike="noStrike" kern="1200" cap="none" spc="0" normalizeH="0" baseline="0" noProof="0" dirty="0">
                <a:ln>
                  <a:noFill/>
                </a:ln>
                <a:solidFill>
                  <a:srgbClr val="0000A3"/>
                </a:solidFill>
                <a:effectLst/>
                <a:uLnTx/>
                <a:uFillTx/>
                <a:latin typeface="Calibri" panose="020F0502020204030204"/>
                <a:ea typeface="ＭＳ Ｐゴシック" panose="020B0600070205080204" pitchFamily="34" charset="-128"/>
                <a:cs typeface="+mn-cs"/>
              </a:rPr>
              <a:t>best-effort name-to-address translation!</a:t>
            </a:r>
            <a:endParaRPr kumimoji="0" lang="en-US" altLang="en-US" sz="28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4" name="Slide Number Placeholder 2">
            <a:extLst>
              <a:ext uri="{FF2B5EF4-FFF2-40B4-BE49-F238E27FC236}">
                <a16:creationId xmlns:a16="http://schemas.microsoft.com/office/drawing/2014/main" id="{AF23161C-A7AE-1A48-A402-4FD497E92476}"/>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Application Layer: 2-</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74</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99496180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167">
                                            <p:txEl>
                                              <p:pRg st="1" end="1"/>
                                            </p:txEl>
                                          </p:spTgt>
                                        </p:tgtEl>
                                        <p:attrNameLst>
                                          <p:attrName>style.visibility</p:attrName>
                                        </p:attrNameLst>
                                      </p:cBhvr>
                                      <p:to>
                                        <p:strVal val="visible"/>
                                      </p:to>
                                    </p:set>
                                    <p:animEffect transition="in" filter="dissolve">
                                      <p:cBhvr>
                                        <p:cTn id="7" dur="500"/>
                                        <p:tgtEl>
                                          <p:spTgt spid="167">
                                            <p:txEl>
                                              <p:pRg st="1" end="1"/>
                                            </p:txEl>
                                          </p:spTgt>
                                        </p:tgtEl>
                                      </p:cBhvr>
                                    </p:animEffect>
                                  </p:childTnLst>
                                </p:cTn>
                              </p:par>
                              <p:par>
                                <p:cTn id="8" presetID="9" presetClass="entr" presetSubtype="0" fill="hold" nodeType="withEffect">
                                  <p:stCondLst>
                                    <p:cond delay="0"/>
                                  </p:stCondLst>
                                  <p:childTnLst>
                                    <p:set>
                                      <p:cBhvr>
                                        <p:cTn id="9" dur="1" fill="hold">
                                          <p:stCondLst>
                                            <p:cond delay="0"/>
                                          </p:stCondLst>
                                        </p:cTn>
                                        <p:tgtEl>
                                          <p:spTgt spid="167">
                                            <p:txEl>
                                              <p:pRg st="2" end="2"/>
                                            </p:txEl>
                                          </p:spTgt>
                                        </p:tgtEl>
                                        <p:attrNameLst>
                                          <p:attrName>style.visibility</p:attrName>
                                        </p:attrNameLst>
                                      </p:cBhvr>
                                      <p:to>
                                        <p:strVal val="visible"/>
                                      </p:to>
                                    </p:set>
                                    <p:animEffect transition="in" filter="dissolve">
                                      <p:cBhvr>
                                        <p:cTn id="10" dur="500"/>
                                        <p:tgtEl>
                                          <p:spTgt spid="167">
                                            <p:txEl>
                                              <p:pRg st="2" end="2"/>
                                            </p:txEl>
                                          </p:spTgt>
                                        </p:tgtEl>
                                      </p:cBhvr>
                                    </p:animEffect>
                                  </p:childTnLst>
                                </p:cTn>
                              </p:par>
                              <p:par>
                                <p:cTn id="11" presetID="9" presetClass="entr" presetSubtype="0" fill="hold" nodeType="withEffect">
                                  <p:stCondLst>
                                    <p:cond delay="0"/>
                                  </p:stCondLst>
                                  <p:childTnLst>
                                    <p:set>
                                      <p:cBhvr>
                                        <p:cTn id="12" dur="1" fill="hold">
                                          <p:stCondLst>
                                            <p:cond delay="0"/>
                                          </p:stCondLst>
                                        </p:cTn>
                                        <p:tgtEl>
                                          <p:spTgt spid="167">
                                            <p:txEl>
                                              <p:pRg st="3" end="3"/>
                                            </p:txEl>
                                          </p:spTgt>
                                        </p:tgtEl>
                                        <p:attrNameLst>
                                          <p:attrName>style.visibility</p:attrName>
                                        </p:attrNameLst>
                                      </p:cBhvr>
                                      <p:to>
                                        <p:strVal val="visible"/>
                                      </p:to>
                                    </p:set>
                                    <p:animEffect transition="in" filter="dissolve">
                                      <p:cBhvr>
                                        <p:cTn id="13" dur="500"/>
                                        <p:tgtEl>
                                          <p:spTgt spid="167">
                                            <p:txEl>
                                              <p:pRg st="3" end="3"/>
                                            </p:txEl>
                                          </p:spTgt>
                                        </p:tgtEl>
                                      </p:cBhvr>
                                    </p:animEffect>
                                  </p:childTnLst>
                                </p:cTn>
                              </p:par>
                            </p:childTnLst>
                          </p:cTn>
                        </p:par>
                      </p:childTnLst>
                    </p:cTn>
                  </p:par>
                  <p:par>
                    <p:cTn id="14" fill="hold">
                      <p:stCondLst>
                        <p:cond delay="indefinite"/>
                      </p:stCondLst>
                      <p:childTnLst>
                        <p:par>
                          <p:cTn id="15" fill="hold">
                            <p:stCondLst>
                              <p:cond delay="0"/>
                            </p:stCondLst>
                            <p:childTnLst>
                              <p:par>
                                <p:cTn id="16" presetID="9" presetClass="entr" presetSubtype="0" fill="hold" nodeType="clickEffect">
                                  <p:stCondLst>
                                    <p:cond delay="0"/>
                                  </p:stCondLst>
                                  <p:childTnLst>
                                    <p:set>
                                      <p:cBhvr>
                                        <p:cTn id="17" dur="1" fill="hold">
                                          <p:stCondLst>
                                            <p:cond delay="0"/>
                                          </p:stCondLst>
                                        </p:cTn>
                                        <p:tgtEl>
                                          <p:spTgt spid="167">
                                            <p:txEl>
                                              <p:pRg st="4" end="4"/>
                                            </p:txEl>
                                          </p:spTgt>
                                        </p:tgtEl>
                                        <p:attrNameLst>
                                          <p:attrName>style.visibility</p:attrName>
                                        </p:attrNameLst>
                                      </p:cBhvr>
                                      <p:to>
                                        <p:strVal val="visible"/>
                                      </p:to>
                                    </p:set>
                                    <p:animEffect transition="in" filter="dissolve">
                                      <p:cBhvr>
                                        <p:cTn id="18" dur="500"/>
                                        <p:tgtEl>
                                          <p:spTgt spid="167">
                                            <p:txEl>
                                              <p:pRg st="4" end="4"/>
                                            </p:txEl>
                                          </p:spTgt>
                                        </p:tgtEl>
                                      </p:cBhvr>
                                    </p:animEffect>
                                  </p:childTnLst>
                                </p:cTn>
                              </p:par>
                              <p:par>
                                <p:cTn id="19" presetID="9" presetClass="entr" presetSubtype="0" fill="hold" nodeType="withEffect">
                                  <p:stCondLst>
                                    <p:cond delay="0"/>
                                  </p:stCondLst>
                                  <p:childTnLst>
                                    <p:set>
                                      <p:cBhvr>
                                        <p:cTn id="20" dur="1" fill="hold">
                                          <p:stCondLst>
                                            <p:cond delay="0"/>
                                          </p:stCondLst>
                                        </p:cTn>
                                        <p:tgtEl>
                                          <p:spTgt spid="167">
                                            <p:txEl>
                                              <p:pRg st="5" end="5"/>
                                            </p:txEl>
                                          </p:spTgt>
                                        </p:tgtEl>
                                        <p:attrNameLst>
                                          <p:attrName>style.visibility</p:attrName>
                                        </p:attrNameLst>
                                      </p:cBhvr>
                                      <p:to>
                                        <p:strVal val="visible"/>
                                      </p:to>
                                    </p:set>
                                    <p:animEffect transition="in" filter="dissolve">
                                      <p:cBhvr>
                                        <p:cTn id="21" dur="500"/>
                                        <p:tgtEl>
                                          <p:spTgt spid="167">
                                            <p:txEl>
                                              <p:pRg st="5" end="5"/>
                                            </p:txEl>
                                          </p:spTgt>
                                        </p:tgtEl>
                                      </p:cBhvr>
                                    </p:animEffect>
                                  </p:childTnLst>
                                </p:cTn>
                              </p:par>
                              <p:par>
                                <p:cTn id="22" presetID="9" presetClass="entr" presetSubtype="0" fill="hold" nodeType="withEffect">
                                  <p:stCondLst>
                                    <p:cond delay="0"/>
                                  </p:stCondLst>
                                  <p:childTnLst>
                                    <p:set>
                                      <p:cBhvr>
                                        <p:cTn id="23" dur="1" fill="hold">
                                          <p:stCondLst>
                                            <p:cond delay="0"/>
                                          </p:stCondLst>
                                        </p:cTn>
                                        <p:tgtEl>
                                          <p:spTgt spid="167">
                                            <p:txEl>
                                              <p:pRg st="6" end="6"/>
                                            </p:txEl>
                                          </p:spTgt>
                                        </p:tgtEl>
                                        <p:attrNameLst>
                                          <p:attrName>style.visibility</p:attrName>
                                        </p:attrNameLst>
                                      </p:cBhvr>
                                      <p:to>
                                        <p:strVal val="visible"/>
                                      </p:to>
                                    </p:set>
                                    <p:animEffect transition="in" filter="dissolve">
                                      <p:cBhvr>
                                        <p:cTn id="24" dur="500"/>
                                        <p:tgtEl>
                                          <p:spTgt spid="167">
                                            <p:txEl>
                                              <p:pRg st="6" end="6"/>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838200" y="362678"/>
            <a:ext cx="10515600" cy="894622"/>
          </a:xfrm>
        </p:spPr>
        <p:txBody>
          <a:bodyPr>
            <a:normAutofit/>
          </a:bodyPr>
          <a:lstStyle/>
          <a:p>
            <a:r>
              <a:rPr lang="en-US" altLang="en-US" sz="4400" dirty="0">
                <a:ea typeface="ＭＳ Ｐゴシック" panose="020B0600070205080204" pitchFamily="34" charset="-128"/>
                <a:cs typeface="Calibri" panose="020F0502020204030204" pitchFamily="34" charset="0"/>
              </a:rPr>
              <a:t>DNS records</a:t>
            </a:r>
            <a:endParaRPr lang="en-US" sz="4400" dirty="0">
              <a:cs typeface="Calibri" panose="020F0502020204030204" pitchFamily="34" charset="0"/>
            </a:endParaRPr>
          </a:p>
        </p:txBody>
      </p:sp>
      <p:sp>
        <p:nvSpPr>
          <p:cNvPr id="13" name="Rectangle 3">
            <a:extLst>
              <a:ext uri="{FF2B5EF4-FFF2-40B4-BE49-F238E27FC236}">
                <a16:creationId xmlns:a16="http://schemas.microsoft.com/office/drawing/2014/main" id="{D08588B2-F267-5D46-821D-D0D5A216E8F9}"/>
              </a:ext>
            </a:extLst>
          </p:cNvPr>
          <p:cNvSpPr txBox="1">
            <a:spLocks noChangeArrowheads="1"/>
          </p:cNvSpPr>
          <p:nvPr/>
        </p:nvSpPr>
        <p:spPr>
          <a:xfrm>
            <a:off x="1347787" y="1358900"/>
            <a:ext cx="9574213" cy="514350"/>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2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DNS:</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distributed database storing resource records </a:t>
            </a:r>
            <a:r>
              <a:rPr kumimoji="0" lang="en-US" altLang="en-US" sz="32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(RR)</a:t>
            </a:r>
          </a:p>
        </p:txBody>
      </p:sp>
      <p:sp>
        <p:nvSpPr>
          <p:cNvPr id="14" name="Rectangle 4">
            <a:extLst>
              <a:ext uri="{FF2B5EF4-FFF2-40B4-BE49-F238E27FC236}">
                <a16:creationId xmlns:a16="http://schemas.microsoft.com/office/drawing/2014/main" id="{3AF614AE-5EFE-CD4F-98FF-6CA8EFEA6A47}"/>
              </a:ext>
            </a:extLst>
          </p:cNvPr>
          <p:cNvSpPr txBox="1">
            <a:spLocks noChangeArrowheads="1"/>
          </p:cNvSpPr>
          <p:nvPr/>
        </p:nvSpPr>
        <p:spPr>
          <a:xfrm>
            <a:off x="1080534" y="4388077"/>
            <a:ext cx="4547961" cy="1905000"/>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4288"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2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type=NS</a:t>
            </a:r>
          </a:p>
          <a:p>
            <a:pPr marL="346075" marR="0" lvl="1" indent="-288925" algn="l" defTabSz="914400" rtl="0" eaLnBrk="1" fontAlgn="auto" latinLnBrk="0" hangingPunct="1">
              <a:lnSpc>
                <a:spcPct val="90000"/>
              </a:lnSpc>
              <a:spcBef>
                <a:spcPts val="500"/>
              </a:spcBef>
              <a:spcAft>
                <a:spcPts val="0"/>
              </a:spcAft>
              <a:buClr>
                <a:srgbClr val="0000A8"/>
              </a:buClr>
              <a:buSzTx/>
              <a:buFont typeface="Wingdings" pitchFamily="2" charset="2"/>
              <a:buChar char="§"/>
              <a:tabLst/>
              <a:defRPr/>
            </a:pPr>
            <a:r>
              <a:rPr kumimoji="0" lang="en-US" altLang="en-US" sz="2400" b="0" i="0" u="none" strike="noStrike" kern="1200" cap="none" spc="0" normalizeH="0" baseline="0" noProof="0" dirty="0">
                <a:ln>
                  <a:noFill/>
                </a:ln>
                <a:solidFill>
                  <a:prstClr val="black"/>
                </a:solidFill>
                <a:effectLst/>
                <a:uLnTx/>
                <a:uFillTx/>
                <a:latin typeface="Courier" pitchFamily="2" charset="0"/>
                <a:ea typeface="ＭＳ Ｐゴシック" panose="020B0600070205080204" pitchFamily="34" charset="-128"/>
                <a:cs typeface="+mn-cs"/>
              </a:rPr>
              <a:t>name</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is domain (e.g., foo.com)</a:t>
            </a:r>
          </a:p>
          <a:p>
            <a:pPr marL="346075" marR="0" lvl="1" indent="-288925" algn="l" defTabSz="914400" rtl="0" eaLnBrk="1" fontAlgn="auto" latinLnBrk="0" hangingPunct="1">
              <a:lnSpc>
                <a:spcPct val="90000"/>
              </a:lnSpc>
              <a:spcBef>
                <a:spcPts val="500"/>
              </a:spcBef>
              <a:spcAft>
                <a:spcPts val="0"/>
              </a:spcAft>
              <a:buClr>
                <a:srgbClr val="0000A8"/>
              </a:buClr>
              <a:buSzTx/>
              <a:buFont typeface="Wingdings" pitchFamily="2" charset="2"/>
              <a:buChar char="§"/>
              <a:tabLst/>
              <a:defRPr/>
            </a:pPr>
            <a:r>
              <a:rPr kumimoji="0" lang="en-US" altLang="en-US" sz="2400" b="0" i="0" u="none" strike="noStrike" kern="1200" cap="none" spc="0" normalizeH="0" baseline="0" noProof="0" dirty="0">
                <a:ln>
                  <a:noFill/>
                </a:ln>
                <a:solidFill>
                  <a:prstClr val="black"/>
                </a:solidFill>
                <a:effectLst/>
                <a:uLnTx/>
                <a:uFillTx/>
                <a:latin typeface="Courier" pitchFamily="2" charset="0"/>
                <a:ea typeface="ＭＳ Ｐゴシック" panose="020B0600070205080204" pitchFamily="34" charset="-128"/>
                <a:cs typeface="+mn-cs"/>
              </a:rPr>
              <a:t>value </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is hostname of authoritative name server for this domain</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15" name="Text Box 6">
            <a:extLst>
              <a:ext uri="{FF2B5EF4-FFF2-40B4-BE49-F238E27FC236}">
                <a16:creationId xmlns:a16="http://schemas.microsoft.com/office/drawing/2014/main" id="{D7409DB2-6342-834D-ABB2-A1B3DA3A957D}"/>
              </a:ext>
            </a:extLst>
          </p:cNvPr>
          <p:cNvSpPr txBox="1">
            <a:spLocks noChangeArrowheads="1"/>
          </p:cNvSpPr>
          <p:nvPr/>
        </p:nvSpPr>
        <p:spPr bwMode="auto">
          <a:xfrm>
            <a:off x="2659064" y="1860128"/>
            <a:ext cx="6332536"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nchor="ct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RR format: </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t>
            </a:r>
            <a:r>
              <a:rPr kumimoji="0" lang="en-US" altLang="en-US" sz="2400" b="0" i="0" u="none" strike="noStrike" kern="1200" cap="none" spc="0" normalizeH="0" baseline="0" noProof="0" dirty="0">
                <a:ln>
                  <a:noFill/>
                </a:ln>
                <a:solidFill>
                  <a:prstClr val="black"/>
                </a:solidFill>
                <a:effectLst/>
                <a:uLnTx/>
                <a:uFillTx/>
                <a:latin typeface="Courier" pitchFamily="2" charset="0"/>
                <a:ea typeface="ＭＳ Ｐゴシック" panose="020B0600070205080204" pitchFamily="34" charset="-128"/>
                <a:cs typeface="+mn-cs"/>
              </a:rPr>
              <a:t>name, value, type, ttl</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t>
            </a: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17" name="Rectangle 8">
            <a:extLst>
              <a:ext uri="{FF2B5EF4-FFF2-40B4-BE49-F238E27FC236}">
                <a16:creationId xmlns:a16="http://schemas.microsoft.com/office/drawing/2014/main" id="{5FF3C084-C8BC-1946-AC92-BACA78ED2659}"/>
              </a:ext>
            </a:extLst>
          </p:cNvPr>
          <p:cNvSpPr>
            <a:spLocks noChangeArrowheads="1"/>
          </p:cNvSpPr>
          <p:nvPr/>
        </p:nvSpPr>
        <p:spPr bwMode="auto">
          <a:xfrm>
            <a:off x="1067384" y="2774950"/>
            <a:ext cx="3810000" cy="1304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
                <a:srgbClr val="000099"/>
              </a:buClr>
              <a:buSzPct val="75000"/>
              <a:buFont typeface="Wingdings" pitchFamily="2" charset="2"/>
              <a:buNone/>
              <a:tabLst/>
              <a:defRPr/>
            </a:pPr>
            <a:r>
              <a:rPr kumimoji="0" lang="en-US" altLang="en-US" sz="32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type=A</a:t>
            </a:r>
          </a:p>
          <a:p>
            <a:pPr marL="403225" marR="0" lvl="1" indent="-317500" algn="l" defTabSz="914400" rtl="0" eaLnBrk="1" fontAlgn="auto" latinLnBrk="0" hangingPunct="1">
              <a:lnSpc>
                <a:spcPct val="100000"/>
              </a:lnSpc>
              <a:spcBef>
                <a:spcPts val="0"/>
              </a:spcBef>
              <a:spcAft>
                <a:spcPts val="0"/>
              </a:spcAft>
              <a:buClr>
                <a:srgbClr val="000099"/>
              </a:buClr>
              <a:buSzTx/>
              <a:buFont typeface="Wingdings" pitchFamily="2" charset="2"/>
              <a:buChar char="§"/>
              <a:tabLst/>
              <a:defRPr/>
            </a:pPr>
            <a:r>
              <a:rPr kumimoji="0" lang="en-US" altLang="en-US" sz="2400" b="0" i="0" u="none" strike="noStrike" kern="1200" cap="none" spc="0" normalizeH="0" baseline="0" noProof="0" dirty="0">
                <a:ln>
                  <a:noFill/>
                </a:ln>
                <a:solidFill>
                  <a:prstClr val="black"/>
                </a:solidFill>
                <a:effectLst/>
                <a:uLnTx/>
                <a:uFillTx/>
                <a:latin typeface="Courier" pitchFamily="2" charset="0"/>
                <a:ea typeface="ＭＳ Ｐゴシック" panose="020B0600070205080204" pitchFamily="34" charset="-128"/>
                <a:cs typeface="+mn-cs"/>
              </a:rPr>
              <a:t>name</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is hostname</a:t>
            </a:r>
          </a:p>
          <a:p>
            <a:pPr marL="403225" marR="0" lvl="1" indent="-317500" algn="l" defTabSz="914400" rtl="0" eaLnBrk="1" fontAlgn="auto" latinLnBrk="0" hangingPunct="1">
              <a:lnSpc>
                <a:spcPct val="100000"/>
              </a:lnSpc>
              <a:spcBef>
                <a:spcPts val="0"/>
              </a:spcBef>
              <a:spcAft>
                <a:spcPts val="0"/>
              </a:spcAft>
              <a:buClr>
                <a:srgbClr val="000099"/>
              </a:buClr>
              <a:buSzTx/>
              <a:buFont typeface="Wingdings" pitchFamily="2" charset="2"/>
              <a:buChar char="§"/>
              <a:tabLst/>
              <a:defRPr/>
            </a:pPr>
            <a:r>
              <a:rPr kumimoji="0" lang="en-US" altLang="en-US" sz="2400" b="0" i="0" u="none" strike="noStrike" kern="1200" cap="none" spc="0" normalizeH="0" baseline="0" noProof="0" dirty="0">
                <a:ln>
                  <a:noFill/>
                </a:ln>
                <a:solidFill>
                  <a:prstClr val="black"/>
                </a:solidFill>
                <a:effectLst/>
                <a:uLnTx/>
                <a:uFillTx/>
                <a:latin typeface="Courier" pitchFamily="2" charset="0"/>
                <a:ea typeface="ＭＳ Ｐゴシック" panose="020B0600070205080204" pitchFamily="34" charset="-128"/>
                <a:cs typeface="+mn-cs"/>
              </a:rPr>
              <a:t>value</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is IP address</a:t>
            </a:r>
          </a:p>
          <a:p>
            <a:pPr marL="342900" marR="0" lvl="0" indent="-342900" algn="l" defTabSz="914400" rtl="0" eaLnBrk="1" fontAlgn="auto" latinLnBrk="0" hangingPunct="1">
              <a:lnSpc>
                <a:spcPct val="100000"/>
              </a:lnSpc>
              <a:spcBef>
                <a:spcPts val="0"/>
              </a:spcBef>
              <a:spcAft>
                <a:spcPts val="0"/>
              </a:spcAft>
              <a:buClrTx/>
              <a:buSzTx/>
              <a:buFont typeface="ZapfDingbats" charset="2"/>
              <a:buChar char="r"/>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18" name="Rectangle 9">
            <a:extLst>
              <a:ext uri="{FF2B5EF4-FFF2-40B4-BE49-F238E27FC236}">
                <a16:creationId xmlns:a16="http://schemas.microsoft.com/office/drawing/2014/main" id="{133ECBD3-7BA2-AC4D-ADED-9C9DE52EAD44}"/>
              </a:ext>
            </a:extLst>
          </p:cNvPr>
          <p:cNvSpPr>
            <a:spLocks noChangeArrowheads="1"/>
          </p:cNvSpPr>
          <p:nvPr/>
        </p:nvSpPr>
        <p:spPr bwMode="auto">
          <a:xfrm>
            <a:off x="6015718" y="2797175"/>
            <a:ext cx="6176282" cy="2171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32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type=CNAME</a:t>
            </a:r>
          </a:p>
          <a:p>
            <a:pPr marL="403225" marR="0" lvl="1" indent="-317500" algn="l" defTabSz="914400" rtl="0" eaLnBrk="1" fontAlgn="auto" latinLnBrk="0" hangingPunct="1">
              <a:lnSpc>
                <a:spcPct val="100000"/>
              </a:lnSpc>
              <a:spcBef>
                <a:spcPts val="0"/>
              </a:spcBef>
              <a:spcAft>
                <a:spcPts val="0"/>
              </a:spcAft>
              <a:buClr>
                <a:srgbClr val="000099"/>
              </a:buClr>
              <a:buSzTx/>
              <a:buFont typeface="Wingdings" pitchFamily="2" charset="2"/>
              <a:buChar char="§"/>
              <a:tabLst/>
              <a:defRPr/>
            </a:pPr>
            <a:r>
              <a:rPr kumimoji="0" lang="en-US" altLang="en-US" sz="2400" b="0" i="0" u="none" strike="noStrike" kern="1200" cap="none" spc="0" normalizeH="0" baseline="0" noProof="0" dirty="0">
                <a:ln>
                  <a:noFill/>
                </a:ln>
                <a:solidFill>
                  <a:prstClr val="black"/>
                </a:solidFill>
                <a:effectLst/>
                <a:uLnTx/>
                <a:uFillTx/>
                <a:latin typeface="Courier" pitchFamily="2" charset="0"/>
                <a:ea typeface="ＭＳ Ｐゴシック" panose="020B0600070205080204" pitchFamily="34" charset="-128"/>
                <a:cs typeface="+mn-cs"/>
              </a:rPr>
              <a:t>name </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is alias name for some “</a:t>
            </a:r>
            <a:r>
              <a:rPr kumimoji="0" lang="en-US" altLang="ja-JP"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canonical” (the real) name</a:t>
            </a:r>
          </a:p>
          <a:p>
            <a:pPr marL="403225" marR="0" lvl="1" indent="-317500" algn="l" defTabSz="914400" rtl="0" eaLnBrk="1" fontAlgn="auto" latinLnBrk="0" hangingPunct="1">
              <a:lnSpc>
                <a:spcPct val="100000"/>
              </a:lnSpc>
              <a:spcBef>
                <a:spcPts val="0"/>
              </a:spcBef>
              <a:spcAft>
                <a:spcPts val="0"/>
              </a:spcAft>
              <a:buClr>
                <a:srgbClr val="000099"/>
              </a:buClr>
              <a:buSzPct val="120000"/>
              <a:buFont typeface="Wingdings" pitchFamily="2" charset="2"/>
              <a:buChar char="§"/>
              <a:tabLst/>
              <a:defRPr/>
            </a:pPr>
            <a:r>
              <a:rPr kumimoji="0" lang="en-US"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www.ibm.com </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is really </a:t>
            </a:r>
            <a:r>
              <a:rPr kumimoji="0" lang="en-US"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servereast.backup2.ibm.com</a:t>
            </a:r>
          </a:p>
          <a:p>
            <a:pPr marL="403225" marR="0" lvl="1" indent="-317500" algn="l" defTabSz="914400" rtl="0" eaLnBrk="1" fontAlgn="auto" latinLnBrk="0" hangingPunct="1">
              <a:lnSpc>
                <a:spcPct val="100000"/>
              </a:lnSpc>
              <a:spcBef>
                <a:spcPts val="0"/>
              </a:spcBef>
              <a:spcAft>
                <a:spcPts val="0"/>
              </a:spcAft>
              <a:buClr>
                <a:srgbClr val="000099"/>
              </a:buClr>
              <a:buSzTx/>
              <a:buFont typeface="Wingdings" pitchFamily="2" charset="2"/>
              <a:buChar char="§"/>
              <a:tabLst/>
              <a:defRPr/>
            </a:pPr>
            <a:r>
              <a:rPr kumimoji="0" lang="en-US" altLang="en-US" sz="2400" b="0" i="0" u="none" strike="noStrike" kern="1200" cap="none" spc="0" normalizeH="0" baseline="0" noProof="0" dirty="0">
                <a:ln>
                  <a:noFill/>
                </a:ln>
                <a:solidFill>
                  <a:prstClr val="black"/>
                </a:solidFill>
                <a:effectLst/>
                <a:uLnTx/>
                <a:uFillTx/>
                <a:latin typeface="Courier" pitchFamily="2" charset="0"/>
                <a:ea typeface="ＭＳ Ｐゴシック" panose="020B0600070205080204" pitchFamily="34" charset="-128"/>
                <a:cs typeface="+mn-cs"/>
              </a:rPr>
              <a:t>value </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is canonical name</a:t>
            </a:r>
          </a:p>
          <a:p>
            <a:pPr marL="342900" marR="0" lvl="0" indent="-342900" algn="l" defTabSz="914400" rtl="0" eaLnBrk="1" fontAlgn="auto" latinLnBrk="0" hangingPunct="1">
              <a:lnSpc>
                <a:spcPct val="100000"/>
              </a:lnSpc>
              <a:spcBef>
                <a:spcPts val="0"/>
              </a:spcBef>
              <a:spcAft>
                <a:spcPts val="0"/>
              </a:spcAft>
              <a:buClrTx/>
              <a:buSzTx/>
              <a:buFont typeface="ZapfDingbats" charset="2"/>
              <a:buChar char="r"/>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19" name="Rectangle 10">
            <a:extLst>
              <a:ext uri="{FF2B5EF4-FFF2-40B4-BE49-F238E27FC236}">
                <a16:creationId xmlns:a16="http://schemas.microsoft.com/office/drawing/2014/main" id="{B62233DC-6662-1844-8E5F-FDE264813A85}"/>
              </a:ext>
            </a:extLst>
          </p:cNvPr>
          <p:cNvSpPr>
            <a:spLocks noChangeArrowheads="1"/>
          </p:cNvSpPr>
          <p:nvPr/>
        </p:nvSpPr>
        <p:spPr bwMode="auto">
          <a:xfrm>
            <a:off x="6015718" y="4968875"/>
            <a:ext cx="5287866" cy="13096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32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type=MX</a:t>
            </a:r>
          </a:p>
          <a:p>
            <a:pPr marL="742950" marR="0" lvl="1" indent="-285750" algn="l" defTabSz="914400" rtl="0" eaLnBrk="1" fontAlgn="auto" latinLnBrk="0" hangingPunct="1">
              <a:lnSpc>
                <a:spcPct val="100000"/>
              </a:lnSpc>
              <a:spcBef>
                <a:spcPts val="0"/>
              </a:spcBef>
              <a:spcAft>
                <a:spcPts val="0"/>
              </a:spcAft>
              <a:buClr>
                <a:srgbClr val="000099"/>
              </a:buClr>
              <a:buSzTx/>
              <a:buFont typeface="Wingdings" pitchFamily="2" charset="2"/>
              <a:buChar char="§"/>
              <a:tabLst/>
              <a:defRPr/>
            </a:pPr>
            <a:r>
              <a:rPr kumimoji="0" lang="en-US" altLang="en-US" sz="2400" b="0" i="0" u="none" strike="noStrike" kern="1200" cap="none" spc="0" normalizeH="0" baseline="0" noProof="0" dirty="0">
                <a:ln>
                  <a:noFill/>
                </a:ln>
                <a:solidFill>
                  <a:prstClr val="black"/>
                </a:solidFill>
                <a:effectLst/>
                <a:uLnTx/>
                <a:uFillTx/>
                <a:latin typeface="Courier" pitchFamily="2" charset="0"/>
                <a:ea typeface="ＭＳ Ｐゴシック" panose="020B0600070205080204" pitchFamily="34" charset="-128"/>
                <a:cs typeface="+mn-cs"/>
              </a:rPr>
              <a:t>value</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is name of SMTP mail server associated with </a:t>
            </a:r>
            <a:r>
              <a:rPr kumimoji="0" lang="en-US" altLang="en-US" sz="2400" b="0" i="0" u="none" strike="noStrike" kern="1200" cap="none" spc="0" normalizeH="0" baseline="0" noProof="0" dirty="0">
                <a:ln>
                  <a:noFill/>
                </a:ln>
                <a:solidFill>
                  <a:prstClr val="black"/>
                </a:solidFill>
                <a:effectLst/>
                <a:uLnTx/>
                <a:uFillTx/>
                <a:latin typeface="Courier" pitchFamily="2" charset="0"/>
                <a:ea typeface="ＭＳ Ｐゴシック" panose="020B0600070205080204" pitchFamily="34" charset="-128"/>
                <a:cs typeface="+mn-cs"/>
              </a:rPr>
              <a:t>name</a:t>
            </a:r>
          </a:p>
          <a:p>
            <a:pPr marL="342900" marR="0" lvl="0" indent="-342900" algn="l" defTabSz="914400" rtl="0" eaLnBrk="1" fontAlgn="auto" latinLnBrk="0" hangingPunct="1">
              <a:lnSpc>
                <a:spcPct val="100000"/>
              </a:lnSpc>
              <a:spcBef>
                <a:spcPts val="0"/>
              </a:spcBef>
              <a:spcAft>
                <a:spcPts val="0"/>
              </a:spcAft>
              <a:buClrTx/>
              <a:buSzTx/>
              <a:buFont typeface="ZapfDingbats" charset="2"/>
              <a:buChar char="r"/>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2" name="Rectangle 1">
            <a:extLst>
              <a:ext uri="{FF2B5EF4-FFF2-40B4-BE49-F238E27FC236}">
                <a16:creationId xmlns:a16="http://schemas.microsoft.com/office/drawing/2014/main" id="{3434497C-A235-8C46-8A1B-FDC4DB9ACC31}"/>
              </a:ext>
            </a:extLst>
          </p:cNvPr>
          <p:cNvSpPr/>
          <p:nvPr/>
        </p:nvSpPr>
        <p:spPr>
          <a:xfrm>
            <a:off x="1358900" y="1270000"/>
            <a:ext cx="9690100" cy="1155700"/>
          </a:xfrm>
          <a:prstGeom prst="rect">
            <a:avLst/>
          </a:prstGeom>
          <a:noFill/>
          <a:ln w="1905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0" name="Slide Number Placeholder 2">
            <a:extLst>
              <a:ext uri="{FF2B5EF4-FFF2-40B4-BE49-F238E27FC236}">
                <a16:creationId xmlns:a16="http://schemas.microsoft.com/office/drawing/2014/main" id="{E3AF190D-9153-4849-8D73-82E2FC3A4053}"/>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Application Layer: 2-</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75</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2541615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dissolve">
                                      <p:cBhvr>
                                        <p:cTn id="7" dur="500"/>
                                        <p:tgtEl>
                                          <p:spTgt spid="17"/>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14"/>
                                        </p:tgtEl>
                                        <p:attrNameLst>
                                          <p:attrName>style.visibility</p:attrName>
                                        </p:attrNameLst>
                                      </p:cBhvr>
                                      <p:to>
                                        <p:strVal val="visible"/>
                                      </p:to>
                                    </p:set>
                                    <p:animEffect transition="in" filter="dissolve">
                                      <p:cBhvr>
                                        <p:cTn id="12" dur="500"/>
                                        <p:tgtEl>
                                          <p:spTgt spid="14"/>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18"/>
                                        </p:tgtEl>
                                        <p:attrNameLst>
                                          <p:attrName>style.visibility</p:attrName>
                                        </p:attrNameLst>
                                      </p:cBhvr>
                                      <p:to>
                                        <p:strVal val="visible"/>
                                      </p:to>
                                    </p:set>
                                    <p:animEffect transition="in" filter="dissolve">
                                      <p:cBhvr>
                                        <p:cTn id="17" dur="500"/>
                                        <p:tgtEl>
                                          <p:spTgt spid="18"/>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19"/>
                                        </p:tgtEl>
                                        <p:attrNameLst>
                                          <p:attrName>style.visibility</p:attrName>
                                        </p:attrNameLst>
                                      </p:cBhvr>
                                      <p:to>
                                        <p:strVal val="visible"/>
                                      </p:to>
                                    </p:set>
                                    <p:animEffect transition="in" filter="dissolve">
                                      <p:cBhvr>
                                        <p:cTn id="22"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p:bldP spid="17" grpId="0"/>
      <p:bldP spid="18" grpId="0"/>
      <p:bldP spid="19" grpId="0"/>
    </p:bld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3C9A6680-5220-C94B-B54B-8246CBDC5236}"/>
              </a:ext>
            </a:extLst>
          </p:cNvPr>
          <p:cNvGrpSpPr/>
          <p:nvPr/>
        </p:nvGrpSpPr>
        <p:grpSpPr>
          <a:xfrm>
            <a:off x="6272212" y="1937764"/>
            <a:ext cx="3671888" cy="4505326"/>
            <a:chOff x="6272212" y="1937764"/>
            <a:chExt cx="3671888" cy="4505326"/>
          </a:xfrm>
        </p:grpSpPr>
        <p:sp>
          <p:nvSpPr>
            <p:cNvPr id="20" name="Rectangle 12">
              <a:extLst>
                <a:ext uri="{FF2B5EF4-FFF2-40B4-BE49-F238E27FC236}">
                  <a16:creationId xmlns:a16="http://schemas.microsoft.com/office/drawing/2014/main" id="{99BE727C-D65D-1B40-96AC-483DEC4F567E}"/>
                </a:ext>
              </a:extLst>
            </p:cNvPr>
            <p:cNvSpPr>
              <a:spLocks noChangeArrowheads="1"/>
            </p:cNvSpPr>
            <p:nvPr/>
          </p:nvSpPr>
          <p:spPr bwMode="auto">
            <a:xfrm>
              <a:off x="6297612" y="2339402"/>
              <a:ext cx="3614738" cy="4103688"/>
            </a:xfrm>
            <a:prstGeom prst="rect">
              <a:avLst/>
            </a:prstGeom>
            <a:solidFill>
              <a:schemeClr val="bg1"/>
            </a:solidFill>
            <a:ln w="19050">
              <a:solidFill>
                <a:schemeClr val="tx1"/>
              </a:solidFill>
              <a:miter lim="800000"/>
              <a:headEnd/>
              <a:tailEnd/>
            </a:ln>
            <a:effectLst>
              <a:outerShdw blurRad="50800" dist="38100" dir="18900000" sx="101000" sy="101000" algn="bl" rotWithShape="0">
                <a:srgbClr val="0000A3">
                  <a:alpha val="40000"/>
                </a:srgbClr>
              </a:outerShdw>
            </a:effec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1" name="Line 13">
              <a:extLst>
                <a:ext uri="{FF2B5EF4-FFF2-40B4-BE49-F238E27FC236}">
                  <a16:creationId xmlns:a16="http://schemas.microsoft.com/office/drawing/2014/main" id="{D3137C12-F806-3641-A910-12D839D30810}"/>
                </a:ext>
              </a:extLst>
            </p:cNvPr>
            <p:cNvSpPr>
              <a:spLocks noChangeShapeType="1"/>
            </p:cNvSpPr>
            <p:nvPr/>
          </p:nvSpPr>
          <p:spPr bwMode="auto">
            <a:xfrm>
              <a:off x="6286500" y="5766814"/>
              <a:ext cx="364648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2" name="Line 14">
              <a:extLst>
                <a:ext uri="{FF2B5EF4-FFF2-40B4-BE49-F238E27FC236}">
                  <a16:creationId xmlns:a16="http://schemas.microsoft.com/office/drawing/2014/main" id="{EDBF86F0-1464-CB44-8885-0806AB78A64D}"/>
                </a:ext>
              </a:extLst>
            </p:cNvPr>
            <p:cNvSpPr>
              <a:spLocks noChangeShapeType="1"/>
            </p:cNvSpPr>
            <p:nvPr/>
          </p:nvSpPr>
          <p:spPr bwMode="auto">
            <a:xfrm>
              <a:off x="6297612" y="5081014"/>
              <a:ext cx="364648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3" name="Line 15">
              <a:extLst>
                <a:ext uri="{FF2B5EF4-FFF2-40B4-BE49-F238E27FC236}">
                  <a16:creationId xmlns:a16="http://schemas.microsoft.com/office/drawing/2014/main" id="{B63A2FA5-43E4-954D-9AB5-1D874BF6FD87}"/>
                </a:ext>
              </a:extLst>
            </p:cNvPr>
            <p:cNvSpPr>
              <a:spLocks noChangeShapeType="1"/>
            </p:cNvSpPr>
            <p:nvPr/>
          </p:nvSpPr>
          <p:spPr bwMode="auto">
            <a:xfrm>
              <a:off x="6286500" y="4395214"/>
              <a:ext cx="364648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4" name="Line 16">
              <a:extLst>
                <a:ext uri="{FF2B5EF4-FFF2-40B4-BE49-F238E27FC236}">
                  <a16:creationId xmlns:a16="http://schemas.microsoft.com/office/drawing/2014/main" id="{AAF4D57F-AE3F-9647-BE59-19E830D1D27D}"/>
                </a:ext>
              </a:extLst>
            </p:cNvPr>
            <p:cNvSpPr>
              <a:spLocks noChangeShapeType="1"/>
            </p:cNvSpPr>
            <p:nvPr/>
          </p:nvSpPr>
          <p:spPr bwMode="auto">
            <a:xfrm>
              <a:off x="6286500" y="3720527"/>
              <a:ext cx="364648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5" name="Line 17">
              <a:extLst>
                <a:ext uri="{FF2B5EF4-FFF2-40B4-BE49-F238E27FC236}">
                  <a16:creationId xmlns:a16="http://schemas.microsoft.com/office/drawing/2014/main" id="{679A37C6-A060-1A4E-9044-88577B96F0A5}"/>
                </a:ext>
              </a:extLst>
            </p:cNvPr>
            <p:cNvSpPr>
              <a:spLocks noChangeShapeType="1"/>
            </p:cNvSpPr>
            <p:nvPr/>
          </p:nvSpPr>
          <p:spPr bwMode="auto">
            <a:xfrm>
              <a:off x="6284912" y="3263327"/>
              <a:ext cx="364648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6" name="Line 18">
              <a:extLst>
                <a:ext uri="{FF2B5EF4-FFF2-40B4-BE49-F238E27FC236}">
                  <a16:creationId xmlns:a16="http://schemas.microsoft.com/office/drawing/2014/main" id="{673541D1-57E3-2945-9429-F011927643EA}"/>
                </a:ext>
              </a:extLst>
            </p:cNvPr>
            <p:cNvSpPr>
              <a:spLocks noChangeShapeType="1"/>
            </p:cNvSpPr>
            <p:nvPr/>
          </p:nvSpPr>
          <p:spPr bwMode="auto">
            <a:xfrm>
              <a:off x="6272212" y="2812477"/>
              <a:ext cx="364648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7" name="Line 19">
              <a:extLst>
                <a:ext uri="{FF2B5EF4-FFF2-40B4-BE49-F238E27FC236}">
                  <a16:creationId xmlns:a16="http://schemas.microsoft.com/office/drawing/2014/main" id="{54CFADCD-AE37-1644-BF88-67FE47DB3E96}"/>
                </a:ext>
              </a:extLst>
            </p:cNvPr>
            <p:cNvSpPr>
              <a:spLocks noChangeShapeType="1"/>
            </p:cNvSpPr>
            <p:nvPr/>
          </p:nvSpPr>
          <p:spPr bwMode="auto">
            <a:xfrm>
              <a:off x="8104187" y="2350514"/>
              <a:ext cx="3175" cy="1360488"/>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8" name="Text Box 20">
              <a:extLst>
                <a:ext uri="{FF2B5EF4-FFF2-40B4-BE49-F238E27FC236}">
                  <a16:creationId xmlns:a16="http://schemas.microsoft.com/office/drawing/2014/main" id="{3D1A7AB7-6B0B-CF47-A475-00A1549B5634}"/>
                </a:ext>
              </a:extLst>
            </p:cNvPr>
            <p:cNvSpPr txBox="1">
              <a:spLocks noChangeArrowheads="1"/>
            </p:cNvSpPr>
            <p:nvPr/>
          </p:nvSpPr>
          <p:spPr bwMode="auto">
            <a:xfrm>
              <a:off x="6542087" y="2410839"/>
              <a:ext cx="131127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identification</a:t>
              </a:r>
            </a:p>
          </p:txBody>
        </p:sp>
        <p:sp>
          <p:nvSpPr>
            <p:cNvPr id="29" name="Text Box 21">
              <a:extLst>
                <a:ext uri="{FF2B5EF4-FFF2-40B4-BE49-F238E27FC236}">
                  <a16:creationId xmlns:a16="http://schemas.microsoft.com/office/drawing/2014/main" id="{F6CD8852-97C9-AA40-BE0D-939C3F2037C6}"/>
                </a:ext>
              </a:extLst>
            </p:cNvPr>
            <p:cNvSpPr txBox="1">
              <a:spLocks noChangeArrowheads="1"/>
            </p:cNvSpPr>
            <p:nvPr/>
          </p:nvSpPr>
          <p:spPr bwMode="auto">
            <a:xfrm>
              <a:off x="8666162" y="2410839"/>
              <a:ext cx="61277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flags</a:t>
              </a:r>
            </a:p>
          </p:txBody>
        </p:sp>
        <p:sp>
          <p:nvSpPr>
            <p:cNvPr id="30" name="Text Box 22">
              <a:extLst>
                <a:ext uri="{FF2B5EF4-FFF2-40B4-BE49-F238E27FC236}">
                  <a16:creationId xmlns:a16="http://schemas.microsoft.com/office/drawing/2014/main" id="{8E843694-5A82-3146-BF88-2166E2F008E6}"/>
                </a:ext>
              </a:extLst>
            </p:cNvPr>
            <p:cNvSpPr txBox="1">
              <a:spLocks noChangeArrowheads="1"/>
            </p:cNvSpPr>
            <p:nvPr/>
          </p:nvSpPr>
          <p:spPr bwMode="auto">
            <a:xfrm>
              <a:off x="6573837" y="2868039"/>
              <a:ext cx="122237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 questions</a:t>
              </a:r>
            </a:p>
          </p:txBody>
        </p:sp>
        <p:sp>
          <p:nvSpPr>
            <p:cNvPr id="31" name="Text Box 23">
              <a:extLst>
                <a:ext uri="{FF2B5EF4-FFF2-40B4-BE49-F238E27FC236}">
                  <a16:creationId xmlns:a16="http://schemas.microsoft.com/office/drawing/2014/main" id="{647BB3F6-ABB6-7745-BEE2-09BC405C08B2}"/>
                </a:ext>
              </a:extLst>
            </p:cNvPr>
            <p:cNvSpPr txBox="1">
              <a:spLocks noChangeArrowheads="1"/>
            </p:cNvSpPr>
            <p:nvPr/>
          </p:nvSpPr>
          <p:spPr bwMode="auto">
            <a:xfrm>
              <a:off x="6457950" y="3879277"/>
              <a:ext cx="327818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questions (variable # of questions)</a:t>
              </a:r>
            </a:p>
          </p:txBody>
        </p:sp>
        <p:sp>
          <p:nvSpPr>
            <p:cNvPr id="32" name="Text Box 26">
              <a:extLst>
                <a:ext uri="{FF2B5EF4-FFF2-40B4-BE49-F238E27FC236}">
                  <a16:creationId xmlns:a16="http://schemas.microsoft.com/office/drawing/2014/main" id="{43C35098-F1D5-F844-AD59-9E1AB2E6B0E1}"/>
                </a:ext>
              </a:extLst>
            </p:cNvPr>
            <p:cNvSpPr txBox="1">
              <a:spLocks noChangeArrowheads="1"/>
            </p:cNvSpPr>
            <p:nvPr/>
          </p:nvSpPr>
          <p:spPr bwMode="auto">
            <a:xfrm>
              <a:off x="8167687" y="3323652"/>
              <a:ext cx="1671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 additional RRs</a:t>
              </a:r>
            </a:p>
          </p:txBody>
        </p:sp>
        <p:sp>
          <p:nvSpPr>
            <p:cNvPr id="33" name="Text Box 27">
              <a:extLst>
                <a:ext uri="{FF2B5EF4-FFF2-40B4-BE49-F238E27FC236}">
                  <a16:creationId xmlns:a16="http://schemas.microsoft.com/office/drawing/2014/main" id="{C77DED5D-F85E-BD49-A1EA-E279AC50D936}"/>
                </a:ext>
              </a:extLst>
            </p:cNvPr>
            <p:cNvSpPr txBox="1">
              <a:spLocks noChangeArrowheads="1"/>
            </p:cNvSpPr>
            <p:nvPr/>
          </p:nvSpPr>
          <p:spPr bwMode="auto">
            <a:xfrm>
              <a:off x="6415087" y="3325239"/>
              <a:ext cx="15843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 authority RRs</a:t>
              </a:r>
            </a:p>
          </p:txBody>
        </p:sp>
        <p:sp>
          <p:nvSpPr>
            <p:cNvPr id="34" name="Text Box 28">
              <a:extLst>
                <a:ext uri="{FF2B5EF4-FFF2-40B4-BE49-F238E27FC236}">
                  <a16:creationId xmlns:a16="http://schemas.microsoft.com/office/drawing/2014/main" id="{570DB478-D786-3F43-96D9-4A3EFE52D168}"/>
                </a:ext>
              </a:extLst>
            </p:cNvPr>
            <p:cNvSpPr txBox="1">
              <a:spLocks noChangeArrowheads="1"/>
            </p:cNvSpPr>
            <p:nvPr/>
          </p:nvSpPr>
          <p:spPr bwMode="auto">
            <a:xfrm>
              <a:off x="8266112" y="2877564"/>
              <a:ext cx="1458913"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 answer RRs</a:t>
              </a:r>
            </a:p>
          </p:txBody>
        </p:sp>
        <p:sp>
          <p:nvSpPr>
            <p:cNvPr id="35" name="Text Box 30">
              <a:extLst>
                <a:ext uri="{FF2B5EF4-FFF2-40B4-BE49-F238E27FC236}">
                  <a16:creationId xmlns:a16="http://schemas.microsoft.com/office/drawing/2014/main" id="{EC9CAD9A-2ACC-E841-964A-C51614A31DF5}"/>
                </a:ext>
              </a:extLst>
            </p:cNvPr>
            <p:cNvSpPr txBox="1">
              <a:spLocks noChangeArrowheads="1"/>
            </p:cNvSpPr>
            <p:nvPr/>
          </p:nvSpPr>
          <p:spPr bwMode="auto">
            <a:xfrm>
              <a:off x="6765925" y="4563489"/>
              <a:ext cx="2690813"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answers (variable # of RRs)</a:t>
              </a:r>
            </a:p>
          </p:txBody>
        </p:sp>
        <p:sp>
          <p:nvSpPr>
            <p:cNvPr id="36" name="Text Box 31">
              <a:extLst>
                <a:ext uri="{FF2B5EF4-FFF2-40B4-BE49-F238E27FC236}">
                  <a16:creationId xmlns:a16="http://schemas.microsoft.com/office/drawing/2014/main" id="{C50AEEC2-E934-374F-AD10-414E9A36FC33}"/>
                </a:ext>
              </a:extLst>
            </p:cNvPr>
            <p:cNvSpPr txBox="1">
              <a:spLocks noChangeArrowheads="1"/>
            </p:cNvSpPr>
            <p:nvPr/>
          </p:nvSpPr>
          <p:spPr bwMode="auto">
            <a:xfrm>
              <a:off x="6796087" y="5249289"/>
              <a:ext cx="27146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authority (variable # of RRs)</a:t>
              </a:r>
            </a:p>
          </p:txBody>
        </p:sp>
        <p:sp>
          <p:nvSpPr>
            <p:cNvPr id="37" name="Text Box 32">
              <a:extLst>
                <a:ext uri="{FF2B5EF4-FFF2-40B4-BE49-F238E27FC236}">
                  <a16:creationId xmlns:a16="http://schemas.microsoft.com/office/drawing/2014/main" id="{0F454706-890A-194D-A8B9-1F027F5A53E2}"/>
                </a:ext>
              </a:extLst>
            </p:cNvPr>
            <p:cNvSpPr txBox="1">
              <a:spLocks noChangeArrowheads="1"/>
            </p:cNvSpPr>
            <p:nvPr/>
          </p:nvSpPr>
          <p:spPr bwMode="auto">
            <a:xfrm>
              <a:off x="6492875" y="5916039"/>
              <a:ext cx="3186113"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additional info (variable # of RRs)</a:t>
              </a:r>
            </a:p>
          </p:txBody>
        </p:sp>
        <p:grpSp>
          <p:nvGrpSpPr>
            <p:cNvPr id="40" name="Group 60">
              <a:extLst>
                <a:ext uri="{FF2B5EF4-FFF2-40B4-BE49-F238E27FC236}">
                  <a16:creationId xmlns:a16="http://schemas.microsoft.com/office/drawing/2014/main" id="{B20DF2CE-5427-7642-BC04-9D36B08A468C}"/>
                </a:ext>
              </a:extLst>
            </p:cNvPr>
            <p:cNvGrpSpPr>
              <a:grpSpLocks/>
            </p:cNvGrpSpPr>
            <p:nvPr/>
          </p:nvGrpSpPr>
          <p:grpSpPr bwMode="auto">
            <a:xfrm>
              <a:off x="6302375" y="1937764"/>
              <a:ext cx="1747837" cy="274638"/>
              <a:chOff x="2691" y="1194"/>
              <a:chExt cx="1101" cy="173"/>
            </a:xfrm>
          </p:grpSpPr>
          <p:sp>
            <p:nvSpPr>
              <p:cNvPr id="41" name="Text Box 57">
                <a:extLst>
                  <a:ext uri="{FF2B5EF4-FFF2-40B4-BE49-F238E27FC236}">
                    <a16:creationId xmlns:a16="http://schemas.microsoft.com/office/drawing/2014/main" id="{4CC1EC8B-ED8A-534D-B8AB-0E3E39481892}"/>
                  </a:ext>
                </a:extLst>
              </p:cNvPr>
              <p:cNvSpPr txBox="1">
                <a:spLocks noChangeArrowheads="1"/>
              </p:cNvSpPr>
              <p:nvPr/>
            </p:nvSpPr>
            <p:spPr bwMode="auto">
              <a:xfrm>
                <a:off x="3032" y="1194"/>
                <a:ext cx="425"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12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2 bytes</a:t>
                </a:r>
              </a:p>
            </p:txBody>
          </p:sp>
          <p:sp>
            <p:nvSpPr>
              <p:cNvPr id="42" name="Line 58">
                <a:extLst>
                  <a:ext uri="{FF2B5EF4-FFF2-40B4-BE49-F238E27FC236}">
                    <a16:creationId xmlns:a16="http://schemas.microsoft.com/office/drawing/2014/main" id="{FD720698-F5B3-5C47-A102-5E4786459A22}"/>
                  </a:ext>
                </a:extLst>
              </p:cNvPr>
              <p:cNvSpPr>
                <a:spLocks noChangeShapeType="1"/>
              </p:cNvSpPr>
              <p:nvPr/>
            </p:nvSpPr>
            <p:spPr bwMode="auto">
              <a:xfrm>
                <a:off x="3465" y="1284"/>
                <a:ext cx="327"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3" name="Line 59">
                <a:extLst>
                  <a:ext uri="{FF2B5EF4-FFF2-40B4-BE49-F238E27FC236}">
                    <a16:creationId xmlns:a16="http://schemas.microsoft.com/office/drawing/2014/main" id="{5FE43354-E99E-6549-837E-529B4A967BBD}"/>
                  </a:ext>
                </a:extLst>
              </p:cNvPr>
              <p:cNvSpPr>
                <a:spLocks noChangeShapeType="1"/>
              </p:cNvSpPr>
              <p:nvPr/>
            </p:nvSpPr>
            <p:spPr bwMode="auto">
              <a:xfrm flipH="1" flipV="1">
                <a:off x="2691" y="1284"/>
                <a:ext cx="327"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44" name="Group 61">
              <a:extLst>
                <a:ext uri="{FF2B5EF4-FFF2-40B4-BE49-F238E27FC236}">
                  <a16:creationId xmlns:a16="http://schemas.microsoft.com/office/drawing/2014/main" id="{7B6CBFB9-B999-324E-91C4-CB7BCE5D8665}"/>
                </a:ext>
              </a:extLst>
            </p:cNvPr>
            <p:cNvGrpSpPr>
              <a:grpSpLocks/>
            </p:cNvGrpSpPr>
            <p:nvPr/>
          </p:nvGrpSpPr>
          <p:grpSpPr bwMode="auto">
            <a:xfrm>
              <a:off x="8077200" y="1937764"/>
              <a:ext cx="1747837" cy="274638"/>
              <a:chOff x="2691" y="1194"/>
              <a:chExt cx="1101" cy="173"/>
            </a:xfrm>
          </p:grpSpPr>
          <p:sp>
            <p:nvSpPr>
              <p:cNvPr id="45" name="Text Box 62">
                <a:extLst>
                  <a:ext uri="{FF2B5EF4-FFF2-40B4-BE49-F238E27FC236}">
                    <a16:creationId xmlns:a16="http://schemas.microsoft.com/office/drawing/2014/main" id="{E2F0F997-6116-0C45-BA9F-CBA730A15961}"/>
                  </a:ext>
                </a:extLst>
              </p:cNvPr>
              <p:cNvSpPr txBox="1">
                <a:spLocks noChangeArrowheads="1"/>
              </p:cNvSpPr>
              <p:nvPr/>
            </p:nvSpPr>
            <p:spPr bwMode="auto">
              <a:xfrm>
                <a:off x="3032" y="1194"/>
                <a:ext cx="425"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12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2 bytes</a:t>
                </a:r>
              </a:p>
            </p:txBody>
          </p:sp>
          <p:sp>
            <p:nvSpPr>
              <p:cNvPr id="46" name="Line 63">
                <a:extLst>
                  <a:ext uri="{FF2B5EF4-FFF2-40B4-BE49-F238E27FC236}">
                    <a16:creationId xmlns:a16="http://schemas.microsoft.com/office/drawing/2014/main" id="{17A912FD-E8A8-8442-8F53-5994F27165BE}"/>
                  </a:ext>
                </a:extLst>
              </p:cNvPr>
              <p:cNvSpPr>
                <a:spLocks noChangeShapeType="1"/>
              </p:cNvSpPr>
              <p:nvPr/>
            </p:nvSpPr>
            <p:spPr bwMode="auto">
              <a:xfrm>
                <a:off x="3465" y="1284"/>
                <a:ext cx="327"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7" name="Line 64">
                <a:extLst>
                  <a:ext uri="{FF2B5EF4-FFF2-40B4-BE49-F238E27FC236}">
                    <a16:creationId xmlns:a16="http://schemas.microsoft.com/office/drawing/2014/main" id="{07B7A39C-E852-2B4C-941E-0B488FF8CD3B}"/>
                  </a:ext>
                </a:extLst>
              </p:cNvPr>
              <p:cNvSpPr>
                <a:spLocks noChangeShapeType="1"/>
              </p:cNvSpPr>
              <p:nvPr/>
            </p:nvSpPr>
            <p:spPr bwMode="auto">
              <a:xfrm flipH="1" flipV="1">
                <a:off x="2691" y="1284"/>
                <a:ext cx="327"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838200" y="362678"/>
            <a:ext cx="10515600" cy="894622"/>
          </a:xfrm>
        </p:spPr>
        <p:txBody>
          <a:bodyPr>
            <a:normAutofit/>
          </a:bodyPr>
          <a:lstStyle/>
          <a:p>
            <a:r>
              <a:rPr lang="en-US" altLang="en-US" sz="4400" dirty="0">
                <a:ea typeface="ＭＳ Ｐゴシック" panose="020B0600070205080204" pitchFamily="34" charset="-128"/>
              </a:rPr>
              <a:t>DNS protocol messages</a:t>
            </a:r>
            <a:endParaRPr lang="en-US" sz="4400" dirty="0">
              <a:cs typeface="Calibri" panose="020F0502020204030204" pitchFamily="34" charset="0"/>
            </a:endParaRPr>
          </a:p>
        </p:txBody>
      </p:sp>
      <p:sp>
        <p:nvSpPr>
          <p:cNvPr id="10" name="Rectangle 3">
            <a:extLst>
              <a:ext uri="{FF2B5EF4-FFF2-40B4-BE49-F238E27FC236}">
                <a16:creationId xmlns:a16="http://schemas.microsoft.com/office/drawing/2014/main" id="{CD167590-D12C-F842-94F3-26CF0F3023F4}"/>
              </a:ext>
            </a:extLst>
          </p:cNvPr>
          <p:cNvSpPr txBox="1">
            <a:spLocks noChangeArrowheads="1"/>
          </p:cNvSpPr>
          <p:nvPr/>
        </p:nvSpPr>
        <p:spPr>
          <a:xfrm>
            <a:off x="693057" y="1391557"/>
            <a:ext cx="10393362" cy="514350"/>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30175"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DNS</a:t>
            </a:r>
            <a:r>
              <a:rPr kumimoji="0" lang="en-US" altLang="en-US" sz="32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a:t>
            </a:r>
            <a:r>
              <a:rPr kumimoji="0" lang="en-US" altLang="en-US" sz="32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query</a:t>
            </a:r>
            <a:r>
              <a:rPr kumimoji="0" lang="en-US" altLang="en-US" sz="3200" b="0" i="0" u="none" strike="noStrike" kern="1200" cap="none" spc="0" normalizeH="0" baseline="0" noProof="0" dirty="0">
                <a:ln>
                  <a:noFill/>
                </a:ln>
                <a:solidFill>
                  <a:srgbClr val="FF0000"/>
                </a:solidFill>
                <a:effectLst/>
                <a:uLnTx/>
                <a:uFillTx/>
                <a:latin typeface="Calibri" panose="020F0502020204030204"/>
                <a:ea typeface="ＭＳ Ｐゴシック" panose="020B0600070205080204" pitchFamily="34" charset="-128"/>
                <a:cs typeface="+mn-cs"/>
              </a:rPr>
              <a:t> </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and </a:t>
            </a:r>
            <a:r>
              <a:rPr kumimoji="0" lang="en-US" altLang="en-US" sz="32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reply</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messages, both have same  </a:t>
            </a:r>
            <a:r>
              <a:rPr kumimoji="0" lang="en-US" altLang="en-US" sz="32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format:</a:t>
            </a:r>
            <a:endParaRPr kumimoji="0" lang="en-US" altLang="en-US" sz="32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endParaRPr>
          </a:p>
        </p:txBody>
      </p:sp>
      <p:sp>
        <p:nvSpPr>
          <p:cNvPr id="11" name="Rectangle 4">
            <a:extLst>
              <a:ext uri="{FF2B5EF4-FFF2-40B4-BE49-F238E27FC236}">
                <a16:creationId xmlns:a16="http://schemas.microsoft.com/office/drawing/2014/main" id="{F978C79B-5602-8E43-829C-44002A5A2D5E}"/>
              </a:ext>
            </a:extLst>
          </p:cNvPr>
          <p:cNvSpPr>
            <a:spLocks noChangeArrowheads="1"/>
          </p:cNvSpPr>
          <p:nvPr/>
        </p:nvSpPr>
        <p:spPr bwMode="auto">
          <a:xfrm>
            <a:off x="1407887" y="2394964"/>
            <a:ext cx="4688114" cy="38385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342900" marR="0" lvl="0" indent="-342900" algn="l" defTabSz="914400" rtl="0" eaLnBrk="1" fontAlgn="auto" latinLnBrk="0" hangingPunct="1">
              <a:lnSpc>
                <a:spcPct val="100000"/>
              </a:lnSpc>
              <a:spcBef>
                <a:spcPts val="0"/>
              </a:spcBef>
              <a:spcAft>
                <a:spcPts val="0"/>
              </a:spcAft>
              <a:buClrTx/>
              <a:buSzTx/>
              <a:buFont typeface="ZapfDingbats" charset="0"/>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ＭＳ Ｐゴシック" charset="0"/>
              </a:rPr>
              <a:t>message header:</a:t>
            </a:r>
          </a:p>
          <a:p>
            <a:pPr marL="227013" marR="0" lvl="0" indent="-227013" algn="l" defTabSz="914400" rtl="0" eaLnBrk="1" fontAlgn="auto" latinLnBrk="0" hangingPunct="1">
              <a:lnSpc>
                <a:spcPct val="100000"/>
              </a:lnSpc>
              <a:spcBef>
                <a:spcPts val="0"/>
              </a:spcBef>
              <a:spcAft>
                <a:spcPts val="0"/>
              </a:spcAft>
              <a:buClr>
                <a:srgbClr val="000099"/>
              </a:buClr>
              <a:buSzPct val="100000"/>
              <a:buFont typeface="Wingdings" charset="2"/>
              <a:buChar char="§"/>
              <a:tabLst/>
              <a:defRPr/>
            </a:pPr>
            <a:r>
              <a:rPr kumimoji="0" lang="en-US" sz="2400" b="0" i="0" u="none" strike="noStrike" kern="1200" cap="none" spc="0" normalizeH="0" baseline="0" noProof="0" dirty="0">
                <a:ln>
                  <a:noFill/>
                </a:ln>
                <a:solidFill>
                  <a:srgbClr val="000099"/>
                </a:solidFill>
                <a:effectLst/>
                <a:uLnTx/>
                <a:uFillTx/>
                <a:latin typeface="Calibri" panose="020F0502020204030204"/>
                <a:ea typeface="ＭＳ Ｐゴシック" charset="0"/>
                <a:cs typeface="ＭＳ Ｐゴシック" charset="0"/>
              </a:rPr>
              <a:t>identification:</a:t>
            </a:r>
            <a:r>
              <a:rPr kumimoji="0" lang="en-US" sz="2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ＭＳ Ｐゴシック" charset="0"/>
              </a:rPr>
              <a:t> 16 bit # for query, reply to query uses same #</a:t>
            </a:r>
          </a:p>
          <a:p>
            <a:pPr marL="227013" marR="0" lvl="0" indent="-227013" algn="l" defTabSz="914400" rtl="0" eaLnBrk="1" fontAlgn="auto" latinLnBrk="0" hangingPunct="1">
              <a:lnSpc>
                <a:spcPct val="100000"/>
              </a:lnSpc>
              <a:spcBef>
                <a:spcPts val="0"/>
              </a:spcBef>
              <a:spcAft>
                <a:spcPts val="0"/>
              </a:spcAft>
              <a:buClr>
                <a:srgbClr val="000099"/>
              </a:buClr>
              <a:buSzPct val="100000"/>
              <a:buFont typeface="Wingdings" charset="2"/>
              <a:buChar char="§"/>
              <a:tabLst/>
              <a:defRPr/>
            </a:pPr>
            <a:r>
              <a:rPr kumimoji="0" lang="en-US" sz="2400" b="0" i="0" u="none" strike="noStrike" kern="1200" cap="none" spc="0" normalizeH="0" baseline="0" noProof="0" dirty="0">
                <a:ln>
                  <a:noFill/>
                </a:ln>
                <a:solidFill>
                  <a:srgbClr val="000099"/>
                </a:solidFill>
                <a:effectLst/>
                <a:uLnTx/>
                <a:uFillTx/>
                <a:latin typeface="Calibri" panose="020F0502020204030204"/>
                <a:ea typeface="ＭＳ Ｐゴシック" charset="0"/>
                <a:cs typeface="ＭＳ Ｐゴシック" charset="0"/>
              </a:rPr>
              <a:t>flags:</a:t>
            </a:r>
          </a:p>
          <a:p>
            <a:pPr marL="460375" marR="0" lvl="1" indent="-230188" algn="l" defTabSz="914400" rtl="0" eaLnBrk="1" fontAlgn="auto" latinLnBrk="0" hangingPunct="1">
              <a:lnSpc>
                <a:spcPct val="100000"/>
              </a:lnSpc>
              <a:spcBef>
                <a:spcPts val="0"/>
              </a:spcBef>
              <a:spcAft>
                <a:spcPts val="0"/>
              </a:spcAft>
              <a:buClr>
                <a:srgbClr val="000099"/>
              </a:buClr>
              <a:buSzTx/>
              <a:buFont typeface="Arial" panose="020B0604020202020204" pitchFamily="34" charset="0"/>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ＭＳ Ｐゴシック" charset="0"/>
              </a:rPr>
              <a:t>query or reply</a:t>
            </a:r>
          </a:p>
          <a:p>
            <a:pPr marL="460375" marR="0" lvl="1" indent="-230188" algn="l" defTabSz="914400" rtl="0" eaLnBrk="1" fontAlgn="auto" latinLnBrk="0" hangingPunct="1">
              <a:lnSpc>
                <a:spcPct val="100000"/>
              </a:lnSpc>
              <a:spcBef>
                <a:spcPts val="0"/>
              </a:spcBef>
              <a:spcAft>
                <a:spcPts val="0"/>
              </a:spcAft>
              <a:buClr>
                <a:srgbClr val="000099"/>
              </a:buClr>
              <a:buSzTx/>
              <a:buFont typeface="Arial" panose="020B0604020202020204" pitchFamily="34" charset="0"/>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ＭＳ Ｐゴシック" charset="0"/>
              </a:rPr>
              <a:t>recursion desired </a:t>
            </a:r>
          </a:p>
          <a:p>
            <a:pPr marL="460375" marR="0" lvl="1" indent="-230188" algn="l" defTabSz="914400" rtl="0" eaLnBrk="1" fontAlgn="auto" latinLnBrk="0" hangingPunct="1">
              <a:lnSpc>
                <a:spcPct val="100000"/>
              </a:lnSpc>
              <a:spcBef>
                <a:spcPts val="0"/>
              </a:spcBef>
              <a:spcAft>
                <a:spcPts val="0"/>
              </a:spcAft>
              <a:buClr>
                <a:srgbClr val="000099"/>
              </a:buClr>
              <a:buSzTx/>
              <a:buFont typeface="Arial" panose="020B0604020202020204" pitchFamily="34" charset="0"/>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ＭＳ Ｐゴシック" charset="0"/>
              </a:rPr>
              <a:t>recursion available</a:t>
            </a:r>
          </a:p>
          <a:p>
            <a:pPr marL="460375" marR="0" lvl="1" indent="-230188" algn="l" defTabSz="914400" rtl="0" eaLnBrk="1" fontAlgn="auto" latinLnBrk="0" hangingPunct="1">
              <a:lnSpc>
                <a:spcPct val="100000"/>
              </a:lnSpc>
              <a:spcBef>
                <a:spcPts val="0"/>
              </a:spcBef>
              <a:spcAft>
                <a:spcPts val="0"/>
              </a:spcAft>
              <a:buClr>
                <a:srgbClr val="000099"/>
              </a:buClr>
              <a:buSzTx/>
              <a:buFont typeface="Arial" panose="020B0604020202020204" pitchFamily="34" charset="0"/>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ＭＳ Ｐゴシック" charset="0"/>
              </a:rPr>
              <a:t>reply is authoritative</a:t>
            </a:r>
          </a:p>
        </p:txBody>
      </p:sp>
      <p:sp>
        <p:nvSpPr>
          <p:cNvPr id="38" name="Line 34">
            <a:extLst>
              <a:ext uri="{FF2B5EF4-FFF2-40B4-BE49-F238E27FC236}">
                <a16:creationId xmlns:a16="http://schemas.microsoft.com/office/drawing/2014/main" id="{03A0FB20-73AE-C645-8115-85F6EEA5B5D1}"/>
              </a:ext>
            </a:extLst>
          </p:cNvPr>
          <p:cNvSpPr>
            <a:spLocks noChangeShapeType="1"/>
          </p:cNvSpPr>
          <p:nvPr/>
        </p:nvSpPr>
        <p:spPr bwMode="auto">
          <a:xfrm flipV="1">
            <a:off x="3710672" y="2610864"/>
            <a:ext cx="2902854" cy="295274"/>
          </a:xfrm>
          <a:prstGeom prst="line">
            <a:avLst/>
          </a:prstGeom>
          <a:noFill/>
          <a:ln w="12700">
            <a:solidFill>
              <a:srgbClr val="CC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9" name="Line 35">
            <a:extLst>
              <a:ext uri="{FF2B5EF4-FFF2-40B4-BE49-F238E27FC236}">
                <a16:creationId xmlns:a16="http://schemas.microsoft.com/office/drawing/2014/main" id="{1A55A89B-1CD7-B54F-863D-E99720E03B7C}"/>
              </a:ext>
            </a:extLst>
          </p:cNvPr>
          <p:cNvSpPr>
            <a:spLocks noChangeShapeType="1"/>
          </p:cNvSpPr>
          <p:nvPr/>
        </p:nvSpPr>
        <p:spPr bwMode="auto">
          <a:xfrm flipV="1">
            <a:off x="2352675" y="2590227"/>
            <a:ext cx="6383337" cy="1208088"/>
          </a:xfrm>
          <a:prstGeom prst="line">
            <a:avLst/>
          </a:prstGeom>
          <a:noFill/>
          <a:ln w="12700">
            <a:solidFill>
              <a:srgbClr val="CC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8" name="Slide Number Placeholder 2">
            <a:extLst>
              <a:ext uri="{FF2B5EF4-FFF2-40B4-BE49-F238E27FC236}">
                <a16:creationId xmlns:a16="http://schemas.microsoft.com/office/drawing/2014/main" id="{B83050FC-315F-2544-B90A-1FF8E08E69C2}"/>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Application Layer: 2-</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76</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64154973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11">
                                            <p:txEl>
                                              <p:pRg st="1" end="1"/>
                                            </p:txEl>
                                          </p:spTgt>
                                        </p:tgtEl>
                                        <p:attrNameLst>
                                          <p:attrName>style.visibility</p:attrName>
                                        </p:attrNameLst>
                                      </p:cBhvr>
                                      <p:to>
                                        <p:strVal val="visible"/>
                                      </p:to>
                                    </p:set>
                                    <p:animEffect transition="in" filter="dissolve">
                                      <p:cBhvr>
                                        <p:cTn id="7" dur="500"/>
                                        <p:tgtEl>
                                          <p:spTgt spid="11">
                                            <p:txEl>
                                              <p:pRg st="1" end="1"/>
                                            </p:txEl>
                                          </p:spTgt>
                                        </p:tgtEl>
                                      </p:cBhvr>
                                    </p:animEffect>
                                  </p:childTnLst>
                                </p:cTn>
                              </p:par>
                              <p:par>
                                <p:cTn id="8" presetID="9" presetClass="entr" presetSubtype="0" fill="hold" grpId="0" nodeType="withEffect">
                                  <p:stCondLst>
                                    <p:cond delay="0"/>
                                  </p:stCondLst>
                                  <p:childTnLst>
                                    <p:set>
                                      <p:cBhvr>
                                        <p:cTn id="9" dur="1" fill="hold">
                                          <p:stCondLst>
                                            <p:cond delay="0"/>
                                          </p:stCondLst>
                                        </p:cTn>
                                        <p:tgtEl>
                                          <p:spTgt spid="38"/>
                                        </p:tgtEl>
                                        <p:attrNameLst>
                                          <p:attrName>style.visibility</p:attrName>
                                        </p:attrNameLst>
                                      </p:cBhvr>
                                      <p:to>
                                        <p:strVal val="visible"/>
                                      </p:to>
                                    </p:set>
                                    <p:animEffect transition="in" filter="dissolve">
                                      <p:cBhvr>
                                        <p:cTn id="10" dur="500"/>
                                        <p:tgtEl>
                                          <p:spTgt spid="38"/>
                                        </p:tgtEl>
                                      </p:cBhvr>
                                    </p:animEffect>
                                  </p:childTnLst>
                                </p:cTn>
                              </p:par>
                            </p:childTnLst>
                          </p:cTn>
                        </p:par>
                      </p:childTnLst>
                    </p:cTn>
                  </p:par>
                  <p:par>
                    <p:cTn id="11" fill="hold">
                      <p:stCondLst>
                        <p:cond delay="indefinite"/>
                      </p:stCondLst>
                      <p:childTnLst>
                        <p:par>
                          <p:cTn id="12" fill="hold">
                            <p:stCondLst>
                              <p:cond delay="0"/>
                            </p:stCondLst>
                            <p:childTnLst>
                              <p:par>
                                <p:cTn id="13" presetID="9" presetClass="entr" presetSubtype="0" fill="hold" nodeType="clickEffect">
                                  <p:stCondLst>
                                    <p:cond delay="0"/>
                                  </p:stCondLst>
                                  <p:childTnLst>
                                    <p:set>
                                      <p:cBhvr>
                                        <p:cTn id="14" dur="1" fill="hold">
                                          <p:stCondLst>
                                            <p:cond delay="0"/>
                                          </p:stCondLst>
                                        </p:cTn>
                                        <p:tgtEl>
                                          <p:spTgt spid="11">
                                            <p:txEl>
                                              <p:pRg st="2" end="2"/>
                                            </p:txEl>
                                          </p:spTgt>
                                        </p:tgtEl>
                                        <p:attrNameLst>
                                          <p:attrName>style.visibility</p:attrName>
                                        </p:attrNameLst>
                                      </p:cBhvr>
                                      <p:to>
                                        <p:strVal val="visible"/>
                                      </p:to>
                                    </p:set>
                                    <p:animEffect transition="in" filter="dissolve">
                                      <p:cBhvr>
                                        <p:cTn id="15" dur="500"/>
                                        <p:tgtEl>
                                          <p:spTgt spid="11">
                                            <p:txEl>
                                              <p:pRg st="2" end="2"/>
                                            </p:txEl>
                                          </p:spTgt>
                                        </p:tgtEl>
                                      </p:cBhvr>
                                    </p:animEffect>
                                  </p:childTnLst>
                                </p:cTn>
                              </p:par>
                              <p:par>
                                <p:cTn id="16" presetID="9" presetClass="entr" presetSubtype="0" fill="hold" nodeType="withEffect">
                                  <p:stCondLst>
                                    <p:cond delay="0"/>
                                  </p:stCondLst>
                                  <p:childTnLst>
                                    <p:set>
                                      <p:cBhvr>
                                        <p:cTn id="17" dur="1" fill="hold">
                                          <p:stCondLst>
                                            <p:cond delay="0"/>
                                          </p:stCondLst>
                                        </p:cTn>
                                        <p:tgtEl>
                                          <p:spTgt spid="11">
                                            <p:txEl>
                                              <p:pRg st="3" end="3"/>
                                            </p:txEl>
                                          </p:spTgt>
                                        </p:tgtEl>
                                        <p:attrNameLst>
                                          <p:attrName>style.visibility</p:attrName>
                                        </p:attrNameLst>
                                      </p:cBhvr>
                                      <p:to>
                                        <p:strVal val="visible"/>
                                      </p:to>
                                    </p:set>
                                    <p:animEffect transition="in" filter="dissolve">
                                      <p:cBhvr>
                                        <p:cTn id="18" dur="500"/>
                                        <p:tgtEl>
                                          <p:spTgt spid="11">
                                            <p:txEl>
                                              <p:pRg st="3" end="3"/>
                                            </p:txEl>
                                          </p:spTgt>
                                        </p:tgtEl>
                                      </p:cBhvr>
                                    </p:animEffect>
                                  </p:childTnLst>
                                </p:cTn>
                              </p:par>
                              <p:par>
                                <p:cTn id="19" presetID="9" presetClass="entr" presetSubtype="0" fill="hold" nodeType="withEffect">
                                  <p:stCondLst>
                                    <p:cond delay="0"/>
                                  </p:stCondLst>
                                  <p:childTnLst>
                                    <p:set>
                                      <p:cBhvr>
                                        <p:cTn id="20" dur="1" fill="hold">
                                          <p:stCondLst>
                                            <p:cond delay="0"/>
                                          </p:stCondLst>
                                        </p:cTn>
                                        <p:tgtEl>
                                          <p:spTgt spid="11">
                                            <p:txEl>
                                              <p:pRg st="4" end="4"/>
                                            </p:txEl>
                                          </p:spTgt>
                                        </p:tgtEl>
                                        <p:attrNameLst>
                                          <p:attrName>style.visibility</p:attrName>
                                        </p:attrNameLst>
                                      </p:cBhvr>
                                      <p:to>
                                        <p:strVal val="visible"/>
                                      </p:to>
                                    </p:set>
                                    <p:animEffect transition="in" filter="dissolve">
                                      <p:cBhvr>
                                        <p:cTn id="21" dur="500"/>
                                        <p:tgtEl>
                                          <p:spTgt spid="11">
                                            <p:txEl>
                                              <p:pRg st="4" end="4"/>
                                            </p:txEl>
                                          </p:spTgt>
                                        </p:tgtEl>
                                      </p:cBhvr>
                                    </p:animEffect>
                                  </p:childTnLst>
                                </p:cTn>
                              </p:par>
                              <p:par>
                                <p:cTn id="22" presetID="9" presetClass="entr" presetSubtype="0" fill="hold" nodeType="withEffect">
                                  <p:stCondLst>
                                    <p:cond delay="0"/>
                                  </p:stCondLst>
                                  <p:childTnLst>
                                    <p:set>
                                      <p:cBhvr>
                                        <p:cTn id="23" dur="1" fill="hold">
                                          <p:stCondLst>
                                            <p:cond delay="0"/>
                                          </p:stCondLst>
                                        </p:cTn>
                                        <p:tgtEl>
                                          <p:spTgt spid="11">
                                            <p:txEl>
                                              <p:pRg st="5" end="5"/>
                                            </p:txEl>
                                          </p:spTgt>
                                        </p:tgtEl>
                                        <p:attrNameLst>
                                          <p:attrName>style.visibility</p:attrName>
                                        </p:attrNameLst>
                                      </p:cBhvr>
                                      <p:to>
                                        <p:strVal val="visible"/>
                                      </p:to>
                                    </p:set>
                                    <p:animEffect transition="in" filter="dissolve">
                                      <p:cBhvr>
                                        <p:cTn id="24" dur="500"/>
                                        <p:tgtEl>
                                          <p:spTgt spid="11">
                                            <p:txEl>
                                              <p:pRg st="5" end="5"/>
                                            </p:txEl>
                                          </p:spTgt>
                                        </p:tgtEl>
                                      </p:cBhvr>
                                    </p:animEffect>
                                  </p:childTnLst>
                                </p:cTn>
                              </p:par>
                              <p:par>
                                <p:cTn id="25" presetID="9" presetClass="entr" presetSubtype="0" fill="hold" nodeType="withEffect">
                                  <p:stCondLst>
                                    <p:cond delay="0"/>
                                  </p:stCondLst>
                                  <p:childTnLst>
                                    <p:set>
                                      <p:cBhvr>
                                        <p:cTn id="26" dur="1" fill="hold">
                                          <p:stCondLst>
                                            <p:cond delay="0"/>
                                          </p:stCondLst>
                                        </p:cTn>
                                        <p:tgtEl>
                                          <p:spTgt spid="11">
                                            <p:txEl>
                                              <p:pRg st="6" end="6"/>
                                            </p:txEl>
                                          </p:spTgt>
                                        </p:tgtEl>
                                        <p:attrNameLst>
                                          <p:attrName>style.visibility</p:attrName>
                                        </p:attrNameLst>
                                      </p:cBhvr>
                                      <p:to>
                                        <p:strVal val="visible"/>
                                      </p:to>
                                    </p:set>
                                    <p:animEffect transition="in" filter="dissolve">
                                      <p:cBhvr>
                                        <p:cTn id="27" dur="500"/>
                                        <p:tgtEl>
                                          <p:spTgt spid="11">
                                            <p:txEl>
                                              <p:pRg st="6" end="6"/>
                                            </p:txEl>
                                          </p:spTgt>
                                        </p:tgtEl>
                                      </p:cBhvr>
                                    </p:animEffect>
                                  </p:childTnLst>
                                </p:cTn>
                              </p:par>
                              <p:par>
                                <p:cTn id="28" presetID="9" presetClass="entr" presetSubtype="0" fill="hold" grpId="0" nodeType="withEffect">
                                  <p:stCondLst>
                                    <p:cond delay="0"/>
                                  </p:stCondLst>
                                  <p:childTnLst>
                                    <p:set>
                                      <p:cBhvr>
                                        <p:cTn id="29" dur="1" fill="hold">
                                          <p:stCondLst>
                                            <p:cond delay="0"/>
                                          </p:stCondLst>
                                        </p:cTn>
                                        <p:tgtEl>
                                          <p:spTgt spid="39"/>
                                        </p:tgtEl>
                                        <p:attrNameLst>
                                          <p:attrName>style.visibility</p:attrName>
                                        </p:attrNameLst>
                                      </p:cBhvr>
                                      <p:to>
                                        <p:strVal val="visible"/>
                                      </p:to>
                                    </p:set>
                                    <p:animEffect transition="in" filter="dissolve">
                                      <p:cBhvr>
                                        <p:cTn id="30" dur="500"/>
                                        <p:tgtEl>
                                          <p:spTgt spid="3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 grpId="0" animBg="1"/>
      <p:bldP spid="39" grpId="0" animBg="1"/>
    </p:bld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7" name="Group 56">
            <a:extLst>
              <a:ext uri="{FF2B5EF4-FFF2-40B4-BE49-F238E27FC236}">
                <a16:creationId xmlns:a16="http://schemas.microsoft.com/office/drawing/2014/main" id="{F3A966D3-2C53-7043-9726-8E5764BD36FD}"/>
              </a:ext>
            </a:extLst>
          </p:cNvPr>
          <p:cNvGrpSpPr/>
          <p:nvPr/>
        </p:nvGrpSpPr>
        <p:grpSpPr>
          <a:xfrm>
            <a:off x="6272212" y="1937764"/>
            <a:ext cx="3671888" cy="4505326"/>
            <a:chOff x="6272212" y="1937764"/>
            <a:chExt cx="3671888" cy="4505326"/>
          </a:xfrm>
        </p:grpSpPr>
        <p:sp>
          <p:nvSpPr>
            <p:cNvPr id="58" name="Rectangle 12">
              <a:extLst>
                <a:ext uri="{FF2B5EF4-FFF2-40B4-BE49-F238E27FC236}">
                  <a16:creationId xmlns:a16="http://schemas.microsoft.com/office/drawing/2014/main" id="{D3568E88-5955-424B-B8F5-A21359D5E540}"/>
                </a:ext>
              </a:extLst>
            </p:cNvPr>
            <p:cNvSpPr>
              <a:spLocks noChangeArrowheads="1"/>
            </p:cNvSpPr>
            <p:nvPr/>
          </p:nvSpPr>
          <p:spPr bwMode="auto">
            <a:xfrm>
              <a:off x="6297612" y="2339402"/>
              <a:ext cx="3614738" cy="4103688"/>
            </a:xfrm>
            <a:prstGeom prst="rect">
              <a:avLst/>
            </a:prstGeom>
            <a:solidFill>
              <a:schemeClr val="bg1"/>
            </a:solidFill>
            <a:ln w="19050">
              <a:solidFill>
                <a:schemeClr val="tx1"/>
              </a:solidFill>
              <a:miter lim="800000"/>
              <a:headEnd/>
              <a:tailEnd/>
            </a:ln>
            <a:effectLst>
              <a:outerShdw blurRad="50800" dist="38100" dir="18900000" sx="101000" sy="101000" algn="bl" rotWithShape="0">
                <a:srgbClr val="0000A3">
                  <a:alpha val="40000"/>
                </a:srgbClr>
              </a:outerShdw>
            </a:effec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59" name="Line 13">
              <a:extLst>
                <a:ext uri="{FF2B5EF4-FFF2-40B4-BE49-F238E27FC236}">
                  <a16:creationId xmlns:a16="http://schemas.microsoft.com/office/drawing/2014/main" id="{F1DAA21C-2CC0-F041-B1F7-E5116088076B}"/>
                </a:ext>
              </a:extLst>
            </p:cNvPr>
            <p:cNvSpPr>
              <a:spLocks noChangeShapeType="1"/>
            </p:cNvSpPr>
            <p:nvPr/>
          </p:nvSpPr>
          <p:spPr bwMode="auto">
            <a:xfrm>
              <a:off x="6286500" y="5766814"/>
              <a:ext cx="364648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0" name="Line 14">
              <a:extLst>
                <a:ext uri="{FF2B5EF4-FFF2-40B4-BE49-F238E27FC236}">
                  <a16:creationId xmlns:a16="http://schemas.microsoft.com/office/drawing/2014/main" id="{507E3301-3AAB-0340-A7F1-6C57515086B5}"/>
                </a:ext>
              </a:extLst>
            </p:cNvPr>
            <p:cNvSpPr>
              <a:spLocks noChangeShapeType="1"/>
            </p:cNvSpPr>
            <p:nvPr/>
          </p:nvSpPr>
          <p:spPr bwMode="auto">
            <a:xfrm>
              <a:off x="6297612" y="5081014"/>
              <a:ext cx="364648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1" name="Line 15">
              <a:extLst>
                <a:ext uri="{FF2B5EF4-FFF2-40B4-BE49-F238E27FC236}">
                  <a16:creationId xmlns:a16="http://schemas.microsoft.com/office/drawing/2014/main" id="{C84DEA63-7944-AC4C-88AD-6817D39540D9}"/>
                </a:ext>
              </a:extLst>
            </p:cNvPr>
            <p:cNvSpPr>
              <a:spLocks noChangeShapeType="1"/>
            </p:cNvSpPr>
            <p:nvPr/>
          </p:nvSpPr>
          <p:spPr bwMode="auto">
            <a:xfrm>
              <a:off x="6286500" y="4395214"/>
              <a:ext cx="364648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2" name="Line 16">
              <a:extLst>
                <a:ext uri="{FF2B5EF4-FFF2-40B4-BE49-F238E27FC236}">
                  <a16:creationId xmlns:a16="http://schemas.microsoft.com/office/drawing/2014/main" id="{DC9B8E6D-9F7D-004C-98A3-75DEEEBD9AD5}"/>
                </a:ext>
              </a:extLst>
            </p:cNvPr>
            <p:cNvSpPr>
              <a:spLocks noChangeShapeType="1"/>
            </p:cNvSpPr>
            <p:nvPr/>
          </p:nvSpPr>
          <p:spPr bwMode="auto">
            <a:xfrm>
              <a:off x="6286500" y="3720527"/>
              <a:ext cx="364648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3" name="Line 17">
              <a:extLst>
                <a:ext uri="{FF2B5EF4-FFF2-40B4-BE49-F238E27FC236}">
                  <a16:creationId xmlns:a16="http://schemas.microsoft.com/office/drawing/2014/main" id="{306014BE-BC39-824E-9F78-D660CD267573}"/>
                </a:ext>
              </a:extLst>
            </p:cNvPr>
            <p:cNvSpPr>
              <a:spLocks noChangeShapeType="1"/>
            </p:cNvSpPr>
            <p:nvPr/>
          </p:nvSpPr>
          <p:spPr bwMode="auto">
            <a:xfrm>
              <a:off x="6284912" y="3263327"/>
              <a:ext cx="364648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4" name="Line 18">
              <a:extLst>
                <a:ext uri="{FF2B5EF4-FFF2-40B4-BE49-F238E27FC236}">
                  <a16:creationId xmlns:a16="http://schemas.microsoft.com/office/drawing/2014/main" id="{A42C2C1E-84BD-9743-97E0-09CF9FCFF2BD}"/>
                </a:ext>
              </a:extLst>
            </p:cNvPr>
            <p:cNvSpPr>
              <a:spLocks noChangeShapeType="1"/>
            </p:cNvSpPr>
            <p:nvPr/>
          </p:nvSpPr>
          <p:spPr bwMode="auto">
            <a:xfrm>
              <a:off x="6272212" y="2812477"/>
              <a:ext cx="364648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5" name="Line 19">
              <a:extLst>
                <a:ext uri="{FF2B5EF4-FFF2-40B4-BE49-F238E27FC236}">
                  <a16:creationId xmlns:a16="http://schemas.microsoft.com/office/drawing/2014/main" id="{A5708C43-6E7B-824A-980E-C5EB81FC2101}"/>
                </a:ext>
              </a:extLst>
            </p:cNvPr>
            <p:cNvSpPr>
              <a:spLocks noChangeShapeType="1"/>
            </p:cNvSpPr>
            <p:nvPr/>
          </p:nvSpPr>
          <p:spPr bwMode="auto">
            <a:xfrm>
              <a:off x="8104187" y="2350514"/>
              <a:ext cx="3175" cy="1360488"/>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6" name="Text Box 20">
              <a:extLst>
                <a:ext uri="{FF2B5EF4-FFF2-40B4-BE49-F238E27FC236}">
                  <a16:creationId xmlns:a16="http://schemas.microsoft.com/office/drawing/2014/main" id="{B5DFDF92-2319-2549-A363-2E65C1291108}"/>
                </a:ext>
              </a:extLst>
            </p:cNvPr>
            <p:cNvSpPr txBox="1">
              <a:spLocks noChangeArrowheads="1"/>
            </p:cNvSpPr>
            <p:nvPr/>
          </p:nvSpPr>
          <p:spPr bwMode="auto">
            <a:xfrm>
              <a:off x="6542087" y="2410839"/>
              <a:ext cx="131127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identification</a:t>
              </a:r>
            </a:p>
          </p:txBody>
        </p:sp>
        <p:sp>
          <p:nvSpPr>
            <p:cNvPr id="67" name="Text Box 21">
              <a:extLst>
                <a:ext uri="{FF2B5EF4-FFF2-40B4-BE49-F238E27FC236}">
                  <a16:creationId xmlns:a16="http://schemas.microsoft.com/office/drawing/2014/main" id="{D4E993B8-AE34-384B-8C59-1B56BB128D3A}"/>
                </a:ext>
              </a:extLst>
            </p:cNvPr>
            <p:cNvSpPr txBox="1">
              <a:spLocks noChangeArrowheads="1"/>
            </p:cNvSpPr>
            <p:nvPr/>
          </p:nvSpPr>
          <p:spPr bwMode="auto">
            <a:xfrm>
              <a:off x="8666162" y="2410839"/>
              <a:ext cx="61277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flags</a:t>
              </a:r>
            </a:p>
          </p:txBody>
        </p:sp>
        <p:sp>
          <p:nvSpPr>
            <p:cNvPr id="68" name="Text Box 22">
              <a:extLst>
                <a:ext uri="{FF2B5EF4-FFF2-40B4-BE49-F238E27FC236}">
                  <a16:creationId xmlns:a16="http://schemas.microsoft.com/office/drawing/2014/main" id="{B3DF818C-F6C8-E14D-A46C-FD30630746B9}"/>
                </a:ext>
              </a:extLst>
            </p:cNvPr>
            <p:cNvSpPr txBox="1">
              <a:spLocks noChangeArrowheads="1"/>
            </p:cNvSpPr>
            <p:nvPr/>
          </p:nvSpPr>
          <p:spPr bwMode="auto">
            <a:xfrm>
              <a:off x="6573837" y="2868039"/>
              <a:ext cx="122237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 questions</a:t>
              </a:r>
            </a:p>
          </p:txBody>
        </p:sp>
        <p:sp>
          <p:nvSpPr>
            <p:cNvPr id="69" name="Text Box 23">
              <a:extLst>
                <a:ext uri="{FF2B5EF4-FFF2-40B4-BE49-F238E27FC236}">
                  <a16:creationId xmlns:a16="http://schemas.microsoft.com/office/drawing/2014/main" id="{9A6A9AC2-926A-8B4E-81B0-9CE0DD3BB5BE}"/>
                </a:ext>
              </a:extLst>
            </p:cNvPr>
            <p:cNvSpPr txBox="1">
              <a:spLocks noChangeArrowheads="1"/>
            </p:cNvSpPr>
            <p:nvPr/>
          </p:nvSpPr>
          <p:spPr bwMode="auto">
            <a:xfrm>
              <a:off x="6457950" y="3879277"/>
              <a:ext cx="327818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questions (variable # of questions)</a:t>
              </a:r>
            </a:p>
          </p:txBody>
        </p:sp>
        <p:sp>
          <p:nvSpPr>
            <p:cNvPr id="70" name="Text Box 26">
              <a:extLst>
                <a:ext uri="{FF2B5EF4-FFF2-40B4-BE49-F238E27FC236}">
                  <a16:creationId xmlns:a16="http://schemas.microsoft.com/office/drawing/2014/main" id="{C9071FBC-5A74-7341-A63F-649340BD848A}"/>
                </a:ext>
              </a:extLst>
            </p:cNvPr>
            <p:cNvSpPr txBox="1">
              <a:spLocks noChangeArrowheads="1"/>
            </p:cNvSpPr>
            <p:nvPr/>
          </p:nvSpPr>
          <p:spPr bwMode="auto">
            <a:xfrm>
              <a:off x="8167687" y="3323652"/>
              <a:ext cx="1671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 additional RRs</a:t>
              </a:r>
            </a:p>
          </p:txBody>
        </p:sp>
        <p:sp>
          <p:nvSpPr>
            <p:cNvPr id="71" name="Text Box 27">
              <a:extLst>
                <a:ext uri="{FF2B5EF4-FFF2-40B4-BE49-F238E27FC236}">
                  <a16:creationId xmlns:a16="http://schemas.microsoft.com/office/drawing/2014/main" id="{9513342D-3D82-2446-A7D3-28EDD5EAEE7E}"/>
                </a:ext>
              </a:extLst>
            </p:cNvPr>
            <p:cNvSpPr txBox="1">
              <a:spLocks noChangeArrowheads="1"/>
            </p:cNvSpPr>
            <p:nvPr/>
          </p:nvSpPr>
          <p:spPr bwMode="auto">
            <a:xfrm>
              <a:off x="6415087" y="3325239"/>
              <a:ext cx="15843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 authority RRs</a:t>
              </a:r>
            </a:p>
          </p:txBody>
        </p:sp>
        <p:sp>
          <p:nvSpPr>
            <p:cNvPr id="72" name="Text Box 28">
              <a:extLst>
                <a:ext uri="{FF2B5EF4-FFF2-40B4-BE49-F238E27FC236}">
                  <a16:creationId xmlns:a16="http://schemas.microsoft.com/office/drawing/2014/main" id="{83ED9871-C6FF-8644-98E4-EEE7A5BD0267}"/>
                </a:ext>
              </a:extLst>
            </p:cNvPr>
            <p:cNvSpPr txBox="1">
              <a:spLocks noChangeArrowheads="1"/>
            </p:cNvSpPr>
            <p:nvPr/>
          </p:nvSpPr>
          <p:spPr bwMode="auto">
            <a:xfrm>
              <a:off x="8266112" y="2877564"/>
              <a:ext cx="1458913"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 answer RRs</a:t>
              </a:r>
            </a:p>
          </p:txBody>
        </p:sp>
        <p:sp>
          <p:nvSpPr>
            <p:cNvPr id="73" name="Text Box 30">
              <a:extLst>
                <a:ext uri="{FF2B5EF4-FFF2-40B4-BE49-F238E27FC236}">
                  <a16:creationId xmlns:a16="http://schemas.microsoft.com/office/drawing/2014/main" id="{646FFA4C-D2F4-804F-BB10-D2E1E711F5DF}"/>
                </a:ext>
              </a:extLst>
            </p:cNvPr>
            <p:cNvSpPr txBox="1">
              <a:spLocks noChangeArrowheads="1"/>
            </p:cNvSpPr>
            <p:nvPr/>
          </p:nvSpPr>
          <p:spPr bwMode="auto">
            <a:xfrm>
              <a:off x="6765925" y="4563489"/>
              <a:ext cx="2690813"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answers (variable # of RRs)</a:t>
              </a:r>
            </a:p>
          </p:txBody>
        </p:sp>
        <p:sp>
          <p:nvSpPr>
            <p:cNvPr id="74" name="Text Box 31">
              <a:extLst>
                <a:ext uri="{FF2B5EF4-FFF2-40B4-BE49-F238E27FC236}">
                  <a16:creationId xmlns:a16="http://schemas.microsoft.com/office/drawing/2014/main" id="{F169C7FC-D0F8-9546-93C0-00F4E6E4B0A7}"/>
                </a:ext>
              </a:extLst>
            </p:cNvPr>
            <p:cNvSpPr txBox="1">
              <a:spLocks noChangeArrowheads="1"/>
            </p:cNvSpPr>
            <p:nvPr/>
          </p:nvSpPr>
          <p:spPr bwMode="auto">
            <a:xfrm>
              <a:off x="6796087" y="5249289"/>
              <a:ext cx="27146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authority (variable # of RRs)</a:t>
              </a:r>
            </a:p>
          </p:txBody>
        </p:sp>
        <p:sp>
          <p:nvSpPr>
            <p:cNvPr id="75" name="Text Box 32">
              <a:extLst>
                <a:ext uri="{FF2B5EF4-FFF2-40B4-BE49-F238E27FC236}">
                  <a16:creationId xmlns:a16="http://schemas.microsoft.com/office/drawing/2014/main" id="{2A810C4D-9EF9-0B42-8366-C238D3FBAE0A}"/>
                </a:ext>
              </a:extLst>
            </p:cNvPr>
            <p:cNvSpPr txBox="1">
              <a:spLocks noChangeArrowheads="1"/>
            </p:cNvSpPr>
            <p:nvPr/>
          </p:nvSpPr>
          <p:spPr bwMode="auto">
            <a:xfrm>
              <a:off x="6492875" y="5916039"/>
              <a:ext cx="3186113"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additional info (variable # of RRs)</a:t>
              </a:r>
            </a:p>
          </p:txBody>
        </p:sp>
        <p:grpSp>
          <p:nvGrpSpPr>
            <p:cNvPr id="76" name="Group 60">
              <a:extLst>
                <a:ext uri="{FF2B5EF4-FFF2-40B4-BE49-F238E27FC236}">
                  <a16:creationId xmlns:a16="http://schemas.microsoft.com/office/drawing/2014/main" id="{8BF3E406-CCE3-D64E-8AB4-D91149714F06}"/>
                </a:ext>
              </a:extLst>
            </p:cNvPr>
            <p:cNvGrpSpPr>
              <a:grpSpLocks/>
            </p:cNvGrpSpPr>
            <p:nvPr/>
          </p:nvGrpSpPr>
          <p:grpSpPr bwMode="auto">
            <a:xfrm>
              <a:off x="6302375" y="1937764"/>
              <a:ext cx="1747837" cy="274638"/>
              <a:chOff x="2691" y="1194"/>
              <a:chExt cx="1101" cy="173"/>
            </a:xfrm>
          </p:grpSpPr>
          <p:sp>
            <p:nvSpPr>
              <p:cNvPr id="81" name="Text Box 57">
                <a:extLst>
                  <a:ext uri="{FF2B5EF4-FFF2-40B4-BE49-F238E27FC236}">
                    <a16:creationId xmlns:a16="http://schemas.microsoft.com/office/drawing/2014/main" id="{C33F9937-2680-5C4C-811E-5F9E3D43BD26}"/>
                  </a:ext>
                </a:extLst>
              </p:cNvPr>
              <p:cNvSpPr txBox="1">
                <a:spLocks noChangeArrowheads="1"/>
              </p:cNvSpPr>
              <p:nvPr/>
            </p:nvSpPr>
            <p:spPr bwMode="auto">
              <a:xfrm>
                <a:off x="3032" y="1194"/>
                <a:ext cx="425"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12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2 bytes</a:t>
                </a:r>
              </a:p>
            </p:txBody>
          </p:sp>
          <p:sp>
            <p:nvSpPr>
              <p:cNvPr id="82" name="Line 58">
                <a:extLst>
                  <a:ext uri="{FF2B5EF4-FFF2-40B4-BE49-F238E27FC236}">
                    <a16:creationId xmlns:a16="http://schemas.microsoft.com/office/drawing/2014/main" id="{B39B871F-A818-1B4E-A225-DA01D5EDAC73}"/>
                  </a:ext>
                </a:extLst>
              </p:cNvPr>
              <p:cNvSpPr>
                <a:spLocks noChangeShapeType="1"/>
              </p:cNvSpPr>
              <p:nvPr/>
            </p:nvSpPr>
            <p:spPr bwMode="auto">
              <a:xfrm>
                <a:off x="3465" y="1284"/>
                <a:ext cx="327"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3" name="Line 59">
                <a:extLst>
                  <a:ext uri="{FF2B5EF4-FFF2-40B4-BE49-F238E27FC236}">
                    <a16:creationId xmlns:a16="http://schemas.microsoft.com/office/drawing/2014/main" id="{3CB8F9AE-D625-1D4A-8625-28F8772B9B79}"/>
                  </a:ext>
                </a:extLst>
              </p:cNvPr>
              <p:cNvSpPr>
                <a:spLocks noChangeShapeType="1"/>
              </p:cNvSpPr>
              <p:nvPr/>
            </p:nvSpPr>
            <p:spPr bwMode="auto">
              <a:xfrm flipH="1" flipV="1">
                <a:off x="2691" y="1284"/>
                <a:ext cx="327"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77" name="Group 61">
              <a:extLst>
                <a:ext uri="{FF2B5EF4-FFF2-40B4-BE49-F238E27FC236}">
                  <a16:creationId xmlns:a16="http://schemas.microsoft.com/office/drawing/2014/main" id="{711AFC78-9A4A-CD41-A49D-623142A48198}"/>
                </a:ext>
              </a:extLst>
            </p:cNvPr>
            <p:cNvGrpSpPr>
              <a:grpSpLocks/>
            </p:cNvGrpSpPr>
            <p:nvPr/>
          </p:nvGrpSpPr>
          <p:grpSpPr bwMode="auto">
            <a:xfrm>
              <a:off x="8077200" y="1937764"/>
              <a:ext cx="1747837" cy="274638"/>
              <a:chOff x="2691" y="1194"/>
              <a:chExt cx="1101" cy="173"/>
            </a:xfrm>
          </p:grpSpPr>
          <p:sp>
            <p:nvSpPr>
              <p:cNvPr id="78" name="Text Box 62">
                <a:extLst>
                  <a:ext uri="{FF2B5EF4-FFF2-40B4-BE49-F238E27FC236}">
                    <a16:creationId xmlns:a16="http://schemas.microsoft.com/office/drawing/2014/main" id="{D2686047-8DDE-AA4D-88A8-9F0670CBD058}"/>
                  </a:ext>
                </a:extLst>
              </p:cNvPr>
              <p:cNvSpPr txBox="1">
                <a:spLocks noChangeArrowheads="1"/>
              </p:cNvSpPr>
              <p:nvPr/>
            </p:nvSpPr>
            <p:spPr bwMode="auto">
              <a:xfrm>
                <a:off x="3032" y="1194"/>
                <a:ext cx="425"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12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2 bytes</a:t>
                </a:r>
              </a:p>
            </p:txBody>
          </p:sp>
          <p:sp>
            <p:nvSpPr>
              <p:cNvPr id="79" name="Line 63">
                <a:extLst>
                  <a:ext uri="{FF2B5EF4-FFF2-40B4-BE49-F238E27FC236}">
                    <a16:creationId xmlns:a16="http://schemas.microsoft.com/office/drawing/2014/main" id="{A93491FC-3FC2-BA4A-B5FC-8BFED427087D}"/>
                  </a:ext>
                </a:extLst>
              </p:cNvPr>
              <p:cNvSpPr>
                <a:spLocks noChangeShapeType="1"/>
              </p:cNvSpPr>
              <p:nvPr/>
            </p:nvSpPr>
            <p:spPr bwMode="auto">
              <a:xfrm>
                <a:off x="3465" y="1284"/>
                <a:ext cx="327"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0" name="Line 64">
                <a:extLst>
                  <a:ext uri="{FF2B5EF4-FFF2-40B4-BE49-F238E27FC236}">
                    <a16:creationId xmlns:a16="http://schemas.microsoft.com/office/drawing/2014/main" id="{B4EF32F5-CEE0-064C-98D1-0B2AED9C53EF}"/>
                  </a:ext>
                </a:extLst>
              </p:cNvPr>
              <p:cNvSpPr>
                <a:spLocks noChangeShapeType="1"/>
              </p:cNvSpPr>
              <p:nvPr/>
            </p:nvSpPr>
            <p:spPr bwMode="auto">
              <a:xfrm flipH="1" flipV="1">
                <a:off x="2691" y="1284"/>
                <a:ext cx="327"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sp>
        <p:nvSpPr>
          <p:cNvPr id="10" name="Rectangle 3">
            <a:extLst>
              <a:ext uri="{FF2B5EF4-FFF2-40B4-BE49-F238E27FC236}">
                <a16:creationId xmlns:a16="http://schemas.microsoft.com/office/drawing/2014/main" id="{CD167590-D12C-F842-94F3-26CF0F3023F4}"/>
              </a:ext>
            </a:extLst>
          </p:cNvPr>
          <p:cNvSpPr txBox="1">
            <a:spLocks noChangeArrowheads="1"/>
          </p:cNvSpPr>
          <p:nvPr/>
        </p:nvSpPr>
        <p:spPr>
          <a:xfrm>
            <a:off x="693057" y="1391557"/>
            <a:ext cx="10393362" cy="514350"/>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30175"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DNS</a:t>
            </a:r>
            <a:r>
              <a:rPr kumimoji="0" lang="en-US" altLang="en-US" sz="32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a:t>
            </a:r>
            <a:r>
              <a:rPr kumimoji="0" lang="en-US" altLang="en-US" sz="32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query</a:t>
            </a:r>
            <a:r>
              <a:rPr kumimoji="0" lang="en-US" altLang="en-US" sz="3200" b="0" i="0" u="none" strike="noStrike" kern="1200" cap="none" spc="0" normalizeH="0" baseline="0" noProof="0" dirty="0">
                <a:ln>
                  <a:noFill/>
                </a:ln>
                <a:solidFill>
                  <a:srgbClr val="FF0000"/>
                </a:solidFill>
                <a:effectLst/>
                <a:uLnTx/>
                <a:uFillTx/>
                <a:latin typeface="Calibri" panose="020F0502020204030204"/>
                <a:ea typeface="ＭＳ Ｐゴシック" panose="020B0600070205080204" pitchFamily="34" charset="-128"/>
                <a:cs typeface="+mn-cs"/>
              </a:rPr>
              <a:t> </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and </a:t>
            </a:r>
            <a:r>
              <a:rPr kumimoji="0" lang="en-US" altLang="en-US" sz="32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reply</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messages, both have same  </a:t>
            </a:r>
            <a:r>
              <a:rPr kumimoji="0" lang="en-US" altLang="en-US" sz="32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format:</a:t>
            </a:r>
            <a:endParaRPr kumimoji="0" lang="en-US" altLang="en-US" sz="32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endParaRPr>
          </a:p>
        </p:txBody>
      </p:sp>
      <p:sp>
        <p:nvSpPr>
          <p:cNvPr id="48" name="Text Box 4">
            <a:extLst>
              <a:ext uri="{FF2B5EF4-FFF2-40B4-BE49-F238E27FC236}">
                <a16:creationId xmlns:a16="http://schemas.microsoft.com/office/drawing/2014/main" id="{95042E94-C8A0-BE46-8EB4-39429E2BF4C4}"/>
              </a:ext>
            </a:extLst>
          </p:cNvPr>
          <p:cNvSpPr txBox="1">
            <a:spLocks noChangeArrowheads="1"/>
          </p:cNvSpPr>
          <p:nvPr/>
        </p:nvSpPr>
        <p:spPr bwMode="auto">
          <a:xfrm>
            <a:off x="1027795" y="3882482"/>
            <a:ext cx="3970338" cy="4090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nchor="ct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auto" latinLnBrk="0" hangingPunct="1">
              <a:lnSpc>
                <a:spcPct val="85000"/>
              </a:lnSpc>
              <a:spcBef>
                <a:spcPct val="0"/>
              </a:spcBef>
              <a:spcAft>
                <a:spcPts val="0"/>
              </a:spcAft>
              <a:buClrTx/>
              <a:buSzTx/>
              <a:buFontTx/>
              <a:buNone/>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name, type fields for a query</a:t>
            </a: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49" name="Text Box 5">
            <a:extLst>
              <a:ext uri="{FF2B5EF4-FFF2-40B4-BE49-F238E27FC236}">
                <a16:creationId xmlns:a16="http://schemas.microsoft.com/office/drawing/2014/main" id="{4E613433-F917-A147-AF5A-4DF4F76E7E09}"/>
              </a:ext>
            </a:extLst>
          </p:cNvPr>
          <p:cNvSpPr txBox="1">
            <a:spLocks noChangeArrowheads="1"/>
          </p:cNvSpPr>
          <p:nvPr/>
        </p:nvSpPr>
        <p:spPr bwMode="auto">
          <a:xfrm>
            <a:off x="998138" y="4604794"/>
            <a:ext cx="4003170" cy="4090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nchor="ct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auto" latinLnBrk="0" hangingPunct="1">
              <a:lnSpc>
                <a:spcPct val="85000"/>
              </a:lnSpc>
              <a:spcBef>
                <a:spcPct val="0"/>
              </a:spcBef>
              <a:spcAft>
                <a:spcPts val="0"/>
              </a:spcAft>
              <a:buClrTx/>
              <a:buSzTx/>
              <a:buFontTx/>
              <a:buNone/>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RRs in response to query</a:t>
            </a: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50" name="Text Box 6">
            <a:extLst>
              <a:ext uri="{FF2B5EF4-FFF2-40B4-BE49-F238E27FC236}">
                <a16:creationId xmlns:a16="http://schemas.microsoft.com/office/drawing/2014/main" id="{3FD623A6-A024-6347-B591-DAC5D82FD136}"/>
              </a:ext>
            </a:extLst>
          </p:cNvPr>
          <p:cNvSpPr txBox="1">
            <a:spLocks noChangeArrowheads="1"/>
          </p:cNvSpPr>
          <p:nvPr/>
        </p:nvSpPr>
        <p:spPr bwMode="auto">
          <a:xfrm>
            <a:off x="217715" y="5271771"/>
            <a:ext cx="4801281" cy="4090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nchor="ct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auto" latinLnBrk="0" hangingPunct="1">
              <a:lnSpc>
                <a:spcPct val="85000"/>
              </a:lnSpc>
              <a:spcBef>
                <a:spcPct val="0"/>
              </a:spcBef>
              <a:spcAft>
                <a:spcPts val="0"/>
              </a:spcAft>
              <a:buClrTx/>
              <a:buSzTx/>
              <a:buFontTx/>
              <a:buNone/>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records for authoritative servers</a:t>
            </a: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51" name="Text Box 7">
            <a:extLst>
              <a:ext uri="{FF2B5EF4-FFF2-40B4-BE49-F238E27FC236}">
                <a16:creationId xmlns:a16="http://schemas.microsoft.com/office/drawing/2014/main" id="{4B8555F6-7100-944F-9974-2E826BBBD80C}"/>
              </a:ext>
            </a:extLst>
          </p:cNvPr>
          <p:cNvSpPr txBox="1">
            <a:spLocks noChangeArrowheads="1"/>
          </p:cNvSpPr>
          <p:nvPr/>
        </p:nvSpPr>
        <p:spPr bwMode="auto">
          <a:xfrm>
            <a:off x="399371" y="5790401"/>
            <a:ext cx="4614409" cy="7229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nchor="ct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auto" latinLnBrk="0" hangingPunct="1">
              <a:lnSpc>
                <a:spcPct val="85000"/>
              </a:lnSpc>
              <a:spcBef>
                <a:spcPct val="0"/>
              </a:spcBef>
              <a:spcAft>
                <a:spcPts val="0"/>
              </a:spcAft>
              <a:buClrTx/>
              <a:buSzTx/>
              <a:buFontTx/>
              <a:buNone/>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additional “ </a:t>
            </a:r>
            <a:r>
              <a:rPr kumimoji="0" lang="en-US" altLang="ja-JP"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helpful” </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info that may be used</a:t>
            </a: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52" name="Line 37">
            <a:extLst>
              <a:ext uri="{FF2B5EF4-FFF2-40B4-BE49-F238E27FC236}">
                <a16:creationId xmlns:a16="http://schemas.microsoft.com/office/drawing/2014/main" id="{F803F024-9C8E-164E-BC96-48776D3FA40F}"/>
              </a:ext>
            </a:extLst>
          </p:cNvPr>
          <p:cNvSpPr>
            <a:spLocks noChangeShapeType="1"/>
          </p:cNvSpPr>
          <p:nvPr/>
        </p:nvSpPr>
        <p:spPr bwMode="auto">
          <a:xfrm flipH="1">
            <a:off x="5070475" y="6126704"/>
            <a:ext cx="1371600" cy="0"/>
          </a:xfrm>
          <a:prstGeom prst="line">
            <a:avLst/>
          </a:prstGeom>
          <a:noFill/>
          <a:ln w="19050">
            <a:solidFill>
              <a:srgbClr val="CC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3" name="Line 38">
            <a:extLst>
              <a:ext uri="{FF2B5EF4-FFF2-40B4-BE49-F238E27FC236}">
                <a16:creationId xmlns:a16="http://schemas.microsoft.com/office/drawing/2014/main" id="{316EAAA0-F793-2043-BFB7-87E6DFAFF73D}"/>
              </a:ext>
            </a:extLst>
          </p:cNvPr>
          <p:cNvSpPr>
            <a:spLocks noChangeShapeType="1"/>
          </p:cNvSpPr>
          <p:nvPr/>
        </p:nvSpPr>
        <p:spPr bwMode="auto">
          <a:xfrm flipH="1">
            <a:off x="5078413" y="5467891"/>
            <a:ext cx="1371600" cy="0"/>
          </a:xfrm>
          <a:prstGeom prst="line">
            <a:avLst/>
          </a:prstGeom>
          <a:noFill/>
          <a:ln w="19050">
            <a:solidFill>
              <a:srgbClr val="CC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4" name="Line 39">
            <a:extLst>
              <a:ext uri="{FF2B5EF4-FFF2-40B4-BE49-F238E27FC236}">
                <a16:creationId xmlns:a16="http://schemas.microsoft.com/office/drawing/2014/main" id="{408447E0-07FB-1341-9B44-D1DA4C6774E2}"/>
              </a:ext>
            </a:extLst>
          </p:cNvPr>
          <p:cNvSpPr>
            <a:spLocks noChangeShapeType="1"/>
          </p:cNvSpPr>
          <p:nvPr/>
        </p:nvSpPr>
        <p:spPr bwMode="auto">
          <a:xfrm flipH="1">
            <a:off x="5086350" y="4809079"/>
            <a:ext cx="1371600" cy="0"/>
          </a:xfrm>
          <a:prstGeom prst="line">
            <a:avLst/>
          </a:prstGeom>
          <a:noFill/>
          <a:ln w="19050">
            <a:solidFill>
              <a:srgbClr val="CC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5" name="Line 40">
            <a:extLst>
              <a:ext uri="{FF2B5EF4-FFF2-40B4-BE49-F238E27FC236}">
                <a16:creationId xmlns:a16="http://schemas.microsoft.com/office/drawing/2014/main" id="{F708B0A3-0C69-D745-B00F-2DDF2924D4FD}"/>
              </a:ext>
            </a:extLst>
          </p:cNvPr>
          <p:cNvSpPr>
            <a:spLocks noChangeShapeType="1"/>
          </p:cNvSpPr>
          <p:nvPr/>
        </p:nvSpPr>
        <p:spPr bwMode="auto">
          <a:xfrm flipH="1">
            <a:off x="5072063" y="4083591"/>
            <a:ext cx="1371600" cy="0"/>
          </a:xfrm>
          <a:prstGeom prst="line">
            <a:avLst/>
          </a:prstGeom>
          <a:noFill/>
          <a:ln w="19050">
            <a:solidFill>
              <a:srgbClr val="CC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4" name="Title 1">
            <a:extLst>
              <a:ext uri="{FF2B5EF4-FFF2-40B4-BE49-F238E27FC236}">
                <a16:creationId xmlns:a16="http://schemas.microsoft.com/office/drawing/2014/main" id="{95E186ED-4245-C448-9822-1199EA93DC2B}"/>
              </a:ext>
            </a:extLst>
          </p:cNvPr>
          <p:cNvSpPr>
            <a:spLocks noGrp="1"/>
          </p:cNvSpPr>
          <p:nvPr>
            <p:ph type="title"/>
          </p:nvPr>
        </p:nvSpPr>
        <p:spPr>
          <a:xfrm>
            <a:off x="838200" y="362678"/>
            <a:ext cx="10515600" cy="894622"/>
          </a:xfrm>
        </p:spPr>
        <p:txBody>
          <a:bodyPr>
            <a:normAutofit/>
          </a:bodyPr>
          <a:lstStyle/>
          <a:p>
            <a:r>
              <a:rPr lang="en-US" altLang="en-US" sz="4400" dirty="0">
                <a:ea typeface="ＭＳ Ｐゴシック" panose="020B0600070205080204" pitchFamily="34" charset="-128"/>
              </a:rPr>
              <a:t>DNS protocol messages</a:t>
            </a:r>
            <a:endParaRPr lang="en-US" sz="4400" dirty="0">
              <a:cs typeface="Calibri" panose="020F0502020204030204" pitchFamily="34" charset="0"/>
            </a:endParaRPr>
          </a:p>
        </p:txBody>
      </p:sp>
      <p:sp>
        <p:nvSpPr>
          <p:cNvPr id="39" name="Slide Number Placeholder 2">
            <a:extLst>
              <a:ext uri="{FF2B5EF4-FFF2-40B4-BE49-F238E27FC236}">
                <a16:creationId xmlns:a16="http://schemas.microsoft.com/office/drawing/2014/main" id="{C19D16D8-DC06-E546-AA51-6069613B4162}"/>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Application Layer: 2-</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77</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84685970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48"/>
                                        </p:tgtEl>
                                        <p:attrNameLst>
                                          <p:attrName>style.visibility</p:attrName>
                                        </p:attrNameLst>
                                      </p:cBhvr>
                                      <p:to>
                                        <p:strVal val="visible"/>
                                      </p:to>
                                    </p:set>
                                    <p:animEffect transition="in" filter="dissolve">
                                      <p:cBhvr>
                                        <p:cTn id="7" dur="500"/>
                                        <p:tgtEl>
                                          <p:spTgt spid="48"/>
                                        </p:tgtEl>
                                      </p:cBhvr>
                                    </p:animEffect>
                                  </p:childTnLst>
                                </p:cTn>
                              </p:par>
                              <p:par>
                                <p:cTn id="8" presetID="9" presetClass="entr" presetSubtype="0" fill="hold" grpId="0" nodeType="withEffect">
                                  <p:stCondLst>
                                    <p:cond delay="0"/>
                                  </p:stCondLst>
                                  <p:childTnLst>
                                    <p:set>
                                      <p:cBhvr>
                                        <p:cTn id="9" dur="1" fill="hold">
                                          <p:stCondLst>
                                            <p:cond delay="0"/>
                                          </p:stCondLst>
                                        </p:cTn>
                                        <p:tgtEl>
                                          <p:spTgt spid="55"/>
                                        </p:tgtEl>
                                        <p:attrNameLst>
                                          <p:attrName>style.visibility</p:attrName>
                                        </p:attrNameLst>
                                      </p:cBhvr>
                                      <p:to>
                                        <p:strVal val="visible"/>
                                      </p:to>
                                    </p:set>
                                    <p:animEffect transition="in" filter="dissolve">
                                      <p:cBhvr>
                                        <p:cTn id="10" dur="500"/>
                                        <p:tgtEl>
                                          <p:spTgt spid="55"/>
                                        </p:tgtEl>
                                      </p:cBhvr>
                                    </p:animEffect>
                                  </p:childTnLst>
                                </p:cTn>
                              </p:par>
                            </p:childTnLst>
                          </p:cTn>
                        </p:par>
                      </p:childTnLst>
                    </p:cTn>
                  </p:par>
                  <p:par>
                    <p:cTn id="11" fill="hold">
                      <p:stCondLst>
                        <p:cond delay="indefinite"/>
                      </p:stCondLst>
                      <p:childTnLst>
                        <p:par>
                          <p:cTn id="12" fill="hold">
                            <p:stCondLst>
                              <p:cond delay="0"/>
                            </p:stCondLst>
                            <p:childTnLst>
                              <p:par>
                                <p:cTn id="13" presetID="9" presetClass="entr" presetSubtype="0" fill="hold" grpId="0" nodeType="clickEffect">
                                  <p:stCondLst>
                                    <p:cond delay="0"/>
                                  </p:stCondLst>
                                  <p:childTnLst>
                                    <p:set>
                                      <p:cBhvr>
                                        <p:cTn id="14" dur="1" fill="hold">
                                          <p:stCondLst>
                                            <p:cond delay="0"/>
                                          </p:stCondLst>
                                        </p:cTn>
                                        <p:tgtEl>
                                          <p:spTgt spid="49"/>
                                        </p:tgtEl>
                                        <p:attrNameLst>
                                          <p:attrName>style.visibility</p:attrName>
                                        </p:attrNameLst>
                                      </p:cBhvr>
                                      <p:to>
                                        <p:strVal val="visible"/>
                                      </p:to>
                                    </p:set>
                                    <p:animEffect transition="in" filter="dissolve">
                                      <p:cBhvr>
                                        <p:cTn id="15" dur="500"/>
                                        <p:tgtEl>
                                          <p:spTgt spid="49"/>
                                        </p:tgtEl>
                                      </p:cBhvr>
                                    </p:animEffect>
                                  </p:childTnLst>
                                </p:cTn>
                              </p:par>
                              <p:par>
                                <p:cTn id="16" presetID="9" presetClass="entr" presetSubtype="0" fill="hold" grpId="0" nodeType="withEffect">
                                  <p:stCondLst>
                                    <p:cond delay="0"/>
                                  </p:stCondLst>
                                  <p:childTnLst>
                                    <p:set>
                                      <p:cBhvr>
                                        <p:cTn id="17" dur="1" fill="hold">
                                          <p:stCondLst>
                                            <p:cond delay="0"/>
                                          </p:stCondLst>
                                        </p:cTn>
                                        <p:tgtEl>
                                          <p:spTgt spid="54"/>
                                        </p:tgtEl>
                                        <p:attrNameLst>
                                          <p:attrName>style.visibility</p:attrName>
                                        </p:attrNameLst>
                                      </p:cBhvr>
                                      <p:to>
                                        <p:strVal val="visible"/>
                                      </p:to>
                                    </p:set>
                                    <p:animEffect transition="in" filter="dissolve">
                                      <p:cBhvr>
                                        <p:cTn id="18" dur="500"/>
                                        <p:tgtEl>
                                          <p:spTgt spid="54"/>
                                        </p:tgtEl>
                                      </p:cBhvr>
                                    </p:animEffect>
                                  </p:childTnLst>
                                </p:cTn>
                              </p:par>
                            </p:childTnLst>
                          </p:cTn>
                        </p:par>
                      </p:childTnLst>
                    </p:cTn>
                  </p:par>
                  <p:par>
                    <p:cTn id="19" fill="hold">
                      <p:stCondLst>
                        <p:cond delay="indefinite"/>
                      </p:stCondLst>
                      <p:childTnLst>
                        <p:par>
                          <p:cTn id="20" fill="hold">
                            <p:stCondLst>
                              <p:cond delay="0"/>
                            </p:stCondLst>
                            <p:childTnLst>
                              <p:par>
                                <p:cTn id="21" presetID="9" presetClass="entr" presetSubtype="0" fill="hold" grpId="0" nodeType="clickEffect">
                                  <p:stCondLst>
                                    <p:cond delay="0"/>
                                  </p:stCondLst>
                                  <p:childTnLst>
                                    <p:set>
                                      <p:cBhvr>
                                        <p:cTn id="22" dur="1" fill="hold">
                                          <p:stCondLst>
                                            <p:cond delay="0"/>
                                          </p:stCondLst>
                                        </p:cTn>
                                        <p:tgtEl>
                                          <p:spTgt spid="50"/>
                                        </p:tgtEl>
                                        <p:attrNameLst>
                                          <p:attrName>style.visibility</p:attrName>
                                        </p:attrNameLst>
                                      </p:cBhvr>
                                      <p:to>
                                        <p:strVal val="visible"/>
                                      </p:to>
                                    </p:set>
                                    <p:animEffect transition="in" filter="dissolve">
                                      <p:cBhvr>
                                        <p:cTn id="23" dur="500"/>
                                        <p:tgtEl>
                                          <p:spTgt spid="50"/>
                                        </p:tgtEl>
                                      </p:cBhvr>
                                    </p:animEffect>
                                  </p:childTnLst>
                                </p:cTn>
                              </p:par>
                              <p:par>
                                <p:cTn id="24" presetID="9" presetClass="entr" presetSubtype="0" fill="hold" grpId="0" nodeType="withEffect">
                                  <p:stCondLst>
                                    <p:cond delay="0"/>
                                  </p:stCondLst>
                                  <p:childTnLst>
                                    <p:set>
                                      <p:cBhvr>
                                        <p:cTn id="25" dur="1" fill="hold">
                                          <p:stCondLst>
                                            <p:cond delay="0"/>
                                          </p:stCondLst>
                                        </p:cTn>
                                        <p:tgtEl>
                                          <p:spTgt spid="51"/>
                                        </p:tgtEl>
                                        <p:attrNameLst>
                                          <p:attrName>style.visibility</p:attrName>
                                        </p:attrNameLst>
                                      </p:cBhvr>
                                      <p:to>
                                        <p:strVal val="visible"/>
                                      </p:to>
                                    </p:set>
                                    <p:animEffect transition="in" filter="dissolve">
                                      <p:cBhvr>
                                        <p:cTn id="26" dur="500"/>
                                        <p:tgtEl>
                                          <p:spTgt spid="51"/>
                                        </p:tgtEl>
                                      </p:cBhvr>
                                    </p:animEffect>
                                  </p:childTnLst>
                                </p:cTn>
                              </p:par>
                              <p:par>
                                <p:cTn id="27" presetID="9" presetClass="entr" presetSubtype="0" fill="hold" grpId="0" nodeType="withEffect">
                                  <p:stCondLst>
                                    <p:cond delay="0"/>
                                  </p:stCondLst>
                                  <p:childTnLst>
                                    <p:set>
                                      <p:cBhvr>
                                        <p:cTn id="28" dur="1" fill="hold">
                                          <p:stCondLst>
                                            <p:cond delay="0"/>
                                          </p:stCondLst>
                                        </p:cTn>
                                        <p:tgtEl>
                                          <p:spTgt spid="52"/>
                                        </p:tgtEl>
                                        <p:attrNameLst>
                                          <p:attrName>style.visibility</p:attrName>
                                        </p:attrNameLst>
                                      </p:cBhvr>
                                      <p:to>
                                        <p:strVal val="visible"/>
                                      </p:to>
                                    </p:set>
                                    <p:animEffect transition="in" filter="dissolve">
                                      <p:cBhvr>
                                        <p:cTn id="29" dur="500"/>
                                        <p:tgtEl>
                                          <p:spTgt spid="52"/>
                                        </p:tgtEl>
                                      </p:cBhvr>
                                    </p:animEffect>
                                  </p:childTnLst>
                                </p:cTn>
                              </p:par>
                              <p:par>
                                <p:cTn id="30" presetID="9" presetClass="entr" presetSubtype="0" fill="hold" grpId="0" nodeType="withEffect">
                                  <p:stCondLst>
                                    <p:cond delay="0"/>
                                  </p:stCondLst>
                                  <p:childTnLst>
                                    <p:set>
                                      <p:cBhvr>
                                        <p:cTn id="31" dur="1" fill="hold">
                                          <p:stCondLst>
                                            <p:cond delay="0"/>
                                          </p:stCondLst>
                                        </p:cTn>
                                        <p:tgtEl>
                                          <p:spTgt spid="53"/>
                                        </p:tgtEl>
                                        <p:attrNameLst>
                                          <p:attrName>style.visibility</p:attrName>
                                        </p:attrNameLst>
                                      </p:cBhvr>
                                      <p:to>
                                        <p:strVal val="visible"/>
                                      </p:to>
                                    </p:set>
                                    <p:animEffect transition="in" filter="dissolve">
                                      <p:cBhvr>
                                        <p:cTn id="32" dur="500"/>
                                        <p:tgtEl>
                                          <p:spTgt spid="5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 grpId="0"/>
      <p:bldP spid="49" grpId="0"/>
      <p:bldP spid="50" grpId="0"/>
      <p:bldP spid="51" grpId="0"/>
      <p:bldP spid="52" grpId="0" animBg="1"/>
      <p:bldP spid="53" grpId="0" animBg="1"/>
      <p:bldP spid="54" grpId="0" animBg="1"/>
      <p:bldP spid="55" grpId="0" animBg="1"/>
    </p:bld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838200" y="362678"/>
            <a:ext cx="10515600" cy="894622"/>
          </a:xfrm>
        </p:spPr>
        <p:txBody>
          <a:bodyPr>
            <a:normAutofit/>
          </a:bodyPr>
          <a:lstStyle/>
          <a:p>
            <a:r>
              <a:rPr lang="en-US" altLang="en-US" sz="4400" dirty="0">
                <a:ea typeface="ＭＳ Ｐゴシック" panose="020B0600070205080204" pitchFamily="34" charset="-128"/>
              </a:rPr>
              <a:t>Getting your info into the DNS</a:t>
            </a:r>
            <a:endParaRPr lang="en-US" sz="4400" dirty="0">
              <a:cs typeface="Calibri" panose="020F0502020204030204" pitchFamily="34" charset="0"/>
            </a:endParaRPr>
          </a:p>
        </p:txBody>
      </p:sp>
      <p:sp>
        <p:nvSpPr>
          <p:cNvPr id="56" name="Rectangle 4">
            <a:extLst>
              <a:ext uri="{FF2B5EF4-FFF2-40B4-BE49-F238E27FC236}">
                <a16:creationId xmlns:a16="http://schemas.microsoft.com/office/drawing/2014/main" id="{3216383A-5EC1-7E47-A0BE-F48A801236CE}"/>
              </a:ext>
            </a:extLst>
          </p:cNvPr>
          <p:cNvSpPr txBox="1">
            <a:spLocks noChangeArrowheads="1"/>
          </p:cNvSpPr>
          <p:nvPr/>
        </p:nvSpPr>
        <p:spPr>
          <a:xfrm>
            <a:off x="838200" y="1404537"/>
            <a:ext cx="10253340" cy="4648200"/>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4288"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example: new startup “</a:t>
            </a:r>
            <a:r>
              <a:rPr kumimoji="0" lang="en-US" altLang="ja-JP"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Network Utopia”</a:t>
            </a:r>
          </a:p>
          <a:p>
            <a:pPr marL="352425" marR="0" lvl="0" indent="-295275"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register name networkuptopia.com at </a:t>
            </a:r>
            <a:r>
              <a:rPr kumimoji="0" lang="en-US" altLang="en-US" sz="28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DNS registrar</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(e.g., Network Solutions)</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provide names, IP addresses of authoritative name server (primary and secondary)</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registrar inserts NS, A RRs into .com TLD server:</a:t>
            </a: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a:p>
            <a:pPr marL="463550" marR="0" lvl="1" indent="0"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None/>
              <a:tabLst/>
              <a:defRPr/>
            </a:pPr>
            <a:r>
              <a:rPr kumimoji="0" lang="en-US" altLang="en-US" sz="2200" b="0" i="0" u="none" strike="noStrike" kern="1200" cap="none" spc="0" normalizeH="0" baseline="0" noProof="0" dirty="0">
                <a:ln>
                  <a:noFill/>
                </a:ln>
                <a:solidFill>
                  <a:prstClr val="black"/>
                </a:solidFill>
                <a:effectLst/>
                <a:uLnTx/>
                <a:uFillTx/>
                <a:latin typeface="Courier" pitchFamily="2" charset="0"/>
                <a:ea typeface="ＭＳ Ｐゴシック" panose="020B0600070205080204" pitchFamily="34" charset="-128"/>
                <a:cs typeface="+mn-cs"/>
              </a:rPr>
              <a:t> (networkutopia.com, dns1.networkutopia.com, NS)</a:t>
            </a:r>
          </a:p>
          <a:p>
            <a:pPr marL="695325" marR="0" lvl="1" indent="-231775" algn="l" defTabSz="914400" rtl="0" eaLnBrk="1" fontAlgn="auto" latinLnBrk="0" hangingPunct="1">
              <a:lnSpc>
                <a:spcPct val="90000"/>
              </a:lnSpc>
              <a:spcBef>
                <a:spcPts val="500"/>
              </a:spcBef>
              <a:spcAft>
                <a:spcPts val="0"/>
              </a:spcAft>
              <a:buClr>
                <a:srgbClr val="0000A8"/>
              </a:buClr>
              <a:buSzTx/>
              <a:buFont typeface="Wingdings" pitchFamily="2" charset="2"/>
              <a:buNone/>
              <a:tabLst/>
              <a:defRPr/>
            </a:pPr>
            <a:r>
              <a:rPr kumimoji="0" lang="en-US" altLang="en-US" sz="2200" b="0" i="0" u="none" strike="noStrike" kern="1200" cap="none" spc="0" normalizeH="0" baseline="0" noProof="0" dirty="0">
                <a:ln>
                  <a:noFill/>
                </a:ln>
                <a:solidFill>
                  <a:prstClr val="black"/>
                </a:solidFill>
                <a:effectLst/>
                <a:uLnTx/>
                <a:uFillTx/>
                <a:latin typeface="Courier" pitchFamily="2" charset="0"/>
                <a:ea typeface="ＭＳ Ｐゴシック" panose="020B0600070205080204" pitchFamily="34" charset="-128"/>
                <a:cs typeface="+mn-cs"/>
              </a:rPr>
              <a:t> (dns1.networkutopia.com, 212.212.212.1, A)</a:t>
            </a:r>
            <a:endParaRPr kumimoji="0" lang="en-US" altLang="en-US" sz="2200" b="0" i="0" u="none" strike="noStrike" kern="1200" cap="none" spc="0" normalizeH="0" baseline="0" noProof="0" dirty="0">
              <a:ln>
                <a:noFill/>
              </a:ln>
              <a:solidFill>
                <a:srgbClr val="ED7D31"/>
              </a:solidFill>
              <a:effectLst/>
              <a:uLnTx/>
              <a:uFillTx/>
              <a:latin typeface="Courier" pitchFamily="2" charset="0"/>
              <a:ea typeface="ＭＳ Ｐゴシック" panose="020B0600070205080204" pitchFamily="34" charset="-128"/>
              <a:cs typeface="+mn-cs"/>
            </a:endParaRPr>
          </a:p>
          <a:p>
            <a:pPr marL="352425" marR="0" lvl="0" indent="-295275"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create authoritative server locally with IP address </a:t>
            </a:r>
            <a:r>
              <a:rPr kumimoji="0" lang="en-US" altLang="en-US" sz="2000" b="0" i="0" u="none" strike="noStrike" kern="1200" cap="none" spc="0" normalizeH="0" baseline="0" noProof="0" dirty="0">
                <a:ln>
                  <a:noFill/>
                </a:ln>
                <a:solidFill>
                  <a:prstClr val="black"/>
                </a:solidFill>
                <a:effectLst/>
                <a:uLnTx/>
                <a:uFillTx/>
                <a:latin typeface="Courier" pitchFamily="2" charset="0"/>
                <a:ea typeface="ＭＳ Ｐゴシック" panose="020B0600070205080204" pitchFamily="34" charset="-128"/>
                <a:cs typeface="+mn-cs"/>
              </a:rPr>
              <a:t>212.212.212.1</a:t>
            </a:r>
            <a:endParaRPr kumimoji="0" lang="en-US"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a:p>
            <a:pPr marL="695325" marR="0" lvl="1" indent="-2952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type A record for www.networkuptopia.com</a:t>
            </a:r>
          </a:p>
          <a:p>
            <a:pPr marL="695325" marR="0" lvl="1" indent="-2952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type MX record for networkutopia.com</a:t>
            </a:r>
          </a:p>
          <a:p>
            <a:pPr marL="352425" marR="0" lvl="0" indent="-222250" algn="l" defTabSz="914400" rtl="0" eaLnBrk="1" fontAlgn="auto" latinLnBrk="0" hangingPunct="1">
              <a:lnSpc>
                <a:spcPct val="80000"/>
              </a:lnSpc>
              <a:spcBef>
                <a:spcPts val="1000"/>
              </a:spcBef>
              <a:spcAft>
                <a:spcPts val="0"/>
              </a:spcAft>
              <a:buClr>
                <a:srgbClr val="0000A3"/>
              </a:buClr>
              <a:buSzTx/>
              <a:buFont typeface="Wingdings" pitchFamily="2" charset="2"/>
              <a:buNone/>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4" name="Slide Number Placeholder 2">
            <a:extLst>
              <a:ext uri="{FF2B5EF4-FFF2-40B4-BE49-F238E27FC236}">
                <a16:creationId xmlns:a16="http://schemas.microsoft.com/office/drawing/2014/main" id="{7792EB6E-923E-9C45-A570-23DE9782A5C8}"/>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Application Layer: 2-</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78</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63265193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56">
                                            <p:txEl>
                                              <p:pRg st="1" end="1"/>
                                            </p:txEl>
                                          </p:spTgt>
                                        </p:tgtEl>
                                        <p:attrNameLst>
                                          <p:attrName>style.visibility</p:attrName>
                                        </p:attrNameLst>
                                      </p:cBhvr>
                                      <p:to>
                                        <p:strVal val="visible"/>
                                      </p:to>
                                    </p:set>
                                    <p:animEffect transition="in" filter="dissolve">
                                      <p:cBhvr>
                                        <p:cTn id="7" dur="500"/>
                                        <p:tgtEl>
                                          <p:spTgt spid="56">
                                            <p:txEl>
                                              <p:pRg st="1" end="1"/>
                                            </p:txEl>
                                          </p:spTgt>
                                        </p:tgtEl>
                                      </p:cBhvr>
                                    </p:animEffect>
                                  </p:childTnLst>
                                </p:cTn>
                              </p:par>
                              <p:par>
                                <p:cTn id="8" presetID="9" presetClass="entr" presetSubtype="0" fill="hold" nodeType="withEffect">
                                  <p:stCondLst>
                                    <p:cond delay="0"/>
                                  </p:stCondLst>
                                  <p:childTnLst>
                                    <p:set>
                                      <p:cBhvr>
                                        <p:cTn id="9" dur="1" fill="hold">
                                          <p:stCondLst>
                                            <p:cond delay="0"/>
                                          </p:stCondLst>
                                        </p:cTn>
                                        <p:tgtEl>
                                          <p:spTgt spid="56">
                                            <p:txEl>
                                              <p:pRg st="2" end="2"/>
                                            </p:txEl>
                                          </p:spTgt>
                                        </p:tgtEl>
                                        <p:attrNameLst>
                                          <p:attrName>style.visibility</p:attrName>
                                        </p:attrNameLst>
                                      </p:cBhvr>
                                      <p:to>
                                        <p:strVal val="visible"/>
                                      </p:to>
                                    </p:set>
                                    <p:animEffect transition="in" filter="dissolve">
                                      <p:cBhvr>
                                        <p:cTn id="10" dur="500"/>
                                        <p:tgtEl>
                                          <p:spTgt spid="56">
                                            <p:txEl>
                                              <p:pRg st="2" end="2"/>
                                            </p:txEl>
                                          </p:spTgt>
                                        </p:tgtEl>
                                      </p:cBhvr>
                                    </p:animEffect>
                                  </p:childTnLst>
                                </p:cTn>
                              </p:par>
                              <p:par>
                                <p:cTn id="11" presetID="9" presetClass="entr" presetSubtype="0" fill="hold" nodeType="withEffect">
                                  <p:stCondLst>
                                    <p:cond delay="0"/>
                                  </p:stCondLst>
                                  <p:childTnLst>
                                    <p:set>
                                      <p:cBhvr>
                                        <p:cTn id="12" dur="1" fill="hold">
                                          <p:stCondLst>
                                            <p:cond delay="0"/>
                                          </p:stCondLst>
                                        </p:cTn>
                                        <p:tgtEl>
                                          <p:spTgt spid="56">
                                            <p:txEl>
                                              <p:pRg st="3" end="3"/>
                                            </p:txEl>
                                          </p:spTgt>
                                        </p:tgtEl>
                                        <p:attrNameLst>
                                          <p:attrName>style.visibility</p:attrName>
                                        </p:attrNameLst>
                                      </p:cBhvr>
                                      <p:to>
                                        <p:strVal val="visible"/>
                                      </p:to>
                                    </p:set>
                                    <p:animEffect transition="in" filter="dissolve">
                                      <p:cBhvr>
                                        <p:cTn id="13" dur="500"/>
                                        <p:tgtEl>
                                          <p:spTgt spid="56">
                                            <p:txEl>
                                              <p:pRg st="3" end="3"/>
                                            </p:txEl>
                                          </p:spTgt>
                                        </p:tgtEl>
                                      </p:cBhvr>
                                    </p:animEffect>
                                  </p:childTnLst>
                                </p:cTn>
                              </p:par>
                              <p:par>
                                <p:cTn id="14" presetID="9" presetClass="entr" presetSubtype="0" fill="hold" nodeType="withEffect">
                                  <p:stCondLst>
                                    <p:cond delay="0"/>
                                  </p:stCondLst>
                                  <p:childTnLst>
                                    <p:set>
                                      <p:cBhvr>
                                        <p:cTn id="15" dur="1" fill="hold">
                                          <p:stCondLst>
                                            <p:cond delay="0"/>
                                          </p:stCondLst>
                                        </p:cTn>
                                        <p:tgtEl>
                                          <p:spTgt spid="56">
                                            <p:txEl>
                                              <p:pRg st="4" end="4"/>
                                            </p:txEl>
                                          </p:spTgt>
                                        </p:tgtEl>
                                        <p:attrNameLst>
                                          <p:attrName>style.visibility</p:attrName>
                                        </p:attrNameLst>
                                      </p:cBhvr>
                                      <p:to>
                                        <p:strVal val="visible"/>
                                      </p:to>
                                    </p:set>
                                    <p:animEffect transition="in" filter="dissolve">
                                      <p:cBhvr>
                                        <p:cTn id="16" dur="500"/>
                                        <p:tgtEl>
                                          <p:spTgt spid="56">
                                            <p:txEl>
                                              <p:pRg st="4" end="4"/>
                                            </p:txEl>
                                          </p:spTgt>
                                        </p:tgtEl>
                                      </p:cBhvr>
                                    </p:animEffect>
                                  </p:childTnLst>
                                </p:cTn>
                              </p:par>
                              <p:par>
                                <p:cTn id="17" presetID="9" presetClass="entr" presetSubtype="0" fill="hold" nodeType="withEffect">
                                  <p:stCondLst>
                                    <p:cond delay="0"/>
                                  </p:stCondLst>
                                  <p:childTnLst>
                                    <p:set>
                                      <p:cBhvr>
                                        <p:cTn id="18" dur="1" fill="hold">
                                          <p:stCondLst>
                                            <p:cond delay="0"/>
                                          </p:stCondLst>
                                        </p:cTn>
                                        <p:tgtEl>
                                          <p:spTgt spid="56">
                                            <p:txEl>
                                              <p:pRg st="5" end="5"/>
                                            </p:txEl>
                                          </p:spTgt>
                                        </p:tgtEl>
                                        <p:attrNameLst>
                                          <p:attrName>style.visibility</p:attrName>
                                        </p:attrNameLst>
                                      </p:cBhvr>
                                      <p:to>
                                        <p:strVal val="visible"/>
                                      </p:to>
                                    </p:set>
                                    <p:animEffect transition="in" filter="dissolve">
                                      <p:cBhvr>
                                        <p:cTn id="19" dur="500"/>
                                        <p:tgtEl>
                                          <p:spTgt spid="56">
                                            <p:txEl>
                                              <p:pRg st="5" end="5"/>
                                            </p:txEl>
                                          </p:spTgt>
                                        </p:tgtEl>
                                      </p:cBhvr>
                                    </p:animEffect>
                                  </p:childTnLst>
                                </p:cTn>
                              </p:par>
                            </p:childTnLst>
                          </p:cTn>
                        </p:par>
                      </p:childTnLst>
                    </p:cTn>
                  </p:par>
                  <p:par>
                    <p:cTn id="20" fill="hold">
                      <p:stCondLst>
                        <p:cond delay="indefinite"/>
                      </p:stCondLst>
                      <p:childTnLst>
                        <p:par>
                          <p:cTn id="21" fill="hold">
                            <p:stCondLst>
                              <p:cond delay="0"/>
                            </p:stCondLst>
                            <p:childTnLst>
                              <p:par>
                                <p:cTn id="22" presetID="9" presetClass="entr" presetSubtype="0" fill="hold" nodeType="clickEffect">
                                  <p:stCondLst>
                                    <p:cond delay="0"/>
                                  </p:stCondLst>
                                  <p:childTnLst>
                                    <p:set>
                                      <p:cBhvr>
                                        <p:cTn id="23" dur="1" fill="hold">
                                          <p:stCondLst>
                                            <p:cond delay="0"/>
                                          </p:stCondLst>
                                        </p:cTn>
                                        <p:tgtEl>
                                          <p:spTgt spid="56">
                                            <p:txEl>
                                              <p:pRg st="6" end="6"/>
                                            </p:txEl>
                                          </p:spTgt>
                                        </p:tgtEl>
                                        <p:attrNameLst>
                                          <p:attrName>style.visibility</p:attrName>
                                        </p:attrNameLst>
                                      </p:cBhvr>
                                      <p:to>
                                        <p:strVal val="visible"/>
                                      </p:to>
                                    </p:set>
                                    <p:animEffect transition="in" filter="dissolve">
                                      <p:cBhvr>
                                        <p:cTn id="24" dur="500"/>
                                        <p:tgtEl>
                                          <p:spTgt spid="56">
                                            <p:txEl>
                                              <p:pRg st="6" end="6"/>
                                            </p:txEl>
                                          </p:spTgt>
                                        </p:tgtEl>
                                      </p:cBhvr>
                                    </p:animEffect>
                                  </p:childTnLst>
                                </p:cTn>
                              </p:par>
                              <p:par>
                                <p:cTn id="25" presetID="9" presetClass="entr" presetSubtype="0" fill="hold" nodeType="withEffect">
                                  <p:stCondLst>
                                    <p:cond delay="0"/>
                                  </p:stCondLst>
                                  <p:childTnLst>
                                    <p:set>
                                      <p:cBhvr>
                                        <p:cTn id="26" dur="1" fill="hold">
                                          <p:stCondLst>
                                            <p:cond delay="0"/>
                                          </p:stCondLst>
                                        </p:cTn>
                                        <p:tgtEl>
                                          <p:spTgt spid="56">
                                            <p:txEl>
                                              <p:pRg st="7" end="7"/>
                                            </p:txEl>
                                          </p:spTgt>
                                        </p:tgtEl>
                                        <p:attrNameLst>
                                          <p:attrName>style.visibility</p:attrName>
                                        </p:attrNameLst>
                                      </p:cBhvr>
                                      <p:to>
                                        <p:strVal val="visible"/>
                                      </p:to>
                                    </p:set>
                                    <p:animEffect transition="in" filter="dissolve">
                                      <p:cBhvr>
                                        <p:cTn id="27" dur="500"/>
                                        <p:tgtEl>
                                          <p:spTgt spid="56">
                                            <p:txEl>
                                              <p:pRg st="7" end="7"/>
                                            </p:txEl>
                                          </p:spTgt>
                                        </p:tgtEl>
                                      </p:cBhvr>
                                    </p:animEffect>
                                  </p:childTnLst>
                                </p:cTn>
                              </p:par>
                              <p:par>
                                <p:cTn id="28" presetID="9" presetClass="entr" presetSubtype="0" fill="hold" nodeType="withEffect">
                                  <p:stCondLst>
                                    <p:cond delay="0"/>
                                  </p:stCondLst>
                                  <p:childTnLst>
                                    <p:set>
                                      <p:cBhvr>
                                        <p:cTn id="29" dur="1" fill="hold">
                                          <p:stCondLst>
                                            <p:cond delay="0"/>
                                          </p:stCondLst>
                                        </p:cTn>
                                        <p:tgtEl>
                                          <p:spTgt spid="56">
                                            <p:txEl>
                                              <p:pRg st="8" end="8"/>
                                            </p:txEl>
                                          </p:spTgt>
                                        </p:tgtEl>
                                        <p:attrNameLst>
                                          <p:attrName>style.visibility</p:attrName>
                                        </p:attrNameLst>
                                      </p:cBhvr>
                                      <p:to>
                                        <p:strVal val="visible"/>
                                      </p:to>
                                    </p:set>
                                    <p:animEffect transition="in" filter="dissolve">
                                      <p:cBhvr>
                                        <p:cTn id="30" dur="500"/>
                                        <p:tgtEl>
                                          <p:spTgt spid="56">
                                            <p:txEl>
                                              <p:pRg st="8" end="8"/>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838200" y="362678"/>
            <a:ext cx="10515600" cy="894622"/>
          </a:xfrm>
        </p:spPr>
        <p:txBody>
          <a:bodyPr>
            <a:normAutofit/>
          </a:bodyPr>
          <a:lstStyle/>
          <a:p>
            <a:r>
              <a:rPr lang="en-US" altLang="en-US" sz="4400" dirty="0">
                <a:ea typeface="ＭＳ Ｐゴシック" panose="020B0600070205080204" pitchFamily="34" charset="-128"/>
              </a:rPr>
              <a:t>DNS security</a:t>
            </a:r>
            <a:endParaRPr lang="en-US" sz="4400" dirty="0">
              <a:cs typeface="Calibri" panose="020F0502020204030204" pitchFamily="34" charset="0"/>
            </a:endParaRPr>
          </a:p>
        </p:txBody>
      </p:sp>
      <p:sp>
        <p:nvSpPr>
          <p:cNvPr id="5" name="Content Placeholder 5">
            <a:extLst>
              <a:ext uri="{FF2B5EF4-FFF2-40B4-BE49-F238E27FC236}">
                <a16:creationId xmlns:a16="http://schemas.microsoft.com/office/drawing/2014/main" id="{81829ECA-BDD6-AD44-8D36-9BB88442CDAB}"/>
              </a:ext>
            </a:extLst>
          </p:cNvPr>
          <p:cNvSpPr txBox="1">
            <a:spLocks/>
          </p:cNvSpPr>
          <p:nvPr/>
        </p:nvSpPr>
        <p:spPr>
          <a:xfrm>
            <a:off x="838200" y="1526094"/>
            <a:ext cx="5025571" cy="4648200"/>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4288"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200" b="0" i="0" u="none" strike="noStrike" kern="1200" cap="none" spc="0" normalizeH="0" baseline="0" noProof="0" dirty="0">
                <a:ln>
                  <a:noFill/>
                </a:ln>
                <a:solidFill>
                  <a:srgbClr val="22228B"/>
                </a:solidFill>
                <a:effectLst/>
                <a:uLnTx/>
                <a:uFillTx/>
                <a:latin typeface="Calibri" panose="020F0502020204030204"/>
                <a:ea typeface="ＭＳ Ｐゴシック" panose="020B0600070205080204" pitchFamily="34" charset="-128"/>
                <a:cs typeface="+mn-cs"/>
              </a:rPr>
              <a:t>DDoS attacks</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bombard root servers with traffic</a:t>
            </a:r>
          </a:p>
          <a:p>
            <a:pPr marL="574675" marR="0" lvl="1" indent="-227013"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not successful to date</a:t>
            </a:r>
          </a:p>
          <a:p>
            <a:pPr marL="574675" marR="0" lvl="1" indent="-227013"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traffic filtering</a:t>
            </a:r>
          </a:p>
          <a:p>
            <a:pPr marL="574675" marR="0" lvl="1" indent="-227013"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local DNS servers cache IPs of TLD servers, allowing root server bypass</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bombard TLD servers</a:t>
            </a:r>
          </a:p>
          <a:p>
            <a:pPr marL="574675" marR="0" lvl="1" indent="-227013"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potentially more dangerous</a:t>
            </a:r>
          </a:p>
          <a:p>
            <a:pPr marL="352425" marR="0" lvl="0" indent="-222250" algn="l" defTabSz="914400" rtl="0" eaLnBrk="1" fontAlgn="auto" latinLnBrk="0" hangingPunct="1">
              <a:lnSpc>
                <a:spcPct val="90000"/>
              </a:lnSpc>
              <a:spcBef>
                <a:spcPts val="1000"/>
              </a:spcBef>
              <a:spcAft>
                <a:spcPts val="0"/>
              </a:spcAft>
              <a:buClr>
                <a:srgbClr val="0000A3"/>
              </a:buClr>
              <a:buSzTx/>
              <a:buFont typeface="Comic Sans MS" panose="030F0902030302020204" pitchFamily="66" charset="0"/>
              <a:buAutoNum type="arabicPeriod"/>
              <a:tabLst/>
              <a:defRPr/>
            </a:pPr>
            <a:endParaRPr kumimoji="0" lang="en-US" altLang="en-US" sz="2800" b="0" i="0" u="none" strike="noStrike" kern="1200" cap="none" spc="0" normalizeH="0" baseline="0" noProof="0" dirty="0">
              <a:ln>
                <a:noFill/>
              </a:ln>
              <a:solidFill>
                <a:prstClr val="black"/>
              </a:solidFill>
              <a:effectLst/>
              <a:uLnTx/>
              <a:uFillTx/>
              <a:latin typeface="Gill Sans MT" panose="020B0502020104020203" pitchFamily="34" charset="77"/>
              <a:ea typeface="ＭＳ Ｐゴシック" panose="020B0600070205080204" pitchFamily="34" charset="-128"/>
              <a:cs typeface="+mn-cs"/>
            </a:endParaRPr>
          </a:p>
        </p:txBody>
      </p:sp>
      <p:sp>
        <p:nvSpPr>
          <p:cNvPr id="7" name="Content Placeholder 6">
            <a:extLst>
              <a:ext uri="{FF2B5EF4-FFF2-40B4-BE49-F238E27FC236}">
                <a16:creationId xmlns:a16="http://schemas.microsoft.com/office/drawing/2014/main" id="{5A84F48D-B139-BA49-B127-5134E112078B}"/>
              </a:ext>
            </a:extLst>
          </p:cNvPr>
          <p:cNvSpPr txBox="1">
            <a:spLocks/>
          </p:cNvSpPr>
          <p:nvPr/>
        </p:nvSpPr>
        <p:spPr bwMode="auto">
          <a:xfrm>
            <a:off x="6096000" y="1526094"/>
            <a:ext cx="4760686" cy="4648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lnSpc>
                <a:spcPct val="85000"/>
              </a:lnSpc>
              <a:spcBef>
                <a:spcPct val="20000"/>
              </a:spcBef>
              <a:spcAft>
                <a:spcPct val="0"/>
              </a:spcAft>
              <a:buClr>
                <a:srgbClr val="000099"/>
              </a:buClr>
              <a:buSzPct val="100000"/>
              <a:buFont typeface="Wingdings" pitchFamily="2" charset="2"/>
              <a:buChar char="§"/>
              <a:defRPr sz="2800">
                <a:solidFill>
                  <a:schemeClr val="tx1"/>
                </a:solidFill>
                <a:latin typeface="Gill Sans MT" pitchFamily="34" charset="0"/>
                <a:ea typeface="ＭＳ Ｐゴシック" charset="0"/>
                <a:cs typeface="ＭＳ Ｐゴシック" charset="0"/>
              </a:defRPr>
            </a:lvl1pPr>
            <a:lvl2pPr marL="742950" indent="-285750" algn="l" rtl="0" eaLnBrk="0" fontAlgn="base" hangingPunct="0">
              <a:lnSpc>
                <a:spcPct val="85000"/>
              </a:lnSpc>
              <a:spcBef>
                <a:spcPct val="20000"/>
              </a:spcBef>
              <a:spcAft>
                <a:spcPct val="0"/>
              </a:spcAft>
              <a:buClr>
                <a:srgbClr val="000099"/>
              </a:buClr>
              <a:buFont typeface="Arial" panose="020B0604020202020204" pitchFamily="34" charset="0"/>
              <a:buChar char="•"/>
              <a:defRPr sz="2400">
                <a:solidFill>
                  <a:schemeClr val="tx1"/>
                </a:solidFill>
                <a:latin typeface="Gill Sans MT" pitchFamily="34" charset="0"/>
                <a:ea typeface="ＭＳ Ｐゴシック" charset="0"/>
              </a:defRPr>
            </a:lvl2pPr>
            <a:lvl3pPr marL="1143000" indent="-228600" algn="l" rtl="0" eaLnBrk="0" fontAlgn="base" hangingPunct="0">
              <a:spcBef>
                <a:spcPct val="20000"/>
              </a:spcBef>
              <a:spcAft>
                <a:spcPct val="0"/>
              </a:spcAft>
              <a:buChar char="•"/>
              <a:defRPr sz="2000">
                <a:solidFill>
                  <a:schemeClr val="tx1"/>
                </a:solidFill>
                <a:latin typeface="+mn-lt"/>
                <a:ea typeface="ＭＳ Ｐゴシック" charset="0"/>
              </a:defRPr>
            </a:lvl3pPr>
            <a:lvl4pPr marL="1600200" indent="-228600" algn="l" rtl="0" eaLnBrk="0" fontAlgn="base" hangingPunct="0">
              <a:spcBef>
                <a:spcPct val="20000"/>
              </a:spcBef>
              <a:spcAft>
                <a:spcPct val="0"/>
              </a:spcAft>
              <a:buChar char="–"/>
              <a:defRPr sz="1800">
                <a:solidFill>
                  <a:schemeClr val="tx1"/>
                </a:solidFill>
                <a:latin typeface="Times New Roman" pitchFamily="18" charset="0"/>
                <a:ea typeface="ＭＳ Ｐゴシック" charset="0"/>
              </a:defRPr>
            </a:lvl4pPr>
            <a:lvl5pPr marL="2057400" indent="-228600" algn="l" rtl="0" eaLnBrk="0" fontAlgn="base" hangingPunct="0">
              <a:spcBef>
                <a:spcPct val="20000"/>
              </a:spcBef>
              <a:spcAft>
                <a:spcPct val="0"/>
              </a:spcAft>
              <a:buChar char="»"/>
              <a:defRPr sz="1800">
                <a:solidFill>
                  <a:schemeClr val="tx1"/>
                </a:solidFill>
                <a:latin typeface="Times New Roman" pitchFamily="18" charset="0"/>
                <a:ea typeface="ＭＳ Ｐゴシック" charset="0"/>
              </a:defRPr>
            </a:lvl5pPr>
            <a:lvl6pPr marL="2514600" indent="-228600" algn="l" rtl="0" eaLnBrk="0" fontAlgn="base" hangingPunct="0">
              <a:spcBef>
                <a:spcPct val="20000"/>
              </a:spcBef>
              <a:spcAft>
                <a:spcPct val="0"/>
              </a:spcAft>
              <a:buChar char="»"/>
              <a:defRPr sz="1800">
                <a:solidFill>
                  <a:schemeClr val="tx1"/>
                </a:solidFill>
                <a:latin typeface="Times New Roman" pitchFamily="18" charset="0"/>
              </a:defRPr>
            </a:lvl6pPr>
            <a:lvl7pPr marL="2971800" indent="-228600" algn="l" rtl="0" eaLnBrk="0" fontAlgn="base" hangingPunct="0">
              <a:spcBef>
                <a:spcPct val="20000"/>
              </a:spcBef>
              <a:spcAft>
                <a:spcPct val="0"/>
              </a:spcAft>
              <a:buChar char="»"/>
              <a:defRPr sz="1800">
                <a:solidFill>
                  <a:schemeClr val="tx1"/>
                </a:solidFill>
                <a:latin typeface="Times New Roman" pitchFamily="18" charset="0"/>
              </a:defRPr>
            </a:lvl7pPr>
            <a:lvl8pPr marL="3429000" indent="-228600" algn="l" rtl="0" eaLnBrk="0" fontAlgn="base" hangingPunct="0">
              <a:spcBef>
                <a:spcPct val="20000"/>
              </a:spcBef>
              <a:spcAft>
                <a:spcPct val="0"/>
              </a:spcAft>
              <a:buChar char="»"/>
              <a:defRPr sz="1800">
                <a:solidFill>
                  <a:schemeClr val="tx1"/>
                </a:solidFill>
                <a:latin typeface="Times New Roman" pitchFamily="18" charset="0"/>
              </a:defRPr>
            </a:lvl8pPr>
            <a:lvl9pPr marL="3886200" indent="-228600" algn="l" rtl="0" eaLnBrk="0" fontAlgn="base" hangingPunct="0">
              <a:spcBef>
                <a:spcPct val="20000"/>
              </a:spcBef>
              <a:spcAft>
                <a:spcPct val="0"/>
              </a:spcAft>
              <a:buChar char="»"/>
              <a:defRPr sz="1800">
                <a:solidFill>
                  <a:schemeClr val="tx1"/>
                </a:solidFill>
                <a:latin typeface="Times New Roman" pitchFamily="18" charset="0"/>
              </a:defRPr>
            </a:lvl9pPr>
          </a:lstStyle>
          <a:p>
            <a:pPr marL="14288" marR="0" lvl="0" indent="0" algn="l" defTabSz="914400" rtl="0" eaLnBrk="0" fontAlgn="base" latinLnBrk="0" hangingPunct="0">
              <a:lnSpc>
                <a:spcPct val="85000"/>
              </a:lnSpc>
              <a:spcBef>
                <a:spcPct val="20000"/>
              </a:spcBef>
              <a:spcAft>
                <a:spcPct val="0"/>
              </a:spcAft>
              <a:buClr>
                <a:srgbClr val="000099"/>
              </a:buClr>
              <a:buSzPct val="100000"/>
              <a:buFont typeface="Wingdings" pitchFamily="2" charset="2"/>
              <a:buNone/>
              <a:tabLst/>
              <a:defRPr/>
            </a:pPr>
            <a:r>
              <a:rPr kumimoji="0" lang="en-US" sz="3200" b="0" i="0" u="none" strike="noStrike" kern="0" cap="none" spc="0" normalizeH="0" baseline="0" noProof="0" dirty="0">
                <a:ln>
                  <a:noFill/>
                </a:ln>
                <a:solidFill>
                  <a:srgbClr val="2D2DB9">
                    <a:lumMod val="75000"/>
                  </a:srgbClr>
                </a:solidFill>
                <a:effectLst/>
                <a:uLnTx/>
                <a:uFillTx/>
                <a:latin typeface="Calibri" panose="020F0502020204030204"/>
                <a:ea typeface="ＭＳ Ｐゴシック" charset="0"/>
              </a:rPr>
              <a:t>Spoofing  attacks</a:t>
            </a:r>
          </a:p>
          <a:p>
            <a:pPr marL="342900" marR="0" lvl="0" indent="-342900" algn="l" defTabSz="914400" rtl="0" eaLnBrk="0" fontAlgn="base" latinLnBrk="0" hangingPunct="0">
              <a:lnSpc>
                <a:spcPct val="85000"/>
              </a:lnSpc>
              <a:spcBef>
                <a:spcPct val="20000"/>
              </a:spcBef>
              <a:spcAft>
                <a:spcPct val="0"/>
              </a:spcAft>
              <a:buClr>
                <a:srgbClr val="000099"/>
              </a:buClr>
              <a:buSzTx/>
              <a:buFont typeface="Wingdings" pitchFamily="2" charset="2"/>
              <a:buChar char="§"/>
              <a:tabLst/>
              <a:defRPr/>
            </a:pPr>
            <a:r>
              <a:rPr kumimoji="0" lang="en-US" sz="2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intercept DNS queries, returning bogus replies</a:t>
            </a:r>
          </a:p>
          <a:p>
            <a:pPr marL="742950" marR="0" lvl="1" indent="-285750"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r>
              <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DNS cache poisoning</a:t>
            </a:r>
          </a:p>
          <a:p>
            <a:pPr marL="742950" marR="0" lvl="1" indent="-285750"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r>
              <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RFC 4033: DNSSEC authentication services</a:t>
            </a:r>
          </a:p>
        </p:txBody>
      </p:sp>
      <p:sp>
        <p:nvSpPr>
          <p:cNvPr id="6" name="Slide Number Placeholder 2">
            <a:extLst>
              <a:ext uri="{FF2B5EF4-FFF2-40B4-BE49-F238E27FC236}">
                <a16:creationId xmlns:a16="http://schemas.microsoft.com/office/drawing/2014/main" id="{CEE8551A-CF21-2D4C-B81F-11CF85B7E4F2}"/>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Application Layer: 2-</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79</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13706300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dissolve">
                                      <p:cBhvr>
                                        <p:cTn id="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289325"/>
            <a:ext cx="10515600" cy="894622"/>
          </a:xfrm>
        </p:spPr>
        <p:txBody>
          <a:bodyPr>
            <a:normAutofit/>
          </a:bodyPr>
          <a:lstStyle/>
          <a:p>
            <a:r>
              <a:rPr lang="en-US" altLang="en-US" sz="4400" dirty="0">
                <a:ea typeface="ＭＳ Ｐゴシック" panose="020B0600070205080204" pitchFamily="34" charset="-128"/>
              </a:rPr>
              <a:t>Processes communicating</a:t>
            </a:r>
            <a:endParaRPr lang="en-US" sz="4400" dirty="0"/>
          </a:p>
        </p:txBody>
      </p:sp>
      <p:sp>
        <p:nvSpPr>
          <p:cNvPr id="10" name="Content Placeholder 3">
            <a:extLst>
              <a:ext uri="{FF2B5EF4-FFF2-40B4-BE49-F238E27FC236}">
                <a16:creationId xmlns:a16="http://schemas.microsoft.com/office/drawing/2014/main" id="{80CCA17D-ECA8-CE46-82AC-A0AF8C3B62BD}"/>
              </a:ext>
            </a:extLst>
          </p:cNvPr>
          <p:cNvSpPr txBox="1">
            <a:spLocks/>
          </p:cNvSpPr>
          <p:nvPr/>
        </p:nvSpPr>
        <p:spPr>
          <a:xfrm>
            <a:off x="606042" y="1565977"/>
            <a:ext cx="5309184" cy="4351338"/>
          </a:xfrm>
          <a:prstGeom prst="rect">
            <a:avLst/>
          </a:prstGeom>
        </p:spPr>
        <p:txBody>
          <a:bodyPr>
            <a:no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200" b="0" i="1"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process:</a:t>
            </a:r>
            <a:r>
              <a:rPr kumimoji="0" lang="en-US" altLang="en-US" sz="32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 </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program running within a host</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within same host, two processes communicate using  </a:t>
            </a:r>
            <a:r>
              <a:rPr kumimoji="0" lang="en-US" altLang="en-US" sz="32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inter-process communication </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(defined by OS)</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processes in different hosts communicate by exchanging </a:t>
            </a:r>
            <a:r>
              <a:rPr kumimoji="0" lang="en-US" altLang="en-US" sz="32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messages</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endParaRPr kumimoji="0" lang="en-US" sz="36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1" name="Rectangle 7">
            <a:extLst>
              <a:ext uri="{FF2B5EF4-FFF2-40B4-BE49-F238E27FC236}">
                <a16:creationId xmlns:a16="http://schemas.microsoft.com/office/drawing/2014/main" id="{8F7AD000-A388-6C4C-8C9C-158A86A0C51E}"/>
              </a:ext>
            </a:extLst>
          </p:cNvPr>
          <p:cNvSpPr>
            <a:spLocks noChangeArrowheads="1"/>
          </p:cNvSpPr>
          <p:nvPr/>
        </p:nvSpPr>
        <p:spPr bwMode="auto">
          <a:xfrm>
            <a:off x="6915273" y="4263451"/>
            <a:ext cx="3989387" cy="18399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90000"/>
              </a:lnSpc>
              <a:spcBef>
                <a:spcPts val="0"/>
              </a:spcBef>
              <a:spcAft>
                <a:spcPts val="0"/>
              </a:spcAft>
              <a:buClr>
                <a:srgbClr val="000099"/>
              </a:buClr>
              <a:buSzPct val="100000"/>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note: applications with P2P architectures have client processes &amp; server processes</a:t>
            </a:r>
          </a:p>
        </p:txBody>
      </p:sp>
      <p:grpSp>
        <p:nvGrpSpPr>
          <p:cNvPr id="2" name="Group 1">
            <a:extLst>
              <a:ext uri="{FF2B5EF4-FFF2-40B4-BE49-F238E27FC236}">
                <a16:creationId xmlns:a16="http://schemas.microsoft.com/office/drawing/2014/main" id="{6E7D9C5A-4A0F-3E45-B3EB-48F963F34B69}"/>
              </a:ext>
            </a:extLst>
          </p:cNvPr>
          <p:cNvGrpSpPr/>
          <p:nvPr/>
        </p:nvGrpSpPr>
        <p:grpSpPr>
          <a:xfrm>
            <a:off x="6974010" y="1488501"/>
            <a:ext cx="4092575" cy="2567781"/>
            <a:chOff x="6974010" y="1488501"/>
            <a:chExt cx="4092575" cy="2567781"/>
          </a:xfrm>
        </p:grpSpPr>
        <p:sp>
          <p:nvSpPr>
            <p:cNvPr id="8" name="Rectangle 4">
              <a:extLst>
                <a:ext uri="{FF2B5EF4-FFF2-40B4-BE49-F238E27FC236}">
                  <a16:creationId xmlns:a16="http://schemas.microsoft.com/office/drawing/2014/main" id="{96562BEA-C84E-254B-BD55-56C2EB6C5088}"/>
                </a:ext>
              </a:extLst>
            </p:cNvPr>
            <p:cNvSpPr txBox="1">
              <a:spLocks noChangeArrowheads="1"/>
            </p:cNvSpPr>
            <p:nvPr/>
          </p:nvSpPr>
          <p:spPr>
            <a:xfrm>
              <a:off x="7025603" y="2022695"/>
              <a:ext cx="3989387" cy="2033587"/>
            </a:xfrm>
            <a:prstGeom prst="rect">
              <a:avLst/>
            </a:prstGeom>
            <a:noFill/>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400"/>
                </a:spcBef>
                <a:spcAft>
                  <a:spcPts val="0"/>
                </a:spcAft>
                <a:buClr>
                  <a:srgbClr val="0000A3"/>
                </a:buClr>
                <a:buSzTx/>
                <a:buFont typeface="Wingdings" pitchFamily="2" charset="2"/>
                <a:buNone/>
                <a:tabLst/>
                <a:defRPr/>
              </a:pPr>
              <a:r>
                <a:rPr kumimoji="0" lang="en-US" altLang="en-US" sz="2800" b="0" i="1"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client process:</a:t>
              </a:r>
              <a:r>
                <a:rPr kumimoji="0" lang="en-US" altLang="en-US" sz="28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 </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process that initiates communication</a:t>
              </a:r>
            </a:p>
            <a:p>
              <a:pPr marL="352425" marR="0" lvl="0" indent="-222250" algn="l" defTabSz="914400" rtl="0" eaLnBrk="1" fontAlgn="auto" latinLnBrk="0" hangingPunct="1">
                <a:lnSpc>
                  <a:spcPct val="90000"/>
                </a:lnSpc>
                <a:spcBef>
                  <a:spcPts val="400"/>
                </a:spcBef>
                <a:spcAft>
                  <a:spcPts val="0"/>
                </a:spcAft>
                <a:buClr>
                  <a:srgbClr val="0000A3"/>
                </a:buClr>
                <a:buSzTx/>
                <a:buFont typeface="Wingdings" pitchFamily="2" charset="2"/>
                <a:buNone/>
                <a:tabLst/>
                <a:defRPr/>
              </a:pPr>
              <a:r>
                <a:rPr kumimoji="0" lang="en-US" altLang="en-US" sz="2800" b="0" i="1"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server process:</a:t>
              </a:r>
              <a:r>
                <a:rPr kumimoji="0" lang="en-US" altLang="en-US" sz="28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 </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process that waits to be contacted</a:t>
              </a: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12" name="Rectangle 13">
              <a:extLst>
                <a:ext uri="{FF2B5EF4-FFF2-40B4-BE49-F238E27FC236}">
                  <a16:creationId xmlns:a16="http://schemas.microsoft.com/office/drawing/2014/main" id="{0414D3D5-1BB8-5844-8D2A-3C8E3E5DCA6A}"/>
                </a:ext>
              </a:extLst>
            </p:cNvPr>
            <p:cNvSpPr>
              <a:spLocks noChangeArrowheads="1"/>
            </p:cNvSpPr>
            <p:nvPr/>
          </p:nvSpPr>
          <p:spPr bwMode="auto">
            <a:xfrm>
              <a:off x="6974010" y="1786951"/>
              <a:ext cx="4092575" cy="2062163"/>
            </a:xfrm>
            <a:prstGeom prst="rect">
              <a:avLst/>
            </a:prstGeom>
            <a:noFill/>
            <a:ln w="28575">
              <a:solidFill>
                <a:srgbClr val="CC00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13" name="Text Box 14">
              <a:extLst>
                <a:ext uri="{FF2B5EF4-FFF2-40B4-BE49-F238E27FC236}">
                  <a16:creationId xmlns:a16="http://schemas.microsoft.com/office/drawing/2014/main" id="{FAA5D4F0-1DCB-7C49-A07F-4729B9F9DCA6}"/>
                </a:ext>
              </a:extLst>
            </p:cNvPr>
            <p:cNvSpPr txBox="1">
              <a:spLocks noChangeArrowheads="1"/>
            </p:cNvSpPr>
            <p:nvPr/>
          </p:nvSpPr>
          <p:spPr bwMode="auto">
            <a:xfrm>
              <a:off x="7094660" y="1488501"/>
              <a:ext cx="2325688" cy="519113"/>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clients, servers</a:t>
              </a:r>
            </a:p>
          </p:txBody>
        </p:sp>
      </p:grpSp>
      <p:sp>
        <p:nvSpPr>
          <p:cNvPr id="14" name="Slide Number Placeholder 2">
            <a:extLst>
              <a:ext uri="{FF2B5EF4-FFF2-40B4-BE49-F238E27FC236}">
                <a16:creationId xmlns:a16="http://schemas.microsoft.com/office/drawing/2014/main" id="{126C885E-4769-8644-8E59-814749DC523B}"/>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Application Layer: 2-</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970737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10">
                                            <p:txEl>
                                              <p:pRg st="1" end="1"/>
                                            </p:txEl>
                                          </p:spTgt>
                                        </p:tgtEl>
                                        <p:attrNameLst>
                                          <p:attrName>style.visibility</p:attrName>
                                        </p:attrNameLst>
                                      </p:cBhvr>
                                      <p:to>
                                        <p:strVal val="visible"/>
                                      </p:to>
                                    </p:set>
                                    <p:animEffect transition="in" filter="dissolve">
                                      <p:cBhvr>
                                        <p:cTn id="7" dur="500"/>
                                        <p:tgtEl>
                                          <p:spTgt spid="10">
                                            <p:txEl>
                                              <p:pRg st="1" end="1"/>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10">
                                            <p:txEl>
                                              <p:pRg st="2" end="2"/>
                                            </p:txEl>
                                          </p:spTgt>
                                        </p:tgtEl>
                                        <p:attrNameLst>
                                          <p:attrName>style.visibility</p:attrName>
                                        </p:attrNameLst>
                                      </p:cBhvr>
                                      <p:to>
                                        <p:strVal val="visible"/>
                                      </p:to>
                                    </p:set>
                                    <p:animEffect transition="in" filter="dissolve">
                                      <p:cBhvr>
                                        <p:cTn id="12" dur="500"/>
                                        <p:tgtEl>
                                          <p:spTgt spid="10">
                                            <p:txEl>
                                              <p:pRg st="2" end="2"/>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2"/>
                                        </p:tgtEl>
                                        <p:attrNameLst>
                                          <p:attrName>style.visibility</p:attrName>
                                        </p:attrNameLst>
                                      </p:cBhvr>
                                      <p:to>
                                        <p:strVal val="visible"/>
                                      </p:to>
                                    </p:set>
                                    <p:animEffect transition="in" filter="dissolve">
                                      <p:cBhvr>
                                        <p:cTn id="17" dur="500"/>
                                        <p:tgtEl>
                                          <p:spTgt spid="2"/>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11"/>
                                        </p:tgtEl>
                                        <p:attrNameLst>
                                          <p:attrName>style.visibility</p:attrName>
                                        </p:attrNameLst>
                                      </p:cBhvr>
                                      <p:to>
                                        <p:strVal val="visible"/>
                                      </p:to>
                                    </p:set>
                                    <p:animEffect transition="in" filter="dissolve">
                                      <p:cBhvr>
                                        <p:cTn id="22"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289325"/>
            <a:ext cx="10515600" cy="894622"/>
          </a:xfrm>
        </p:spPr>
        <p:txBody>
          <a:bodyPr/>
          <a:lstStyle/>
          <a:p>
            <a:r>
              <a:rPr lang="en-US" altLang="en-US" dirty="0">
                <a:cs typeface="Calibri" panose="020F0502020204030204" pitchFamily="34" charset="0"/>
              </a:rPr>
              <a:t>Application Layer: Overview</a:t>
            </a:r>
            <a:endParaRPr lang="en-US" dirty="0"/>
          </a:p>
        </p:txBody>
      </p:sp>
      <p:sp>
        <p:nvSpPr>
          <p:cNvPr id="10" name="Content Placeholder 3">
            <a:extLst>
              <a:ext uri="{FF2B5EF4-FFF2-40B4-BE49-F238E27FC236}">
                <a16:creationId xmlns:a16="http://schemas.microsoft.com/office/drawing/2014/main" id="{80CCA17D-ECA8-CE46-82AC-A0AF8C3B62BD}"/>
              </a:ext>
            </a:extLst>
          </p:cNvPr>
          <p:cNvSpPr txBox="1">
            <a:spLocks/>
          </p:cNvSpPr>
          <p:nvPr/>
        </p:nvSpPr>
        <p:spPr>
          <a:xfrm>
            <a:off x="809242" y="1870563"/>
            <a:ext cx="5309184" cy="4351338"/>
          </a:xfrm>
          <a:prstGeom prst="rect">
            <a:avLst/>
          </a:prstGeom>
        </p:spPr>
        <p:txBody>
          <a:bodyPr>
            <a:no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1638" indent="-401638">
              <a:buClr>
                <a:schemeClr val="bg1">
                  <a:lumMod val="75000"/>
                </a:schemeClr>
              </a:buClr>
              <a:defRPr/>
            </a:pPr>
            <a:r>
              <a:rPr lang="en-US" sz="3200" dirty="0">
                <a:solidFill>
                  <a:schemeClr val="bg1">
                    <a:lumMod val="75000"/>
                  </a:schemeClr>
                </a:solidFill>
                <a:latin typeface="Calibri" panose="020F0502020204030204" pitchFamily="34" charset="0"/>
                <a:cs typeface="Calibri" panose="020F0502020204030204" pitchFamily="34" charset="0"/>
              </a:rPr>
              <a:t>Principles of network applications</a:t>
            </a:r>
          </a:p>
          <a:p>
            <a:pPr marL="401638" indent="-401638">
              <a:buClr>
                <a:schemeClr val="bg1">
                  <a:lumMod val="75000"/>
                </a:schemeClr>
              </a:buClr>
              <a:defRPr/>
            </a:pPr>
            <a:r>
              <a:rPr lang="en-US" sz="3200" dirty="0">
                <a:solidFill>
                  <a:schemeClr val="bg1">
                    <a:lumMod val="75000"/>
                  </a:schemeClr>
                </a:solidFill>
                <a:latin typeface="Calibri" panose="020F0502020204030204" pitchFamily="34" charset="0"/>
                <a:cs typeface="Calibri" panose="020F0502020204030204" pitchFamily="34" charset="0"/>
              </a:rPr>
              <a:t>Web and HTTP</a:t>
            </a:r>
          </a:p>
          <a:p>
            <a:pPr marL="401638" indent="-401638">
              <a:buClr>
                <a:schemeClr val="bg1">
                  <a:lumMod val="75000"/>
                </a:schemeClr>
              </a:buClr>
              <a:defRPr/>
            </a:pPr>
            <a:r>
              <a:rPr lang="en-US" sz="3200" dirty="0">
                <a:solidFill>
                  <a:schemeClr val="bg1">
                    <a:lumMod val="75000"/>
                  </a:schemeClr>
                </a:solidFill>
                <a:latin typeface="Calibri" panose="020F0502020204030204" pitchFamily="34" charset="0"/>
                <a:cs typeface="Calibri" panose="020F0502020204030204" pitchFamily="34" charset="0"/>
              </a:rPr>
              <a:t>E-mail, SMTP, IMAP</a:t>
            </a:r>
          </a:p>
          <a:p>
            <a:pPr marL="401638" indent="-401638">
              <a:buClr>
                <a:schemeClr val="bg1">
                  <a:lumMod val="75000"/>
                </a:schemeClr>
              </a:buClr>
              <a:defRPr/>
            </a:pPr>
            <a:r>
              <a:rPr lang="en-US" sz="3200" dirty="0">
                <a:solidFill>
                  <a:schemeClr val="bg1">
                    <a:lumMod val="75000"/>
                  </a:schemeClr>
                </a:solidFill>
                <a:latin typeface="Calibri" panose="020F0502020204030204" pitchFamily="34" charset="0"/>
                <a:cs typeface="Calibri" panose="020F0502020204030204" pitchFamily="34" charset="0"/>
              </a:rPr>
              <a:t>The Domain Name System DNS</a:t>
            </a:r>
          </a:p>
          <a:p>
            <a:endParaRPr lang="en-US" dirty="0"/>
          </a:p>
        </p:txBody>
      </p:sp>
      <p:sp>
        <p:nvSpPr>
          <p:cNvPr id="11" name="Rectangle 4">
            <a:extLst>
              <a:ext uri="{FF2B5EF4-FFF2-40B4-BE49-F238E27FC236}">
                <a16:creationId xmlns:a16="http://schemas.microsoft.com/office/drawing/2014/main" id="{5FE695BD-369F-8C4A-ACAD-42671E1C0719}"/>
              </a:ext>
            </a:extLst>
          </p:cNvPr>
          <p:cNvSpPr txBox="1">
            <a:spLocks noChangeArrowheads="1"/>
          </p:cNvSpPr>
          <p:nvPr/>
        </p:nvSpPr>
        <p:spPr>
          <a:xfrm>
            <a:off x="6557554" y="1422888"/>
            <a:ext cx="5405262" cy="4799013"/>
          </a:xfrm>
          <a:prstGeom prst="rect">
            <a:avLst/>
          </a:prstGeom>
        </p:spPr>
        <p:txBody>
          <a:bodyPr>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49250" indent="-349250">
              <a:buClr>
                <a:srgbClr val="0000A8"/>
              </a:buClr>
            </a:pPr>
            <a:r>
              <a:rPr lang="en-US" altLang="en-US" sz="3200" dirty="0">
                <a:ea typeface="ＭＳ Ｐゴシック" panose="020B0600070205080204" pitchFamily="34" charset="-128"/>
              </a:rPr>
              <a:t>P2P applications</a:t>
            </a:r>
          </a:p>
          <a:p>
            <a:pPr marL="349250" indent="-349250">
              <a:buClr>
                <a:schemeClr val="bg1">
                  <a:lumMod val="75000"/>
                </a:schemeClr>
              </a:buClr>
            </a:pPr>
            <a:r>
              <a:rPr lang="en-US" altLang="en-US" sz="3200" dirty="0">
                <a:solidFill>
                  <a:schemeClr val="bg1">
                    <a:lumMod val="75000"/>
                  </a:schemeClr>
                </a:solidFill>
                <a:ea typeface="ＭＳ Ｐゴシック" panose="020B0600070205080204" pitchFamily="34" charset="-128"/>
              </a:rPr>
              <a:t>video streaming and content distribution networks</a:t>
            </a:r>
          </a:p>
          <a:p>
            <a:pPr marL="349250" indent="-349250">
              <a:buClr>
                <a:schemeClr val="bg1">
                  <a:lumMod val="75000"/>
                </a:schemeClr>
              </a:buClr>
            </a:pPr>
            <a:r>
              <a:rPr lang="en-US" altLang="en-US" sz="3200" dirty="0">
                <a:solidFill>
                  <a:schemeClr val="bg1">
                    <a:lumMod val="75000"/>
                  </a:schemeClr>
                </a:solidFill>
                <a:ea typeface="ＭＳ Ｐゴシック" panose="020B0600070205080204" pitchFamily="34" charset="-128"/>
              </a:rPr>
              <a:t>socket programming with UDP and TCP</a:t>
            </a:r>
          </a:p>
          <a:p>
            <a:pPr>
              <a:buFont typeface="Wingdings" pitchFamily="2" charset="2"/>
              <a:buNone/>
            </a:pPr>
            <a:endParaRPr lang="en-US" altLang="en-US" sz="2400" dirty="0"/>
          </a:p>
        </p:txBody>
      </p:sp>
      <p:sp>
        <p:nvSpPr>
          <p:cNvPr id="3" name="Slide Number Placeholder 2">
            <a:extLst>
              <a:ext uri="{FF2B5EF4-FFF2-40B4-BE49-F238E27FC236}">
                <a16:creationId xmlns:a16="http://schemas.microsoft.com/office/drawing/2014/main" id="{3B8A7DC3-C885-F84E-9572-316B746437B7}"/>
              </a:ext>
            </a:extLst>
          </p:cNvPr>
          <p:cNvSpPr>
            <a:spLocks noGrp="1"/>
          </p:cNvSpPr>
          <p:nvPr>
            <p:ph type="sldNum" sz="quarter" idx="4"/>
          </p:nvPr>
        </p:nvSpPr>
        <p:spPr/>
        <p:txBody>
          <a:bodyPr/>
          <a:lstStyle/>
          <a:p>
            <a:r>
              <a:rPr lang="en-US" dirty="0"/>
              <a:t>Application Layer: 2-</a:t>
            </a:r>
            <a:fld id="{C4204591-24BD-A542-B9D5-F8D8A88D2FEE}" type="slidenum">
              <a:rPr lang="en-US" smtClean="0"/>
              <a:pPr/>
              <a:t>80</a:t>
            </a:fld>
            <a:endParaRPr lang="en-US" dirty="0"/>
          </a:p>
        </p:txBody>
      </p:sp>
      <p:pic>
        <p:nvPicPr>
          <p:cNvPr id="7" name="Picture 6" descr="Kurose&amp;Ross 8th edition photo">
            <a:extLst>
              <a:ext uri="{FF2B5EF4-FFF2-40B4-BE49-F238E27FC236}">
                <a16:creationId xmlns:a16="http://schemas.microsoft.com/office/drawing/2014/main" id="{B3788763-2714-774C-835A-92370051020B}"/>
              </a:ext>
            </a:extLst>
          </p:cNvPr>
          <p:cNvPicPr>
            <a:picLocks noChangeAspect="1"/>
          </p:cNvPicPr>
          <p:nvPr/>
        </p:nvPicPr>
        <p:blipFill>
          <a:blip r:embed="rId3"/>
          <a:stretch>
            <a:fillRect/>
          </a:stretch>
        </p:blipFill>
        <p:spPr>
          <a:xfrm>
            <a:off x="6957391" y="4125913"/>
            <a:ext cx="3087757" cy="2315818"/>
          </a:xfrm>
          <a:prstGeom prst="rect">
            <a:avLst/>
          </a:prstGeom>
        </p:spPr>
      </p:pic>
    </p:spTree>
    <p:extLst>
      <p:ext uri="{BB962C8B-B14F-4D97-AF65-F5344CB8AC3E}">
        <p14:creationId xmlns:p14="http://schemas.microsoft.com/office/powerpoint/2010/main" val="4164636709"/>
      </p:ext>
    </p:extLst>
  </p:cSld>
  <p:clrMapOvr>
    <a:masterClrMapping/>
  </p:clrMapOvr>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1" name="Freeform 370">
            <a:extLst>
              <a:ext uri="{FF2B5EF4-FFF2-40B4-BE49-F238E27FC236}">
                <a16:creationId xmlns:a16="http://schemas.microsoft.com/office/drawing/2014/main" id="{21662630-62BB-AE4A-A779-AEACD21E6D7C}"/>
              </a:ext>
            </a:extLst>
          </p:cNvPr>
          <p:cNvSpPr/>
          <p:nvPr/>
        </p:nvSpPr>
        <p:spPr>
          <a:xfrm>
            <a:off x="8985188" y="3065778"/>
            <a:ext cx="1124807" cy="1337915"/>
          </a:xfrm>
          <a:custGeom>
            <a:avLst/>
            <a:gdLst>
              <a:gd name="connsiteX0" fmla="*/ 434989 w 1523031"/>
              <a:gd name="connsiteY0" fmla="*/ 253346 h 1763594"/>
              <a:gd name="connsiteX1" fmla="*/ 488 w 1523031"/>
              <a:gd name="connsiteY1" fmla="*/ 921706 h 1763594"/>
              <a:gd name="connsiteX2" fmla="*/ 368142 w 1523031"/>
              <a:gd name="connsiteY2" fmla="*/ 1489812 h 1763594"/>
              <a:gd name="connsiteX3" fmla="*/ 1187008 w 1523031"/>
              <a:gd name="connsiteY3" fmla="*/ 1757156 h 1763594"/>
              <a:gd name="connsiteX4" fmla="*/ 1521239 w 1523031"/>
              <a:gd name="connsiteY4" fmla="*/ 1239177 h 1763594"/>
              <a:gd name="connsiteX5" fmla="*/ 1320700 w 1523031"/>
              <a:gd name="connsiteY5" fmla="*/ 654362 h 1763594"/>
              <a:gd name="connsiteX6" fmla="*/ 1337412 w 1523031"/>
              <a:gd name="connsiteY6" fmla="*/ 136383 h 1763594"/>
              <a:gd name="connsiteX7" fmla="*/ 1086739 w 1523031"/>
              <a:gd name="connsiteY7" fmla="*/ 2711 h 1763594"/>
              <a:gd name="connsiteX8" fmla="*/ 434989 w 1523031"/>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1086739 w 1537226"/>
              <a:gd name="connsiteY7" fmla="*/ 2711 h 1763594"/>
              <a:gd name="connsiteX8" fmla="*/ 434989 w 1537226"/>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839572 w 1537226"/>
              <a:gd name="connsiteY7" fmla="*/ 2711 h 1763594"/>
              <a:gd name="connsiteX8" fmla="*/ 434989 w 1537226"/>
              <a:gd name="connsiteY8" fmla="*/ 253346 h 1763594"/>
              <a:gd name="connsiteX0" fmla="*/ 360357 w 1536743"/>
              <a:gd name="connsiteY0" fmla="*/ 534641 h 1782088"/>
              <a:gd name="connsiteX1" fmla="*/ 5 w 1536743"/>
              <a:gd name="connsiteY1" fmla="*/ 940200 h 1782088"/>
              <a:gd name="connsiteX2" fmla="*/ 367659 w 1536743"/>
              <a:gd name="connsiteY2" fmla="*/ 1508306 h 1782088"/>
              <a:gd name="connsiteX3" fmla="*/ 1186525 w 1536743"/>
              <a:gd name="connsiteY3" fmla="*/ 1775650 h 1782088"/>
              <a:gd name="connsiteX4" fmla="*/ 1520756 w 1536743"/>
              <a:gd name="connsiteY4" fmla="*/ 1257671 h 1782088"/>
              <a:gd name="connsiteX5" fmla="*/ 1468515 w 1536743"/>
              <a:gd name="connsiteY5" fmla="*/ 672856 h 1782088"/>
              <a:gd name="connsiteX6" fmla="*/ 1336929 w 1536743"/>
              <a:gd name="connsiteY6" fmla="*/ 154877 h 1782088"/>
              <a:gd name="connsiteX7" fmla="*/ 839089 w 1536743"/>
              <a:gd name="connsiteY7" fmla="*/ 21205 h 1782088"/>
              <a:gd name="connsiteX8" fmla="*/ 360357 w 1536743"/>
              <a:gd name="connsiteY8" fmla="*/ 534641 h 1782088"/>
              <a:gd name="connsiteX0" fmla="*/ 360355 w 1536741"/>
              <a:gd name="connsiteY0" fmla="*/ 534641 h 1782088"/>
              <a:gd name="connsiteX1" fmla="*/ 3 w 1536741"/>
              <a:gd name="connsiteY1" fmla="*/ 940200 h 1782088"/>
              <a:gd name="connsiteX2" fmla="*/ 367657 w 1536741"/>
              <a:gd name="connsiteY2" fmla="*/ 1508306 h 1782088"/>
              <a:gd name="connsiteX3" fmla="*/ 1186523 w 1536741"/>
              <a:gd name="connsiteY3" fmla="*/ 1775650 h 1782088"/>
              <a:gd name="connsiteX4" fmla="*/ 1520754 w 1536741"/>
              <a:gd name="connsiteY4" fmla="*/ 1257671 h 1782088"/>
              <a:gd name="connsiteX5" fmla="*/ 1468513 w 1536741"/>
              <a:gd name="connsiteY5" fmla="*/ 672856 h 1782088"/>
              <a:gd name="connsiteX6" fmla="*/ 1336927 w 1536741"/>
              <a:gd name="connsiteY6" fmla="*/ 154877 h 1782088"/>
              <a:gd name="connsiteX7" fmla="*/ 839087 w 1536741"/>
              <a:gd name="connsiteY7" fmla="*/ 21205 h 1782088"/>
              <a:gd name="connsiteX8" fmla="*/ 360355 w 1536741"/>
              <a:gd name="connsiteY8" fmla="*/ 534641 h 1782088"/>
              <a:gd name="connsiteX0" fmla="*/ 382604 w 1558990"/>
              <a:gd name="connsiteY0" fmla="*/ 534641 h 1810599"/>
              <a:gd name="connsiteX1" fmla="*/ 22252 w 1558990"/>
              <a:gd name="connsiteY1" fmla="*/ 940200 h 1810599"/>
              <a:gd name="connsiteX2" fmla="*/ 167457 w 1558990"/>
              <a:gd name="connsiteY2" fmla="*/ 1672556 h 1810599"/>
              <a:gd name="connsiteX3" fmla="*/ 1208772 w 1558990"/>
              <a:gd name="connsiteY3" fmla="*/ 1775650 h 1810599"/>
              <a:gd name="connsiteX4" fmla="*/ 1543003 w 1558990"/>
              <a:gd name="connsiteY4" fmla="*/ 1257671 h 1810599"/>
              <a:gd name="connsiteX5" fmla="*/ 1490762 w 1558990"/>
              <a:gd name="connsiteY5" fmla="*/ 672856 h 1810599"/>
              <a:gd name="connsiteX6" fmla="*/ 1359176 w 1558990"/>
              <a:gd name="connsiteY6" fmla="*/ 154877 h 1810599"/>
              <a:gd name="connsiteX7" fmla="*/ 861336 w 1558990"/>
              <a:gd name="connsiteY7" fmla="*/ 21205 h 1810599"/>
              <a:gd name="connsiteX8" fmla="*/ 382604 w 1558990"/>
              <a:gd name="connsiteY8" fmla="*/ 534641 h 1810599"/>
              <a:gd name="connsiteX0" fmla="*/ 393458 w 1593840"/>
              <a:gd name="connsiteY0" fmla="*/ 534641 h 1793264"/>
              <a:gd name="connsiteX1" fmla="*/ 33106 w 1593840"/>
              <a:gd name="connsiteY1" fmla="*/ 940200 h 1793264"/>
              <a:gd name="connsiteX2" fmla="*/ 178311 w 1593840"/>
              <a:gd name="connsiteY2" fmla="*/ 1672556 h 1793264"/>
              <a:gd name="connsiteX3" fmla="*/ 1464139 w 1593840"/>
              <a:gd name="connsiteY3" fmla="*/ 1752440 h 1793264"/>
              <a:gd name="connsiteX4" fmla="*/ 1553857 w 1593840"/>
              <a:gd name="connsiteY4" fmla="*/ 1257671 h 1793264"/>
              <a:gd name="connsiteX5" fmla="*/ 1501616 w 1593840"/>
              <a:gd name="connsiteY5" fmla="*/ 672856 h 1793264"/>
              <a:gd name="connsiteX6" fmla="*/ 1370030 w 1593840"/>
              <a:gd name="connsiteY6" fmla="*/ 154877 h 1793264"/>
              <a:gd name="connsiteX7" fmla="*/ 872190 w 1593840"/>
              <a:gd name="connsiteY7" fmla="*/ 21205 h 1793264"/>
              <a:gd name="connsiteX8" fmla="*/ 393458 w 1593840"/>
              <a:gd name="connsiteY8" fmla="*/ 534641 h 1793264"/>
              <a:gd name="connsiteX0" fmla="*/ 393458 w 1566550"/>
              <a:gd name="connsiteY0" fmla="*/ 534641 h 1840341"/>
              <a:gd name="connsiteX1" fmla="*/ 33106 w 1566550"/>
              <a:gd name="connsiteY1" fmla="*/ 940200 h 1840341"/>
              <a:gd name="connsiteX2" fmla="*/ 178311 w 1566550"/>
              <a:gd name="connsiteY2" fmla="*/ 1672556 h 1840341"/>
              <a:gd name="connsiteX3" fmla="*/ 1464139 w 1566550"/>
              <a:gd name="connsiteY3" fmla="*/ 1752440 h 1840341"/>
              <a:gd name="connsiteX4" fmla="*/ 1553857 w 1566550"/>
              <a:gd name="connsiteY4" fmla="*/ 1257671 h 1840341"/>
              <a:gd name="connsiteX5" fmla="*/ 1501616 w 1566550"/>
              <a:gd name="connsiteY5" fmla="*/ 672856 h 1840341"/>
              <a:gd name="connsiteX6" fmla="*/ 1370030 w 1566550"/>
              <a:gd name="connsiteY6" fmla="*/ 154877 h 1840341"/>
              <a:gd name="connsiteX7" fmla="*/ 872190 w 1566550"/>
              <a:gd name="connsiteY7" fmla="*/ 21205 h 1840341"/>
              <a:gd name="connsiteX8" fmla="*/ 393458 w 1566550"/>
              <a:gd name="connsiteY8" fmla="*/ 534641 h 1840341"/>
              <a:gd name="connsiteX0" fmla="*/ 393458 w 1555557"/>
              <a:gd name="connsiteY0" fmla="*/ 534641 h 1787187"/>
              <a:gd name="connsiteX1" fmla="*/ 33106 w 1555557"/>
              <a:gd name="connsiteY1" fmla="*/ 940200 h 1787187"/>
              <a:gd name="connsiteX2" fmla="*/ 178311 w 1555557"/>
              <a:gd name="connsiteY2" fmla="*/ 1672556 h 1787187"/>
              <a:gd name="connsiteX3" fmla="*/ 1464139 w 1555557"/>
              <a:gd name="connsiteY3" fmla="*/ 1752440 h 1787187"/>
              <a:gd name="connsiteX4" fmla="*/ 1553857 w 1555557"/>
              <a:gd name="connsiteY4" fmla="*/ 1257671 h 1787187"/>
              <a:gd name="connsiteX5" fmla="*/ 1501616 w 1555557"/>
              <a:gd name="connsiteY5" fmla="*/ 672856 h 1787187"/>
              <a:gd name="connsiteX6" fmla="*/ 1370030 w 1555557"/>
              <a:gd name="connsiteY6" fmla="*/ 154877 h 1787187"/>
              <a:gd name="connsiteX7" fmla="*/ 872190 w 1555557"/>
              <a:gd name="connsiteY7" fmla="*/ 21205 h 1787187"/>
              <a:gd name="connsiteX8" fmla="*/ 393458 w 1555557"/>
              <a:gd name="connsiteY8" fmla="*/ 534641 h 1787187"/>
              <a:gd name="connsiteX0" fmla="*/ 401126 w 1664928"/>
              <a:gd name="connsiteY0" fmla="*/ 534641 h 1783934"/>
              <a:gd name="connsiteX1" fmla="*/ 40774 w 1664928"/>
              <a:gd name="connsiteY1" fmla="*/ 940200 h 1783934"/>
              <a:gd name="connsiteX2" fmla="*/ 185979 w 1664928"/>
              <a:gd name="connsiteY2" fmla="*/ 1672556 h 1783934"/>
              <a:gd name="connsiteX3" fmla="*/ 1618513 w 1664928"/>
              <a:gd name="connsiteY3" fmla="*/ 1747798 h 1783934"/>
              <a:gd name="connsiteX4" fmla="*/ 1561525 w 1664928"/>
              <a:gd name="connsiteY4" fmla="*/ 1257671 h 1783934"/>
              <a:gd name="connsiteX5" fmla="*/ 1509284 w 1664928"/>
              <a:gd name="connsiteY5" fmla="*/ 672856 h 1783934"/>
              <a:gd name="connsiteX6" fmla="*/ 1377698 w 1664928"/>
              <a:gd name="connsiteY6" fmla="*/ 154877 h 1783934"/>
              <a:gd name="connsiteX7" fmla="*/ 879858 w 1664928"/>
              <a:gd name="connsiteY7" fmla="*/ 21205 h 1783934"/>
              <a:gd name="connsiteX8" fmla="*/ 401126 w 1664928"/>
              <a:gd name="connsiteY8" fmla="*/ 534641 h 1783934"/>
              <a:gd name="connsiteX0" fmla="*/ 408119 w 1718774"/>
              <a:gd name="connsiteY0" fmla="*/ 534641 h 1826522"/>
              <a:gd name="connsiteX1" fmla="*/ 47767 w 1718774"/>
              <a:gd name="connsiteY1" fmla="*/ 940200 h 1826522"/>
              <a:gd name="connsiteX2" fmla="*/ 179001 w 1718774"/>
              <a:gd name="connsiteY2" fmla="*/ 1742186 h 1826522"/>
              <a:gd name="connsiteX3" fmla="*/ 1625506 w 1718774"/>
              <a:gd name="connsiteY3" fmla="*/ 1747798 h 1826522"/>
              <a:gd name="connsiteX4" fmla="*/ 1568518 w 1718774"/>
              <a:gd name="connsiteY4" fmla="*/ 1257671 h 1826522"/>
              <a:gd name="connsiteX5" fmla="*/ 1516277 w 1718774"/>
              <a:gd name="connsiteY5" fmla="*/ 672856 h 1826522"/>
              <a:gd name="connsiteX6" fmla="*/ 1384691 w 1718774"/>
              <a:gd name="connsiteY6" fmla="*/ 154877 h 1826522"/>
              <a:gd name="connsiteX7" fmla="*/ 886851 w 1718774"/>
              <a:gd name="connsiteY7" fmla="*/ 21205 h 1826522"/>
              <a:gd name="connsiteX8" fmla="*/ 408119 w 1718774"/>
              <a:gd name="connsiteY8" fmla="*/ 534641 h 1826522"/>
              <a:gd name="connsiteX0" fmla="*/ 477759 w 1796623"/>
              <a:gd name="connsiteY0" fmla="*/ 534641 h 1818043"/>
              <a:gd name="connsiteX1" fmla="*/ 117407 w 1796623"/>
              <a:gd name="connsiteY1" fmla="*/ 940200 h 1818043"/>
              <a:gd name="connsiteX2" fmla="*/ 136864 w 1796623"/>
              <a:gd name="connsiteY2" fmla="*/ 1728260 h 1818043"/>
              <a:gd name="connsiteX3" fmla="*/ 1695146 w 1796623"/>
              <a:gd name="connsiteY3" fmla="*/ 1747798 h 1818043"/>
              <a:gd name="connsiteX4" fmla="*/ 1638158 w 1796623"/>
              <a:gd name="connsiteY4" fmla="*/ 1257671 h 1818043"/>
              <a:gd name="connsiteX5" fmla="*/ 1585917 w 1796623"/>
              <a:gd name="connsiteY5" fmla="*/ 672856 h 1818043"/>
              <a:gd name="connsiteX6" fmla="*/ 1454331 w 1796623"/>
              <a:gd name="connsiteY6" fmla="*/ 154877 h 1818043"/>
              <a:gd name="connsiteX7" fmla="*/ 956491 w 1796623"/>
              <a:gd name="connsiteY7" fmla="*/ 21205 h 1818043"/>
              <a:gd name="connsiteX8" fmla="*/ 477759 w 1796623"/>
              <a:gd name="connsiteY8" fmla="*/ 534641 h 1818043"/>
              <a:gd name="connsiteX0" fmla="*/ 396783 w 1688820"/>
              <a:gd name="connsiteY0" fmla="*/ 534641 h 1815615"/>
              <a:gd name="connsiteX1" fmla="*/ 36431 w 1688820"/>
              <a:gd name="connsiteY1" fmla="*/ 940200 h 1815615"/>
              <a:gd name="connsiteX2" fmla="*/ 55888 w 1688820"/>
              <a:gd name="connsiteY2" fmla="*/ 1728260 h 1815615"/>
              <a:gd name="connsiteX3" fmla="*/ 421834 w 1688820"/>
              <a:gd name="connsiteY3" fmla="*/ 1798118 h 1815615"/>
              <a:gd name="connsiteX4" fmla="*/ 1614170 w 1688820"/>
              <a:gd name="connsiteY4" fmla="*/ 1747798 h 1815615"/>
              <a:gd name="connsiteX5" fmla="*/ 1557182 w 1688820"/>
              <a:gd name="connsiteY5" fmla="*/ 1257671 h 1815615"/>
              <a:gd name="connsiteX6" fmla="*/ 1504941 w 1688820"/>
              <a:gd name="connsiteY6" fmla="*/ 672856 h 1815615"/>
              <a:gd name="connsiteX7" fmla="*/ 1373355 w 1688820"/>
              <a:gd name="connsiteY7" fmla="*/ 154877 h 1815615"/>
              <a:gd name="connsiteX8" fmla="*/ 875515 w 1688820"/>
              <a:gd name="connsiteY8" fmla="*/ 21205 h 1815615"/>
              <a:gd name="connsiteX9" fmla="*/ 396783 w 1688820"/>
              <a:gd name="connsiteY9" fmla="*/ 534641 h 1815615"/>
              <a:gd name="connsiteX0" fmla="*/ 394951 w 1689541"/>
              <a:gd name="connsiteY0" fmla="*/ 534641 h 1877271"/>
              <a:gd name="connsiteX1" fmla="*/ 34599 w 1689541"/>
              <a:gd name="connsiteY1" fmla="*/ 940200 h 1877271"/>
              <a:gd name="connsiteX2" fmla="*/ 54056 w 1689541"/>
              <a:gd name="connsiteY2" fmla="*/ 1728260 h 1877271"/>
              <a:gd name="connsiteX3" fmla="*/ 385071 w 1689541"/>
              <a:gd name="connsiteY3" fmla="*/ 1877032 h 1877271"/>
              <a:gd name="connsiteX4" fmla="*/ 1612338 w 1689541"/>
              <a:gd name="connsiteY4" fmla="*/ 1747798 h 1877271"/>
              <a:gd name="connsiteX5" fmla="*/ 1555350 w 1689541"/>
              <a:gd name="connsiteY5" fmla="*/ 1257671 h 1877271"/>
              <a:gd name="connsiteX6" fmla="*/ 1503109 w 1689541"/>
              <a:gd name="connsiteY6" fmla="*/ 672856 h 1877271"/>
              <a:gd name="connsiteX7" fmla="*/ 1371523 w 1689541"/>
              <a:gd name="connsiteY7" fmla="*/ 154877 h 1877271"/>
              <a:gd name="connsiteX8" fmla="*/ 873683 w 1689541"/>
              <a:gd name="connsiteY8" fmla="*/ 21205 h 1877271"/>
              <a:gd name="connsiteX9" fmla="*/ 394951 w 1689541"/>
              <a:gd name="connsiteY9" fmla="*/ 534641 h 1877271"/>
              <a:gd name="connsiteX0" fmla="*/ 394949 w 1689541"/>
              <a:gd name="connsiteY0" fmla="*/ 534641 h 1877032"/>
              <a:gd name="connsiteX1" fmla="*/ 34597 w 1689541"/>
              <a:gd name="connsiteY1" fmla="*/ 940200 h 1877032"/>
              <a:gd name="connsiteX2" fmla="*/ 54054 w 1689541"/>
              <a:gd name="connsiteY2" fmla="*/ 1728260 h 1877032"/>
              <a:gd name="connsiteX3" fmla="*/ 385069 w 1689541"/>
              <a:gd name="connsiteY3" fmla="*/ 1877032 h 1877032"/>
              <a:gd name="connsiteX4" fmla="*/ 1612336 w 1689541"/>
              <a:gd name="connsiteY4" fmla="*/ 1747798 h 1877032"/>
              <a:gd name="connsiteX5" fmla="*/ 1555348 w 1689541"/>
              <a:gd name="connsiteY5" fmla="*/ 1257671 h 1877032"/>
              <a:gd name="connsiteX6" fmla="*/ 1503107 w 1689541"/>
              <a:gd name="connsiteY6" fmla="*/ 672856 h 1877032"/>
              <a:gd name="connsiteX7" fmla="*/ 1371521 w 1689541"/>
              <a:gd name="connsiteY7" fmla="*/ 154877 h 1877032"/>
              <a:gd name="connsiteX8" fmla="*/ 873681 w 1689541"/>
              <a:gd name="connsiteY8" fmla="*/ 21205 h 1877032"/>
              <a:gd name="connsiteX9" fmla="*/ 394949 w 1689541"/>
              <a:gd name="connsiteY9" fmla="*/ 534641 h 1877032"/>
              <a:gd name="connsiteX0" fmla="*/ 394949 w 1683795"/>
              <a:gd name="connsiteY0" fmla="*/ 534641 h 1877032"/>
              <a:gd name="connsiteX1" fmla="*/ 34597 w 1683795"/>
              <a:gd name="connsiteY1" fmla="*/ 940200 h 1877032"/>
              <a:gd name="connsiteX2" fmla="*/ 54054 w 1683795"/>
              <a:gd name="connsiteY2" fmla="*/ 1728260 h 1877032"/>
              <a:gd name="connsiteX3" fmla="*/ 385069 w 1683795"/>
              <a:gd name="connsiteY3" fmla="*/ 1877032 h 1877032"/>
              <a:gd name="connsiteX4" fmla="*/ 1605349 w 1683795"/>
              <a:gd name="connsiteY4" fmla="*/ 1798860 h 1877032"/>
              <a:gd name="connsiteX5" fmla="*/ 1555348 w 1683795"/>
              <a:gd name="connsiteY5" fmla="*/ 1257671 h 1877032"/>
              <a:gd name="connsiteX6" fmla="*/ 1503107 w 1683795"/>
              <a:gd name="connsiteY6" fmla="*/ 672856 h 1877032"/>
              <a:gd name="connsiteX7" fmla="*/ 1371521 w 1683795"/>
              <a:gd name="connsiteY7" fmla="*/ 154877 h 1877032"/>
              <a:gd name="connsiteX8" fmla="*/ 873681 w 1683795"/>
              <a:gd name="connsiteY8" fmla="*/ 21205 h 1877032"/>
              <a:gd name="connsiteX9" fmla="*/ 394949 w 1683795"/>
              <a:gd name="connsiteY9" fmla="*/ 534641 h 1877032"/>
              <a:gd name="connsiteX0" fmla="*/ 394949 w 1720794"/>
              <a:gd name="connsiteY0" fmla="*/ 534641 h 1877032"/>
              <a:gd name="connsiteX1" fmla="*/ 34597 w 1720794"/>
              <a:gd name="connsiteY1" fmla="*/ 940200 h 1877032"/>
              <a:gd name="connsiteX2" fmla="*/ 54054 w 1720794"/>
              <a:gd name="connsiteY2" fmla="*/ 1728260 h 1877032"/>
              <a:gd name="connsiteX3" fmla="*/ 385069 w 1720794"/>
              <a:gd name="connsiteY3" fmla="*/ 1877032 h 1877032"/>
              <a:gd name="connsiteX4" fmla="*/ 1605349 w 1720794"/>
              <a:gd name="connsiteY4" fmla="*/ 1798860 h 1877032"/>
              <a:gd name="connsiteX5" fmla="*/ 1555348 w 1720794"/>
              <a:gd name="connsiteY5" fmla="*/ 1257671 h 1877032"/>
              <a:gd name="connsiteX6" fmla="*/ 1503107 w 1720794"/>
              <a:gd name="connsiteY6" fmla="*/ 672856 h 1877032"/>
              <a:gd name="connsiteX7" fmla="*/ 1371521 w 1720794"/>
              <a:gd name="connsiteY7" fmla="*/ 154877 h 1877032"/>
              <a:gd name="connsiteX8" fmla="*/ 873681 w 1720794"/>
              <a:gd name="connsiteY8" fmla="*/ 21205 h 1877032"/>
              <a:gd name="connsiteX9" fmla="*/ 394949 w 1720794"/>
              <a:gd name="connsiteY9" fmla="*/ 534641 h 1877032"/>
              <a:gd name="connsiteX0" fmla="*/ 394949 w 1720794"/>
              <a:gd name="connsiteY0" fmla="*/ 534641 h 1877032"/>
              <a:gd name="connsiteX1" fmla="*/ 34597 w 1720794"/>
              <a:gd name="connsiteY1" fmla="*/ 940200 h 1877032"/>
              <a:gd name="connsiteX2" fmla="*/ 54054 w 1720794"/>
              <a:gd name="connsiteY2" fmla="*/ 1728260 h 1877032"/>
              <a:gd name="connsiteX3" fmla="*/ 385069 w 1720794"/>
              <a:gd name="connsiteY3" fmla="*/ 1877032 h 1877032"/>
              <a:gd name="connsiteX4" fmla="*/ 1605349 w 1720794"/>
              <a:gd name="connsiteY4" fmla="*/ 1798860 h 1877032"/>
              <a:gd name="connsiteX5" fmla="*/ 1555348 w 1720794"/>
              <a:gd name="connsiteY5" fmla="*/ 1257671 h 1877032"/>
              <a:gd name="connsiteX6" fmla="*/ 1503107 w 1720794"/>
              <a:gd name="connsiteY6" fmla="*/ 672856 h 1877032"/>
              <a:gd name="connsiteX7" fmla="*/ 1371521 w 1720794"/>
              <a:gd name="connsiteY7" fmla="*/ 154877 h 1877032"/>
              <a:gd name="connsiteX8" fmla="*/ 873681 w 1720794"/>
              <a:gd name="connsiteY8" fmla="*/ 21205 h 1877032"/>
              <a:gd name="connsiteX9" fmla="*/ 394949 w 1720794"/>
              <a:gd name="connsiteY9" fmla="*/ 534641 h 1877032"/>
              <a:gd name="connsiteX0" fmla="*/ 394949 w 1671512"/>
              <a:gd name="connsiteY0" fmla="*/ 534641 h 1877032"/>
              <a:gd name="connsiteX1" fmla="*/ 34597 w 1671512"/>
              <a:gd name="connsiteY1" fmla="*/ 940200 h 1877032"/>
              <a:gd name="connsiteX2" fmla="*/ 54054 w 1671512"/>
              <a:gd name="connsiteY2" fmla="*/ 1728260 h 1877032"/>
              <a:gd name="connsiteX3" fmla="*/ 385069 w 1671512"/>
              <a:gd name="connsiteY3" fmla="*/ 1877032 h 1877032"/>
              <a:gd name="connsiteX4" fmla="*/ 1605349 w 1671512"/>
              <a:gd name="connsiteY4" fmla="*/ 1798860 h 1877032"/>
              <a:gd name="connsiteX5" fmla="*/ 1555348 w 1671512"/>
              <a:gd name="connsiteY5" fmla="*/ 1257671 h 1877032"/>
              <a:gd name="connsiteX6" fmla="*/ 1503107 w 1671512"/>
              <a:gd name="connsiteY6" fmla="*/ 672856 h 1877032"/>
              <a:gd name="connsiteX7" fmla="*/ 1371521 w 1671512"/>
              <a:gd name="connsiteY7" fmla="*/ 154877 h 1877032"/>
              <a:gd name="connsiteX8" fmla="*/ 873681 w 1671512"/>
              <a:gd name="connsiteY8" fmla="*/ 21205 h 1877032"/>
              <a:gd name="connsiteX9" fmla="*/ 394949 w 1671512"/>
              <a:gd name="connsiteY9" fmla="*/ 534641 h 1877032"/>
              <a:gd name="connsiteX0" fmla="*/ 394949 w 1677296"/>
              <a:gd name="connsiteY0" fmla="*/ 534641 h 1877032"/>
              <a:gd name="connsiteX1" fmla="*/ 34597 w 1677296"/>
              <a:gd name="connsiteY1" fmla="*/ 940200 h 1877032"/>
              <a:gd name="connsiteX2" fmla="*/ 54054 w 1677296"/>
              <a:gd name="connsiteY2" fmla="*/ 1728260 h 1877032"/>
              <a:gd name="connsiteX3" fmla="*/ 385069 w 1677296"/>
              <a:gd name="connsiteY3" fmla="*/ 1877032 h 1877032"/>
              <a:gd name="connsiteX4" fmla="*/ 1612334 w 1677296"/>
              <a:gd name="connsiteY4" fmla="*/ 1840637 h 1877032"/>
              <a:gd name="connsiteX5" fmla="*/ 1555348 w 1677296"/>
              <a:gd name="connsiteY5" fmla="*/ 1257671 h 1877032"/>
              <a:gd name="connsiteX6" fmla="*/ 1503107 w 1677296"/>
              <a:gd name="connsiteY6" fmla="*/ 672856 h 1877032"/>
              <a:gd name="connsiteX7" fmla="*/ 1371521 w 1677296"/>
              <a:gd name="connsiteY7" fmla="*/ 154877 h 1877032"/>
              <a:gd name="connsiteX8" fmla="*/ 873681 w 1677296"/>
              <a:gd name="connsiteY8" fmla="*/ 21205 h 1877032"/>
              <a:gd name="connsiteX9" fmla="*/ 394949 w 1677296"/>
              <a:gd name="connsiteY9" fmla="*/ 534641 h 1877032"/>
              <a:gd name="connsiteX0" fmla="*/ 394949 w 1677298"/>
              <a:gd name="connsiteY0" fmla="*/ 534641 h 1877032"/>
              <a:gd name="connsiteX1" fmla="*/ 34597 w 1677298"/>
              <a:gd name="connsiteY1" fmla="*/ 940200 h 1877032"/>
              <a:gd name="connsiteX2" fmla="*/ 54054 w 1677298"/>
              <a:gd name="connsiteY2" fmla="*/ 1728260 h 1877032"/>
              <a:gd name="connsiteX3" fmla="*/ 385069 w 1677298"/>
              <a:gd name="connsiteY3" fmla="*/ 1877032 h 1877032"/>
              <a:gd name="connsiteX4" fmla="*/ 1612334 w 1677298"/>
              <a:gd name="connsiteY4" fmla="*/ 1840637 h 1877032"/>
              <a:gd name="connsiteX5" fmla="*/ 1555348 w 1677298"/>
              <a:gd name="connsiteY5" fmla="*/ 1257671 h 1877032"/>
              <a:gd name="connsiteX6" fmla="*/ 1503107 w 1677298"/>
              <a:gd name="connsiteY6" fmla="*/ 672856 h 1877032"/>
              <a:gd name="connsiteX7" fmla="*/ 1371521 w 1677298"/>
              <a:gd name="connsiteY7" fmla="*/ 154877 h 1877032"/>
              <a:gd name="connsiteX8" fmla="*/ 873681 w 1677298"/>
              <a:gd name="connsiteY8" fmla="*/ 21205 h 1877032"/>
              <a:gd name="connsiteX9" fmla="*/ 394949 w 1677298"/>
              <a:gd name="connsiteY9" fmla="*/ 534641 h 1877032"/>
              <a:gd name="connsiteX0" fmla="*/ 394949 w 1677296"/>
              <a:gd name="connsiteY0" fmla="*/ 534641 h 1904936"/>
              <a:gd name="connsiteX1" fmla="*/ 34597 w 1677296"/>
              <a:gd name="connsiteY1" fmla="*/ 940200 h 1904936"/>
              <a:gd name="connsiteX2" fmla="*/ 54054 w 1677296"/>
              <a:gd name="connsiteY2" fmla="*/ 1728260 h 1904936"/>
              <a:gd name="connsiteX3" fmla="*/ 385069 w 1677296"/>
              <a:gd name="connsiteY3" fmla="*/ 1877032 h 1904936"/>
              <a:gd name="connsiteX4" fmla="*/ 1612334 w 1677296"/>
              <a:gd name="connsiteY4" fmla="*/ 1840637 h 1904936"/>
              <a:gd name="connsiteX5" fmla="*/ 1555348 w 1677296"/>
              <a:gd name="connsiteY5" fmla="*/ 1257671 h 1904936"/>
              <a:gd name="connsiteX6" fmla="*/ 1503107 w 1677296"/>
              <a:gd name="connsiteY6" fmla="*/ 672856 h 1904936"/>
              <a:gd name="connsiteX7" fmla="*/ 1371521 w 1677296"/>
              <a:gd name="connsiteY7" fmla="*/ 154877 h 1904936"/>
              <a:gd name="connsiteX8" fmla="*/ 873681 w 1677296"/>
              <a:gd name="connsiteY8" fmla="*/ 21205 h 1904936"/>
              <a:gd name="connsiteX9" fmla="*/ 394949 w 1677296"/>
              <a:gd name="connsiteY9" fmla="*/ 534641 h 1904936"/>
              <a:gd name="connsiteX0" fmla="*/ 461539 w 1743887"/>
              <a:gd name="connsiteY0" fmla="*/ 534641 h 1904936"/>
              <a:gd name="connsiteX1" fmla="*/ 101187 w 1743887"/>
              <a:gd name="connsiteY1" fmla="*/ 940200 h 1904936"/>
              <a:gd name="connsiteX2" fmla="*/ 22840 w 1743887"/>
              <a:gd name="connsiteY2" fmla="*/ 1737812 h 1904936"/>
              <a:gd name="connsiteX3" fmla="*/ 451659 w 1743887"/>
              <a:gd name="connsiteY3" fmla="*/ 1877032 h 1904936"/>
              <a:gd name="connsiteX4" fmla="*/ 1678924 w 1743887"/>
              <a:gd name="connsiteY4" fmla="*/ 1840637 h 1904936"/>
              <a:gd name="connsiteX5" fmla="*/ 1621938 w 1743887"/>
              <a:gd name="connsiteY5" fmla="*/ 1257671 h 1904936"/>
              <a:gd name="connsiteX6" fmla="*/ 1569697 w 1743887"/>
              <a:gd name="connsiteY6" fmla="*/ 672856 h 1904936"/>
              <a:gd name="connsiteX7" fmla="*/ 1438111 w 1743887"/>
              <a:gd name="connsiteY7" fmla="*/ 154877 h 1904936"/>
              <a:gd name="connsiteX8" fmla="*/ 940271 w 1743887"/>
              <a:gd name="connsiteY8" fmla="*/ 21205 h 1904936"/>
              <a:gd name="connsiteX9" fmla="*/ 461539 w 1743887"/>
              <a:gd name="connsiteY9" fmla="*/ 534641 h 1904936"/>
              <a:gd name="connsiteX0" fmla="*/ 452050 w 1756359"/>
              <a:gd name="connsiteY0" fmla="*/ 534641 h 1891359"/>
              <a:gd name="connsiteX1" fmla="*/ 91698 w 1756359"/>
              <a:gd name="connsiteY1" fmla="*/ 940200 h 1891359"/>
              <a:gd name="connsiteX2" fmla="*/ 13351 w 1756359"/>
              <a:gd name="connsiteY2" fmla="*/ 1737812 h 1891359"/>
              <a:gd name="connsiteX3" fmla="*/ 309435 w 1756359"/>
              <a:gd name="connsiteY3" fmla="*/ 1891359 h 1891359"/>
              <a:gd name="connsiteX4" fmla="*/ 1669435 w 1756359"/>
              <a:gd name="connsiteY4" fmla="*/ 1840637 h 1891359"/>
              <a:gd name="connsiteX5" fmla="*/ 1612449 w 1756359"/>
              <a:gd name="connsiteY5" fmla="*/ 1257671 h 1891359"/>
              <a:gd name="connsiteX6" fmla="*/ 1560208 w 1756359"/>
              <a:gd name="connsiteY6" fmla="*/ 672856 h 1891359"/>
              <a:gd name="connsiteX7" fmla="*/ 1428622 w 1756359"/>
              <a:gd name="connsiteY7" fmla="*/ 154877 h 1891359"/>
              <a:gd name="connsiteX8" fmla="*/ 930782 w 1756359"/>
              <a:gd name="connsiteY8" fmla="*/ 21205 h 1891359"/>
              <a:gd name="connsiteX9" fmla="*/ 452050 w 1756359"/>
              <a:gd name="connsiteY9" fmla="*/ 534641 h 1891359"/>
              <a:gd name="connsiteX0" fmla="*/ 452050 w 1756257"/>
              <a:gd name="connsiteY0" fmla="*/ 534641 h 1891359"/>
              <a:gd name="connsiteX1" fmla="*/ 91698 w 1756257"/>
              <a:gd name="connsiteY1" fmla="*/ 940200 h 1891359"/>
              <a:gd name="connsiteX2" fmla="*/ 13351 w 1756257"/>
              <a:gd name="connsiteY2" fmla="*/ 1737812 h 1891359"/>
              <a:gd name="connsiteX3" fmla="*/ 309435 w 1756257"/>
              <a:gd name="connsiteY3" fmla="*/ 1891359 h 1891359"/>
              <a:gd name="connsiteX4" fmla="*/ 1669435 w 1756257"/>
              <a:gd name="connsiteY4" fmla="*/ 1840637 h 1891359"/>
              <a:gd name="connsiteX5" fmla="*/ 1612449 w 1756257"/>
              <a:gd name="connsiteY5" fmla="*/ 1257671 h 1891359"/>
              <a:gd name="connsiteX6" fmla="*/ 1563496 w 1756257"/>
              <a:gd name="connsiteY6" fmla="*/ 959631 h 1891359"/>
              <a:gd name="connsiteX7" fmla="*/ 1560208 w 1756257"/>
              <a:gd name="connsiteY7" fmla="*/ 672856 h 1891359"/>
              <a:gd name="connsiteX8" fmla="*/ 1428622 w 1756257"/>
              <a:gd name="connsiteY8" fmla="*/ 154877 h 1891359"/>
              <a:gd name="connsiteX9" fmla="*/ 930782 w 1756257"/>
              <a:gd name="connsiteY9" fmla="*/ 21205 h 1891359"/>
              <a:gd name="connsiteX10" fmla="*/ 452050 w 1756257"/>
              <a:gd name="connsiteY10" fmla="*/ 534641 h 1891359"/>
              <a:gd name="connsiteX0" fmla="*/ 452050 w 1764590"/>
              <a:gd name="connsiteY0" fmla="*/ 534641 h 1891359"/>
              <a:gd name="connsiteX1" fmla="*/ 91698 w 1764590"/>
              <a:gd name="connsiteY1" fmla="*/ 940200 h 1891359"/>
              <a:gd name="connsiteX2" fmla="*/ 13351 w 1764590"/>
              <a:gd name="connsiteY2" fmla="*/ 1737812 h 1891359"/>
              <a:gd name="connsiteX3" fmla="*/ 309435 w 1764590"/>
              <a:gd name="connsiteY3" fmla="*/ 1891359 h 1891359"/>
              <a:gd name="connsiteX4" fmla="*/ 1669435 w 1764590"/>
              <a:gd name="connsiteY4" fmla="*/ 1840637 h 1891359"/>
              <a:gd name="connsiteX5" fmla="*/ 1612449 w 1764590"/>
              <a:gd name="connsiteY5" fmla="*/ 1257671 h 1891359"/>
              <a:gd name="connsiteX6" fmla="*/ 1309780 w 1764590"/>
              <a:gd name="connsiteY6" fmla="*/ 1046341 h 1891359"/>
              <a:gd name="connsiteX7" fmla="*/ 1560208 w 1764590"/>
              <a:gd name="connsiteY7" fmla="*/ 672856 h 1891359"/>
              <a:gd name="connsiteX8" fmla="*/ 1428622 w 1764590"/>
              <a:gd name="connsiteY8" fmla="*/ 154877 h 1891359"/>
              <a:gd name="connsiteX9" fmla="*/ 930782 w 1764590"/>
              <a:gd name="connsiteY9" fmla="*/ 21205 h 1891359"/>
              <a:gd name="connsiteX10" fmla="*/ 452050 w 1764590"/>
              <a:gd name="connsiteY10" fmla="*/ 534641 h 1891359"/>
              <a:gd name="connsiteX0" fmla="*/ 452050 w 1764592"/>
              <a:gd name="connsiteY0" fmla="*/ 534641 h 1891359"/>
              <a:gd name="connsiteX1" fmla="*/ 91698 w 1764592"/>
              <a:gd name="connsiteY1" fmla="*/ 940200 h 1891359"/>
              <a:gd name="connsiteX2" fmla="*/ 13351 w 1764592"/>
              <a:gd name="connsiteY2" fmla="*/ 1737812 h 1891359"/>
              <a:gd name="connsiteX3" fmla="*/ 309435 w 1764592"/>
              <a:gd name="connsiteY3" fmla="*/ 1891359 h 1891359"/>
              <a:gd name="connsiteX4" fmla="*/ 1669435 w 1764592"/>
              <a:gd name="connsiteY4" fmla="*/ 1840637 h 1891359"/>
              <a:gd name="connsiteX5" fmla="*/ 1612449 w 1764592"/>
              <a:gd name="connsiteY5" fmla="*/ 1257671 h 1891359"/>
              <a:gd name="connsiteX6" fmla="*/ 1309780 w 1764592"/>
              <a:gd name="connsiteY6" fmla="*/ 1046341 h 1891359"/>
              <a:gd name="connsiteX7" fmla="*/ 1560208 w 1764592"/>
              <a:gd name="connsiteY7" fmla="*/ 672856 h 1891359"/>
              <a:gd name="connsiteX8" fmla="*/ 1428622 w 1764592"/>
              <a:gd name="connsiteY8" fmla="*/ 154877 h 1891359"/>
              <a:gd name="connsiteX9" fmla="*/ 930782 w 1764592"/>
              <a:gd name="connsiteY9" fmla="*/ 21205 h 1891359"/>
              <a:gd name="connsiteX10" fmla="*/ 452050 w 1764592"/>
              <a:gd name="connsiteY10" fmla="*/ 534641 h 1891359"/>
              <a:gd name="connsiteX0" fmla="*/ 452050 w 1764590"/>
              <a:gd name="connsiteY0" fmla="*/ 534641 h 1891359"/>
              <a:gd name="connsiteX1" fmla="*/ 91698 w 1764590"/>
              <a:gd name="connsiteY1" fmla="*/ 940200 h 1891359"/>
              <a:gd name="connsiteX2" fmla="*/ 13351 w 1764590"/>
              <a:gd name="connsiteY2" fmla="*/ 1737812 h 1891359"/>
              <a:gd name="connsiteX3" fmla="*/ 309435 w 1764590"/>
              <a:gd name="connsiteY3" fmla="*/ 1891359 h 1891359"/>
              <a:gd name="connsiteX4" fmla="*/ 1669435 w 1764590"/>
              <a:gd name="connsiteY4" fmla="*/ 1840637 h 1891359"/>
              <a:gd name="connsiteX5" fmla="*/ 1612449 w 1764590"/>
              <a:gd name="connsiteY5" fmla="*/ 1257671 h 1891359"/>
              <a:gd name="connsiteX6" fmla="*/ 1309780 w 1764590"/>
              <a:gd name="connsiteY6" fmla="*/ 1046341 h 1891359"/>
              <a:gd name="connsiteX7" fmla="*/ 1560208 w 1764590"/>
              <a:gd name="connsiteY7" fmla="*/ 672856 h 1891359"/>
              <a:gd name="connsiteX8" fmla="*/ 1428622 w 1764590"/>
              <a:gd name="connsiteY8" fmla="*/ 154877 h 1891359"/>
              <a:gd name="connsiteX9" fmla="*/ 930782 w 1764590"/>
              <a:gd name="connsiteY9" fmla="*/ 21205 h 1891359"/>
              <a:gd name="connsiteX10" fmla="*/ 452050 w 1764590"/>
              <a:gd name="connsiteY10" fmla="*/ 534641 h 1891359"/>
              <a:gd name="connsiteX0" fmla="*/ 452050 w 1792731"/>
              <a:gd name="connsiteY0" fmla="*/ 534641 h 1891359"/>
              <a:gd name="connsiteX1" fmla="*/ 91698 w 1792731"/>
              <a:gd name="connsiteY1" fmla="*/ 940200 h 1891359"/>
              <a:gd name="connsiteX2" fmla="*/ 13351 w 1792731"/>
              <a:gd name="connsiteY2" fmla="*/ 1737812 h 1891359"/>
              <a:gd name="connsiteX3" fmla="*/ 309435 w 1792731"/>
              <a:gd name="connsiteY3" fmla="*/ 1891359 h 1891359"/>
              <a:gd name="connsiteX4" fmla="*/ 1669435 w 1792731"/>
              <a:gd name="connsiteY4" fmla="*/ 1840637 h 1891359"/>
              <a:gd name="connsiteX5" fmla="*/ 1688563 w 1792731"/>
              <a:gd name="connsiteY5" fmla="*/ 1292355 h 1891359"/>
              <a:gd name="connsiteX6" fmla="*/ 1309780 w 1792731"/>
              <a:gd name="connsiteY6" fmla="*/ 1046341 h 1891359"/>
              <a:gd name="connsiteX7" fmla="*/ 1560208 w 1792731"/>
              <a:gd name="connsiteY7" fmla="*/ 672856 h 1891359"/>
              <a:gd name="connsiteX8" fmla="*/ 1428622 w 1792731"/>
              <a:gd name="connsiteY8" fmla="*/ 154877 h 1891359"/>
              <a:gd name="connsiteX9" fmla="*/ 930782 w 1792731"/>
              <a:gd name="connsiteY9" fmla="*/ 21205 h 1891359"/>
              <a:gd name="connsiteX10" fmla="*/ 452050 w 1792731"/>
              <a:gd name="connsiteY10" fmla="*/ 534641 h 1891359"/>
              <a:gd name="connsiteX0" fmla="*/ 452050 w 1814809"/>
              <a:gd name="connsiteY0" fmla="*/ 534641 h 1891359"/>
              <a:gd name="connsiteX1" fmla="*/ 91698 w 1814809"/>
              <a:gd name="connsiteY1" fmla="*/ 940200 h 1891359"/>
              <a:gd name="connsiteX2" fmla="*/ 13351 w 1814809"/>
              <a:gd name="connsiteY2" fmla="*/ 1737812 h 1891359"/>
              <a:gd name="connsiteX3" fmla="*/ 309435 w 1814809"/>
              <a:gd name="connsiteY3" fmla="*/ 1891359 h 1891359"/>
              <a:gd name="connsiteX4" fmla="*/ 1669435 w 1814809"/>
              <a:gd name="connsiteY4" fmla="*/ 1840637 h 1891359"/>
              <a:gd name="connsiteX5" fmla="*/ 1688563 w 1814809"/>
              <a:gd name="connsiteY5" fmla="*/ 1292355 h 1891359"/>
              <a:gd name="connsiteX6" fmla="*/ 1309780 w 1814809"/>
              <a:gd name="connsiteY6" fmla="*/ 1046341 h 1891359"/>
              <a:gd name="connsiteX7" fmla="*/ 1560208 w 1814809"/>
              <a:gd name="connsiteY7" fmla="*/ 672856 h 1891359"/>
              <a:gd name="connsiteX8" fmla="*/ 1428622 w 1814809"/>
              <a:gd name="connsiteY8" fmla="*/ 154877 h 1891359"/>
              <a:gd name="connsiteX9" fmla="*/ 930782 w 1814809"/>
              <a:gd name="connsiteY9" fmla="*/ 21205 h 1891359"/>
              <a:gd name="connsiteX10" fmla="*/ 452050 w 1814809"/>
              <a:gd name="connsiteY10" fmla="*/ 534641 h 1891359"/>
              <a:gd name="connsiteX0" fmla="*/ 452050 w 1814809"/>
              <a:gd name="connsiteY0" fmla="*/ 534641 h 1891359"/>
              <a:gd name="connsiteX1" fmla="*/ 91698 w 1814809"/>
              <a:gd name="connsiteY1" fmla="*/ 940200 h 1891359"/>
              <a:gd name="connsiteX2" fmla="*/ 13351 w 1814809"/>
              <a:gd name="connsiteY2" fmla="*/ 1737812 h 1891359"/>
              <a:gd name="connsiteX3" fmla="*/ 309435 w 1814809"/>
              <a:gd name="connsiteY3" fmla="*/ 1891359 h 1891359"/>
              <a:gd name="connsiteX4" fmla="*/ 1669435 w 1814809"/>
              <a:gd name="connsiteY4" fmla="*/ 1840637 h 1891359"/>
              <a:gd name="connsiteX5" fmla="*/ 1688563 w 1814809"/>
              <a:gd name="connsiteY5" fmla="*/ 1292355 h 1891359"/>
              <a:gd name="connsiteX6" fmla="*/ 1309780 w 1814809"/>
              <a:gd name="connsiteY6" fmla="*/ 1046341 h 1891359"/>
              <a:gd name="connsiteX7" fmla="*/ 1619996 w 1814809"/>
              <a:gd name="connsiteY7" fmla="*/ 526399 h 1891359"/>
              <a:gd name="connsiteX8" fmla="*/ 1428622 w 1814809"/>
              <a:gd name="connsiteY8" fmla="*/ 154877 h 1891359"/>
              <a:gd name="connsiteX9" fmla="*/ 930782 w 1814809"/>
              <a:gd name="connsiteY9" fmla="*/ 21205 h 1891359"/>
              <a:gd name="connsiteX10" fmla="*/ 452050 w 1814809"/>
              <a:gd name="connsiteY10" fmla="*/ 534641 h 1891359"/>
              <a:gd name="connsiteX0" fmla="*/ 452050 w 1814809"/>
              <a:gd name="connsiteY0" fmla="*/ 542872 h 1899590"/>
              <a:gd name="connsiteX1" fmla="*/ 91698 w 1814809"/>
              <a:gd name="connsiteY1" fmla="*/ 948431 h 1899590"/>
              <a:gd name="connsiteX2" fmla="*/ 13351 w 1814809"/>
              <a:gd name="connsiteY2" fmla="*/ 1746043 h 1899590"/>
              <a:gd name="connsiteX3" fmla="*/ 309435 w 1814809"/>
              <a:gd name="connsiteY3" fmla="*/ 1899590 h 1899590"/>
              <a:gd name="connsiteX4" fmla="*/ 1669435 w 1814809"/>
              <a:gd name="connsiteY4" fmla="*/ 1848868 h 1899590"/>
              <a:gd name="connsiteX5" fmla="*/ 1688563 w 1814809"/>
              <a:gd name="connsiteY5" fmla="*/ 1300586 h 1899590"/>
              <a:gd name="connsiteX6" fmla="*/ 1309780 w 1814809"/>
              <a:gd name="connsiteY6" fmla="*/ 1054572 h 1899590"/>
              <a:gd name="connsiteX7" fmla="*/ 1619996 w 1814809"/>
              <a:gd name="connsiteY7" fmla="*/ 534630 h 1899590"/>
              <a:gd name="connsiteX8" fmla="*/ 1488411 w 1814809"/>
              <a:gd name="connsiteY8" fmla="*/ 129049 h 1899590"/>
              <a:gd name="connsiteX9" fmla="*/ 930782 w 1814809"/>
              <a:gd name="connsiteY9" fmla="*/ 29436 h 1899590"/>
              <a:gd name="connsiteX10" fmla="*/ 452050 w 1814809"/>
              <a:gd name="connsiteY10" fmla="*/ 542872 h 1899590"/>
              <a:gd name="connsiteX0" fmla="*/ 452050 w 1814809"/>
              <a:gd name="connsiteY0" fmla="*/ 540513 h 1897231"/>
              <a:gd name="connsiteX1" fmla="*/ 91698 w 1814809"/>
              <a:gd name="connsiteY1" fmla="*/ 946072 h 1897231"/>
              <a:gd name="connsiteX2" fmla="*/ 13351 w 1814809"/>
              <a:gd name="connsiteY2" fmla="*/ 1743684 h 1897231"/>
              <a:gd name="connsiteX3" fmla="*/ 309435 w 1814809"/>
              <a:gd name="connsiteY3" fmla="*/ 1897231 h 1897231"/>
              <a:gd name="connsiteX4" fmla="*/ 1669435 w 1814809"/>
              <a:gd name="connsiteY4" fmla="*/ 1846509 h 1897231"/>
              <a:gd name="connsiteX5" fmla="*/ 1688563 w 1814809"/>
              <a:gd name="connsiteY5" fmla="*/ 1298227 h 1897231"/>
              <a:gd name="connsiteX6" fmla="*/ 1309780 w 1814809"/>
              <a:gd name="connsiteY6" fmla="*/ 1052213 h 1897231"/>
              <a:gd name="connsiteX7" fmla="*/ 1619996 w 1814809"/>
              <a:gd name="connsiteY7" fmla="*/ 532271 h 1897231"/>
              <a:gd name="connsiteX8" fmla="*/ 1488411 w 1814809"/>
              <a:gd name="connsiteY8" fmla="*/ 126690 h 1897231"/>
              <a:gd name="connsiteX9" fmla="*/ 930782 w 1814809"/>
              <a:gd name="connsiteY9" fmla="*/ 27077 h 1897231"/>
              <a:gd name="connsiteX10" fmla="*/ 452050 w 1814809"/>
              <a:gd name="connsiteY10" fmla="*/ 540513 h 1897231"/>
              <a:gd name="connsiteX0" fmla="*/ 452050 w 1814809"/>
              <a:gd name="connsiteY0" fmla="*/ 540513 h 1897231"/>
              <a:gd name="connsiteX1" fmla="*/ 91698 w 1814809"/>
              <a:gd name="connsiteY1" fmla="*/ 946072 h 1897231"/>
              <a:gd name="connsiteX2" fmla="*/ 13351 w 1814809"/>
              <a:gd name="connsiteY2" fmla="*/ 1743684 h 1897231"/>
              <a:gd name="connsiteX3" fmla="*/ 309435 w 1814809"/>
              <a:gd name="connsiteY3" fmla="*/ 1897231 h 1897231"/>
              <a:gd name="connsiteX4" fmla="*/ 1669435 w 1814809"/>
              <a:gd name="connsiteY4" fmla="*/ 1846509 h 1897231"/>
              <a:gd name="connsiteX5" fmla="*/ 1688563 w 1814809"/>
              <a:gd name="connsiteY5" fmla="*/ 1298227 h 1897231"/>
              <a:gd name="connsiteX6" fmla="*/ 1309780 w 1814809"/>
              <a:gd name="connsiteY6" fmla="*/ 1052213 h 1897231"/>
              <a:gd name="connsiteX7" fmla="*/ 1619996 w 1814809"/>
              <a:gd name="connsiteY7" fmla="*/ 532271 h 1897231"/>
              <a:gd name="connsiteX8" fmla="*/ 1488411 w 1814809"/>
              <a:gd name="connsiteY8" fmla="*/ 126690 h 1897231"/>
              <a:gd name="connsiteX9" fmla="*/ 930782 w 1814809"/>
              <a:gd name="connsiteY9" fmla="*/ 27077 h 1897231"/>
              <a:gd name="connsiteX10" fmla="*/ 452050 w 1814809"/>
              <a:gd name="connsiteY10" fmla="*/ 540513 h 1897231"/>
              <a:gd name="connsiteX0" fmla="*/ 288567 w 1811701"/>
              <a:gd name="connsiteY0" fmla="*/ 555674 h 1898251"/>
              <a:gd name="connsiteX1" fmla="*/ 88590 w 1811701"/>
              <a:gd name="connsiteY1" fmla="*/ 947092 h 1898251"/>
              <a:gd name="connsiteX2" fmla="*/ 10243 w 1811701"/>
              <a:gd name="connsiteY2" fmla="*/ 1744704 h 1898251"/>
              <a:gd name="connsiteX3" fmla="*/ 306327 w 1811701"/>
              <a:gd name="connsiteY3" fmla="*/ 1898251 h 1898251"/>
              <a:gd name="connsiteX4" fmla="*/ 1666327 w 1811701"/>
              <a:gd name="connsiteY4" fmla="*/ 1847529 h 1898251"/>
              <a:gd name="connsiteX5" fmla="*/ 1685455 w 1811701"/>
              <a:gd name="connsiteY5" fmla="*/ 1299247 h 1898251"/>
              <a:gd name="connsiteX6" fmla="*/ 1306672 w 1811701"/>
              <a:gd name="connsiteY6" fmla="*/ 1053233 h 1898251"/>
              <a:gd name="connsiteX7" fmla="*/ 1616888 w 1811701"/>
              <a:gd name="connsiteY7" fmla="*/ 533291 h 1898251"/>
              <a:gd name="connsiteX8" fmla="*/ 1485303 w 1811701"/>
              <a:gd name="connsiteY8" fmla="*/ 127710 h 1898251"/>
              <a:gd name="connsiteX9" fmla="*/ 927674 w 1811701"/>
              <a:gd name="connsiteY9" fmla="*/ 28097 h 1898251"/>
              <a:gd name="connsiteX10" fmla="*/ 288567 w 1811701"/>
              <a:gd name="connsiteY10" fmla="*/ 555674 h 1898251"/>
              <a:gd name="connsiteX0" fmla="*/ 288567 w 1811701"/>
              <a:gd name="connsiteY0" fmla="*/ 479828 h 1822405"/>
              <a:gd name="connsiteX1" fmla="*/ 88590 w 1811701"/>
              <a:gd name="connsiteY1" fmla="*/ 871246 h 1822405"/>
              <a:gd name="connsiteX2" fmla="*/ 10243 w 1811701"/>
              <a:gd name="connsiteY2" fmla="*/ 1668858 h 1822405"/>
              <a:gd name="connsiteX3" fmla="*/ 306327 w 1811701"/>
              <a:gd name="connsiteY3" fmla="*/ 1822405 h 1822405"/>
              <a:gd name="connsiteX4" fmla="*/ 1666327 w 1811701"/>
              <a:gd name="connsiteY4" fmla="*/ 1771683 h 1822405"/>
              <a:gd name="connsiteX5" fmla="*/ 1685455 w 1811701"/>
              <a:gd name="connsiteY5" fmla="*/ 1223401 h 1822405"/>
              <a:gd name="connsiteX6" fmla="*/ 1306672 w 1811701"/>
              <a:gd name="connsiteY6" fmla="*/ 977387 h 1822405"/>
              <a:gd name="connsiteX7" fmla="*/ 1616888 w 1811701"/>
              <a:gd name="connsiteY7" fmla="*/ 457445 h 1822405"/>
              <a:gd name="connsiteX8" fmla="*/ 1485303 w 1811701"/>
              <a:gd name="connsiteY8" fmla="*/ 51864 h 1822405"/>
              <a:gd name="connsiteX9" fmla="*/ 895599 w 1811701"/>
              <a:gd name="connsiteY9" fmla="*/ 79530 h 1822405"/>
              <a:gd name="connsiteX10" fmla="*/ 288567 w 1811701"/>
              <a:gd name="connsiteY10" fmla="*/ 479828 h 1822405"/>
              <a:gd name="connsiteX0" fmla="*/ 288567 w 1811701"/>
              <a:gd name="connsiteY0" fmla="*/ 419258 h 1761835"/>
              <a:gd name="connsiteX1" fmla="*/ 88590 w 1811701"/>
              <a:gd name="connsiteY1" fmla="*/ 810676 h 1761835"/>
              <a:gd name="connsiteX2" fmla="*/ 10243 w 1811701"/>
              <a:gd name="connsiteY2" fmla="*/ 1608288 h 1761835"/>
              <a:gd name="connsiteX3" fmla="*/ 306327 w 1811701"/>
              <a:gd name="connsiteY3" fmla="*/ 1761835 h 1761835"/>
              <a:gd name="connsiteX4" fmla="*/ 1666327 w 1811701"/>
              <a:gd name="connsiteY4" fmla="*/ 1711113 h 1761835"/>
              <a:gd name="connsiteX5" fmla="*/ 1685455 w 1811701"/>
              <a:gd name="connsiteY5" fmla="*/ 1162831 h 1761835"/>
              <a:gd name="connsiteX6" fmla="*/ 1306672 w 1811701"/>
              <a:gd name="connsiteY6" fmla="*/ 916817 h 1761835"/>
              <a:gd name="connsiteX7" fmla="*/ 1616888 w 1811701"/>
              <a:gd name="connsiteY7" fmla="*/ 396875 h 1761835"/>
              <a:gd name="connsiteX8" fmla="*/ 1373040 w 1811701"/>
              <a:gd name="connsiteY8" fmla="*/ 118574 h 1761835"/>
              <a:gd name="connsiteX9" fmla="*/ 895599 w 1811701"/>
              <a:gd name="connsiteY9" fmla="*/ 18960 h 1761835"/>
              <a:gd name="connsiteX10" fmla="*/ 288567 w 1811701"/>
              <a:gd name="connsiteY10" fmla="*/ 419258 h 1761835"/>
              <a:gd name="connsiteX0" fmla="*/ 288567 w 1811701"/>
              <a:gd name="connsiteY0" fmla="*/ 419258 h 1761835"/>
              <a:gd name="connsiteX1" fmla="*/ 88590 w 1811701"/>
              <a:gd name="connsiteY1" fmla="*/ 810676 h 1761835"/>
              <a:gd name="connsiteX2" fmla="*/ 10243 w 1811701"/>
              <a:gd name="connsiteY2" fmla="*/ 1608288 h 1761835"/>
              <a:gd name="connsiteX3" fmla="*/ 306327 w 1811701"/>
              <a:gd name="connsiteY3" fmla="*/ 1761835 h 1761835"/>
              <a:gd name="connsiteX4" fmla="*/ 1666327 w 1811701"/>
              <a:gd name="connsiteY4" fmla="*/ 1711113 h 1761835"/>
              <a:gd name="connsiteX5" fmla="*/ 1685455 w 1811701"/>
              <a:gd name="connsiteY5" fmla="*/ 1162831 h 1761835"/>
              <a:gd name="connsiteX6" fmla="*/ 1306672 w 1811701"/>
              <a:gd name="connsiteY6" fmla="*/ 916817 h 1761835"/>
              <a:gd name="connsiteX7" fmla="*/ 1584814 w 1811701"/>
              <a:gd name="connsiteY7" fmla="*/ 510012 h 1761835"/>
              <a:gd name="connsiteX8" fmla="*/ 1373040 w 1811701"/>
              <a:gd name="connsiteY8" fmla="*/ 118574 h 1761835"/>
              <a:gd name="connsiteX9" fmla="*/ 895599 w 1811701"/>
              <a:gd name="connsiteY9" fmla="*/ 18960 h 1761835"/>
              <a:gd name="connsiteX10" fmla="*/ 288567 w 1811701"/>
              <a:gd name="connsiteY10" fmla="*/ 419258 h 1761835"/>
              <a:gd name="connsiteX0" fmla="*/ 288567 w 1770444"/>
              <a:gd name="connsiteY0" fmla="*/ 419258 h 1761835"/>
              <a:gd name="connsiteX1" fmla="*/ 88590 w 1770444"/>
              <a:gd name="connsiteY1" fmla="*/ 810676 h 1761835"/>
              <a:gd name="connsiteX2" fmla="*/ 10243 w 1770444"/>
              <a:gd name="connsiteY2" fmla="*/ 1608288 h 1761835"/>
              <a:gd name="connsiteX3" fmla="*/ 306327 w 1770444"/>
              <a:gd name="connsiteY3" fmla="*/ 1761835 h 1761835"/>
              <a:gd name="connsiteX4" fmla="*/ 1666327 w 1770444"/>
              <a:gd name="connsiteY4" fmla="*/ 1711113 h 1761835"/>
              <a:gd name="connsiteX5" fmla="*/ 1589229 w 1770444"/>
              <a:gd name="connsiteY5" fmla="*/ 1176973 h 1761835"/>
              <a:gd name="connsiteX6" fmla="*/ 1306672 w 1770444"/>
              <a:gd name="connsiteY6" fmla="*/ 916817 h 1761835"/>
              <a:gd name="connsiteX7" fmla="*/ 1584814 w 1770444"/>
              <a:gd name="connsiteY7" fmla="*/ 510012 h 1761835"/>
              <a:gd name="connsiteX8" fmla="*/ 1373040 w 1770444"/>
              <a:gd name="connsiteY8" fmla="*/ 118574 h 1761835"/>
              <a:gd name="connsiteX9" fmla="*/ 895599 w 1770444"/>
              <a:gd name="connsiteY9" fmla="*/ 18960 h 1761835"/>
              <a:gd name="connsiteX10" fmla="*/ 288567 w 1770444"/>
              <a:gd name="connsiteY10" fmla="*/ 419258 h 1761835"/>
              <a:gd name="connsiteX0" fmla="*/ 288567 w 1592514"/>
              <a:gd name="connsiteY0" fmla="*/ 419258 h 1863058"/>
              <a:gd name="connsiteX1" fmla="*/ 88590 w 1592514"/>
              <a:gd name="connsiteY1" fmla="*/ 810676 h 1863058"/>
              <a:gd name="connsiteX2" fmla="*/ 10243 w 1592514"/>
              <a:gd name="connsiteY2" fmla="*/ 1608288 h 1863058"/>
              <a:gd name="connsiteX3" fmla="*/ 306327 w 1592514"/>
              <a:gd name="connsiteY3" fmla="*/ 1761835 h 1863058"/>
              <a:gd name="connsiteX4" fmla="*/ 1377650 w 1592514"/>
              <a:gd name="connsiteY4" fmla="*/ 1838393 h 1863058"/>
              <a:gd name="connsiteX5" fmla="*/ 1589229 w 1592514"/>
              <a:gd name="connsiteY5" fmla="*/ 1176973 h 1863058"/>
              <a:gd name="connsiteX6" fmla="*/ 1306672 w 1592514"/>
              <a:gd name="connsiteY6" fmla="*/ 916817 h 1863058"/>
              <a:gd name="connsiteX7" fmla="*/ 1584814 w 1592514"/>
              <a:gd name="connsiteY7" fmla="*/ 510012 h 1863058"/>
              <a:gd name="connsiteX8" fmla="*/ 1373040 w 1592514"/>
              <a:gd name="connsiteY8" fmla="*/ 118574 h 1863058"/>
              <a:gd name="connsiteX9" fmla="*/ 895599 w 1592514"/>
              <a:gd name="connsiteY9" fmla="*/ 18960 h 1863058"/>
              <a:gd name="connsiteX10" fmla="*/ 288567 w 1592514"/>
              <a:gd name="connsiteY10" fmla="*/ 419258 h 1863058"/>
              <a:gd name="connsiteX0" fmla="*/ 421322 w 1594935"/>
              <a:gd name="connsiteY0" fmla="*/ 616342 h 1876292"/>
              <a:gd name="connsiteX1" fmla="*/ 91011 w 1594935"/>
              <a:gd name="connsiteY1" fmla="*/ 823910 h 1876292"/>
              <a:gd name="connsiteX2" fmla="*/ 12664 w 1594935"/>
              <a:gd name="connsiteY2" fmla="*/ 1621522 h 1876292"/>
              <a:gd name="connsiteX3" fmla="*/ 308748 w 1594935"/>
              <a:gd name="connsiteY3" fmla="*/ 1775069 h 1876292"/>
              <a:gd name="connsiteX4" fmla="*/ 1380071 w 1594935"/>
              <a:gd name="connsiteY4" fmla="*/ 1851627 h 1876292"/>
              <a:gd name="connsiteX5" fmla="*/ 1591650 w 1594935"/>
              <a:gd name="connsiteY5" fmla="*/ 1190207 h 1876292"/>
              <a:gd name="connsiteX6" fmla="*/ 1309093 w 1594935"/>
              <a:gd name="connsiteY6" fmla="*/ 930051 h 1876292"/>
              <a:gd name="connsiteX7" fmla="*/ 1587235 w 1594935"/>
              <a:gd name="connsiteY7" fmla="*/ 523246 h 1876292"/>
              <a:gd name="connsiteX8" fmla="*/ 1375461 w 1594935"/>
              <a:gd name="connsiteY8" fmla="*/ 131808 h 1876292"/>
              <a:gd name="connsiteX9" fmla="*/ 898020 w 1594935"/>
              <a:gd name="connsiteY9" fmla="*/ 32194 h 1876292"/>
              <a:gd name="connsiteX10" fmla="*/ 421322 w 1594935"/>
              <a:gd name="connsiteY10" fmla="*/ 616342 h 1876292"/>
              <a:gd name="connsiteX0" fmla="*/ 413257 w 1586870"/>
              <a:gd name="connsiteY0" fmla="*/ 616342 h 1876292"/>
              <a:gd name="connsiteX1" fmla="*/ 140873 w 1586870"/>
              <a:gd name="connsiteY1" fmla="*/ 993617 h 1876292"/>
              <a:gd name="connsiteX2" fmla="*/ 4599 w 1586870"/>
              <a:gd name="connsiteY2" fmla="*/ 1621522 h 1876292"/>
              <a:gd name="connsiteX3" fmla="*/ 300683 w 1586870"/>
              <a:gd name="connsiteY3" fmla="*/ 1775069 h 1876292"/>
              <a:gd name="connsiteX4" fmla="*/ 1372006 w 1586870"/>
              <a:gd name="connsiteY4" fmla="*/ 1851627 h 1876292"/>
              <a:gd name="connsiteX5" fmla="*/ 1583585 w 1586870"/>
              <a:gd name="connsiteY5" fmla="*/ 1190207 h 1876292"/>
              <a:gd name="connsiteX6" fmla="*/ 1301028 w 1586870"/>
              <a:gd name="connsiteY6" fmla="*/ 930051 h 1876292"/>
              <a:gd name="connsiteX7" fmla="*/ 1579170 w 1586870"/>
              <a:gd name="connsiteY7" fmla="*/ 523246 h 1876292"/>
              <a:gd name="connsiteX8" fmla="*/ 1367396 w 1586870"/>
              <a:gd name="connsiteY8" fmla="*/ 131808 h 1876292"/>
              <a:gd name="connsiteX9" fmla="*/ 889955 w 1586870"/>
              <a:gd name="connsiteY9" fmla="*/ 32194 h 1876292"/>
              <a:gd name="connsiteX10" fmla="*/ 413257 w 1586870"/>
              <a:gd name="connsiteY10" fmla="*/ 616342 h 1876292"/>
              <a:gd name="connsiteX0" fmla="*/ 284962 w 1458575"/>
              <a:gd name="connsiteY0" fmla="*/ 616342 h 1908017"/>
              <a:gd name="connsiteX1" fmla="*/ 12578 w 1458575"/>
              <a:gd name="connsiteY1" fmla="*/ 993617 h 1908017"/>
              <a:gd name="connsiteX2" fmla="*/ 172388 w 1458575"/>
              <a:gd name="connsiteY2" fmla="*/ 1775069 h 1908017"/>
              <a:gd name="connsiteX3" fmla="*/ 1243711 w 1458575"/>
              <a:gd name="connsiteY3" fmla="*/ 1851627 h 1908017"/>
              <a:gd name="connsiteX4" fmla="*/ 1455290 w 1458575"/>
              <a:gd name="connsiteY4" fmla="*/ 1190207 h 1908017"/>
              <a:gd name="connsiteX5" fmla="*/ 1172733 w 1458575"/>
              <a:gd name="connsiteY5" fmla="*/ 930051 h 1908017"/>
              <a:gd name="connsiteX6" fmla="*/ 1450875 w 1458575"/>
              <a:gd name="connsiteY6" fmla="*/ 523246 h 1908017"/>
              <a:gd name="connsiteX7" fmla="*/ 1239101 w 1458575"/>
              <a:gd name="connsiteY7" fmla="*/ 131808 h 1908017"/>
              <a:gd name="connsiteX8" fmla="*/ 761660 w 1458575"/>
              <a:gd name="connsiteY8" fmla="*/ 32194 h 1908017"/>
              <a:gd name="connsiteX9" fmla="*/ 284962 w 1458575"/>
              <a:gd name="connsiteY9" fmla="*/ 616342 h 1908017"/>
              <a:gd name="connsiteX0" fmla="*/ 343858 w 1519131"/>
              <a:gd name="connsiteY0" fmla="*/ 616342 h 1885036"/>
              <a:gd name="connsiteX1" fmla="*/ 71474 w 1519131"/>
              <a:gd name="connsiteY1" fmla="*/ 993617 h 1885036"/>
              <a:gd name="connsiteX2" fmla="*/ 115432 w 1519131"/>
              <a:gd name="connsiteY2" fmla="*/ 1704358 h 1885036"/>
              <a:gd name="connsiteX3" fmla="*/ 1302607 w 1519131"/>
              <a:gd name="connsiteY3" fmla="*/ 1851627 h 1885036"/>
              <a:gd name="connsiteX4" fmla="*/ 1514186 w 1519131"/>
              <a:gd name="connsiteY4" fmla="*/ 1190207 h 1885036"/>
              <a:gd name="connsiteX5" fmla="*/ 1231629 w 1519131"/>
              <a:gd name="connsiteY5" fmla="*/ 930051 h 1885036"/>
              <a:gd name="connsiteX6" fmla="*/ 1509771 w 1519131"/>
              <a:gd name="connsiteY6" fmla="*/ 523246 h 1885036"/>
              <a:gd name="connsiteX7" fmla="*/ 1297997 w 1519131"/>
              <a:gd name="connsiteY7" fmla="*/ 131808 h 1885036"/>
              <a:gd name="connsiteX8" fmla="*/ 820556 w 1519131"/>
              <a:gd name="connsiteY8" fmla="*/ 32194 h 1885036"/>
              <a:gd name="connsiteX9" fmla="*/ 343858 w 1519131"/>
              <a:gd name="connsiteY9" fmla="*/ 616342 h 1885036"/>
              <a:gd name="connsiteX0" fmla="*/ 343858 w 1549812"/>
              <a:gd name="connsiteY0" fmla="*/ 616342 h 1800235"/>
              <a:gd name="connsiteX1" fmla="*/ 71474 w 1549812"/>
              <a:gd name="connsiteY1" fmla="*/ 993617 h 1800235"/>
              <a:gd name="connsiteX2" fmla="*/ 115432 w 1549812"/>
              <a:gd name="connsiteY2" fmla="*/ 1704358 h 1800235"/>
              <a:gd name="connsiteX3" fmla="*/ 1389496 w 1549812"/>
              <a:gd name="connsiteY3" fmla="*/ 1724347 h 1800235"/>
              <a:gd name="connsiteX4" fmla="*/ 1514186 w 1549812"/>
              <a:gd name="connsiteY4" fmla="*/ 1190207 h 1800235"/>
              <a:gd name="connsiteX5" fmla="*/ 1231629 w 1549812"/>
              <a:gd name="connsiteY5" fmla="*/ 930051 h 1800235"/>
              <a:gd name="connsiteX6" fmla="*/ 1509771 w 1549812"/>
              <a:gd name="connsiteY6" fmla="*/ 523246 h 1800235"/>
              <a:gd name="connsiteX7" fmla="*/ 1297997 w 1549812"/>
              <a:gd name="connsiteY7" fmla="*/ 131808 h 1800235"/>
              <a:gd name="connsiteX8" fmla="*/ 820556 w 1549812"/>
              <a:gd name="connsiteY8" fmla="*/ 32194 h 1800235"/>
              <a:gd name="connsiteX9" fmla="*/ 343858 w 1549812"/>
              <a:gd name="connsiteY9" fmla="*/ 616342 h 1800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49812" h="1800235">
                <a:moveTo>
                  <a:pt x="343858" y="616342"/>
                </a:moveTo>
                <a:cubicBezTo>
                  <a:pt x="219011" y="776579"/>
                  <a:pt x="109545" y="812281"/>
                  <a:pt x="71474" y="993617"/>
                </a:cubicBezTo>
                <a:cubicBezTo>
                  <a:pt x="33403" y="1174953"/>
                  <a:pt x="-89757" y="1561356"/>
                  <a:pt x="115432" y="1704358"/>
                </a:cubicBezTo>
                <a:cubicBezTo>
                  <a:pt x="320621" y="1847360"/>
                  <a:pt x="1156371" y="1810039"/>
                  <a:pt x="1389496" y="1724347"/>
                </a:cubicBezTo>
                <a:cubicBezTo>
                  <a:pt x="1622621" y="1638655"/>
                  <a:pt x="1540497" y="1322590"/>
                  <a:pt x="1514186" y="1190207"/>
                </a:cubicBezTo>
                <a:cubicBezTo>
                  <a:pt x="1487875" y="1057824"/>
                  <a:pt x="1240336" y="1148914"/>
                  <a:pt x="1231629" y="930051"/>
                </a:cubicBezTo>
                <a:cubicBezTo>
                  <a:pt x="1248292" y="693847"/>
                  <a:pt x="1498710" y="656286"/>
                  <a:pt x="1509771" y="523246"/>
                </a:cubicBezTo>
                <a:cubicBezTo>
                  <a:pt x="1520832" y="390206"/>
                  <a:pt x="1431655" y="305130"/>
                  <a:pt x="1297997" y="131808"/>
                </a:cubicBezTo>
                <a:cubicBezTo>
                  <a:pt x="1189251" y="36824"/>
                  <a:pt x="979579" y="-48562"/>
                  <a:pt x="820556" y="32194"/>
                </a:cubicBezTo>
                <a:cubicBezTo>
                  <a:pt x="661533" y="112950"/>
                  <a:pt x="468705" y="456105"/>
                  <a:pt x="343858" y="616342"/>
                </a:cubicBezTo>
                <a:close/>
              </a:path>
            </a:pathLst>
          </a:custGeom>
          <a:solidFill>
            <a:srgbClr val="9CDFF9"/>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p>
        </p:txBody>
      </p:sp>
      <p:sp>
        <p:nvSpPr>
          <p:cNvPr id="13" name="Freeform 417">
            <a:extLst>
              <a:ext uri="{FF2B5EF4-FFF2-40B4-BE49-F238E27FC236}">
                <a16:creationId xmlns:a16="http://schemas.microsoft.com/office/drawing/2014/main" id="{22352293-C7A6-4C41-9DD8-CAA48CB29154}"/>
              </a:ext>
            </a:extLst>
          </p:cNvPr>
          <p:cNvSpPr>
            <a:spLocks/>
          </p:cNvSpPr>
          <p:nvPr/>
        </p:nvSpPr>
        <p:spPr bwMode="auto">
          <a:xfrm>
            <a:off x="7274076" y="1826035"/>
            <a:ext cx="1736725" cy="1317704"/>
          </a:xfrm>
          <a:custGeom>
            <a:avLst/>
            <a:gdLst>
              <a:gd name="T0" fmla="*/ 2147483646 w 1036"/>
              <a:gd name="T1" fmla="*/ 2147483646 h 675"/>
              <a:gd name="T2" fmla="*/ 2147483646 w 1036"/>
              <a:gd name="T3" fmla="*/ 2147483646 h 675"/>
              <a:gd name="T4" fmla="*/ 2147483646 w 1036"/>
              <a:gd name="T5" fmla="*/ 2147483646 h 675"/>
              <a:gd name="T6" fmla="*/ 2147483646 w 1036"/>
              <a:gd name="T7" fmla="*/ 2147483646 h 675"/>
              <a:gd name="T8" fmla="*/ 2147483646 w 1036"/>
              <a:gd name="T9" fmla="*/ 2147483646 h 675"/>
              <a:gd name="T10" fmla="*/ 2147483646 w 1036"/>
              <a:gd name="T11" fmla="*/ 2147483646 h 675"/>
              <a:gd name="T12" fmla="*/ 2147483646 w 1036"/>
              <a:gd name="T13" fmla="*/ 2147483646 h 675"/>
              <a:gd name="T14" fmla="*/ 2147483646 w 1036"/>
              <a:gd name="T15" fmla="*/ 2147483646 h 675"/>
              <a:gd name="T16" fmla="*/ 2147483646 w 1036"/>
              <a:gd name="T17" fmla="*/ 2147483646 h 675"/>
              <a:gd name="T18" fmla="*/ 2147483646 w 1036"/>
              <a:gd name="T19" fmla="*/ 2147483646 h 675"/>
              <a:gd name="T20" fmla="*/ 2147483646 w 1036"/>
              <a:gd name="T21" fmla="*/ 2147483646 h 675"/>
              <a:gd name="T22" fmla="*/ 2147483646 w 1036"/>
              <a:gd name="T23" fmla="*/ 2147483646 h 675"/>
              <a:gd name="T24" fmla="*/ 2147483646 w 1036"/>
              <a:gd name="T25" fmla="*/ 2147483646 h 675"/>
              <a:gd name="T26" fmla="*/ 2147483646 w 1036"/>
              <a:gd name="T27" fmla="*/ 2147483646 h 675"/>
              <a:gd name="T28" fmla="*/ 2147483646 w 1036"/>
              <a:gd name="T29" fmla="*/ 2147483646 h 675"/>
              <a:gd name="T30" fmla="*/ 2147483646 w 1036"/>
              <a:gd name="T31" fmla="*/ 2147483646 h 675"/>
              <a:gd name="T32" fmla="*/ 2147483646 w 1036"/>
              <a:gd name="T33" fmla="*/ 2147483646 h 675"/>
              <a:gd name="T34" fmla="*/ 2147483646 w 1036"/>
              <a:gd name="T35" fmla="*/ 2147483646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9CDFF9"/>
          </a:solidFill>
          <a:ln>
            <a:noFill/>
          </a:ln>
        </p:spPr>
        <p:txBody>
          <a:bodyPr/>
          <a:lstStyle/>
          <a:p>
            <a:endParaRPr lang="en-US" dirty="0"/>
          </a:p>
        </p:txBody>
      </p:sp>
      <p:sp>
        <p:nvSpPr>
          <p:cNvPr id="369" name="Rectangle 419">
            <a:extLst>
              <a:ext uri="{FF2B5EF4-FFF2-40B4-BE49-F238E27FC236}">
                <a16:creationId xmlns:a16="http://schemas.microsoft.com/office/drawing/2014/main" id="{F39DA03D-3BDA-2344-B3D3-3A95FB5EEDF5}"/>
              </a:ext>
            </a:extLst>
          </p:cNvPr>
          <p:cNvSpPr>
            <a:spLocks noChangeArrowheads="1"/>
          </p:cNvSpPr>
          <p:nvPr/>
        </p:nvSpPr>
        <p:spPr bwMode="auto">
          <a:xfrm>
            <a:off x="7439074" y="3553079"/>
            <a:ext cx="986999" cy="669622"/>
          </a:xfrm>
          <a:prstGeom prst="rect">
            <a:avLst/>
          </a:prstGeom>
          <a:solidFill>
            <a:srgbClr val="9CDFF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dirty="0">
              <a:latin typeface="Arial" panose="020B0604020202020204" pitchFamily="34" charset="0"/>
            </a:endParaRPr>
          </a:p>
        </p:txBody>
      </p:sp>
      <p:sp>
        <p:nvSpPr>
          <p:cNvPr id="370" name="AutoShape 420">
            <a:extLst>
              <a:ext uri="{FF2B5EF4-FFF2-40B4-BE49-F238E27FC236}">
                <a16:creationId xmlns:a16="http://schemas.microsoft.com/office/drawing/2014/main" id="{579866B0-F884-A84A-B74A-EFEA50EBF84C}"/>
              </a:ext>
            </a:extLst>
          </p:cNvPr>
          <p:cNvSpPr>
            <a:spLocks noChangeArrowheads="1"/>
          </p:cNvSpPr>
          <p:nvPr/>
        </p:nvSpPr>
        <p:spPr bwMode="auto">
          <a:xfrm>
            <a:off x="7205350" y="3289251"/>
            <a:ext cx="1458912" cy="317850"/>
          </a:xfrm>
          <a:prstGeom prst="triangle">
            <a:avLst>
              <a:gd name="adj" fmla="val 50000"/>
            </a:avLst>
          </a:prstGeom>
          <a:solidFill>
            <a:srgbClr val="9CDFF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gn="ctr">
              <a:lnSpc>
                <a:spcPct val="100000"/>
              </a:lnSpc>
              <a:spcBef>
                <a:spcPct val="0"/>
              </a:spcBef>
              <a:buClrTx/>
              <a:buSzTx/>
              <a:buFontTx/>
              <a:buNone/>
            </a:pPr>
            <a:endParaRPr lang="en-US" altLang="en-US" sz="2400" dirty="0">
              <a:solidFill>
                <a:srgbClr val="00CCFF"/>
              </a:solidFill>
              <a:latin typeface="Arial" panose="020B0604020202020204" pitchFamily="34" charset="0"/>
            </a:endParaRPr>
          </a:p>
        </p:txBody>
      </p:sp>
      <p:sp>
        <p:nvSpPr>
          <p:cNvPr id="21" name="Freeform 427">
            <a:extLst>
              <a:ext uri="{FF2B5EF4-FFF2-40B4-BE49-F238E27FC236}">
                <a16:creationId xmlns:a16="http://schemas.microsoft.com/office/drawing/2014/main" id="{3F97D486-CCD5-C043-940C-EC1740EC7BA0}"/>
              </a:ext>
            </a:extLst>
          </p:cNvPr>
          <p:cNvSpPr>
            <a:spLocks/>
          </p:cNvSpPr>
          <p:nvPr/>
        </p:nvSpPr>
        <p:spPr bwMode="auto">
          <a:xfrm>
            <a:off x="7712401" y="4683134"/>
            <a:ext cx="3079750" cy="1665288"/>
          </a:xfrm>
          <a:custGeom>
            <a:avLst/>
            <a:gdLst>
              <a:gd name="T0" fmla="*/ 2147483646 w 1940"/>
              <a:gd name="T1" fmla="*/ 2147483646 h 1049"/>
              <a:gd name="T2" fmla="*/ 2147483646 w 1940"/>
              <a:gd name="T3" fmla="*/ 2147483646 h 1049"/>
              <a:gd name="T4" fmla="*/ 2147483646 w 1940"/>
              <a:gd name="T5" fmla="*/ 2147483646 h 1049"/>
              <a:gd name="T6" fmla="*/ 2147483646 w 1940"/>
              <a:gd name="T7" fmla="*/ 2147483646 h 1049"/>
              <a:gd name="T8" fmla="*/ 2147483646 w 1940"/>
              <a:gd name="T9" fmla="*/ 2147483646 h 1049"/>
              <a:gd name="T10" fmla="*/ 2147483646 w 1940"/>
              <a:gd name="T11" fmla="*/ 2147483646 h 1049"/>
              <a:gd name="T12" fmla="*/ 2147483646 w 1940"/>
              <a:gd name="T13" fmla="*/ 2147483646 h 1049"/>
              <a:gd name="T14" fmla="*/ 2147483646 w 1940"/>
              <a:gd name="T15" fmla="*/ 2147483646 h 1049"/>
              <a:gd name="T16" fmla="*/ 2147483646 w 1940"/>
              <a:gd name="T17" fmla="*/ 2147483646 h 1049"/>
              <a:gd name="T18" fmla="*/ 2147483646 w 1940"/>
              <a:gd name="T19" fmla="*/ 2147483646 h 1049"/>
              <a:gd name="T20" fmla="*/ 2147483646 w 1940"/>
              <a:gd name="T21" fmla="*/ 2147483646 h 1049"/>
              <a:gd name="T22" fmla="*/ 2147483646 w 1940"/>
              <a:gd name="T23" fmla="*/ 2147483646 h 1049"/>
              <a:gd name="T24" fmla="*/ 2147483646 w 1940"/>
              <a:gd name="T25" fmla="*/ 2147483646 h 1049"/>
              <a:gd name="T26" fmla="*/ 2147483646 w 1940"/>
              <a:gd name="T27" fmla="*/ 2147483646 h 1049"/>
              <a:gd name="T28" fmla="*/ 2147483646 w 1940"/>
              <a:gd name="T29" fmla="*/ 2147483646 h 1049"/>
              <a:gd name="T30" fmla="*/ 2147483646 w 1940"/>
              <a:gd name="T31" fmla="*/ 2147483646 h 104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940"/>
              <a:gd name="T49" fmla="*/ 0 h 1049"/>
              <a:gd name="T50" fmla="*/ 1940 w 1940"/>
              <a:gd name="T51" fmla="*/ 1049 h 1049"/>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940" h="1049">
                <a:moveTo>
                  <a:pt x="952" y="26"/>
                </a:moveTo>
                <a:cubicBezTo>
                  <a:pt x="867" y="45"/>
                  <a:pt x="832" y="118"/>
                  <a:pt x="755" y="125"/>
                </a:cubicBezTo>
                <a:cubicBezTo>
                  <a:pt x="678" y="132"/>
                  <a:pt x="587" y="72"/>
                  <a:pt x="488" y="68"/>
                </a:cubicBezTo>
                <a:cubicBezTo>
                  <a:pt x="389" y="64"/>
                  <a:pt x="237" y="48"/>
                  <a:pt x="158" y="101"/>
                </a:cubicBezTo>
                <a:cubicBezTo>
                  <a:pt x="79" y="154"/>
                  <a:pt x="28" y="298"/>
                  <a:pt x="14" y="389"/>
                </a:cubicBezTo>
                <a:cubicBezTo>
                  <a:pt x="0" y="480"/>
                  <a:pt x="25" y="595"/>
                  <a:pt x="71" y="648"/>
                </a:cubicBezTo>
                <a:cubicBezTo>
                  <a:pt x="117" y="701"/>
                  <a:pt x="205" y="665"/>
                  <a:pt x="288" y="706"/>
                </a:cubicBezTo>
                <a:cubicBezTo>
                  <a:pt x="371" y="747"/>
                  <a:pt x="450" y="842"/>
                  <a:pt x="568" y="893"/>
                </a:cubicBezTo>
                <a:cubicBezTo>
                  <a:pt x="686" y="944"/>
                  <a:pt x="852" y="991"/>
                  <a:pt x="996" y="1014"/>
                </a:cubicBezTo>
                <a:cubicBezTo>
                  <a:pt x="1140" y="1036"/>
                  <a:pt x="1309" y="1049"/>
                  <a:pt x="1433" y="1031"/>
                </a:cubicBezTo>
                <a:cubicBezTo>
                  <a:pt x="1557" y="1012"/>
                  <a:pt x="1657" y="960"/>
                  <a:pt x="1739" y="907"/>
                </a:cubicBezTo>
                <a:cubicBezTo>
                  <a:pt x="1821" y="855"/>
                  <a:pt x="1906" y="824"/>
                  <a:pt x="1923" y="714"/>
                </a:cubicBezTo>
                <a:cubicBezTo>
                  <a:pt x="1940" y="604"/>
                  <a:pt x="1898" y="350"/>
                  <a:pt x="1839" y="251"/>
                </a:cubicBezTo>
                <a:cubicBezTo>
                  <a:pt x="1780" y="151"/>
                  <a:pt x="1662" y="153"/>
                  <a:pt x="1566" y="114"/>
                </a:cubicBezTo>
                <a:cubicBezTo>
                  <a:pt x="1470" y="76"/>
                  <a:pt x="1365" y="30"/>
                  <a:pt x="1263" y="15"/>
                </a:cubicBezTo>
                <a:cubicBezTo>
                  <a:pt x="1161" y="0"/>
                  <a:pt x="1037" y="8"/>
                  <a:pt x="952" y="26"/>
                </a:cubicBezTo>
                <a:close/>
              </a:path>
            </a:pathLst>
          </a:custGeom>
          <a:solidFill>
            <a:srgbClr val="9CDFF9"/>
          </a:solidFill>
          <a:ln>
            <a:noFill/>
          </a:ln>
        </p:spPr>
        <p:txBody>
          <a:bodyPr/>
          <a:lstStyle/>
          <a:p>
            <a:endParaRPr lang="en-US" dirty="0"/>
          </a:p>
        </p:txBody>
      </p:sp>
      <p:sp>
        <p:nvSpPr>
          <p:cNvPr id="66" name="Text Box 580">
            <a:extLst>
              <a:ext uri="{FF2B5EF4-FFF2-40B4-BE49-F238E27FC236}">
                <a16:creationId xmlns:a16="http://schemas.microsoft.com/office/drawing/2014/main" id="{16C4E384-62E0-DC41-883F-EB2C4C99F8DB}"/>
              </a:ext>
            </a:extLst>
          </p:cNvPr>
          <p:cNvSpPr txBox="1">
            <a:spLocks noChangeArrowheads="1"/>
          </p:cNvSpPr>
          <p:nvPr/>
        </p:nvSpPr>
        <p:spPr bwMode="auto">
          <a:xfrm>
            <a:off x="7679274" y="1488461"/>
            <a:ext cx="1339406"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r>
              <a:rPr lang="en-US" altLang="en-US" sz="1400" dirty="0">
                <a:latin typeface="+mn-lt"/>
              </a:rPr>
              <a:t>mobile network</a:t>
            </a:r>
          </a:p>
        </p:txBody>
      </p:sp>
      <p:sp>
        <p:nvSpPr>
          <p:cNvPr id="69" name="Text Box 580">
            <a:extLst>
              <a:ext uri="{FF2B5EF4-FFF2-40B4-BE49-F238E27FC236}">
                <a16:creationId xmlns:a16="http://schemas.microsoft.com/office/drawing/2014/main" id="{9AC056F8-729E-D344-BD7D-917810217933}"/>
              </a:ext>
            </a:extLst>
          </p:cNvPr>
          <p:cNvSpPr txBox="1">
            <a:spLocks noChangeArrowheads="1"/>
          </p:cNvSpPr>
          <p:nvPr/>
        </p:nvSpPr>
        <p:spPr bwMode="auto">
          <a:xfrm>
            <a:off x="7330835" y="4191922"/>
            <a:ext cx="1955646" cy="2689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80000"/>
              </a:lnSpc>
              <a:spcBef>
                <a:spcPct val="0"/>
              </a:spcBef>
              <a:buClrTx/>
              <a:buSzTx/>
              <a:buFontTx/>
              <a:buNone/>
            </a:pPr>
            <a:r>
              <a:rPr lang="en-US" altLang="en-US" sz="1400" dirty="0">
                <a:latin typeface="+mn-lt"/>
              </a:rPr>
              <a:t>home network</a:t>
            </a:r>
          </a:p>
        </p:txBody>
      </p:sp>
      <p:sp>
        <p:nvSpPr>
          <p:cNvPr id="70" name="Text Box 580">
            <a:extLst>
              <a:ext uri="{FF2B5EF4-FFF2-40B4-BE49-F238E27FC236}">
                <a16:creationId xmlns:a16="http://schemas.microsoft.com/office/drawing/2014/main" id="{8A1A4F41-0243-4946-9F02-F301CBD596B6}"/>
              </a:ext>
            </a:extLst>
          </p:cNvPr>
          <p:cNvSpPr txBox="1">
            <a:spLocks noChangeArrowheads="1"/>
          </p:cNvSpPr>
          <p:nvPr/>
        </p:nvSpPr>
        <p:spPr bwMode="auto">
          <a:xfrm>
            <a:off x="7306908" y="5779775"/>
            <a:ext cx="1195135" cy="441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80000"/>
              </a:lnSpc>
              <a:spcBef>
                <a:spcPct val="0"/>
              </a:spcBef>
              <a:buClrTx/>
              <a:buSzTx/>
              <a:buFontTx/>
              <a:buNone/>
            </a:pPr>
            <a:r>
              <a:rPr lang="en-US" altLang="en-US" sz="1400" dirty="0">
                <a:latin typeface="+mn-lt"/>
              </a:rPr>
              <a:t>enterprise</a:t>
            </a:r>
          </a:p>
          <a:p>
            <a:pPr>
              <a:lnSpc>
                <a:spcPct val="80000"/>
              </a:lnSpc>
              <a:spcBef>
                <a:spcPct val="0"/>
              </a:spcBef>
              <a:buClrTx/>
              <a:buSzTx/>
              <a:buFontTx/>
              <a:buNone/>
            </a:pPr>
            <a:r>
              <a:rPr lang="en-US" altLang="en-US" sz="1400" dirty="0">
                <a:latin typeface="+mn-lt"/>
              </a:rPr>
              <a:t>          network</a:t>
            </a:r>
          </a:p>
        </p:txBody>
      </p:sp>
      <p:sp>
        <p:nvSpPr>
          <p:cNvPr id="372" name="Freeform 371">
            <a:extLst>
              <a:ext uri="{FF2B5EF4-FFF2-40B4-BE49-F238E27FC236}">
                <a16:creationId xmlns:a16="http://schemas.microsoft.com/office/drawing/2014/main" id="{C89E7C56-1DE4-7143-8EEB-E5965035CC42}"/>
              </a:ext>
            </a:extLst>
          </p:cNvPr>
          <p:cNvSpPr/>
          <p:nvPr/>
        </p:nvSpPr>
        <p:spPr>
          <a:xfrm>
            <a:off x="10222146" y="3179540"/>
            <a:ext cx="1273167" cy="1935748"/>
          </a:xfrm>
          <a:custGeom>
            <a:avLst/>
            <a:gdLst>
              <a:gd name="connsiteX0" fmla="*/ 434989 w 1523031"/>
              <a:gd name="connsiteY0" fmla="*/ 253346 h 1763594"/>
              <a:gd name="connsiteX1" fmla="*/ 488 w 1523031"/>
              <a:gd name="connsiteY1" fmla="*/ 921706 h 1763594"/>
              <a:gd name="connsiteX2" fmla="*/ 368142 w 1523031"/>
              <a:gd name="connsiteY2" fmla="*/ 1489812 h 1763594"/>
              <a:gd name="connsiteX3" fmla="*/ 1187008 w 1523031"/>
              <a:gd name="connsiteY3" fmla="*/ 1757156 h 1763594"/>
              <a:gd name="connsiteX4" fmla="*/ 1521239 w 1523031"/>
              <a:gd name="connsiteY4" fmla="*/ 1239177 h 1763594"/>
              <a:gd name="connsiteX5" fmla="*/ 1320700 w 1523031"/>
              <a:gd name="connsiteY5" fmla="*/ 654362 h 1763594"/>
              <a:gd name="connsiteX6" fmla="*/ 1337412 w 1523031"/>
              <a:gd name="connsiteY6" fmla="*/ 136383 h 1763594"/>
              <a:gd name="connsiteX7" fmla="*/ 1086739 w 1523031"/>
              <a:gd name="connsiteY7" fmla="*/ 2711 h 1763594"/>
              <a:gd name="connsiteX8" fmla="*/ 434989 w 1523031"/>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1086739 w 1537226"/>
              <a:gd name="connsiteY7" fmla="*/ 2711 h 1763594"/>
              <a:gd name="connsiteX8" fmla="*/ 434989 w 1537226"/>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839572 w 1537226"/>
              <a:gd name="connsiteY7" fmla="*/ 2711 h 1763594"/>
              <a:gd name="connsiteX8" fmla="*/ 434989 w 1537226"/>
              <a:gd name="connsiteY8" fmla="*/ 253346 h 1763594"/>
              <a:gd name="connsiteX0" fmla="*/ 360357 w 1536743"/>
              <a:gd name="connsiteY0" fmla="*/ 534641 h 1782088"/>
              <a:gd name="connsiteX1" fmla="*/ 5 w 1536743"/>
              <a:gd name="connsiteY1" fmla="*/ 940200 h 1782088"/>
              <a:gd name="connsiteX2" fmla="*/ 367659 w 1536743"/>
              <a:gd name="connsiteY2" fmla="*/ 1508306 h 1782088"/>
              <a:gd name="connsiteX3" fmla="*/ 1186525 w 1536743"/>
              <a:gd name="connsiteY3" fmla="*/ 1775650 h 1782088"/>
              <a:gd name="connsiteX4" fmla="*/ 1520756 w 1536743"/>
              <a:gd name="connsiteY4" fmla="*/ 1257671 h 1782088"/>
              <a:gd name="connsiteX5" fmla="*/ 1468515 w 1536743"/>
              <a:gd name="connsiteY5" fmla="*/ 672856 h 1782088"/>
              <a:gd name="connsiteX6" fmla="*/ 1336929 w 1536743"/>
              <a:gd name="connsiteY6" fmla="*/ 154877 h 1782088"/>
              <a:gd name="connsiteX7" fmla="*/ 839089 w 1536743"/>
              <a:gd name="connsiteY7" fmla="*/ 21205 h 1782088"/>
              <a:gd name="connsiteX8" fmla="*/ 360357 w 1536743"/>
              <a:gd name="connsiteY8" fmla="*/ 534641 h 1782088"/>
              <a:gd name="connsiteX0" fmla="*/ 360355 w 1536741"/>
              <a:gd name="connsiteY0" fmla="*/ 534641 h 1782088"/>
              <a:gd name="connsiteX1" fmla="*/ 3 w 1536741"/>
              <a:gd name="connsiteY1" fmla="*/ 940200 h 1782088"/>
              <a:gd name="connsiteX2" fmla="*/ 367657 w 1536741"/>
              <a:gd name="connsiteY2" fmla="*/ 1508306 h 1782088"/>
              <a:gd name="connsiteX3" fmla="*/ 1186523 w 1536741"/>
              <a:gd name="connsiteY3" fmla="*/ 1775650 h 1782088"/>
              <a:gd name="connsiteX4" fmla="*/ 1520754 w 1536741"/>
              <a:gd name="connsiteY4" fmla="*/ 1257671 h 1782088"/>
              <a:gd name="connsiteX5" fmla="*/ 1468513 w 1536741"/>
              <a:gd name="connsiteY5" fmla="*/ 672856 h 1782088"/>
              <a:gd name="connsiteX6" fmla="*/ 1336927 w 1536741"/>
              <a:gd name="connsiteY6" fmla="*/ 154877 h 1782088"/>
              <a:gd name="connsiteX7" fmla="*/ 839087 w 1536741"/>
              <a:gd name="connsiteY7" fmla="*/ 21205 h 1782088"/>
              <a:gd name="connsiteX8" fmla="*/ 360355 w 1536741"/>
              <a:gd name="connsiteY8" fmla="*/ 534641 h 1782088"/>
              <a:gd name="connsiteX0" fmla="*/ 360355 w 1534770"/>
              <a:gd name="connsiteY0" fmla="*/ 553225 h 1800672"/>
              <a:gd name="connsiteX1" fmla="*/ 3 w 1534770"/>
              <a:gd name="connsiteY1" fmla="*/ 958784 h 1800672"/>
              <a:gd name="connsiteX2" fmla="*/ 367657 w 1534770"/>
              <a:gd name="connsiteY2" fmla="*/ 1526890 h 1800672"/>
              <a:gd name="connsiteX3" fmla="*/ 1186523 w 1534770"/>
              <a:gd name="connsiteY3" fmla="*/ 1794234 h 1800672"/>
              <a:gd name="connsiteX4" fmla="*/ 1520754 w 1534770"/>
              <a:gd name="connsiteY4" fmla="*/ 1276255 h 1800672"/>
              <a:gd name="connsiteX5" fmla="*/ 1468513 w 1534770"/>
              <a:gd name="connsiteY5" fmla="*/ 691440 h 1800672"/>
              <a:gd name="connsiteX6" fmla="*/ 1435794 w 1534770"/>
              <a:gd name="connsiteY6" fmla="*/ 107761 h 1800672"/>
              <a:gd name="connsiteX7" fmla="*/ 839087 w 1534770"/>
              <a:gd name="connsiteY7" fmla="*/ 39789 h 1800672"/>
              <a:gd name="connsiteX8" fmla="*/ 360355 w 1534770"/>
              <a:gd name="connsiteY8" fmla="*/ 553225 h 1800672"/>
              <a:gd name="connsiteX0" fmla="*/ 360355 w 1580585"/>
              <a:gd name="connsiteY0" fmla="*/ 553225 h 1880420"/>
              <a:gd name="connsiteX1" fmla="*/ 3 w 1580585"/>
              <a:gd name="connsiteY1" fmla="*/ 958784 h 1880420"/>
              <a:gd name="connsiteX2" fmla="*/ 367657 w 1580585"/>
              <a:gd name="connsiteY2" fmla="*/ 1526890 h 1880420"/>
              <a:gd name="connsiteX3" fmla="*/ 1186523 w 1580585"/>
              <a:gd name="connsiteY3" fmla="*/ 1794234 h 1880420"/>
              <a:gd name="connsiteX4" fmla="*/ 1570188 w 1580585"/>
              <a:gd name="connsiteY4" fmla="*/ 1785433 h 1880420"/>
              <a:gd name="connsiteX5" fmla="*/ 1468513 w 1580585"/>
              <a:gd name="connsiteY5" fmla="*/ 691440 h 1880420"/>
              <a:gd name="connsiteX6" fmla="*/ 1435794 w 1580585"/>
              <a:gd name="connsiteY6" fmla="*/ 107761 h 1880420"/>
              <a:gd name="connsiteX7" fmla="*/ 839087 w 1580585"/>
              <a:gd name="connsiteY7" fmla="*/ 39789 h 1880420"/>
              <a:gd name="connsiteX8" fmla="*/ 360355 w 1580585"/>
              <a:gd name="connsiteY8" fmla="*/ 553225 h 1880420"/>
              <a:gd name="connsiteX0" fmla="*/ 316588 w 1580732"/>
              <a:gd name="connsiteY0" fmla="*/ 359285 h 1867156"/>
              <a:gd name="connsiteX1" fmla="*/ 150 w 1580732"/>
              <a:gd name="connsiteY1" fmla="*/ 945520 h 1867156"/>
              <a:gd name="connsiteX2" fmla="*/ 367804 w 1580732"/>
              <a:gd name="connsiteY2" fmla="*/ 1513626 h 1867156"/>
              <a:gd name="connsiteX3" fmla="*/ 1186670 w 1580732"/>
              <a:gd name="connsiteY3" fmla="*/ 1780970 h 1867156"/>
              <a:gd name="connsiteX4" fmla="*/ 1570335 w 1580732"/>
              <a:gd name="connsiteY4" fmla="*/ 1772169 h 1867156"/>
              <a:gd name="connsiteX5" fmla="*/ 1468660 w 1580732"/>
              <a:gd name="connsiteY5" fmla="*/ 678176 h 1867156"/>
              <a:gd name="connsiteX6" fmla="*/ 1435941 w 1580732"/>
              <a:gd name="connsiteY6" fmla="*/ 94497 h 1867156"/>
              <a:gd name="connsiteX7" fmla="*/ 839234 w 1580732"/>
              <a:gd name="connsiteY7" fmla="*/ 26525 h 1867156"/>
              <a:gd name="connsiteX8" fmla="*/ 316588 w 1580732"/>
              <a:gd name="connsiteY8" fmla="*/ 359285 h 1867156"/>
              <a:gd name="connsiteX0" fmla="*/ 163575 w 1427719"/>
              <a:gd name="connsiteY0" fmla="*/ 359285 h 1867156"/>
              <a:gd name="connsiteX1" fmla="*/ 836 w 1427719"/>
              <a:gd name="connsiteY1" fmla="*/ 1076921 h 1867156"/>
              <a:gd name="connsiteX2" fmla="*/ 214791 w 1427719"/>
              <a:gd name="connsiteY2" fmla="*/ 1513626 h 1867156"/>
              <a:gd name="connsiteX3" fmla="*/ 1033657 w 1427719"/>
              <a:gd name="connsiteY3" fmla="*/ 1780970 h 1867156"/>
              <a:gd name="connsiteX4" fmla="*/ 1417322 w 1427719"/>
              <a:gd name="connsiteY4" fmla="*/ 1772169 h 1867156"/>
              <a:gd name="connsiteX5" fmla="*/ 1315647 w 1427719"/>
              <a:gd name="connsiteY5" fmla="*/ 678176 h 1867156"/>
              <a:gd name="connsiteX6" fmla="*/ 1282928 w 1427719"/>
              <a:gd name="connsiteY6" fmla="*/ 94497 h 1867156"/>
              <a:gd name="connsiteX7" fmla="*/ 686221 w 1427719"/>
              <a:gd name="connsiteY7" fmla="*/ 26525 h 1867156"/>
              <a:gd name="connsiteX8" fmla="*/ 163575 w 1427719"/>
              <a:gd name="connsiteY8" fmla="*/ 359285 h 1867156"/>
              <a:gd name="connsiteX0" fmla="*/ 163575 w 1426632"/>
              <a:gd name="connsiteY0" fmla="*/ 394322 h 1902193"/>
              <a:gd name="connsiteX1" fmla="*/ 836 w 1426632"/>
              <a:gd name="connsiteY1" fmla="*/ 1111958 h 1902193"/>
              <a:gd name="connsiteX2" fmla="*/ 214791 w 1426632"/>
              <a:gd name="connsiteY2" fmla="*/ 1548663 h 1902193"/>
              <a:gd name="connsiteX3" fmla="*/ 1033657 w 1426632"/>
              <a:gd name="connsiteY3" fmla="*/ 1816007 h 1902193"/>
              <a:gd name="connsiteX4" fmla="*/ 1417322 w 1426632"/>
              <a:gd name="connsiteY4" fmla="*/ 1807206 h 1902193"/>
              <a:gd name="connsiteX5" fmla="*/ 1315647 w 1426632"/>
              <a:gd name="connsiteY5" fmla="*/ 713213 h 1902193"/>
              <a:gd name="connsiteX6" fmla="*/ 1401843 w 1426632"/>
              <a:gd name="connsiteY6" fmla="*/ 63834 h 1902193"/>
              <a:gd name="connsiteX7" fmla="*/ 686221 w 1426632"/>
              <a:gd name="connsiteY7" fmla="*/ 61562 h 1902193"/>
              <a:gd name="connsiteX8" fmla="*/ 163575 w 1426632"/>
              <a:gd name="connsiteY8" fmla="*/ 394322 h 1902193"/>
              <a:gd name="connsiteX0" fmla="*/ 163575 w 1435249"/>
              <a:gd name="connsiteY0" fmla="*/ 394322 h 1885560"/>
              <a:gd name="connsiteX1" fmla="*/ 836 w 1435249"/>
              <a:gd name="connsiteY1" fmla="*/ 1111958 h 1885560"/>
              <a:gd name="connsiteX2" fmla="*/ 214791 w 1435249"/>
              <a:gd name="connsiteY2" fmla="*/ 1548663 h 1885560"/>
              <a:gd name="connsiteX3" fmla="*/ 1033657 w 1435249"/>
              <a:gd name="connsiteY3" fmla="*/ 1816007 h 1885560"/>
              <a:gd name="connsiteX4" fmla="*/ 1417322 w 1435249"/>
              <a:gd name="connsiteY4" fmla="*/ 1807206 h 1885560"/>
              <a:gd name="connsiteX5" fmla="*/ 1375103 w 1435249"/>
              <a:gd name="connsiteY5" fmla="*/ 943164 h 1885560"/>
              <a:gd name="connsiteX6" fmla="*/ 1401843 w 1435249"/>
              <a:gd name="connsiteY6" fmla="*/ 63834 h 1885560"/>
              <a:gd name="connsiteX7" fmla="*/ 686221 w 1435249"/>
              <a:gd name="connsiteY7" fmla="*/ 61562 h 1885560"/>
              <a:gd name="connsiteX8" fmla="*/ 163575 w 1435249"/>
              <a:gd name="connsiteY8" fmla="*/ 394322 h 1885560"/>
              <a:gd name="connsiteX0" fmla="*/ 128947 w 1438213"/>
              <a:gd name="connsiteY0" fmla="*/ 345176 h 1883146"/>
              <a:gd name="connsiteX1" fmla="*/ 3802 w 1438213"/>
              <a:gd name="connsiteY1" fmla="*/ 1109544 h 1883146"/>
              <a:gd name="connsiteX2" fmla="*/ 217757 w 1438213"/>
              <a:gd name="connsiteY2" fmla="*/ 1546249 h 1883146"/>
              <a:gd name="connsiteX3" fmla="*/ 1036623 w 1438213"/>
              <a:gd name="connsiteY3" fmla="*/ 1813593 h 1883146"/>
              <a:gd name="connsiteX4" fmla="*/ 1420288 w 1438213"/>
              <a:gd name="connsiteY4" fmla="*/ 1804792 h 1883146"/>
              <a:gd name="connsiteX5" fmla="*/ 1378069 w 1438213"/>
              <a:gd name="connsiteY5" fmla="*/ 940750 h 1883146"/>
              <a:gd name="connsiteX6" fmla="*/ 1404809 w 1438213"/>
              <a:gd name="connsiteY6" fmla="*/ 61420 h 1883146"/>
              <a:gd name="connsiteX7" fmla="*/ 689187 w 1438213"/>
              <a:gd name="connsiteY7" fmla="*/ 59148 h 1883146"/>
              <a:gd name="connsiteX8" fmla="*/ 128947 w 1438213"/>
              <a:gd name="connsiteY8" fmla="*/ 345176 h 1883146"/>
              <a:gd name="connsiteX0" fmla="*/ 126587 w 1435854"/>
              <a:gd name="connsiteY0" fmla="*/ 353278 h 1891248"/>
              <a:gd name="connsiteX1" fmla="*/ 1442 w 1435854"/>
              <a:gd name="connsiteY1" fmla="*/ 1117646 h 1891248"/>
              <a:gd name="connsiteX2" fmla="*/ 215397 w 1435854"/>
              <a:gd name="connsiteY2" fmla="*/ 1554351 h 1891248"/>
              <a:gd name="connsiteX3" fmla="*/ 1034263 w 1435854"/>
              <a:gd name="connsiteY3" fmla="*/ 1821695 h 1891248"/>
              <a:gd name="connsiteX4" fmla="*/ 1417928 w 1435854"/>
              <a:gd name="connsiteY4" fmla="*/ 1812894 h 1891248"/>
              <a:gd name="connsiteX5" fmla="*/ 1375709 w 1435854"/>
              <a:gd name="connsiteY5" fmla="*/ 948852 h 1891248"/>
              <a:gd name="connsiteX6" fmla="*/ 1402449 w 1435854"/>
              <a:gd name="connsiteY6" fmla="*/ 69522 h 1891248"/>
              <a:gd name="connsiteX7" fmla="*/ 221605 w 1435854"/>
              <a:gd name="connsiteY7" fmla="*/ 47778 h 1891248"/>
              <a:gd name="connsiteX8" fmla="*/ 126587 w 1435854"/>
              <a:gd name="connsiteY8" fmla="*/ 353278 h 1891248"/>
              <a:gd name="connsiteX0" fmla="*/ 35803 w 1453152"/>
              <a:gd name="connsiteY0" fmla="*/ 439993 h 1896181"/>
              <a:gd name="connsiteX1" fmla="*/ 18740 w 1453152"/>
              <a:gd name="connsiteY1" fmla="*/ 1122579 h 1896181"/>
              <a:gd name="connsiteX2" fmla="*/ 232695 w 1453152"/>
              <a:gd name="connsiteY2" fmla="*/ 1559284 h 1896181"/>
              <a:gd name="connsiteX3" fmla="*/ 1051561 w 1453152"/>
              <a:gd name="connsiteY3" fmla="*/ 1826628 h 1896181"/>
              <a:gd name="connsiteX4" fmla="*/ 1435226 w 1453152"/>
              <a:gd name="connsiteY4" fmla="*/ 1817827 h 1896181"/>
              <a:gd name="connsiteX5" fmla="*/ 1393007 w 1453152"/>
              <a:gd name="connsiteY5" fmla="*/ 953785 h 1896181"/>
              <a:gd name="connsiteX6" fmla="*/ 1419747 w 1453152"/>
              <a:gd name="connsiteY6" fmla="*/ 74455 h 1896181"/>
              <a:gd name="connsiteX7" fmla="*/ 238903 w 1453152"/>
              <a:gd name="connsiteY7" fmla="*/ 52711 h 1896181"/>
              <a:gd name="connsiteX8" fmla="*/ 35803 w 1453152"/>
              <a:gd name="connsiteY8" fmla="*/ 439993 h 1896181"/>
              <a:gd name="connsiteX0" fmla="*/ 35803 w 1447873"/>
              <a:gd name="connsiteY0" fmla="*/ 439993 h 1952840"/>
              <a:gd name="connsiteX1" fmla="*/ 18740 w 1447873"/>
              <a:gd name="connsiteY1" fmla="*/ 1122579 h 1952840"/>
              <a:gd name="connsiteX2" fmla="*/ 232695 w 1447873"/>
              <a:gd name="connsiteY2" fmla="*/ 1559284 h 1952840"/>
              <a:gd name="connsiteX3" fmla="*/ 1130848 w 1447873"/>
              <a:gd name="connsiteY3" fmla="*/ 1925181 h 1952840"/>
              <a:gd name="connsiteX4" fmla="*/ 1435226 w 1447873"/>
              <a:gd name="connsiteY4" fmla="*/ 1817827 h 1952840"/>
              <a:gd name="connsiteX5" fmla="*/ 1393007 w 1447873"/>
              <a:gd name="connsiteY5" fmla="*/ 953785 h 1952840"/>
              <a:gd name="connsiteX6" fmla="*/ 1419747 w 1447873"/>
              <a:gd name="connsiteY6" fmla="*/ 74455 h 1952840"/>
              <a:gd name="connsiteX7" fmla="*/ 238903 w 1447873"/>
              <a:gd name="connsiteY7" fmla="*/ 52711 h 1952840"/>
              <a:gd name="connsiteX8" fmla="*/ 35803 w 1447873"/>
              <a:gd name="connsiteY8" fmla="*/ 439993 h 1952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47873" h="1952840">
                <a:moveTo>
                  <a:pt x="35803" y="439993"/>
                </a:moveTo>
                <a:cubicBezTo>
                  <a:pt x="-891" y="618304"/>
                  <a:pt x="-14075" y="936031"/>
                  <a:pt x="18740" y="1122579"/>
                </a:cubicBezTo>
                <a:cubicBezTo>
                  <a:pt x="51555" y="1309127"/>
                  <a:pt x="47344" y="1425517"/>
                  <a:pt x="232695" y="1559284"/>
                </a:cubicBezTo>
                <a:cubicBezTo>
                  <a:pt x="418046" y="1693051"/>
                  <a:pt x="930426" y="1882091"/>
                  <a:pt x="1130848" y="1925181"/>
                </a:cubicBezTo>
                <a:cubicBezTo>
                  <a:pt x="1331270" y="1968271"/>
                  <a:pt x="1391533" y="1979726"/>
                  <a:pt x="1435226" y="1817827"/>
                </a:cubicBezTo>
                <a:cubicBezTo>
                  <a:pt x="1478919" y="1655928"/>
                  <a:pt x="1395587" y="1244347"/>
                  <a:pt x="1393007" y="953785"/>
                </a:cubicBezTo>
                <a:cubicBezTo>
                  <a:pt x="1390427" y="663223"/>
                  <a:pt x="1458740" y="183063"/>
                  <a:pt x="1419747" y="74455"/>
                </a:cubicBezTo>
                <a:cubicBezTo>
                  <a:pt x="1380754" y="-34153"/>
                  <a:pt x="469560" y="-8212"/>
                  <a:pt x="238903" y="52711"/>
                </a:cubicBezTo>
                <a:cubicBezTo>
                  <a:pt x="8246" y="113634"/>
                  <a:pt x="72497" y="261682"/>
                  <a:pt x="35803" y="439993"/>
                </a:cubicBezTo>
                <a:close/>
              </a:path>
            </a:pathLst>
          </a:custGeom>
          <a:gradFill flip="none" rotWithShape="1">
            <a:gsLst>
              <a:gs pos="0">
                <a:srgbClr val="9CDFF9"/>
              </a:gs>
              <a:gs pos="100000">
                <a:schemeClr val="bg1"/>
              </a:gs>
              <a:gs pos="59000">
                <a:schemeClr val="accent5">
                  <a:lumMod val="20000"/>
                  <a:lumOff val="80000"/>
                </a:schemeClr>
              </a:gs>
            </a:gsLst>
            <a:lin ang="0" scaled="1"/>
            <a:tileRect/>
          </a:gra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p>
        </p:txBody>
      </p:sp>
      <p:grpSp>
        <p:nvGrpSpPr>
          <p:cNvPr id="374" name="Group 373">
            <a:extLst>
              <a:ext uri="{FF2B5EF4-FFF2-40B4-BE49-F238E27FC236}">
                <a16:creationId xmlns:a16="http://schemas.microsoft.com/office/drawing/2014/main" id="{96BCCD85-1D07-EF4E-A878-EC23CD23096A}"/>
              </a:ext>
            </a:extLst>
          </p:cNvPr>
          <p:cNvGrpSpPr/>
          <p:nvPr/>
        </p:nvGrpSpPr>
        <p:grpSpPr>
          <a:xfrm>
            <a:off x="10837700" y="3928050"/>
            <a:ext cx="687393" cy="721548"/>
            <a:chOff x="5203089" y="1751190"/>
            <a:chExt cx="858331" cy="662414"/>
          </a:xfrm>
        </p:grpSpPr>
        <p:sp>
          <p:nvSpPr>
            <p:cNvPr id="382" name="Freeform 381">
              <a:extLst>
                <a:ext uri="{FF2B5EF4-FFF2-40B4-BE49-F238E27FC236}">
                  <a16:creationId xmlns:a16="http://schemas.microsoft.com/office/drawing/2014/main" id="{D6FAD5AB-6E93-5E47-BE32-4993FD767B8F}"/>
                </a:ext>
              </a:extLst>
            </p:cNvPr>
            <p:cNvSpPr/>
            <p:nvPr/>
          </p:nvSpPr>
          <p:spPr>
            <a:xfrm>
              <a:off x="5536769" y="1751190"/>
              <a:ext cx="524651" cy="662124"/>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 name="connsiteX0" fmla="*/ 3618 w 651290"/>
                <a:gd name="connsiteY0" fmla="*/ 593378 h 593378"/>
                <a:gd name="connsiteX1" fmla="*/ 0 w 651290"/>
                <a:gd name="connsiteY1" fmla="*/ 242416 h 593378"/>
                <a:gd name="connsiteX2" fmla="*/ 423338 w 651290"/>
                <a:gd name="connsiteY2" fmla="*/ 101308 h 593378"/>
                <a:gd name="connsiteX3" fmla="*/ 647672 w 651290"/>
                <a:gd name="connsiteY3" fmla="*/ 0 h 593378"/>
                <a:gd name="connsiteX4" fmla="*/ 651290 w 651290"/>
                <a:gd name="connsiteY4" fmla="*/ 593378 h 593378"/>
                <a:gd name="connsiteX5" fmla="*/ 3618 w 651290"/>
                <a:gd name="connsiteY5" fmla="*/ 593378 h 593378"/>
                <a:gd name="connsiteX0" fmla="*/ 3618 w 651290"/>
                <a:gd name="connsiteY0" fmla="*/ 662124 h 662124"/>
                <a:gd name="connsiteX1" fmla="*/ 0 w 651290"/>
                <a:gd name="connsiteY1" fmla="*/ 311162 h 662124"/>
                <a:gd name="connsiteX2" fmla="*/ 376300 w 651290"/>
                <a:gd name="connsiteY2" fmla="*/ 0 h 662124"/>
                <a:gd name="connsiteX3" fmla="*/ 647672 w 651290"/>
                <a:gd name="connsiteY3" fmla="*/ 68746 h 662124"/>
                <a:gd name="connsiteX4" fmla="*/ 651290 w 651290"/>
                <a:gd name="connsiteY4" fmla="*/ 662124 h 662124"/>
                <a:gd name="connsiteX5" fmla="*/ 3618 w 651290"/>
                <a:gd name="connsiteY5" fmla="*/ 662124 h 662124"/>
                <a:gd name="connsiteX0" fmla="*/ 0 w 647672"/>
                <a:gd name="connsiteY0" fmla="*/ 662124 h 662124"/>
                <a:gd name="connsiteX1" fmla="*/ 123021 w 647672"/>
                <a:gd name="connsiteY1" fmla="*/ 83217 h 662124"/>
                <a:gd name="connsiteX2" fmla="*/ 372682 w 647672"/>
                <a:gd name="connsiteY2" fmla="*/ 0 h 662124"/>
                <a:gd name="connsiteX3" fmla="*/ 644054 w 647672"/>
                <a:gd name="connsiteY3" fmla="*/ 68746 h 662124"/>
                <a:gd name="connsiteX4" fmla="*/ 647672 w 647672"/>
                <a:gd name="connsiteY4" fmla="*/ 662124 h 662124"/>
                <a:gd name="connsiteX5" fmla="*/ 0 w 647672"/>
                <a:gd name="connsiteY5" fmla="*/ 662124 h 662124"/>
                <a:gd name="connsiteX0" fmla="*/ 7238 w 524651"/>
                <a:gd name="connsiteY0" fmla="*/ 669360 h 669360"/>
                <a:gd name="connsiteX1" fmla="*/ 0 w 524651"/>
                <a:gd name="connsiteY1" fmla="*/ 83217 h 669360"/>
                <a:gd name="connsiteX2" fmla="*/ 249661 w 524651"/>
                <a:gd name="connsiteY2" fmla="*/ 0 h 669360"/>
                <a:gd name="connsiteX3" fmla="*/ 521033 w 524651"/>
                <a:gd name="connsiteY3" fmla="*/ 68746 h 669360"/>
                <a:gd name="connsiteX4" fmla="*/ 524651 w 524651"/>
                <a:gd name="connsiteY4" fmla="*/ 662124 h 669360"/>
                <a:gd name="connsiteX5" fmla="*/ 7238 w 524651"/>
                <a:gd name="connsiteY5" fmla="*/ 669360 h 669360"/>
                <a:gd name="connsiteX0" fmla="*/ 438 w 528706"/>
                <a:gd name="connsiteY0" fmla="*/ 665742 h 665742"/>
                <a:gd name="connsiteX1" fmla="*/ 4055 w 528706"/>
                <a:gd name="connsiteY1" fmla="*/ 83217 h 665742"/>
                <a:gd name="connsiteX2" fmla="*/ 253716 w 528706"/>
                <a:gd name="connsiteY2" fmla="*/ 0 h 665742"/>
                <a:gd name="connsiteX3" fmla="*/ 525088 w 528706"/>
                <a:gd name="connsiteY3" fmla="*/ 68746 h 665742"/>
                <a:gd name="connsiteX4" fmla="*/ 528706 w 528706"/>
                <a:gd name="connsiteY4" fmla="*/ 662124 h 665742"/>
                <a:gd name="connsiteX5" fmla="*/ 438 w 528706"/>
                <a:gd name="connsiteY5" fmla="*/ 665742 h 665742"/>
                <a:gd name="connsiteX0" fmla="*/ 155 w 546514"/>
                <a:gd name="connsiteY0" fmla="*/ 662124 h 662124"/>
                <a:gd name="connsiteX1" fmla="*/ 21863 w 546514"/>
                <a:gd name="connsiteY1" fmla="*/ 83217 h 662124"/>
                <a:gd name="connsiteX2" fmla="*/ 271524 w 546514"/>
                <a:gd name="connsiteY2" fmla="*/ 0 h 662124"/>
                <a:gd name="connsiteX3" fmla="*/ 542896 w 546514"/>
                <a:gd name="connsiteY3" fmla="*/ 68746 h 662124"/>
                <a:gd name="connsiteX4" fmla="*/ 546514 w 546514"/>
                <a:gd name="connsiteY4" fmla="*/ 662124 h 662124"/>
                <a:gd name="connsiteX5" fmla="*/ 155 w 546514"/>
                <a:gd name="connsiteY5" fmla="*/ 662124 h 662124"/>
                <a:gd name="connsiteX0" fmla="*/ 10856 w 524651"/>
                <a:gd name="connsiteY0" fmla="*/ 658506 h 662124"/>
                <a:gd name="connsiteX1" fmla="*/ 0 w 524651"/>
                <a:gd name="connsiteY1" fmla="*/ 83217 h 662124"/>
                <a:gd name="connsiteX2" fmla="*/ 249661 w 524651"/>
                <a:gd name="connsiteY2" fmla="*/ 0 h 662124"/>
                <a:gd name="connsiteX3" fmla="*/ 521033 w 524651"/>
                <a:gd name="connsiteY3" fmla="*/ 68746 h 662124"/>
                <a:gd name="connsiteX4" fmla="*/ 524651 w 524651"/>
                <a:gd name="connsiteY4" fmla="*/ 662124 h 662124"/>
                <a:gd name="connsiteX5" fmla="*/ 10856 w 524651"/>
                <a:gd name="connsiteY5" fmla="*/ 658506 h 662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651" h="662124">
                  <a:moveTo>
                    <a:pt x="10856" y="658506"/>
                  </a:moveTo>
                  <a:cubicBezTo>
                    <a:pt x="8443" y="463125"/>
                    <a:pt x="2413" y="278598"/>
                    <a:pt x="0" y="83217"/>
                  </a:cubicBezTo>
                  <a:lnTo>
                    <a:pt x="249661" y="0"/>
                  </a:lnTo>
                  <a:lnTo>
                    <a:pt x="521033" y="68746"/>
                  </a:lnTo>
                  <a:lnTo>
                    <a:pt x="524651" y="662124"/>
                  </a:lnTo>
                  <a:lnTo>
                    <a:pt x="10856" y="658506"/>
                  </a:lnTo>
                  <a:close/>
                </a:path>
              </a:pathLst>
            </a:custGeom>
            <a:solidFill>
              <a:srgbClr val="E0EBF1"/>
            </a:solidFill>
            <a:ln w="12700">
              <a:solidFill>
                <a:srgbClr val="0000A8"/>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p>
          </p:txBody>
        </p:sp>
        <p:sp>
          <p:nvSpPr>
            <p:cNvPr id="383" name="Freeform 382">
              <a:extLst>
                <a:ext uri="{FF2B5EF4-FFF2-40B4-BE49-F238E27FC236}">
                  <a16:creationId xmlns:a16="http://schemas.microsoft.com/office/drawing/2014/main" id="{2A115C8B-7EC0-084D-A3CF-7AEF0487F301}"/>
                </a:ext>
              </a:extLst>
            </p:cNvPr>
            <p:cNvSpPr/>
            <p:nvPr/>
          </p:nvSpPr>
          <p:spPr>
            <a:xfrm>
              <a:off x="5203089" y="1921244"/>
              <a:ext cx="651290" cy="492070"/>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1290" h="492070">
                  <a:moveTo>
                    <a:pt x="3618" y="492070"/>
                  </a:moveTo>
                  <a:lnTo>
                    <a:pt x="0" y="141108"/>
                  </a:lnTo>
                  <a:lnTo>
                    <a:pt x="423338" y="0"/>
                  </a:lnTo>
                  <a:lnTo>
                    <a:pt x="647672" y="57891"/>
                  </a:lnTo>
                  <a:lnTo>
                    <a:pt x="651290" y="492070"/>
                  </a:lnTo>
                  <a:lnTo>
                    <a:pt x="3618" y="492070"/>
                  </a:lnTo>
                  <a:close/>
                </a:path>
              </a:pathLst>
            </a:custGeom>
            <a:solidFill>
              <a:srgbClr val="E0EBF1"/>
            </a:solidFill>
            <a:ln w="12700">
              <a:solidFill>
                <a:srgbClr val="0000A3"/>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p>
          </p:txBody>
        </p:sp>
        <p:cxnSp>
          <p:nvCxnSpPr>
            <p:cNvPr id="384" name="Straight Connector 383">
              <a:extLst>
                <a:ext uri="{FF2B5EF4-FFF2-40B4-BE49-F238E27FC236}">
                  <a16:creationId xmlns:a16="http://schemas.microsoft.com/office/drawing/2014/main" id="{16F8043F-8502-904C-9632-B3658D71B8BE}"/>
                </a:ext>
              </a:extLst>
            </p:cNvPr>
            <p:cNvCxnSpPr/>
            <p:nvPr/>
          </p:nvCxnSpPr>
          <p:spPr>
            <a:xfrm flipV="1">
              <a:off x="5270526" y="2029553"/>
              <a:ext cx="295249" cy="73468"/>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385" name="Straight Connector 384">
              <a:extLst>
                <a:ext uri="{FF2B5EF4-FFF2-40B4-BE49-F238E27FC236}">
                  <a16:creationId xmlns:a16="http://schemas.microsoft.com/office/drawing/2014/main" id="{B4B3A6DE-2E70-F74C-8CA1-13247C912682}"/>
                </a:ext>
              </a:extLst>
            </p:cNvPr>
            <p:cNvCxnSpPr/>
            <p:nvPr/>
          </p:nvCxnSpPr>
          <p:spPr>
            <a:xfrm flipV="1">
              <a:off x="5275406" y="2261710"/>
              <a:ext cx="290369" cy="1675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386" name="Straight Connector 385">
              <a:extLst>
                <a:ext uri="{FF2B5EF4-FFF2-40B4-BE49-F238E27FC236}">
                  <a16:creationId xmlns:a16="http://schemas.microsoft.com/office/drawing/2014/main" id="{4B9DB078-BD58-F64A-B873-E1187205EB94}"/>
                </a:ext>
              </a:extLst>
            </p:cNvPr>
            <p:cNvCxnSpPr/>
            <p:nvPr/>
          </p:nvCxnSpPr>
          <p:spPr>
            <a:xfrm flipV="1">
              <a:off x="5275406" y="2151772"/>
              <a:ext cx="290369" cy="4840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387" name="Straight Connector 386">
              <a:extLst>
                <a:ext uri="{FF2B5EF4-FFF2-40B4-BE49-F238E27FC236}">
                  <a16:creationId xmlns:a16="http://schemas.microsoft.com/office/drawing/2014/main" id="{D321DD82-9D22-0B49-ADF9-8BE310E97E71}"/>
                </a:ext>
              </a:extLst>
            </p:cNvPr>
            <p:cNvCxnSpPr/>
            <p:nvPr/>
          </p:nvCxnSpPr>
          <p:spPr>
            <a:xfrm>
              <a:off x="5270094" y="2354086"/>
              <a:ext cx="295681" cy="0"/>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388" name="Straight Connector 387">
              <a:extLst>
                <a:ext uri="{FF2B5EF4-FFF2-40B4-BE49-F238E27FC236}">
                  <a16:creationId xmlns:a16="http://schemas.microsoft.com/office/drawing/2014/main" id="{18A2FB0C-53B9-5248-AA65-9BA9B429FC4C}"/>
                </a:ext>
              </a:extLst>
            </p:cNvPr>
            <p:cNvCxnSpPr/>
            <p:nvPr/>
          </p:nvCxnSpPr>
          <p:spPr>
            <a:xfrm flipV="1">
              <a:off x="5950242" y="1866900"/>
              <a:ext cx="0" cy="465273"/>
            </a:xfrm>
            <a:prstGeom prst="line">
              <a:avLst/>
            </a:prstGeom>
            <a:ln w="44450">
              <a:solidFill>
                <a:schemeClr val="bg1"/>
              </a:solidFill>
              <a:prstDash val="sysDash"/>
            </a:ln>
            <a:effectLst/>
          </p:spPr>
          <p:style>
            <a:lnRef idx="2">
              <a:schemeClr val="accent1"/>
            </a:lnRef>
            <a:fillRef idx="0">
              <a:schemeClr val="accent1"/>
            </a:fillRef>
            <a:effectRef idx="1">
              <a:schemeClr val="accent1"/>
            </a:effectRef>
            <a:fontRef idx="minor">
              <a:schemeClr val="tx1"/>
            </a:fontRef>
          </p:style>
        </p:cxnSp>
        <p:cxnSp>
          <p:nvCxnSpPr>
            <p:cNvPr id="389" name="Straight Connector 388">
              <a:extLst>
                <a:ext uri="{FF2B5EF4-FFF2-40B4-BE49-F238E27FC236}">
                  <a16:creationId xmlns:a16="http://schemas.microsoft.com/office/drawing/2014/main" id="{44FBB965-69F3-F546-AE9F-4AD14078F37E}"/>
                </a:ext>
              </a:extLst>
            </p:cNvPr>
            <p:cNvCxnSpPr/>
            <p:nvPr/>
          </p:nvCxnSpPr>
          <p:spPr>
            <a:xfrm>
              <a:off x="5628589" y="1936750"/>
              <a:ext cx="0" cy="476854"/>
            </a:xfrm>
            <a:prstGeom prst="line">
              <a:avLst/>
            </a:prstGeom>
            <a:ln w="15875">
              <a:solidFill>
                <a:srgbClr val="0000A8"/>
              </a:solidFill>
            </a:ln>
            <a:effectLst/>
          </p:spPr>
          <p:style>
            <a:lnRef idx="2">
              <a:schemeClr val="accent1"/>
            </a:lnRef>
            <a:fillRef idx="0">
              <a:schemeClr val="accent1"/>
            </a:fillRef>
            <a:effectRef idx="1">
              <a:schemeClr val="accent1"/>
            </a:effectRef>
            <a:fontRef idx="minor">
              <a:schemeClr val="tx1"/>
            </a:fontRef>
          </p:style>
        </p:cxnSp>
      </p:grpSp>
      <p:grpSp>
        <p:nvGrpSpPr>
          <p:cNvPr id="391" name="Group 390">
            <a:extLst>
              <a:ext uri="{FF2B5EF4-FFF2-40B4-BE49-F238E27FC236}">
                <a16:creationId xmlns:a16="http://schemas.microsoft.com/office/drawing/2014/main" id="{BDA3EF41-5873-7D4B-8A04-F8D62DFD2DB6}"/>
              </a:ext>
            </a:extLst>
          </p:cNvPr>
          <p:cNvGrpSpPr/>
          <p:nvPr/>
        </p:nvGrpSpPr>
        <p:grpSpPr>
          <a:xfrm>
            <a:off x="10771171" y="3194171"/>
            <a:ext cx="594613" cy="648336"/>
            <a:chOff x="5203089" y="1751190"/>
            <a:chExt cx="858331" cy="662414"/>
          </a:xfrm>
        </p:grpSpPr>
        <p:sp>
          <p:nvSpPr>
            <p:cNvPr id="399" name="Freeform 398">
              <a:extLst>
                <a:ext uri="{FF2B5EF4-FFF2-40B4-BE49-F238E27FC236}">
                  <a16:creationId xmlns:a16="http://schemas.microsoft.com/office/drawing/2014/main" id="{325473B9-6F55-684D-B22D-FF70325540CE}"/>
                </a:ext>
              </a:extLst>
            </p:cNvPr>
            <p:cNvSpPr/>
            <p:nvPr/>
          </p:nvSpPr>
          <p:spPr>
            <a:xfrm>
              <a:off x="5536769" y="1751190"/>
              <a:ext cx="524651" cy="662124"/>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 name="connsiteX0" fmla="*/ 3618 w 651290"/>
                <a:gd name="connsiteY0" fmla="*/ 593378 h 593378"/>
                <a:gd name="connsiteX1" fmla="*/ 0 w 651290"/>
                <a:gd name="connsiteY1" fmla="*/ 242416 h 593378"/>
                <a:gd name="connsiteX2" fmla="*/ 423338 w 651290"/>
                <a:gd name="connsiteY2" fmla="*/ 101308 h 593378"/>
                <a:gd name="connsiteX3" fmla="*/ 647672 w 651290"/>
                <a:gd name="connsiteY3" fmla="*/ 0 h 593378"/>
                <a:gd name="connsiteX4" fmla="*/ 651290 w 651290"/>
                <a:gd name="connsiteY4" fmla="*/ 593378 h 593378"/>
                <a:gd name="connsiteX5" fmla="*/ 3618 w 651290"/>
                <a:gd name="connsiteY5" fmla="*/ 593378 h 593378"/>
                <a:gd name="connsiteX0" fmla="*/ 3618 w 651290"/>
                <a:gd name="connsiteY0" fmla="*/ 662124 h 662124"/>
                <a:gd name="connsiteX1" fmla="*/ 0 w 651290"/>
                <a:gd name="connsiteY1" fmla="*/ 311162 h 662124"/>
                <a:gd name="connsiteX2" fmla="*/ 376300 w 651290"/>
                <a:gd name="connsiteY2" fmla="*/ 0 h 662124"/>
                <a:gd name="connsiteX3" fmla="*/ 647672 w 651290"/>
                <a:gd name="connsiteY3" fmla="*/ 68746 h 662124"/>
                <a:gd name="connsiteX4" fmla="*/ 651290 w 651290"/>
                <a:gd name="connsiteY4" fmla="*/ 662124 h 662124"/>
                <a:gd name="connsiteX5" fmla="*/ 3618 w 651290"/>
                <a:gd name="connsiteY5" fmla="*/ 662124 h 662124"/>
                <a:gd name="connsiteX0" fmla="*/ 0 w 647672"/>
                <a:gd name="connsiteY0" fmla="*/ 662124 h 662124"/>
                <a:gd name="connsiteX1" fmla="*/ 123021 w 647672"/>
                <a:gd name="connsiteY1" fmla="*/ 83217 h 662124"/>
                <a:gd name="connsiteX2" fmla="*/ 372682 w 647672"/>
                <a:gd name="connsiteY2" fmla="*/ 0 h 662124"/>
                <a:gd name="connsiteX3" fmla="*/ 644054 w 647672"/>
                <a:gd name="connsiteY3" fmla="*/ 68746 h 662124"/>
                <a:gd name="connsiteX4" fmla="*/ 647672 w 647672"/>
                <a:gd name="connsiteY4" fmla="*/ 662124 h 662124"/>
                <a:gd name="connsiteX5" fmla="*/ 0 w 647672"/>
                <a:gd name="connsiteY5" fmla="*/ 662124 h 662124"/>
                <a:gd name="connsiteX0" fmla="*/ 7238 w 524651"/>
                <a:gd name="connsiteY0" fmla="*/ 669360 h 669360"/>
                <a:gd name="connsiteX1" fmla="*/ 0 w 524651"/>
                <a:gd name="connsiteY1" fmla="*/ 83217 h 669360"/>
                <a:gd name="connsiteX2" fmla="*/ 249661 w 524651"/>
                <a:gd name="connsiteY2" fmla="*/ 0 h 669360"/>
                <a:gd name="connsiteX3" fmla="*/ 521033 w 524651"/>
                <a:gd name="connsiteY3" fmla="*/ 68746 h 669360"/>
                <a:gd name="connsiteX4" fmla="*/ 524651 w 524651"/>
                <a:gd name="connsiteY4" fmla="*/ 662124 h 669360"/>
                <a:gd name="connsiteX5" fmla="*/ 7238 w 524651"/>
                <a:gd name="connsiteY5" fmla="*/ 669360 h 669360"/>
                <a:gd name="connsiteX0" fmla="*/ 438 w 528706"/>
                <a:gd name="connsiteY0" fmla="*/ 665742 h 665742"/>
                <a:gd name="connsiteX1" fmla="*/ 4055 w 528706"/>
                <a:gd name="connsiteY1" fmla="*/ 83217 h 665742"/>
                <a:gd name="connsiteX2" fmla="*/ 253716 w 528706"/>
                <a:gd name="connsiteY2" fmla="*/ 0 h 665742"/>
                <a:gd name="connsiteX3" fmla="*/ 525088 w 528706"/>
                <a:gd name="connsiteY3" fmla="*/ 68746 h 665742"/>
                <a:gd name="connsiteX4" fmla="*/ 528706 w 528706"/>
                <a:gd name="connsiteY4" fmla="*/ 662124 h 665742"/>
                <a:gd name="connsiteX5" fmla="*/ 438 w 528706"/>
                <a:gd name="connsiteY5" fmla="*/ 665742 h 665742"/>
                <a:gd name="connsiteX0" fmla="*/ 155 w 546514"/>
                <a:gd name="connsiteY0" fmla="*/ 662124 h 662124"/>
                <a:gd name="connsiteX1" fmla="*/ 21863 w 546514"/>
                <a:gd name="connsiteY1" fmla="*/ 83217 h 662124"/>
                <a:gd name="connsiteX2" fmla="*/ 271524 w 546514"/>
                <a:gd name="connsiteY2" fmla="*/ 0 h 662124"/>
                <a:gd name="connsiteX3" fmla="*/ 542896 w 546514"/>
                <a:gd name="connsiteY3" fmla="*/ 68746 h 662124"/>
                <a:gd name="connsiteX4" fmla="*/ 546514 w 546514"/>
                <a:gd name="connsiteY4" fmla="*/ 662124 h 662124"/>
                <a:gd name="connsiteX5" fmla="*/ 155 w 546514"/>
                <a:gd name="connsiteY5" fmla="*/ 662124 h 662124"/>
                <a:gd name="connsiteX0" fmla="*/ 10856 w 524651"/>
                <a:gd name="connsiteY0" fmla="*/ 658506 h 662124"/>
                <a:gd name="connsiteX1" fmla="*/ 0 w 524651"/>
                <a:gd name="connsiteY1" fmla="*/ 83217 h 662124"/>
                <a:gd name="connsiteX2" fmla="*/ 249661 w 524651"/>
                <a:gd name="connsiteY2" fmla="*/ 0 h 662124"/>
                <a:gd name="connsiteX3" fmla="*/ 521033 w 524651"/>
                <a:gd name="connsiteY3" fmla="*/ 68746 h 662124"/>
                <a:gd name="connsiteX4" fmla="*/ 524651 w 524651"/>
                <a:gd name="connsiteY4" fmla="*/ 662124 h 662124"/>
                <a:gd name="connsiteX5" fmla="*/ 10856 w 524651"/>
                <a:gd name="connsiteY5" fmla="*/ 658506 h 662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651" h="662124">
                  <a:moveTo>
                    <a:pt x="10856" y="658506"/>
                  </a:moveTo>
                  <a:cubicBezTo>
                    <a:pt x="8443" y="463125"/>
                    <a:pt x="2413" y="278598"/>
                    <a:pt x="0" y="83217"/>
                  </a:cubicBezTo>
                  <a:lnTo>
                    <a:pt x="249661" y="0"/>
                  </a:lnTo>
                  <a:lnTo>
                    <a:pt x="521033" y="68746"/>
                  </a:lnTo>
                  <a:lnTo>
                    <a:pt x="524651" y="662124"/>
                  </a:lnTo>
                  <a:lnTo>
                    <a:pt x="10856" y="658506"/>
                  </a:lnTo>
                  <a:close/>
                </a:path>
              </a:pathLst>
            </a:custGeom>
            <a:solidFill>
              <a:srgbClr val="E0EBF1"/>
            </a:solidFill>
            <a:ln w="12700">
              <a:solidFill>
                <a:srgbClr val="0000A8"/>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p>
          </p:txBody>
        </p:sp>
        <p:sp>
          <p:nvSpPr>
            <p:cNvPr id="400" name="Freeform 399">
              <a:extLst>
                <a:ext uri="{FF2B5EF4-FFF2-40B4-BE49-F238E27FC236}">
                  <a16:creationId xmlns:a16="http://schemas.microsoft.com/office/drawing/2014/main" id="{06CE85F7-18B2-3947-975F-CEA32EE2FBA7}"/>
                </a:ext>
              </a:extLst>
            </p:cNvPr>
            <p:cNvSpPr/>
            <p:nvPr/>
          </p:nvSpPr>
          <p:spPr>
            <a:xfrm>
              <a:off x="5203089" y="1921244"/>
              <a:ext cx="651290" cy="492070"/>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1290" h="492070">
                  <a:moveTo>
                    <a:pt x="3618" y="492070"/>
                  </a:moveTo>
                  <a:lnTo>
                    <a:pt x="0" y="141108"/>
                  </a:lnTo>
                  <a:lnTo>
                    <a:pt x="423338" y="0"/>
                  </a:lnTo>
                  <a:lnTo>
                    <a:pt x="647672" y="57891"/>
                  </a:lnTo>
                  <a:lnTo>
                    <a:pt x="651290" y="492070"/>
                  </a:lnTo>
                  <a:lnTo>
                    <a:pt x="3618" y="492070"/>
                  </a:lnTo>
                  <a:close/>
                </a:path>
              </a:pathLst>
            </a:custGeom>
            <a:solidFill>
              <a:srgbClr val="E0EBF1"/>
            </a:solidFill>
            <a:ln w="12700">
              <a:solidFill>
                <a:srgbClr val="0000A3"/>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p>
          </p:txBody>
        </p:sp>
        <p:cxnSp>
          <p:nvCxnSpPr>
            <p:cNvPr id="401" name="Straight Connector 400">
              <a:extLst>
                <a:ext uri="{FF2B5EF4-FFF2-40B4-BE49-F238E27FC236}">
                  <a16:creationId xmlns:a16="http://schemas.microsoft.com/office/drawing/2014/main" id="{F3F3D0FA-374D-9147-8047-2B7B3AAF05DF}"/>
                </a:ext>
              </a:extLst>
            </p:cNvPr>
            <p:cNvCxnSpPr/>
            <p:nvPr/>
          </p:nvCxnSpPr>
          <p:spPr>
            <a:xfrm flipV="1">
              <a:off x="5270526" y="2029553"/>
              <a:ext cx="295249" cy="73468"/>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402" name="Straight Connector 401">
              <a:extLst>
                <a:ext uri="{FF2B5EF4-FFF2-40B4-BE49-F238E27FC236}">
                  <a16:creationId xmlns:a16="http://schemas.microsoft.com/office/drawing/2014/main" id="{AFF00F79-7128-E243-BBD5-A97200EABABC}"/>
                </a:ext>
              </a:extLst>
            </p:cNvPr>
            <p:cNvCxnSpPr/>
            <p:nvPr/>
          </p:nvCxnSpPr>
          <p:spPr>
            <a:xfrm flipV="1">
              <a:off x="5275406" y="2261710"/>
              <a:ext cx="290369" cy="1675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403" name="Straight Connector 402">
              <a:extLst>
                <a:ext uri="{FF2B5EF4-FFF2-40B4-BE49-F238E27FC236}">
                  <a16:creationId xmlns:a16="http://schemas.microsoft.com/office/drawing/2014/main" id="{729D9C8D-B396-A049-9B7A-BE878812629D}"/>
                </a:ext>
              </a:extLst>
            </p:cNvPr>
            <p:cNvCxnSpPr/>
            <p:nvPr/>
          </p:nvCxnSpPr>
          <p:spPr>
            <a:xfrm flipV="1">
              <a:off x="5275406" y="2151772"/>
              <a:ext cx="290369" cy="4840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404" name="Straight Connector 403">
              <a:extLst>
                <a:ext uri="{FF2B5EF4-FFF2-40B4-BE49-F238E27FC236}">
                  <a16:creationId xmlns:a16="http://schemas.microsoft.com/office/drawing/2014/main" id="{4B32C41F-58E3-CC4F-9625-B6688BEB2140}"/>
                </a:ext>
              </a:extLst>
            </p:cNvPr>
            <p:cNvCxnSpPr/>
            <p:nvPr/>
          </p:nvCxnSpPr>
          <p:spPr>
            <a:xfrm>
              <a:off x="5270094" y="2354086"/>
              <a:ext cx="295681" cy="0"/>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405" name="Straight Connector 404">
              <a:extLst>
                <a:ext uri="{FF2B5EF4-FFF2-40B4-BE49-F238E27FC236}">
                  <a16:creationId xmlns:a16="http://schemas.microsoft.com/office/drawing/2014/main" id="{58933865-B1C6-3244-A0F5-136E4C6DD92E}"/>
                </a:ext>
              </a:extLst>
            </p:cNvPr>
            <p:cNvCxnSpPr/>
            <p:nvPr/>
          </p:nvCxnSpPr>
          <p:spPr>
            <a:xfrm flipV="1">
              <a:off x="5950242" y="1866900"/>
              <a:ext cx="0" cy="465273"/>
            </a:xfrm>
            <a:prstGeom prst="line">
              <a:avLst/>
            </a:prstGeom>
            <a:ln w="44450">
              <a:solidFill>
                <a:schemeClr val="bg1"/>
              </a:solidFill>
              <a:prstDash val="sysDash"/>
            </a:ln>
            <a:effectLst/>
          </p:spPr>
          <p:style>
            <a:lnRef idx="2">
              <a:schemeClr val="accent1"/>
            </a:lnRef>
            <a:fillRef idx="0">
              <a:schemeClr val="accent1"/>
            </a:fillRef>
            <a:effectRef idx="1">
              <a:schemeClr val="accent1"/>
            </a:effectRef>
            <a:fontRef idx="minor">
              <a:schemeClr val="tx1"/>
            </a:fontRef>
          </p:style>
        </p:cxnSp>
        <p:cxnSp>
          <p:nvCxnSpPr>
            <p:cNvPr id="406" name="Straight Connector 405">
              <a:extLst>
                <a:ext uri="{FF2B5EF4-FFF2-40B4-BE49-F238E27FC236}">
                  <a16:creationId xmlns:a16="http://schemas.microsoft.com/office/drawing/2014/main" id="{76C939A7-C3F0-5A45-B81D-4E775CF1C92C}"/>
                </a:ext>
              </a:extLst>
            </p:cNvPr>
            <p:cNvCxnSpPr/>
            <p:nvPr/>
          </p:nvCxnSpPr>
          <p:spPr>
            <a:xfrm>
              <a:off x="5628589" y="1936750"/>
              <a:ext cx="0" cy="476854"/>
            </a:xfrm>
            <a:prstGeom prst="line">
              <a:avLst/>
            </a:prstGeom>
            <a:ln w="15875">
              <a:solidFill>
                <a:srgbClr val="0000A8"/>
              </a:solidFill>
            </a:ln>
            <a:effectLst/>
          </p:spPr>
          <p:style>
            <a:lnRef idx="2">
              <a:schemeClr val="accent1"/>
            </a:lnRef>
            <a:fillRef idx="0">
              <a:schemeClr val="accent1"/>
            </a:fillRef>
            <a:effectRef idx="1">
              <a:schemeClr val="accent1"/>
            </a:effectRef>
            <a:fontRef idx="minor">
              <a:schemeClr val="tx1"/>
            </a:fontRef>
          </p:style>
        </p:cxnSp>
      </p:grpSp>
      <p:sp>
        <p:nvSpPr>
          <p:cNvPr id="562" name="Freeform 561">
            <a:extLst>
              <a:ext uri="{FF2B5EF4-FFF2-40B4-BE49-F238E27FC236}">
                <a16:creationId xmlns:a16="http://schemas.microsoft.com/office/drawing/2014/main" id="{BE088278-C41B-3E4A-87CE-FD65749FA13D}"/>
              </a:ext>
            </a:extLst>
          </p:cNvPr>
          <p:cNvSpPr/>
          <p:nvPr/>
        </p:nvSpPr>
        <p:spPr>
          <a:xfrm>
            <a:off x="9540813" y="1782042"/>
            <a:ext cx="1497864" cy="1386455"/>
          </a:xfrm>
          <a:custGeom>
            <a:avLst/>
            <a:gdLst>
              <a:gd name="connsiteX0" fmla="*/ 434989 w 1523031"/>
              <a:gd name="connsiteY0" fmla="*/ 253346 h 1763594"/>
              <a:gd name="connsiteX1" fmla="*/ 488 w 1523031"/>
              <a:gd name="connsiteY1" fmla="*/ 921706 h 1763594"/>
              <a:gd name="connsiteX2" fmla="*/ 368142 w 1523031"/>
              <a:gd name="connsiteY2" fmla="*/ 1489812 h 1763594"/>
              <a:gd name="connsiteX3" fmla="*/ 1187008 w 1523031"/>
              <a:gd name="connsiteY3" fmla="*/ 1757156 h 1763594"/>
              <a:gd name="connsiteX4" fmla="*/ 1521239 w 1523031"/>
              <a:gd name="connsiteY4" fmla="*/ 1239177 h 1763594"/>
              <a:gd name="connsiteX5" fmla="*/ 1320700 w 1523031"/>
              <a:gd name="connsiteY5" fmla="*/ 654362 h 1763594"/>
              <a:gd name="connsiteX6" fmla="*/ 1337412 w 1523031"/>
              <a:gd name="connsiteY6" fmla="*/ 136383 h 1763594"/>
              <a:gd name="connsiteX7" fmla="*/ 1086739 w 1523031"/>
              <a:gd name="connsiteY7" fmla="*/ 2711 h 1763594"/>
              <a:gd name="connsiteX8" fmla="*/ 434989 w 1523031"/>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1086739 w 1537226"/>
              <a:gd name="connsiteY7" fmla="*/ 2711 h 1763594"/>
              <a:gd name="connsiteX8" fmla="*/ 434989 w 1537226"/>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839572 w 1537226"/>
              <a:gd name="connsiteY7" fmla="*/ 2711 h 1763594"/>
              <a:gd name="connsiteX8" fmla="*/ 434989 w 1537226"/>
              <a:gd name="connsiteY8" fmla="*/ 253346 h 1763594"/>
              <a:gd name="connsiteX0" fmla="*/ 360357 w 1536743"/>
              <a:gd name="connsiteY0" fmla="*/ 534641 h 1782088"/>
              <a:gd name="connsiteX1" fmla="*/ 5 w 1536743"/>
              <a:gd name="connsiteY1" fmla="*/ 940200 h 1782088"/>
              <a:gd name="connsiteX2" fmla="*/ 367659 w 1536743"/>
              <a:gd name="connsiteY2" fmla="*/ 1508306 h 1782088"/>
              <a:gd name="connsiteX3" fmla="*/ 1186525 w 1536743"/>
              <a:gd name="connsiteY3" fmla="*/ 1775650 h 1782088"/>
              <a:gd name="connsiteX4" fmla="*/ 1520756 w 1536743"/>
              <a:gd name="connsiteY4" fmla="*/ 1257671 h 1782088"/>
              <a:gd name="connsiteX5" fmla="*/ 1468515 w 1536743"/>
              <a:gd name="connsiteY5" fmla="*/ 672856 h 1782088"/>
              <a:gd name="connsiteX6" fmla="*/ 1336929 w 1536743"/>
              <a:gd name="connsiteY6" fmla="*/ 154877 h 1782088"/>
              <a:gd name="connsiteX7" fmla="*/ 839089 w 1536743"/>
              <a:gd name="connsiteY7" fmla="*/ 21205 h 1782088"/>
              <a:gd name="connsiteX8" fmla="*/ 360357 w 1536743"/>
              <a:gd name="connsiteY8" fmla="*/ 534641 h 1782088"/>
              <a:gd name="connsiteX0" fmla="*/ 360355 w 1536741"/>
              <a:gd name="connsiteY0" fmla="*/ 534641 h 1782088"/>
              <a:gd name="connsiteX1" fmla="*/ 3 w 1536741"/>
              <a:gd name="connsiteY1" fmla="*/ 940200 h 1782088"/>
              <a:gd name="connsiteX2" fmla="*/ 367657 w 1536741"/>
              <a:gd name="connsiteY2" fmla="*/ 1508306 h 1782088"/>
              <a:gd name="connsiteX3" fmla="*/ 1186523 w 1536741"/>
              <a:gd name="connsiteY3" fmla="*/ 1775650 h 1782088"/>
              <a:gd name="connsiteX4" fmla="*/ 1520754 w 1536741"/>
              <a:gd name="connsiteY4" fmla="*/ 1257671 h 1782088"/>
              <a:gd name="connsiteX5" fmla="*/ 1468513 w 1536741"/>
              <a:gd name="connsiteY5" fmla="*/ 672856 h 1782088"/>
              <a:gd name="connsiteX6" fmla="*/ 1336927 w 1536741"/>
              <a:gd name="connsiteY6" fmla="*/ 154877 h 1782088"/>
              <a:gd name="connsiteX7" fmla="*/ 839087 w 1536741"/>
              <a:gd name="connsiteY7" fmla="*/ 21205 h 1782088"/>
              <a:gd name="connsiteX8" fmla="*/ 360355 w 1536741"/>
              <a:gd name="connsiteY8" fmla="*/ 534641 h 1782088"/>
              <a:gd name="connsiteX0" fmla="*/ 360355 w 1494463"/>
              <a:gd name="connsiteY0" fmla="*/ 534641 h 1775651"/>
              <a:gd name="connsiteX1" fmla="*/ 3 w 1494463"/>
              <a:gd name="connsiteY1" fmla="*/ 940200 h 1775651"/>
              <a:gd name="connsiteX2" fmla="*/ 367657 w 1494463"/>
              <a:gd name="connsiteY2" fmla="*/ 1508306 h 1775651"/>
              <a:gd name="connsiteX3" fmla="*/ 1186523 w 1494463"/>
              <a:gd name="connsiteY3" fmla="*/ 1775650 h 1775651"/>
              <a:gd name="connsiteX4" fmla="*/ 1467465 w 1494463"/>
              <a:gd name="connsiteY4" fmla="*/ 1510813 h 1775651"/>
              <a:gd name="connsiteX5" fmla="*/ 1468513 w 1494463"/>
              <a:gd name="connsiteY5" fmla="*/ 672856 h 1775651"/>
              <a:gd name="connsiteX6" fmla="*/ 1336927 w 1494463"/>
              <a:gd name="connsiteY6" fmla="*/ 154877 h 1775651"/>
              <a:gd name="connsiteX7" fmla="*/ 839087 w 1494463"/>
              <a:gd name="connsiteY7" fmla="*/ 21205 h 1775651"/>
              <a:gd name="connsiteX8" fmla="*/ 360355 w 1494463"/>
              <a:gd name="connsiteY8" fmla="*/ 534641 h 1775651"/>
              <a:gd name="connsiteX0" fmla="*/ 360355 w 1491064"/>
              <a:gd name="connsiteY0" fmla="*/ 552327 h 1793337"/>
              <a:gd name="connsiteX1" fmla="*/ 3 w 1491064"/>
              <a:gd name="connsiteY1" fmla="*/ 957886 h 1793337"/>
              <a:gd name="connsiteX2" fmla="*/ 367657 w 1491064"/>
              <a:gd name="connsiteY2" fmla="*/ 1525992 h 1793337"/>
              <a:gd name="connsiteX3" fmla="*/ 1186523 w 1491064"/>
              <a:gd name="connsiteY3" fmla="*/ 1793336 h 1793337"/>
              <a:gd name="connsiteX4" fmla="*/ 1467465 w 1491064"/>
              <a:gd name="connsiteY4" fmla="*/ 1528499 h 1793337"/>
              <a:gd name="connsiteX5" fmla="*/ 1468513 w 1491064"/>
              <a:gd name="connsiteY5" fmla="*/ 690542 h 1793337"/>
              <a:gd name="connsiteX6" fmla="*/ 1407977 w 1491064"/>
              <a:gd name="connsiteY6" fmla="*/ 109278 h 1793337"/>
              <a:gd name="connsiteX7" fmla="*/ 839087 w 1491064"/>
              <a:gd name="connsiteY7" fmla="*/ 38891 h 1793337"/>
              <a:gd name="connsiteX8" fmla="*/ 360355 w 1491064"/>
              <a:gd name="connsiteY8" fmla="*/ 552327 h 1793337"/>
              <a:gd name="connsiteX0" fmla="*/ 360355 w 1502818"/>
              <a:gd name="connsiteY0" fmla="*/ 552327 h 1612281"/>
              <a:gd name="connsiteX1" fmla="*/ 3 w 1502818"/>
              <a:gd name="connsiteY1" fmla="*/ 957886 h 1612281"/>
              <a:gd name="connsiteX2" fmla="*/ 367657 w 1502818"/>
              <a:gd name="connsiteY2" fmla="*/ 1525992 h 1612281"/>
              <a:gd name="connsiteX3" fmla="*/ 1026659 w 1502818"/>
              <a:gd name="connsiteY3" fmla="*/ 1582385 h 1612281"/>
              <a:gd name="connsiteX4" fmla="*/ 1467465 w 1502818"/>
              <a:gd name="connsiteY4" fmla="*/ 1528499 h 1612281"/>
              <a:gd name="connsiteX5" fmla="*/ 1468513 w 1502818"/>
              <a:gd name="connsiteY5" fmla="*/ 690542 h 1612281"/>
              <a:gd name="connsiteX6" fmla="*/ 1407977 w 1502818"/>
              <a:gd name="connsiteY6" fmla="*/ 109278 h 1612281"/>
              <a:gd name="connsiteX7" fmla="*/ 839087 w 1502818"/>
              <a:gd name="connsiteY7" fmla="*/ 38891 h 1612281"/>
              <a:gd name="connsiteX8" fmla="*/ 360355 w 1502818"/>
              <a:gd name="connsiteY8" fmla="*/ 552327 h 1612281"/>
              <a:gd name="connsiteX0" fmla="*/ 360384 w 1502847"/>
              <a:gd name="connsiteY0" fmla="*/ 552327 h 1803602"/>
              <a:gd name="connsiteX1" fmla="*/ 32 w 1502847"/>
              <a:gd name="connsiteY1" fmla="*/ 957886 h 1803602"/>
              <a:gd name="connsiteX2" fmla="*/ 385448 w 1502847"/>
              <a:gd name="connsiteY2" fmla="*/ 1779134 h 1803602"/>
              <a:gd name="connsiteX3" fmla="*/ 1026688 w 1502847"/>
              <a:gd name="connsiteY3" fmla="*/ 1582385 h 1803602"/>
              <a:gd name="connsiteX4" fmla="*/ 1467494 w 1502847"/>
              <a:gd name="connsiteY4" fmla="*/ 1528499 h 1803602"/>
              <a:gd name="connsiteX5" fmla="*/ 1468542 w 1502847"/>
              <a:gd name="connsiteY5" fmla="*/ 690542 h 1803602"/>
              <a:gd name="connsiteX6" fmla="*/ 1408006 w 1502847"/>
              <a:gd name="connsiteY6" fmla="*/ 109278 h 1803602"/>
              <a:gd name="connsiteX7" fmla="*/ 839116 w 1502847"/>
              <a:gd name="connsiteY7" fmla="*/ 38891 h 1803602"/>
              <a:gd name="connsiteX8" fmla="*/ 360384 w 1502847"/>
              <a:gd name="connsiteY8" fmla="*/ 552327 h 1803602"/>
              <a:gd name="connsiteX0" fmla="*/ 360384 w 1502847"/>
              <a:gd name="connsiteY0" fmla="*/ 552327 h 1826319"/>
              <a:gd name="connsiteX1" fmla="*/ 32 w 1502847"/>
              <a:gd name="connsiteY1" fmla="*/ 957886 h 1826319"/>
              <a:gd name="connsiteX2" fmla="*/ 385448 w 1502847"/>
              <a:gd name="connsiteY2" fmla="*/ 1779134 h 1826319"/>
              <a:gd name="connsiteX3" fmla="*/ 1026688 w 1502847"/>
              <a:gd name="connsiteY3" fmla="*/ 1582385 h 1826319"/>
              <a:gd name="connsiteX4" fmla="*/ 1467494 w 1502847"/>
              <a:gd name="connsiteY4" fmla="*/ 1528499 h 1826319"/>
              <a:gd name="connsiteX5" fmla="*/ 1468542 w 1502847"/>
              <a:gd name="connsiteY5" fmla="*/ 690542 h 1826319"/>
              <a:gd name="connsiteX6" fmla="*/ 1408006 w 1502847"/>
              <a:gd name="connsiteY6" fmla="*/ 109278 h 1826319"/>
              <a:gd name="connsiteX7" fmla="*/ 839116 w 1502847"/>
              <a:gd name="connsiteY7" fmla="*/ 38891 h 1826319"/>
              <a:gd name="connsiteX8" fmla="*/ 360384 w 1502847"/>
              <a:gd name="connsiteY8" fmla="*/ 552327 h 1826319"/>
              <a:gd name="connsiteX0" fmla="*/ 289852 w 1503366"/>
              <a:gd name="connsiteY0" fmla="*/ 461730 h 1820101"/>
              <a:gd name="connsiteX1" fmla="*/ 551 w 1503366"/>
              <a:gd name="connsiteY1" fmla="*/ 951668 h 1820101"/>
              <a:gd name="connsiteX2" fmla="*/ 385967 w 1503366"/>
              <a:gd name="connsiteY2" fmla="*/ 1772916 h 1820101"/>
              <a:gd name="connsiteX3" fmla="*/ 1027207 w 1503366"/>
              <a:gd name="connsiteY3" fmla="*/ 1576167 h 1820101"/>
              <a:gd name="connsiteX4" fmla="*/ 1468013 w 1503366"/>
              <a:gd name="connsiteY4" fmla="*/ 1522281 h 1820101"/>
              <a:gd name="connsiteX5" fmla="*/ 1469061 w 1503366"/>
              <a:gd name="connsiteY5" fmla="*/ 684324 h 1820101"/>
              <a:gd name="connsiteX6" fmla="*/ 1408525 w 1503366"/>
              <a:gd name="connsiteY6" fmla="*/ 103060 h 1820101"/>
              <a:gd name="connsiteX7" fmla="*/ 839635 w 1503366"/>
              <a:gd name="connsiteY7" fmla="*/ 32673 h 1820101"/>
              <a:gd name="connsiteX8" fmla="*/ 289852 w 1503366"/>
              <a:gd name="connsiteY8" fmla="*/ 461730 h 1820101"/>
              <a:gd name="connsiteX0" fmla="*/ 293376 w 1506890"/>
              <a:gd name="connsiteY0" fmla="*/ 461730 h 1820101"/>
              <a:gd name="connsiteX1" fmla="*/ 4075 w 1506890"/>
              <a:gd name="connsiteY1" fmla="*/ 951668 h 1820101"/>
              <a:gd name="connsiteX2" fmla="*/ 389491 w 1506890"/>
              <a:gd name="connsiteY2" fmla="*/ 1772916 h 1820101"/>
              <a:gd name="connsiteX3" fmla="*/ 1030731 w 1506890"/>
              <a:gd name="connsiteY3" fmla="*/ 1576167 h 1820101"/>
              <a:gd name="connsiteX4" fmla="*/ 1471537 w 1506890"/>
              <a:gd name="connsiteY4" fmla="*/ 1522281 h 1820101"/>
              <a:gd name="connsiteX5" fmla="*/ 1472585 w 1506890"/>
              <a:gd name="connsiteY5" fmla="*/ 684324 h 1820101"/>
              <a:gd name="connsiteX6" fmla="*/ 1412049 w 1506890"/>
              <a:gd name="connsiteY6" fmla="*/ 103060 h 1820101"/>
              <a:gd name="connsiteX7" fmla="*/ 843159 w 1506890"/>
              <a:gd name="connsiteY7" fmla="*/ 32673 h 1820101"/>
              <a:gd name="connsiteX8" fmla="*/ 293376 w 1506890"/>
              <a:gd name="connsiteY8" fmla="*/ 461730 h 1820101"/>
              <a:gd name="connsiteX0" fmla="*/ 203955 w 1545103"/>
              <a:gd name="connsiteY0" fmla="*/ 206126 h 1802639"/>
              <a:gd name="connsiteX1" fmla="*/ 42288 w 1545103"/>
              <a:gd name="connsiteY1" fmla="*/ 934206 h 1802639"/>
              <a:gd name="connsiteX2" fmla="*/ 427704 w 1545103"/>
              <a:gd name="connsiteY2" fmla="*/ 1755454 h 1802639"/>
              <a:gd name="connsiteX3" fmla="*/ 1068944 w 1545103"/>
              <a:gd name="connsiteY3" fmla="*/ 1558705 h 1802639"/>
              <a:gd name="connsiteX4" fmla="*/ 1509750 w 1545103"/>
              <a:gd name="connsiteY4" fmla="*/ 1504819 h 1802639"/>
              <a:gd name="connsiteX5" fmla="*/ 1510798 w 1545103"/>
              <a:gd name="connsiteY5" fmla="*/ 666862 h 1802639"/>
              <a:gd name="connsiteX6" fmla="*/ 1450262 w 1545103"/>
              <a:gd name="connsiteY6" fmla="*/ 85598 h 1802639"/>
              <a:gd name="connsiteX7" fmla="*/ 881372 w 1545103"/>
              <a:gd name="connsiteY7" fmla="*/ 15211 h 1802639"/>
              <a:gd name="connsiteX8" fmla="*/ 203955 w 1545103"/>
              <a:gd name="connsiteY8" fmla="*/ 206126 h 1802639"/>
              <a:gd name="connsiteX0" fmla="*/ 147252 w 1634267"/>
              <a:gd name="connsiteY0" fmla="*/ 113266 h 1796376"/>
              <a:gd name="connsiteX1" fmla="*/ 131452 w 1634267"/>
              <a:gd name="connsiteY1" fmla="*/ 927943 h 1796376"/>
              <a:gd name="connsiteX2" fmla="*/ 516868 w 1634267"/>
              <a:gd name="connsiteY2" fmla="*/ 1749191 h 1796376"/>
              <a:gd name="connsiteX3" fmla="*/ 1158108 w 1634267"/>
              <a:gd name="connsiteY3" fmla="*/ 1552442 h 1796376"/>
              <a:gd name="connsiteX4" fmla="*/ 1598914 w 1634267"/>
              <a:gd name="connsiteY4" fmla="*/ 1498556 h 1796376"/>
              <a:gd name="connsiteX5" fmla="*/ 1599962 w 1634267"/>
              <a:gd name="connsiteY5" fmla="*/ 660599 h 1796376"/>
              <a:gd name="connsiteX6" fmla="*/ 1539426 w 1634267"/>
              <a:gd name="connsiteY6" fmla="*/ 79335 h 1796376"/>
              <a:gd name="connsiteX7" fmla="*/ 970536 w 1634267"/>
              <a:gd name="connsiteY7" fmla="*/ 8948 h 1796376"/>
              <a:gd name="connsiteX8" fmla="*/ 147252 w 1634267"/>
              <a:gd name="connsiteY8" fmla="*/ 113266 h 1796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34267" h="1796376">
                <a:moveTo>
                  <a:pt x="147252" y="113266"/>
                </a:moveTo>
                <a:cubicBezTo>
                  <a:pt x="-139307" y="245497"/>
                  <a:pt x="69849" y="655289"/>
                  <a:pt x="131452" y="927943"/>
                </a:cubicBezTo>
                <a:cubicBezTo>
                  <a:pt x="193055" y="1200597"/>
                  <a:pt x="345759" y="1645108"/>
                  <a:pt x="516868" y="1749191"/>
                </a:cubicBezTo>
                <a:cubicBezTo>
                  <a:pt x="687977" y="1853274"/>
                  <a:pt x="1013294" y="1784070"/>
                  <a:pt x="1158108" y="1552442"/>
                </a:cubicBezTo>
                <a:cubicBezTo>
                  <a:pt x="1302922" y="1320814"/>
                  <a:pt x="1525272" y="1647197"/>
                  <a:pt x="1598914" y="1498556"/>
                </a:cubicBezTo>
                <a:cubicBezTo>
                  <a:pt x="1672556" y="1349916"/>
                  <a:pt x="1609877" y="897136"/>
                  <a:pt x="1599962" y="660599"/>
                </a:cubicBezTo>
                <a:cubicBezTo>
                  <a:pt x="1590047" y="424062"/>
                  <a:pt x="1578419" y="187943"/>
                  <a:pt x="1539426" y="79335"/>
                </a:cubicBezTo>
                <a:cubicBezTo>
                  <a:pt x="1500433" y="-29273"/>
                  <a:pt x="1202565" y="3293"/>
                  <a:pt x="970536" y="8948"/>
                </a:cubicBezTo>
                <a:cubicBezTo>
                  <a:pt x="738507" y="14603"/>
                  <a:pt x="433811" y="-18965"/>
                  <a:pt x="147252" y="113266"/>
                </a:cubicBezTo>
                <a:close/>
              </a:path>
            </a:pathLst>
          </a:custGeom>
          <a:gradFill flip="none" rotWithShape="1">
            <a:gsLst>
              <a:gs pos="0">
                <a:srgbClr val="9CDFF9"/>
              </a:gs>
              <a:gs pos="100000">
                <a:schemeClr val="bg1"/>
              </a:gs>
              <a:gs pos="57000">
                <a:schemeClr val="accent5">
                  <a:lumMod val="20000"/>
                  <a:lumOff val="80000"/>
                </a:schemeClr>
              </a:gs>
            </a:gsLst>
            <a:lin ang="0" scaled="1"/>
            <a:tileRect/>
          </a:gra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p>
        </p:txBody>
      </p:sp>
      <p:sp>
        <p:nvSpPr>
          <p:cNvPr id="573" name="TextBox 572">
            <a:extLst>
              <a:ext uri="{FF2B5EF4-FFF2-40B4-BE49-F238E27FC236}">
                <a16:creationId xmlns:a16="http://schemas.microsoft.com/office/drawing/2014/main" id="{59DB778E-F23D-6C41-8A2D-8F08BD46CBCB}"/>
              </a:ext>
            </a:extLst>
          </p:cNvPr>
          <p:cNvSpPr txBox="1"/>
          <p:nvPr/>
        </p:nvSpPr>
        <p:spPr>
          <a:xfrm>
            <a:off x="9427201" y="1851195"/>
            <a:ext cx="1725088" cy="286232"/>
          </a:xfrm>
          <a:prstGeom prst="rect">
            <a:avLst/>
          </a:prstGeom>
          <a:noFill/>
        </p:spPr>
        <p:txBody>
          <a:bodyPr wrap="none" rtlCol="0">
            <a:spAutoFit/>
          </a:bodyPr>
          <a:lstStyle/>
          <a:p>
            <a:pPr>
              <a:lnSpc>
                <a:spcPct val="90000"/>
              </a:lnSpc>
            </a:pPr>
            <a:r>
              <a:rPr lang="en-US" sz="1400" dirty="0"/>
              <a:t>national or global ISP</a:t>
            </a:r>
          </a:p>
        </p:txBody>
      </p:sp>
      <p:sp>
        <p:nvSpPr>
          <p:cNvPr id="655" name="Rectangle 654">
            <a:extLst>
              <a:ext uri="{FF2B5EF4-FFF2-40B4-BE49-F238E27FC236}">
                <a16:creationId xmlns:a16="http://schemas.microsoft.com/office/drawing/2014/main" id="{2DCB9395-41DC-D844-A0B1-59B5BDD3151F}"/>
              </a:ext>
            </a:extLst>
          </p:cNvPr>
          <p:cNvSpPr/>
          <p:nvPr/>
        </p:nvSpPr>
        <p:spPr>
          <a:xfrm>
            <a:off x="9279068" y="3677908"/>
            <a:ext cx="305749" cy="197847"/>
          </a:xfrm>
          <a:prstGeom prst="rect">
            <a:avLst/>
          </a:prstGeom>
          <a:solidFill>
            <a:srgbClr val="9CDFF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53" name="TextBox 652">
            <a:extLst>
              <a:ext uri="{FF2B5EF4-FFF2-40B4-BE49-F238E27FC236}">
                <a16:creationId xmlns:a16="http://schemas.microsoft.com/office/drawing/2014/main" id="{C34CA97E-4007-3540-925A-3C739C254049}"/>
              </a:ext>
            </a:extLst>
          </p:cNvPr>
          <p:cNvSpPr txBox="1"/>
          <p:nvPr/>
        </p:nvSpPr>
        <p:spPr>
          <a:xfrm>
            <a:off x="8766162" y="3447919"/>
            <a:ext cx="1040639" cy="480131"/>
          </a:xfrm>
          <a:prstGeom prst="rect">
            <a:avLst/>
          </a:prstGeom>
          <a:noFill/>
        </p:spPr>
        <p:txBody>
          <a:bodyPr wrap="square" rtlCol="0">
            <a:spAutoFit/>
          </a:bodyPr>
          <a:lstStyle/>
          <a:p>
            <a:pPr>
              <a:lnSpc>
                <a:spcPct val="90000"/>
              </a:lnSpc>
            </a:pPr>
            <a:r>
              <a:rPr lang="en-US" sz="1400" dirty="0"/>
              <a:t>local or regional ISP</a:t>
            </a:r>
          </a:p>
        </p:txBody>
      </p:sp>
      <p:sp>
        <p:nvSpPr>
          <p:cNvPr id="657" name="TextBox 656">
            <a:extLst>
              <a:ext uri="{FF2B5EF4-FFF2-40B4-BE49-F238E27FC236}">
                <a16:creationId xmlns:a16="http://schemas.microsoft.com/office/drawing/2014/main" id="{7DCF99E9-1DFC-0241-B2E7-471998268663}"/>
              </a:ext>
            </a:extLst>
          </p:cNvPr>
          <p:cNvSpPr txBox="1"/>
          <p:nvPr/>
        </p:nvSpPr>
        <p:spPr>
          <a:xfrm>
            <a:off x="10917767" y="4677937"/>
            <a:ext cx="813043" cy="383182"/>
          </a:xfrm>
          <a:prstGeom prst="rect">
            <a:avLst/>
          </a:prstGeom>
          <a:noFill/>
        </p:spPr>
        <p:txBody>
          <a:bodyPr wrap="none" rtlCol="0">
            <a:spAutoFit/>
          </a:bodyPr>
          <a:lstStyle/>
          <a:p>
            <a:pPr>
              <a:lnSpc>
                <a:spcPct val="90000"/>
              </a:lnSpc>
            </a:pPr>
            <a:r>
              <a:rPr lang="en-US" sz="1050" dirty="0"/>
              <a:t>datacenter </a:t>
            </a:r>
          </a:p>
          <a:p>
            <a:pPr>
              <a:lnSpc>
                <a:spcPct val="90000"/>
              </a:lnSpc>
            </a:pPr>
            <a:r>
              <a:rPr lang="en-US" sz="1050" dirty="0"/>
              <a:t>network</a:t>
            </a:r>
          </a:p>
        </p:txBody>
      </p:sp>
      <p:sp>
        <p:nvSpPr>
          <p:cNvPr id="658" name="TextBox 657">
            <a:extLst>
              <a:ext uri="{FF2B5EF4-FFF2-40B4-BE49-F238E27FC236}">
                <a16:creationId xmlns:a16="http://schemas.microsoft.com/office/drawing/2014/main" id="{173BD163-3F4D-944E-B86B-3275B779D5A8}"/>
              </a:ext>
            </a:extLst>
          </p:cNvPr>
          <p:cNvSpPr txBox="1"/>
          <p:nvPr/>
        </p:nvSpPr>
        <p:spPr>
          <a:xfrm>
            <a:off x="10063018" y="4228248"/>
            <a:ext cx="843051" cy="674031"/>
          </a:xfrm>
          <a:prstGeom prst="rect">
            <a:avLst/>
          </a:prstGeom>
          <a:noFill/>
        </p:spPr>
        <p:txBody>
          <a:bodyPr wrap="none" rtlCol="0">
            <a:spAutoFit/>
          </a:bodyPr>
          <a:lstStyle/>
          <a:p>
            <a:pPr>
              <a:lnSpc>
                <a:spcPct val="90000"/>
              </a:lnSpc>
            </a:pPr>
            <a:r>
              <a:rPr lang="en-US" sz="1400" dirty="0"/>
              <a:t>content </a:t>
            </a:r>
          </a:p>
          <a:p>
            <a:pPr>
              <a:lnSpc>
                <a:spcPct val="90000"/>
              </a:lnSpc>
            </a:pPr>
            <a:r>
              <a:rPr lang="en-US" sz="1400" dirty="0"/>
              <a:t>provider </a:t>
            </a:r>
          </a:p>
          <a:p>
            <a:pPr>
              <a:lnSpc>
                <a:spcPct val="90000"/>
              </a:lnSpc>
            </a:pPr>
            <a:r>
              <a:rPr lang="en-US" sz="1400" dirty="0"/>
              <a:t>network</a:t>
            </a:r>
            <a:endParaRPr lang="en-US" sz="1000" dirty="0"/>
          </a:p>
        </p:txBody>
      </p:sp>
      <p:cxnSp>
        <p:nvCxnSpPr>
          <p:cNvPr id="830" name="Straight Connector 829">
            <a:extLst>
              <a:ext uri="{FF2B5EF4-FFF2-40B4-BE49-F238E27FC236}">
                <a16:creationId xmlns:a16="http://schemas.microsoft.com/office/drawing/2014/main" id="{B163CA8C-EB1E-A14C-9A66-BC297C1207E6}"/>
              </a:ext>
            </a:extLst>
          </p:cNvPr>
          <p:cNvCxnSpPr>
            <a:cxnSpLocks/>
          </p:cNvCxnSpPr>
          <p:nvPr/>
        </p:nvCxnSpPr>
        <p:spPr>
          <a:xfrm flipH="1" flipV="1">
            <a:off x="10559920" y="3580125"/>
            <a:ext cx="412964" cy="6371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27" name="Straight Connector 826">
            <a:extLst>
              <a:ext uri="{FF2B5EF4-FFF2-40B4-BE49-F238E27FC236}">
                <a16:creationId xmlns:a16="http://schemas.microsoft.com/office/drawing/2014/main" id="{5423E50E-9196-7E41-B2E3-7EFFBB807850}"/>
              </a:ext>
            </a:extLst>
          </p:cNvPr>
          <p:cNvCxnSpPr>
            <a:cxnSpLocks/>
          </p:cNvCxnSpPr>
          <p:nvPr/>
        </p:nvCxnSpPr>
        <p:spPr>
          <a:xfrm flipH="1" flipV="1">
            <a:off x="10660835" y="3640684"/>
            <a:ext cx="345866" cy="7389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25" name="Straight Connector 824">
            <a:extLst>
              <a:ext uri="{FF2B5EF4-FFF2-40B4-BE49-F238E27FC236}">
                <a16:creationId xmlns:a16="http://schemas.microsoft.com/office/drawing/2014/main" id="{D736E0FF-D607-3B4C-A87A-D415301D67BE}"/>
              </a:ext>
            </a:extLst>
          </p:cNvPr>
          <p:cNvCxnSpPr>
            <a:cxnSpLocks/>
          </p:cNvCxnSpPr>
          <p:nvPr/>
        </p:nvCxnSpPr>
        <p:spPr>
          <a:xfrm flipV="1">
            <a:off x="10636897" y="3633421"/>
            <a:ext cx="335987" cy="39534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23" name="Straight Connector 822">
            <a:extLst>
              <a:ext uri="{FF2B5EF4-FFF2-40B4-BE49-F238E27FC236}">
                <a16:creationId xmlns:a16="http://schemas.microsoft.com/office/drawing/2014/main" id="{412118DA-F614-8A42-80A7-8D427CB9D063}"/>
              </a:ext>
            </a:extLst>
          </p:cNvPr>
          <p:cNvCxnSpPr>
            <a:cxnSpLocks/>
          </p:cNvCxnSpPr>
          <p:nvPr/>
        </p:nvCxnSpPr>
        <p:spPr>
          <a:xfrm flipH="1" flipV="1">
            <a:off x="10570774" y="3594896"/>
            <a:ext cx="1" cy="48574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19" name="Straight Connector 818">
            <a:extLst>
              <a:ext uri="{FF2B5EF4-FFF2-40B4-BE49-F238E27FC236}">
                <a16:creationId xmlns:a16="http://schemas.microsoft.com/office/drawing/2014/main" id="{1F000A1C-019C-AC40-8B26-99394BC90A3F}"/>
              </a:ext>
            </a:extLst>
          </p:cNvPr>
          <p:cNvCxnSpPr>
            <a:cxnSpLocks/>
          </p:cNvCxnSpPr>
          <p:nvPr/>
        </p:nvCxnSpPr>
        <p:spPr>
          <a:xfrm flipH="1" flipV="1">
            <a:off x="10550620" y="4071642"/>
            <a:ext cx="508543" cy="34864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18" name="Straight Connector 817">
            <a:extLst>
              <a:ext uri="{FF2B5EF4-FFF2-40B4-BE49-F238E27FC236}">
                <a16:creationId xmlns:a16="http://schemas.microsoft.com/office/drawing/2014/main" id="{E581177E-ADBB-324A-BE56-FFA64730F33D}"/>
              </a:ext>
            </a:extLst>
          </p:cNvPr>
          <p:cNvCxnSpPr>
            <a:cxnSpLocks/>
          </p:cNvCxnSpPr>
          <p:nvPr/>
        </p:nvCxnSpPr>
        <p:spPr>
          <a:xfrm flipH="1">
            <a:off x="9895195" y="4087742"/>
            <a:ext cx="65542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16" name="Straight Connector 815">
            <a:extLst>
              <a:ext uri="{FF2B5EF4-FFF2-40B4-BE49-F238E27FC236}">
                <a16:creationId xmlns:a16="http://schemas.microsoft.com/office/drawing/2014/main" id="{D0BFF2F4-0B07-CF45-A69B-7B91FA12DE36}"/>
              </a:ext>
            </a:extLst>
          </p:cNvPr>
          <p:cNvCxnSpPr>
            <a:cxnSpLocks/>
          </p:cNvCxnSpPr>
          <p:nvPr/>
        </p:nvCxnSpPr>
        <p:spPr>
          <a:xfrm flipH="1">
            <a:off x="9219616" y="4087742"/>
            <a:ext cx="65542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13" name="Straight Connector 812">
            <a:extLst>
              <a:ext uri="{FF2B5EF4-FFF2-40B4-BE49-F238E27FC236}">
                <a16:creationId xmlns:a16="http://schemas.microsoft.com/office/drawing/2014/main" id="{E3568D00-797E-F542-B47B-DC40257A1AF2}"/>
              </a:ext>
            </a:extLst>
          </p:cNvPr>
          <p:cNvCxnSpPr>
            <a:cxnSpLocks/>
          </p:cNvCxnSpPr>
          <p:nvPr/>
        </p:nvCxnSpPr>
        <p:spPr>
          <a:xfrm flipH="1">
            <a:off x="9276868" y="3507672"/>
            <a:ext cx="382424" cy="51705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11" name="Straight Connector 810">
            <a:extLst>
              <a:ext uri="{FF2B5EF4-FFF2-40B4-BE49-F238E27FC236}">
                <a16:creationId xmlns:a16="http://schemas.microsoft.com/office/drawing/2014/main" id="{B5D2DFB3-E4DE-3C49-8F72-DC09F553A5F3}"/>
              </a:ext>
            </a:extLst>
          </p:cNvPr>
          <p:cNvCxnSpPr>
            <a:cxnSpLocks/>
          </p:cNvCxnSpPr>
          <p:nvPr/>
        </p:nvCxnSpPr>
        <p:spPr>
          <a:xfrm>
            <a:off x="9733069" y="3507672"/>
            <a:ext cx="0" cy="54029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08" name="Straight Connector 807">
            <a:extLst>
              <a:ext uri="{FF2B5EF4-FFF2-40B4-BE49-F238E27FC236}">
                <a16:creationId xmlns:a16="http://schemas.microsoft.com/office/drawing/2014/main" id="{F9A85AAA-3DAA-6946-B559-D97F731B61D5}"/>
              </a:ext>
            </a:extLst>
          </p:cNvPr>
          <p:cNvCxnSpPr/>
          <p:nvPr/>
        </p:nvCxnSpPr>
        <p:spPr>
          <a:xfrm>
            <a:off x="10137668" y="2754692"/>
            <a:ext cx="488174" cy="83933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63" name="Straight Connector 562">
            <a:extLst>
              <a:ext uri="{FF2B5EF4-FFF2-40B4-BE49-F238E27FC236}">
                <a16:creationId xmlns:a16="http://schemas.microsoft.com/office/drawing/2014/main" id="{12CE73BA-DDE8-5741-9E5E-64CA353BA98C}"/>
              </a:ext>
            </a:extLst>
          </p:cNvPr>
          <p:cNvCxnSpPr>
            <a:cxnSpLocks/>
          </p:cNvCxnSpPr>
          <p:nvPr/>
        </p:nvCxnSpPr>
        <p:spPr>
          <a:xfrm flipH="1">
            <a:off x="9798719" y="2695013"/>
            <a:ext cx="380432" cy="694807"/>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grpSp>
        <p:nvGrpSpPr>
          <p:cNvPr id="803" name="Group 802">
            <a:extLst>
              <a:ext uri="{FF2B5EF4-FFF2-40B4-BE49-F238E27FC236}">
                <a16:creationId xmlns:a16="http://schemas.microsoft.com/office/drawing/2014/main" id="{4429D23B-C424-D54E-A99F-D3FC646B3D08}"/>
              </a:ext>
            </a:extLst>
          </p:cNvPr>
          <p:cNvGrpSpPr/>
          <p:nvPr/>
        </p:nvGrpSpPr>
        <p:grpSpPr>
          <a:xfrm>
            <a:off x="7562238" y="2127325"/>
            <a:ext cx="3578867" cy="3640283"/>
            <a:chOff x="7562238" y="2127325"/>
            <a:chExt cx="3578867" cy="3640283"/>
          </a:xfrm>
        </p:grpSpPr>
        <p:grpSp>
          <p:nvGrpSpPr>
            <p:cNvPr id="800" name="Group 799">
              <a:extLst>
                <a:ext uri="{FF2B5EF4-FFF2-40B4-BE49-F238E27FC236}">
                  <a16:creationId xmlns:a16="http://schemas.microsoft.com/office/drawing/2014/main" id="{C0FB38C4-8D4E-FD46-8BA5-A01F983C9AF5}"/>
                </a:ext>
              </a:extLst>
            </p:cNvPr>
            <p:cNvGrpSpPr/>
            <p:nvPr/>
          </p:nvGrpSpPr>
          <p:grpSpPr>
            <a:xfrm>
              <a:off x="7857253" y="2127325"/>
              <a:ext cx="3283852" cy="3640283"/>
              <a:chOff x="7881336" y="2104198"/>
              <a:chExt cx="3283852" cy="3640283"/>
            </a:xfrm>
          </p:grpSpPr>
          <p:sp>
            <p:nvSpPr>
              <p:cNvPr id="22" name="Line 428">
                <a:extLst>
                  <a:ext uri="{FF2B5EF4-FFF2-40B4-BE49-F238E27FC236}">
                    <a16:creationId xmlns:a16="http://schemas.microsoft.com/office/drawing/2014/main" id="{28DDE19D-11FD-214B-B68A-9F6AAEA3AAEC}"/>
                  </a:ext>
                </a:extLst>
              </p:cNvPr>
              <p:cNvSpPr>
                <a:spLocks noChangeShapeType="1"/>
              </p:cNvSpPr>
              <p:nvPr/>
            </p:nvSpPr>
            <p:spPr bwMode="auto">
              <a:xfrm rot="16200000" flipV="1">
                <a:off x="9813692" y="5228612"/>
                <a:ext cx="388062" cy="756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sp>
            <p:nvSpPr>
              <p:cNvPr id="24" name="Line 430">
                <a:extLst>
                  <a:ext uri="{FF2B5EF4-FFF2-40B4-BE49-F238E27FC236}">
                    <a16:creationId xmlns:a16="http://schemas.microsoft.com/office/drawing/2014/main" id="{3188928B-5976-7142-B509-B67C32631B11}"/>
                  </a:ext>
                </a:extLst>
              </p:cNvPr>
              <p:cNvSpPr>
                <a:spLocks noChangeShapeType="1"/>
              </p:cNvSpPr>
              <p:nvPr/>
            </p:nvSpPr>
            <p:spPr bwMode="auto">
              <a:xfrm rot="16200000">
                <a:off x="10234009" y="5382159"/>
                <a:ext cx="0" cy="11430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sp>
            <p:nvSpPr>
              <p:cNvPr id="25" name="Line 431">
                <a:extLst>
                  <a:ext uri="{FF2B5EF4-FFF2-40B4-BE49-F238E27FC236}">
                    <a16:creationId xmlns:a16="http://schemas.microsoft.com/office/drawing/2014/main" id="{B61C3274-819B-1A4B-9892-BC7A0AB4BF5E}"/>
                  </a:ext>
                </a:extLst>
              </p:cNvPr>
              <p:cNvSpPr>
                <a:spLocks noChangeShapeType="1"/>
              </p:cNvSpPr>
              <p:nvPr/>
            </p:nvSpPr>
            <p:spPr bwMode="auto">
              <a:xfrm>
                <a:off x="9457042" y="4815390"/>
                <a:ext cx="524483" cy="261537"/>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dirty="0"/>
              </a:p>
            </p:txBody>
          </p:sp>
          <p:sp>
            <p:nvSpPr>
              <p:cNvPr id="26" name="Line 432">
                <a:extLst>
                  <a:ext uri="{FF2B5EF4-FFF2-40B4-BE49-F238E27FC236}">
                    <a16:creationId xmlns:a16="http://schemas.microsoft.com/office/drawing/2014/main" id="{6434324A-C183-F645-84E8-7170D215D0C6}"/>
                  </a:ext>
                </a:extLst>
              </p:cNvPr>
              <p:cNvSpPr>
                <a:spLocks noChangeShapeType="1"/>
              </p:cNvSpPr>
              <p:nvPr/>
            </p:nvSpPr>
            <p:spPr bwMode="auto">
              <a:xfrm flipV="1">
                <a:off x="8874149" y="4815390"/>
                <a:ext cx="569255" cy="24626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dirty="0"/>
              </a:p>
            </p:txBody>
          </p:sp>
          <p:sp>
            <p:nvSpPr>
              <p:cNvPr id="27" name="Line 433">
                <a:extLst>
                  <a:ext uri="{FF2B5EF4-FFF2-40B4-BE49-F238E27FC236}">
                    <a16:creationId xmlns:a16="http://schemas.microsoft.com/office/drawing/2014/main" id="{4326369B-7050-F54A-9B61-51FBE9831653}"/>
                  </a:ext>
                </a:extLst>
              </p:cNvPr>
              <p:cNvSpPr>
                <a:spLocks noChangeShapeType="1"/>
              </p:cNvSpPr>
              <p:nvPr/>
            </p:nvSpPr>
            <p:spPr bwMode="auto">
              <a:xfrm flipV="1">
                <a:off x="8845827" y="5085749"/>
                <a:ext cx="1030502"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dirty="0"/>
              </a:p>
            </p:txBody>
          </p:sp>
          <p:sp>
            <p:nvSpPr>
              <p:cNvPr id="28" name="Line 435">
                <a:extLst>
                  <a:ext uri="{FF2B5EF4-FFF2-40B4-BE49-F238E27FC236}">
                    <a16:creationId xmlns:a16="http://schemas.microsoft.com/office/drawing/2014/main" id="{D2EFF5DE-9380-7D46-847C-7986E80C63F3}"/>
                  </a:ext>
                </a:extLst>
              </p:cNvPr>
              <p:cNvSpPr>
                <a:spLocks noChangeShapeType="1"/>
              </p:cNvSpPr>
              <p:nvPr/>
            </p:nvSpPr>
            <p:spPr bwMode="auto">
              <a:xfrm>
                <a:off x="8234290" y="5094207"/>
                <a:ext cx="226800" cy="1270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dirty="0"/>
              </a:p>
            </p:txBody>
          </p:sp>
          <p:sp>
            <p:nvSpPr>
              <p:cNvPr id="29" name="Line 436">
                <a:extLst>
                  <a:ext uri="{FF2B5EF4-FFF2-40B4-BE49-F238E27FC236}">
                    <a16:creationId xmlns:a16="http://schemas.microsoft.com/office/drawing/2014/main" id="{CAD2281A-59A4-DA4C-A9DC-E37CA4991998}"/>
                  </a:ext>
                </a:extLst>
              </p:cNvPr>
              <p:cNvSpPr>
                <a:spLocks noChangeShapeType="1"/>
              </p:cNvSpPr>
              <p:nvPr/>
            </p:nvSpPr>
            <p:spPr bwMode="auto">
              <a:xfrm flipV="1">
                <a:off x="7972450" y="5267343"/>
                <a:ext cx="412750" cy="1270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dirty="0"/>
              </a:p>
            </p:txBody>
          </p:sp>
          <p:sp>
            <p:nvSpPr>
              <p:cNvPr id="30" name="Line 439">
                <a:extLst>
                  <a:ext uri="{FF2B5EF4-FFF2-40B4-BE49-F238E27FC236}">
                    <a16:creationId xmlns:a16="http://schemas.microsoft.com/office/drawing/2014/main" id="{59746900-72D7-BF46-8B59-62F2A5D479C9}"/>
                  </a:ext>
                </a:extLst>
              </p:cNvPr>
              <p:cNvSpPr>
                <a:spLocks noChangeShapeType="1"/>
              </p:cNvSpPr>
              <p:nvPr/>
            </p:nvSpPr>
            <p:spPr bwMode="auto">
              <a:xfrm flipH="1">
                <a:off x="8397900" y="5259125"/>
                <a:ext cx="68080" cy="293968"/>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dirty="0"/>
              </a:p>
            </p:txBody>
          </p:sp>
          <p:sp>
            <p:nvSpPr>
              <p:cNvPr id="31" name="Line 440">
                <a:extLst>
                  <a:ext uri="{FF2B5EF4-FFF2-40B4-BE49-F238E27FC236}">
                    <a16:creationId xmlns:a16="http://schemas.microsoft.com/office/drawing/2014/main" id="{76AA107C-4028-5D4D-B986-E7C4D7058C29}"/>
                  </a:ext>
                </a:extLst>
              </p:cNvPr>
              <p:cNvSpPr>
                <a:spLocks noChangeShapeType="1"/>
              </p:cNvSpPr>
              <p:nvPr/>
            </p:nvSpPr>
            <p:spPr bwMode="auto">
              <a:xfrm flipH="1" flipV="1">
                <a:off x="8512814" y="5284804"/>
                <a:ext cx="280374" cy="26987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dirty="0"/>
              </a:p>
            </p:txBody>
          </p:sp>
          <p:sp>
            <p:nvSpPr>
              <p:cNvPr id="32" name="Line 441">
                <a:extLst>
                  <a:ext uri="{FF2B5EF4-FFF2-40B4-BE49-F238E27FC236}">
                    <a16:creationId xmlns:a16="http://schemas.microsoft.com/office/drawing/2014/main" id="{AF797424-05E8-8345-847C-94DA81395AD4}"/>
                  </a:ext>
                </a:extLst>
              </p:cNvPr>
              <p:cNvSpPr>
                <a:spLocks noChangeShapeType="1"/>
              </p:cNvSpPr>
              <p:nvPr/>
            </p:nvSpPr>
            <p:spPr bwMode="auto">
              <a:xfrm>
                <a:off x="8512814" y="5234921"/>
                <a:ext cx="914184" cy="46862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dirty="0"/>
              </a:p>
            </p:txBody>
          </p:sp>
          <p:sp>
            <p:nvSpPr>
              <p:cNvPr id="33" name="Line 443">
                <a:extLst>
                  <a:ext uri="{FF2B5EF4-FFF2-40B4-BE49-F238E27FC236}">
                    <a16:creationId xmlns:a16="http://schemas.microsoft.com/office/drawing/2014/main" id="{BCDF073B-F330-A345-A512-B85DFD399D1F}"/>
                  </a:ext>
                </a:extLst>
              </p:cNvPr>
              <p:cNvSpPr>
                <a:spLocks noChangeShapeType="1"/>
              </p:cNvSpPr>
              <p:nvPr/>
            </p:nvSpPr>
            <p:spPr bwMode="auto">
              <a:xfrm>
                <a:off x="8271861" y="3806843"/>
                <a:ext cx="0" cy="13176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dirty="0"/>
              </a:p>
            </p:txBody>
          </p:sp>
          <p:sp>
            <p:nvSpPr>
              <p:cNvPr id="39" name="Line 449">
                <a:extLst>
                  <a:ext uri="{FF2B5EF4-FFF2-40B4-BE49-F238E27FC236}">
                    <a16:creationId xmlns:a16="http://schemas.microsoft.com/office/drawing/2014/main" id="{53CD988A-3515-7242-9C29-87AF281086FD}"/>
                  </a:ext>
                </a:extLst>
              </p:cNvPr>
              <p:cNvSpPr>
                <a:spLocks noChangeShapeType="1"/>
              </p:cNvSpPr>
              <p:nvPr/>
            </p:nvSpPr>
            <p:spPr bwMode="auto">
              <a:xfrm flipV="1">
                <a:off x="7881336" y="4017980"/>
                <a:ext cx="168275" cy="317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dirty="0"/>
              </a:p>
            </p:txBody>
          </p:sp>
          <p:sp>
            <p:nvSpPr>
              <p:cNvPr id="528" name="Line 428">
                <a:extLst>
                  <a:ext uri="{FF2B5EF4-FFF2-40B4-BE49-F238E27FC236}">
                    <a16:creationId xmlns:a16="http://schemas.microsoft.com/office/drawing/2014/main" id="{538963BA-E603-D94F-A908-92C50EC393BD}"/>
                  </a:ext>
                </a:extLst>
              </p:cNvPr>
              <p:cNvSpPr>
                <a:spLocks noChangeShapeType="1"/>
              </p:cNvSpPr>
              <p:nvPr/>
            </p:nvSpPr>
            <p:spPr bwMode="auto">
              <a:xfrm rot="16200000" flipV="1">
                <a:off x="9909628" y="5560344"/>
                <a:ext cx="366793" cy="1482"/>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sp>
            <p:nvSpPr>
              <p:cNvPr id="537" name="Line 440">
                <a:extLst>
                  <a:ext uri="{FF2B5EF4-FFF2-40B4-BE49-F238E27FC236}">
                    <a16:creationId xmlns:a16="http://schemas.microsoft.com/office/drawing/2014/main" id="{E3BCB46D-EF32-8C42-A43A-1B0DAF759B6E}"/>
                  </a:ext>
                </a:extLst>
              </p:cNvPr>
              <p:cNvSpPr>
                <a:spLocks noChangeShapeType="1"/>
              </p:cNvSpPr>
              <p:nvPr/>
            </p:nvSpPr>
            <p:spPr bwMode="auto">
              <a:xfrm flipV="1">
                <a:off x="8483508" y="5013435"/>
                <a:ext cx="404236" cy="20777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dirty="0"/>
              </a:p>
            </p:txBody>
          </p:sp>
          <p:cxnSp>
            <p:nvCxnSpPr>
              <p:cNvPr id="564" name="Straight Connector 563">
                <a:extLst>
                  <a:ext uri="{FF2B5EF4-FFF2-40B4-BE49-F238E27FC236}">
                    <a16:creationId xmlns:a16="http://schemas.microsoft.com/office/drawing/2014/main" id="{CE6E1140-BC2F-9947-9B51-91DC5079ABB1}"/>
                  </a:ext>
                </a:extLst>
              </p:cNvPr>
              <p:cNvCxnSpPr/>
              <p:nvPr/>
            </p:nvCxnSpPr>
            <p:spPr>
              <a:xfrm flipH="1">
                <a:off x="10124718" y="2146305"/>
                <a:ext cx="761467" cy="577355"/>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65" name="Straight Connector 564">
                <a:extLst>
                  <a:ext uri="{FF2B5EF4-FFF2-40B4-BE49-F238E27FC236}">
                    <a16:creationId xmlns:a16="http://schemas.microsoft.com/office/drawing/2014/main" id="{9EF5B4FA-3960-F54C-936B-C64147078447}"/>
                  </a:ext>
                </a:extLst>
              </p:cNvPr>
              <p:cNvCxnSpPr/>
              <p:nvPr/>
            </p:nvCxnSpPr>
            <p:spPr>
              <a:xfrm flipH="1">
                <a:off x="10124718" y="2245186"/>
                <a:ext cx="3970" cy="518461"/>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66" name="Straight Connector 565">
                <a:extLst>
                  <a:ext uri="{FF2B5EF4-FFF2-40B4-BE49-F238E27FC236}">
                    <a16:creationId xmlns:a16="http://schemas.microsoft.com/office/drawing/2014/main" id="{691B45AC-C5E3-D24E-9C63-05D00B08C71D}"/>
                  </a:ext>
                </a:extLst>
              </p:cNvPr>
              <p:cNvCxnSpPr/>
              <p:nvPr/>
            </p:nvCxnSpPr>
            <p:spPr>
              <a:xfrm flipH="1">
                <a:off x="10696218" y="2177379"/>
                <a:ext cx="149360" cy="518461"/>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67" name="Straight Connector 566">
                <a:extLst>
                  <a:ext uri="{FF2B5EF4-FFF2-40B4-BE49-F238E27FC236}">
                    <a16:creationId xmlns:a16="http://schemas.microsoft.com/office/drawing/2014/main" id="{59EB46BB-F3EA-4248-B631-AC80BEB74EF0}"/>
                  </a:ext>
                </a:extLst>
              </p:cNvPr>
              <p:cNvCxnSpPr/>
              <p:nvPr/>
            </p:nvCxnSpPr>
            <p:spPr>
              <a:xfrm flipH="1">
                <a:off x="10166249" y="2695840"/>
                <a:ext cx="574283" cy="2782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68" name="Straight Connector 567">
                <a:extLst>
                  <a:ext uri="{FF2B5EF4-FFF2-40B4-BE49-F238E27FC236}">
                    <a16:creationId xmlns:a16="http://schemas.microsoft.com/office/drawing/2014/main" id="{C562C7DD-3FD1-0E4C-B308-744C6C87FC79}"/>
                  </a:ext>
                </a:extLst>
              </p:cNvPr>
              <p:cNvCxnSpPr/>
              <p:nvPr/>
            </p:nvCxnSpPr>
            <p:spPr>
              <a:xfrm flipH="1">
                <a:off x="10093625" y="2146305"/>
                <a:ext cx="788589" cy="98881"/>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69" name="Straight Connector 568">
                <a:extLst>
                  <a:ext uri="{FF2B5EF4-FFF2-40B4-BE49-F238E27FC236}">
                    <a16:creationId xmlns:a16="http://schemas.microsoft.com/office/drawing/2014/main" id="{6793D61B-AD50-A246-A5C0-38DF48C17738}"/>
                  </a:ext>
                </a:extLst>
              </p:cNvPr>
              <p:cNvCxnSpPr/>
              <p:nvPr/>
            </p:nvCxnSpPr>
            <p:spPr>
              <a:xfrm flipH="1">
                <a:off x="10886186" y="2104198"/>
                <a:ext cx="279002" cy="42107"/>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70" name="Straight Connector 569">
                <a:extLst>
                  <a:ext uri="{FF2B5EF4-FFF2-40B4-BE49-F238E27FC236}">
                    <a16:creationId xmlns:a16="http://schemas.microsoft.com/office/drawing/2014/main" id="{EDD09B84-3AA8-0948-AB6C-1D5CBFFC5293}"/>
                  </a:ext>
                </a:extLst>
              </p:cNvPr>
              <p:cNvCxnSpPr/>
              <p:nvPr/>
            </p:nvCxnSpPr>
            <p:spPr>
              <a:xfrm flipH="1" flipV="1">
                <a:off x="10706077" y="2695840"/>
                <a:ext cx="353541" cy="67807"/>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74" name="Straight Connector 573">
                <a:extLst>
                  <a:ext uri="{FF2B5EF4-FFF2-40B4-BE49-F238E27FC236}">
                    <a16:creationId xmlns:a16="http://schemas.microsoft.com/office/drawing/2014/main" id="{C777BA08-17B1-254B-BCB6-583E10254EC6}"/>
                  </a:ext>
                </a:extLst>
              </p:cNvPr>
              <p:cNvCxnSpPr/>
              <p:nvPr/>
            </p:nvCxnSpPr>
            <p:spPr>
              <a:xfrm flipH="1">
                <a:off x="8793306" y="2245186"/>
                <a:ext cx="1300319" cy="606622"/>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43" name="Line 541">
                <a:extLst>
                  <a:ext uri="{FF2B5EF4-FFF2-40B4-BE49-F238E27FC236}">
                    <a16:creationId xmlns:a16="http://schemas.microsoft.com/office/drawing/2014/main" id="{C44ADC96-78DA-C64F-AF97-4FFA68D2ED1C}"/>
                  </a:ext>
                </a:extLst>
              </p:cNvPr>
              <p:cNvSpPr>
                <a:spLocks noChangeShapeType="1"/>
              </p:cNvSpPr>
              <p:nvPr/>
            </p:nvSpPr>
            <p:spPr bwMode="auto">
              <a:xfrm flipV="1">
                <a:off x="9402788" y="4090252"/>
                <a:ext cx="429324" cy="70560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dirty="0"/>
              </a:p>
            </p:txBody>
          </p:sp>
          <p:sp>
            <p:nvSpPr>
              <p:cNvPr id="19" name="Line 424">
                <a:extLst>
                  <a:ext uri="{FF2B5EF4-FFF2-40B4-BE49-F238E27FC236}">
                    <a16:creationId xmlns:a16="http://schemas.microsoft.com/office/drawing/2014/main" id="{845B46BE-685D-2D4E-AD26-5684794D19D9}"/>
                  </a:ext>
                </a:extLst>
              </p:cNvPr>
              <p:cNvSpPr>
                <a:spLocks noChangeShapeType="1"/>
              </p:cNvSpPr>
              <p:nvPr/>
            </p:nvSpPr>
            <p:spPr bwMode="auto">
              <a:xfrm flipV="1">
                <a:off x="8268637" y="4024329"/>
                <a:ext cx="969051" cy="317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dirty="0"/>
              </a:p>
            </p:txBody>
          </p:sp>
        </p:grpSp>
        <p:pic>
          <p:nvPicPr>
            <p:cNvPr id="262" name="Picture 778" descr="antenna_radiation_stylized">
              <a:extLst>
                <a:ext uri="{FF2B5EF4-FFF2-40B4-BE49-F238E27FC236}">
                  <a16:creationId xmlns:a16="http://schemas.microsoft.com/office/drawing/2014/main" id="{B73E5F98-BC74-DB47-BA02-5F29DC675722}"/>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562238" y="3813930"/>
              <a:ext cx="506412" cy="1060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60" name="Picture 781" descr="antenna_radiation_stylized">
              <a:extLst>
                <a:ext uri="{FF2B5EF4-FFF2-40B4-BE49-F238E27FC236}">
                  <a16:creationId xmlns:a16="http://schemas.microsoft.com/office/drawing/2014/main" id="{5F858A2F-D0F0-7E47-8EF1-4C37898F9C1B}"/>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9242073" y="5480938"/>
              <a:ext cx="452014" cy="951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42" name="Picture 799" descr="cell_tower_radiation copy">
              <a:extLst>
                <a:ext uri="{FF2B5EF4-FFF2-40B4-BE49-F238E27FC236}">
                  <a16:creationId xmlns:a16="http://schemas.microsoft.com/office/drawing/2014/main" id="{B5B28CD6-3076-384D-8180-86543C59B6CD}"/>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7980866" y="2158167"/>
              <a:ext cx="457200" cy="3327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43" name="Oval 800">
              <a:extLst>
                <a:ext uri="{FF2B5EF4-FFF2-40B4-BE49-F238E27FC236}">
                  <a16:creationId xmlns:a16="http://schemas.microsoft.com/office/drawing/2014/main" id="{271D03F6-D85B-EC41-803D-EFAA96DAE87E}"/>
                </a:ext>
              </a:extLst>
            </p:cNvPr>
            <p:cNvSpPr>
              <a:spLocks noChangeArrowheads="1"/>
            </p:cNvSpPr>
            <p:nvPr/>
          </p:nvSpPr>
          <p:spPr bwMode="auto">
            <a:xfrm>
              <a:off x="8174541" y="2292995"/>
              <a:ext cx="52388" cy="49485"/>
            </a:xfrm>
            <a:prstGeom prst="ellipse">
              <a:avLst/>
            </a:prstGeom>
            <a:solidFill>
              <a:schemeClr val="tx2"/>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dirty="0">
                <a:latin typeface="Arial" panose="020B0604020202020204" pitchFamily="34" charset="0"/>
              </a:endParaRPr>
            </a:p>
          </p:txBody>
        </p:sp>
      </p:grpSp>
      <p:sp>
        <p:nvSpPr>
          <p:cNvPr id="239" name="Line 426">
            <a:extLst>
              <a:ext uri="{FF2B5EF4-FFF2-40B4-BE49-F238E27FC236}">
                <a16:creationId xmlns:a16="http://schemas.microsoft.com/office/drawing/2014/main" id="{DDAEB50C-98DD-DA43-B9C4-9AB7F9ED5BFD}"/>
              </a:ext>
            </a:extLst>
          </p:cNvPr>
          <p:cNvSpPr>
            <a:spLocks noChangeShapeType="1"/>
          </p:cNvSpPr>
          <p:nvPr/>
        </p:nvSpPr>
        <p:spPr bwMode="auto">
          <a:xfrm>
            <a:off x="8207860" y="2700359"/>
            <a:ext cx="227964" cy="17435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dirty="0"/>
          </a:p>
        </p:txBody>
      </p:sp>
      <p:grpSp>
        <p:nvGrpSpPr>
          <p:cNvPr id="241" name="Group 783">
            <a:extLst>
              <a:ext uri="{FF2B5EF4-FFF2-40B4-BE49-F238E27FC236}">
                <a16:creationId xmlns:a16="http://schemas.microsoft.com/office/drawing/2014/main" id="{02FEAFB4-9831-B64A-9F54-92C532E8F36E}"/>
              </a:ext>
            </a:extLst>
          </p:cNvPr>
          <p:cNvGrpSpPr>
            <a:grpSpLocks/>
          </p:cNvGrpSpPr>
          <p:nvPr/>
        </p:nvGrpSpPr>
        <p:grpSpPr bwMode="auto">
          <a:xfrm>
            <a:off x="8050698" y="2309376"/>
            <a:ext cx="298450" cy="464008"/>
            <a:chOff x="3130" y="3288"/>
            <a:chExt cx="410" cy="742"/>
          </a:xfrm>
        </p:grpSpPr>
        <p:sp>
          <p:nvSpPr>
            <p:cNvPr id="244" name="Line 270">
              <a:extLst>
                <a:ext uri="{FF2B5EF4-FFF2-40B4-BE49-F238E27FC236}">
                  <a16:creationId xmlns:a16="http://schemas.microsoft.com/office/drawing/2014/main" id="{A9300902-94F3-8949-9A54-8B95986ACBE5}"/>
                </a:ext>
              </a:extLst>
            </p:cNvPr>
            <p:cNvSpPr>
              <a:spLocks noChangeShapeType="1"/>
            </p:cNvSpPr>
            <p:nvPr/>
          </p:nvSpPr>
          <p:spPr bwMode="auto">
            <a:xfrm flipH="1">
              <a:off x="3130" y="3288"/>
              <a:ext cx="205" cy="67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endParaRPr lang="en-US" dirty="0"/>
            </a:p>
          </p:txBody>
        </p:sp>
        <p:sp>
          <p:nvSpPr>
            <p:cNvPr id="245" name="Line 271">
              <a:extLst>
                <a:ext uri="{FF2B5EF4-FFF2-40B4-BE49-F238E27FC236}">
                  <a16:creationId xmlns:a16="http://schemas.microsoft.com/office/drawing/2014/main" id="{B93F32E3-8690-BD4B-B848-94E1FAAB5E88}"/>
                </a:ext>
              </a:extLst>
            </p:cNvPr>
            <p:cNvSpPr>
              <a:spLocks noChangeShapeType="1"/>
            </p:cNvSpPr>
            <p:nvPr/>
          </p:nvSpPr>
          <p:spPr bwMode="auto">
            <a:xfrm>
              <a:off x="3335" y="3288"/>
              <a:ext cx="205" cy="669"/>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endParaRPr lang="en-US" dirty="0"/>
            </a:p>
          </p:txBody>
        </p:sp>
        <p:sp>
          <p:nvSpPr>
            <p:cNvPr id="246" name="Line 272">
              <a:extLst>
                <a:ext uri="{FF2B5EF4-FFF2-40B4-BE49-F238E27FC236}">
                  <a16:creationId xmlns:a16="http://schemas.microsoft.com/office/drawing/2014/main" id="{AB0BEDC3-F0F0-4E42-A55F-57AC0548D591}"/>
                </a:ext>
              </a:extLst>
            </p:cNvPr>
            <p:cNvSpPr>
              <a:spLocks noChangeShapeType="1"/>
            </p:cNvSpPr>
            <p:nvPr/>
          </p:nvSpPr>
          <p:spPr bwMode="auto">
            <a:xfrm>
              <a:off x="3130" y="3957"/>
              <a:ext cx="205" cy="73"/>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endParaRPr lang="en-US" dirty="0"/>
            </a:p>
          </p:txBody>
        </p:sp>
        <p:sp>
          <p:nvSpPr>
            <p:cNvPr id="247" name="Line 273">
              <a:extLst>
                <a:ext uri="{FF2B5EF4-FFF2-40B4-BE49-F238E27FC236}">
                  <a16:creationId xmlns:a16="http://schemas.microsoft.com/office/drawing/2014/main" id="{3AF299DE-8F54-D84C-B398-5B3B44C53A96}"/>
                </a:ext>
              </a:extLst>
            </p:cNvPr>
            <p:cNvSpPr>
              <a:spLocks noChangeShapeType="1"/>
            </p:cNvSpPr>
            <p:nvPr/>
          </p:nvSpPr>
          <p:spPr bwMode="auto">
            <a:xfrm flipH="1">
              <a:off x="3335" y="3957"/>
              <a:ext cx="205" cy="73"/>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endParaRPr lang="en-US" dirty="0"/>
            </a:p>
          </p:txBody>
        </p:sp>
        <p:sp>
          <p:nvSpPr>
            <p:cNvPr id="248" name="Line 274">
              <a:extLst>
                <a:ext uri="{FF2B5EF4-FFF2-40B4-BE49-F238E27FC236}">
                  <a16:creationId xmlns:a16="http://schemas.microsoft.com/office/drawing/2014/main" id="{C2005C3C-C4BA-FD44-A127-E5C4FE594D94}"/>
                </a:ext>
              </a:extLst>
            </p:cNvPr>
            <p:cNvSpPr>
              <a:spLocks noChangeShapeType="1"/>
            </p:cNvSpPr>
            <p:nvPr/>
          </p:nvSpPr>
          <p:spPr bwMode="auto">
            <a:xfrm>
              <a:off x="3335" y="3303"/>
              <a:ext cx="0" cy="727"/>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endParaRPr lang="en-US" dirty="0"/>
            </a:p>
          </p:txBody>
        </p:sp>
        <p:sp>
          <p:nvSpPr>
            <p:cNvPr id="249" name="Line 275">
              <a:extLst>
                <a:ext uri="{FF2B5EF4-FFF2-40B4-BE49-F238E27FC236}">
                  <a16:creationId xmlns:a16="http://schemas.microsoft.com/office/drawing/2014/main" id="{948DF918-9246-AF45-A55F-C5B7436635B2}"/>
                </a:ext>
              </a:extLst>
            </p:cNvPr>
            <p:cNvSpPr>
              <a:spLocks noChangeShapeType="1"/>
            </p:cNvSpPr>
            <p:nvPr/>
          </p:nvSpPr>
          <p:spPr bwMode="auto">
            <a:xfrm flipV="1">
              <a:off x="3130" y="3888"/>
              <a:ext cx="205" cy="7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endParaRPr lang="en-US" dirty="0"/>
            </a:p>
          </p:txBody>
        </p:sp>
        <p:sp>
          <p:nvSpPr>
            <p:cNvPr id="250" name="Line 276">
              <a:extLst>
                <a:ext uri="{FF2B5EF4-FFF2-40B4-BE49-F238E27FC236}">
                  <a16:creationId xmlns:a16="http://schemas.microsoft.com/office/drawing/2014/main" id="{3D1534AB-9253-A140-B4C5-81F085C4528A}"/>
                </a:ext>
              </a:extLst>
            </p:cNvPr>
            <p:cNvSpPr>
              <a:spLocks noChangeShapeType="1"/>
            </p:cNvSpPr>
            <p:nvPr/>
          </p:nvSpPr>
          <p:spPr bwMode="auto">
            <a:xfrm flipH="1" flipV="1">
              <a:off x="3335" y="3888"/>
              <a:ext cx="205" cy="69"/>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endParaRPr lang="en-US" dirty="0"/>
            </a:p>
          </p:txBody>
        </p:sp>
        <p:sp>
          <p:nvSpPr>
            <p:cNvPr id="251" name="Line 277">
              <a:extLst>
                <a:ext uri="{FF2B5EF4-FFF2-40B4-BE49-F238E27FC236}">
                  <a16:creationId xmlns:a16="http://schemas.microsoft.com/office/drawing/2014/main" id="{3BA377A2-6A51-F64B-AA8B-4FB90FAA7D33}"/>
                </a:ext>
              </a:extLst>
            </p:cNvPr>
            <p:cNvSpPr>
              <a:spLocks noChangeShapeType="1"/>
            </p:cNvSpPr>
            <p:nvPr/>
          </p:nvSpPr>
          <p:spPr bwMode="auto">
            <a:xfrm>
              <a:off x="3217" y="3668"/>
              <a:ext cx="118" cy="5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endParaRPr lang="en-US" dirty="0"/>
            </a:p>
          </p:txBody>
        </p:sp>
        <p:sp>
          <p:nvSpPr>
            <p:cNvPr id="252" name="Line 278">
              <a:extLst>
                <a:ext uri="{FF2B5EF4-FFF2-40B4-BE49-F238E27FC236}">
                  <a16:creationId xmlns:a16="http://schemas.microsoft.com/office/drawing/2014/main" id="{FA310FA6-4B1E-0047-8066-8AF44673F2B8}"/>
                </a:ext>
              </a:extLst>
            </p:cNvPr>
            <p:cNvSpPr>
              <a:spLocks noChangeShapeType="1"/>
            </p:cNvSpPr>
            <p:nvPr/>
          </p:nvSpPr>
          <p:spPr bwMode="auto">
            <a:xfrm flipV="1">
              <a:off x="3335" y="3668"/>
              <a:ext cx="124" cy="5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endParaRPr lang="en-US" dirty="0"/>
            </a:p>
          </p:txBody>
        </p:sp>
        <p:sp>
          <p:nvSpPr>
            <p:cNvPr id="253" name="Line 279">
              <a:extLst>
                <a:ext uri="{FF2B5EF4-FFF2-40B4-BE49-F238E27FC236}">
                  <a16:creationId xmlns:a16="http://schemas.microsoft.com/office/drawing/2014/main" id="{254B094E-F3D3-0F46-BF4E-A226644B01D8}"/>
                </a:ext>
              </a:extLst>
            </p:cNvPr>
            <p:cNvSpPr>
              <a:spLocks noChangeShapeType="1"/>
            </p:cNvSpPr>
            <p:nvPr/>
          </p:nvSpPr>
          <p:spPr bwMode="auto">
            <a:xfrm>
              <a:off x="3178" y="3766"/>
              <a:ext cx="152" cy="7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endParaRPr lang="en-US" dirty="0"/>
            </a:p>
          </p:txBody>
        </p:sp>
        <p:sp>
          <p:nvSpPr>
            <p:cNvPr id="254" name="Line 280">
              <a:extLst>
                <a:ext uri="{FF2B5EF4-FFF2-40B4-BE49-F238E27FC236}">
                  <a16:creationId xmlns:a16="http://schemas.microsoft.com/office/drawing/2014/main" id="{9805319A-9CA5-7340-811A-8DBCB5A2BAC3}"/>
                </a:ext>
              </a:extLst>
            </p:cNvPr>
            <p:cNvSpPr>
              <a:spLocks noChangeShapeType="1"/>
            </p:cNvSpPr>
            <p:nvPr/>
          </p:nvSpPr>
          <p:spPr bwMode="auto">
            <a:xfrm flipV="1">
              <a:off x="3335" y="3781"/>
              <a:ext cx="153" cy="6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endParaRPr lang="en-US" dirty="0"/>
            </a:p>
          </p:txBody>
        </p:sp>
        <p:sp>
          <p:nvSpPr>
            <p:cNvPr id="255" name="Line 281">
              <a:extLst>
                <a:ext uri="{FF2B5EF4-FFF2-40B4-BE49-F238E27FC236}">
                  <a16:creationId xmlns:a16="http://schemas.microsoft.com/office/drawing/2014/main" id="{6042C4DF-7427-904B-A064-26708AF48089}"/>
                </a:ext>
              </a:extLst>
            </p:cNvPr>
            <p:cNvSpPr>
              <a:spLocks noChangeShapeType="1"/>
            </p:cNvSpPr>
            <p:nvPr/>
          </p:nvSpPr>
          <p:spPr bwMode="auto">
            <a:xfrm flipV="1">
              <a:off x="3335" y="3567"/>
              <a:ext cx="78" cy="27"/>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endParaRPr lang="en-US" dirty="0"/>
            </a:p>
          </p:txBody>
        </p:sp>
        <p:sp>
          <p:nvSpPr>
            <p:cNvPr id="256" name="Line 282">
              <a:extLst>
                <a:ext uri="{FF2B5EF4-FFF2-40B4-BE49-F238E27FC236}">
                  <a16:creationId xmlns:a16="http://schemas.microsoft.com/office/drawing/2014/main" id="{21FF36A4-E56F-C94A-8E67-9A6E4DA844B2}"/>
                </a:ext>
              </a:extLst>
            </p:cNvPr>
            <p:cNvSpPr>
              <a:spLocks noChangeShapeType="1"/>
            </p:cNvSpPr>
            <p:nvPr/>
          </p:nvSpPr>
          <p:spPr bwMode="auto">
            <a:xfrm flipV="1">
              <a:off x="3335" y="3428"/>
              <a:ext cx="49" cy="21"/>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endParaRPr lang="en-US" dirty="0"/>
            </a:p>
          </p:txBody>
        </p:sp>
        <p:sp>
          <p:nvSpPr>
            <p:cNvPr id="257" name="Line 283">
              <a:extLst>
                <a:ext uri="{FF2B5EF4-FFF2-40B4-BE49-F238E27FC236}">
                  <a16:creationId xmlns:a16="http://schemas.microsoft.com/office/drawing/2014/main" id="{C6A0831D-FA2C-E744-8FE0-FDFDDB5FDD0D}"/>
                </a:ext>
              </a:extLst>
            </p:cNvPr>
            <p:cNvSpPr>
              <a:spLocks noChangeShapeType="1"/>
            </p:cNvSpPr>
            <p:nvPr/>
          </p:nvSpPr>
          <p:spPr bwMode="auto">
            <a:xfrm>
              <a:off x="3247" y="3558"/>
              <a:ext cx="95" cy="3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endParaRPr lang="en-US" dirty="0"/>
            </a:p>
          </p:txBody>
        </p:sp>
        <p:sp>
          <p:nvSpPr>
            <p:cNvPr id="258" name="Line 284">
              <a:extLst>
                <a:ext uri="{FF2B5EF4-FFF2-40B4-BE49-F238E27FC236}">
                  <a16:creationId xmlns:a16="http://schemas.microsoft.com/office/drawing/2014/main" id="{65548550-729A-4849-9DC4-127F8FE86B26}"/>
                </a:ext>
              </a:extLst>
            </p:cNvPr>
            <p:cNvSpPr>
              <a:spLocks noChangeShapeType="1"/>
            </p:cNvSpPr>
            <p:nvPr/>
          </p:nvSpPr>
          <p:spPr bwMode="auto">
            <a:xfrm>
              <a:off x="3289" y="3422"/>
              <a:ext cx="55" cy="3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endParaRPr lang="en-US" dirty="0"/>
            </a:p>
          </p:txBody>
        </p:sp>
      </p:grpSp>
      <p:pic>
        <p:nvPicPr>
          <p:cNvPr id="261" name="Picture 777" descr="access_point_stylized_small">
            <a:extLst>
              <a:ext uri="{FF2B5EF4-FFF2-40B4-BE49-F238E27FC236}">
                <a16:creationId xmlns:a16="http://schemas.microsoft.com/office/drawing/2014/main" id="{FA9A412B-D725-D449-8707-A3626DCB481A}"/>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7613882" y="3861899"/>
            <a:ext cx="370169" cy="3067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59" name="Picture 780" descr="access_point_stylized_small">
            <a:extLst>
              <a:ext uri="{FF2B5EF4-FFF2-40B4-BE49-F238E27FC236}">
                <a16:creationId xmlns:a16="http://schemas.microsoft.com/office/drawing/2014/main" id="{AC22920E-0555-BA45-9B6A-B76172153C8D}"/>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9290610" y="5524232"/>
            <a:ext cx="380935" cy="3174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471" name="Group 470">
            <a:extLst>
              <a:ext uri="{FF2B5EF4-FFF2-40B4-BE49-F238E27FC236}">
                <a16:creationId xmlns:a16="http://schemas.microsoft.com/office/drawing/2014/main" id="{DE035BC7-2762-3044-BE80-C91EC827E65C}"/>
              </a:ext>
            </a:extLst>
          </p:cNvPr>
          <p:cNvGrpSpPr/>
          <p:nvPr/>
        </p:nvGrpSpPr>
        <p:grpSpPr>
          <a:xfrm>
            <a:off x="9783558" y="4989983"/>
            <a:ext cx="393760" cy="218578"/>
            <a:chOff x="7493876" y="2774731"/>
            <a:chExt cx="1481958" cy="894622"/>
          </a:xfrm>
        </p:grpSpPr>
        <p:sp>
          <p:nvSpPr>
            <p:cNvPr id="472" name="Freeform 471">
              <a:extLst>
                <a:ext uri="{FF2B5EF4-FFF2-40B4-BE49-F238E27FC236}">
                  <a16:creationId xmlns:a16="http://schemas.microsoft.com/office/drawing/2014/main" id="{BEE06200-7AF9-4A43-9447-2349DCBFF947}"/>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                   </a:t>
              </a:r>
            </a:p>
          </p:txBody>
        </p:sp>
        <p:sp>
          <p:nvSpPr>
            <p:cNvPr id="473" name="Oval 472">
              <a:extLst>
                <a:ext uri="{FF2B5EF4-FFF2-40B4-BE49-F238E27FC236}">
                  <a16:creationId xmlns:a16="http://schemas.microsoft.com/office/drawing/2014/main" id="{3340A80C-5091-6D49-89E5-375F02E94864}"/>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              </a:t>
              </a:r>
            </a:p>
          </p:txBody>
        </p:sp>
        <p:grpSp>
          <p:nvGrpSpPr>
            <p:cNvPr id="474" name="Group 473">
              <a:extLst>
                <a:ext uri="{FF2B5EF4-FFF2-40B4-BE49-F238E27FC236}">
                  <a16:creationId xmlns:a16="http://schemas.microsoft.com/office/drawing/2014/main" id="{B2821126-95C5-B044-AEBC-BA333FAF6B2D}"/>
                </a:ext>
              </a:extLst>
            </p:cNvPr>
            <p:cNvGrpSpPr/>
            <p:nvPr/>
          </p:nvGrpSpPr>
          <p:grpSpPr>
            <a:xfrm>
              <a:off x="7713663" y="2848339"/>
              <a:ext cx="1042107" cy="425543"/>
              <a:chOff x="7786941" y="2884917"/>
              <a:chExt cx="897649" cy="353919"/>
            </a:xfrm>
          </p:grpSpPr>
          <p:sp>
            <p:nvSpPr>
              <p:cNvPr id="475" name="Freeform 474">
                <a:extLst>
                  <a:ext uri="{FF2B5EF4-FFF2-40B4-BE49-F238E27FC236}">
                    <a16:creationId xmlns:a16="http://schemas.microsoft.com/office/drawing/2014/main" id="{B76A81D4-5DC8-C241-B209-B819BC6D74F3}"/>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76" name="Freeform 475">
                <a:extLst>
                  <a:ext uri="{FF2B5EF4-FFF2-40B4-BE49-F238E27FC236}">
                    <a16:creationId xmlns:a16="http://schemas.microsoft.com/office/drawing/2014/main" id="{6F6ED06A-086C-754C-BE82-59E2830CF0D9}"/>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77" name="Freeform 476">
                <a:extLst>
                  <a:ext uri="{FF2B5EF4-FFF2-40B4-BE49-F238E27FC236}">
                    <a16:creationId xmlns:a16="http://schemas.microsoft.com/office/drawing/2014/main" id="{A32340AB-4CC3-5442-987B-A47EF2040F1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78" name="Freeform 477">
                <a:extLst>
                  <a:ext uri="{FF2B5EF4-FFF2-40B4-BE49-F238E27FC236}">
                    <a16:creationId xmlns:a16="http://schemas.microsoft.com/office/drawing/2014/main" id="{AC0AB71B-FD2B-9C4A-AE22-B586FC335685}"/>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grpSp>
        <p:nvGrpSpPr>
          <p:cNvPr id="520" name="Group 519">
            <a:extLst>
              <a:ext uri="{FF2B5EF4-FFF2-40B4-BE49-F238E27FC236}">
                <a16:creationId xmlns:a16="http://schemas.microsoft.com/office/drawing/2014/main" id="{60B6F784-668B-5D4B-A622-66CCE6350B84}"/>
              </a:ext>
            </a:extLst>
          </p:cNvPr>
          <p:cNvGrpSpPr/>
          <p:nvPr/>
        </p:nvGrpSpPr>
        <p:grpSpPr>
          <a:xfrm>
            <a:off x="9849365" y="5339037"/>
            <a:ext cx="309740" cy="190838"/>
            <a:chOff x="3668110" y="2448910"/>
            <a:chExt cx="3794234" cy="2165130"/>
          </a:xfrm>
        </p:grpSpPr>
        <p:sp>
          <p:nvSpPr>
            <p:cNvPr id="521" name="Rectangle 520">
              <a:extLst>
                <a:ext uri="{FF2B5EF4-FFF2-40B4-BE49-F238E27FC236}">
                  <a16:creationId xmlns:a16="http://schemas.microsoft.com/office/drawing/2014/main" id="{275B9F34-60F1-4A43-AAD4-D58802DAAC8F}"/>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22" name="Freeform 521">
              <a:extLst>
                <a:ext uri="{FF2B5EF4-FFF2-40B4-BE49-F238E27FC236}">
                  <a16:creationId xmlns:a16="http://schemas.microsoft.com/office/drawing/2014/main" id="{778A1510-2C69-F848-B6B3-6C73FF163690}"/>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523" name="Group 522">
              <a:extLst>
                <a:ext uri="{FF2B5EF4-FFF2-40B4-BE49-F238E27FC236}">
                  <a16:creationId xmlns:a16="http://schemas.microsoft.com/office/drawing/2014/main" id="{85BFF772-B3A6-F548-BDE0-8AEB95F33FBE}"/>
                </a:ext>
              </a:extLst>
            </p:cNvPr>
            <p:cNvGrpSpPr/>
            <p:nvPr/>
          </p:nvGrpSpPr>
          <p:grpSpPr>
            <a:xfrm>
              <a:off x="3941378" y="2603243"/>
              <a:ext cx="3202061" cy="1066110"/>
              <a:chOff x="7939341" y="3037317"/>
              <a:chExt cx="897649" cy="353919"/>
            </a:xfrm>
          </p:grpSpPr>
          <p:sp>
            <p:nvSpPr>
              <p:cNvPr id="524" name="Freeform 523">
                <a:extLst>
                  <a:ext uri="{FF2B5EF4-FFF2-40B4-BE49-F238E27FC236}">
                    <a16:creationId xmlns:a16="http://schemas.microsoft.com/office/drawing/2014/main" id="{B37A32DB-8119-5447-A58C-87AD1FDF0EB7}"/>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25" name="Freeform 524">
                <a:extLst>
                  <a:ext uri="{FF2B5EF4-FFF2-40B4-BE49-F238E27FC236}">
                    <a16:creationId xmlns:a16="http://schemas.microsoft.com/office/drawing/2014/main" id="{58EF4D92-6D83-864D-92A9-A12640536887}"/>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26" name="Freeform 525">
                <a:extLst>
                  <a:ext uri="{FF2B5EF4-FFF2-40B4-BE49-F238E27FC236}">
                    <a16:creationId xmlns:a16="http://schemas.microsoft.com/office/drawing/2014/main" id="{79E03014-7882-0546-B7FE-50715AB53593}"/>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27" name="Freeform 526">
                <a:extLst>
                  <a:ext uri="{FF2B5EF4-FFF2-40B4-BE49-F238E27FC236}">
                    <a16:creationId xmlns:a16="http://schemas.microsoft.com/office/drawing/2014/main" id="{530508B2-B7B9-B347-8151-5F7967C6BEDA}"/>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grpSp>
        <p:nvGrpSpPr>
          <p:cNvPr id="479" name="Group 478">
            <a:extLst>
              <a:ext uri="{FF2B5EF4-FFF2-40B4-BE49-F238E27FC236}">
                <a16:creationId xmlns:a16="http://schemas.microsoft.com/office/drawing/2014/main" id="{11A03BFE-097D-3B42-AA2B-11FFEA70FF5B}"/>
              </a:ext>
            </a:extLst>
          </p:cNvPr>
          <p:cNvGrpSpPr/>
          <p:nvPr/>
        </p:nvGrpSpPr>
        <p:grpSpPr>
          <a:xfrm>
            <a:off x="8676619" y="4967420"/>
            <a:ext cx="393760" cy="218578"/>
            <a:chOff x="7493876" y="2774731"/>
            <a:chExt cx="1481958" cy="894622"/>
          </a:xfrm>
        </p:grpSpPr>
        <p:sp>
          <p:nvSpPr>
            <p:cNvPr id="480" name="Freeform 479">
              <a:extLst>
                <a:ext uri="{FF2B5EF4-FFF2-40B4-BE49-F238E27FC236}">
                  <a16:creationId xmlns:a16="http://schemas.microsoft.com/office/drawing/2014/main" id="{89B10910-D4AF-3246-860A-25F1D908938B}"/>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                   </a:t>
              </a:r>
            </a:p>
          </p:txBody>
        </p:sp>
        <p:sp>
          <p:nvSpPr>
            <p:cNvPr id="481" name="Oval 480">
              <a:extLst>
                <a:ext uri="{FF2B5EF4-FFF2-40B4-BE49-F238E27FC236}">
                  <a16:creationId xmlns:a16="http://schemas.microsoft.com/office/drawing/2014/main" id="{F9BAB47F-DDD3-BE44-9A9E-FC2F67051936}"/>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              </a:t>
              </a:r>
            </a:p>
          </p:txBody>
        </p:sp>
        <p:grpSp>
          <p:nvGrpSpPr>
            <p:cNvPr id="482" name="Group 481">
              <a:extLst>
                <a:ext uri="{FF2B5EF4-FFF2-40B4-BE49-F238E27FC236}">
                  <a16:creationId xmlns:a16="http://schemas.microsoft.com/office/drawing/2014/main" id="{753018A5-48AB-6D40-BB99-E6281192F8DD}"/>
                </a:ext>
              </a:extLst>
            </p:cNvPr>
            <p:cNvGrpSpPr/>
            <p:nvPr/>
          </p:nvGrpSpPr>
          <p:grpSpPr>
            <a:xfrm>
              <a:off x="7713663" y="2848339"/>
              <a:ext cx="1042107" cy="425543"/>
              <a:chOff x="7786941" y="2884917"/>
              <a:chExt cx="897649" cy="353919"/>
            </a:xfrm>
          </p:grpSpPr>
          <p:sp>
            <p:nvSpPr>
              <p:cNvPr id="483" name="Freeform 482">
                <a:extLst>
                  <a:ext uri="{FF2B5EF4-FFF2-40B4-BE49-F238E27FC236}">
                    <a16:creationId xmlns:a16="http://schemas.microsoft.com/office/drawing/2014/main" id="{BD7DB5A0-40AC-504F-93F8-89A5617E2AE4}"/>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84" name="Freeform 483">
                <a:extLst>
                  <a:ext uri="{FF2B5EF4-FFF2-40B4-BE49-F238E27FC236}">
                    <a16:creationId xmlns:a16="http://schemas.microsoft.com/office/drawing/2014/main" id="{DBEBB83D-40BF-8849-BAAA-59AB22EA0857}"/>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85" name="Freeform 484">
                <a:extLst>
                  <a:ext uri="{FF2B5EF4-FFF2-40B4-BE49-F238E27FC236}">
                    <a16:creationId xmlns:a16="http://schemas.microsoft.com/office/drawing/2014/main" id="{18930CC0-2525-0C49-9555-463122A4FBB4}"/>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86" name="Freeform 485">
                <a:extLst>
                  <a:ext uri="{FF2B5EF4-FFF2-40B4-BE49-F238E27FC236}">
                    <a16:creationId xmlns:a16="http://schemas.microsoft.com/office/drawing/2014/main" id="{0C651989-7B8A-F043-A1B6-F47D8764FCE0}"/>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grpSp>
        <p:nvGrpSpPr>
          <p:cNvPr id="529" name="Group 528">
            <a:extLst>
              <a:ext uri="{FF2B5EF4-FFF2-40B4-BE49-F238E27FC236}">
                <a16:creationId xmlns:a16="http://schemas.microsoft.com/office/drawing/2014/main" id="{DE45D3AB-47E3-364E-81D6-324D69CE101C}"/>
              </a:ext>
            </a:extLst>
          </p:cNvPr>
          <p:cNvGrpSpPr/>
          <p:nvPr/>
        </p:nvGrpSpPr>
        <p:grpSpPr>
          <a:xfrm>
            <a:off x="8311520" y="5194433"/>
            <a:ext cx="309740" cy="190838"/>
            <a:chOff x="3668110" y="2448910"/>
            <a:chExt cx="3794234" cy="2165130"/>
          </a:xfrm>
        </p:grpSpPr>
        <p:sp>
          <p:nvSpPr>
            <p:cNvPr id="530" name="Rectangle 529">
              <a:extLst>
                <a:ext uri="{FF2B5EF4-FFF2-40B4-BE49-F238E27FC236}">
                  <a16:creationId xmlns:a16="http://schemas.microsoft.com/office/drawing/2014/main" id="{72425686-3D93-0646-A923-6ADF75485CDC}"/>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31" name="Freeform 530">
              <a:extLst>
                <a:ext uri="{FF2B5EF4-FFF2-40B4-BE49-F238E27FC236}">
                  <a16:creationId xmlns:a16="http://schemas.microsoft.com/office/drawing/2014/main" id="{6ADFF160-CF04-7049-A6D4-1C789FDD39AE}"/>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532" name="Group 531">
              <a:extLst>
                <a:ext uri="{FF2B5EF4-FFF2-40B4-BE49-F238E27FC236}">
                  <a16:creationId xmlns:a16="http://schemas.microsoft.com/office/drawing/2014/main" id="{AFDD9D33-8D17-F840-A9A5-3807DD3BA314}"/>
                </a:ext>
              </a:extLst>
            </p:cNvPr>
            <p:cNvGrpSpPr/>
            <p:nvPr/>
          </p:nvGrpSpPr>
          <p:grpSpPr>
            <a:xfrm>
              <a:off x="3941378" y="2603243"/>
              <a:ext cx="3202061" cy="1066110"/>
              <a:chOff x="7939341" y="3037317"/>
              <a:chExt cx="897649" cy="353919"/>
            </a:xfrm>
          </p:grpSpPr>
          <p:sp>
            <p:nvSpPr>
              <p:cNvPr id="533" name="Freeform 532">
                <a:extLst>
                  <a:ext uri="{FF2B5EF4-FFF2-40B4-BE49-F238E27FC236}">
                    <a16:creationId xmlns:a16="http://schemas.microsoft.com/office/drawing/2014/main" id="{3AF3452D-972F-6944-8123-ECA4288786DF}"/>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34" name="Freeform 533">
                <a:extLst>
                  <a:ext uri="{FF2B5EF4-FFF2-40B4-BE49-F238E27FC236}">
                    <a16:creationId xmlns:a16="http://schemas.microsoft.com/office/drawing/2014/main" id="{BA43E42C-CD9B-1744-BEEC-9E664114AC8E}"/>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35" name="Freeform 534">
                <a:extLst>
                  <a:ext uri="{FF2B5EF4-FFF2-40B4-BE49-F238E27FC236}">
                    <a16:creationId xmlns:a16="http://schemas.microsoft.com/office/drawing/2014/main" id="{42EF7BB0-4257-F646-805E-AFBA92B62F9D}"/>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36" name="Freeform 535">
                <a:extLst>
                  <a:ext uri="{FF2B5EF4-FFF2-40B4-BE49-F238E27FC236}">
                    <a16:creationId xmlns:a16="http://schemas.microsoft.com/office/drawing/2014/main" id="{95AEC175-56C0-C14B-9DC5-693400B124AB}"/>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grpSp>
        <p:nvGrpSpPr>
          <p:cNvPr id="407" name="Group 406">
            <a:extLst>
              <a:ext uri="{FF2B5EF4-FFF2-40B4-BE49-F238E27FC236}">
                <a16:creationId xmlns:a16="http://schemas.microsoft.com/office/drawing/2014/main" id="{CBD7A282-C22D-714A-88F1-C7D4EDD107F8}"/>
              </a:ext>
            </a:extLst>
          </p:cNvPr>
          <p:cNvGrpSpPr/>
          <p:nvPr/>
        </p:nvGrpSpPr>
        <p:grpSpPr>
          <a:xfrm>
            <a:off x="8439827" y="2812309"/>
            <a:ext cx="353678" cy="168275"/>
            <a:chOff x="7493876" y="2774731"/>
            <a:chExt cx="1481958" cy="894622"/>
          </a:xfrm>
        </p:grpSpPr>
        <p:sp>
          <p:nvSpPr>
            <p:cNvPr id="408" name="Freeform 407">
              <a:extLst>
                <a:ext uri="{FF2B5EF4-FFF2-40B4-BE49-F238E27FC236}">
                  <a16:creationId xmlns:a16="http://schemas.microsoft.com/office/drawing/2014/main" id="{3C206862-9269-EE48-877D-EE261101A443}"/>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                   </a:t>
              </a:r>
            </a:p>
          </p:txBody>
        </p:sp>
        <p:sp>
          <p:nvSpPr>
            <p:cNvPr id="409" name="Oval 408">
              <a:extLst>
                <a:ext uri="{FF2B5EF4-FFF2-40B4-BE49-F238E27FC236}">
                  <a16:creationId xmlns:a16="http://schemas.microsoft.com/office/drawing/2014/main" id="{9B69A2C6-F31C-E749-B77A-1818B15E1B36}"/>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              </a:t>
              </a:r>
            </a:p>
          </p:txBody>
        </p:sp>
        <p:grpSp>
          <p:nvGrpSpPr>
            <p:cNvPr id="410" name="Group 409">
              <a:extLst>
                <a:ext uri="{FF2B5EF4-FFF2-40B4-BE49-F238E27FC236}">
                  <a16:creationId xmlns:a16="http://schemas.microsoft.com/office/drawing/2014/main" id="{08BE9AB8-F5DA-4D4A-9621-9AB05D691F0C}"/>
                </a:ext>
              </a:extLst>
            </p:cNvPr>
            <p:cNvGrpSpPr/>
            <p:nvPr/>
          </p:nvGrpSpPr>
          <p:grpSpPr>
            <a:xfrm>
              <a:off x="7713663" y="2848339"/>
              <a:ext cx="1042107" cy="425543"/>
              <a:chOff x="7786941" y="2884917"/>
              <a:chExt cx="897649" cy="353919"/>
            </a:xfrm>
          </p:grpSpPr>
          <p:sp>
            <p:nvSpPr>
              <p:cNvPr id="411" name="Freeform 410">
                <a:extLst>
                  <a:ext uri="{FF2B5EF4-FFF2-40B4-BE49-F238E27FC236}">
                    <a16:creationId xmlns:a16="http://schemas.microsoft.com/office/drawing/2014/main" id="{56E730F0-5BB3-6446-9D5B-82D51B9EDAFB}"/>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12" name="Freeform 411">
                <a:extLst>
                  <a:ext uri="{FF2B5EF4-FFF2-40B4-BE49-F238E27FC236}">
                    <a16:creationId xmlns:a16="http://schemas.microsoft.com/office/drawing/2014/main" id="{5BA37E27-2FC6-BA43-8A97-14171CB51FDD}"/>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13" name="Freeform 412">
                <a:extLst>
                  <a:ext uri="{FF2B5EF4-FFF2-40B4-BE49-F238E27FC236}">
                    <a16:creationId xmlns:a16="http://schemas.microsoft.com/office/drawing/2014/main" id="{CCB37CB3-304F-6144-85D0-8B420BDD088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14" name="Freeform 413">
                <a:extLst>
                  <a:ext uri="{FF2B5EF4-FFF2-40B4-BE49-F238E27FC236}">
                    <a16:creationId xmlns:a16="http://schemas.microsoft.com/office/drawing/2014/main" id="{BD0CA8E5-A033-834A-A402-E2EFB2FBBFC4}"/>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grpSp>
        <p:nvGrpSpPr>
          <p:cNvPr id="415" name="Group 414">
            <a:extLst>
              <a:ext uri="{FF2B5EF4-FFF2-40B4-BE49-F238E27FC236}">
                <a16:creationId xmlns:a16="http://schemas.microsoft.com/office/drawing/2014/main" id="{F0DE4078-0801-A244-9A82-F7502B8B24A0}"/>
              </a:ext>
            </a:extLst>
          </p:cNvPr>
          <p:cNvGrpSpPr/>
          <p:nvPr/>
        </p:nvGrpSpPr>
        <p:grpSpPr>
          <a:xfrm>
            <a:off x="8050070" y="3965994"/>
            <a:ext cx="354986" cy="175668"/>
            <a:chOff x="7493876" y="2774731"/>
            <a:chExt cx="1481958" cy="894622"/>
          </a:xfrm>
        </p:grpSpPr>
        <p:sp>
          <p:nvSpPr>
            <p:cNvPr id="416" name="Freeform 415">
              <a:extLst>
                <a:ext uri="{FF2B5EF4-FFF2-40B4-BE49-F238E27FC236}">
                  <a16:creationId xmlns:a16="http://schemas.microsoft.com/office/drawing/2014/main" id="{EA784F43-D793-4342-92F3-EBC3632212A6}"/>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                   </a:t>
              </a:r>
            </a:p>
          </p:txBody>
        </p:sp>
        <p:sp>
          <p:nvSpPr>
            <p:cNvPr id="417" name="Oval 416">
              <a:extLst>
                <a:ext uri="{FF2B5EF4-FFF2-40B4-BE49-F238E27FC236}">
                  <a16:creationId xmlns:a16="http://schemas.microsoft.com/office/drawing/2014/main" id="{75841943-4184-5D4E-AAD4-8FEAC9D7330F}"/>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              </a:t>
              </a:r>
            </a:p>
          </p:txBody>
        </p:sp>
        <p:grpSp>
          <p:nvGrpSpPr>
            <p:cNvPr id="418" name="Group 417">
              <a:extLst>
                <a:ext uri="{FF2B5EF4-FFF2-40B4-BE49-F238E27FC236}">
                  <a16:creationId xmlns:a16="http://schemas.microsoft.com/office/drawing/2014/main" id="{23FBC748-DCBA-AA41-A6F7-895374D50CDF}"/>
                </a:ext>
              </a:extLst>
            </p:cNvPr>
            <p:cNvGrpSpPr/>
            <p:nvPr/>
          </p:nvGrpSpPr>
          <p:grpSpPr>
            <a:xfrm>
              <a:off x="7713663" y="2848339"/>
              <a:ext cx="1042107" cy="425543"/>
              <a:chOff x="7786941" y="2884917"/>
              <a:chExt cx="897649" cy="353919"/>
            </a:xfrm>
          </p:grpSpPr>
          <p:sp>
            <p:nvSpPr>
              <p:cNvPr id="419" name="Freeform 418">
                <a:extLst>
                  <a:ext uri="{FF2B5EF4-FFF2-40B4-BE49-F238E27FC236}">
                    <a16:creationId xmlns:a16="http://schemas.microsoft.com/office/drawing/2014/main" id="{96DA1F2B-2063-8C40-BF46-086C20D317A7}"/>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20" name="Freeform 419">
                <a:extLst>
                  <a:ext uri="{FF2B5EF4-FFF2-40B4-BE49-F238E27FC236}">
                    <a16:creationId xmlns:a16="http://schemas.microsoft.com/office/drawing/2014/main" id="{8A1EF987-02EE-DA4D-8224-02537D5034D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21" name="Freeform 420">
                <a:extLst>
                  <a:ext uri="{FF2B5EF4-FFF2-40B4-BE49-F238E27FC236}">
                    <a16:creationId xmlns:a16="http://schemas.microsoft.com/office/drawing/2014/main" id="{1FC5854A-AF8F-6841-92AD-B18DDAF1E99E}"/>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22" name="Freeform 421">
                <a:extLst>
                  <a:ext uri="{FF2B5EF4-FFF2-40B4-BE49-F238E27FC236}">
                    <a16:creationId xmlns:a16="http://schemas.microsoft.com/office/drawing/2014/main" id="{A510FA68-BEB6-B54A-A1D4-984168F85718}"/>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grpSp>
        <p:nvGrpSpPr>
          <p:cNvPr id="455" name="Group 454">
            <a:extLst>
              <a:ext uri="{FF2B5EF4-FFF2-40B4-BE49-F238E27FC236}">
                <a16:creationId xmlns:a16="http://schemas.microsoft.com/office/drawing/2014/main" id="{52B7B73B-1125-084D-8669-C68CC371DDC6}"/>
              </a:ext>
            </a:extLst>
          </p:cNvPr>
          <p:cNvGrpSpPr/>
          <p:nvPr/>
        </p:nvGrpSpPr>
        <p:grpSpPr>
          <a:xfrm>
            <a:off x="10884085" y="3601365"/>
            <a:ext cx="170989" cy="97052"/>
            <a:chOff x="7493876" y="2774731"/>
            <a:chExt cx="1481958" cy="894622"/>
          </a:xfrm>
        </p:grpSpPr>
        <p:sp>
          <p:nvSpPr>
            <p:cNvPr id="456" name="Freeform 455">
              <a:extLst>
                <a:ext uri="{FF2B5EF4-FFF2-40B4-BE49-F238E27FC236}">
                  <a16:creationId xmlns:a16="http://schemas.microsoft.com/office/drawing/2014/main" id="{3196A4F9-B139-4D4B-B210-0318216604FE}"/>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                   </a:t>
              </a:r>
            </a:p>
          </p:txBody>
        </p:sp>
        <p:sp>
          <p:nvSpPr>
            <p:cNvPr id="457" name="Oval 456">
              <a:extLst>
                <a:ext uri="{FF2B5EF4-FFF2-40B4-BE49-F238E27FC236}">
                  <a16:creationId xmlns:a16="http://schemas.microsoft.com/office/drawing/2014/main" id="{1D1C7F3A-BE45-014B-AF9C-58CA77DA029D}"/>
                </a:ext>
              </a:extLst>
            </p:cNvPr>
            <p:cNvSpPr/>
            <p:nvPr/>
          </p:nvSpPr>
          <p:spPr>
            <a:xfrm>
              <a:off x="7494729" y="2774731"/>
              <a:ext cx="1480163" cy="579140"/>
            </a:xfrm>
            <a:prstGeom prst="ellipse">
              <a:avLst/>
            </a:prstGeom>
            <a:solidFill>
              <a:srgbClr val="B8C2C9"/>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              </a:t>
              </a:r>
            </a:p>
          </p:txBody>
        </p:sp>
        <p:grpSp>
          <p:nvGrpSpPr>
            <p:cNvPr id="458" name="Group 457">
              <a:extLst>
                <a:ext uri="{FF2B5EF4-FFF2-40B4-BE49-F238E27FC236}">
                  <a16:creationId xmlns:a16="http://schemas.microsoft.com/office/drawing/2014/main" id="{83DFFE47-64E8-F54C-8ABC-E896DA957F0D}"/>
                </a:ext>
              </a:extLst>
            </p:cNvPr>
            <p:cNvGrpSpPr/>
            <p:nvPr/>
          </p:nvGrpSpPr>
          <p:grpSpPr>
            <a:xfrm>
              <a:off x="7713663" y="2848339"/>
              <a:ext cx="1042107" cy="425543"/>
              <a:chOff x="7786941" y="2884917"/>
              <a:chExt cx="897649" cy="353919"/>
            </a:xfrm>
          </p:grpSpPr>
          <p:sp>
            <p:nvSpPr>
              <p:cNvPr id="459" name="Freeform 458">
                <a:extLst>
                  <a:ext uri="{FF2B5EF4-FFF2-40B4-BE49-F238E27FC236}">
                    <a16:creationId xmlns:a16="http://schemas.microsoft.com/office/drawing/2014/main" id="{2A9F0EE2-8F99-EB4D-9331-7AE3BDCBE9C6}"/>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60" name="Freeform 459">
                <a:extLst>
                  <a:ext uri="{FF2B5EF4-FFF2-40B4-BE49-F238E27FC236}">
                    <a16:creationId xmlns:a16="http://schemas.microsoft.com/office/drawing/2014/main" id="{2E314A90-8DB8-2A49-8BB6-D51C2DAE9CF7}"/>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61" name="Freeform 460">
                <a:extLst>
                  <a:ext uri="{FF2B5EF4-FFF2-40B4-BE49-F238E27FC236}">
                    <a16:creationId xmlns:a16="http://schemas.microsoft.com/office/drawing/2014/main" id="{7D8C0277-204E-2B4D-B954-94739B9DE72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62" name="Freeform 461">
                <a:extLst>
                  <a:ext uri="{FF2B5EF4-FFF2-40B4-BE49-F238E27FC236}">
                    <a16:creationId xmlns:a16="http://schemas.microsoft.com/office/drawing/2014/main" id="{69955D3C-6D1B-EA40-8228-73DF01564152}"/>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grpSp>
        <p:nvGrpSpPr>
          <p:cNvPr id="615" name="Group 614">
            <a:extLst>
              <a:ext uri="{FF2B5EF4-FFF2-40B4-BE49-F238E27FC236}">
                <a16:creationId xmlns:a16="http://schemas.microsoft.com/office/drawing/2014/main" id="{E166183D-5423-4E4A-AD63-A361EDE184C0}"/>
              </a:ext>
            </a:extLst>
          </p:cNvPr>
          <p:cNvGrpSpPr/>
          <p:nvPr/>
        </p:nvGrpSpPr>
        <p:grpSpPr>
          <a:xfrm>
            <a:off x="10410609" y="3496138"/>
            <a:ext cx="353678" cy="198344"/>
            <a:chOff x="7493876" y="2774731"/>
            <a:chExt cx="1481958" cy="894622"/>
          </a:xfrm>
        </p:grpSpPr>
        <p:sp>
          <p:nvSpPr>
            <p:cNvPr id="616" name="Freeform 615">
              <a:extLst>
                <a:ext uri="{FF2B5EF4-FFF2-40B4-BE49-F238E27FC236}">
                  <a16:creationId xmlns:a16="http://schemas.microsoft.com/office/drawing/2014/main" id="{8470D159-2329-7F46-9191-000B96A32C79}"/>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                   </a:t>
              </a:r>
            </a:p>
          </p:txBody>
        </p:sp>
        <p:sp>
          <p:nvSpPr>
            <p:cNvPr id="617" name="Oval 616">
              <a:extLst>
                <a:ext uri="{FF2B5EF4-FFF2-40B4-BE49-F238E27FC236}">
                  <a16:creationId xmlns:a16="http://schemas.microsoft.com/office/drawing/2014/main" id="{825BDAE5-F4DB-9148-9BC8-0F6F2D1E653F}"/>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              </a:t>
              </a:r>
            </a:p>
          </p:txBody>
        </p:sp>
        <p:grpSp>
          <p:nvGrpSpPr>
            <p:cNvPr id="618" name="Group 617">
              <a:extLst>
                <a:ext uri="{FF2B5EF4-FFF2-40B4-BE49-F238E27FC236}">
                  <a16:creationId xmlns:a16="http://schemas.microsoft.com/office/drawing/2014/main" id="{237F0420-A845-064A-97A2-458F63D673CA}"/>
                </a:ext>
              </a:extLst>
            </p:cNvPr>
            <p:cNvGrpSpPr/>
            <p:nvPr/>
          </p:nvGrpSpPr>
          <p:grpSpPr>
            <a:xfrm>
              <a:off x="7713663" y="2848339"/>
              <a:ext cx="1042107" cy="425543"/>
              <a:chOff x="7786941" y="2884917"/>
              <a:chExt cx="897649" cy="353919"/>
            </a:xfrm>
          </p:grpSpPr>
          <p:sp>
            <p:nvSpPr>
              <p:cNvPr id="619" name="Freeform 618">
                <a:extLst>
                  <a:ext uri="{FF2B5EF4-FFF2-40B4-BE49-F238E27FC236}">
                    <a16:creationId xmlns:a16="http://schemas.microsoft.com/office/drawing/2014/main" id="{D11109B9-8A56-A945-BA04-5A564B10300A}"/>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20" name="Freeform 619">
                <a:extLst>
                  <a:ext uri="{FF2B5EF4-FFF2-40B4-BE49-F238E27FC236}">
                    <a16:creationId xmlns:a16="http://schemas.microsoft.com/office/drawing/2014/main" id="{170AB2AC-06DB-034E-A5C4-0C8F62E3BE40}"/>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21" name="Freeform 620">
                <a:extLst>
                  <a:ext uri="{FF2B5EF4-FFF2-40B4-BE49-F238E27FC236}">
                    <a16:creationId xmlns:a16="http://schemas.microsoft.com/office/drawing/2014/main" id="{E41AEAC2-F85C-4A4E-B0B9-D5C02217D605}"/>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22" name="Freeform 621">
                <a:extLst>
                  <a:ext uri="{FF2B5EF4-FFF2-40B4-BE49-F238E27FC236}">
                    <a16:creationId xmlns:a16="http://schemas.microsoft.com/office/drawing/2014/main" id="{7955A7EE-741F-9740-8344-A2BC817675A5}"/>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grpSp>
        <p:nvGrpSpPr>
          <p:cNvPr id="577" name="Group 576">
            <a:extLst>
              <a:ext uri="{FF2B5EF4-FFF2-40B4-BE49-F238E27FC236}">
                <a16:creationId xmlns:a16="http://schemas.microsoft.com/office/drawing/2014/main" id="{C471E59B-7A0B-AE4F-95D6-F76514D2D55A}"/>
              </a:ext>
            </a:extLst>
          </p:cNvPr>
          <p:cNvGrpSpPr/>
          <p:nvPr/>
        </p:nvGrpSpPr>
        <p:grpSpPr>
          <a:xfrm>
            <a:off x="9948724" y="2202292"/>
            <a:ext cx="353678" cy="198344"/>
            <a:chOff x="7493876" y="2774731"/>
            <a:chExt cx="1481958" cy="894622"/>
          </a:xfrm>
        </p:grpSpPr>
        <p:sp>
          <p:nvSpPr>
            <p:cNvPr id="578" name="Freeform 577">
              <a:extLst>
                <a:ext uri="{FF2B5EF4-FFF2-40B4-BE49-F238E27FC236}">
                  <a16:creationId xmlns:a16="http://schemas.microsoft.com/office/drawing/2014/main" id="{8CD016E7-5480-8E4E-94F7-201A1C6046D9}"/>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                   </a:t>
              </a:r>
            </a:p>
          </p:txBody>
        </p:sp>
        <p:sp>
          <p:nvSpPr>
            <p:cNvPr id="579" name="Oval 578">
              <a:extLst>
                <a:ext uri="{FF2B5EF4-FFF2-40B4-BE49-F238E27FC236}">
                  <a16:creationId xmlns:a16="http://schemas.microsoft.com/office/drawing/2014/main" id="{593A573C-B6D6-684E-BA73-8F7F7FA8D57C}"/>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              </a:t>
              </a:r>
            </a:p>
          </p:txBody>
        </p:sp>
        <p:grpSp>
          <p:nvGrpSpPr>
            <p:cNvPr id="580" name="Group 579">
              <a:extLst>
                <a:ext uri="{FF2B5EF4-FFF2-40B4-BE49-F238E27FC236}">
                  <a16:creationId xmlns:a16="http://schemas.microsoft.com/office/drawing/2014/main" id="{2C09AC60-D16C-A948-B25E-01CF60EAAD7B}"/>
                </a:ext>
              </a:extLst>
            </p:cNvPr>
            <p:cNvGrpSpPr/>
            <p:nvPr/>
          </p:nvGrpSpPr>
          <p:grpSpPr>
            <a:xfrm>
              <a:off x="7713663" y="2848339"/>
              <a:ext cx="1042107" cy="425543"/>
              <a:chOff x="7786941" y="2884917"/>
              <a:chExt cx="897649" cy="353919"/>
            </a:xfrm>
          </p:grpSpPr>
          <p:sp>
            <p:nvSpPr>
              <p:cNvPr id="581" name="Freeform 580">
                <a:extLst>
                  <a:ext uri="{FF2B5EF4-FFF2-40B4-BE49-F238E27FC236}">
                    <a16:creationId xmlns:a16="http://schemas.microsoft.com/office/drawing/2014/main" id="{D9A85682-B6A6-2344-B24D-66A792630B39}"/>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82" name="Freeform 581">
                <a:extLst>
                  <a:ext uri="{FF2B5EF4-FFF2-40B4-BE49-F238E27FC236}">
                    <a16:creationId xmlns:a16="http://schemas.microsoft.com/office/drawing/2014/main" id="{52EBCF47-0621-B64C-B884-20683D14D92A}"/>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83" name="Freeform 582">
                <a:extLst>
                  <a:ext uri="{FF2B5EF4-FFF2-40B4-BE49-F238E27FC236}">
                    <a16:creationId xmlns:a16="http://schemas.microsoft.com/office/drawing/2014/main" id="{83AAD1CC-D818-A245-9CF9-C4877A62A5D6}"/>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84" name="Freeform 583">
                <a:extLst>
                  <a:ext uri="{FF2B5EF4-FFF2-40B4-BE49-F238E27FC236}">
                    <a16:creationId xmlns:a16="http://schemas.microsoft.com/office/drawing/2014/main" id="{51F55DD1-3A8F-0242-A470-690BE99AC688}"/>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grpSp>
        <p:nvGrpSpPr>
          <p:cNvPr id="593" name="Group 592">
            <a:extLst>
              <a:ext uri="{FF2B5EF4-FFF2-40B4-BE49-F238E27FC236}">
                <a16:creationId xmlns:a16="http://schemas.microsoft.com/office/drawing/2014/main" id="{7BF36121-B4F6-2447-9F5B-F29B627F3B2A}"/>
              </a:ext>
            </a:extLst>
          </p:cNvPr>
          <p:cNvGrpSpPr/>
          <p:nvPr/>
        </p:nvGrpSpPr>
        <p:grpSpPr>
          <a:xfrm>
            <a:off x="10527214" y="2613367"/>
            <a:ext cx="353678" cy="198344"/>
            <a:chOff x="7493876" y="2774731"/>
            <a:chExt cx="1481958" cy="894622"/>
          </a:xfrm>
        </p:grpSpPr>
        <p:sp>
          <p:nvSpPr>
            <p:cNvPr id="594" name="Freeform 593">
              <a:extLst>
                <a:ext uri="{FF2B5EF4-FFF2-40B4-BE49-F238E27FC236}">
                  <a16:creationId xmlns:a16="http://schemas.microsoft.com/office/drawing/2014/main" id="{D13949CD-BE6A-5744-98EE-61BE5EE60D49}"/>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                   </a:t>
              </a:r>
            </a:p>
          </p:txBody>
        </p:sp>
        <p:sp>
          <p:nvSpPr>
            <p:cNvPr id="595" name="Oval 594">
              <a:extLst>
                <a:ext uri="{FF2B5EF4-FFF2-40B4-BE49-F238E27FC236}">
                  <a16:creationId xmlns:a16="http://schemas.microsoft.com/office/drawing/2014/main" id="{F3651F16-DD17-4D47-9A8D-8EFA601CA85B}"/>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              </a:t>
              </a:r>
            </a:p>
          </p:txBody>
        </p:sp>
        <p:grpSp>
          <p:nvGrpSpPr>
            <p:cNvPr id="596" name="Group 595">
              <a:extLst>
                <a:ext uri="{FF2B5EF4-FFF2-40B4-BE49-F238E27FC236}">
                  <a16:creationId xmlns:a16="http://schemas.microsoft.com/office/drawing/2014/main" id="{10CA9012-91B2-A449-8A2E-65BA6061B48F}"/>
                </a:ext>
              </a:extLst>
            </p:cNvPr>
            <p:cNvGrpSpPr/>
            <p:nvPr/>
          </p:nvGrpSpPr>
          <p:grpSpPr>
            <a:xfrm>
              <a:off x="7713663" y="2848339"/>
              <a:ext cx="1042107" cy="425543"/>
              <a:chOff x="7786941" y="2884917"/>
              <a:chExt cx="897649" cy="353919"/>
            </a:xfrm>
          </p:grpSpPr>
          <p:sp>
            <p:nvSpPr>
              <p:cNvPr id="597" name="Freeform 596">
                <a:extLst>
                  <a:ext uri="{FF2B5EF4-FFF2-40B4-BE49-F238E27FC236}">
                    <a16:creationId xmlns:a16="http://schemas.microsoft.com/office/drawing/2014/main" id="{964BBEA0-D220-6747-850B-459388ABF255}"/>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98" name="Freeform 597">
                <a:extLst>
                  <a:ext uri="{FF2B5EF4-FFF2-40B4-BE49-F238E27FC236}">
                    <a16:creationId xmlns:a16="http://schemas.microsoft.com/office/drawing/2014/main" id="{ADEC5ED7-ED4C-584D-AB78-AA02A93E9466}"/>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99" name="Freeform 598">
                <a:extLst>
                  <a:ext uri="{FF2B5EF4-FFF2-40B4-BE49-F238E27FC236}">
                    <a16:creationId xmlns:a16="http://schemas.microsoft.com/office/drawing/2014/main" id="{F45598BF-44BC-354D-9020-97A874C585BE}"/>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00" name="Freeform 599">
                <a:extLst>
                  <a:ext uri="{FF2B5EF4-FFF2-40B4-BE49-F238E27FC236}">
                    <a16:creationId xmlns:a16="http://schemas.microsoft.com/office/drawing/2014/main" id="{3A2BDF5D-2CA0-2145-8059-D8F121D4D324}"/>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grpSp>
        <p:nvGrpSpPr>
          <p:cNvPr id="601" name="Group 600">
            <a:extLst>
              <a:ext uri="{FF2B5EF4-FFF2-40B4-BE49-F238E27FC236}">
                <a16:creationId xmlns:a16="http://schemas.microsoft.com/office/drawing/2014/main" id="{187A607B-CA61-BE46-8032-8E34596E7689}"/>
              </a:ext>
            </a:extLst>
          </p:cNvPr>
          <p:cNvGrpSpPr/>
          <p:nvPr/>
        </p:nvGrpSpPr>
        <p:grpSpPr>
          <a:xfrm>
            <a:off x="10643825" y="2107963"/>
            <a:ext cx="353678" cy="198344"/>
            <a:chOff x="7493876" y="2774731"/>
            <a:chExt cx="1481958" cy="894622"/>
          </a:xfrm>
        </p:grpSpPr>
        <p:sp>
          <p:nvSpPr>
            <p:cNvPr id="602" name="Freeform 601">
              <a:extLst>
                <a:ext uri="{FF2B5EF4-FFF2-40B4-BE49-F238E27FC236}">
                  <a16:creationId xmlns:a16="http://schemas.microsoft.com/office/drawing/2014/main" id="{EB8C3753-6F83-F64B-9439-656B124AA3BD}"/>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                   </a:t>
              </a:r>
            </a:p>
          </p:txBody>
        </p:sp>
        <p:sp>
          <p:nvSpPr>
            <p:cNvPr id="603" name="Oval 602">
              <a:extLst>
                <a:ext uri="{FF2B5EF4-FFF2-40B4-BE49-F238E27FC236}">
                  <a16:creationId xmlns:a16="http://schemas.microsoft.com/office/drawing/2014/main" id="{F476EE06-2893-8D4D-AF54-92697A0FE8A9}"/>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              </a:t>
              </a:r>
            </a:p>
          </p:txBody>
        </p:sp>
        <p:grpSp>
          <p:nvGrpSpPr>
            <p:cNvPr id="604" name="Group 603">
              <a:extLst>
                <a:ext uri="{FF2B5EF4-FFF2-40B4-BE49-F238E27FC236}">
                  <a16:creationId xmlns:a16="http://schemas.microsoft.com/office/drawing/2014/main" id="{5DED3EC9-29B0-8D48-BC37-13731DFE683F}"/>
                </a:ext>
              </a:extLst>
            </p:cNvPr>
            <p:cNvGrpSpPr/>
            <p:nvPr/>
          </p:nvGrpSpPr>
          <p:grpSpPr>
            <a:xfrm>
              <a:off x="7713663" y="2848339"/>
              <a:ext cx="1042107" cy="425543"/>
              <a:chOff x="7786941" y="2884917"/>
              <a:chExt cx="897649" cy="353919"/>
            </a:xfrm>
          </p:grpSpPr>
          <p:sp>
            <p:nvSpPr>
              <p:cNvPr id="605" name="Freeform 604">
                <a:extLst>
                  <a:ext uri="{FF2B5EF4-FFF2-40B4-BE49-F238E27FC236}">
                    <a16:creationId xmlns:a16="http://schemas.microsoft.com/office/drawing/2014/main" id="{D08D678C-613A-3543-B832-EE51616C6931}"/>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06" name="Freeform 605">
                <a:extLst>
                  <a:ext uri="{FF2B5EF4-FFF2-40B4-BE49-F238E27FC236}">
                    <a16:creationId xmlns:a16="http://schemas.microsoft.com/office/drawing/2014/main" id="{9EB7819C-4684-3347-AA14-421D743ECB94}"/>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07" name="Freeform 606">
                <a:extLst>
                  <a:ext uri="{FF2B5EF4-FFF2-40B4-BE49-F238E27FC236}">
                    <a16:creationId xmlns:a16="http://schemas.microsoft.com/office/drawing/2014/main" id="{F23E654E-4CEA-E346-A508-15310ABC704C}"/>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08" name="Freeform 607">
                <a:extLst>
                  <a:ext uri="{FF2B5EF4-FFF2-40B4-BE49-F238E27FC236}">
                    <a16:creationId xmlns:a16="http://schemas.microsoft.com/office/drawing/2014/main" id="{EF443A10-9F41-BB4D-8E65-E94AEE09BDA7}"/>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grpSp>
        <p:nvGrpSpPr>
          <p:cNvPr id="554" name="Group 553">
            <a:extLst>
              <a:ext uri="{FF2B5EF4-FFF2-40B4-BE49-F238E27FC236}">
                <a16:creationId xmlns:a16="http://schemas.microsoft.com/office/drawing/2014/main" id="{7CCD8656-0FD3-B844-BC6C-33CE0577598D}"/>
              </a:ext>
            </a:extLst>
          </p:cNvPr>
          <p:cNvGrpSpPr/>
          <p:nvPr/>
        </p:nvGrpSpPr>
        <p:grpSpPr>
          <a:xfrm>
            <a:off x="9098788" y="3956624"/>
            <a:ext cx="367224" cy="240304"/>
            <a:chOff x="7493876" y="2774731"/>
            <a:chExt cx="1481958" cy="894622"/>
          </a:xfrm>
        </p:grpSpPr>
        <p:sp>
          <p:nvSpPr>
            <p:cNvPr id="555" name="Freeform 554">
              <a:extLst>
                <a:ext uri="{FF2B5EF4-FFF2-40B4-BE49-F238E27FC236}">
                  <a16:creationId xmlns:a16="http://schemas.microsoft.com/office/drawing/2014/main" id="{7CF4B187-63BE-654E-852A-09C69503C97A}"/>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                   </a:t>
              </a:r>
            </a:p>
          </p:txBody>
        </p:sp>
        <p:sp>
          <p:nvSpPr>
            <p:cNvPr id="556" name="Oval 555">
              <a:extLst>
                <a:ext uri="{FF2B5EF4-FFF2-40B4-BE49-F238E27FC236}">
                  <a16:creationId xmlns:a16="http://schemas.microsoft.com/office/drawing/2014/main" id="{3B5270E4-3067-1643-B96C-CE5CEE09747A}"/>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              </a:t>
              </a:r>
            </a:p>
          </p:txBody>
        </p:sp>
        <p:grpSp>
          <p:nvGrpSpPr>
            <p:cNvPr id="557" name="Group 556">
              <a:extLst>
                <a:ext uri="{FF2B5EF4-FFF2-40B4-BE49-F238E27FC236}">
                  <a16:creationId xmlns:a16="http://schemas.microsoft.com/office/drawing/2014/main" id="{3BECC0F9-CE1F-254B-B04F-1EAA89C59C97}"/>
                </a:ext>
              </a:extLst>
            </p:cNvPr>
            <p:cNvGrpSpPr/>
            <p:nvPr/>
          </p:nvGrpSpPr>
          <p:grpSpPr>
            <a:xfrm>
              <a:off x="7713663" y="2848339"/>
              <a:ext cx="1042107" cy="425543"/>
              <a:chOff x="7786941" y="2884917"/>
              <a:chExt cx="897649" cy="353919"/>
            </a:xfrm>
          </p:grpSpPr>
          <p:sp>
            <p:nvSpPr>
              <p:cNvPr id="558" name="Freeform 557">
                <a:extLst>
                  <a:ext uri="{FF2B5EF4-FFF2-40B4-BE49-F238E27FC236}">
                    <a16:creationId xmlns:a16="http://schemas.microsoft.com/office/drawing/2014/main" id="{7C55C6EE-4672-4F4F-A2F8-2821804F5944}"/>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59" name="Freeform 558">
                <a:extLst>
                  <a:ext uri="{FF2B5EF4-FFF2-40B4-BE49-F238E27FC236}">
                    <a16:creationId xmlns:a16="http://schemas.microsoft.com/office/drawing/2014/main" id="{C3B242E2-FAA3-F340-B7F0-35D87BB6BAA8}"/>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60" name="Freeform 559">
                <a:extLst>
                  <a:ext uri="{FF2B5EF4-FFF2-40B4-BE49-F238E27FC236}">
                    <a16:creationId xmlns:a16="http://schemas.microsoft.com/office/drawing/2014/main" id="{87ED7762-177B-454C-AA37-EB518D75B66F}"/>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61" name="Freeform 560">
                <a:extLst>
                  <a:ext uri="{FF2B5EF4-FFF2-40B4-BE49-F238E27FC236}">
                    <a16:creationId xmlns:a16="http://schemas.microsoft.com/office/drawing/2014/main" id="{AD88A8A1-4E2B-154E-845D-5419478A1D2E}"/>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grpSp>
        <p:nvGrpSpPr>
          <p:cNvPr id="585" name="Group 584">
            <a:extLst>
              <a:ext uri="{FF2B5EF4-FFF2-40B4-BE49-F238E27FC236}">
                <a16:creationId xmlns:a16="http://schemas.microsoft.com/office/drawing/2014/main" id="{1A0C1583-3B4A-E44D-BB19-B20517502EBD}"/>
              </a:ext>
            </a:extLst>
          </p:cNvPr>
          <p:cNvGrpSpPr/>
          <p:nvPr/>
        </p:nvGrpSpPr>
        <p:grpSpPr>
          <a:xfrm>
            <a:off x="9980126" y="2661565"/>
            <a:ext cx="353678" cy="198344"/>
            <a:chOff x="7493876" y="2774731"/>
            <a:chExt cx="1481958" cy="894622"/>
          </a:xfrm>
        </p:grpSpPr>
        <p:sp>
          <p:nvSpPr>
            <p:cNvPr id="586" name="Freeform 585">
              <a:extLst>
                <a:ext uri="{FF2B5EF4-FFF2-40B4-BE49-F238E27FC236}">
                  <a16:creationId xmlns:a16="http://schemas.microsoft.com/office/drawing/2014/main" id="{196997C3-A7DB-5041-AC08-10F980FB77EC}"/>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                   </a:t>
              </a:r>
            </a:p>
          </p:txBody>
        </p:sp>
        <p:sp>
          <p:nvSpPr>
            <p:cNvPr id="587" name="Oval 586">
              <a:extLst>
                <a:ext uri="{FF2B5EF4-FFF2-40B4-BE49-F238E27FC236}">
                  <a16:creationId xmlns:a16="http://schemas.microsoft.com/office/drawing/2014/main" id="{5F84A336-003F-D045-8717-1066774A69EF}"/>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              </a:t>
              </a:r>
            </a:p>
          </p:txBody>
        </p:sp>
        <p:grpSp>
          <p:nvGrpSpPr>
            <p:cNvPr id="588" name="Group 587">
              <a:extLst>
                <a:ext uri="{FF2B5EF4-FFF2-40B4-BE49-F238E27FC236}">
                  <a16:creationId xmlns:a16="http://schemas.microsoft.com/office/drawing/2014/main" id="{FF876992-AF96-3545-9CEA-A02174E11510}"/>
                </a:ext>
              </a:extLst>
            </p:cNvPr>
            <p:cNvGrpSpPr/>
            <p:nvPr/>
          </p:nvGrpSpPr>
          <p:grpSpPr>
            <a:xfrm>
              <a:off x="7713663" y="2848339"/>
              <a:ext cx="1042107" cy="425543"/>
              <a:chOff x="7786941" y="2884917"/>
              <a:chExt cx="897649" cy="353919"/>
            </a:xfrm>
          </p:grpSpPr>
          <p:sp>
            <p:nvSpPr>
              <p:cNvPr id="589" name="Freeform 588">
                <a:extLst>
                  <a:ext uri="{FF2B5EF4-FFF2-40B4-BE49-F238E27FC236}">
                    <a16:creationId xmlns:a16="http://schemas.microsoft.com/office/drawing/2014/main" id="{668E6E88-4A46-6C47-A59A-CB9D07441C17}"/>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90" name="Freeform 589">
                <a:extLst>
                  <a:ext uri="{FF2B5EF4-FFF2-40B4-BE49-F238E27FC236}">
                    <a16:creationId xmlns:a16="http://schemas.microsoft.com/office/drawing/2014/main" id="{C179B4BA-1D8B-E542-8032-CCB2C08DB973}"/>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91" name="Freeform 590">
                <a:extLst>
                  <a:ext uri="{FF2B5EF4-FFF2-40B4-BE49-F238E27FC236}">
                    <a16:creationId xmlns:a16="http://schemas.microsoft.com/office/drawing/2014/main" id="{DCACB29E-ABE8-BA42-AD55-DAF519C17BE7}"/>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92" name="Freeform 591">
                <a:extLst>
                  <a:ext uri="{FF2B5EF4-FFF2-40B4-BE49-F238E27FC236}">
                    <a16:creationId xmlns:a16="http://schemas.microsoft.com/office/drawing/2014/main" id="{FD35A0ED-997C-6D46-9D96-FA8D43398266}"/>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grpSp>
        <p:nvGrpSpPr>
          <p:cNvPr id="538" name="Group 537">
            <a:extLst>
              <a:ext uri="{FF2B5EF4-FFF2-40B4-BE49-F238E27FC236}">
                <a16:creationId xmlns:a16="http://schemas.microsoft.com/office/drawing/2014/main" id="{158E5A4C-7065-8643-BDC2-3A235B56FEA4}"/>
              </a:ext>
            </a:extLst>
          </p:cNvPr>
          <p:cNvGrpSpPr/>
          <p:nvPr/>
        </p:nvGrpSpPr>
        <p:grpSpPr>
          <a:xfrm>
            <a:off x="9497138" y="3394032"/>
            <a:ext cx="367224" cy="240304"/>
            <a:chOff x="7493876" y="2774731"/>
            <a:chExt cx="1481958" cy="894622"/>
          </a:xfrm>
        </p:grpSpPr>
        <p:sp>
          <p:nvSpPr>
            <p:cNvPr id="539" name="Freeform 538">
              <a:extLst>
                <a:ext uri="{FF2B5EF4-FFF2-40B4-BE49-F238E27FC236}">
                  <a16:creationId xmlns:a16="http://schemas.microsoft.com/office/drawing/2014/main" id="{CA8EFAEE-3EA1-2A49-A68E-588F301B6928}"/>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                   </a:t>
              </a:r>
            </a:p>
          </p:txBody>
        </p:sp>
        <p:sp>
          <p:nvSpPr>
            <p:cNvPr id="540" name="Oval 539">
              <a:extLst>
                <a:ext uri="{FF2B5EF4-FFF2-40B4-BE49-F238E27FC236}">
                  <a16:creationId xmlns:a16="http://schemas.microsoft.com/office/drawing/2014/main" id="{7A05A3F9-D6B9-D14C-83C8-6C79F0B6B2CC}"/>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              </a:t>
              </a:r>
            </a:p>
          </p:txBody>
        </p:sp>
        <p:grpSp>
          <p:nvGrpSpPr>
            <p:cNvPr id="541" name="Group 540">
              <a:extLst>
                <a:ext uri="{FF2B5EF4-FFF2-40B4-BE49-F238E27FC236}">
                  <a16:creationId xmlns:a16="http://schemas.microsoft.com/office/drawing/2014/main" id="{8AAC1FAD-B7BA-744A-8599-5670C6B0E776}"/>
                </a:ext>
              </a:extLst>
            </p:cNvPr>
            <p:cNvGrpSpPr/>
            <p:nvPr/>
          </p:nvGrpSpPr>
          <p:grpSpPr>
            <a:xfrm>
              <a:off x="7713663" y="2848339"/>
              <a:ext cx="1042107" cy="425543"/>
              <a:chOff x="7786941" y="2884917"/>
              <a:chExt cx="897649" cy="353919"/>
            </a:xfrm>
          </p:grpSpPr>
          <p:sp>
            <p:nvSpPr>
              <p:cNvPr id="542" name="Freeform 541">
                <a:extLst>
                  <a:ext uri="{FF2B5EF4-FFF2-40B4-BE49-F238E27FC236}">
                    <a16:creationId xmlns:a16="http://schemas.microsoft.com/office/drawing/2014/main" id="{A016DA82-50DC-224C-84FF-C492EDE01BC1}"/>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43" name="Freeform 542">
                <a:extLst>
                  <a:ext uri="{FF2B5EF4-FFF2-40B4-BE49-F238E27FC236}">
                    <a16:creationId xmlns:a16="http://schemas.microsoft.com/office/drawing/2014/main" id="{3D2D51D6-0AC0-9D43-A55C-E94B7DCA77F2}"/>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44" name="Freeform 543">
                <a:extLst>
                  <a:ext uri="{FF2B5EF4-FFF2-40B4-BE49-F238E27FC236}">
                    <a16:creationId xmlns:a16="http://schemas.microsoft.com/office/drawing/2014/main" id="{76C27F31-4CE4-1242-9801-166D4F66B5E7}"/>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45" name="Freeform 544">
                <a:extLst>
                  <a:ext uri="{FF2B5EF4-FFF2-40B4-BE49-F238E27FC236}">
                    <a16:creationId xmlns:a16="http://schemas.microsoft.com/office/drawing/2014/main" id="{9BC7E87F-2555-8D4C-80CB-0E2F5F4BB0F9}"/>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grpSp>
        <p:nvGrpSpPr>
          <p:cNvPr id="546" name="Group 545">
            <a:extLst>
              <a:ext uri="{FF2B5EF4-FFF2-40B4-BE49-F238E27FC236}">
                <a16:creationId xmlns:a16="http://schemas.microsoft.com/office/drawing/2014/main" id="{4DAC2AB4-F1E4-D740-A4AF-07EE55303854}"/>
              </a:ext>
            </a:extLst>
          </p:cNvPr>
          <p:cNvGrpSpPr/>
          <p:nvPr/>
        </p:nvGrpSpPr>
        <p:grpSpPr>
          <a:xfrm>
            <a:off x="9601554" y="3999763"/>
            <a:ext cx="367224" cy="240304"/>
            <a:chOff x="7493876" y="2774731"/>
            <a:chExt cx="1481958" cy="894622"/>
          </a:xfrm>
        </p:grpSpPr>
        <p:sp>
          <p:nvSpPr>
            <p:cNvPr id="547" name="Freeform 546">
              <a:extLst>
                <a:ext uri="{FF2B5EF4-FFF2-40B4-BE49-F238E27FC236}">
                  <a16:creationId xmlns:a16="http://schemas.microsoft.com/office/drawing/2014/main" id="{23E59006-14B9-C64E-A05E-0BD7C00C4A6F}"/>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                   </a:t>
              </a:r>
            </a:p>
          </p:txBody>
        </p:sp>
        <p:sp>
          <p:nvSpPr>
            <p:cNvPr id="548" name="Oval 547">
              <a:extLst>
                <a:ext uri="{FF2B5EF4-FFF2-40B4-BE49-F238E27FC236}">
                  <a16:creationId xmlns:a16="http://schemas.microsoft.com/office/drawing/2014/main" id="{2AD17789-C54D-4948-95E6-741F42B1FB2E}"/>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              </a:t>
              </a:r>
            </a:p>
          </p:txBody>
        </p:sp>
        <p:grpSp>
          <p:nvGrpSpPr>
            <p:cNvPr id="549" name="Group 548">
              <a:extLst>
                <a:ext uri="{FF2B5EF4-FFF2-40B4-BE49-F238E27FC236}">
                  <a16:creationId xmlns:a16="http://schemas.microsoft.com/office/drawing/2014/main" id="{278D7FE0-D307-E941-967D-E4145732CEEA}"/>
                </a:ext>
              </a:extLst>
            </p:cNvPr>
            <p:cNvGrpSpPr/>
            <p:nvPr/>
          </p:nvGrpSpPr>
          <p:grpSpPr>
            <a:xfrm>
              <a:off x="7713663" y="2848339"/>
              <a:ext cx="1042107" cy="425543"/>
              <a:chOff x="7786941" y="2884917"/>
              <a:chExt cx="897649" cy="353919"/>
            </a:xfrm>
          </p:grpSpPr>
          <p:sp>
            <p:nvSpPr>
              <p:cNvPr id="550" name="Freeform 549">
                <a:extLst>
                  <a:ext uri="{FF2B5EF4-FFF2-40B4-BE49-F238E27FC236}">
                    <a16:creationId xmlns:a16="http://schemas.microsoft.com/office/drawing/2014/main" id="{1ADC6420-4AC2-F544-B940-D0A18615CA50}"/>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51" name="Freeform 550">
                <a:extLst>
                  <a:ext uri="{FF2B5EF4-FFF2-40B4-BE49-F238E27FC236}">
                    <a16:creationId xmlns:a16="http://schemas.microsoft.com/office/drawing/2014/main" id="{223E40C5-E2E3-3B42-A86A-26D2D130B73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52" name="Freeform 551">
                <a:extLst>
                  <a:ext uri="{FF2B5EF4-FFF2-40B4-BE49-F238E27FC236}">
                    <a16:creationId xmlns:a16="http://schemas.microsoft.com/office/drawing/2014/main" id="{C6AA2152-8609-214A-AE62-E7DFD1A9E725}"/>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53" name="Freeform 552">
                <a:extLst>
                  <a:ext uri="{FF2B5EF4-FFF2-40B4-BE49-F238E27FC236}">
                    <a16:creationId xmlns:a16="http://schemas.microsoft.com/office/drawing/2014/main" id="{7CB5E54A-6719-9747-80B7-8D19331BE786}"/>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grpSp>
        <p:nvGrpSpPr>
          <p:cNvPr id="623" name="Group 622">
            <a:extLst>
              <a:ext uri="{FF2B5EF4-FFF2-40B4-BE49-F238E27FC236}">
                <a16:creationId xmlns:a16="http://schemas.microsoft.com/office/drawing/2014/main" id="{EA34A94C-D92D-084C-BFEA-F4C8DF0AD275}"/>
              </a:ext>
            </a:extLst>
          </p:cNvPr>
          <p:cNvGrpSpPr/>
          <p:nvPr/>
        </p:nvGrpSpPr>
        <p:grpSpPr>
          <a:xfrm>
            <a:off x="10375259" y="3992325"/>
            <a:ext cx="353678" cy="198344"/>
            <a:chOff x="7493876" y="2774731"/>
            <a:chExt cx="1481958" cy="894622"/>
          </a:xfrm>
        </p:grpSpPr>
        <p:sp>
          <p:nvSpPr>
            <p:cNvPr id="624" name="Freeform 623">
              <a:extLst>
                <a:ext uri="{FF2B5EF4-FFF2-40B4-BE49-F238E27FC236}">
                  <a16:creationId xmlns:a16="http://schemas.microsoft.com/office/drawing/2014/main" id="{E1E1C6E8-4D60-7F43-BB0E-6D883F10D4A6}"/>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                   </a:t>
              </a:r>
            </a:p>
          </p:txBody>
        </p:sp>
        <p:sp>
          <p:nvSpPr>
            <p:cNvPr id="625" name="Oval 624">
              <a:extLst>
                <a:ext uri="{FF2B5EF4-FFF2-40B4-BE49-F238E27FC236}">
                  <a16:creationId xmlns:a16="http://schemas.microsoft.com/office/drawing/2014/main" id="{50975E36-0C2A-6844-A407-23F033DB4BD2}"/>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              </a:t>
              </a:r>
            </a:p>
          </p:txBody>
        </p:sp>
        <p:grpSp>
          <p:nvGrpSpPr>
            <p:cNvPr id="626" name="Group 625">
              <a:extLst>
                <a:ext uri="{FF2B5EF4-FFF2-40B4-BE49-F238E27FC236}">
                  <a16:creationId xmlns:a16="http://schemas.microsoft.com/office/drawing/2014/main" id="{3F7EBA29-30EF-C741-94EE-735398C6CFA2}"/>
                </a:ext>
              </a:extLst>
            </p:cNvPr>
            <p:cNvGrpSpPr/>
            <p:nvPr/>
          </p:nvGrpSpPr>
          <p:grpSpPr>
            <a:xfrm>
              <a:off x="7713663" y="2848339"/>
              <a:ext cx="1042107" cy="425543"/>
              <a:chOff x="7786941" y="2884917"/>
              <a:chExt cx="897649" cy="353919"/>
            </a:xfrm>
          </p:grpSpPr>
          <p:sp>
            <p:nvSpPr>
              <p:cNvPr id="627" name="Freeform 626">
                <a:extLst>
                  <a:ext uri="{FF2B5EF4-FFF2-40B4-BE49-F238E27FC236}">
                    <a16:creationId xmlns:a16="http://schemas.microsoft.com/office/drawing/2014/main" id="{B3AD45B5-1F4B-FF4A-843D-9D0629392670}"/>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28" name="Freeform 627">
                <a:extLst>
                  <a:ext uri="{FF2B5EF4-FFF2-40B4-BE49-F238E27FC236}">
                    <a16:creationId xmlns:a16="http://schemas.microsoft.com/office/drawing/2014/main" id="{A6F160FF-CBBD-9147-8D0B-92A36BEBF8A3}"/>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29" name="Freeform 628">
                <a:extLst>
                  <a:ext uri="{FF2B5EF4-FFF2-40B4-BE49-F238E27FC236}">
                    <a16:creationId xmlns:a16="http://schemas.microsoft.com/office/drawing/2014/main" id="{421F3589-EC70-074A-903F-D618ED6F7896}"/>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30" name="Freeform 629">
                <a:extLst>
                  <a:ext uri="{FF2B5EF4-FFF2-40B4-BE49-F238E27FC236}">
                    <a16:creationId xmlns:a16="http://schemas.microsoft.com/office/drawing/2014/main" id="{CEC8DEB8-8E24-2948-9AF6-0F3EF908CD4E}"/>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grpSp>
        <p:nvGrpSpPr>
          <p:cNvPr id="463" name="Group 462">
            <a:extLst>
              <a:ext uri="{FF2B5EF4-FFF2-40B4-BE49-F238E27FC236}">
                <a16:creationId xmlns:a16="http://schemas.microsoft.com/office/drawing/2014/main" id="{A8C4B740-B92E-8942-8EF4-347710C32F2C}"/>
              </a:ext>
            </a:extLst>
          </p:cNvPr>
          <p:cNvGrpSpPr/>
          <p:nvPr/>
        </p:nvGrpSpPr>
        <p:grpSpPr>
          <a:xfrm>
            <a:off x="9247893" y="4775686"/>
            <a:ext cx="393760" cy="218578"/>
            <a:chOff x="7493876" y="2774731"/>
            <a:chExt cx="1481958" cy="894622"/>
          </a:xfrm>
        </p:grpSpPr>
        <p:sp>
          <p:nvSpPr>
            <p:cNvPr id="464" name="Freeform 463">
              <a:extLst>
                <a:ext uri="{FF2B5EF4-FFF2-40B4-BE49-F238E27FC236}">
                  <a16:creationId xmlns:a16="http://schemas.microsoft.com/office/drawing/2014/main" id="{71A9C1C2-E4A0-D74C-8C05-2AD307E7B3ED}"/>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                   </a:t>
              </a:r>
            </a:p>
          </p:txBody>
        </p:sp>
        <p:sp>
          <p:nvSpPr>
            <p:cNvPr id="465" name="Oval 464">
              <a:extLst>
                <a:ext uri="{FF2B5EF4-FFF2-40B4-BE49-F238E27FC236}">
                  <a16:creationId xmlns:a16="http://schemas.microsoft.com/office/drawing/2014/main" id="{0F366A03-D9E7-9F45-99D3-1CAC10EE2C74}"/>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              </a:t>
              </a:r>
            </a:p>
          </p:txBody>
        </p:sp>
        <p:grpSp>
          <p:nvGrpSpPr>
            <p:cNvPr id="466" name="Group 465">
              <a:extLst>
                <a:ext uri="{FF2B5EF4-FFF2-40B4-BE49-F238E27FC236}">
                  <a16:creationId xmlns:a16="http://schemas.microsoft.com/office/drawing/2014/main" id="{10CB8A50-A713-2549-9F44-B792D2C30CA4}"/>
                </a:ext>
              </a:extLst>
            </p:cNvPr>
            <p:cNvGrpSpPr/>
            <p:nvPr/>
          </p:nvGrpSpPr>
          <p:grpSpPr>
            <a:xfrm>
              <a:off x="7713663" y="2848339"/>
              <a:ext cx="1042107" cy="425543"/>
              <a:chOff x="7786941" y="2884917"/>
              <a:chExt cx="897649" cy="353919"/>
            </a:xfrm>
          </p:grpSpPr>
          <p:sp>
            <p:nvSpPr>
              <p:cNvPr id="467" name="Freeform 466">
                <a:extLst>
                  <a:ext uri="{FF2B5EF4-FFF2-40B4-BE49-F238E27FC236}">
                    <a16:creationId xmlns:a16="http://schemas.microsoft.com/office/drawing/2014/main" id="{DC4E3153-8354-1145-82FC-C287EF5FE6C3}"/>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68" name="Freeform 467">
                <a:extLst>
                  <a:ext uri="{FF2B5EF4-FFF2-40B4-BE49-F238E27FC236}">
                    <a16:creationId xmlns:a16="http://schemas.microsoft.com/office/drawing/2014/main" id="{99B3C81B-87BA-1A4F-BCAD-DF0EF9C582C1}"/>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69" name="Freeform 468">
                <a:extLst>
                  <a:ext uri="{FF2B5EF4-FFF2-40B4-BE49-F238E27FC236}">
                    <a16:creationId xmlns:a16="http://schemas.microsoft.com/office/drawing/2014/main" id="{DEEA64E4-A29A-E742-B32E-C111E6BF4225}"/>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70" name="Freeform 469">
                <a:extLst>
                  <a:ext uri="{FF2B5EF4-FFF2-40B4-BE49-F238E27FC236}">
                    <a16:creationId xmlns:a16="http://schemas.microsoft.com/office/drawing/2014/main" id="{43676372-2E7B-9445-80AD-B31686FE67E6}"/>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grpSp>
        <p:nvGrpSpPr>
          <p:cNvPr id="447" name="Group 446">
            <a:extLst>
              <a:ext uri="{FF2B5EF4-FFF2-40B4-BE49-F238E27FC236}">
                <a16:creationId xmlns:a16="http://schemas.microsoft.com/office/drawing/2014/main" id="{314E0C43-2359-9440-BEF9-9E1924BED605}"/>
              </a:ext>
            </a:extLst>
          </p:cNvPr>
          <p:cNvGrpSpPr/>
          <p:nvPr/>
        </p:nvGrpSpPr>
        <p:grpSpPr>
          <a:xfrm>
            <a:off x="10925982" y="4369125"/>
            <a:ext cx="228295" cy="120400"/>
            <a:chOff x="7493876" y="2774731"/>
            <a:chExt cx="1481958" cy="894622"/>
          </a:xfrm>
        </p:grpSpPr>
        <p:sp>
          <p:nvSpPr>
            <p:cNvPr id="448" name="Freeform 447">
              <a:extLst>
                <a:ext uri="{FF2B5EF4-FFF2-40B4-BE49-F238E27FC236}">
                  <a16:creationId xmlns:a16="http://schemas.microsoft.com/office/drawing/2014/main" id="{9737FFD7-2DCB-A148-A405-977351501C2B}"/>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                   </a:t>
              </a:r>
            </a:p>
          </p:txBody>
        </p:sp>
        <p:sp>
          <p:nvSpPr>
            <p:cNvPr id="449" name="Oval 448">
              <a:extLst>
                <a:ext uri="{FF2B5EF4-FFF2-40B4-BE49-F238E27FC236}">
                  <a16:creationId xmlns:a16="http://schemas.microsoft.com/office/drawing/2014/main" id="{9739DB09-38E5-A347-93BF-13C80AD84539}"/>
                </a:ext>
              </a:extLst>
            </p:cNvPr>
            <p:cNvSpPr/>
            <p:nvPr/>
          </p:nvSpPr>
          <p:spPr>
            <a:xfrm>
              <a:off x="7494729" y="2774731"/>
              <a:ext cx="1480163" cy="579140"/>
            </a:xfrm>
            <a:prstGeom prst="ellipse">
              <a:avLst/>
            </a:prstGeom>
            <a:solidFill>
              <a:srgbClr val="B8C2C9"/>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              </a:t>
              </a:r>
            </a:p>
          </p:txBody>
        </p:sp>
        <p:grpSp>
          <p:nvGrpSpPr>
            <p:cNvPr id="450" name="Group 449">
              <a:extLst>
                <a:ext uri="{FF2B5EF4-FFF2-40B4-BE49-F238E27FC236}">
                  <a16:creationId xmlns:a16="http://schemas.microsoft.com/office/drawing/2014/main" id="{04079280-378E-384D-9681-BF41B82BF6CB}"/>
                </a:ext>
              </a:extLst>
            </p:cNvPr>
            <p:cNvGrpSpPr/>
            <p:nvPr/>
          </p:nvGrpSpPr>
          <p:grpSpPr>
            <a:xfrm>
              <a:off x="7713663" y="2848339"/>
              <a:ext cx="1042107" cy="425543"/>
              <a:chOff x="7786941" y="2884917"/>
              <a:chExt cx="897649" cy="353919"/>
            </a:xfrm>
          </p:grpSpPr>
          <p:sp>
            <p:nvSpPr>
              <p:cNvPr id="451" name="Freeform 450">
                <a:extLst>
                  <a:ext uri="{FF2B5EF4-FFF2-40B4-BE49-F238E27FC236}">
                    <a16:creationId xmlns:a16="http://schemas.microsoft.com/office/drawing/2014/main" id="{914AA044-3657-1448-A5E9-2F003DC03F6B}"/>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52" name="Freeform 451">
                <a:extLst>
                  <a:ext uri="{FF2B5EF4-FFF2-40B4-BE49-F238E27FC236}">
                    <a16:creationId xmlns:a16="http://schemas.microsoft.com/office/drawing/2014/main" id="{29FDF0B8-7E9A-1F4D-8C99-CE1C68A1345F}"/>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53" name="Freeform 452">
                <a:extLst>
                  <a:ext uri="{FF2B5EF4-FFF2-40B4-BE49-F238E27FC236}">
                    <a16:creationId xmlns:a16="http://schemas.microsoft.com/office/drawing/2014/main" id="{49A96193-2E73-4C43-843C-2C8C4DCEE478}"/>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54" name="Freeform 453">
                <a:extLst>
                  <a:ext uri="{FF2B5EF4-FFF2-40B4-BE49-F238E27FC236}">
                    <a16:creationId xmlns:a16="http://schemas.microsoft.com/office/drawing/2014/main" id="{F5358318-953E-E249-9021-E0B5DF66E3B3}"/>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grpSp>
        <p:nvGrpSpPr>
          <p:cNvPr id="785" name="Group 784">
            <a:extLst>
              <a:ext uri="{FF2B5EF4-FFF2-40B4-BE49-F238E27FC236}">
                <a16:creationId xmlns:a16="http://schemas.microsoft.com/office/drawing/2014/main" id="{91E02B81-5B35-4545-A954-B7E923AB7286}"/>
              </a:ext>
            </a:extLst>
          </p:cNvPr>
          <p:cNvGrpSpPr/>
          <p:nvPr/>
        </p:nvGrpSpPr>
        <p:grpSpPr>
          <a:xfrm>
            <a:off x="7439074" y="2356613"/>
            <a:ext cx="534987" cy="407988"/>
            <a:chOff x="7432700" y="2327293"/>
            <a:chExt cx="534987" cy="407988"/>
          </a:xfrm>
        </p:grpSpPr>
        <p:pic>
          <p:nvPicPr>
            <p:cNvPr id="73" name="Picture 1017" descr="antenna_stylized">
              <a:extLst>
                <a:ext uri="{FF2B5EF4-FFF2-40B4-BE49-F238E27FC236}">
                  <a16:creationId xmlns:a16="http://schemas.microsoft.com/office/drawing/2014/main" id="{27A537F5-5D99-BF4C-9B11-E9782673F1AA}"/>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7432700" y="2327293"/>
              <a:ext cx="530702" cy="2237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4" name="Picture 1018" descr="laptop_keyboard">
              <a:extLst>
                <a:ext uri="{FF2B5EF4-FFF2-40B4-BE49-F238E27FC236}">
                  <a16:creationId xmlns:a16="http://schemas.microsoft.com/office/drawing/2014/main" id="{7087B8D0-FFCB-0746-A889-28909002C2F1}"/>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rot="109064" flipH="1">
              <a:off x="7458407" y="2575770"/>
              <a:ext cx="437221" cy="1595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5" name="Freeform 1019">
              <a:extLst>
                <a:ext uri="{FF2B5EF4-FFF2-40B4-BE49-F238E27FC236}">
                  <a16:creationId xmlns:a16="http://schemas.microsoft.com/office/drawing/2014/main" id="{7C75BC30-0808-D44D-AF7A-A72B4A529E54}"/>
                </a:ext>
              </a:extLst>
            </p:cNvPr>
            <p:cNvSpPr>
              <a:spLocks/>
            </p:cNvSpPr>
            <p:nvPr/>
          </p:nvSpPr>
          <p:spPr bwMode="auto">
            <a:xfrm>
              <a:off x="7603304" y="2420984"/>
              <a:ext cx="351919" cy="208167"/>
            </a:xfrm>
            <a:custGeom>
              <a:avLst/>
              <a:gdLst>
                <a:gd name="T0" fmla="*/ 775798119 w 2982"/>
                <a:gd name="T1" fmla="*/ 0 h 2442"/>
                <a:gd name="T2" fmla="*/ 0 w 2982"/>
                <a:gd name="T3" fmla="*/ 211226083 h 2442"/>
                <a:gd name="T4" fmla="*/ 2147483646 w 2982"/>
                <a:gd name="T5" fmla="*/ 263880059 h 2442"/>
                <a:gd name="T6" fmla="*/ 2147483646 w 2982"/>
                <a:gd name="T7" fmla="*/ 52653891 h 2442"/>
                <a:gd name="T8" fmla="*/ 775798119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endParaRPr lang="en-US" dirty="0"/>
            </a:p>
          </p:txBody>
        </p:sp>
        <p:pic>
          <p:nvPicPr>
            <p:cNvPr id="76" name="Picture 1020" descr="screen">
              <a:extLst>
                <a:ext uri="{FF2B5EF4-FFF2-40B4-BE49-F238E27FC236}">
                  <a16:creationId xmlns:a16="http://schemas.microsoft.com/office/drawing/2014/main" id="{2D732B7A-74CB-D547-ADB5-C721526D5E99}"/>
                </a:ext>
              </a:extLst>
            </p:cNvPr>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7620637" y="2426338"/>
              <a:ext cx="319785" cy="1894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7" name="Freeform 1021">
              <a:extLst>
                <a:ext uri="{FF2B5EF4-FFF2-40B4-BE49-F238E27FC236}">
                  <a16:creationId xmlns:a16="http://schemas.microsoft.com/office/drawing/2014/main" id="{FBD1A429-9B8F-F940-AD09-4638CC3167E7}"/>
                </a:ext>
              </a:extLst>
            </p:cNvPr>
            <p:cNvSpPr>
              <a:spLocks/>
            </p:cNvSpPr>
            <p:nvPr/>
          </p:nvSpPr>
          <p:spPr bwMode="auto">
            <a:xfrm>
              <a:off x="7667378" y="2414843"/>
              <a:ext cx="298167" cy="38736"/>
            </a:xfrm>
            <a:custGeom>
              <a:avLst/>
              <a:gdLst>
                <a:gd name="T0" fmla="*/ 193616298 w 2528"/>
                <a:gd name="T1" fmla="*/ 0 h 455"/>
                <a:gd name="T2" fmla="*/ 2147483646 w 2528"/>
                <a:gd name="T3" fmla="*/ 52445139 h 455"/>
                <a:gd name="T4" fmla="*/ 2147483646 w 2528"/>
                <a:gd name="T5" fmla="*/ 52445139 h 455"/>
                <a:gd name="T6" fmla="*/ 0 w 2528"/>
                <a:gd name="T7" fmla="*/ 52445139 h 455"/>
                <a:gd name="T8" fmla="*/ 193616298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78" name="Freeform 1022">
              <a:extLst>
                <a:ext uri="{FF2B5EF4-FFF2-40B4-BE49-F238E27FC236}">
                  <a16:creationId xmlns:a16="http://schemas.microsoft.com/office/drawing/2014/main" id="{376C8B48-3441-F643-B92D-5DC759EDA1B5}"/>
                </a:ext>
              </a:extLst>
            </p:cNvPr>
            <p:cNvSpPr>
              <a:spLocks/>
            </p:cNvSpPr>
            <p:nvPr/>
          </p:nvSpPr>
          <p:spPr bwMode="auto">
            <a:xfrm>
              <a:off x="7600188" y="2414528"/>
              <a:ext cx="82770" cy="161243"/>
            </a:xfrm>
            <a:custGeom>
              <a:avLst/>
              <a:gdLst>
                <a:gd name="T0" fmla="*/ 773664160 w 702"/>
                <a:gd name="T1" fmla="*/ 0 h 1893"/>
                <a:gd name="T2" fmla="*/ 0 w 702"/>
                <a:gd name="T3" fmla="*/ 210739916 h 1893"/>
                <a:gd name="T4" fmla="*/ 193416040 w 702"/>
                <a:gd name="T5" fmla="*/ 210739916 h 1893"/>
                <a:gd name="T6" fmla="*/ 967080200 w 702"/>
                <a:gd name="T7" fmla="*/ 52529017 h 1893"/>
                <a:gd name="T8" fmla="*/ 773664160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79" name="Freeform 1023">
              <a:extLst>
                <a:ext uri="{FF2B5EF4-FFF2-40B4-BE49-F238E27FC236}">
                  <a16:creationId xmlns:a16="http://schemas.microsoft.com/office/drawing/2014/main" id="{4DFECD03-4AF0-1342-8138-6CEC8249A287}"/>
                </a:ext>
              </a:extLst>
            </p:cNvPr>
            <p:cNvSpPr>
              <a:spLocks/>
            </p:cNvSpPr>
            <p:nvPr/>
          </p:nvSpPr>
          <p:spPr bwMode="auto">
            <a:xfrm>
              <a:off x="7874205" y="2443344"/>
              <a:ext cx="89197" cy="186122"/>
            </a:xfrm>
            <a:custGeom>
              <a:avLst/>
              <a:gdLst>
                <a:gd name="T0" fmla="*/ 969024527 w 756"/>
                <a:gd name="T1" fmla="*/ 0 h 2184"/>
                <a:gd name="T2" fmla="*/ 193802074 w 756"/>
                <a:gd name="T3" fmla="*/ 263660221 h 2184"/>
                <a:gd name="T4" fmla="*/ 0 w 756"/>
                <a:gd name="T5" fmla="*/ 263660221 h 2184"/>
                <a:gd name="T6" fmla="*/ 775222454 w 756"/>
                <a:gd name="T7" fmla="*/ 52610059 h 2184"/>
                <a:gd name="T8" fmla="*/ 969024527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80" name="Freeform 1024">
              <a:extLst>
                <a:ext uri="{FF2B5EF4-FFF2-40B4-BE49-F238E27FC236}">
                  <a16:creationId xmlns:a16="http://schemas.microsoft.com/office/drawing/2014/main" id="{8AA57D4B-3E9B-994B-AF13-DB646178BD1D}"/>
                </a:ext>
              </a:extLst>
            </p:cNvPr>
            <p:cNvSpPr>
              <a:spLocks/>
            </p:cNvSpPr>
            <p:nvPr/>
          </p:nvSpPr>
          <p:spPr bwMode="auto">
            <a:xfrm>
              <a:off x="7599214" y="2567582"/>
              <a:ext cx="327185" cy="62828"/>
            </a:xfrm>
            <a:custGeom>
              <a:avLst/>
              <a:gdLst>
                <a:gd name="T0" fmla="*/ 193829444 w 2773"/>
                <a:gd name="T1" fmla="*/ 0 h 738"/>
                <a:gd name="T2" fmla="*/ 0 w 2773"/>
                <a:gd name="T3" fmla="*/ 52443587 h 738"/>
                <a:gd name="T4" fmla="*/ 2147483646 w 2773"/>
                <a:gd name="T5" fmla="*/ 104894411 h 738"/>
                <a:gd name="T6" fmla="*/ 2147483646 w 2773"/>
                <a:gd name="T7" fmla="*/ 52443587 h 738"/>
                <a:gd name="T8" fmla="*/ 193829444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81" name="Freeform 1025">
              <a:extLst>
                <a:ext uri="{FF2B5EF4-FFF2-40B4-BE49-F238E27FC236}">
                  <a16:creationId xmlns:a16="http://schemas.microsoft.com/office/drawing/2014/main" id="{59DA24E7-1981-0E44-8060-2B7CE58EBF80}"/>
                </a:ext>
              </a:extLst>
            </p:cNvPr>
            <p:cNvSpPr>
              <a:spLocks/>
            </p:cNvSpPr>
            <p:nvPr/>
          </p:nvSpPr>
          <p:spPr bwMode="auto">
            <a:xfrm>
              <a:off x="7884138" y="2444918"/>
              <a:ext cx="83549" cy="186909"/>
            </a:xfrm>
            <a:custGeom>
              <a:avLst/>
              <a:gdLst>
                <a:gd name="T0" fmla="*/ 2147483646 w 637"/>
                <a:gd name="T1" fmla="*/ 0 h 1659"/>
                <a:gd name="T2" fmla="*/ 2147483646 w 637"/>
                <a:gd name="T3" fmla="*/ 0 h 1659"/>
                <a:gd name="T4" fmla="*/ 295581541 w 637"/>
                <a:gd name="T5" fmla="*/ 2147483646 h 1659"/>
                <a:gd name="T6" fmla="*/ 0 w 637"/>
                <a:gd name="T7" fmla="*/ 2147483646 h 1659"/>
                <a:gd name="T8" fmla="*/ 2147483646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82" name="Freeform 1026">
              <a:extLst>
                <a:ext uri="{FF2B5EF4-FFF2-40B4-BE49-F238E27FC236}">
                  <a16:creationId xmlns:a16="http://schemas.microsoft.com/office/drawing/2014/main" id="{DB3D3129-2B70-5643-96C2-83638DE57FF8}"/>
                </a:ext>
              </a:extLst>
            </p:cNvPr>
            <p:cNvSpPr>
              <a:spLocks/>
            </p:cNvSpPr>
            <p:nvPr/>
          </p:nvSpPr>
          <p:spPr bwMode="auto">
            <a:xfrm>
              <a:off x="7599603" y="2575928"/>
              <a:ext cx="290961" cy="62041"/>
            </a:xfrm>
            <a:custGeom>
              <a:avLst/>
              <a:gdLst>
                <a:gd name="T0" fmla="*/ 0 w 2216"/>
                <a:gd name="T1" fmla="*/ 0 h 550"/>
                <a:gd name="T2" fmla="*/ 296523134 w 2216"/>
                <a:gd name="T3" fmla="*/ 324379338 h 550"/>
                <a:gd name="T4" fmla="*/ 2147483646 w 2216"/>
                <a:gd name="T5" fmla="*/ 2147483646 h 550"/>
                <a:gd name="T6" fmla="*/ 2147483646 w 2216"/>
                <a:gd name="T7" fmla="*/ 2147483646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grpSp>
          <p:nvGrpSpPr>
            <p:cNvPr id="83" name="Group 1027">
              <a:extLst>
                <a:ext uri="{FF2B5EF4-FFF2-40B4-BE49-F238E27FC236}">
                  <a16:creationId xmlns:a16="http://schemas.microsoft.com/office/drawing/2014/main" id="{8C6DEC60-5C97-D546-9977-EBD182221DD2}"/>
                </a:ext>
              </a:extLst>
            </p:cNvPr>
            <p:cNvGrpSpPr>
              <a:grpSpLocks/>
            </p:cNvGrpSpPr>
            <p:nvPr/>
          </p:nvGrpSpPr>
          <p:grpSpPr bwMode="auto">
            <a:xfrm>
              <a:off x="7594735" y="2642220"/>
              <a:ext cx="98740" cy="36846"/>
              <a:chOff x="1740" y="2642"/>
              <a:chExt cx="752" cy="327"/>
            </a:xfrm>
          </p:grpSpPr>
          <p:sp>
            <p:nvSpPr>
              <p:cNvPr id="169" name="Freeform 1028">
                <a:extLst>
                  <a:ext uri="{FF2B5EF4-FFF2-40B4-BE49-F238E27FC236}">
                    <a16:creationId xmlns:a16="http://schemas.microsoft.com/office/drawing/2014/main" id="{5D16627E-DE34-BC4F-9513-7A7D4707F7C6}"/>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70" name="Freeform 1029">
                <a:extLst>
                  <a:ext uri="{FF2B5EF4-FFF2-40B4-BE49-F238E27FC236}">
                    <a16:creationId xmlns:a16="http://schemas.microsoft.com/office/drawing/2014/main" id="{D8D65D68-18A4-E54D-8916-1DEF36844C95}"/>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71" name="Freeform 1030">
                <a:extLst>
                  <a:ext uri="{FF2B5EF4-FFF2-40B4-BE49-F238E27FC236}">
                    <a16:creationId xmlns:a16="http://schemas.microsoft.com/office/drawing/2014/main" id="{3C79D147-9974-F341-96E9-F9AD19F1404B}"/>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72" name="Freeform 1031">
                <a:extLst>
                  <a:ext uri="{FF2B5EF4-FFF2-40B4-BE49-F238E27FC236}">
                    <a16:creationId xmlns:a16="http://schemas.microsoft.com/office/drawing/2014/main" id="{5E0CE9D2-21FD-2644-9691-743CC3E130FC}"/>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73" name="Freeform 1032">
                <a:extLst>
                  <a:ext uri="{FF2B5EF4-FFF2-40B4-BE49-F238E27FC236}">
                    <a16:creationId xmlns:a16="http://schemas.microsoft.com/office/drawing/2014/main" id="{5691098F-1432-0D44-8573-312C3A566A2D}"/>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74" name="Freeform 1033">
                <a:extLst>
                  <a:ext uri="{FF2B5EF4-FFF2-40B4-BE49-F238E27FC236}">
                    <a16:creationId xmlns:a16="http://schemas.microsoft.com/office/drawing/2014/main" id="{2D4A77A2-D0F1-164A-A67D-A509543869CD}"/>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grpSp>
        <p:sp>
          <p:nvSpPr>
            <p:cNvPr id="84" name="Freeform 1034">
              <a:extLst>
                <a:ext uri="{FF2B5EF4-FFF2-40B4-BE49-F238E27FC236}">
                  <a16:creationId xmlns:a16="http://schemas.microsoft.com/office/drawing/2014/main" id="{A283BD8E-0AD2-B743-8237-483C3A6A6CD3}"/>
                </a:ext>
              </a:extLst>
            </p:cNvPr>
            <p:cNvSpPr>
              <a:spLocks/>
            </p:cNvSpPr>
            <p:nvPr/>
          </p:nvSpPr>
          <p:spPr bwMode="auto">
            <a:xfrm>
              <a:off x="7763780" y="2647731"/>
              <a:ext cx="119578" cy="80936"/>
            </a:xfrm>
            <a:custGeom>
              <a:avLst/>
              <a:gdLst>
                <a:gd name="T0" fmla="*/ 213221464 w 990"/>
                <a:gd name="T1" fmla="*/ 1090686587 h 792"/>
                <a:gd name="T2" fmla="*/ 1915477586 w 990"/>
                <a:gd name="T3" fmla="*/ 0 h 792"/>
                <a:gd name="T4" fmla="*/ 1915477586 w 990"/>
                <a:gd name="T5" fmla="*/ 108859840 h 792"/>
                <a:gd name="T6" fmla="*/ 0 w 990"/>
                <a:gd name="T7" fmla="*/ 1090686587 h 792"/>
                <a:gd name="T8" fmla="*/ 213221464 w 990"/>
                <a:gd name="T9" fmla="*/ 1090686587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85" name="Freeform 1035">
              <a:extLst>
                <a:ext uri="{FF2B5EF4-FFF2-40B4-BE49-F238E27FC236}">
                  <a16:creationId xmlns:a16="http://schemas.microsoft.com/office/drawing/2014/main" id="{AA215C2D-4069-DE48-884E-A1816F7D4D0B}"/>
                </a:ext>
              </a:extLst>
            </p:cNvPr>
            <p:cNvSpPr>
              <a:spLocks/>
            </p:cNvSpPr>
            <p:nvPr/>
          </p:nvSpPr>
          <p:spPr bwMode="auto">
            <a:xfrm>
              <a:off x="7458602" y="2654187"/>
              <a:ext cx="305957" cy="73850"/>
            </a:xfrm>
            <a:custGeom>
              <a:avLst/>
              <a:gdLst>
                <a:gd name="T0" fmla="*/ 213486572 w 2532"/>
                <a:gd name="T1" fmla="*/ 0 h 723"/>
                <a:gd name="T2" fmla="*/ 213486572 w 2532"/>
                <a:gd name="T3" fmla="*/ 0 h 723"/>
                <a:gd name="T4" fmla="*/ 2147483646 w 2532"/>
                <a:gd name="T5" fmla="*/ 979380008 h 723"/>
                <a:gd name="T6" fmla="*/ 2147483646 w 2532"/>
                <a:gd name="T7" fmla="*/ 1088085165 h 723"/>
                <a:gd name="T8" fmla="*/ 0 w 2532"/>
                <a:gd name="T9" fmla="*/ 108705259 h 723"/>
                <a:gd name="T10" fmla="*/ 21348657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86" name="Freeform 1036">
              <a:extLst>
                <a:ext uri="{FF2B5EF4-FFF2-40B4-BE49-F238E27FC236}">
                  <a16:creationId xmlns:a16="http://schemas.microsoft.com/office/drawing/2014/main" id="{421821F5-5AD5-4D4E-A4F9-5D46E41A4ECC}"/>
                </a:ext>
              </a:extLst>
            </p:cNvPr>
            <p:cNvSpPr>
              <a:spLocks/>
            </p:cNvSpPr>
            <p:nvPr/>
          </p:nvSpPr>
          <p:spPr bwMode="auto">
            <a:xfrm>
              <a:off x="7458797" y="2640645"/>
              <a:ext cx="3311" cy="14959"/>
            </a:xfrm>
            <a:custGeom>
              <a:avLst/>
              <a:gdLst>
                <a:gd name="T0" fmla="*/ 262278191 w 26"/>
                <a:gd name="T1" fmla="*/ 107489981 h 147"/>
                <a:gd name="T2" fmla="*/ 262278191 w 26"/>
                <a:gd name="T3" fmla="*/ 214969480 h 147"/>
                <a:gd name="T4" fmla="*/ 0 w 26"/>
                <a:gd name="T5" fmla="*/ 214969480 h 147"/>
                <a:gd name="T6" fmla="*/ 262278191 w 26"/>
                <a:gd name="T7" fmla="*/ 0 h 147"/>
                <a:gd name="T8" fmla="*/ 262278191 w 26"/>
                <a:gd name="T9" fmla="*/ 10748998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87" name="Freeform 1037">
              <a:extLst>
                <a:ext uri="{FF2B5EF4-FFF2-40B4-BE49-F238E27FC236}">
                  <a16:creationId xmlns:a16="http://schemas.microsoft.com/office/drawing/2014/main" id="{499D2FC7-7022-A944-98B2-E74E9B2E5256}"/>
                </a:ext>
              </a:extLst>
            </p:cNvPr>
            <p:cNvSpPr>
              <a:spLocks/>
            </p:cNvSpPr>
            <p:nvPr/>
          </p:nvSpPr>
          <p:spPr bwMode="auto">
            <a:xfrm>
              <a:off x="7458992" y="2579707"/>
              <a:ext cx="142170" cy="61883"/>
            </a:xfrm>
            <a:custGeom>
              <a:avLst/>
              <a:gdLst>
                <a:gd name="T0" fmla="*/ 2136125890 w 1176"/>
                <a:gd name="T1" fmla="*/ 0 h 606"/>
                <a:gd name="T2" fmla="*/ 0 w 1176"/>
                <a:gd name="T3" fmla="*/ 870000945 h 606"/>
                <a:gd name="T4" fmla="*/ 213789467 w 1176"/>
                <a:gd name="T5" fmla="*/ 870000945 h 606"/>
                <a:gd name="T6" fmla="*/ 2136125890 w 1176"/>
                <a:gd name="T7" fmla="*/ 108617123 h 606"/>
                <a:gd name="T8" fmla="*/ 2136125890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88" name="Freeform 1038">
              <a:extLst>
                <a:ext uri="{FF2B5EF4-FFF2-40B4-BE49-F238E27FC236}">
                  <a16:creationId xmlns:a16="http://schemas.microsoft.com/office/drawing/2014/main" id="{37918171-6E71-A846-A2B5-7C65DD7456B5}"/>
                </a:ext>
              </a:extLst>
            </p:cNvPr>
            <p:cNvSpPr>
              <a:spLocks/>
            </p:cNvSpPr>
            <p:nvPr/>
          </p:nvSpPr>
          <p:spPr bwMode="auto">
            <a:xfrm>
              <a:off x="7468535" y="2643795"/>
              <a:ext cx="290182" cy="71016"/>
            </a:xfrm>
            <a:custGeom>
              <a:avLst/>
              <a:gdLst>
                <a:gd name="T0" fmla="*/ 173112702 w 2532"/>
                <a:gd name="T1" fmla="*/ 0 h 723"/>
                <a:gd name="T2" fmla="*/ 173112702 w 2532"/>
                <a:gd name="T3" fmla="*/ 0 h 723"/>
                <a:gd name="T4" fmla="*/ 2069773885 w 2532"/>
                <a:gd name="T5" fmla="*/ 558173482 h 723"/>
                <a:gd name="T6" fmla="*/ 2069773885 w 2532"/>
                <a:gd name="T7" fmla="*/ 558173482 h 723"/>
                <a:gd name="T8" fmla="*/ 0 w 2532"/>
                <a:gd name="T9" fmla="*/ 92871346 h 723"/>
                <a:gd name="T10" fmla="*/ 17311270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89" name="Freeform 1039">
              <a:extLst>
                <a:ext uri="{FF2B5EF4-FFF2-40B4-BE49-F238E27FC236}">
                  <a16:creationId xmlns:a16="http://schemas.microsoft.com/office/drawing/2014/main" id="{68ECFF60-AA48-2D4C-9A67-90DB18F81D47}"/>
                </a:ext>
              </a:extLst>
            </p:cNvPr>
            <p:cNvSpPr>
              <a:spLocks/>
            </p:cNvSpPr>
            <p:nvPr/>
          </p:nvSpPr>
          <p:spPr bwMode="auto">
            <a:xfrm flipV="1">
              <a:off x="7758327" y="2638756"/>
              <a:ext cx="118410" cy="73535"/>
            </a:xfrm>
            <a:custGeom>
              <a:avLst/>
              <a:gdLst>
                <a:gd name="T0" fmla="*/ 0 w 2532"/>
                <a:gd name="T1" fmla="*/ 0 h 723"/>
                <a:gd name="T2" fmla="*/ 0 w 2532"/>
                <a:gd name="T3" fmla="*/ 0 h 723"/>
                <a:gd name="T4" fmla="*/ 0 w 2532"/>
                <a:gd name="T5" fmla="*/ 962694895 h 723"/>
                <a:gd name="T6" fmla="*/ 0 w 2532"/>
                <a:gd name="T7" fmla="*/ 962694895 h 723"/>
                <a:gd name="T8" fmla="*/ 0 w 2532"/>
                <a:gd name="T9" fmla="*/ 107314314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grpSp>
      <p:grpSp>
        <p:nvGrpSpPr>
          <p:cNvPr id="740" name="Group 739">
            <a:extLst>
              <a:ext uri="{FF2B5EF4-FFF2-40B4-BE49-F238E27FC236}">
                <a16:creationId xmlns:a16="http://schemas.microsoft.com/office/drawing/2014/main" id="{504BAA5F-BBD8-8242-BC48-7D0E761F340A}"/>
              </a:ext>
            </a:extLst>
          </p:cNvPr>
          <p:cNvGrpSpPr/>
          <p:nvPr/>
        </p:nvGrpSpPr>
        <p:grpSpPr>
          <a:xfrm>
            <a:off x="8637781" y="2319727"/>
            <a:ext cx="530702" cy="478009"/>
            <a:chOff x="8631407" y="2290407"/>
            <a:chExt cx="530702" cy="478009"/>
          </a:xfrm>
        </p:grpSpPr>
        <p:pic>
          <p:nvPicPr>
            <p:cNvPr id="110" name="Picture 568" descr="light2.png">
              <a:extLst>
                <a:ext uri="{FF2B5EF4-FFF2-40B4-BE49-F238E27FC236}">
                  <a16:creationId xmlns:a16="http://schemas.microsoft.com/office/drawing/2014/main" id="{D96B693D-26FC-E443-A112-C4AFFE90DC3D}"/>
                </a:ext>
              </a:extLst>
            </p:cNvPr>
            <p:cNvPicPr>
              <a:picLocks noChangeAspect="1"/>
            </p:cNvPicPr>
            <p:nvPr/>
          </p:nvPicPr>
          <p:blipFill>
            <a:blip r:embed="rId10">
              <a:extLst>
                <a:ext uri="{28A0092B-C50C-407E-A947-70E740481C1C}">
                  <a14:useLocalDpi xmlns:a14="http://schemas.microsoft.com/office/drawing/2010/main" val="0"/>
                </a:ext>
              </a:extLst>
            </a:blip>
            <a:srcRect/>
            <a:stretch>
              <a:fillRect/>
            </a:stretch>
          </p:blipFill>
          <p:spPr bwMode="auto">
            <a:xfrm flipH="1">
              <a:off x="8825293" y="2362969"/>
              <a:ext cx="92772" cy="40544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1" name="Picture 1017" descr="antenna_stylized">
              <a:extLst>
                <a:ext uri="{FF2B5EF4-FFF2-40B4-BE49-F238E27FC236}">
                  <a16:creationId xmlns:a16="http://schemas.microsoft.com/office/drawing/2014/main" id="{F4E4C4C0-89A6-D74D-B25C-228CE5BC1DBE}"/>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8631407" y="2290407"/>
              <a:ext cx="530702" cy="2237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792" name="Group 791">
            <a:extLst>
              <a:ext uri="{FF2B5EF4-FFF2-40B4-BE49-F238E27FC236}">
                <a16:creationId xmlns:a16="http://schemas.microsoft.com/office/drawing/2014/main" id="{084B6293-559E-5D43-AF2B-4CB5E09EC6C5}"/>
              </a:ext>
            </a:extLst>
          </p:cNvPr>
          <p:cNvGrpSpPr/>
          <p:nvPr/>
        </p:nvGrpSpPr>
        <p:grpSpPr>
          <a:xfrm>
            <a:off x="7493518" y="3419140"/>
            <a:ext cx="350807" cy="305517"/>
            <a:chOff x="7487144" y="3389820"/>
            <a:chExt cx="350807" cy="305517"/>
          </a:xfrm>
        </p:grpSpPr>
        <p:pic>
          <p:nvPicPr>
            <p:cNvPr id="91" name="Picture 1115" descr="antenna_stylized">
              <a:extLst>
                <a:ext uri="{FF2B5EF4-FFF2-40B4-BE49-F238E27FC236}">
                  <a16:creationId xmlns:a16="http://schemas.microsoft.com/office/drawing/2014/main" id="{1821BC3E-6137-D844-92B9-4BA4CFF41F68}"/>
                </a:ext>
              </a:extLst>
            </p:cNvPr>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7487144" y="3389820"/>
              <a:ext cx="347997" cy="1675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2" name="Picture 1116" descr="laptop_keyboard">
              <a:extLst>
                <a:ext uri="{FF2B5EF4-FFF2-40B4-BE49-F238E27FC236}">
                  <a16:creationId xmlns:a16="http://schemas.microsoft.com/office/drawing/2014/main" id="{7F05CE3B-E67B-1B40-9D5B-2914F0B9BFBF}"/>
                </a:ext>
              </a:extLst>
            </p:cNvPr>
            <p:cNvPicPr>
              <a:picLocks noChangeAspect="1" noChangeArrowheads="1"/>
            </p:cNvPicPr>
            <p:nvPr/>
          </p:nvPicPr>
          <p:blipFill>
            <a:blip r:embed="rId12" cstate="print">
              <a:extLst>
                <a:ext uri="{28A0092B-C50C-407E-A947-70E740481C1C}">
                  <a14:useLocalDpi xmlns:a14="http://schemas.microsoft.com/office/drawing/2010/main" val="0"/>
                </a:ext>
              </a:extLst>
            </a:blip>
            <a:srcRect/>
            <a:stretch>
              <a:fillRect/>
            </a:stretch>
          </p:blipFill>
          <p:spPr bwMode="auto">
            <a:xfrm rot="109064" flipH="1">
              <a:off x="7504001" y="3575889"/>
              <a:ext cx="286699" cy="1194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3" name="Freeform 1117">
              <a:extLst>
                <a:ext uri="{FF2B5EF4-FFF2-40B4-BE49-F238E27FC236}">
                  <a16:creationId xmlns:a16="http://schemas.microsoft.com/office/drawing/2014/main" id="{B52A07C5-D801-5B41-BD20-C20958925D05}"/>
                </a:ext>
              </a:extLst>
            </p:cNvPr>
            <p:cNvSpPr>
              <a:spLocks/>
            </p:cNvSpPr>
            <p:nvPr/>
          </p:nvSpPr>
          <p:spPr bwMode="auto">
            <a:xfrm>
              <a:off x="7599014" y="3459979"/>
              <a:ext cx="230764" cy="155883"/>
            </a:xfrm>
            <a:custGeom>
              <a:avLst/>
              <a:gdLst>
                <a:gd name="T0" fmla="*/ 143665061 w 2982"/>
                <a:gd name="T1" fmla="*/ 0 h 2442"/>
                <a:gd name="T2" fmla="*/ 0 w 2982"/>
                <a:gd name="T3" fmla="*/ 66329557 h 2442"/>
                <a:gd name="T4" fmla="*/ 573719931 w 2982"/>
                <a:gd name="T5" fmla="*/ 82975142 h 2442"/>
                <a:gd name="T6" fmla="*/ 717384993 w 2982"/>
                <a:gd name="T7" fmla="*/ 16645585 h 2442"/>
                <a:gd name="T8" fmla="*/ 143665061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endParaRPr lang="en-US" dirty="0"/>
            </a:p>
          </p:txBody>
        </p:sp>
        <p:pic>
          <p:nvPicPr>
            <p:cNvPr id="94" name="Picture 1118" descr="screen">
              <a:extLst>
                <a:ext uri="{FF2B5EF4-FFF2-40B4-BE49-F238E27FC236}">
                  <a16:creationId xmlns:a16="http://schemas.microsoft.com/office/drawing/2014/main" id="{2EA30B4E-5447-0340-8DAD-349A843F2AC9}"/>
                </a:ext>
              </a:extLst>
            </p:cNvPr>
            <p:cNvPicPr>
              <a:picLocks noChangeAspect="1" noChangeArrowheads="1"/>
            </p:cNvPicPr>
            <p:nvPr/>
          </p:nvPicPr>
          <p:blipFill>
            <a:blip r:embed="rId13">
              <a:extLst>
                <a:ext uri="{28A0092B-C50C-407E-A947-70E740481C1C}">
                  <a14:useLocalDpi xmlns:a14="http://schemas.microsoft.com/office/drawing/2010/main" val="0"/>
                </a:ext>
              </a:extLst>
            </a:blip>
            <a:srcRect/>
            <a:stretch>
              <a:fillRect/>
            </a:stretch>
          </p:blipFill>
          <p:spPr bwMode="auto">
            <a:xfrm>
              <a:off x="7610380" y="3463988"/>
              <a:ext cx="209692" cy="1418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5" name="Freeform 1119">
              <a:extLst>
                <a:ext uri="{FF2B5EF4-FFF2-40B4-BE49-F238E27FC236}">
                  <a16:creationId xmlns:a16="http://schemas.microsoft.com/office/drawing/2014/main" id="{1137F6C6-A7C9-9A4D-BCE3-048DB90EF759}"/>
                </a:ext>
              </a:extLst>
            </p:cNvPr>
            <p:cNvSpPr>
              <a:spLocks/>
            </p:cNvSpPr>
            <p:nvPr/>
          </p:nvSpPr>
          <p:spPr bwMode="auto">
            <a:xfrm>
              <a:off x="7641029" y="3455381"/>
              <a:ext cx="195517" cy="29007"/>
            </a:xfrm>
            <a:custGeom>
              <a:avLst/>
              <a:gdLst>
                <a:gd name="T0" fmla="*/ 35620212 w 2528"/>
                <a:gd name="T1" fmla="*/ 0 h 455"/>
                <a:gd name="T2" fmla="*/ 608343257 w 2528"/>
                <a:gd name="T3" fmla="*/ 16582250 h 455"/>
                <a:gd name="T4" fmla="*/ 572256449 w 2528"/>
                <a:gd name="T5" fmla="*/ 16582250 h 455"/>
                <a:gd name="T6" fmla="*/ 0 w 2528"/>
                <a:gd name="T7" fmla="*/ 16582250 h 455"/>
                <a:gd name="T8" fmla="*/ 35620212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96" name="Freeform 1120">
              <a:extLst>
                <a:ext uri="{FF2B5EF4-FFF2-40B4-BE49-F238E27FC236}">
                  <a16:creationId xmlns:a16="http://schemas.microsoft.com/office/drawing/2014/main" id="{7A0060E2-767D-1545-8656-29ED1A471251}"/>
                </a:ext>
              </a:extLst>
            </p:cNvPr>
            <p:cNvSpPr>
              <a:spLocks/>
            </p:cNvSpPr>
            <p:nvPr/>
          </p:nvSpPr>
          <p:spPr bwMode="auto">
            <a:xfrm>
              <a:off x="7596971" y="3455145"/>
              <a:ext cx="54275" cy="120745"/>
            </a:xfrm>
            <a:custGeom>
              <a:avLst/>
              <a:gdLst>
                <a:gd name="T0" fmla="*/ 142804406 w 702"/>
                <a:gd name="T1" fmla="*/ 0 h 1893"/>
                <a:gd name="T2" fmla="*/ 0 w 702"/>
                <a:gd name="T3" fmla="*/ 66174575 h 1893"/>
                <a:gd name="T4" fmla="*/ 35584530 w 702"/>
                <a:gd name="T5" fmla="*/ 66174575 h 1893"/>
                <a:gd name="T6" fmla="*/ 178855222 w 702"/>
                <a:gd name="T7" fmla="*/ 16607700 h 1893"/>
                <a:gd name="T8" fmla="*/ 142804406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97" name="Freeform 1121">
              <a:extLst>
                <a:ext uri="{FF2B5EF4-FFF2-40B4-BE49-F238E27FC236}">
                  <a16:creationId xmlns:a16="http://schemas.microsoft.com/office/drawing/2014/main" id="{15790F5A-ABAC-8D49-A4F9-E2F576550DB0}"/>
                </a:ext>
              </a:extLst>
            </p:cNvPr>
            <p:cNvSpPr>
              <a:spLocks/>
            </p:cNvSpPr>
            <p:nvPr/>
          </p:nvSpPr>
          <p:spPr bwMode="auto">
            <a:xfrm>
              <a:off x="7776652" y="3476723"/>
              <a:ext cx="58489" cy="139375"/>
            </a:xfrm>
            <a:custGeom>
              <a:avLst/>
              <a:gdLst>
                <a:gd name="T0" fmla="*/ 179213623 w 756"/>
                <a:gd name="T1" fmla="*/ 0 h 2184"/>
                <a:gd name="T2" fmla="*/ 35656008 w 756"/>
                <a:gd name="T3" fmla="*/ 82904513 h 2184"/>
                <a:gd name="T4" fmla="*/ 0 w 756"/>
                <a:gd name="T5" fmla="*/ 82904513 h 2184"/>
                <a:gd name="T6" fmla="*/ 143090785 w 756"/>
                <a:gd name="T7" fmla="*/ 16632211 h 2184"/>
                <a:gd name="T8" fmla="*/ 179213623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98" name="Freeform 1122">
              <a:extLst>
                <a:ext uri="{FF2B5EF4-FFF2-40B4-BE49-F238E27FC236}">
                  <a16:creationId xmlns:a16="http://schemas.microsoft.com/office/drawing/2014/main" id="{8898B7ED-5BCF-8C4E-B1AA-B82AD50FD155}"/>
                </a:ext>
              </a:extLst>
            </p:cNvPr>
            <p:cNvSpPr>
              <a:spLocks/>
            </p:cNvSpPr>
            <p:nvPr/>
          </p:nvSpPr>
          <p:spPr bwMode="auto">
            <a:xfrm>
              <a:off x="7596332" y="3569758"/>
              <a:ext cx="214545" cy="47048"/>
            </a:xfrm>
            <a:custGeom>
              <a:avLst/>
              <a:gdLst>
                <a:gd name="T0" fmla="*/ 35658648 w 2773"/>
                <a:gd name="T1" fmla="*/ 0 h 738"/>
                <a:gd name="T2" fmla="*/ 0 w 2773"/>
                <a:gd name="T3" fmla="*/ 16581742 h 738"/>
                <a:gd name="T4" fmla="*/ 573357470 w 2773"/>
                <a:gd name="T5" fmla="*/ 33163485 h 738"/>
                <a:gd name="T6" fmla="*/ 573357470 w 2773"/>
                <a:gd name="T7" fmla="*/ 16581742 h 738"/>
                <a:gd name="T8" fmla="*/ 35658648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99" name="Freeform 1123">
              <a:extLst>
                <a:ext uri="{FF2B5EF4-FFF2-40B4-BE49-F238E27FC236}">
                  <a16:creationId xmlns:a16="http://schemas.microsoft.com/office/drawing/2014/main" id="{5A7F91EF-AD6B-D64E-B73E-C762D73A7A33}"/>
                </a:ext>
              </a:extLst>
            </p:cNvPr>
            <p:cNvSpPr>
              <a:spLocks/>
            </p:cNvSpPr>
            <p:nvPr/>
          </p:nvSpPr>
          <p:spPr bwMode="auto">
            <a:xfrm>
              <a:off x="7783165" y="3477902"/>
              <a:ext cx="54786" cy="139965"/>
            </a:xfrm>
            <a:custGeom>
              <a:avLst/>
              <a:gdLst>
                <a:gd name="T0" fmla="*/ 656550006 w 637"/>
                <a:gd name="T1" fmla="*/ 0 h 1659"/>
                <a:gd name="T2" fmla="*/ 656550006 w 637"/>
                <a:gd name="T3" fmla="*/ 0 h 1659"/>
                <a:gd name="T4" fmla="*/ 54716163 w 637"/>
                <a:gd name="T5" fmla="*/ 2147483646 h 1659"/>
                <a:gd name="T6" fmla="*/ 0 w 637"/>
                <a:gd name="T7" fmla="*/ 2147483646 h 1659"/>
                <a:gd name="T8" fmla="*/ 656550006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00" name="Freeform 1124">
              <a:extLst>
                <a:ext uri="{FF2B5EF4-FFF2-40B4-BE49-F238E27FC236}">
                  <a16:creationId xmlns:a16="http://schemas.microsoft.com/office/drawing/2014/main" id="{BBB1B153-2E6F-7246-9B11-B68D01DF60E3}"/>
                </a:ext>
              </a:extLst>
            </p:cNvPr>
            <p:cNvSpPr>
              <a:spLocks/>
            </p:cNvSpPr>
            <p:nvPr/>
          </p:nvSpPr>
          <p:spPr bwMode="auto">
            <a:xfrm>
              <a:off x="7596588" y="3576007"/>
              <a:ext cx="190792" cy="46458"/>
            </a:xfrm>
            <a:custGeom>
              <a:avLst/>
              <a:gdLst>
                <a:gd name="T0" fmla="*/ 0 w 2216"/>
                <a:gd name="T1" fmla="*/ 0 h 550"/>
                <a:gd name="T2" fmla="*/ 54884212 w 2216"/>
                <a:gd name="T3" fmla="*/ 101852492 h 550"/>
                <a:gd name="T4" fmla="*/ 2147483646 w 2216"/>
                <a:gd name="T5" fmla="*/ 1017940055 h 550"/>
                <a:gd name="T6" fmla="*/ 2147483646 w 2216"/>
                <a:gd name="T7" fmla="*/ 865464562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grpSp>
          <p:nvGrpSpPr>
            <p:cNvPr id="101" name="Group 1125">
              <a:extLst>
                <a:ext uri="{FF2B5EF4-FFF2-40B4-BE49-F238E27FC236}">
                  <a16:creationId xmlns:a16="http://schemas.microsoft.com/office/drawing/2014/main" id="{57060979-075D-9D4D-B12E-DA0CCD4C6B8F}"/>
                </a:ext>
              </a:extLst>
            </p:cNvPr>
            <p:cNvGrpSpPr>
              <a:grpSpLocks/>
            </p:cNvGrpSpPr>
            <p:nvPr/>
          </p:nvGrpSpPr>
          <p:grpSpPr bwMode="auto">
            <a:xfrm>
              <a:off x="7593395" y="3625649"/>
              <a:ext cx="64747" cy="27592"/>
              <a:chOff x="1740" y="2642"/>
              <a:chExt cx="752" cy="327"/>
            </a:xfrm>
          </p:grpSpPr>
          <p:sp>
            <p:nvSpPr>
              <p:cNvPr id="140" name="Freeform 1126">
                <a:extLst>
                  <a:ext uri="{FF2B5EF4-FFF2-40B4-BE49-F238E27FC236}">
                    <a16:creationId xmlns:a16="http://schemas.microsoft.com/office/drawing/2014/main" id="{8DFFF656-1361-C546-8336-177F79E46915}"/>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41" name="Freeform 1127">
                <a:extLst>
                  <a:ext uri="{FF2B5EF4-FFF2-40B4-BE49-F238E27FC236}">
                    <a16:creationId xmlns:a16="http://schemas.microsoft.com/office/drawing/2014/main" id="{60C6C6B3-72DE-664B-B4DE-3C04B0C5BFEA}"/>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42" name="Freeform 1128">
                <a:extLst>
                  <a:ext uri="{FF2B5EF4-FFF2-40B4-BE49-F238E27FC236}">
                    <a16:creationId xmlns:a16="http://schemas.microsoft.com/office/drawing/2014/main" id="{0D48292A-917D-D046-A974-043CEE5A4149}"/>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43" name="Freeform 1129">
                <a:extLst>
                  <a:ext uri="{FF2B5EF4-FFF2-40B4-BE49-F238E27FC236}">
                    <a16:creationId xmlns:a16="http://schemas.microsoft.com/office/drawing/2014/main" id="{DB6BAAEB-BADD-0A4F-8A9D-D72AFCA99A52}"/>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44" name="Freeform 1130">
                <a:extLst>
                  <a:ext uri="{FF2B5EF4-FFF2-40B4-BE49-F238E27FC236}">
                    <a16:creationId xmlns:a16="http://schemas.microsoft.com/office/drawing/2014/main" id="{05D5969F-F3B9-414D-975E-A6700098F263}"/>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45" name="Freeform 1131">
                <a:extLst>
                  <a:ext uri="{FF2B5EF4-FFF2-40B4-BE49-F238E27FC236}">
                    <a16:creationId xmlns:a16="http://schemas.microsoft.com/office/drawing/2014/main" id="{41BB174D-6019-384D-A5AC-1B4D92D938B2}"/>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grpSp>
        <p:sp>
          <p:nvSpPr>
            <p:cNvPr id="102" name="Freeform 1132">
              <a:extLst>
                <a:ext uri="{FF2B5EF4-FFF2-40B4-BE49-F238E27FC236}">
                  <a16:creationId xmlns:a16="http://schemas.microsoft.com/office/drawing/2014/main" id="{F8739864-4836-E447-8FC8-5886923FF496}"/>
                </a:ext>
              </a:extLst>
            </p:cNvPr>
            <p:cNvSpPr>
              <a:spLocks/>
            </p:cNvSpPr>
            <p:nvPr/>
          </p:nvSpPr>
          <p:spPr bwMode="auto">
            <a:xfrm>
              <a:off x="7704243" y="3629776"/>
              <a:ext cx="78411" cy="60608"/>
            </a:xfrm>
            <a:custGeom>
              <a:avLst/>
              <a:gdLst>
                <a:gd name="T0" fmla="*/ 39250883 w 990"/>
                <a:gd name="T1" fmla="*/ 342828616 h 792"/>
                <a:gd name="T2" fmla="*/ 354255671 w 990"/>
                <a:gd name="T3" fmla="*/ 0 h 792"/>
                <a:gd name="T4" fmla="*/ 354255671 w 990"/>
                <a:gd name="T5" fmla="*/ 34504242 h 792"/>
                <a:gd name="T6" fmla="*/ 0 w 990"/>
                <a:gd name="T7" fmla="*/ 342828616 h 792"/>
                <a:gd name="T8" fmla="*/ 39250883 w 990"/>
                <a:gd name="T9" fmla="*/ 342828616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03" name="Freeform 1133">
              <a:extLst>
                <a:ext uri="{FF2B5EF4-FFF2-40B4-BE49-F238E27FC236}">
                  <a16:creationId xmlns:a16="http://schemas.microsoft.com/office/drawing/2014/main" id="{C59CADF3-CD09-FB48-A672-C2C50B66CEB8}"/>
                </a:ext>
              </a:extLst>
            </p:cNvPr>
            <p:cNvSpPr>
              <a:spLocks/>
            </p:cNvSpPr>
            <p:nvPr/>
          </p:nvSpPr>
          <p:spPr bwMode="auto">
            <a:xfrm>
              <a:off x="7504129" y="3634611"/>
              <a:ext cx="200625" cy="55302"/>
            </a:xfrm>
            <a:custGeom>
              <a:avLst/>
              <a:gdLst>
                <a:gd name="T0" fmla="*/ 39302216 w 2532"/>
                <a:gd name="T1" fmla="*/ 0 h 723"/>
                <a:gd name="T2" fmla="*/ 39302216 w 2532"/>
                <a:gd name="T3" fmla="*/ 0 h 723"/>
                <a:gd name="T4" fmla="*/ 867084690 w 2532"/>
                <a:gd name="T5" fmla="*/ 307891170 h 723"/>
                <a:gd name="T6" fmla="*/ 867084690 w 2532"/>
                <a:gd name="T7" fmla="*/ 342351506 h 723"/>
                <a:gd name="T8" fmla="*/ 0 w 2532"/>
                <a:gd name="T9" fmla="*/ 34009889 h 723"/>
                <a:gd name="T10" fmla="*/ 39302216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04" name="Freeform 1134">
              <a:extLst>
                <a:ext uri="{FF2B5EF4-FFF2-40B4-BE49-F238E27FC236}">
                  <a16:creationId xmlns:a16="http://schemas.microsoft.com/office/drawing/2014/main" id="{628AB6FD-35F6-0345-BD13-22EAAF9EC275}"/>
                </a:ext>
              </a:extLst>
            </p:cNvPr>
            <p:cNvSpPr>
              <a:spLocks/>
            </p:cNvSpPr>
            <p:nvPr/>
          </p:nvSpPr>
          <p:spPr bwMode="auto">
            <a:xfrm>
              <a:off x="7504257" y="3624470"/>
              <a:ext cx="2171" cy="11202"/>
            </a:xfrm>
            <a:custGeom>
              <a:avLst/>
              <a:gdLst>
                <a:gd name="T0" fmla="*/ 48903362 w 26"/>
                <a:gd name="T1" fmla="*/ 33634500 h 147"/>
                <a:gd name="T2" fmla="*/ 48903362 w 26"/>
                <a:gd name="T3" fmla="*/ 67263209 h 147"/>
                <a:gd name="T4" fmla="*/ 0 w 26"/>
                <a:gd name="T5" fmla="*/ 67263209 h 147"/>
                <a:gd name="T6" fmla="*/ 48903362 w 26"/>
                <a:gd name="T7" fmla="*/ 0 h 147"/>
                <a:gd name="T8" fmla="*/ 48903362 w 26"/>
                <a:gd name="T9" fmla="*/ 33634500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05" name="Freeform 1135">
              <a:extLst>
                <a:ext uri="{FF2B5EF4-FFF2-40B4-BE49-F238E27FC236}">
                  <a16:creationId xmlns:a16="http://schemas.microsoft.com/office/drawing/2014/main" id="{76529D44-B4FD-DE4D-812E-E461A0FCCA6C}"/>
                </a:ext>
              </a:extLst>
            </p:cNvPr>
            <p:cNvSpPr>
              <a:spLocks/>
            </p:cNvSpPr>
            <p:nvPr/>
          </p:nvSpPr>
          <p:spPr bwMode="auto">
            <a:xfrm>
              <a:off x="7504384" y="3578837"/>
              <a:ext cx="93225" cy="46340"/>
            </a:xfrm>
            <a:custGeom>
              <a:avLst/>
              <a:gdLst>
                <a:gd name="T0" fmla="*/ 395043791 w 1176"/>
                <a:gd name="T1" fmla="*/ 0 h 606"/>
                <a:gd name="T2" fmla="*/ 0 w 1176"/>
                <a:gd name="T3" fmla="*/ 273654982 h 606"/>
                <a:gd name="T4" fmla="*/ 39357994 w 1176"/>
                <a:gd name="T5" fmla="*/ 273654982 h 606"/>
                <a:gd name="T6" fmla="*/ 395043791 w 1176"/>
                <a:gd name="T7" fmla="*/ 33985420 h 606"/>
                <a:gd name="T8" fmla="*/ 395043791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06" name="Freeform 1136">
              <a:extLst>
                <a:ext uri="{FF2B5EF4-FFF2-40B4-BE49-F238E27FC236}">
                  <a16:creationId xmlns:a16="http://schemas.microsoft.com/office/drawing/2014/main" id="{44CD9A89-0E3B-2C40-8436-71B7526BA660}"/>
                </a:ext>
              </a:extLst>
            </p:cNvPr>
            <p:cNvSpPr>
              <a:spLocks/>
            </p:cNvSpPr>
            <p:nvPr/>
          </p:nvSpPr>
          <p:spPr bwMode="auto">
            <a:xfrm>
              <a:off x="7510642" y="3626829"/>
              <a:ext cx="190281" cy="53180"/>
            </a:xfrm>
            <a:custGeom>
              <a:avLst/>
              <a:gdLst>
                <a:gd name="T0" fmla="*/ 31829833 w 2532"/>
                <a:gd name="T1" fmla="*/ 0 h 723"/>
                <a:gd name="T2" fmla="*/ 31829833 w 2532"/>
                <a:gd name="T3" fmla="*/ 0 h 723"/>
                <a:gd name="T4" fmla="*/ 382827787 w 2532"/>
                <a:gd name="T5" fmla="*/ 175498781 h 723"/>
                <a:gd name="T6" fmla="*/ 382827787 w 2532"/>
                <a:gd name="T7" fmla="*/ 175498781 h 723"/>
                <a:gd name="T8" fmla="*/ 0 w 2532"/>
                <a:gd name="T9" fmla="*/ 29448186 h 723"/>
                <a:gd name="T10" fmla="*/ 31829833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07" name="Freeform 1137">
              <a:extLst>
                <a:ext uri="{FF2B5EF4-FFF2-40B4-BE49-F238E27FC236}">
                  <a16:creationId xmlns:a16="http://schemas.microsoft.com/office/drawing/2014/main" id="{92BF681C-02FC-8F49-A2CD-8F3446ECE5D3}"/>
                </a:ext>
              </a:extLst>
            </p:cNvPr>
            <p:cNvSpPr>
              <a:spLocks/>
            </p:cNvSpPr>
            <p:nvPr/>
          </p:nvSpPr>
          <p:spPr bwMode="auto">
            <a:xfrm flipV="1">
              <a:off x="7700668" y="3623055"/>
              <a:ext cx="77645" cy="55066"/>
            </a:xfrm>
            <a:custGeom>
              <a:avLst/>
              <a:gdLst>
                <a:gd name="T0" fmla="*/ 0 w 2532"/>
                <a:gd name="T1" fmla="*/ 0 h 723"/>
                <a:gd name="T2" fmla="*/ 0 w 2532"/>
                <a:gd name="T3" fmla="*/ 0 h 723"/>
                <a:gd name="T4" fmla="*/ 0 w 2532"/>
                <a:gd name="T5" fmla="*/ 302641137 h 723"/>
                <a:gd name="T6" fmla="*/ 0 w 2532"/>
                <a:gd name="T7" fmla="*/ 302641137 h 723"/>
                <a:gd name="T8" fmla="*/ 0 w 2532"/>
                <a:gd name="T9" fmla="*/ 33575256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grpSp>
      <p:grpSp>
        <p:nvGrpSpPr>
          <p:cNvPr id="694" name="Group 693">
            <a:extLst>
              <a:ext uri="{FF2B5EF4-FFF2-40B4-BE49-F238E27FC236}">
                <a16:creationId xmlns:a16="http://schemas.microsoft.com/office/drawing/2014/main" id="{14715B6C-9A50-FE4B-A8D2-1E669BF891E3}"/>
              </a:ext>
            </a:extLst>
          </p:cNvPr>
          <p:cNvGrpSpPr/>
          <p:nvPr/>
        </p:nvGrpSpPr>
        <p:grpSpPr>
          <a:xfrm>
            <a:off x="7803435" y="3325424"/>
            <a:ext cx="347997" cy="396620"/>
            <a:chOff x="7797061" y="3296104"/>
            <a:chExt cx="347997" cy="396620"/>
          </a:xfrm>
        </p:grpSpPr>
        <p:pic>
          <p:nvPicPr>
            <p:cNvPr id="113" name="Picture 571" descr="fridge2.png">
              <a:extLst>
                <a:ext uri="{FF2B5EF4-FFF2-40B4-BE49-F238E27FC236}">
                  <a16:creationId xmlns:a16="http://schemas.microsoft.com/office/drawing/2014/main" id="{29DD0F98-F93B-0145-A925-F4125ED490DD}"/>
                </a:ext>
              </a:extLst>
            </p:cNvPr>
            <p:cNvPicPr>
              <a:picLocks noChangeAspect="1"/>
            </p:cNvPicPr>
            <p:nvPr/>
          </p:nvPicPr>
          <p:blipFill>
            <a:blip r:embed="rId14" cstate="print">
              <a:extLst>
                <a:ext uri="{28A0092B-C50C-407E-A947-70E740481C1C}">
                  <a14:useLocalDpi xmlns:a14="http://schemas.microsoft.com/office/drawing/2010/main" val="0"/>
                </a:ext>
              </a:extLst>
            </a:blip>
            <a:srcRect/>
            <a:stretch>
              <a:fillRect/>
            </a:stretch>
          </p:blipFill>
          <p:spPr bwMode="auto">
            <a:xfrm>
              <a:off x="7896825" y="3355697"/>
              <a:ext cx="189578" cy="3370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4" name="Picture 1115" descr="antenna_stylized">
              <a:extLst>
                <a:ext uri="{FF2B5EF4-FFF2-40B4-BE49-F238E27FC236}">
                  <a16:creationId xmlns:a16="http://schemas.microsoft.com/office/drawing/2014/main" id="{C1A64F68-4D16-AE4F-AB60-09D2C0CF0E2C}"/>
                </a:ext>
              </a:extLst>
            </p:cNvPr>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7797061" y="3296104"/>
              <a:ext cx="347997" cy="1675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795" name="Group 794">
            <a:extLst>
              <a:ext uri="{FF2B5EF4-FFF2-40B4-BE49-F238E27FC236}">
                <a16:creationId xmlns:a16="http://schemas.microsoft.com/office/drawing/2014/main" id="{AF73DE4B-526E-9C4F-9242-9BC0D43F8CBA}"/>
              </a:ext>
            </a:extLst>
          </p:cNvPr>
          <p:cNvGrpSpPr/>
          <p:nvPr/>
        </p:nvGrpSpPr>
        <p:grpSpPr>
          <a:xfrm>
            <a:off x="11064947" y="3428485"/>
            <a:ext cx="518448" cy="1212242"/>
            <a:chOff x="11058573" y="3399165"/>
            <a:chExt cx="518448" cy="1212242"/>
          </a:xfrm>
        </p:grpSpPr>
        <p:grpSp>
          <p:nvGrpSpPr>
            <p:cNvPr id="375" name="Group 374">
              <a:extLst>
                <a:ext uri="{FF2B5EF4-FFF2-40B4-BE49-F238E27FC236}">
                  <a16:creationId xmlns:a16="http://schemas.microsoft.com/office/drawing/2014/main" id="{433FEDDB-405E-DB4E-815F-55EE9E62EF1A}"/>
                </a:ext>
              </a:extLst>
            </p:cNvPr>
            <p:cNvGrpSpPr/>
            <p:nvPr/>
          </p:nvGrpSpPr>
          <p:grpSpPr>
            <a:xfrm>
              <a:off x="11087182" y="4159591"/>
              <a:ext cx="489839" cy="451816"/>
              <a:chOff x="5103720" y="2693365"/>
              <a:chExt cx="611650" cy="414788"/>
            </a:xfrm>
          </p:grpSpPr>
          <p:cxnSp>
            <p:nvCxnSpPr>
              <p:cNvPr id="376" name="Straight Connector 375">
                <a:extLst>
                  <a:ext uri="{FF2B5EF4-FFF2-40B4-BE49-F238E27FC236}">
                    <a16:creationId xmlns:a16="http://schemas.microsoft.com/office/drawing/2014/main" id="{1D164102-BE0D-AF40-9A7B-7F2B261B2C20}"/>
                  </a:ext>
                </a:extLst>
              </p:cNvPr>
              <p:cNvCxnSpPr/>
              <p:nvPr/>
            </p:nvCxnSpPr>
            <p:spPr>
              <a:xfrm>
                <a:off x="5103720" y="2914214"/>
                <a:ext cx="232559" cy="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grpSp>
            <p:nvGrpSpPr>
              <p:cNvPr id="378" name="Group 377">
                <a:extLst>
                  <a:ext uri="{FF2B5EF4-FFF2-40B4-BE49-F238E27FC236}">
                    <a16:creationId xmlns:a16="http://schemas.microsoft.com/office/drawing/2014/main" id="{9018E7EF-EB96-424D-962A-FEB80B43946F}"/>
                  </a:ext>
                </a:extLst>
              </p:cNvPr>
              <p:cNvGrpSpPr/>
              <p:nvPr/>
            </p:nvGrpSpPr>
            <p:grpSpPr>
              <a:xfrm>
                <a:off x="5275406" y="2693365"/>
                <a:ext cx="439964" cy="414788"/>
                <a:chOff x="5275406" y="2711455"/>
                <a:chExt cx="452949" cy="405518"/>
              </a:xfrm>
            </p:grpSpPr>
            <p:pic>
              <p:nvPicPr>
                <p:cNvPr id="379" name="Picture 378" descr="server_rack.png">
                  <a:extLst>
                    <a:ext uri="{FF2B5EF4-FFF2-40B4-BE49-F238E27FC236}">
                      <a16:creationId xmlns:a16="http://schemas.microsoft.com/office/drawing/2014/main" id="{C865CB27-BCE1-654B-9519-9B39D4CB587D}"/>
                    </a:ext>
                  </a:extLst>
                </p:cNvPr>
                <p:cNvPicPr>
                  <a:picLocks noChangeAspect="1"/>
                </p:cNvPicPr>
                <p:nvPr/>
              </p:nvPicPr>
              <p:blipFill>
                <a:blip r:embed="rId15">
                  <a:extLst>
                    <a:ext uri="{28A0092B-C50C-407E-A947-70E740481C1C}">
                      <a14:useLocalDpi xmlns:a14="http://schemas.microsoft.com/office/drawing/2010/main" val="0"/>
                    </a:ext>
                  </a:extLst>
                </a:blip>
                <a:stretch>
                  <a:fillRect/>
                </a:stretch>
              </p:blipFill>
              <p:spPr>
                <a:xfrm>
                  <a:off x="5537367" y="2770786"/>
                  <a:ext cx="190988" cy="313366"/>
                </a:xfrm>
                <a:prstGeom prst="rect">
                  <a:avLst/>
                </a:prstGeom>
              </p:spPr>
            </p:pic>
            <p:pic>
              <p:nvPicPr>
                <p:cNvPr id="380" name="Picture 379" descr="server_rack.png">
                  <a:extLst>
                    <a:ext uri="{FF2B5EF4-FFF2-40B4-BE49-F238E27FC236}">
                      <a16:creationId xmlns:a16="http://schemas.microsoft.com/office/drawing/2014/main" id="{41D005B5-0BAE-3E48-A2D4-576E4F7B9467}"/>
                    </a:ext>
                  </a:extLst>
                </p:cNvPr>
                <p:cNvPicPr>
                  <a:picLocks noChangeAspect="1"/>
                </p:cNvPicPr>
                <p:nvPr/>
              </p:nvPicPr>
              <p:blipFill>
                <a:blip r:embed="rId15">
                  <a:extLst>
                    <a:ext uri="{28A0092B-C50C-407E-A947-70E740481C1C}">
                      <a14:useLocalDpi xmlns:a14="http://schemas.microsoft.com/office/drawing/2010/main" val="0"/>
                    </a:ext>
                  </a:extLst>
                </a:blip>
                <a:stretch>
                  <a:fillRect/>
                </a:stretch>
              </p:blipFill>
              <p:spPr>
                <a:xfrm>
                  <a:off x="5275406" y="2764002"/>
                  <a:ext cx="190988" cy="313366"/>
                </a:xfrm>
                <a:prstGeom prst="rect">
                  <a:avLst/>
                </a:prstGeom>
              </p:spPr>
            </p:pic>
            <p:pic>
              <p:nvPicPr>
                <p:cNvPr id="381" name="Picture 380" descr="server_rack.png">
                  <a:extLst>
                    <a:ext uri="{FF2B5EF4-FFF2-40B4-BE49-F238E27FC236}">
                      <a16:creationId xmlns:a16="http://schemas.microsoft.com/office/drawing/2014/main" id="{89060F4D-6C40-724C-BD1E-F12A5CA65DE7}"/>
                    </a:ext>
                  </a:extLst>
                </p:cNvPr>
                <p:cNvPicPr>
                  <a:picLocks noChangeAspect="1"/>
                </p:cNvPicPr>
                <p:nvPr/>
              </p:nvPicPr>
              <p:blipFill>
                <a:blip r:embed="rId15">
                  <a:extLst>
                    <a:ext uri="{28A0092B-C50C-407E-A947-70E740481C1C}">
                      <a14:useLocalDpi xmlns:a14="http://schemas.microsoft.com/office/drawing/2010/main" val="0"/>
                    </a:ext>
                  </a:extLst>
                </a:blip>
                <a:stretch>
                  <a:fillRect/>
                </a:stretch>
              </p:blipFill>
              <p:spPr>
                <a:xfrm>
                  <a:off x="5385676" y="2711455"/>
                  <a:ext cx="247152" cy="405518"/>
                </a:xfrm>
                <a:prstGeom prst="rect">
                  <a:avLst/>
                </a:prstGeom>
              </p:spPr>
            </p:pic>
          </p:grpSp>
        </p:grpSp>
        <p:grpSp>
          <p:nvGrpSpPr>
            <p:cNvPr id="392" name="Group 391">
              <a:extLst>
                <a:ext uri="{FF2B5EF4-FFF2-40B4-BE49-F238E27FC236}">
                  <a16:creationId xmlns:a16="http://schemas.microsoft.com/office/drawing/2014/main" id="{710FDFDB-5658-6346-883B-53F72A0E1C90}"/>
                </a:ext>
              </a:extLst>
            </p:cNvPr>
            <p:cNvGrpSpPr/>
            <p:nvPr/>
          </p:nvGrpSpPr>
          <p:grpSpPr>
            <a:xfrm>
              <a:off x="11058573" y="3399165"/>
              <a:ext cx="423724" cy="405973"/>
              <a:chOff x="5103720" y="2693365"/>
              <a:chExt cx="611650" cy="414788"/>
            </a:xfrm>
          </p:grpSpPr>
          <p:cxnSp>
            <p:nvCxnSpPr>
              <p:cNvPr id="393" name="Straight Connector 392">
                <a:extLst>
                  <a:ext uri="{FF2B5EF4-FFF2-40B4-BE49-F238E27FC236}">
                    <a16:creationId xmlns:a16="http://schemas.microsoft.com/office/drawing/2014/main" id="{21121473-8384-8944-A0B5-DD441780262C}"/>
                  </a:ext>
                </a:extLst>
              </p:cNvPr>
              <p:cNvCxnSpPr/>
              <p:nvPr/>
            </p:nvCxnSpPr>
            <p:spPr>
              <a:xfrm>
                <a:off x="5103720" y="2914214"/>
                <a:ext cx="232559" cy="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grpSp>
            <p:nvGrpSpPr>
              <p:cNvPr id="395" name="Group 394">
                <a:extLst>
                  <a:ext uri="{FF2B5EF4-FFF2-40B4-BE49-F238E27FC236}">
                    <a16:creationId xmlns:a16="http://schemas.microsoft.com/office/drawing/2014/main" id="{11366773-360A-0449-911A-80462659C660}"/>
                  </a:ext>
                </a:extLst>
              </p:cNvPr>
              <p:cNvGrpSpPr/>
              <p:nvPr/>
            </p:nvGrpSpPr>
            <p:grpSpPr>
              <a:xfrm>
                <a:off x="5275406" y="2693365"/>
                <a:ext cx="439964" cy="414788"/>
                <a:chOff x="5275406" y="2711455"/>
                <a:chExt cx="452949" cy="405518"/>
              </a:xfrm>
            </p:grpSpPr>
            <p:pic>
              <p:nvPicPr>
                <p:cNvPr id="396" name="Picture 395" descr="server_rack.png">
                  <a:extLst>
                    <a:ext uri="{FF2B5EF4-FFF2-40B4-BE49-F238E27FC236}">
                      <a16:creationId xmlns:a16="http://schemas.microsoft.com/office/drawing/2014/main" id="{361EFF3D-6A1F-2646-B975-1FACB4284FB6}"/>
                    </a:ext>
                  </a:extLst>
                </p:cNvPr>
                <p:cNvPicPr>
                  <a:picLocks noChangeAspect="1"/>
                </p:cNvPicPr>
                <p:nvPr/>
              </p:nvPicPr>
              <p:blipFill>
                <a:blip r:embed="rId15">
                  <a:extLst>
                    <a:ext uri="{28A0092B-C50C-407E-A947-70E740481C1C}">
                      <a14:useLocalDpi xmlns:a14="http://schemas.microsoft.com/office/drawing/2010/main" val="0"/>
                    </a:ext>
                  </a:extLst>
                </a:blip>
                <a:stretch>
                  <a:fillRect/>
                </a:stretch>
              </p:blipFill>
              <p:spPr>
                <a:xfrm>
                  <a:off x="5537367" y="2770786"/>
                  <a:ext cx="190988" cy="313366"/>
                </a:xfrm>
                <a:prstGeom prst="rect">
                  <a:avLst/>
                </a:prstGeom>
              </p:spPr>
            </p:pic>
            <p:pic>
              <p:nvPicPr>
                <p:cNvPr id="397" name="Picture 396" descr="server_rack.png">
                  <a:extLst>
                    <a:ext uri="{FF2B5EF4-FFF2-40B4-BE49-F238E27FC236}">
                      <a16:creationId xmlns:a16="http://schemas.microsoft.com/office/drawing/2014/main" id="{E83F8942-DE11-A747-A5A4-EDFBB17BFC85}"/>
                    </a:ext>
                  </a:extLst>
                </p:cNvPr>
                <p:cNvPicPr>
                  <a:picLocks noChangeAspect="1"/>
                </p:cNvPicPr>
                <p:nvPr/>
              </p:nvPicPr>
              <p:blipFill>
                <a:blip r:embed="rId15">
                  <a:extLst>
                    <a:ext uri="{28A0092B-C50C-407E-A947-70E740481C1C}">
                      <a14:useLocalDpi xmlns:a14="http://schemas.microsoft.com/office/drawing/2010/main" val="0"/>
                    </a:ext>
                  </a:extLst>
                </a:blip>
                <a:stretch>
                  <a:fillRect/>
                </a:stretch>
              </p:blipFill>
              <p:spPr>
                <a:xfrm>
                  <a:off x="5275406" y="2764002"/>
                  <a:ext cx="190988" cy="313366"/>
                </a:xfrm>
                <a:prstGeom prst="rect">
                  <a:avLst/>
                </a:prstGeom>
              </p:spPr>
            </p:pic>
            <p:pic>
              <p:nvPicPr>
                <p:cNvPr id="398" name="Picture 397" descr="server_rack.png">
                  <a:extLst>
                    <a:ext uri="{FF2B5EF4-FFF2-40B4-BE49-F238E27FC236}">
                      <a16:creationId xmlns:a16="http://schemas.microsoft.com/office/drawing/2014/main" id="{300ED1AC-F5EE-3C49-B963-42178C243405}"/>
                    </a:ext>
                  </a:extLst>
                </p:cNvPr>
                <p:cNvPicPr>
                  <a:picLocks noChangeAspect="1"/>
                </p:cNvPicPr>
                <p:nvPr/>
              </p:nvPicPr>
              <p:blipFill>
                <a:blip r:embed="rId15">
                  <a:extLst>
                    <a:ext uri="{28A0092B-C50C-407E-A947-70E740481C1C}">
                      <a14:useLocalDpi xmlns:a14="http://schemas.microsoft.com/office/drawing/2010/main" val="0"/>
                    </a:ext>
                  </a:extLst>
                </a:blip>
                <a:stretch>
                  <a:fillRect/>
                </a:stretch>
              </p:blipFill>
              <p:spPr>
                <a:xfrm>
                  <a:off x="5385676" y="2711455"/>
                  <a:ext cx="247152" cy="405518"/>
                </a:xfrm>
                <a:prstGeom prst="rect">
                  <a:avLst/>
                </a:prstGeom>
              </p:spPr>
            </p:pic>
          </p:grpSp>
        </p:grpSp>
      </p:grpSp>
      <p:grpSp>
        <p:nvGrpSpPr>
          <p:cNvPr id="71" name="Group 950">
            <a:extLst>
              <a:ext uri="{FF2B5EF4-FFF2-40B4-BE49-F238E27FC236}">
                <a16:creationId xmlns:a16="http://schemas.microsoft.com/office/drawing/2014/main" id="{2B0A745F-DA32-E140-AB36-BC5E1C4E2D48}"/>
              </a:ext>
            </a:extLst>
          </p:cNvPr>
          <p:cNvGrpSpPr>
            <a:grpSpLocks/>
          </p:cNvGrpSpPr>
          <p:nvPr/>
        </p:nvGrpSpPr>
        <p:grpSpPr bwMode="auto">
          <a:xfrm>
            <a:off x="10288915" y="5273951"/>
            <a:ext cx="177192" cy="330833"/>
            <a:chOff x="4140" y="429"/>
            <a:chExt cx="1425" cy="2396"/>
          </a:xfrm>
        </p:grpSpPr>
        <p:sp>
          <p:nvSpPr>
            <p:cNvPr id="207" name="Freeform 951">
              <a:extLst>
                <a:ext uri="{FF2B5EF4-FFF2-40B4-BE49-F238E27FC236}">
                  <a16:creationId xmlns:a16="http://schemas.microsoft.com/office/drawing/2014/main" id="{12CB3660-4D63-014F-8CC9-FDFB8140AB81}"/>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208" name="Rectangle 952">
              <a:extLst>
                <a:ext uri="{FF2B5EF4-FFF2-40B4-BE49-F238E27FC236}">
                  <a16:creationId xmlns:a16="http://schemas.microsoft.com/office/drawing/2014/main" id="{EFE1382F-B768-3541-8BD1-06AB71BFA8E6}"/>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dirty="0">
                <a:latin typeface="Arial" panose="020B0604020202020204" pitchFamily="34" charset="0"/>
              </a:endParaRPr>
            </a:p>
          </p:txBody>
        </p:sp>
        <p:sp>
          <p:nvSpPr>
            <p:cNvPr id="209" name="Freeform 953">
              <a:extLst>
                <a:ext uri="{FF2B5EF4-FFF2-40B4-BE49-F238E27FC236}">
                  <a16:creationId xmlns:a16="http://schemas.microsoft.com/office/drawing/2014/main" id="{FB363E8F-CA06-2449-A66C-B147358943F8}"/>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210" name="Freeform 954">
              <a:extLst>
                <a:ext uri="{FF2B5EF4-FFF2-40B4-BE49-F238E27FC236}">
                  <a16:creationId xmlns:a16="http://schemas.microsoft.com/office/drawing/2014/main" id="{8A74E36A-A735-7440-A2B1-55846B516D7E}"/>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211" name="Rectangle 955">
              <a:extLst>
                <a:ext uri="{FF2B5EF4-FFF2-40B4-BE49-F238E27FC236}">
                  <a16:creationId xmlns:a16="http://schemas.microsoft.com/office/drawing/2014/main" id="{FC433BF5-02C8-F540-AE86-53BF56960014}"/>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dirty="0">
                <a:latin typeface="Arial" panose="020B0604020202020204" pitchFamily="34" charset="0"/>
              </a:endParaRPr>
            </a:p>
          </p:txBody>
        </p:sp>
        <p:grpSp>
          <p:nvGrpSpPr>
            <p:cNvPr id="212" name="Group 956">
              <a:extLst>
                <a:ext uri="{FF2B5EF4-FFF2-40B4-BE49-F238E27FC236}">
                  <a16:creationId xmlns:a16="http://schemas.microsoft.com/office/drawing/2014/main" id="{969A0B36-D994-A24C-8329-146363A51CA4}"/>
                </a:ext>
              </a:extLst>
            </p:cNvPr>
            <p:cNvGrpSpPr>
              <a:grpSpLocks/>
            </p:cNvGrpSpPr>
            <p:nvPr/>
          </p:nvGrpSpPr>
          <p:grpSpPr bwMode="auto">
            <a:xfrm>
              <a:off x="4749" y="668"/>
              <a:ext cx="581" cy="145"/>
              <a:chOff x="614" y="2568"/>
              <a:chExt cx="725" cy="139"/>
            </a:xfrm>
          </p:grpSpPr>
          <p:sp>
            <p:nvSpPr>
              <p:cNvPr id="237" name="AutoShape 957">
                <a:extLst>
                  <a:ext uri="{FF2B5EF4-FFF2-40B4-BE49-F238E27FC236}">
                    <a16:creationId xmlns:a16="http://schemas.microsoft.com/office/drawing/2014/main" id="{75A7B329-681F-2B4A-8470-FC0231FE257F}"/>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dirty="0">
                  <a:latin typeface="Arial" panose="020B0604020202020204" pitchFamily="34" charset="0"/>
                </a:endParaRPr>
              </a:p>
            </p:txBody>
          </p:sp>
          <p:sp>
            <p:nvSpPr>
              <p:cNvPr id="238" name="AutoShape 958">
                <a:extLst>
                  <a:ext uri="{FF2B5EF4-FFF2-40B4-BE49-F238E27FC236}">
                    <a16:creationId xmlns:a16="http://schemas.microsoft.com/office/drawing/2014/main" id="{197CEF08-20F4-5741-AC2B-1EBB072FA546}"/>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dirty="0">
                  <a:latin typeface="Arial" panose="020B0604020202020204" pitchFamily="34" charset="0"/>
                </a:endParaRPr>
              </a:p>
            </p:txBody>
          </p:sp>
        </p:grpSp>
        <p:sp>
          <p:nvSpPr>
            <p:cNvPr id="213" name="Rectangle 959">
              <a:extLst>
                <a:ext uri="{FF2B5EF4-FFF2-40B4-BE49-F238E27FC236}">
                  <a16:creationId xmlns:a16="http://schemas.microsoft.com/office/drawing/2014/main" id="{775AA9F7-199B-ED4C-B422-5E1B766FBA6B}"/>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dirty="0">
                <a:latin typeface="Arial" panose="020B0604020202020204" pitchFamily="34" charset="0"/>
              </a:endParaRPr>
            </a:p>
          </p:txBody>
        </p:sp>
        <p:grpSp>
          <p:nvGrpSpPr>
            <p:cNvPr id="214" name="Group 960">
              <a:extLst>
                <a:ext uri="{FF2B5EF4-FFF2-40B4-BE49-F238E27FC236}">
                  <a16:creationId xmlns:a16="http://schemas.microsoft.com/office/drawing/2014/main" id="{4EED0C22-3BA6-E24F-B528-BF018CB34F5F}"/>
                </a:ext>
              </a:extLst>
            </p:cNvPr>
            <p:cNvGrpSpPr>
              <a:grpSpLocks/>
            </p:cNvGrpSpPr>
            <p:nvPr/>
          </p:nvGrpSpPr>
          <p:grpSpPr bwMode="auto">
            <a:xfrm>
              <a:off x="4747" y="994"/>
              <a:ext cx="581" cy="134"/>
              <a:chOff x="614" y="2568"/>
              <a:chExt cx="725" cy="139"/>
            </a:xfrm>
          </p:grpSpPr>
          <p:sp>
            <p:nvSpPr>
              <p:cNvPr id="235" name="AutoShape 961">
                <a:extLst>
                  <a:ext uri="{FF2B5EF4-FFF2-40B4-BE49-F238E27FC236}">
                    <a16:creationId xmlns:a16="http://schemas.microsoft.com/office/drawing/2014/main" id="{FE30D28F-02DD-D041-8551-45D9D2836EA3}"/>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dirty="0">
                  <a:latin typeface="Arial" panose="020B0604020202020204" pitchFamily="34" charset="0"/>
                </a:endParaRPr>
              </a:p>
            </p:txBody>
          </p:sp>
          <p:sp>
            <p:nvSpPr>
              <p:cNvPr id="236" name="AutoShape 962">
                <a:extLst>
                  <a:ext uri="{FF2B5EF4-FFF2-40B4-BE49-F238E27FC236}">
                    <a16:creationId xmlns:a16="http://schemas.microsoft.com/office/drawing/2014/main" id="{92F33680-18D6-7C4A-88C2-46C4FA3D08ED}"/>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dirty="0">
                  <a:latin typeface="Arial" panose="020B0604020202020204" pitchFamily="34" charset="0"/>
                </a:endParaRPr>
              </a:p>
            </p:txBody>
          </p:sp>
        </p:grpSp>
        <p:sp>
          <p:nvSpPr>
            <p:cNvPr id="215" name="Rectangle 963">
              <a:extLst>
                <a:ext uri="{FF2B5EF4-FFF2-40B4-BE49-F238E27FC236}">
                  <a16:creationId xmlns:a16="http://schemas.microsoft.com/office/drawing/2014/main" id="{A0014856-A5F8-544F-98BE-B1D6878A67A6}"/>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dirty="0">
                <a:latin typeface="Arial" panose="020B0604020202020204" pitchFamily="34" charset="0"/>
              </a:endParaRPr>
            </a:p>
          </p:txBody>
        </p:sp>
        <p:sp>
          <p:nvSpPr>
            <p:cNvPr id="216" name="Rectangle 964">
              <a:extLst>
                <a:ext uri="{FF2B5EF4-FFF2-40B4-BE49-F238E27FC236}">
                  <a16:creationId xmlns:a16="http://schemas.microsoft.com/office/drawing/2014/main" id="{0E6FC61A-EACA-7D4E-9AA7-C7690D093693}"/>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dirty="0">
                <a:latin typeface="Arial" panose="020B0604020202020204" pitchFamily="34" charset="0"/>
              </a:endParaRPr>
            </a:p>
          </p:txBody>
        </p:sp>
        <p:grpSp>
          <p:nvGrpSpPr>
            <p:cNvPr id="217" name="Group 965">
              <a:extLst>
                <a:ext uri="{FF2B5EF4-FFF2-40B4-BE49-F238E27FC236}">
                  <a16:creationId xmlns:a16="http://schemas.microsoft.com/office/drawing/2014/main" id="{CF083CE2-2403-FD4E-8F7D-758E7F67FF5E}"/>
                </a:ext>
              </a:extLst>
            </p:cNvPr>
            <p:cNvGrpSpPr>
              <a:grpSpLocks/>
            </p:cNvGrpSpPr>
            <p:nvPr/>
          </p:nvGrpSpPr>
          <p:grpSpPr bwMode="auto">
            <a:xfrm>
              <a:off x="4735" y="1627"/>
              <a:ext cx="582" cy="151"/>
              <a:chOff x="614" y="2568"/>
              <a:chExt cx="725" cy="139"/>
            </a:xfrm>
          </p:grpSpPr>
          <p:sp>
            <p:nvSpPr>
              <p:cNvPr id="233" name="AutoShape 966">
                <a:extLst>
                  <a:ext uri="{FF2B5EF4-FFF2-40B4-BE49-F238E27FC236}">
                    <a16:creationId xmlns:a16="http://schemas.microsoft.com/office/drawing/2014/main" id="{5ED8E2CD-DB59-0040-9493-378A5D7DF185}"/>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dirty="0">
                  <a:latin typeface="Arial" panose="020B0604020202020204" pitchFamily="34" charset="0"/>
                </a:endParaRPr>
              </a:p>
            </p:txBody>
          </p:sp>
          <p:sp>
            <p:nvSpPr>
              <p:cNvPr id="234" name="AutoShape 967">
                <a:extLst>
                  <a:ext uri="{FF2B5EF4-FFF2-40B4-BE49-F238E27FC236}">
                    <a16:creationId xmlns:a16="http://schemas.microsoft.com/office/drawing/2014/main" id="{F249F021-1652-2041-9D37-82D9ADAF20CC}"/>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dirty="0">
                  <a:latin typeface="Arial" panose="020B0604020202020204" pitchFamily="34" charset="0"/>
                </a:endParaRPr>
              </a:p>
            </p:txBody>
          </p:sp>
        </p:grpSp>
        <p:sp>
          <p:nvSpPr>
            <p:cNvPr id="218" name="Freeform 968">
              <a:extLst>
                <a:ext uri="{FF2B5EF4-FFF2-40B4-BE49-F238E27FC236}">
                  <a16:creationId xmlns:a16="http://schemas.microsoft.com/office/drawing/2014/main" id="{2DA20985-B59E-DD4F-B452-9726DAD28D39}"/>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grpSp>
          <p:nvGrpSpPr>
            <p:cNvPr id="219" name="Group 969">
              <a:extLst>
                <a:ext uri="{FF2B5EF4-FFF2-40B4-BE49-F238E27FC236}">
                  <a16:creationId xmlns:a16="http://schemas.microsoft.com/office/drawing/2014/main" id="{68489279-23CF-FB42-9AE3-CAB3A000B96D}"/>
                </a:ext>
              </a:extLst>
            </p:cNvPr>
            <p:cNvGrpSpPr>
              <a:grpSpLocks/>
            </p:cNvGrpSpPr>
            <p:nvPr/>
          </p:nvGrpSpPr>
          <p:grpSpPr bwMode="auto">
            <a:xfrm>
              <a:off x="4739" y="1327"/>
              <a:ext cx="582" cy="139"/>
              <a:chOff x="614" y="2568"/>
              <a:chExt cx="725" cy="139"/>
            </a:xfrm>
          </p:grpSpPr>
          <p:sp>
            <p:nvSpPr>
              <p:cNvPr id="231" name="AutoShape 970">
                <a:extLst>
                  <a:ext uri="{FF2B5EF4-FFF2-40B4-BE49-F238E27FC236}">
                    <a16:creationId xmlns:a16="http://schemas.microsoft.com/office/drawing/2014/main" id="{12532EDD-6029-FD41-90A0-EB4B9A3B8C37}"/>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dirty="0">
                  <a:latin typeface="Arial" panose="020B0604020202020204" pitchFamily="34" charset="0"/>
                </a:endParaRPr>
              </a:p>
            </p:txBody>
          </p:sp>
          <p:sp>
            <p:nvSpPr>
              <p:cNvPr id="232" name="AutoShape 971">
                <a:extLst>
                  <a:ext uri="{FF2B5EF4-FFF2-40B4-BE49-F238E27FC236}">
                    <a16:creationId xmlns:a16="http://schemas.microsoft.com/office/drawing/2014/main" id="{2ADE9625-767F-5247-8211-3638BECC9876}"/>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dirty="0">
                  <a:latin typeface="Arial" panose="020B0604020202020204" pitchFamily="34" charset="0"/>
                </a:endParaRPr>
              </a:p>
            </p:txBody>
          </p:sp>
        </p:grpSp>
        <p:sp>
          <p:nvSpPr>
            <p:cNvPr id="220" name="Rectangle 972">
              <a:extLst>
                <a:ext uri="{FF2B5EF4-FFF2-40B4-BE49-F238E27FC236}">
                  <a16:creationId xmlns:a16="http://schemas.microsoft.com/office/drawing/2014/main" id="{71E52DA0-9A54-7744-90B9-E438CBE00C1E}"/>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dirty="0">
                <a:latin typeface="Arial" panose="020B0604020202020204" pitchFamily="34" charset="0"/>
              </a:endParaRPr>
            </a:p>
          </p:txBody>
        </p:sp>
        <p:sp>
          <p:nvSpPr>
            <p:cNvPr id="221" name="Freeform 973">
              <a:extLst>
                <a:ext uri="{FF2B5EF4-FFF2-40B4-BE49-F238E27FC236}">
                  <a16:creationId xmlns:a16="http://schemas.microsoft.com/office/drawing/2014/main" id="{D950FAED-4EC6-7B4B-AFA5-CA2701F74D0E}"/>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222" name="Freeform 974">
              <a:extLst>
                <a:ext uri="{FF2B5EF4-FFF2-40B4-BE49-F238E27FC236}">
                  <a16:creationId xmlns:a16="http://schemas.microsoft.com/office/drawing/2014/main" id="{55AF3FE0-BBE4-A74C-A9EF-B8F3AA7A0D1E}"/>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223" name="Oval 975">
              <a:extLst>
                <a:ext uri="{FF2B5EF4-FFF2-40B4-BE49-F238E27FC236}">
                  <a16:creationId xmlns:a16="http://schemas.microsoft.com/office/drawing/2014/main" id="{AC808981-49D6-D840-800C-F21BB910618E}"/>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dirty="0">
                <a:latin typeface="Arial" panose="020B0604020202020204" pitchFamily="34" charset="0"/>
              </a:endParaRPr>
            </a:p>
          </p:txBody>
        </p:sp>
        <p:sp>
          <p:nvSpPr>
            <p:cNvPr id="224" name="Freeform 976">
              <a:extLst>
                <a:ext uri="{FF2B5EF4-FFF2-40B4-BE49-F238E27FC236}">
                  <a16:creationId xmlns:a16="http://schemas.microsoft.com/office/drawing/2014/main" id="{EBD04B6D-F8F6-FE45-BBD9-3CFFE7B287DA}"/>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225" name="AutoShape 977">
              <a:extLst>
                <a:ext uri="{FF2B5EF4-FFF2-40B4-BE49-F238E27FC236}">
                  <a16:creationId xmlns:a16="http://schemas.microsoft.com/office/drawing/2014/main" id="{EB968B78-CEDA-2949-925F-D6EE71A8ED4E}"/>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dirty="0">
                <a:latin typeface="Arial" panose="020B0604020202020204" pitchFamily="34" charset="0"/>
              </a:endParaRPr>
            </a:p>
          </p:txBody>
        </p:sp>
        <p:sp>
          <p:nvSpPr>
            <p:cNvPr id="226" name="AutoShape 978">
              <a:extLst>
                <a:ext uri="{FF2B5EF4-FFF2-40B4-BE49-F238E27FC236}">
                  <a16:creationId xmlns:a16="http://schemas.microsoft.com/office/drawing/2014/main" id="{6127245D-2639-C841-ABBD-0A2EB87194A7}"/>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dirty="0">
                <a:latin typeface="Arial" panose="020B0604020202020204" pitchFamily="34" charset="0"/>
              </a:endParaRPr>
            </a:p>
          </p:txBody>
        </p:sp>
        <p:sp>
          <p:nvSpPr>
            <p:cNvPr id="227" name="Oval 979">
              <a:extLst>
                <a:ext uri="{FF2B5EF4-FFF2-40B4-BE49-F238E27FC236}">
                  <a16:creationId xmlns:a16="http://schemas.microsoft.com/office/drawing/2014/main" id="{CBCE7727-73A7-814E-B244-E80EED405F61}"/>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dirty="0">
                <a:latin typeface="Arial" panose="020B0604020202020204" pitchFamily="34" charset="0"/>
              </a:endParaRPr>
            </a:p>
          </p:txBody>
        </p:sp>
        <p:sp>
          <p:nvSpPr>
            <p:cNvPr id="228" name="Oval 980">
              <a:extLst>
                <a:ext uri="{FF2B5EF4-FFF2-40B4-BE49-F238E27FC236}">
                  <a16:creationId xmlns:a16="http://schemas.microsoft.com/office/drawing/2014/main" id="{7A66ECF6-DDAE-2842-92B5-EA8F14A121CC}"/>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gn="ctr" eaLnBrk="1" hangingPunct="1">
                <a:lnSpc>
                  <a:spcPct val="100000"/>
                </a:lnSpc>
                <a:spcBef>
                  <a:spcPct val="0"/>
                </a:spcBef>
                <a:buClrTx/>
                <a:buSzTx/>
                <a:buFontTx/>
                <a:buNone/>
              </a:pPr>
              <a:endParaRPr lang="en-US" altLang="en-US" sz="1800" dirty="0">
                <a:solidFill>
                  <a:srgbClr val="FF0000"/>
                </a:solidFill>
                <a:latin typeface="Arial" panose="020B0604020202020204" pitchFamily="34" charset="0"/>
              </a:endParaRPr>
            </a:p>
          </p:txBody>
        </p:sp>
        <p:sp>
          <p:nvSpPr>
            <p:cNvPr id="229" name="Oval 981">
              <a:extLst>
                <a:ext uri="{FF2B5EF4-FFF2-40B4-BE49-F238E27FC236}">
                  <a16:creationId xmlns:a16="http://schemas.microsoft.com/office/drawing/2014/main" id="{5A97568E-F028-FD44-8E47-C92EC6C01262}"/>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dirty="0">
                <a:latin typeface="Arial" panose="020B0604020202020204" pitchFamily="34" charset="0"/>
              </a:endParaRPr>
            </a:p>
          </p:txBody>
        </p:sp>
        <p:sp>
          <p:nvSpPr>
            <p:cNvPr id="230" name="Rectangle 982">
              <a:extLst>
                <a:ext uri="{FF2B5EF4-FFF2-40B4-BE49-F238E27FC236}">
                  <a16:creationId xmlns:a16="http://schemas.microsoft.com/office/drawing/2014/main" id="{A834B858-68E5-0D45-8391-2A0A996FA3D3}"/>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dirty="0">
                <a:latin typeface="Arial" panose="020B0604020202020204" pitchFamily="34" charset="0"/>
              </a:endParaRPr>
            </a:p>
          </p:txBody>
        </p:sp>
      </p:grpSp>
      <p:grpSp>
        <p:nvGrpSpPr>
          <p:cNvPr id="44" name="Group 590">
            <a:extLst>
              <a:ext uri="{FF2B5EF4-FFF2-40B4-BE49-F238E27FC236}">
                <a16:creationId xmlns:a16="http://schemas.microsoft.com/office/drawing/2014/main" id="{2648262B-E78D-1D4B-B3FD-3AE9CD5C321E}"/>
              </a:ext>
            </a:extLst>
          </p:cNvPr>
          <p:cNvGrpSpPr>
            <a:grpSpLocks/>
          </p:cNvGrpSpPr>
          <p:nvPr/>
        </p:nvGrpSpPr>
        <p:grpSpPr bwMode="auto">
          <a:xfrm flipH="1">
            <a:off x="7980855" y="4900161"/>
            <a:ext cx="345630" cy="320302"/>
            <a:chOff x="2839" y="3501"/>
            <a:chExt cx="755" cy="803"/>
          </a:xfrm>
        </p:grpSpPr>
        <p:pic>
          <p:nvPicPr>
            <p:cNvPr id="367" name="Picture 591" descr="desktop_computer_stylized_medium">
              <a:extLst>
                <a:ext uri="{FF2B5EF4-FFF2-40B4-BE49-F238E27FC236}">
                  <a16:creationId xmlns:a16="http://schemas.microsoft.com/office/drawing/2014/main" id="{35FBE2DB-60A7-B340-A5BB-B3699CCC02BD}"/>
                </a:ext>
              </a:extLst>
            </p:cNvPr>
            <p:cNvPicPr>
              <a:picLocks noChangeAspect="1" noChangeArrowheads="1"/>
            </p:cNvPicPr>
            <p:nvPr/>
          </p:nvPicPr>
          <p:blipFill>
            <a:blip r:embed="rId16"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68" name="Freeform 592">
              <a:extLst>
                <a:ext uri="{FF2B5EF4-FFF2-40B4-BE49-F238E27FC236}">
                  <a16:creationId xmlns:a16="http://schemas.microsoft.com/office/drawing/2014/main" id="{0263E665-BF2A-2F4A-ADA8-20F44C3127A7}"/>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dirty="0"/>
            </a:p>
          </p:txBody>
        </p:sp>
      </p:grpSp>
      <p:grpSp>
        <p:nvGrpSpPr>
          <p:cNvPr id="490" name="Group 590">
            <a:extLst>
              <a:ext uri="{FF2B5EF4-FFF2-40B4-BE49-F238E27FC236}">
                <a16:creationId xmlns:a16="http://schemas.microsoft.com/office/drawing/2014/main" id="{A66A00B8-C906-204A-9EA8-BF8007089AFF}"/>
              </a:ext>
            </a:extLst>
          </p:cNvPr>
          <p:cNvGrpSpPr>
            <a:grpSpLocks/>
          </p:cNvGrpSpPr>
          <p:nvPr/>
        </p:nvGrpSpPr>
        <p:grpSpPr bwMode="auto">
          <a:xfrm flipH="1">
            <a:off x="8153909" y="5504657"/>
            <a:ext cx="345630" cy="320302"/>
            <a:chOff x="2839" y="3501"/>
            <a:chExt cx="755" cy="803"/>
          </a:xfrm>
        </p:grpSpPr>
        <p:pic>
          <p:nvPicPr>
            <p:cNvPr id="491" name="Picture 591" descr="desktop_computer_stylized_medium">
              <a:extLst>
                <a:ext uri="{FF2B5EF4-FFF2-40B4-BE49-F238E27FC236}">
                  <a16:creationId xmlns:a16="http://schemas.microsoft.com/office/drawing/2014/main" id="{0D26BE9F-5A6F-194D-95F5-9A26085A8BCC}"/>
                </a:ext>
              </a:extLst>
            </p:cNvPr>
            <p:cNvPicPr>
              <a:picLocks noChangeAspect="1" noChangeArrowheads="1"/>
            </p:cNvPicPr>
            <p:nvPr/>
          </p:nvPicPr>
          <p:blipFill>
            <a:blip r:embed="rId16"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92" name="Freeform 592">
              <a:extLst>
                <a:ext uri="{FF2B5EF4-FFF2-40B4-BE49-F238E27FC236}">
                  <a16:creationId xmlns:a16="http://schemas.microsoft.com/office/drawing/2014/main" id="{F940FA7C-0178-FC42-989D-133C7D3EF04D}"/>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dirty="0"/>
            </a:p>
          </p:txBody>
        </p:sp>
      </p:grpSp>
      <p:grpSp>
        <p:nvGrpSpPr>
          <p:cNvPr id="493" name="Group 590">
            <a:extLst>
              <a:ext uri="{FF2B5EF4-FFF2-40B4-BE49-F238E27FC236}">
                <a16:creationId xmlns:a16="http://schemas.microsoft.com/office/drawing/2014/main" id="{AADF67FB-3BE7-EF42-B8A5-B005B506931A}"/>
              </a:ext>
            </a:extLst>
          </p:cNvPr>
          <p:cNvGrpSpPr>
            <a:grpSpLocks/>
          </p:cNvGrpSpPr>
          <p:nvPr/>
        </p:nvGrpSpPr>
        <p:grpSpPr bwMode="auto">
          <a:xfrm flipH="1">
            <a:off x="8552134" y="5526130"/>
            <a:ext cx="345630" cy="320302"/>
            <a:chOff x="2839" y="3501"/>
            <a:chExt cx="755" cy="803"/>
          </a:xfrm>
        </p:grpSpPr>
        <p:pic>
          <p:nvPicPr>
            <p:cNvPr id="494" name="Picture 591" descr="desktop_computer_stylized_medium">
              <a:extLst>
                <a:ext uri="{FF2B5EF4-FFF2-40B4-BE49-F238E27FC236}">
                  <a16:creationId xmlns:a16="http://schemas.microsoft.com/office/drawing/2014/main" id="{0BBC0FBB-DA3F-874A-8EBE-B51C772E068F}"/>
                </a:ext>
              </a:extLst>
            </p:cNvPr>
            <p:cNvPicPr>
              <a:picLocks noChangeAspect="1" noChangeArrowheads="1"/>
            </p:cNvPicPr>
            <p:nvPr/>
          </p:nvPicPr>
          <p:blipFill>
            <a:blip r:embed="rId16"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95" name="Freeform 592">
              <a:extLst>
                <a:ext uri="{FF2B5EF4-FFF2-40B4-BE49-F238E27FC236}">
                  <a16:creationId xmlns:a16="http://schemas.microsoft.com/office/drawing/2014/main" id="{A9932DBD-03D1-3E48-AE83-712DE720FE47}"/>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dirty="0"/>
            </a:p>
          </p:txBody>
        </p:sp>
      </p:grpSp>
      <p:grpSp>
        <p:nvGrpSpPr>
          <p:cNvPr id="496" name="Group 1064">
            <a:extLst>
              <a:ext uri="{FF2B5EF4-FFF2-40B4-BE49-F238E27FC236}">
                <a16:creationId xmlns:a16="http://schemas.microsoft.com/office/drawing/2014/main" id="{FC2552CF-9AC0-3243-8999-6808B911C762}"/>
              </a:ext>
            </a:extLst>
          </p:cNvPr>
          <p:cNvGrpSpPr>
            <a:grpSpLocks/>
          </p:cNvGrpSpPr>
          <p:nvPr/>
        </p:nvGrpSpPr>
        <p:grpSpPr bwMode="auto">
          <a:xfrm>
            <a:off x="9534746" y="5795138"/>
            <a:ext cx="319264" cy="253379"/>
            <a:chOff x="877" y="1008"/>
            <a:chExt cx="2747" cy="2591"/>
          </a:xfrm>
        </p:grpSpPr>
        <p:pic>
          <p:nvPicPr>
            <p:cNvPr id="497" name="Picture 1065" descr="antenna_stylized">
              <a:extLst>
                <a:ext uri="{FF2B5EF4-FFF2-40B4-BE49-F238E27FC236}">
                  <a16:creationId xmlns:a16="http://schemas.microsoft.com/office/drawing/2014/main" id="{87938519-94DB-D545-A29A-7EDE5E412B2B}"/>
                </a:ext>
              </a:extLst>
            </p:cNvPr>
            <p:cNvPicPr>
              <a:picLocks noChangeAspect="1" noChangeArrowheads="1"/>
            </p:cNvPicPr>
            <p:nvPr/>
          </p:nvPicPr>
          <p:blipFill>
            <a:blip r:embed="rId17">
              <a:extLst>
                <a:ext uri="{28A0092B-C50C-407E-A947-70E740481C1C}">
                  <a14:useLocalDpi xmlns:a14="http://schemas.microsoft.com/office/drawing/2010/main" val="0"/>
                </a:ext>
              </a:extLst>
            </a:blip>
            <a:srcRect/>
            <a:stretch>
              <a:fillRect/>
            </a:stretch>
          </p:blipFill>
          <p:spPr bwMode="auto">
            <a:xfrm>
              <a:off x="877" y="1008"/>
              <a:ext cx="2725" cy="14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98" name="Picture 1066" descr="laptop_keyboard">
              <a:extLst>
                <a:ext uri="{FF2B5EF4-FFF2-40B4-BE49-F238E27FC236}">
                  <a16:creationId xmlns:a16="http://schemas.microsoft.com/office/drawing/2014/main" id="{2D71707C-83CA-1C4B-8508-67E56E2ADD03}"/>
                </a:ext>
              </a:extLst>
            </p:cNvPr>
            <p:cNvPicPr>
              <a:picLocks noChangeAspect="1" noChangeArrowheads="1"/>
            </p:cNvPicPr>
            <p:nvPr/>
          </p:nvPicPr>
          <p:blipFill>
            <a:blip r:embed="rId18">
              <a:extLst>
                <a:ext uri="{28A0092B-C50C-407E-A947-70E740481C1C}">
                  <a14:useLocalDpi xmlns:a14="http://schemas.microsoft.com/office/drawing/2010/main" val="0"/>
                </a:ext>
              </a:extLst>
            </a:blip>
            <a:srcRect/>
            <a:stretch>
              <a:fillRect/>
            </a:stretch>
          </p:blipFill>
          <p:spPr bwMode="auto">
            <a:xfrm rot="109064" flipH="1">
              <a:off x="1009" y="2586"/>
              <a:ext cx="2245" cy="1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99" name="Freeform 1067">
              <a:extLst>
                <a:ext uri="{FF2B5EF4-FFF2-40B4-BE49-F238E27FC236}">
                  <a16:creationId xmlns:a16="http://schemas.microsoft.com/office/drawing/2014/main" id="{73F0FEB4-8393-CC4E-8318-ED16B301B6DC}"/>
                </a:ext>
              </a:extLst>
            </p:cNvPr>
            <p:cNvSpPr>
              <a:spLocks/>
            </p:cNvSpPr>
            <p:nvPr/>
          </p:nvSpPr>
          <p:spPr bwMode="auto">
            <a:xfrm>
              <a:off x="1753" y="1603"/>
              <a:ext cx="1807" cy="1322"/>
            </a:xfrm>
            <a:custGeom>
              <a:avLst/>
              <a:gdLst>
                <a:gd name="T0" fmla="*/ 1 w 2982"/>
                <a:gd name="T1" fmla="*/ 0 h 2442"/>
                <a:gd name="T2" fmla="*/ 0 w 2982"/>
                <a:gd name="T3" fmla="*/ 1 h 2442"/>
                <a:gd name="T4" fmla="*/ 2 w 2982"/>
                <a:gd name="T5" fmla="*/ 1 h 2442"/>
                <a:gd name="T6" fmla="*/ 2 w 2982"/>
                <a:gd name="T7" fmla="*/ 1 h 2442"/>
                <a:gd name="T8" fmla="*/ 1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endParaRPr lang="en-US" dirty="0"/>
            </a:p>
          </p:txBody>
        </p:sp>
        <p:pic>
          <p:nvPicPr>
            <p:cNvPr id="500" name="Picture 1068" descr="screen">
              <a:extLst>
                <a:ext uri="{FF2B5EF4-FFF2-40B4-BE49-F238E27FC236}">
                  <a16:creationId xmlns:a16="http://schemas.microsoft.com/office/drawing/2014/main" id="{7FE7C88C-9EAD-8349-A46B-E909AEA6578E}"/>
                </a:ext>
              </a:extLst>
            </p:cNvPr>
            <p:cNvPicPr>
              <a:picLocks noChangeAspect="1" noChangeArrowheads="1"/>
            </p:cNvPicPr>
            <p:nvPr/>
          </p:nvPicPr>
          <p:blipFill>
            <a:blip r:embed="rId19">
              <a:extLst>
                <a:ext uri="{28A0092B-C50C-407E-A947-70E740481C1C}">
                  <a14:useLocalDpi xmlns:a14="http://schemas.microsoft.com/office/drawing/2010/main" val="0"/>
                </a:ext>
              </a:extLst>
            </a:blip>
            <a:srcRect/>
            <a:stretch>
              <a:fillRect/>
            </a:stretch>
          </p:blipFill>
          <p:spPr bwMode="auto">
            <a:xfrm>
              <a:off x="1842" y="1637"/>
              <a:ext cx="1642" cy="12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01" name="Freeform 1069">
              <a:extLst>
                <a:ext uri="{FF2B5EF4-FFF2-40B4-BE49-F238E27FC236}">
                  <a16:creationId xmlns:a16="http://schemas.microsoft.com/office/drawing/2014/main" id="{0DBCF6AD-8352-3C40-B68E-0383519D20A4}"/>
                </a:ext>
              </a:extLst>
            </p:cNvPr>
            <p:cNvSpPr>
              <a:spLocks/>
            </p:cNvSpPr>
            <p:nvPr/>
          </p:nvSpPr>
          <p:spPr bwMode="auto">
            <a:xfrm>
              <a:off x="2082" y="1564"/>
              <a:ext cx="1531" cy="246"/>
            </a:xfrm>
            <a:custGeom>
              <a:avLst/>
              <a:gdLst>
                <a:gd name="T0" fmla="*/ 1 w 2528"/>
                <a:gd name="T1" fmla="*/ 0 h 455"/>
                <a:gd name="T2" fmla="*/ 2 w 2528"/>
                <a:gd name="T3" fmla="*/ 1 h 455"/>
                <a:gd name="T4" fmla="*/ 2 w 2528"/>
                <a:gd name="T5" fmla="*/ 1 h 455"/>
                <a:gd name="T6" fmla="*/ 0 w 2528"/>
                <a:gd name="T7" fmla="*/ 1 h 455"/>
                <a:gd name="T8" fmla="*/ 1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502" name="Freeform 1070">
              <a:extLst>
                <a:ext uri="{FF2B5EF4-FFF2-40B4-BE49-F238E27FC236}">
                  <a16:creationId xmlns:a16="http://schemas.microsoft.com/office/drawing/2014/main" id="{3C23673E-599F-5241-B844-C8F96A051D11}"/>
                </a:ext>
              </a:extLst>
            </p:cNvPr>
            <p:cNvSpPr>
              <a:spLocks/>
            </p:cNvSpPr>
            <p:nvPr/>
          </p:nvSpPr>
          <p:spPr bwMode="auto">
            <a:xfrm>
              <a:off x="1737" y="1562"/>
              <a:ext cx="425" cy="1024"/>
            </a:xfrm>
            <a:custGeom>
              <a:avLst/>
              <a:gdLst>
                <a:gd name="T0" fmla="*/ 1 w 702"/>
                <a:gd name="T1" fmla="*/ 0 h 1893"/>
                <a:gd name="T2" fmla="*/ 0 w 702"/>
                <a:gd name="T3" fmla="*/ 1 h 1893"/>
                <a:gd name="T4" fmla="*/ 1 w 702"/>
                <a:gd name="T5" fmla="*/ 1 h 1893"/>
                <a:gd name="T6" fmla="*/ 1 w 702"/>
                <a:gd name="T7" fmla="*/ 1 h 1893"/>
                <a:gd name="T8" fmla="*/ 1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503" name="Freeform 1071">
              <a:extLst>
                <a:ext uri="{FF2B5EF4-FFF2-40B4-BE49-F238E27FC236}">
                  <a16:creationId xmlns:a16="http://schemas.microsoft.com/office/drawing/2014/main" id="{4D502A0C-8868-2C4E-B6B7-F46718640A2A}"/>
                </a:ext>
              </a:extLst>
            </p:cNvPr>
            <p:cNvSpPr>
              <a:spLocks/>
            </p:cNvSpPr>
            <p:nvPr/>
          </p:nvSpPr>
          <p:spPr bwMode="auto">
            <a:xfrm>
              <a:off x="3144" y="1745"/>
              <a:ext cx="458" cy="1182"/>
            </a:xfrm>
            <a:custGeom>
              <a:avLst/>
              <a:gdLst>
                <a:gd name="T0" fmla="*/ 1 w 756"/>
                <a:gd name="T1" fmla="*/ 0 h 2184"/>
                <a:gd name="T2" fmla="*/ 1 w 756"/>
                <a:gd name="T3" fmla="*/ 1 h 2184"/>
                <a:gd name="T4" fmla="*/ 0 w 756"/>
                <a:gd name="T5" fmla="*/ 1 h 2184"/>
                <a:gd name="T6" fmla="*/ 1 w 756"/>
                <a:gd name="T7" fmla="*/ 1 h 2184"/>
                <a:gd name="T8" fmla="*/ 1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504" name="Freeform 1072">
              <a:extLst>
                <a:ext uri="{FF2B5EF4-FFF2-40B4-BE49-F238E27FC236}">
                  <a16:creationId xmlns:a16="http://schemas.microsoft.com/office/drawing/2014/main" id="{154DEECF-C451-B140-A650-9DB9DCC41786}"/>
                </a:ext>
              </a:extLst>
            </p:cNvPr>
            <p:cNvSpPr>
              <a:spLocks/>
            </p:cNvSpPr>
            <p:nvPr/>
          </p:nvSpPr>
          <p:spPr bwMode="auto">
            <a:xfrm>
              <a:off x="1732" y="2534"/>
              <a:ext cx="1680" cy="399"/>
            </a:xfrm>
            <a:custGeom>
              <a:avLst/>
              <a:gdLst>
                <a:gd name="T0" fmla="*/ 1 w 2773"/>
                <a:gd name="T1" fmla="*/ 0 h 738"/>
                <a:gd name="T2" fmla="*/ 0 w 2773"/>
                <a:gd name="T3" fmla="*/ 1 h 738"/>
                <a:gd name="T4" fmla="*/ 2 w 2773"/>
                <a:gd name="T5" fmla="*/ 1 h 738"/>
                <a:gd name="T6" fmla="*/ 2 w 2773"/>
                <a:gd name="T7" fmla="*/ 1 h 738"/>
                <a:gd name="T8" fmla="*/ 1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505" name="Freeform 1073">
              <a:extLst>
                <a:ext uri="{FF2B5EF4-FFF2-40B4-BE49-F238E27FC236}">
                  <a16:creationId xmlns:a16="http://schemas.microsoft.com/office/drawing/2014/main" id="{61C09639-BDA6-1848-86B4-033F9F9979D9}"/>
                </a:ext>
              </a:extLst>
            </p:cNvPr>
            <p:cNvSpPr>
              <a:spLocks/>
            </p:cNvSpPr>
            <p:nvPr/>
          </p:nvSpPr>
          <p:spPr bwMode="auto">
            <a:xfrm>
              <a:off x="3195" y="1755"/>
              <a:ext cx="429" cy="1187"/>
            </a:xfrm>
            <a:custGeom>
              <a:avLst/>
              <a:gdLst>
                <a:gd name="T0" fmla="*/ 2 w 637"/>
                <a:gd name="T1" fmla="*/ 0 h 1659"/>
                <a:gd name="T2" fmla="*/ 2 w 637"/>
                <a:gd name="T3" fmla="*/ 0 h 1659"/>
                <a:gd name="T4" fmla="*/ 1 w 637"/>
                <a:gd name="T5" fmla="*/ 15 h 1659"/>
                <a:gd name="T6" fmla="*/ 0 w 637"/>
                <a:gd name="T7" fmla="*/ 15 h 1659"/>
                <a:gd name="T8" fmla="*/ 2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506" name="Freeform 1074">
              <a:extLst>
                <a:ext uri="{FF2B5EF4-FFF2-40B4-BE49-F238E27FC236}">
                  <a16:creationId xmlns:a16="http://schemas.microsoft.com/office/drawing/2014/main" id="{BBF9A35C-4B4A-604C-BCA3-20BC6C3D2D8B}"/>
                </a:ext>
              </a:extLst>
            </p:cNvPr>
            <p:cNvSpPr>
              <a:spLocks/>
            </p:cNvSpPr>
            <p:nvPr/>
          </p:nvSpPr>
          <p:spPr bwMode="auto">
            <a:xfrm>
              <a:off x="1734" y="2587"/>
              <a:ext cx="1494" cy="394"/>
            </a:xfrm>
            <a:custGeom>
              <a:avLst/>
              <a:gdLst>
                <a:gd name="T0" fmla="*/ 0 w 2216"/>
                <a:gd name="T1" fmla="*/ 0 h 550"/>
                <a:gd name="T2" fmla="*/ 1 w 2216"/>
                <a:gd name="T3" fmla="*/ 1 h 550"/>
                <a:gd name="T4" fmla="*/ 9 w 2216"/>
                <a:gd name="T5" fmla="*/ 5 h 550"/>
                <a:gd name="T6" fmla="*/ 9 w 2216"/>
                <a:gd name="T7" fmla="*/ 4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grpSp>
          <p:nvGrpSpPr>
            <p:cNvPr id="507" name="Group 1075">
              <a:extLst>
                <a:ext uri="{FF2B5EF4-FFF2-40B4-BE49-F238E27FC236}">
                  <a16:creationId xmlns:a16="http://schemas.microsoft.com/office/drawing/2014/main" id="{C228B10E-0BB1-8D40-9DB1-545E285C7600}"/>
                </a:ext>
              </a:extLst>
            </p:cNvPr>
            <p:cNvGrpSpPr>
              <a:grpSpLocks/>
            </p:cNvGrpSpPr>
            <p:nvPr/>
          </p:nvGrpSpPr>
          <p:grpSpPr bwMode="auto">
            <a:xfrm>
              <a:off x="1709" y="3008"/>
              <a:ext cx="507" cy="234"/>
              <a:chOff x="1740" y="2642"/>
              <a:chExt cx="752" cy="327"/>
            </a:xfrm>
          </p:grpSpPr>
          <p:sp>
            <p:nvSpPr>
              <p:cNvPr id="514" name="Freeform 1076">
                <a:extLst>
                  <a:ext uri="{FF2B5EF4-FFF2-40B4-BE49-F238E27FC236}">
                    <a16:creationId xmlns:a16="http://schemas.microsoft.com/office/drawing/2014/main" id="{DBE93115-3362-AE4D-A30A-337520C73917}"/>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515" name="Freeform 1077">
                <a:extLst>
                  <a:ext uri="{FF2B5EF4-FFF2-40B4-BE49-F238E27FC236}">
                    <a16:creationId xmlns:a16="http://schemas.microsoft.com/office/drawing/2014/main" id="{E980EACA-94CF-194A-AC7A-1415DBB4CAFA}"/>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516" name="Freeform 1078">
                <a:extLst>
                  <a:ext uri="{FF2B5EF4-FFF2-40B4-BE49-F238E27FC236}">
                    <a16:creationId xmlns:a16="http://schemas.microsoft.com/office/drawing/2014/main" id="{67C8CECC-A4D3-D543-A1C2-92A3DDD6045E}"/>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517" name="Freeform 1079">
                <a:extLst>
                  <a:ext uri="{FF2B5EF4-FFF2-40B4-BE49-F238E27FC236}">
                    <a16:creationId xmlns:a16="http://schemas.microsoft.com/office/drawing/2014/main" id="{DF7F90DA-E9FF-E64E-979A-F2C4CF6F27EF}"/>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518" name="Freeform 1080">
                <a:extLst>
                  <a:ext uri="{FF2B5EF4-FFF2-40B4-BE49-F238E27FC236}">
                    <a16:creationId xmlns:a16="http://schemas.microsoft.com/office/drawing/2014/main" id="{1FB7CFF5-5312-6B45-B1C9-1E8019D9AB7E}"/>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519" name="Freeform 1081">
                <a:extLst>
                  <a:ext uri="{FF2B5EF4-FFF2-40B4-BE49-F238E27FC236}">
                    <a16:creationId xmlns:a16="http://schemas.microsoft.com/office/drawing/2014/main" id="{F6743163-40E8-634F-BDA5-FD850E9C93C7}"/>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grpSp>
        <p:sp>
          <p:nvSpPr>
            <p:cNvPr id="508" name="Freeform 1082">
              <a:extLst>
                <a:ext uri="{FF2B5EF4-FFF2-40B4-BE49-F238E27FC236}">
                  <a16:creationId xmlns:a16="http://schemas.microsoft.com/office/drawing/2014/main" id="{5C688E93-8024-AF4A-9FAE-F872353A70E6}"/>
                </a:ext>
              </a:extLst>
            </p:cNvPr>
            <p:cNvSpPr>
              <a:spLocks/>
            </p:cNvSpPr>
            <p:nvPr/>
          </p:nvSpPr>
          <p:spPr bwMode="auto">
            <a:xfrm>
              <a:off x="2577" y="3043"/>
              <a:ext cx="614" cy="514"/>
            </a:xfrm>
            <a:custGeom>
              <a:avLst/>
              <a:gdLst>
                <a:gd name="T0" fmla="*/ 1 w 990"/>
                <a:gd name="T1" fmla="*/ 2 h 792"/>
                <a:gd name="T2" fmla="*/ 1 w 990"/>
                <a:gd name="T3" fmla="*/ 0 h 792"/>
                <a:gd name="T4" fmla="*/ 1 w 990"/>
                <a:gd name="T5" fmla="*/ 1 h 792"/>
                <a:gd name="T6" fmla="*/ 0 w 990"/>
                <a:gd name="T7" fmla="*/ 2 h 792"/>
                <a:gd name="T8" fmla="*/ 1 w 990"/>
                <a:gd name="T9" fmla="*/ 2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509" name="Freeform 1083">
              <a:extLst>
                <a:ext uri="{FF2B5EF4-FFF2-40B4-BE49-F238E27FC236}">
                  <a16:creationId xmlns:a16="http://schemas.microsoft.com/office/drawing/2014/main" id="{E2D8B864-6DD1-D042-9409-8862ACC1AADF}"/>
                </a:ext>
              </a:extLst>
            </p:cNvPr>
            <p:cNvSpPr>
              <a:spLocks/>
            </p:cNvSpPr>
            <p:nvPr/>
          </p:nvSpPr>
          <p:spPr bwMode="auto">
            <a:xfrm>
              <a:off x="1010" y="3084"/>
              <a:ext cx="1571" cy="469"/>
            </a:xfrm>
            <a:custGeom>
              <a:avLst/>
              <a:gdLst>
                <a:gd name="T0" fmla="*/ 1 w 2532"/>
                <a:gd name="T1" fmla="*/ 0 h 723"/>
                <a:gd name="T2" fmla="*/ 1 w 2532"/>
                <a:gd name="T3" fmla="*/ 0 h 723"/>
                <a:gd name="T4" fmla="*/ 4 w 2532"/>
                <a:gd name="T5" fmla="*/ 2 h 723"/>
                <a:gd name="T6" fmla="*/ 4 w 2532"/>
                <a:gd name="T7" fmla="*/ 2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510" name="Freeform 1084">
              <a:extLst>
                <a:ext uri="{FF2B5EF4-FFF2-40B4-BE49-F238E27FC236}">
                  <a16:creationId xmlns:a16="http://schemas.microsoft.com/office/drawing/2014/main" id="{CC7A3F9E-B0BC-2945-B124-91C53102EAF2}"/>
                </a:ext>
              </a:extLst>
            </p:cNvPr>
            <p:cNvSpPr>
              <a:spLocks/>
            </p:cNvSpPr>
            <p:nvPr/>
          </p:nvSpPr>
          <p:spPr bwMode="auto">
            <a:xfrm>
              <a:off x="1011" y="2998"/>
              <a:ext cx="17" cy="95"/>
            </a:xfrm>
            <a:custGeom>
              <a:avLst/>
              <a:gdLst>
                <a:gd name="T0" fmla="*/ 1 w 26"/>
                <a:gd name="T1" fmla="*/ 1 h 147"/>
                <a:gd name="T2" fmla="*/ 1 w 26"/>
                <a:gd name="T3" fmla="*/ 1 h 147"/>
                <a:gd name="T4" fmla="*/ 0 w 26"/>
                <a:gd name="T5" fmla="*/ 1 h 147"/>
                <a:gd name="T6" fmla="*/ 1 w 26"/>
                <a:gd name="T7" fmla="*/ 0 h 147"/>
                <a:gd name="T8" fmla="*/ 1 w 26"/>
                <a:gd name="T9" fmla="*/ 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511" name="Freeform 1085">
              <a:extLst>
                <a:ext uri="{FF2B5EF4-FFF2-40B4-BE49-F238E27FC236}">
                  <a16:creationId xmlns:a16="http://schemas.microsoft.com/office/drawing/2014/main" id="{B8E20EA9-88B9-0A42-A470-7AF9E8810568}"/>
                </a:ext>
              </a:extLst>
            </p:cNvPr>
            <p:cNvSpPr>
              <a:spLocks/>
            </p:cNvSpPr>
            <p:nvPr/>
          </p:nvSpPr>
          <p:spPr bwMode="auto">
            <a:xfrm>
              <a:off x="1012" y="2611"/>
              <a:ext cx="730" cy="393"/>
            </a:xfrm>
            <a:custGeom>
              <a:avLst/>
              <a:gdLst>
                <a:gd name="T0" fmla="*/ 1 w 1176"/>
                <a:gd name="T1" fmla="*/ 0 h 606"/>
                <a:gd name="T2" fmla="*/ 0 w 1176"/>
                <a:gd name="T3" fmla="*/ 1 h 606"/>
                <a:gd name="T4" fmla="*/ 1 w 1176"/>
                <a:gd name="T5" fmla="*/ 1 h 606"/>
                <a:gd name="T6" fmla="*/ 1 w 1176"/>
                <a:gd name="T7" fmla="*/ 1 h 606"/>
                <a:gd name="T8" fmla="*/ 1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512" name="Freeform 1086">
              <a:extLst>
                <a:ext uri="{FF2B5EF4-FFF2-40B4-BE49-F238E27FC236}">
                  <a16:creationId xmlns:a16="http://schemas.microsoft.com/office/drawing/2014/main" id="{A9D04135-B045-A743-95D7-CA5EF36EE738}"/>
                </a:ext>
              </a:extLst>
            </p:cNvPr>
            <p:cNvSpPr>
              <a:spLocks/>
            </p:cNvSpPr>
            <p:nvPr/>
          </p:nvSpPr>
          <p:spPr bwMode="auto">
            <a:xfrm>
              <a:off x="1061" y="3018"/>
              <a:ext cx="1490" cy="451"/>
            </a:xfrm>
            <a:custGeom>
              <a:avLst/>
              <a:gdLst>
                <a:gd name="T0" fmla="*/ 1 w 2532"/>
                <a:gd name="T1" fmla="*/ 0 h 723"/>
                <a:gd name="T2" fmla="*/ 1 w 2532"/>
                <a:gd name="T3" fmla="*/ 0 h 723"/>
                <a:gd name="T4" fmla="*/ 1 w 2532"/>
                <a:gd name="T5" fmla="*/ 1 h 723"/>
                <a:gd name="T6" fmla="*/ 1 w 2532"/>
                <a:gd name="T7" fmla="*/ 1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513" name="Freeform 1087">
              <a:extLst>
                <a:ext uri="{FF2B5EF4-FFF2-40B4-BE49-F238E27FC236}">
                  <a16:creationId xmlns:a16="http://schemas.microsoft.com/office/drawing/2014/main" id="{C0583F57-71B7-B142-BC2A-15444A0CF4E5}"/>
                </a:ext>
              </a:extLst>
            </p:cNvPr>
            <p:cNvSpPr>
              <a:spLocks/>
            </p:cNvSpPr>
            <p:nvPr/>
          </p:nvSpPr>
          <p:spPr bwMode="auto">
            <a:xfrm flipV="1">
              <a:off x="2549" y="2986"/>
              <a:ext cx="608" cy="467"/>
            </a:xfrm>
            <a:custGeom>
              <a:avLst/>
              <a:gdLst>
                <a:gd name="T0" fmla="*/ 0 w 2532"/>
                <a:gd name="T1" fmla="*/ 0 h 723"/>
                <a:gd name="T2" fmla="*/ 0 w 2532"/>
                <a:gd name="T3" fmla="*/ 0 h 723"/>
                <a:gd name="T4" fmla="*/ 0 w 2532"/>
                <a:gd name="T5" fmla="*/ 2 h 723"/>
                <a:gd name="T6" fmla="*/ 0 w 2532"/>
                <a:gd name="T7" fmla="*/ 2 h 723"/>
                <a:gd name="T8" fmla="*/ 0 w 2532"/>
                <a:gd name="T9" fmla="*/ 1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grpSp>
      <p:sp>
        <p:nvSpPr>
          <p:cNvPr id="175" name="Freeform 984">
            <a:extLst>
              <a:ext uri="{FF2B5EF4-FFF2-40B4-BE49-F238E27FC236}">
                <a16:creationId xmlns:a16="http://schemas.microsoft.com/office/drawing/2014/main" id="{69921432-2526-D74B-B1B3-EF4990D573EA}"/>
              </a:ext>
            </a:extLst>
          </p:cNvPr>
          <p:cNvSpPr>
            <a:spLocks/>
          </p:cNvSpPr>
          <p:nvPr/>
        </p:nvSpPr>
        <p:spPr bwMode="auto">
          <a:xfrm>
            <a:off x="10153593" y="5636971"/>
            <a:ext cx="34049" cy="332924"/>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77" name="Freeform 986">
            <a:extLst>
              <a:ext uri="{FF2B5EF4-FFF2-40B4-BE49-F238E27FC236}">
                <a16:creationId xmlns:a16="http://schemas.microsoft.com/office/drawing/2014/main" id="{210AB56E-8E3A-464C-BA90-E5EE13DE14AA}"/>
              </a:ext>
            </a:extLst>
          </p:cNvPr>
          <p:cNvSpPr>
            <a:spLocks/>
          </p:cNvSpPr>
          <p:nvPr/>
        </p:nvSpPr>
        <p:spPr bwMode="auto">
          <a:xfrm>
            <a:off x="10159970" y="5656923"/>
            <a:ext cx="20333" cy="308020"/>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78" name="Freeform 987">
            <a:extLst>
              <a:ext uri="{FF2B5EF4-FFF2-40B4-BE49-F238E27FC236}">
                <a16:creationId xmlns:a16="http://schemas.microsoft.com/office/drawing/2014/main" id="{4B6304D8-37E4-9743-9663-D2140A3373CD}"/>
              </a:ext>
            </a:extLst>
          </p:cNvPr>
          <p:cNvSpPr>
            <a:spLocks/>
          </p:cNvSpPr>
          <p:nvPr/>
        </p:nvSpPr>
        <p:spPr bwMode="auto">
          <a:xfrm>
            <a:off x="10155518" y="5812753"/>
            <a:ext cx="31643" cy="27525"/>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79" name="Rectangle 988">
            <a:extLst>
              <a:ext uri="{FF2B5EF4-FFF2-40B4-BE49-F238E27FC236}">
                <a16:creationId xmlns:a16="http://schemas.microsoft.com/office/drawing/2014/main" id="{01DA0D94-4858-4748-835A-0A295C76DA10}"/>
              </a:ext>
            </a:extLst>
          </p:cNvPr>
          <p:cNvSpPr>
            <a:spLocks noChangeArrowheads="1"/>
          </p:cNvSpPr>
          <p:nvPr/>
        </p:nvSpPr>
        <p:spPr bwMode="auto">
          <a:xfrm>
            <a:off x="10026299" y="5674399"/>
            <a:ext cx="71949" cy="6845"/>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dirty="0">
              <a:latin typeface="Arial" panose="020B0604020202020204" pitchFamily="34" charset="0"/>
            </a:endParaRPr>
          </a:p>
        </p:txBody>
      </p:sp>
      <p:grpSp>
        <p:nvGrpSpPr>
          <p:cNvPr id="180" name="Group 989">
            <a:extLst>
              <a:ext uri="{FF2B5EF4-FFF2-40B4-BE49-F238E27FC236}">
                <a16:creationId xmlns:a16="http://schemas.microsoft.com/office/drawing/2014/main" id="{653C7E87-1F7F-B94B-970F-8043BE6AD494}"/>
              </a:ext>
            </a:extLst>
          </p:cNvPr>
          <p:cNvGrpSpPr>
            <a:grpSpLocks/>
          </p:cNvGrpSpPr>
          <p:nvPr/>
        </p:nvGrpSpPr>
        <p:grpSpPr bwMode="auto">
          <a:xfrm>
            <a:off x="10091149" y="5671195"/>
            <a:ext cx="69903" cy="21117"/>
            <a:chOff x="614" y="2568"/>
            <a:chExt cx="725" cy="139"/>
          </a:xfrm>
        </p:grpSpPr>
        <p:sp>
          <p:nvSpPr>
            <p:cNvPr id="205" name="AutoShape 990">
              <a:extLst>
                <a:ext uri="{FF2B5EF4-FFF2-40B4-BE49-F238E27FC236}">
                  <a16:creationId xmlns:a16="http://schemas.microsoft.com/office/drawing/2014/main" id="{9E8BF054-B12E-C746-9DCC-FFC0FBE11704}"/>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dirty="0">
                <a:latin typeface="Arial" panose="020B0604020202020204" pitchFamily="34" charset="0"/>
              </a:endParaRPr>
            </a:p>
          </p:txBody>
        </p:sp>
        <p:sp>
          <p:nvSpPr>
            <p:cNvPr id="206" name="AutoShape 991">
              <a:extLst>
                <a:ext uri="{FF2B5EF4-FFF2-40B4-BE49-F238E27FC236}">
                  <a16:creationId xmlns:a16="http://schemas.microsoft.com/office/drawing/2014/main" id="{60A26098-3AC3-5F48-AF12-0376133BA22E}"/>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dirty="0">
                <a:latin typeface="Arial" panose="020B0604020202020204" pitchFamily="34" charset="0"/>
              </a:endParaRPr>
            </a:p>
          </p:txBody>
        </p:sp>
      </p:grpSp>
      <p:sp>
        <p:nvSpPr>
          <p:cNvPr id="181" name="Rectangle 992">
            <a:extLst>
              <a:ext uri="{FF2B5EF4-FFF2-40B4-BE49-F238E27FC236}">
                <a16:creationId xmlns:a16="http://schemas.microsoft.com/office/drawing/2014/main" id="{AB0AE9A0-AEC6-B542-BAA1-AD6A9E2574EA}"/>
              </a:ext>
            </a:extLst>
          </p:cNvPr>
          <p:cNvSpPr>
            <a:spLocks noChangeArrowheads="1"/>
          </p:cNvSpPr>
          <p:nvPr/>
        </p:nvSpPr>
        <p:spPr bwMode="auto">
          <a:xfrm>
            <a:off x="10027502" y="5722750"/>
            <a:ext cx="71949" cy="6845"/>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dirty="0">
              <a:latin typeface="Arial" panose="020B0604020202020204" pitchFamily="34" charset="0"/>
            </a:endParaRPr>
          </a:p>
        </p:txBody>
      </p:sp>
      <p:grpSp>
        <p:nvGrpSpPr>
          <p:cNvPr id="182" name="Group 993">
            <a:extLst>
              <a:ext uri="{FF2B5EF4-FFF2-40B4-BE49-F238E27FC236}">
                <a16:creationId xmlns:a16="http://schemas.microsoft.com/office/drawing/2014/main" id="{2E23BBDE-93A3-014A-8AD9-509F2B133316}"/>
              </a:ext>
            </a:extLst>
          </p:cNvPr>
          <p:cNvGrpSpPr>
            <a:grpSpLocks/>
          </p:cNvGrpSpPr>
          <p:nvPr/>
        </p:nvGrpSpPr>
        <p:grpSpPr bwMode="auto">
          <a:xfrm>
            <a:off x="10090909" y="5718672"/>
            <a:ext cx="69903" cy="19515"/>
            <a:chOff x="614" y="2568"/>
            <a:chExt cx="725" cy="139"/>
          </a:xfrm>
        </p:grpSpPr>
        <p:sp>
          <p:nvSpPr>
            <p:cNvPr id="203" name="AutoShape 994">
              <a:extLst>
                <a:ext uri="{FF2B5EF4-FFF2-40B4-BE49-F238E27FC236}">
                  <a16:creationId xmlns:a16="http://schemas.microsoft.com/office/drawing/2014/main" id="{CF10A6D2-6E36-BA46-8AB3-2A153E9ECE0D}"/>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dirty="0">
                <a:latin typeface="Arial" panose="020B0604020202020204" pitchFamily="34" charset="0"/>
              </a:endParaRPr>
            </a:p>
          </p:txBody>
        </p:sp>
        <p:sp>
          <p:nvSpPr>
            <p:cNvPr id="204" name="AutoShape 995">
              <a:extLst>
                <a:ext uri="{FF2B5EF4-FFF2-40B4-BE49-F238E27FC236}">
                  <a16:creationId xmlns:a16="http://schemas.microsoft.com/office/drawing/2014/main" id="{964D14B2-2639-5A46-B2D5-48A8B0C3199B}"/>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dirty="0">
                <a:latin typeface="Arial" panose="020B0604020202020204" pitchFamily="34" charset="0"/>
              </a:endParaRPr>
            </a:p>
          </p:txBody>
        </p:sp>
      </p:grpSp>
      <p:sp>
        <p:nvSpPr>
          <p:cNvPr id="183" name="Rectangle 996">
            <a:extLst>
              <a:ext uri="{FF2B5EF4-FFF2-40B4-BE49-F238E27FC236}">
                <a16:creationId xmlns:a16="http://schemas.microsoft.com/office/drawing/2014/main" id="{426E7337-36DD-B64A-88F7-00D5A742F9A0}"/>
              </a:ext>
            </a:extLst>
          </p:cNvPr>
          <p:cNvSpPr>
            <a:spLocks noChangeArrowheads="1"/>
          </p:cNvSpPr>
          <p:nvPr/>
        </p:nvSpPr>
        <p:spPr bwMode="auto">
          <a:xfrm>
            <a:off x="10027502" y="5771101"/>
            <a:ext cx="71949" cy="6845"/>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dirty="0">
              <a:latin typeface="Arial" panose="020B0604020202020204" pitchFamily="34" charset="0"/>
            </a:endParaRPr>
          </a:p>
        </p:txBody>
      </p:sp>
      <p:sp>
        <p:nvSpPr>
          <p:cNvPr id="184" name="Rectangle 997">
            <a:extLst>
              <a:ext uri="{FF2B5EF4-FFF2-40B4-BE49-F238E27FC236}">
                <a16:creationId xmlns:a16="http://schemas.microsoft.com/office/drawing/2014/main" id="{BE4D7353-7D2D-9F42-8A6A-65BAA6259C09}"/>
              </a:ext>
            </a:extLst>
          </p:cNvPr>
          <p:cNvSpPr>
            <a:spLocks noChangeArrowheads="1"/>
          </p:cNvSpPr>
          <p:nvPr/>
        </p:nvSpPr>
        <p:spPr bwMode="auto">
          <a:xfrm>
            <a:off x="10028705" y="5814938"/>
            <a:ext cx="71949" cy="6845"/>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dirty="0">
              <a:latin typeface="Arial" panose="020B0604020202020204" pitchFamily="34" charset="0"/>
            </a:endParaRPr>
          </a:p>
        </p:txBody>
      </p:sp>
      <p:grpSp>
        <p:nvGrpSpPr>
          <p:cNvPr id="185" name="Group 998">
            <a:extLst>
              <a:ext uri="{FF2B5EF4-FFF2-40B4-BE49-F238E27FC236}">
                <a16:creationId xmlns:a16="http://schemas.microsoft.com/office/drawing/2014/main" id="{10644FFB-BF70-614B-94F5-58CB99D12E0E}"/>
              </a:ext>
            </a:extLst>
          </p:cNvPr>
          <p:cNvGrpSpPr>
            <a:grpSpLocks/>
          </p:cNvGrpSpPr>
          <p:nvPr/>
        </p:nvGrpSpPr>
        <p:grpSpPr bwMode="auto">
          <a:xfrm>
            <a:off x="10089465" y="5810860"/>
            <a:ext cx="70024" cy="21991"/>
            <a:chOff x="614" y="2568"/>
            <a:chExt cx="725" cy="139"/>
          </a:xfrm>
        </p:grpSpPr>
        <p:sp>
          <p:nvSpPr>
            <p:cNvPr id="201" name="AutoShape 999">
              <a:extLst>
                <a:ext uri="{FF2B5EF4-FFF2-40B4-BE49-F238E27FC236}">
                  <a16:creationId xmlns:a16="http://schemas.microsoft.com/office/drawing/2014/main" id="{2EEDFBCE-8402-0442-A96B-A6412C51C661}"/>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dirty="0">
                <a:latin typeface="Arial" panose="020B0604020202020204" pitchFamily="34" charset="0"/>
              </a:endParaRPr>
            </a:p>
          </p:txBody>
        </p:sp>
        <p:sp>
          <p:nvSpPr>
            <p:cNvPr id="202" name="AutoShape 1000">
              <a:extLst>
                <a:ext uri="{FF2B5EF4-FFF2-40B4-BE49-F238E27FC236}">
                  <a16:creationId xmlns:a16="http://schemas.microsoft.com/office/drawing/2014/main" id="{5BBF678C-8365-374C-8592-2F4010918330}"/>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dirty="0">
                <a:latin typeface="Arial" panose="020B0604020202020204" pitchFamily="34" charset="0"/>
              </a:endParaRPr>
            </a:p>
          </p:txBody>
        </p:sp>
      </p:grpSp>
      <p:sp>
        <p:nvSpPr>
          <p:cNvPr id="186" name="Freeform 1001">
            <a:extLst>
              <a:ext uri="{FF2B5EF4-FFF2-40B4-BE49-F238E27FC236}">
                <a16:creationId xmlns:a16="http://schemas.microsoft.com/office/drawing/2014/main" id="{43320BBC-6D3F-CE4C-AE57-EE45F3319F3F}"/>
              </a:ext>
            </a:extLst>
          </p:cNvPr>
          <p:cNvSpPr>
            <a:spLocks/>
          </p:cNvSpPr>
          <p:nvPr/>
        </p:nvSpPr>
        <p:spPr bwMode="auto">
          <a:xfrm>
            <a:off x="10156000" y="5771101"/>
            <a:ext cx="31643" cy="27380"/>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grpSp>
        <p:nvGrpSpPr>
          <p:cNvPr id="187" name="Group 1002">
            <a:extLst>
              <a:ext uri="{FF2B5EF4-FFF2-40B4-BE49-F238E27FC236}">
                <a16:creationId xmlns:a16="http://schemas.microsoft.com/office/drawing/2014/main" id="{4ED748C4-471F-B74E-9328-2437DB94B8F7}"/>
              </a:ext>
            </a:extLst>
          </p:cNvPr>
          <p:cNvGrpSpPr>
            <a:grpSpLocks/>
          </p:cNvGrpSpPr>
          <p:nvPr/>
        </p:nvGrpSpPr>
        <p:grpSpPr bwMode="auto">
          <a:xfrm>
            <a:off x="10089946" y="5767169"/>
            <a:ext cx="70024" cy="20243"/>
            <a:chOff x="614" y="2568"/>
            <a:chExt cx="725" cy="139"/>
          </a:xfrm>
        </p:grpSpPr>
        <p:sp>
          <p:nvSpPr>
            <p:cNvPr id="199" name="AutoShape 1003">
              <a:extLst>
                <a:ext uri="{FF2B5EF4-FFF2-40B4-BE49-F238E27FC236}">
                  <a16:creationId xmlns:a16="http://schemas.microsoft.com/office/drawing/2014/main" id="{DE163CA4-FABE-9B4C-973B-7160FB0CA87A}"/>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dirty="0">
                <a:latin typeface="Arial" panose="020B0604020202020204" pitchFamily="34" charset="0"/>
              </a:endParaRPr>
            </a:p>
          </p:txBody>
        </p:sp>
        <p:sp>
          <p:nvSpPr>
            <p:cNvPr id="200" name="AutoShape 1004">
              <a:extLst>
                <a:ext uri="{FF2B5EF4-FFF2-40B4-BE49-F238E27FC236}">
                  <a16:creationId xmlns:a16="http://schemas.microsoft.com/office/drawing/2014/main" id="{D50A283A-2FFB-A24F-A406-2910EEA8C430}"/>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dirty="0">
                <a:latin typeface="Arial" panose="020B0604020202020204" pitchFamily="34" charset="0"/>
              </a:endParaRPr>
            </a:p>
          </p:txBody>
        </p:sp>
      </p:grpSp>
      <p:sp>
        <p:nvSpPr>
          <p:cNvPr id="188" name="Rectangle 1005">
            <a:extLst>
              <a:ext uri="{FF2B5EF4-FFF2-40B4-BE49-F238E27FC236}">
                <a16:creationId xmlns:a16="http://schemas.microsoft.com/office/drawing/2014/main" id="{42659E43-E287-8942-BD23-94141CB4BE81}"/>
              </a:ext>
            </a:extLst>
          </p:cNvPr>
          <p:cNvSpPr>
            <a:spLocks noChangeArrowheads="1"/>
          </p:cNvSpPr>
          <p:nvPr/>
        </p:nvSpPr>
        <p:spPr bwMode="auto">
          <a:xfrm>
            <a:off x="10150946" y="5636388"/>
            <a:ext cx="8422" cy="332778"/>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dirty="0">
              <a:latin typeface="Arial" panose="020B0604020202020204" pitchFamily="34" charset="0"/>
            </a:endParaRPr>
          </a:p>
        </p:txBody>
      </p:sp>
      <p:sp>
        <p:nvSpPr>
          <p:cNvPr id="189" name="Freeform 1006">
            <a:extLst>
              <a:ext uri="{FF2B5EF4-FFF2-40B4-BE49-F238E27FC236}">
                <a16:creationId xmlns:a16="http://schemas.microsoft.com/office/drawing/2014/main" id="{48DEF8E3-26E3-0E48-88EA-BAB435AE5150}"/>
              </a:ext>
            </a:extLst>
          </p:cNvPr>
          <p:cNvSpPr>
            <a:spLocks/>
          </p:cNvSpPr>
          <p:nvPr/>
        </p:nvSpPr>
        <p:spPr bwMode="auto">
          <a:xfrm>
            <a:off x="10158887" y="5720566"/>
            <a:ext cx="28515" cy="31020"/>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90" name="Freeform 1007">
            <a:extLst>
              <a:ext uri="{FF2B5EF4-FFF2-40B4-BE49-F238E27FC236}">
                <a16:creationId xmlns:a16="http://schemas.microsoft.com/office/drawing/2014/main" id="{7869EB64-11F6-624E-9B28-6986DD9D076F}"/>
              </a:ext>
            </a:extLst>
          </p:cNvPr>
          <p:cNvSpPr>
            <a:spLocks/>
          </p:cNvSpPr>
          <p:nvPr/>
        </p:nvSpPr>
        <p:spPr bwMode="auto">
          <a:xfrm>
            <a:off x="10159248" y="5672943"/>
            <a:ext cx="29357" cy="34953"/>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91" name="Oval 1008">
            <a:extLst>
              <a:ext uri="{FF2B5EF4-FFF2-40B4-BE49-F238E27FC236}">
                <a16:creationId xmlns:a16="http://schemas.microsoft.com/office/drawing/2014/main" id="{322E0F0C-40A1-7E43-B9BC-A271C6411EAF}"/>
              </a:ext>
            </a:extLst>
          </p:cNvPr>
          <p:cNvSpPr>
            <a:spLocks noChangeArrowheads="1"/>
          </p:cNvSpPr>
          <p:nvPr/>
        </p:nvSpPr>
        <p:spPr bwMode="auto">
          <a:xfrm>
            <a:off x="10183311" y="5954166"/>
            <a:ext cx="6016" cy="1383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dirty="0">
              <a:latin typeface="Arial" panose="020B0604020202020204" pitchFamily="34" charset="0"/>
            </a:endParaRPr>
          </a:p>
        </p:txBody>
      </p:sp>
      <p:sp>
        <p:nvSpPr>
          <p:cNvPr id="192" name="Freeform 1009">
            <a:extLst>
              <a:ext uri="{FF2B5EF4-FFF2-40B4-BE49-F238E27FC236}">
                <a16:creationId xmlns:a16="http://schemas.microsoft.com/office/drawing/2014/main" id="{2C34A91D-8DF1-DE40-8F88-B7AB2BE630CE}"/>
              </a:ext>
            </a:extLst>
          </p:cNvPr>
          <p:cNvSpPr>
            <a:spLocks/>
          </p:cNvSpPr>
          <p:nvPr/>
        </p:nvSpPr>
        <p:spPr bwMode="auto">
          <a:xfrm>
            <a:off x="10157684" y="5954603"/>
            <a:ext cx="29477" cy="29127"/>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93" name="AutoShape 1010">
            <a:extLst>
              <a:ext uri="{FF2B5EF4-FFF2-40B4-BE49-F238E27FC236}">
                <a16:creationId xmlns:a16="http://schemas.microsoft.com/office/drawing/2014/main" id="{C10585A3-5046-F44C-A720-1B5360D1A1E0}"/>
              </a:ext>
            </a:extLst>
          </p:cNvPr>
          <p:cNvSpPr>
            <a:spLocks noChangeArrowheads="1"/>
          </p:cNvSpPr>
          <p:nvPr/>
        </p:nvSpPr>
        <p:spPr bwMode="auto">
          <a:xfrm>
            <a:off x="10017877" y="5963487"/>
            <a:ext cx="143898" cy="21845"/>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dirty="0">
              <a:latin typeface="Arial" panose="020B0604020202020204" pitchFamily="34" charset="0"/>
            </a:endParaRPr>
          </a:p>
        </p:txBody>
      </p:sp>
      <p:sp>
        <p:nvSpPr>
          <p:cNvPr id="194" name="AutoShape 1011">
            <a:extLst>
              <a:ext uri="{FF2B5EF4-FFF2-40B4-BE49-F238E27FC236}">
                <a16:creationId xmlns:a16="http://schemas.microsoft.com/office/drawing/2014/main" id="{0F1CC371-A8A5-1146-9D54-06BA5783B279}"/>
              </a:ext>
            </a:extLst>
          </p:cNvPr>
          <p:cNvSpPr>
            <a:spLocks noChangeArrowheads="1"/>
          </p:cNvSpPr>
          <p:nvPr/>
        </p:nvSpPr>
        <p:spPr bwMode="auto">
          <a:xfrm>
            <a:off x="10026299" y="5969166"/>
            <a:ext cx="128257" cy="11505"/>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dirty="0">
              <a:latin typeface="Arial" panose="020B0604020202020204" pitchFamily="34" charset="0"/>
            </a:endParaRPr>
          </a:p>
        </p:txBody>
      </p:sp>
      <p:sp>
        <p:nvSpPr>
          <p:cNvPr id="195" name="Oval 1012">
            <a:extLst>
              <a:ext uri="{FF2B5EF4-FFF2-40B4-BE49-F238E27FC236}">
                <a16:creationId xmlns:a16="http://schemas.microsoft.com/office/drawing/2014/main" id="{165ACFDB-EB0A-EF4A-A53B-E952BF38B28E}"/>
              </a:ext>
            </a:extLst>
          </p:cNvPr>
          <p:cNvSpPr>
            <a:spLocks noChangeArrowheads="1"/>
          </p:cNvSpPr>
          <p:nvPr/>
        </p:nvSpPr>
        <p:spPr bwMode="auto">
          <a:xfrm>
            <a:off x="10038210" y="5920815"/>
            <a:ext cx="19130" cy="20680"/>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dirty="0">
              <a:latin typeface="Arial" panose="020B0604020202020204" pitchFamily="34" charset="0"/>
            </a:endParaRPr>
          </a:p>
        </p:txBody>
      </p:sp>
      <p:sp>
        <p:nvSpPr>
          <p:cNvPr id="196" name="Oval 1013">
            <a:extLst>
              <a:ext uri="{FF2B5EF4-FFF2-40B4-BE49-F238E27FC236}">
                <a16:creationId xmlns:a16="http://schemas.microsoft.com/office/drawing/2014/main" id="{8E1C86F1-E8A5-AB43-9FBE-05329F11F8D9}"/>
              </a:ext>
            </a:extLst>
          </p:cNvPr>
          <p:cNvSpPr>
            <a:spLocks noChangeArrowheads="1"/>
          </p:cNvSpPr>
          <p:nvPr/>
        </p:nvSpPr>
        <p:spPr bwMode="auto">
          <a:xfrm>
            <a:off x="10059867" y="5920815"/>
            <a:ext cx="19130" cy="20680"/>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gn="ctr" eaLnBrk="1" hangingPunct="1">
              <a:lnSpc>
                <a:spcPct val="100000"/>
              </a:lnSpc>
              <a:spcBef>
                <a:spcPct val="0"/>
              </a:spcBef>
              <a:buClrTx/>
              <a:buSzTx/>
              <a:buFontTx/>
              <a:buNone/>
            </a:pPr>
            <a:endParaRPr lang="en-US" altLang="en-US" sz="1800" dirty="0">
              <a:solidFill>
                <a:srgbClr val="FF0000"/>
              </a:solidFill>
              <a:latin typeface="Arial" panose="020B0604020202020204" pitchFamily="34" charset="0"/>
            </a:endParaRPr>
          </a:p>
        </p:txBody>
      </p:sp>
      <p:sp>
        <p:nvSpPr>
          <p:cNvPr id="197" name="Oval 1014">
            <a:extLst>
              <a:ext uri="{FF2B5EF4-FFF2-40B4-BE49-F238E27FC236}">
                <a16:creationId xmlns:a16="http://schemas.microsoft.com/office/drawing/2014/main" id="{0C189499-8A09-3E4B-B216-1DBC5D3CDC71}"/>
              </a:ext>
            </a:extLst>
          </p:cNvPr>
          <p:cNvSpPr>
            <a:spLocks noChangeArrowheads="1"/>
          </p:cNvSpPr>
          <p:nvPr/>
        </p:nvSpPr>
        <p:spPr bwMode="auto">
          <a:xfrm>
            <a:off x="10080201" y="5920815"/>
            <a:ext cx="19130" cy="20680"/>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dirty="0">
              <a:latin typeface="Arial" panose="020B0604020202020204" pitchFamily="34" charset="0"/>
            </a:endParaRPr>
          </a:p>
        </p:txBody>
      </p:sp>
      <p:sp>
        <p:nvSpPr>
          <p:cNvPr id="198" name="Rectangle 1015">
            <a:extLst>
              <a:ext uri="{FF2B5EF4-FFF2-40B4-BE49-F238E27FC236}">
                <a16:creationId xmlns:a16="http://schemas.microsoft.com/office/drawing/2014/main" id="{F801E0C5-03DC-4947-89BB-24F841D73CA1}"/>
              </a:ext>
            </a:extLst>
          </p:cNvPr>
          <p:cNvSpPr>
            <a:spLocks noChangeArrowheads="1"/>
          </p:cNvSpPr>
          <p:nvPr/>
        </p:nvSpPr>
        <p:spPr bwMode="auto">
          <a:xfrm>
            <a:off x="10129410" y="5841444"/>
            <a:ext cx="9625" cy="110538"/>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dirty="0">
              <a:latin typeface="Arial" panose="020B0604020202020204" pitchFamily="34" charset="0"/>
            </a:endParaRPr>
          </a:p>
        </p:txBody>
      </p:sp>
      <p:sp>
        <p:nvSpPr>
          <p:cNvPr id="654" name="Title 1">
            <a:extLst>
              <a:ext uri="{FF2B5EF4-FFF2-40B4-BE49-F238E27FC236}">
                <a16:creationId xmlns:a16="http://schemas.microsoft.com/office/drawing/2014/main" id="{EDBA5A8F-4260-B240-9E01-AE8471BDC45B}"/>
              </a:ext>
            </a:extLst>
          </p:cNvPr>
          <p:cNvSpPr>
            <a:spLocks noGrp="1"/>
          </p:cNvSpPr>
          <p:nvPr>
            <p:ph type="title"/>
          </p:nvPr>
        </p:nvSpPr>
        <p:spPr>
          <a:xfrm>
            <a:off x="798691" y="289325"/>
            <a:ext cx="10515600" cy="894622"/>
          </a:xfrm>
        </p:spPr>
        <p:txBody>
          <a:bodyPr>
            <a:normAutofit/>
          </a:bodyPr>
          <a:lstStyle/>
          <a:p>
            <a:r>
              <a:rPr lang="en-US" altLang="en-US" sz="4400" dirty="0">
                <a:ea typeface="ＭＳ Ｐゴシック" panose="020B0600070205080204" pitchFamily="34" charset="-128"/>
              </a:rPr>
              <a:t>Peer-to-peer </a:t>
            </a:r>
            <a:r>
              <a:rPr lang="en-US" altLang="en-US" sz="3600" dirty="0">
                <a:ea typeface="ＭＳ Ｐゴシック" panose="020B0600070205080204" pitchFamily="34" charset="-128"/>
              </a:rPr>
              <a:t>(P2P) </a:t>
            </a:r>
            <a:r>
              <a:rPr lang="en-US" altLang="en-US" dirty="0">
                <a:ea typeface="ＭＳ Ｐゴシック" panose="020B0600070205080204" pitchFamily="34" charset="-128"/>
              </a:rPr>
              <a:t>a</a:t>
            </a:r>
            <a:r>
              <a:rPr lang="en-US" altLang="en-US" sz="4400" dirty="0">
                <a:ea typeface="ＭＳ Ｐゴシック" panose="020B0600070205080204" pitchFamily="34" charset="-128"/>
              </a:rPr>
              <a:t>rchitecture</a:t>
            </a:r>
            <a:endParaRPr lang="en-US" sz="4400" dirty="0"/>
          </a:p>
        </p:txBody>
      </p:sp>
      <p:sp>
        <p:nvSpPr>
          <p:cNvPr id="656" name="Content Placeholder 3">
            <a:extLst>
              <a:ext uri="{FF2B5EF4-FFF2-40B4-BE49-F238E27FC236}">
                <a16:creationId xmlns:a16="http://schemas.microsoft.com/office/drawing/2014/main" id="{97C6B0DF-3B81-1046-A02E-98C8247EB000}"/>
              </a:ext>
            </a:extLst>
          </p:cNvPr>
          <p:cNvSpPr txBox="1">
            <a:spLocks/>
          </p:cNvSpPr>
          <p:nvPr/>
        </p:nvSpPr>
        <p:spPr>
          <a:xfrm>
            <a:off x="664326" y="1290326"/>
            <a:ext cx="6067848" cy="4974698"/>
          </a:xfrm>
          <a:prstGeom prst="rect">
            <a:avLst/>
          </a:prstGeom>
        </p:spPr>
        <p:txBody>
          <a:bodyPr>
            <a:no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spcBef>
                <a:spcPts val="400"/>
              </a:spcBef>
            </a:pPr>
            <a:r>
              <a:rPr lang="en-US" altLang="en-US" i="1" dirty="0">
                <a:ea typeface="ＭＳ Ｐゴシック" panose="020B0600070205080204" pitchFamily="34" charset="-128"/>
              </a:rPr>
              <a:t>no</a:t>
            </a:r>
            <a:r>
              <a:rPr lang="en-US" altLang="en-US" dirty="0">
                <a:ea typeface="ＭＳ Ｐゴシック" panose="020B0600070205080204" pitchFamily="34" charset="-128"/>
              </a:rPr>
              <a:t> always-on server</a:t>
            </a:r>
          </a:p>
          <a:p>
            <a:pPr>
              <a:spcBef>
                <a:spcPts val="400"/>
              </a:spcBef>
            </a:pPr>
            <a:r>
              <a:rPr lang="en-US" altLang="en-US" dirty="0">
                <a:ea typeface="ＭＳ Ｐゴシック" panose="020B0600070205080204" pitchFamily="34" charset="-128"/>
              </a:rPr>
              <a:t>arbitrary end systems directly communicate</a:t>
            </a:r>
          </a:p>
          <a:p>
            <a:pPr>
              <a:spcBef>
                <a:spcPts val="400"/>
              </a:spcBef>
            </a:pPr>
            <a:r>
              <a:rPr lang="en-US" altLang="en-US" dirty="0">
                <a:ea typeface="ＭＳ Ｐゴシック" panose="020B0600070205080204" pitchFamily="34" charset="-128"/>
              </a:rPr>
              <a:t>peers request service from other peers, provide service in return to other peers</a:t>
            </a:r>
          </a:p>
          <a:p>
            <a:pPr marL="582613" lvl="1" indent="-225425"/>
            <a:r>
              <a:rPr lang="en-US" altLang="en-US" i="1" dirty="0">
                <a:solidFill>
                  <a:srgbClr val="CC0000"/>
                </a:solidFill>
                <a:ea typeface="ＭＳ Ｐゴシック" panose="020B0600070205080204" pitchFamily="34" charset="-128"/>
              </a:rPr>
              <a:t>self scalability</a:t>
            </a:r>
            <a:r>
              <a:rPr lang="en-US" altLang="en-US" dirty="0">
                <a:solidFill>
                  <a:srgbClr val="CC0000"/>
                </a:solidFill>
                <a:ea typeface="ＭＳ Ｐゴシック" panose="020B0600070205080204" pitchFamily="34" charset="-128"/>
              </a:rPr>
              <a:t> – new peers bring new service capacity, and new service demands</a:t>
            </a:r>
          </a:p>
          <a:p>
            <a:pPr>
              <a:spcBef>
                <a:spcPts val="400"/>
              </a:spcBef>
            </a:pPr>
            <a:r>
              <a:rPr lang="en-US" altLang="en-US" dirty="0">
                <a:ea typeface="ＭＳ Ｐゴシック" panose="020B0600070205080204" pitchFamily="34" charset="-128"/>
              </a:rPr>
              <a:t>peers are intermittently connected and change IP addresses</a:t>
            </a:r>
          </a:p>
          <a:p>
            <a:pPr lvl="1">
              <a:spcBef>
                <a:spcPts val="400"/>
              </a:spcBef>
            </a:pPr>
            <a:r>
              <a:rPr lang="en-US" altLang="en-US" dirty="0">
                <a:ea typeface="ＭＳ Ｐゴシック" panose="020B0600070205080204" pitchFamily="34" charset="-128"/>
              </a:rPr>
              <a:t>complex management</a:t>
            </a:r>
          </a:p>
          <a:p>
            <a:pPr>
              <a:spcBef>
                <a:spcPts val="400"/>
              </a:spcBef>
            </a:pPr>
            <a:r>
              <a:rPr lang="en-US" dirty="0"/>
              <a:t>examples: </a:t>
            </a:r>
            <a:r>
              <a:rPr lang="en-US" sz="2400" dirty="0"/>
              <a:t>P2P file sharing (BitTorrent), streaming (KanKan), VoIP (Skype)</a:t>
            </a:r>
            <a:endParaRPr lang="en-US" dirty="0"/>
          </a:p>
        </p:txBody>
      </p:sp>
      <p:grpSp>
        <p:nvGrpSpPr>
          <p:cNvPr id="661" name="Group 950">
            <a:extLst>
              <a:ext uri="{FF2B5EF4-FFF2-40B4-BE49-F238E27FC236}">
                <a16:creationId xmlns:a16="http://schemas.microsoft.com/office/drawing/2014/main" id="{221CDB90-F15F-3B40-BE7C-5642BDA8CF7F}"/>
              </a:ext>
            </a:extLst>
          </p:cNvPr>
          <p:cNvGrpSpPr>
            <a:grpSpLocks/>
          </p:cNvGrpSpPr>
          <p:nvPr/>
        </p:nvGrpSpPr>
        <p:grpSpPr bwMode="auto">
          <a:xfrm>
            <a:off x="10002508" y="5616400"/>
            <a:ext cx="214974" cy="403920"/>
            <a:chOff x="4140" y="429"/>
            <a:chExt cx="1425" cy="2396"/>
          </a:xfrm>
        </p:grpSpPr>
        <p:sp>
          <p:nvSpPr>
            <p:cNvPr id="662" name="Freeform 951">
              <a:extLst>
                <a:ext uri="{FF2B5EF4-FFF2-40B4-BE49-F238E27FC236}">
                  <a16:creationId xmlns:a16="http://schemas.microsoft.com/office/drawing/2014/main" id="{3F5BE32F-BF2D-5D43-A3F8-8015366B9045}"/>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663" name="Rectangle 952">
              <a:extLst>
                <a:ext uri="{FF2B5EF4-FFF2-40B4-BE49-F238E27FC236}">
                  <a16:creationId xmlns:a16="http://schemas.microsoft.com/office/drawing/2014/main" id="{74DD6C49-0B6B-3445-ABF4-46D45AE697E3}"/>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dirty="0">
                <a:latin typeface="Arial" panose="020B0604020202020204" pitchFamily="34" charset="0"/>
              </a:endParaRPr>
            </a:p>
          </p:txBody>
        </p:sp>
        <p:sp>
          <p:nvSpPr>
            <p:cNvPr id="664" name="Freeform 953">
              <a:extLst>
                <a:ext uri="{FF2B5EF4-FFF2-40B4-BE49-F238E27FC236}">
                  <a16:creationId xmlns:a16="http://schemas.microsoft.com/office/drawing/2014/main" id="{20913D95-E88A-A848-9963-B3BA4505F5C8}"/>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665" name="Freeform 954">
              <a:extLst>
                <a:ext uri="{FF2B5EF4-FFF2-40B4-BE49-F238E27FC236}">
                  <a16:creationId xmlns:a16="http://schemas.microsoft.com/office/drawing/2014/main" id="{0DE93F6C-FE6F-AA44-96FD-B6D85A46DC79}"/>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666" name="Rectangle 955">
              <a:extLst>
                <a:ext uri="{FF2B5EF4-FFF2-40B4-BE49-F238E27FC236}">
                  <a16:creationId xmlns:a16="http://schemas.microsoft.com/office/drawing/2014/main" id="{529745F5-82EA-8148-9AA1-BA608BD7BE3A}"/>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dirty="0">
                <a:latin typeface="Arial" panose="020B0604020202020204" pitchFamily="34" charset="0"/>
              </a:endParaRPr>
            </a:p>
          </p:txBody>
        </p:sp>
        <p:grpSp>
          <p:nvGrpSpPr>
            <p:cNvPr id="667" name="Group 956">
              <a:extLst>
                <a:ext uri="{FF2B5EF4-FFF2-40B4-BE49-F238E27FC236}">
                  <a16:creationId xmlns:a16="http://schemas.microsoft.com/office/drawing/2014/main" id="{B8FB9448-22B7-FE4A-8748-ABEF4BEADF59}"/>
                </a:ext>
              </a:extLst>
            </p:cNvPr>
            <p:cNvGrpSpPr>
              <a:grpSpLocks/>
            </p:cNvGrpSpPr>
            <p:nvPr/>
          </p:nvGrpSpPr>
          <p:grpSpPr bwMode="auto">
            <a:xfrm>
              <a:off x="4749" y="668"/>
              <a:ext cx="581" cy="145"/>
              <a:chOff x="614" y="2568"/>
              <a:chExt cx="725" cy="139"/>
            </a:xfrm>
          </p:grpSpPr>
          <p:sp>
            <p:nvSpPr>
              <p:cNvPr id="692" name="AutoShape 957">
                <a:extLst>
                  <a:ext uri="{FF2B5EF4-FFF2-40B4-BE49-F238E27FC236}">
                    <a16:creationId xmlns:a16="http://schemas.microsoft.com/office/drawing/2014/main" id="{EADB5D3D-04E2-EF48-B58E-48F7BABA0BF3}"/>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dirty="0">
                  <a:latin typeface="Arial" panose="020B0604020202020204" pitchFamily="34" charset="0"/>
                </a:endParaRPr>
              </a:p>
            </p:txBody>
          </p:sp>
          <p:sp>
            <p:nvSpPr>
              <p:cNvPr id="693" name="AutoShape 958">
                <a:extLst>
                  <a:ext uri="{FF2B5EF4-FFF2-40B4-BE49-F238E27FC236}">
                    <a16:creationId xmlns:a16="http://schemas.microsoft.com/office/drawing/2014/main" id="{F98E41BE-EA39-754F-82C7-36D93FBD74F0}"/>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dirty="0">
                  <a:latin typeface="Arial" panose="020B0604020202020204" pitchFamily="34" charset="0"/>
                </a:endParaRPr>
              </a:p>
            </p:txBody>
          </p:sp>
        </p:grpSp>
        <p:sp>
          <p:nvSpPr>
            <p:cNvPr id="668" name="Rectangle 959">
              <a:extLst>
                <a:ext uri="{FF2B5EF4-FFF2-40B4-BE49-F238E27FC236}">
                  <a16:creationId xmlns:a16="http://schemas.microsoft.com/office/drawing/2014/main" id="{327755D1-B209-404D-9363-9EDC28F7F32F}"/>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dirty="0">
                <a:latin typeface="Arial" panose="020B0604020202020204" pitchFamily="34" charset="0"/>
              </a:endParaRPr>
            </a:p>
          </p:txBody>
        </p:sp>
        <p:grpSp>
          <p:nvGrpSpPr>
            <p:cNvPr id="669" name="Group 960">
              <a:extLst>
                <a:ext uri="{FF2B5EF4-FFF2-40B4-BE49-F238E27FC236}">
                  <a16:creationId xmlns:a16="http://schemas.microsoft.com/office/drawing/2014/main" id="{26E2E8A6-CFB6-044F-85B5-1DAAEA7FA1C5}"/>
                </a:ext>
              </a:extLst>
            </p:cNvPr>
            <p:cNvGrpSpPr>
              <a:grpSpLocks/>
            </p:cNvGrpSpPr>
            <p:nvPr/>
          </p:nvGrpSpPr>
          <p:grpSpPr bwMode="auto">
            <a:xfrm>
              <a:off x="4747" y="994"/>
              <a:ext cx="581" cy="134"/>
              <a:chOff x="614" y="2568"/>
              <a:chExt cx="725" cy="139"/>
            </a:xfrm>
          </p:grpSpPr>
          <p:sp>
            <p:nvSpPr>
              <p:cNvPr id="690" name="AutoShape 961">
                <a:extLst>
                  <a:ext uri="{FF2B5EF4-FFF2-40B4-BE49-F238E27FC236}">
                    <a16:creationId xmlns:a16="http://schemas.microsoft.com/office/drawing/2014/main" id="{17D69473-78FB-C74F-B4D2-8D565D3F9D82}"/>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dirty="0">
                  <a:latin typeface="Arial" panose="020B0604020202020204" pitchFamily="34" charset="0"/>
                </a:endParaRPr>
              </a:p>
            </p:txBody>
          </p:sp>
          <p:sp>
            <p:nvSpPr>
              <p:cNvPr id="691" name="AutoShape 962">
                <a:extLst>
                  <a:ext uri="{FF2B5EF4-FFF2-40B4-BE49-F238E27FC236}">
                    <a16:creationId xmlns:a16="http://schemas.microsoft.com/office/drawing/2014/main" id="{17A1D2AB-658B-704B-AE35-B18C119E5ACD}"/>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dirty="0">
                  <a:latin typeface="Arial" panose="020B0604020202020204" pitchFamily="34" charset="0"/>
                </a:endParaRPr>
              </a:p>
            </p:txBody>
          </p:sp>
        </p:grpSp>
        <p:sp>
          <p:nvSpPr>
            <p:cNvPr id="670" name="Rectangle 963">
              <a:extLst>
                <a:ext uri="{FF2B5EF4-FFF2-40B4-BE49-F238E27FC236}">
                  <a16:creationId xmlns:a16="http://schemas.microsoft.com/office/drawing/2014/main" id="{F2475D91-5410-684E-A143-AE723E908129}"/>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dirty="0">
                <a:latin typeface="Arial" panose="020B0604020202020204" pitchFamily="34" charset="0"/>
              </a:endParaRPr>
            </a:p>
          </p:txBody>
        </p:sp>
        <p:sp>
          <p:nvSpPr>
            <p:cNvPr id="671" name="Rectangle 964">
              <a:extLst>
                <a:ext uri="{FF2B5EF4-FFF2-40B4-BE49-F238E27FC236}">
                  <a16:creationId xmlns:a16="http://schemas.microsoft.com/office/drawing/2014/main" id="{88C09684-E90D-B34B-AA01-5F070FE819B6}"/>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dirty="0">
                <a:latin typeface="Arial" panose="020B0604020202020204" pitchFamily="34" charset="0"/>
              </a:endParaRPr>
            </a:p>
          </p:txBody>
        </p:sp>
        <p:grpSp>
          <p:nvGrpSpPr>
            <p:cNvPr id="672" name="Group 965">
              <a:extLst>
                <a:ext uri="{FF2B5EF4-FFF2-40B4-BE49-F238E27FC236}">
                  <a16:creationId xmlns:a16="http://schemas.microsoft.com/office/drawing/2014/main" id="{8ACC4595-9F78-AF46-887A-914807075EBB}"/>
                </a:ext>
              </a:extLst>
            </p:cNvPr>
            <p:cNvGrpSpPr>
              <a:grpSpLocks/>
            </p:cNvGrpSpPr>
            <p:nvPr/>
          </p:nvGrpSpPr>
          <p:grpSpPr bwMode="auto">
            <a:xfrm>
              <a:off x="4735" y="1627"/>
              <a:ext cx="582" cy="151"/>
              <a:chOff x="614" y="2568"/>
              <a:chExt cx="725" cy="139"/>
            </a:xfrm>
          </p:grpSpPr>
          <p:sp>
            <p:nvSpPr>
              <p:cNvPr id="688" name="AutoShape 966">
                <a:extLst>
                  <a:ext uri="{FF2B5EF4-FFF2-40B4-BE49-F238E27FC236}">
                    <a16:creationId xmlns:a16="http://schemas.microsoft.com/office/drawing/2014/main" id="{0A202C7C-1909-AC47-A2CA-695CE34F55E5}"/>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dirty="0">
                  <a:latin typeface="Arial" panose="020B0604020202020204" pitchFamily="34" charset="0"/>
                </a:endParaRPr>
              </a:p>
            </p:txBody>
          </p:sp>
          <p:sp>
            <p:nvSpPr>
              <p:cNvPr id="689" name="AutoShape 967">
                <a:extLst>
                  <a:ext uri="{FF2B5EF4-FFF2-40B4-BE49-F238E27FC236}">
                    <a16:creationId xmlns:a16="http://schemas.microsoft.com/office/drawing/2014/main" id="{E346AA42-C439-DA48-84D9-5D4DD0ABF0F3}"/>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dirty="0">
                  <a:latin typeface="Arial" panose="020B0604020202020204" pitchFamily="34" charset="0"/>
                </a:endParaRPr>
              </a:p>
            </p:txBody>
          </p:sp>
        </p:grpSp>
        <p:sp>
          <p:nvSpPr>
            <p:cNvPr id="673" name="Freeform 968">
              <a:extLst>
                <a:ext uri="{FF2B5EF4-FFF2-40B4-BE49-F238E27FC236}">
                  <a16:creationId xmlns:a16="http://schemas.microsoft.com/office/drawing/2014/main" id="{5FD4884A-2CB1-894E-8CB9-2067C75F07CD}"/>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grpSp>
          <p:nvGrpSpPr>
            <p:cNvPr id="674" name="Group 969">
              <a:extLst>
                <a:ext uri="{FF2B5EF4-FFF2-40B4-BE49-F238E27FC236}">
                  <a16:creationId xmlns:a16="http://schemas.microsoft.com/office/drawing/2014/main" id="{B2CB40CE-804C-0948-841C-9A509EE86B26}"/>
                </a:ext>
              </a:extLst>
            </p:cNvPr>
            <p:cNvGrpSpPr>
              <a:grpSpLocks/>
            </p:cNvGrpSpPr>
            <p:nvPr/>
          </p:nvGrpSpPr>
          <p:grpSpPr bwMode="auto">
            <a:xfrm>
              <a:off x="4739" y="1327"/>
              <a:ext cx="582" cy="139"/>
              <a:chOff x="614" y="2568"/>
              <a:chExt cx="725" cy="139"/>
            </a:xfrm>
          </p:grpSpPr>
          <p:sp>
            <p:nvSpPr>
              <p:cNvPr id="686" name="AutoShape 970">
                <a:extLst>
                  <a:ext uri="{FF2B5EF4-FFF2-40B4-BE49-F238E27FC236}">
                    <a16:creationId xmlns:a16="http://schemas.microsoft.com/office/drawing/2014/main" id="{58614F2D-DA1A-F842-A886-A2F0D8C2BAFD}"/>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dirty="0">
                  <a:latin typeface="Arial" panose="020B0604020202020204" pitchFamily="34" charset="0"/>
                </a:endParaRPr>
              </a:p>
            </p:txBody>
          </p:sp>
          <p:sp>
            <p:nvSpPr>
              <p:cNvPr id="687" name="AutoShape 971">
                <a:extLst>
                  <a:ext uri="{FF2B5EF4-FFF2-40B4-BE49-F238E27FC236}">
                    <a16:creationId xmlns:a16="http://schemas.microsoft.com/office/drawing/2014/main" id="{8B641E3D-5D3B-2B4B-B634-292AB1DA657B}"/>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dirty="0">
                  <a:latin typeface="Arial" panose="020B0604020202020204" pitchFamily="34" charset="0"/>
                </a:endParaRPr>
              </a:p>
            </p:txBody>
          </p:sp>
        </p:grpSp>
        <p:sp>
          <p:nvSpPr>
            <p:cNvPr id="675" name="Rectangle 972">
              <a:extLst>
                <a:ext uri="{FF2B5EF4-FFF2-40B4-BE49-F238E27FC236}">
                  <a16:creationId xmlns:a16="http://schemas.microsoft.com/office/drawing/2014/main" id="{34776F72-1048-254B-9F43-F004B26E0CB6}"/>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dirty="0">
                <a:latin typeface="Arial" panose="020B0604020202020204" pitchFamily="34" charset="0"/>
              </a:endParaRPr>
            </a:p>
          </p:txBody>
        </p:sp>
        <p:sp>
          <p:nvSpPr>
            <p:cNvPr id="676" name="Freeform 973">
              <a:extLst>
                <a:ext uri="{FF2B5EF4-FFF2-40B4-BE49-F238E27FC236}">
                  <a16:creationId xmlns:a16="http://schemas.microsoft.com/office/drawing/2014/main" id="{A2E37FDF-DD02-AA46-A996-DF9614588BC1}"/>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677" name="Freeform 974">
              <a:extLst>
                <a:ext uri="{FF2B5EF4-FFF2-40B4-BE49-F238E27FC236}">
                  <a16:creationId xmlns:a16="http://schemas.microsoft.com/office/drawing/2014/main" id="{5E599968-E309-0C41-A6E5-1A2E8D0D7A5B}"/>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678" name="Oval 975">
              <a:extLst>
                <a:ext uri="{FF2B5EF4-FFF2-40B4-BE49-F238E27FC236}">
                  <a16:creationId xmlns:a16="http://schemas.microsoft.com/office/drawing/2014/main" id="{8B76954B-B2F9-7644-B168-314EF4AAF24B}"/>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dirty="0">
                <a:latin typeface="Arial" panose="020B0604020202020204" pitchFamily="34" charset="0"/>
              </a:endParaRPr>
            </a:p>
          </p:txBody>
        </p:sp>
        <p:sp>
          <p:nvSpPr>
            <p:cNvPr id="679" name="Freeform 976">
              <a:extLst>
                <a:ext uri="{FF2B5EF4-FFF2-40B4-BE49-F238E27FC236}">
                  <a16:creationId xmlns:a16="http://schemas.microsoft.com/office/drawing/2014/main" id="{D9EAE5CF-636D-F54A-8351-01EA3167DF7D}"/>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680" name="AutoShape 977">
              <a:extLst>
                <a:ext uri="{FF2B5EF4-FFF2-40B4-BE49-F238E27FC236}">
                  <a16:creationId xmlns:a16="http://schemas.microsoft.com/office/drawing/2014/main" id="{BA3B7F84-E639-E547-B5C6-A02DC5582948}"/>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dirty="0">
                <a:latin typeface="Arial" panose="020B0604020202020204" pitchFamily="34" charset="0"/>
              </a:endParaRPr>
            </a:p>
          </p:txBody>
        </p:sp>
        <p:sp>
          <p:nvSpPr>
            <p:cNvPr id="681" name="AutoShape 978">
              <a:extLst>
                <a:ext uri="{FF2B5EF4-FFF2-40B4-BE49-F238E27FC236}">
                  <a16:creationId xmlns:a16="http://schemas.microsoft.com/office/drawing/2014/main" id="{0442B1DD-1D97-9F4D-B5C4-F5A4F4BB488D}"/>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dirty="0">
                <a:latin typeface="Arial" panose="020B0604020202020204" pitchFamily="34" charset="0"/>
              </a:endParaRPr>
            </a:p>
          </p:txBody>
        </p:sp>
        <p:sp>
          <p:nvSpPr>
            <p:cNvPr id="682" name="Oval 979">
              <a:extLst>
                <a:ext uri="{FF2B5EF4-FFF2-40B4-BE49-F238E27FC236}">
                  <a16:creationId xmlns:a16="http://schemas.microsoft.com/office/drawing/2014/main" id="{EA6FE86C-D41E-1949-A3C7-77647ACF0CFF}"/>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dirty="0">
                <a:latin typeface="Arial" panose="020B0604020202020204" pitchFamily="34" charset="0"/>
              </a:endParaRPr>
            </a:p>
          </p:txBody>
        </p:sp>
        <p:sp>
          <p:nvSpPr>
            <p:cNvPr id="683" name="Oval 980">
              <a:extLst>
                <a:ext uri="{FF2B5EF4-FFF2-40B4-BE49-F238E27FC236}">
                  <a16:creationId xmlns:a16="http://schemas.microsoft.com/office/drawing/2014/main" id="{38AA7182-25E5-E442-9745-7BAF64CEAA1F}"/>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gn="ctr" eaLnBrk="1" hangingPunct="1">
                <a:lnSpc>
                  <a:spcPct val="100000"/>
                </a:lnSpc>
                <a:spcBef>
                  <a:spcPct val="0"/>
                </a:spcBef>
                <a:buClrTx/>
                <a:buSzTx/>
                <a:buFontTx/>
                <a:buNone/>
              </a:pPr>
              <a:endParaRPr lang="en-US" altLang="en-US" sz="1800" dirty="0">
                <a:solidFill>
                  <a:srgbClr val="FF0000"/>
                </a:solidFill>
                <a:latin typeface="Arial" panose="020B0604020202020204" pitchFamily="34" charset="0"/>
              </a:endParaRPr>
            </a:p>
          </p:txBody>
        </p:sp>
        <p:sp>
          <p:nvSpPr>
            <p:cNvPr id="684" name="Oval 981">
              <a:extLst>
                <a:ext uri="{FF2B5EF4-FFF2-40B4-BE49-F238E27FC236}">
                  <a16:creationId xmlns:a16="http://schemas.microsoft.com/office/drawing/2014/main" id="{16842D0E-A2D6-0745-B8FB-E328BE5B32A9}"/>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dirty="0">
                <a:latin typeface="Arial" panose="020B0604020202020204" pitchFamily="34" charset="0"/>
              </a:endParaRPr>
            </a:p>
          </p:txBody>
        </p:sp>
        <p:sp>
          <p:nvSpPr>
            <p:cNvPr id="685" name="Rectangle 982">
              <a:extLst>
                <a:ext uri="{FF2B5EF4-FFF2-40B4-BE49-F238E27FC236}">
                  <a16:creationId xmlns:a16="http://schemas.microsoft.com/office/drawing/2014/main" id="{8F08011A-E991-A946-A958-0A487EA356EF}"/>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dirty="0">
                <a:latin typeface="Arial" panose="020B0604020202020204" pitchFamily="34" charset="0"/>
              </a:endParaRPr>
            </a:p>
          </p:txBody>
        </p:sp>
      </p:grpSp>
      <p:sp>
        <p:nvSpPr>
          <p:cNvPr id="575" name="Rectangle 574">
            <a:extLst>
              <a:ext uri="{FF2B5EF4-FFF2-40B4-BE49-F238E27FC236}">
                <a16:creationId xmlns:a16="http://schemas.microsoft.com/office/drawing/2014/main" id="{2DA99646-DBA9-0746-9A79-29EAA25D43FE}"/>
              </a:ext>
            </a:extLst>
          </p:cNvPr>
          <p:cNvSpPr/>
          <p:nvPr/>
        </p:nvSpPr>
        <p:spPr>
          <a:xfrm>
            <a:off x="6747501" y="1488461"/>
            <a:ext cx="5359400" cy="4954628"/>
          </a:xfrm>
          <a:prstGeom prst="rect">
            <a:avLst/>
          </a:prstGeom>
          <a:solidFill>
            <a:schemeClr val="bg1">
              <a:alpha val="6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 name="Group 1">
            <a:extLst>
              <a:ext uri="{FF2B5EF4-FFF2-40B4-BE49-F238E27FC236}">
                <a16:creationId xmlns:a16="http://schemas.microsoft.com/office/drawing/2014/main" id="{EF227275-E754-4D43-889C-5A2BD4A21205}"/>
              </a:ext>
            </a:extLst>
          </p:cNvPr>
          <p:cNvGrpSpPr/>
          <p:nvPr/>
        </p:nvGrpSpPr>
        <p:grpSpPr>
          <a:xfrm>
            <a:off x="7680324" y="1814171"/>
            <a:ext cx="1991221" cy="4482411"/>
            <a:chOff x="7680324" y="1814171"/>
            <a:chExt cx="1991221" cy="4482411"/>
          </a:xfrm>
        </p:grpSpPr>
        <p:sp>
          <p:nvSpPr>
            <p:cNvPr id="612" name="Oval 611">
              <a:extLst>
                <a:ext uri="{FF2B5EF4-FFF2-40B4-BE49-F238E27FC236}">
                  <a16:creationId xmlns:a16="http://schemas.microsoft.com/office/drawing/2014/main" id="{626C6AB3-E95B-4E45-912D-03BD50D0AB9E}"/>
                </a:ext>
              </a:extLst>
            </p:cNvPr>
            <p:cNvSpPr/>
            <p:nvPr/>
          </p:nvSpPr>
          <p:spPr>
            <a:xfrm>
              <a:off x="7689254" y="5160841"/>
              <a:ext cx="612303" cy="510069"/>
            </a:xfrm>
            <a:prstGeom prst="ellipse">
              <a:avLst/>
            </a:prstGeom>
            <a:noFill/>
            <a:ln w="285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35" name="Oval 634">
              <a:extLst>
                <a:ext uri="{FF2B5EF4-FFF2-40B4-BE49-F238E27FC236}">
                  <a16:creationId xmlns:a16="http://schemas.microsoft.com/office/drawing/2014/main" id="{78E6AF30-B350-C649-8449-B69F6002DF42}"/>
                </a:ext>
              </a:extLst>
            </p:cNvPr>
            <p:cNvSpPr/>
            <p:nvPr/>
          </p:nvSpPr>
          <p:spPr>
            <a:xfrm>
              <a:off x="7680324" y="1814171"/>
              <a:ext cx="612303" cy="510069"/>
            </a:xfrm>
            <a:prstGeom prst="ellipse">
              <a:avLst/>
            </a:prstGeom>
            <a:noFill/>
            <a:ln w="285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51" name="Line 913">
              <a:extLst>
                <a:ext uri="{FF2B5EF4-FFF2-40B4-BE49-F238E27FC236}">
                  <a16:creationId xmlns:a16="http://schemas.microsoft.com/office/drawing/2014/main" id="{47A3D5AF-94CC-B24F-922A-C603CC0A5A25}"/>
                </a:ext>
              </a:extLst>
            </p:cNvPr>
            <p:cNvSpPr>
              <a:spLocks noChangeShapeType="1"/>
            </p:cNvSpPr>
            <p:nvPr/>
          </p:nvSpPr>
          <p:spPr bwMode="auto">
            <a:xfrm flipH="1">
              <a:off x="8353326" y="2438326"/>
              <a:ext cx="498897" cy="1114752"/>
            </a:xfrm>
            <a:prstGeom prst="line">
              <a:avLst/>
            </a:prstGeom>
            <a:noFill/>
            <a:ln w="76200">
              <a:solidFill>
                <a:srgbClr val="CC0000"/>
              </a:solidFill>
              <a:round/>
              <a:headEnd type="triangle" w="med" len="med"/>
              <a:tailEnd type="triangle" w="med" len="med"/>
            </a:ln>
            <a:extLst>
              <a:ext uri="{909E8E84-426E-40DD-AFC4-6F175D3DCCD1}">
                <a14:hiddenFill xmlns:a14="http://schemas.microsoft.com/office/drawing/2010/main">
                  <a:noFill/>
                </a14:hiddenFill>
              </a:ext>
            </a:extLst>
          </p:spPr>
          <p:txBody>
            <a:bodyPr/>
            <a:lstStyle/>
            <a:p>
              <a:endParaRPr lang="en-US" dirty="0"/>
            </a:p>
          </p:txBody>
        </p:sp>
        <p:sp>
          <p:nvSpPr>
            <p:cNvPr id="652" name="Line 911">
              <a:extLst>
                <a:ext uri="{FF2B5EF4-FFF2-40B4-BE49-F238E27FC236}">
                  <a16:creationId xmlns:a16="http://schemas.microsoft.com/office/drawing/2014/main" id="{8E6A54E5-62F1-544B-AE41-5137E62BFCE9}"/>
                </a:ext>
              </a:extLst>
            </p:cNvPr>
            <p:cNvSpPr>
              <a:spLocks noChangeShapeType="1"/>
            </p:cNvSpPr>
            <p:nvPr/>
          </p:nvSpPr>
          <p:spPr bwMode="auto">
            <a:xfrm>
              <a:off x="7971176" y="2321758"/>
              <a:ext cx="1187" cy="2793530"/>
            </a:xfrm>
            <a:prstGeom prst="line">
              <a:avLst/>
            </a:prstGeom>
            <a:noFill/>
            <a:ln w="76200">
              <a:solidFill>
                <a:srgbClr val="CC0000"/>
              </a:solidFill>
              <a:round/>
              <a:headEnd type="triangle" w="med" len="med"/>
              <a:tailEnd type="triangle" w="med" len="med"/>
            </a:ln>
            <a:extLst>
              <a:ext uri="{909E8E84-426E-40DD-AFC4-6F175D3DCCD1}">
                <a14:hiddenFill xmlns:a14="http://schemas.microsoft.com/office/drawing/2010/main">
                  <a:noFill/>
                </a14:hiddenFill>
              </a:ext>
            </a:extLst>
          </p:spPr>
          <p:txBody>
            <a:bodyPr/>
            <a:lstStyle/>
            <a:p>
              <a:endParaRPr lang="en-US" dirty="0"/>
            </a:p>
          </p:txBody>
        </p:sp>
        <p:sp>
          <p:nvSpPr>
            <p:cNvPr id="571" name="Oval 570">
              <a:extLst>
                <a:ext uri="{FF2B5EF4-FFF2-40B4-BE49-F238E27FC236}">
                  <a16:creationId xmlns:a16="http://schemas.microsoft.com/office/drawing/2014/main" id="{1E120312-45B0-4C42-82FC-F180847C8246}"/>
                </a:ext>
              </a:extLst>
            </p:cNvPr>
            <p:cNvSpPr/>
            <p:nvPr/>
          </p:nvSpPr>
          <p:spPr>
            <a:xfrm>
              <a:off x="8703904" y="1943418"/>
              <a:ext cx="612303" cy="510069"/>
            </a:xfrm>
            <a:prstGeom prst="ellipse">
              <a:avLst/>
            </a:prstGeom>
            <a:noFill/>
            <a:ln w="285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72" name="Oval 571">
              <a:extLst>
                <a:ext uri="{FF2B5EF4-FFF2-40B4-BE49-F238E27FC236}">
                  <a16:creationId xmlns:a16="http://schemas.microsoft.com/office/drawing/2014/main" id="{05394771-B526-F445-85E3-3C2DA3BC4892}"/>
                </a:ext>
              </a:extLst>
            </p:cNvPr>
            <p:cNvSpPr/>
            <p:nvPr/>
          </p:nvSpPr>
          <p:spPr>
            <a:xfrm>
              <a:off x="8013358" y="3440898"/>
              <a:ext cx="612303" cy="510069"/>
            </a:xfrm>
            <a:prstGeom prst="ellipse">
              <a:avLst/>
            </a:prstGeom>
            <a:noFill/>
            <a:ln w="285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76" name="Oval 575">
              <a:extLst>
                <a:ext uri="{FF2B5EF4-FFF2-40B4-BE49-F238E27FC236}">
                  <a16:creationId xmlns:a16="http://schemas.microsoft.com/office/drawing/2014/main" id="{01400376-9630-4440-8893-6D129686EE19}"/>
                </a:ext>
              </a:extLst>
            </p:cNvPr>
            <p:cNvSpPr/>
            <p:nvPr/>
          </p:nvSpPr>
          <p:spPr>
            <a:xfrm>
              <a:off x="9059242" y="5786513"/>
              <a:ext cx="612303" cy="510069"/>
            </a:xfrm>
            <a:prstGeom prst="ellipse">
              <a:avLst/>
            </a:prstGeom>
            <a:noFill/>
            <a:ln w="285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09" name="Line 913">
              <a:extLst>
                <a:ext uri="{FF2B5EF4-FFF2-40B4-BE49-F238E27FC236}">
                  <a16:creationId xmlns:a16="http://schemas.microsoft.com/office/drawing/2014/main" id="{4FC33EFC-28C4-404D-91B5-F7C18E706442}"/>
                </a:ext>
              </a:extLst>
            </p:cNvPr>
            <p:cNvSpPr>
              <a:spLocks noChangeShapeType="1"/>
            </p:cNvSpPr>
            <p:nvPr/>
          </p:nvSpPr>
          <p:spPr bwMode="auto">
            <a:xfrm>
              <a:off x="9143664" y="2462348"/>
              <a:ext cx="228982" cy="3299611"/>
            </a:xfrm>
            <a:prstGeom prst="line">
              <a:avLst/>
            </a:prstGeom>
            <a:noFill/>
            <a:ln w="76200">
              <a:solidFill>
                <a:srgbClr val="CC0000"/>
              </a:solidFill>
              <a:round/>
              <a:headEnd type="triangle" w="med" len="med"/>
              <a:tailEnd type="triangle" w="med" len="med"/>
            </a:ln>
            <a:extLst>
              <a:ext uri="{909E8E84-426E-40DD-AFC4-6F175D3DCCD1}">
                <a14:hiddenFill xmlns:a14="http://schemas.microsoft.com/office/drawing/2010/main">
                  <a:noFill/>
                </a14:hiddenFill>
              </a:ext>
            </a:extLst>
          </p:spPr>
          <p:txBody>
            <a:bodyPr/>
            <a:lstStyle/>
            <a:p>
              <a:endParaRPr lang="en-US" dirty="0"/>
            </a:p>
          </p:txBody>
        </p:sp>
        <p:sp>
          <p:nvSpPr>
            <p:cNvPr id="610" name="Line 913">
              <a:extLst>
                <a:ext uri="{FF2B5EF4-FFF2-40B4-BE49-F238E27FC236}">
                  <a16:creationId xmlns:a16="http://schemas.microsoft.com/office/drawing/2014/main" id="{7602507B-BECA-7042-893E-42D6FF9E5D3E}"/>
                </a:ext>
              </a:extLst>
            </p:cNvPr>
            <p:cNvSpPr>
              <a:spLocks noChangeShapeType="1"/>
            </p:cNvSpPr>
            <p:nvPr/>
          </p:nvSpPr>
          <p:spPr bwMode="auto">
            <a:xfrm>
              <a:off x="8485044" y="3911282"/>
              <a:ext cx="764880" cy="1866664"/>
            </a:xfrm>
            <a:prstGeom prst="line">
              <a:avLst/>
            </a:prstGeom>
            <a:noFill/>
            <a:ln w="76200">
              <a:solidFill>
                <a:srgbClr val="CC0000"/>
              </a:solidFill>
              <a:round/>
              <a:headEnd type="triangle" w="med" len="med"/>
              <a:tailEnd type="triangle" w="med" len="med"/>
            </a:ln>
            <a:extLst>
              <a:ext uri="{909E8E84-426E-40DD-AFC4-6F175D3DCCD1}">
                <a14:hiddenFill xmlns:a14="http://schemas.microsoft.com/office/drawing/2010/main">
                  <a:noFill/>
                </a14:hiddenFill>
              </a:ext>
            </a:extLst>
          </p:spPr>
          <p:txBody>
            <a:bodyPr/>
            <a:lstStyle/>
            <a:p>
              <a:endParaRPr lang="en-US" dirty="0"/>
            </a:p>
          </p:txBody>
        </p:sp>
      </p:grpSp>
      <p:grpSp>
        <p:nvGrpSpPr>
          <p:cNvPr id="49" name="Group 652">
            <a:extLst>
              <a:ext uri="{FF2B5EF4-FFF2-40B4-BE49-F238E27FC236}">
                <a16:creationId xmlns:a16="http://schemas.microsoft.com/office/drawing/2014/main" id="{F4E63F52-683B-8244-A48E-D8CF833CC085}"/>
              </a:ext>
            </a:extLst>
          </p:cNvPr>
          <p:cNvGrpSpPr>
            <a:grpSpLocks/>
          </p:cNvGrpSpPr>
          <p:nvPr/>
        </p:nvGrpSpPr>
        <p:grpSpPr bwMode="auto">
          <a:xfrm>
            <a:off x="7750224" y="1859725"/>
            <a:ext cx="415925" cy="385763"/>
            <a:chOff x="2751" y="1851"/>
            <a:chExt cx="462" cy="478"/>
          </a:xfrm>
        </p:grpSpPr>
        <p:pic>
          <p:nvPicPr>
            <p:cNvPr id="359" name="Picture 653" descr="iphone_stylized_small">
              <a:extLst>
                <a:ext uri="{FF2B5EF4-FFF2-40B4-BE49-F238E27FC236}">
                  <a16:creationId xmlns:a16="http://schemas.microsoft.com/office/drawing/2014/main" id="{EDF1EC93-A6E5-964F-B0D6-EE56B282AEB0}"/>
                </a:ext>
              </a:extLst>
            </p:cNvPr>
            <p:cNvPicPr>
              <a:picLocks noChangeAspect="1" noChangeArrowheads="1"/>
            </p:cNvPicPr>
            <p:nvPr/>
          </p:nvPicPr>
          <p:blipFill>
            <a:blip r:embed="rId20" cstate="print">
              <a:extLst>
                <a:ext uri="{28A0092B-C50C-407E-A947-70E740481C1C}">
                  <a14:useLocalDpi xmlns:a14="http://schemas.microsoft.com/office/drawing/2010/main" val="0"/>
                </a:ext>
              </a:extLst>
            </a:blip>
            <a:srcRect/>
            <a:stretch>
              <a:fillRect/>
            </a:stretch>
          </p:blipFill>
          <p:spPr bwMode="auto">
            <a:xfrm>
              <a:off x="2928" y="1922"/>
              <a:ext cx="152"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60" name="Picture 654" descr="antenna_radiation_stylized">
              <a:extLst>
                <a:ext uri="{FF2B5EF4-FFF2-40B4-BE49-F238E27FC236}">
                  <a16:creationId xmlns:a16="http://schemas.microsoft.com/office/drawing/2014/main" id="{0A17C594-505E-6F41-AEEB-272A31DFD269}"/>
                </a:ext>
              </a:extLst>
            </p:cNvPr>
            <p:cNvPicPr>
              <a:picLocks noChangeAspect="1" noChangeArrowheads="1"/>
            </p:cNvPicPr>
            <p:nvPr/>
          </p:nvPicPr>
          <p:blipFill>
            <a:blip r:embed="rId21">
              <a:extLst>
                <a:ext uri="{28A0092B-C50C-407E-A947-70E740481C1C}">
                  <a14:useLocalDpi xmlns:a14="http://schemas.microsoft.com/office/drawing/2010/main" val="0"/>
                </a:ext>
              </a:extLst>
            </a:blip>
            <a:srcRect/>
            <a:stretch>
              <a:fillRect/>
            </a:stretch>
          </p:blipFill>
          <p:spPr bwMode="auto">
            <a:xfrm>
              <a:off x="2751" y="1851"/>
              <a:ext cx="462" cy="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786" name="Group 785">
            <a:extLst>
              <a:ext uri="{FF2B5EF4-FFF2-40B4-BE49-F238E27FC236}">
                <a16:creationId xmlns:a16="http://schemas.microsoft.com/office/drawing/2014/main" id="{46F998A3-3B85-214A-927A-3BF067B7C2A0}"/>
              </a:ext>
            </a:extLst>
          </p:cNvPr>
          <p:cNvGrpSpPr/>
          <p:nvPr/>
        </p:nvGrpSpPr>
        <p:grpSpPr>
          <a:xfrm>
            <a:off x="8499539" y="2059124"/>
            <a:ext cx="849312" cy="226109"/>
            <a:chOff x="8493165" y="2029804"/>
            <a:chExt cx="849312" cy="226109"/>
          </a:xfrm>
        </p:grpSpPr>
        <p:pic>
          <p:nvPicPr>
            <p:cNvPr id="48" name="Picture 603" descr="car_icon_small">
              <a:extLst>
                <a:ext uri="{FF2B5EF4-FFF2-40B4-BE49-F238E27FC236}">
                  <a16:creationId xmlns:a16="http://schemas.microsoft.com/office/drawing/2014/main" id="{147E2796-D425-6645-93B3-B97E69B14611}"/>
                </a:ext>
              </a:extLst>
            </p:cNvPr>
            <p:cNvPicPr>
              <a:picLocks noChangeAspect="1" noChangeArrowheads="1"/>
            </p:cNvPicPr>
            <p:nvPr/>
          </p:nvPicPr>
          <p:blipFill>
            <a:blip r:embed="rId22">
              <a:extLst>
                <a:ext uri="{28A0092B-C50C-407E-A947-70E740481C1C}">
                  <a14:useLocalDpi xmlns:a14="http://schemas.microsoft.com/office/drawing/2010/main" val="0"/>
                </a:ext>
              </a:extLst>
            </a:blip>
            <a:srcRect/>
            <a:stretch>
              <a:fillRect/>
            </a:stretch>
          </p:blipFill>
          <p:spPr bwMode="auto">
            <a:xfrm>
              <a:off x="8493165" y="2087638"/>
              <a:ext cx="849312"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2" name="Picture 1017" descr="antenna_stylized">
              <a:extLst>
                <a:ext uri="{FF2B5EF4-FFF2-40B4-BE49-F238E27FC236}">
                  <a16:creationId xmlns:a16="http://schemas.microsoft.com/office/drawing/2014/main" id="{F0886BE8-9B0B-F046-92AA-1AC818378EAB}"/>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8704645" y="2029804"/>
              <a:ext cx="530702" cy="2237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108" name="Group 1139">
            <a:extLst>
              <a:ext uri="{FF2B5EF4-FFF2-40B4-BE49-F238E27FC236}">
                <a16:creationId xmlns:a16="http://schemas.microsoft.com/office/drawing/2014/main" id="{904B7C12-C509-8641-BB63-56DEDB95F954}"/>
              </a:ext>
            </a:extLst>
          </p:cNvPr>
          <p:cNvGrpSpPr>
            <a:grpSpLocks/>
          </p:cNvGrpSpPr>
          <p:nvPr/>
        </p:nvGrpSpPr>
        <p:grpSpPr bwMode="auto">
          <a:xfrm flipH="1">
            <a:off x="7991996" y="3567143"/>
            <a:ext cx="359261" cy="342045"/>
            <a:chOff x="2839" y="3501"/>
            <a:chExt cx="755" cy="803"/>
          </a:xfrm>
        </p:grpSpPr>
        <p:pic>
          <p:nvPicPr>
            <p:cNvPr id="138" name="Picture 1140" descr="desktop_computer_stylized_medium">
              <a:extLst>
                <a:ext uri="{FF2B5EF4-FFF2-40B4-BE49-F238E27FC236}">
                  <a16:creationId xmlns:a16="http://schemas.microsoft.com/office/drawing/2014/main" id="{BDC7F552-21C9-C942-90FF-0162099A3D52}"/>
                </a:ext>
              </a:extLst>
            </p:cNvPr>
            <p:cNvPicPr>
              <a:picLocks noChangeAspect="1" noChangeArrowheads="1"/>
            </p:cNvPicPr>
            <p:nvPr/>
          </p:nvPicPr>
          <p:blipFill>
            <a:blip r:embed="rId23">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9" name="Freeform 1141">
              <a:extLst>
                <a:ext uri="{FF2B5EF4-FFF2-40B4-BE49-F238E27FC236}">
                  <a16:creationId xmlns:a16="http://schemas.microsoft.com/office/drawing/2014/main" id="{654B43BA-608E-5D4D-B11B-71762CFBEEDE}"/>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dirty="0"/>
            </a:p>
          </p:txBody>
        </p:sp>
      </p:grpSp>
      <p:grpSp>
        <p:nvGrpSpPr>
          <p:cNvPr id="487" name="Group 590">
            <a:extLst>
              <a:ext uri="{FF2B5EF4-FFF2-40B4-BE49-F238E27FC236}">
                <a16:creationId xmlns:a16="http://schemas.microsoft.com/office/drawing/2014/main" id="{B2AAF0C3-BD73-634D-B492-B7CCF9735ED5}"/>
              </a:ext>
            </a:extLst>
          </p:cNvPr>
          <p:cNvGrpSpPr>
            <a:grpSpLocks/>
          </p:cNvGrpSpPr>
          <p:nvPr/>
        </p:nvGrpSpPr>
        <p:grpSpPr bwMode="auto">
          <a:xfrm flipH="1">
            <a:off x="7773981" y="5281060"/>
            <a:ext cx="345630" cy="320302"/>
            <a:chOff x="2839" y="3501"/>
            <a:chExt cx="755" cy="803"/>
          </a:xfrm>
        </p:grpSpPr>
        <p:pic>
          <p:nvPicPr>
            <p:cNvPr id="488" name="Picture 591" descr="desktop_computer_stylized_medium">
              <a:extLst>
                <a:ext uri="{FF2B5EF4-FFF2-40B4-BE49-F238E27FC236}">
                  <a16:creationId xmlns:a16="http://schemas.microsoft.com/office/drawing/2014/main" id="{1B000E5D-AA79-9741-93EF-69776E79DCF7}"/>
                </a:ext>
              </a:extLst>
            </p:cNvPr>
            <p:cNvPicPr>
              <a:picLocks noChangeAspect="1" noChangeArrowheads="1"/>
            </p:cNvPicPr>
            <p:nvPr/>
          </p:nvPicPr>
          <p:blipFill>
            <a:blip r:embed="rId16"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89" name="Freeform 592">
              <a:extLst>
                <a:ext uri="{FF2B5EF4-FFF2-40B4-BE49-F238E27FC236}">
                  <a16:creationId xmlns:a16="http://schemas.microsoft.com/office/drawing/2014/main" id="{E285DBFE-A1C0-DE49-94FA-3F8D49F9AA49}"/>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dirty="0"/>
            </a:p>
          </p:txBody>
        </p:sp>
      </p:grpSp>
      <p:grpSp>
        <p:nvGrpSpPr>
          <p:cNvPr id="90" name="Group 1064">
            <a:extLst>
              <a:ext uri="{FF2B5EF4-FFF2-40B4-BE49-F238E27FC236}">
                <a16:creationId xmlns:a16="http://schemas.microsoft.com/office/drawing/2014/main" id="{1E483C21-97F2-6C41-9217-2187E09B541E}"/>
              </a:ext>
            </a:extLst>
          </p:cNvPr>
          <p:cNvGrpSpPr>
            <a:grpSpLocks/>
          </p:cNvGrpSpPr>
          <p:nvPr/>
        </p:nvGrpSpPr>
        <p:grpSpPr bwMode="auto">
          <a:xfrm>
            <a:off x="9201681" y="5852809"/>
            <a:ext cx="310186" cy="307808"/>
            <a:chOff x="877" y="1008"/>
            <a:chExt cx="2747" cy="2591"/>
          </a:xfrm>
        </p:grpSpPr>
        <p:pic>
          <p:nvPicPr>
            <p:cNvPr id="146" name="Picture 1065" descr="antenna_stylized">
              <a:extLst>
                <a:ext uri="{FF2B5EF4-FFF2-40B4-BE49-F238E27FC236}">
                  <a16:creationId xmlns:a16="http://schemas.microsoft.com/office/drawing/2014/main" id="{EC1E8FF9-A5AB-904A-91B8-DF4938260532}"/>
                </a:ext>
              </a:extLst>
            </p:cNvPr>
            <p:cNvPicPr>
              <a:picLocks noChangeAspect="1" noChangeArrowheads="1"/>
            </p:cNvPicPr>
            <p:nvPr/>
          </p:nvPicPr>
          <p:blipFill>
            <a:blip r:embed="rId17">
              <a:extLst>
                <a:ext uri="{28A0092B-C50C-407E-A947-70E740481C1C}">
                  <a14:useLocalDpi xmlns:a14="http://schemas.microsoft.com/office/drawing/2010/main" val="0"/>
                </a:ext>
              </a:extLst>
            </a:blip>
            <a:srcRect/>
            <a:stretch>
              <a:fillRect/>
            </a:stretch>
          </p:blipFill>
          <p:spPr bwMode="auto">
            <a:xfrm>
              <a:off x="877" y="1008"/>
              <a:ext cx="2725" cy="14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7" name="Picture 1066" descr="laptop_keyboard">
              <a:extLst>
                <a:ext uri="{FF2B5EF4-FFF2-40B4-BE49-F238E27FC236}">
                  <a16:creationId xmlns:a16="http://schemas.microsoft.com/office/drawing/2014/main" id="{71E89937-428E-3447-B221-C34E0D71ACE5}"/>
                </a:ext>
              </a:extLst>
            </p:cNvPr>
            <p:cNvPicPr>
              <a:picLocks noChangeAspect="1" noChangeArrowheads="1"/>
            </p:cNvPicPr>
            <p:nvPr/>
          </p:nvPicPr>
          <p:blipFill>
            <a:blip r:embed="rId18">
              <a:extLst>
                <a:ext uri="{28A0092B-C50C-407E-A947-70E740481C1C}">
                  <a14:useLocalDpi xmlns:a14="http://schemas.microsoft.com/office/drawing/2010/main" val="0"/>
                </a:ext>
              </a:extLst>
            </a:blip>
            <a:srcRect/>
            <a:stretch>
              <a:fillRect/>
            </a:stretch>
          </p:blipFill>
          <p:spPr bwMode="auto">
            <a:xfrm rot="109064" flipH="1">
              <a:off x="1009" y="2586"/>
              <a:ext cx="2245" cy="1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8" name="Freeform 1067">
              <a:extLst>
                <a:ext uri="{FF2B5EF4-FFF2-40B4-BE49-F238E27FC236}">
                  <a16:creationId xmlns:a16="http://schemas.microsoft.com/office/drawing/2014/main" id="{43C21467-3265-FC4F-AF31-44A0281634BA}"/>
                </a:ext>
              </a:extLst>
            </p:cNvPr>
            <p:cNvSpPr>
              <a:spLocks/>
            </p:cNvSpPr>
            <p:nvPr/>
          </p:nvSpPr>
          <p:spPr bwMode="auto">
            <a:xfrm>
              <a:off x="1753" y="1603"/>
              <a:ext cx="1807" cy="1322"/>
            </a:xfrm>
            <a:custGeom>
              <a:avLst/>
              <a:gdLst>
                <a:gd name="T0" fmla="*/ 1 w 2982"/>
                <a:gd name="T1" fmla="*/ 0 h 2442"/>
                <a:gd name="T2" fmla="*/ 0 w 2982"/>
                <a:gd name="T3" fmla="*/ 1 h 2442"/>
                <a:gd name="T4" fmla="*/ 2 w 2982"/>
                <a:gd name="T5" fmla="*/ 1 h 2442"/>
                <a:gd name="T6" fmla="*/ 2 w 2982"/>
                <a:gd name="T7" fmla="*/ 1 h 2442"/>
                <a:gd name="T8" fmla="*/ 1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endParaRPr lang="en-US" dirty="0"/>
            </a:p>
          </p:txBody>
        </p:sp>
        <p:pic>
          <p:nvPicPr>
            <p:cNvPr id="149" name="Picture 1068" descr="screen">
              <a:extLst>
                <a:ext uri="{FF2B5EF4-FFF2-40B4-BE49-F238E27FC236}">
                  <a16:creationId xmlns:a16="http://schemas.microsoft.com/office/drawing/2014/main" id="{9868250A-D477-2944-B0F8-A7DE63DA4697}"/>
                </a:ext>
              </a:extLst>
            </p:cNvPr>
            <p:cNvPicPr>
              <a:picLocks noChangeAspect="1" noChangeArrowheads="1"/>
            </p:cNvPicPr>
            <p:nvPr/>
          </p:nvPicPr>
          <p:blipFill>
            <a:blip r:embed="rId19">
              <a:extLst>
                <a:ext uri="{28A0092B-C50C-407E-A947-70E740481C1C}">
                  <a14:useLocalDpi xmlns:a14="http://schemas.microsoft.com/office/drawing/2010/main" val="0"/>
                </a:ext>
              </a:extLst>
            </a:blip>
            <a:srcRect/>
            <a:stretch>
              <a:fillRect/>
            </a:stretch>
          </p:blipFill>
          <p:spPr bwMode="auto">
            <a:xfrm>
              <a:off x="1842" y="1637"/>
              <a:ext cx="1642" cy="12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0" name="Freeform 1069">
              <a:extLst>
                <a:ext uri="{FF2B5EF4-FFF2-40B4-BE49-F238E27FC236}">
                  <a16:creationId xmlns:a16="http://schemas.microsoft.com/office/drawing/2014/main" id="{A4015B9E-FE1F-594E-AFA2-A5277482EA63}"/>
                </a:ext>
              </a:extLst>
            </p:cNvPr>
            <p:cNvSpPr>
              <a:spLocks/>
            </p:cNvSpPr>
            <p:nvPr/>
          </p:nvSpPr>
          <p:spPr bwMode="auto">
            <a:xfrm>
              <a:off x="2082" y="1564"/>
              <a:ext cx="1531" cy="246"/>
            </a:xfrm>
            <a:custGeom>
              <a:avLst/>
              <a:gdLst>
                <a:gd name="T0" fmla="*/ 1 w 2528"/>
                <a:gd name="T1" fmla="*/ 0 h 455"/>
                <a:gd name="T2" fmla="*/ 2 w 2528"/>
                <a:gd name="T3" fmla="*/ 1 h 455"/>
                <a:gd name="T4" fmla="*/ 2 w 2528"/>
                <a:gd name="T5" fmla="*/ 1 h 455"/>
                <a:gd name="T6" fmla="*/ 0 w 2528"/>
                <a:gd name="T7" fmla="*/ 1 h 455"/>
                <a:gd name="T8" fmla="*/ 1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51" name="Freeform 1070">
              <a:extLst>
                <a:ext uri="{FF2B5EF4-FFF2-40B4-BE49-F238E27FC236}">
                  <a16:creationId xmlns:a16="http://schemas.microsoft.com/office/drawing/2014/main" id="{1D5AA9CA-3334-2341-A3C4-E98372488698}"/>
                </a:ext>
              </a:extLst>
            </p:cNvPr>
            <p:cNvSpPr>
              <a:spLocks/>
            </p:cNvSpPr>
            <p:nvPr/>
          </p:nvSpPr>
          <p:spPr bwMode="auto">
            <a:xfrm>
              <a:off x="1737" y="1562"/>
              <a:ext cx="425" cy="1024"/>
            </a:xfrm>
            <a:custGeom>
              <a:avLst/>
              <a:gdLst>
                <a:gd name="T0" fmla="*/ 1 w 702"/>
                <a:gd name="T1" fmla="*/ 0 h 1893"/>
                <a:gd name="T2" fmla="*/ 0 w 702"/>
                <a:gd name="T3" fmla="*/ 1 h 1893"/>
                <a:gd name="T4" fmla="*/ 1 w 702"/>
                <a:gd name="T5" fmla="*/ 1 h 1893"/>
                <a:gd name="T6" fmla="*/ 1 w 702"/>
                <a:gd name="T7" fmla="*/ 1 h 1893"/>
                <a:gd name="T8" fmla="*/ 1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52" name="Freeform 1071">
              <a:extLst>
                <a:ext uri="{FF2B5EF4-FFF2-40B4-BE49-F238E27FC236}">
                  <a16:creationId xmlns:a16="http://schemas.microsoft.com/office/drawing/2014/main" id="{408815EA-3342-2D4A-AB4D-6A6AD669E0AF}"/>
                </a:ext>
              </a:extLst>
            </p:cNvPr>
            <p:cNvSpPr>
              <a:spLocks/>
            </p:cNvSpPr>
            <p:nvPr/>
          </p:nvSpPr>
          <p:spPr bwMode="auto">
            <a:xfrm>
              <a:off x="3144" y="1745"/>
              <a:ext cx="458" cy="1182"/>
            </a:xfrm>
            <a:custGeom>
              <a:avLst/>
              <a:gdLst>
                <a:gd name="T0" fmla="*/ 1 w 756"/>
                <a:gd name="T1" fmla="*/ 0 h 2184"/>
                <a:gd name="T2" fmla="*/ 1 w 756"/>
                <a:gd name="T3" fmla="*/ 1 h 2184"/>
                <a:gd name="T4" fmla="*/ 0 w 756"/>
                <a:gd name="T5" fmla="*/ 1 h 2184"/>
                <a:gd name="T6" fmla="*/ 1 w 756"/>
                <a:gd name="T7" fmla="*/ 1 h 2184"/>
                <a:gd name="T8" fmla="*/ 1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53" name="Freeform 1072">
              <a:extLst>
                <a:ext uri="{FF2B5EF4-FFF2-40B4-BE49-F238E27FC236}">
                  <a16:creationId xmlns:a16="http://schemas.microsoft.com/office/drawing/2014/main" id="{180DED07-429A-A242-A9E3-1BBEEAF42B00}"/>
                </a:ext>
              </a:extLst>
            </p:cNvPr>
            <p:cNvSpPr>
              <a:spLocks/>
            </p:cNvSpPr>
            <p:nvPr/>
          </p:nvSpPr>
          <p:spPr bwMode="auto">
            <a:xfrm>
              <a:off x="1732" y="2534"/>
              <a:ext cx="1680" cy="399"/>
            </a:xfrm>
            <a:custGeom>
              <a:avLst/>
              <a:gdLst>
                <a:gd name="T0" fmla="*/ 1 w 2773"/>
                <a:gd name="T1" fmla="*/ 0 h 738"/>
                <a:gd name="T2" fmla="*/ 0 w 2773"/>
                <a:gd name="T3" fmla="*/ 1 h 738"/>
                <a:gd name="T4" fmla="*/ 2 w 2773"/>
                <a:gd name="T5" fmla="*/ 1 h 738"/>
                <a:gd name="T6" fmla="*/ 2 w 2773"/>
                <a:gd name="T7" fmla="*/ 1 h 738"/>
                <a:gd name="T8" fmla="*/ 1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54" name="Freeform 1073">
              <a:extLst>
                <a:ext uri="{FF2B5EF4-FFF2-40B4-BE49-F238E27FC236}">
                  <a16:creationId xmlns:a16="http://schemas.microsoft.com/office/drawing/2014/main" id="{A86B5E1C-D4A7-804E-9345-DD2099CCFCD1}"/>
                </a:ext>
              </a:extLst>
            </p:cNvPr>
            <p:cNvSpPr>
              <a:spLocks/>
            </p:cNvSpPr>
            <p:nvPr/>
          </p:nvSpPr>
          <p:spPr bwMode="auto">
            <a:xfrm>
              <a:off x="3195" y="1755"/>
              <a:ext cx="429" cy="1187"/>
            </a:xfrm>
            <a:custGeom>
              <a:avLst/>
              <a:gdLst>
                <a:gd name="T0" fmla="*/ 2 w 637"/>
                <a:gd name="T1" fmla="*/ 0 h 1659"/>
                <a:gd name="T2" fmla="*/ 2 w 637"/>
                <a:gd name="T3" fmla="*/ 0 h 1659"/>
                <a:gd name="T4" fmla="*/ 1 w 637"/>
                <a:gd name="T5" fmla="*/ 15 h 1659"/>
                <a:gd name="T6" fmla="*/ 0 w 637"/>
                <a:gd name="T7" fmla="*/ 15 h 1659"/>
                <a:gd name="T8" fmla="*/ 2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55" name="Freeform 1074">
              <a:extLst>
                <a:ext uri="{FF2B5EF4-FFF2-40B4-BE49-F238E27FC236}">
                  <a16:creationId xmlns:a16="http://schemas.microsoft.com/office/drawing/2014/main" id="{278E44FF-9118-764F-B154-D54B6D088972}"/>
                </a:ext>
              </a:extLst>
            </p:cNvPr>
            <p:cNvSpPr>
              <a:spLocks/>
            </p:cNvSpPr>
            <p:nvPr/>
          </p:nvSpPr>
          <p:spPr bwMode="auto">
            <a:xfrm>
              <a:off x="1734" y="2587"/>
              <a:ext cx="1494" cy="394"/>
            </a:xfrm>
            <a:custGeom>
              <a:avLst/>
              <a:gdLst>
                <a:gd name="T0" fmla="*/ 0 w 2216"/>
                <a:gd name="T1" fmla="*/ 0 h 550"/>
                <a:gd name="T2" fmla="*/ 1 w 2216"/>
                <a:gd name="T3" fmla="*/ 1 h 550"/>
                <a:gd name="T4" fmla="*/ 9 w 2216"/>
                <a:gd name="T5" fmla="*/ 5 h 550"/>
                <a:gd name="T6" fmla="*/ 9 w 2216"/>
                <a:gd name="T7" fmla="*/ 4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grpSp>
          <p:nvGrpSpPr>
            <p:cNvPr id="156" name="Group 1075">
              <a:extLst>
                <a:ext uri="{FF2B5EF4-FFF2-40B4-BE49-F238E27FC236}">
                  <a16:creationId xmlns:a16="http://schemas.microsoft.com/office/drawing/2014/main" id="{B07A4D51-63EA-ED46-9283-3C066C8F8059}"/>
                </a:ext>
              </a:extLst>
            </p:cNvPr>
            <p:cNvGrpSpPr>
              <a:grpSpLocks/>
            </p:cNvGrpSpPr>
            <p:nvPr/>
          </p:nvGrpSpPr>
          <p:grpSpPr bwMode="auto">
            <a:xfrm>
              <a:off x="1709" y="3008"/>
              <a:ext cx="507" cy="234"/>
              <a:chOff x="1740" y="2642"/>
              <a:chExt cx="752" cy="327"/>
            </a:xfrm>
          </p:grpSpPr>
          <p:sp>
            <p:nvSpPr>
              <p:cNvPr id="163" name="Freeform 1076">
                <a:extLst>
                  <a:ext uri="{FF2B5EF4-FFF2-40B4-BE49-F238E27FC236}">
                    <a16:creationId xmlns:a16="http://schemas.microsoft.com/office/drawing/2014/main" id="{362CE3DF-6498-9044-80D1-5B57C954BCF0}"/>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64" name="Freeform 1077">
                <a:extLst>
                  <a:ext uri="{FF2B5EF4-FFF2-40B4-BE49-F238E27FC236}">
                    <a16:creationId xmlns:a16="http://schemas.microsoft.com/office/drawing/2014/main" id="{232B6CC8-39FA-8E41-89F9-D454D1953B09}"/>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65" name="Freeform 1078">
                <a:extLst>
                  <a:ext uri="{FF2B5EF4-FFF2-40B4-BE49-F238E27FC236}">
                    <a16:creationId xmlns:a16="http://schemas.microsoft.com/office/drawing/2014/main" id="{14BE6CD7-1B00-AE45-A0A2-B46139077D16}"/>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66" name="Freeform 1079">
                <a:extLst>
                  <a:ext uri="{FF2B5EF4-FFF2-40B4-BE49-F238E27FC236}">
                    <a16:creationId xmlns:a16="http://schemas.microsoft.com/office/drawing/2014/main" id="{17D2993A-DA09-154C-81CE-F00D6DF0DB08}"/>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67" name="Freeform 1080">
                <a:extLst>
                  <a:ext uri="{FF2B5EF4-FFF2-40B4-BE49-F238E27FC236}">
                    <a16:creationId xmlns:a16="http://schemas.microsoft.com/office/drawing/2014/main" id="{AD580132-3A72-CF47-B834-B58CA201F7FE}"/>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68" name="Freeform 1081">
                <a:extLst>
                  <a:ext uri="{FF2B5EF4-FFF2-40B4-BE49-F238E27FC236}">
                    <a16:creationId xmlns:a16="http://schemas.microsoft.com/office/drawing/2014/main" id="{E900C928-6E45-6449-A6C9-3DBE801B01AE}"/>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grpSp>
        <p:sp>
          <p:nvSpPr>
            <p:cNvPr id="157" name="Freeform 1082">
              <a:extLst>
                <a:ext uri="{FF2B5EF4-FFF2-40B4-BE49-F238E27FC236}">
                  <a16:creationId xmlns:a16="http://schemas.microsoft.com/office/drawing/2014/main" id="{1ECD1A08-63F7-2B4E-84E4-3FA628039E8F}"/>
                </a:ext>
              </a:extLst>
            </p:cNvPr>
            <p:cNvSpPr>
              <a:spLocks/>
            </p:cNvSpPr>
            <p:nvPr/>
          </p:nvSpPr>
          <p:spPr bwMode="auto">
            <a:xfrm>
              <a:off x="2577" y="3043"/>
              <a:ext cx="614" cy="514"/>
            </a:xfrm>
            <a:custGeom>
              <a:avLst/>
              <a:gdLst>
                <a:gd name="T0" fmla="*/ 1 w 990"/>
                <a:gd name="T1" fmla="*/ 2 h 792"/>
                <a:gd name="T2" fmla="*/ 1 w 990"/>
                <a:gd name="T3" fmla="*/ 0 h 792"/>
                <a:gd name="T4" fmla="*/ 1 w 990"/>
                <a:gd name="T5" fmla="*/ 1 h 792"/>
                <a:gd name="T6" fmla="*/ 0 w 990"/>
                <a:gd name="T7" fmla="*/ 2 h 792"/>
                <a:gd name="T8" fmla="*/ 1 w 990"/>
                <a:gd name="T9" fmla="*/ 2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58" name="Freeform 1083">
              <a:extLst>
                <a:ext uri="{FF2B5EF4-FFF2-40B4-BE49-F238E27FC236}">
                  <a16:creationId xmlns:a16="http://schemas.microsoft.com/office/drawing/2014/main" id="{E0CE0778-AA7C-994B-8AC5-676F1A82543C}"/>
                </a:ext>
              </a:extLst>
            </p:cNvPr>
            <p:cNvSpPr>
              <a:spLocks/>
            </p:cNvSpPr>
            <p:nvPr/>
          </p:nvSpPr>
          <p:spPr bwMode="auto">
            <a:xfrm>
              <a:off x="1010" y="3084"/>
              <a:ext cx="1571" cy="469"/>
            </a:xfrm>
            <a:custGeom>
              <a:avLst/>
              <a:gdLst>
                <a:gd name="T0" fmla="*/ 1 w 2532"/>
                <a:gd name="T1" fmla="*/ 0 h 723"/>
                <a:gd name="T2" fmla="*/ 1 w 2532"/>
                <a:gd name="T3" fmla="*/ 0 h 723"/>
                <a:gd name="T4" fmla="*/ 4 w 2532"/>
                <a:gd name="T5" fmla="*/ 2 h 723"/>
                <a:gd name="T6" fmla="*/ 4 w 2532"/>
                <a:gd name="T7" fmla="*/ 2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59" name="Freeform 1084">
              <a:extLst>
                <a:ext uri="{FF2B5EF4-FFF2-40B4-BE49-F238E27FC236}">
                  <a16:creationId xmlns:a16="http://schemas.microsoft.com/office/drawing/2014/main" id="{D2A296F6-56E0-0141-8E63-F209F1106F23}"/>
                </a:ext>
              </a:extLst>
            </p:cNvPr>
            <p:cNvSpPr>
              <a:spLocks/>
            </p:cNvSpPr>
            <p:nvPr/>
          </p:nvSpPr>
          <p:spPr bwMode="auto">
            <a:xfrm>
              <a:off x="1011" y="2998"/>
              <a:ext cx="17" cy="95"/>
            </a:xfrm>
            <a:custGeom>
              <a:avLst/>
              <a:gdLst>
                <a:gd name="T0" fmla="*/ 1 w 26"/>
                <a:gd name="T1" fmla="*/ 1 h 147"/>
                <a:gd name="T2" fmla="*/ 1 w 26"/>
                <a:gd name="T3" fmla="*/ 1 h 147"/>
                <a:gd name="T4" fmla="*/ 0 w 26"/>
                <a:gd name="T5" fmla="*/ 1 h 147"/>
                <a:gd name="T6" fmla="*/ 1 w 26"/>
                <a:gd name="T7" fmla="*/ 0 h 147"/>
                <a:gd name="T8" fmla="*/ 1 w 26"/>
                <a:gd name="T9" fmla="*/ 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60" name="Freeform 1085">
              <a:extLst>
                <a:ext uri="{FF2B5EF4-FFF2-40B4-BE49-F238E27FC236}">
                  <a16:creationId xmlns:a16="http://schemas.microsoft.com/office/drawing/2014/main" id="{06824F88-EE84-D347-A023-F053DA4B2B28}"/>
                </a:ext>
              </a:extLst>
            </p:cNvPr>
            <p:cNvSpPr>
              <a:spLocks/>
            </p:cNvSpPr>
            <p:nvPr/>
          </p:nvSpPr>
          <p:spPr bwMode="auto">
            <a:xfrm>
              <a:off x="1012" y="2611"/>
              <a:ext cx="730" cy="393"/>
            </a:xfrm>
            <a:custGeom>
              <a:avLst/>
              <a:gdLst>
                <a:gd name="T0" fmla="*/ 1 w 1176"/>
                <a:gd name="T1" fmla="*/ 0 h 606"/>
                <a:gd name="T2" fmla="*/ 0 w 1176"/>
                <a:gd name="T3" fmla="*/ 1 h 606"/>
                <a:gd name="T4" fmla="*/ 1 w 1176"/>
                <a:gd name="T5" fmla="*/ 1 h 606"/>
                <a:gd name="T6" fmla="*/ 1 w 1176"/>
                <a:gd name="T7" fmla="*/ 1 h 606"/>
                <a:gd name="T8" fmla="*/ 1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61" name="Freeform 1086">
              <a:extLst>
                <a:ext uri="{FF2B5EF4-FFF2-40B4-BE49-F238E27FC236}">
                  <a16:creationId xmlns:a16="http://schemas.microsoft.com/office/drawing/2014/main" id="{36F4BB90-D696-0945-AC5D-7CBFD97A9624}"/>
                </a:ext>
              </a:extLst>
            </p:cNvPr>
            <p:cNvSpPr>
              <a:spLocks/>
            </p:cNvSpPr>
            <p:nvPr/>
          </p:nvSpPr>
          <p:spPr bwMode="auto">
            <a:xfrm>
              <a:off x="1061" y="3018"/>
              <a:ext cx="1490" cy="451"/>
            </a:xfrm>
            <a:custGeom>
              <a:avLst/>
              <a:gdLst>
                <a:gd name="T0" fmla="*/ 1 w 2532"/>
                <a:gd name="T1" fmla="*/ 0 h 723"/>
                <a:gd name="T2" fmla="*/ 1 w 2532"/>
                <a:gd name="T3" fmla="*/ 0 h 723"/>
                <a:gd name="T4" fmla="*/ 1 w 2532"/>
                <a:gd name="T5" fmla="*/ 1 h 723"/>
                <a:gd name="T6" fmla="*/ 1 w 2532"/>
                <a:gd name="T7" fmla="*/ 1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62" name="Freeform 1087">
              <a:extLst>
                <a:ext uri="{FF2B5EF4-FFF2-40B4-BE49-F238E27FC236}">
                  <a16:creationId xmlns:a16="http://schemas.microsoft.com/office/drawing/2014/main" id="{9FC45AEE-F94E-2C41-BB56-2055DE618B24}"/>
                </a:ext>
              </a:extLst>
            </p:cNvPr>
            <p:cNvSpPr>
              <a:spLocks/>
            </p:cNvSpPr>
            <p:nvPr/>
          </p:nvSpPr>
          <p:spPr bwMode="auto">
            <a:xfrm flipV="1">
              <a:off x="2549" y="2986"/>
              <a:ext cx="608" cy="467"/>
            </a:xfrm>
            <a:custGeom>
              <a:avLst/>
              <a:gdLst>
                <a:gd name="T0" fmla="*/ 0 w 2532"/>
                <a:gd name="T1" fmla="*/ 0 h 723"/>
                <a:gd name="T2" fmla="*/ 0 w 2532"/>
                <a:gd name="T3" fmla="*/ 0 h 723"/>
                <a:gd name="T4" fmla="*/ 0 w 2532"/>
                <a:gd name="T5" fmla="*/ 2 h 723"/>
                <a:gd name="T6" fmla="*/ 0 w 2532"/>
                <a:gd name="T7" fmla="*/ 2 h 723"/>
                <a:gd name="T8" fmla="*/ 0 w 2532"/>
                <a:gd name="T9" fmla="*/ 1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grpSp>
      <p:sp>
        <p:nvSpPr>
          <p:cNvPr id="611" name="Slide Number Placeholder 2">
            <a:extLst>
              <a:ext uri="{FF2B5EF4-FFF2-40B4-BE49-F238E27FC236}">
                <a16:creationId xmlns:a16="http://schemas.microsoft.com/office/drawing/2014/main" id="{033BFF8E-A045-F641-9334-CFBF85BE3F5F}"/>
              </a:ext>
            </a:extLst>
          </p:cNvPr>
          <p:cNvSpPr>
            <a:spLocks noGrp="1"/>
          </p:cNvSpPr>
          <p:nvPr>
            <p:ph type="sldNum" sz="quarter" idx="4"/>
          </p:nvPr>
        </p:nvSpPr>
        <p:spPr>
          <a:xfrm>
            <a:off x="9219616" y="6443089"/>
            <a:ext cx="2743200" cy="365125"/>
          </a:xfrm>
        </p:spPr>
        <p:txBody>
          <a:bodyPr/>
          <a:lstStyle/>
          <a:p>
            <a:r>
              <a:rPr lang="en-US" dirty="0"/>
              <a:t>Application Layer: 2-</a:t>
            </a:r>
            <a:fld id="{C4204591-24BD-A542-B9D5-F8D8A88D2FEE}" type="slidenum">
              <a:rPr lang="en-US" smtClean="0"/>
              <a:pPr/>
              <a:t>81</a:t>
            </a:fld>
            <a:endParaRPr lang="en-US" dirty="0"/>
          </a:p>
        </p:txBody>
      </p:sp>
    </p:spTree>
    <p:extLst>
      <p:ext uri="{BB962C8B-B14F-4D97-AF65-F5344CB8AC3E}">
        <p14:creationId xmlns:p14="http://schemas.microsoft.com/office/powerpoint/2010/main" val="3218344923"/>
      </p:ext>
    </p:extLst>
  </p:cSld>
  <p:clrMapOvr>
    <a:masterClrMapping/>
  </p:clrMapOvr>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Slide Number Placeholder 5">
            <a:extLst>
              <a:ext uri="{FF2B5EF4-FFF2-40B4-BE49-F238E27FC236}">
                <a16:creationId xmlns:a16="http://schemas.microsoft.com/office/drawing/2014/main" id="{5C89035B-463A-1E40-A130-AE9AA3E37667}"/>
              </a:ext>
            </a:extLst>
          </p:cNvPr>
          <p:cNvSpPr>
            <a:spLocks noGrp="1"/>
          </p:cNvSpPr>
          <p:nvPr>
            <p:ph type="sldNum" sz="quarter" idx="4"/>
          </p:nvPr>
        </p:nvSpPr>
        <p:spPr/>
        <p:txBody>
          <a:bodyPr/>
          <a:lstStyle/>
          <a:p>
            <a:r>
              <a:rPr lang="en-US" dirty="0"/>
              <a:t>Introduction: 1-</a:t>
            </a:r>
            <a:fld id="{C4204591-24BD-A542-B9D5-F8D8A88D2FEE}" type="slidenum">
              <a:rPr lang="en-US" smtClean="0"/>
              <a:pPr/>
              <a:t>82</a:t>
            </a:fld>
            <a:endParaRPr lang="en-US" dirty="0"/>
          </a:p>
        </p:txBody>
      </p:sp>
      <p:sp>
        <p:nvSpPr>
          <p:cNvPr id="654" name="Title 1">
            <a:extLst>
              <a:ext uri="{FF2B5EF4-FFF2-40B4-BE49-F238E27FC236}">
                <a16:creationId xmlns:a16="http://schemas.microsoft.com/office/drawing/2014/main" id="{EDBA5A8F-4260-B240-9E01-AE8471BDC45B}"/>
              </a:ext>
            </a:extLst>
          </p:cNvPr>
          <p:cNvSpPr>
            <a:spLocks noGrp="1"/>
          </p:cNvSpPr>
          <p:nvPr>
            <p:ph type="title"/>
          </p:nvPr>
        </p:nvSpPr>
        <p:spPr>
          <a:xfrm>
            <a:off x="798691" y="289325"/>
            <a:ext cx="10515600" cy="894622"/>
          </a:xfrm>
        </p:spPr>
        <p:txBody>
          <a:bodyPr>
            <a:normAutofit/>
          </a:bodyPr>
          <a:lstStyle/>
          <a:p>
            <a:r>
              <a:rPr lang="en-US" altLang="en-US" sz="4400" dirty="0">
                <a:ea typeface="ＭＳ Ｐゴシック" panose="020B0600070205080204" pitchFamily="34" charset="-128"/>
              </a:rPr>
              <a:t>File distribution: client-server vs P2P</a:t>
            </a:r>
            <a:endParaRPr lang="en-US" sz="4400" dirty="0"/>
          </a:p>
        </p:txBody>
      </p:sp>
      <p:sp>
        <p:nvSpPr>
          <p:cNvPr id="613" name="Rectangle 3">
            <a:extLst>
              <a:ext uri="{FF2B5EF4-FFF2-40B4-BE49-F238E27FC236}">
                <a16:creationId xmlns:a16="http://schemas.microsoft.com/office/drawing/2014/main" id="{D33C12FB-7815-3541-8A29-9A4570C91901}"/>
              </a:ext>
            </a:extLst>
          </p:cNvPr>
          <p:cNvSpPr txBox="1">
            <a:spLocks noChangeArrowheads="1"/>
          </p:cNvSpPr>
          <p:nvPr/>
        </p:nvSpPr>
        <p:spPr>
          <a:xfrm>
            <a:off x="863043" y="1302088"/>
            <a:ext cx="10515600" cy="1296775"/>
          </a:xfrm>
          <a:prstGeom prst="rect">
            <a:avLst/>
          </a:prstGeom>
        </p:spPr>
        <p:txBody>
          <a:bodyPr vert="horz" lIns="91440" tIns="45720" rIns="91440" bIns="45720" rtlCol="0">
            <a:normAutofit lnSpcReduction="100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608013" indent="-542925">
              <a:buFont typeface="Wingdings" pitchFamily="2" charset="2"/>
              <a:buNone/>
            </a:pPr>
            <a:r>
              <a:rPr lang="en-US" altLang="en-US" sz="3200" i="1" u="sng" dirty="0">
                <a:solidFill>
                  <a:srgbClr val="CC0000"/>
                </a:solidFill>
                <a:ea typeface="ＭＳ Ｐゴシック" panose="020B0600070205080204" pitchFamily="34" charset="-128"/>
              </a:rPr>
              <a:t>Q</a:t>
            </a:r>
            <a:r>
              <a:rPr lang="en-US" altLang="en-US" sz="3200" i="1" dirty="0">
                <a:solidFill>
                  <a:srgbClr val="CC0000"/>
                </a:solidFill>
                <a:ea typeface="ＭＳ Ｐゴシック" panose="020B0600070205080204" pitchFamily="34" charset="-128"/>
              </a:rPr>
              <a:t>:</a:t>
            </a:r>
            <a:r>
              <a:rPr lang="en-US" altLang="en-US" sz="3200" dirty="0">
                <a:ea typeface="ＭＳ Ｐゴシック" panose="020B0600070205080204" pitchFamily="34" charset="-128"/>
              </a:rPr>
              <a:t> how much time to distribute file (size </a:t>
            </a:r>
            <a:r>
              <a:rPr lang="en-US" altLang="en-US" sz="3200" i="1" dirty="0">
                <a:ea typeface="ＭＳ Ｐゴシック" panose="020B0600070205080204" pitchFamily="34" charset="-128"/>
              </a:rPr>
              <a:t>F</a:t>
            </a:r>
            <a:r>
              <a:rPr lang="en-US" altLang="en-US" sz="3200" dirty="0">
                <a:ea typeface="ＭＳ Ｐゴシック" panose="020B0600070205080204" pitchFamily="34" charset="-128"/>
              </a:rPr>
              <a:t>) from one server to  </a:t>
            </a:r>
            <a:r>
              <a:rPr lang="en-US" altLang="en-US" sz="3200" i="1" dirty="0">
                <a:ea typeface="ＭＳ Ｐゴシック" panose="020B0600070205080204" pitchFamily="34" charset="-128"/>
              </a:rPr>
              <a:t>N  peers</a:t>
            </a:r>
            <a:r>
              <a:rPr lang="en-US" altLang="en-US" sz="3200" dirty="0">
                <a:ea typeface="ＭＳ Ｐゴシック" panose="020B0600070205080204" pitchFamily="34" charset="-128"/>
              </a:rPr>
              <a:t>?</a:t>
            </a:r>
          </a:p>
          <a:p>
            <a:pPr marL="858838" lvl="1" indent="-238125"/>
            <a:r>
              <a:rPr lang="en-US" altLang="en-US" dirty="0">
                <a:ea typeface="ＭＳ Ｐゴシック" panose="020B0600070205080204" pitchFamily="34" charset="-128"/>
              </a:rPr>
              <a:t>peer upload/download capacity is limited resource</a:t>
            </a:r>
          </a:p>
        </p:txBody>
      </p:sp>
      <p:sp>
        <p:nvSpPr>
          <p:cNvPr id="749" name="Freeform 4">
            <a:extLst>
              <a:ext uri="{FF2B5EF4-FFF2-40B4-BE49-F238E27FC236}">
                <a16:creationId xmlns:a16="http://schemas.microsoft.com/office/drawing/2014/main" id="{5781B526-D87C-EC44-AD4E-445965AD662B}"/>
              </a:ext>
            </a:extLst>
          </p:cNvPr>
          <p:cNvSpPr>
            <a:spLocks/>
          </p:cNvSpPr>
          <p:nvPr/>
        </p:nvSpPr>
        <p:spPr bwMode="auto">
          <a:xfrm>
            <a:off x="4208462" y="4079079"/>
            <a:ext cx="3775075" cy="1755775"/>
          </a:xfrm>
          <a:custGeom>
            <a:avLst/>
            <a:gdLst>
              <a:gd name="T0" fmla="*/ 2147483647 w 1292"/>
              <a:gd name="T1" fmla="*/ 2147483647 h 1255"/>
              <a:gd name="T2" fmla="*/ 2147483647 w 1292"/>
              <a:gd name="T3" fmla="*/ 2147483647 h 1255"/>
              <a:gd name="T4" fmla="*/ 2147483647 w 1292"/>
              <a:gd name="T5" fmla="*/ 2147483647 h 1255"/>
              <a:gd name="T6" fmla="*/ 2147483647 w 1292"/>
              <a:gd name="T7" fmla="*/ 2147483647 h 1255"/>
              <a:gd name="T8" fmla="*/ 2147483647 w 1292"/>
              <a:gd name="T9" fmla="*/ 2147483647 h 1255"/>
              <a:gd name="T10" fmla="*/ 2147483647 w 1292"/>
              <a:gd name="T11" fmla="*/ 2147483647 h 1255"/>
              <a:gd name="T12" fmla="*/ 2147483647 w 1292"/>
              <a:gd name="T13" fmla="*/ 2147483647 h 1255"/>
              <a:gd name="T14" fmla="*/ 2147483647 w 1292"/>
              <a:gd name="T15" fmla="*/ 2147483647 h 1255"/>
              <a:gd name="T16" fmla="*/ 2147483647 w 1292"/>
              <a:gd name="T17" fmla="*/ 2147483647 h 1255"/>
              <a:gd name="T18" fmla="*/ 2147483647 w 1292"/>
              <a:gd name="T19" fmla="*/ 2147483647 h 1255"/>
              <a:gd name="T20" fmla="*/ 2147483647 w 1292"/>
              <a:gd name="T21" fmla="*/ 2147483647 h 1255"/>
              <a:gd name="T22" fmla="*/ 2147483647 w 1292"/>
              <a:gd name="T23" fmla="*/ 2147483647 h 125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292"/>
              <a:gd name="T37" fmla="*/ 0 h 1255"/>
              <a:gd name="T38" fmla="*/ 1292 w 1292"/>
              <a:gd name="T39" fmla="*/ 1255 h 125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292" h="1255">
                <a:moveTo>
                  <a:pt x="239" y="7"/>
                </a:moveTo>
                <a:cubicBezTo>
                  <a:pt x="120" y="14"/>
                  <a:pt x="70" y="71"/>
                  <a:pt x="35" y="157"/>
                </a:cubicBezTo>
                <a:cubicBezTo>
                  <a:pt x="0" y="243"/>
                  <a:pt x="26" y="411"/>
                  <a:pt x="29" y="523"/>
                </a:cubicBezTo>
                <a:cubicBezTo>
                  <a:pt x="32" y="635"/>
                  <a:pt x="17" y="771"/>
                  <a:pt x="53" y="829"/>
                </a:cubicBezTo>
                <a:cubicBezTo>
                  <a:pt x="89" y="887"/>
                  <a:pt x="146" y="821"/>
                  <a:pt x="245" y="871"/>
                </a:cubicBezTo>
                <a:cubicBezTo>
                  <a:pt x="344" y="921"/>
                  <a:pt x="522" y="1068"/>
                  <a:pt x="647" y="1129"/>
                </a:cubicBezTo>
                <a:cubicBezTo>
                  <a:pt x="772" y="1190"/>
                  <a:pt x="903" y="1255"/>
                  <a:pt x="995" y="1237"/>
                </a:cubicBezTo>
                <a:cubicBezTo>
                  <a:pt x="1087" y="1219"/>
                  <a:pt x="1153" y="1153"/>
                  <a:pt x="1199" y="1021"/>
                </a:cubicBezTo>
                <a:cubicBezTo>
                  <a:pt x="1245" y="889"/>
                  <a:pt x="1270" y="580"/>
                  <a:pt x="1271" y="445"/>
                </a:cubicBezTo>
                <a:cubicBezTo>
                  <a:pt x="1272" y="310"/>
                  <a:pt x="1292" y="266"/>
                  <a:pt x="1205" y="211"/>
                </a:cubicBezTo>
                <a:cubicBezTo>
                  <a:pt x="1118" y="156"/>
                  <a:pt x="908" y="150"/>
                  <a:pt x="749" y="115"/>
                </a:cubicBezTo>
                <a:cubicBezTo>
                  <a:pt x="590" y="80"/>
                  <a:pt x="358" y="0"/>
                  <a:pt x="239" y="7"/>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0" fontAlgn="base" hangingPunct="0">
              <a:spcBef>
                <a:spcPct val="20000"/>
              </a:spcBef>
              <a:spcAft>
                <a:spcPct val="0"/>
              </a:spcAft>
              <a:buClr>
                <a:srgbClr val="3333CC"/>
              </a:buClr>
              <a:buSzPct val="85000"/>
              <a:buFont typeface="ZapfDingbats" charset="2"/>
              <a:buNone/>
            </a:pPr>
            <a:endParaRPr lang="en-US" sz="2400" dirty="0">
              <a:solidFill>
                <a:srgbClr val="000000"/>
              </a:solidFill>
              <a:latin typeface="Arial" panose="020B0604020202020204" pitchFamily="34" charset="0"/>
              <a:ea typeface="ＭＳ Ｐゴシック" panose="020B0600070205080204" pitchFamily="34" charset="-128"/>
            </a:endParaRPr>
          </a:p>
        </p:txBody>
      </p:sp>
      <p:sp>
        <p:nvSpPr>
          <p:cNvPr id="750" name="Line 14">
            <a:extLst>
              <a:ext uri="{FF2B5EF4-FFF2-40B4-BE49-F238E27FC236}">
                <a16:creationId xmlns:a16="http://schemas.microsoft.com/office/drawing/2014/main" id="{88305A7F-251D-B74C-8F8E-CCB1F71A8C69}"/>
              </a:ext>
            </a:extLst>
          </p:cNvPr>
          <p:cNvSpPr>
            <a:spLocks noChangeShapeType="1"/>
          </p:cNvSpPr>
          <p:nvPr/>
        </p:nvSpPr>
        <p:spPr bwMode="auto">
          <a:xfrm>
            <a:off x="3743324" y="4042566"/>
            <a:ext cx="803275" cy="311150"/>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751" name="Text Box 15">
            <a:extLst>
              <a:ext uri="{FF2B5EF4-FFF2-40B4-BE49-F238E27FC236}">
                <a16:creationId xmlns:a16="http://schemas.microsoft.com/office/drawing/2014/main" id="{B8157757-C95F-CB42-9942-11A4F3D252C7}"/>
              </a:ext>
            </a:extLst>
          </p:cNvPr>
          <p:cNvSpPr txBox="1">
            <a:spLocks noChangeArrowheads="1"/>
          </p:cNvSpPr>
          <p:nvPr/>
        </p:nvSpPr>
        <p:spPr bwMode="auto">
          <a:xfrm>
            <a:off x="4027487" y="3840954"/>
            <a:ext cx="412292"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1" fontAlgn="base" latinLnBrk="0" hangingPunct="1">
              <a:lnSpc>
                <a:spcPct val="100000"/>
              </a:lnSpc>
              <a:spcBef>
                <a:spcPct val="0"/>
              </a:spcBef>
              <a:spcAft>
                <a:spcPct val="0"/>
              </a:spcAft>
              <a:buClrTx/>
              <a:buSzTx/>
              <a:buFontTx/>
              <a:buNone/>
              <a:tabLst/>
              <a:defRPr/>
            </a:pPr>
            <a:r>
              <a:rPr kumimoji="0" lang="en-US" altLang="en-US" b="0" i="1"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rPr>
              <a:t>u</a:t>
            </a:r>
            <a:r>
              <a:rPr kumimoji="0" lang="en-US" altLang="en-US" b="0" i="1" u="none" strike="noStrike" kern="0" cap="none" spc="0" normalizeH="0" baseline="-25000" noProof="0" dirty="0">
                <a:ln>
                  <a:noFill/>
                </a:ln>
                <a:solidFill>
                  <a:srgbClr val="000000"/>
                </a:solidFill>
                <a:effectLst/>
                <a:uLnTx/>
                <a:uFillTx/>
                <a:latin typeface="Arial" panose="020B0604020202020204" pitchFamily="34" charset="0"/>
                <a:ea typeface="ＭＳ Ｐゴシック" panose="020B0600070205080204" pitchFamily="34" charset="-128"/>
              </a:rPr>
              <a:t>s</a:t>
            </a:r>
          </a:p>
        </p:txBody>
      </p:sp>
      <p:sp>
        <p:nvSpPr>
          <p:cNvPr id="752" name="Line 39">
            <a:extLst>
              <a:ext uri="{FF2B5EF4-FFF2-40B4-BE49-F238E27FC236}">
                <a16:creationId xmlns:a16="http://schemas.microsoft.com/office/drawing/2014/main" id="{33B391C4-AA6E-EF49-929E-18C688BE0299}"/>
              </a:ext>
            </a:extLst>
          </p:cNvPr>
          <p:cNvSpPr>
            <a:spLocks noChangeShapeType="1"/>
          </p:cNvSpPr>
          <p:nvPr/>
        </p:nvSpPr>
        <p:spPr bwMode="auto">
          <a:xfrm>
            <a:off x="3300412" y="4953791"/>
            <a:ext cx="1016000" cy="0"/>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753" name="Line 40">
            <a:extLst>
              <a:ext uri="{FF2B5EF4-FFF2-40B4-BE49-F238E27FC236}">
                <a16:creationId xmlns:a16="http://schemas.microsoft.com/office/drawing/2014/main" id="{55D5EF82-1A60-6045-9491-ACB495A754FE}"/>
              </a:ext>
            </a:extLst>
          </p:cNvPr>
          <p:cNvSpPr>
            <a:spLocks noChangeShapeType="1"/>
          </p:cNvSpPr>
          <p:nvPr/>
        </p:nvSpPr>
        <p:spPr bwMode="auto">
          <a:xfrm flipH="1">
            <a:off x="3355974" y="5101429"/>
            <a:ext cx="1003300" cy="0"/>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754" name="Text Box 41">
            <a:extLst>
              <a:ext uri="{FF2B5EF4-FFF2-40B4-BE49-F238E27FC236}">
                <a16:creationId xmlns:a16="http://schemas.microsoft.com/office/drawing/2014/main" id="{551344A9-80D5-6B4D-8C5F-1C743F9C413B}"/>
              </a:ext>
            </a:extLst>
          </p:cNvPr>
          <p:cNvSpPr txBox="1">
            <a:spLocks noChangeArrowheads="1"/>
          </p:cNvSpPr>
          <p:nvPr/>
        </p:nvSpPr>
        <p:spPr bwMode="auto">
          <a:xfrm>
            <a:off x="3589337" y="4564854"/>
            <a:ext cx="609600"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1" fontAlgn="base" latinLnBrk="0" hangingPunct="1">
              <a:lnSpc>
                <a:spcPct val="100000"/>
              </a:lnSpc>
              <a:spcBef>
                <a:spcPct val="0"/>
              </a:spcBef>
              <a:spcAft>
                <a:spcPct val="0"/>
              </a:spcAft>
              <a:buClrTx/>
              <a:buSzTx/>
              <a:buFontTx/>
              <a:buNone/>
              <a:tabLst/>
              <a:defRPr/>
            </a:pPr>
            <a:r>
              <a:rPr kumimoji="0" lang="en-US" altLang="en-US" b="0" i="1"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rPr>
              <a:t>u</a:t>
            </a:r>
            <a:r>
              <a:rPr kumimoji="0" lang="en-US" altLang="en-US" b="0" i="1" u="none" strike="noStrike" kern="0" cap="none" spc="0" normalizeH="0" baseline="-25000" noProof="0" dirty="0">
                <a:ln>
                  <a:noFill/>
                </a:ln>
                <a:solidFill>
                  <a:srgbClr val="000000"/>
                </a:solidFill>
                <a:effectLst/>
                <a:uLnTx/>
                <a:uFillTx/>
                <a:latin typeface="Arial" panose="020B0604020202020204" pitchFamily="34" charset="0"/>
                <a:ea typeface="ＭＳ Ｐゴシック" panose="020B0600070205080204" pitchFamily="34" charset="-128"/>
              </a:rPr>
              <a:t>N</a:t>
            </a:r>
          </a:p>
        </p:txBody>
      </p:sp>
      <p:sp>
        <p:nvSpPr>
          <p:cNvPr id="755" name="Text Box 42">
            <a:extLst>
              <a:ext uri="{FF2B5EF4-FFF2-40B4-BE49-F238E27FC236}">
                <a16:creationId xmlns:a16="http://schemas.microsoft.com/office/drawing/2014/main" id="{DA13FA8F-3C26-0B46-A3A1-BC7065C4DDF0}"/>
              </a:ext>
            </a:extLst>
          </p:cNvPr>
          <p:cNvSpPr txBox="1">
            <a:spLocks noChangeArrowheads="1"/>
          </p:cNvSpPr>
          <p:nvPr/>
        </p:nvSpPr>
        <p:spPr bwMode="auto">
          <a:xfrm>
            <a:off x="3570287" y="5079204"/>
            <a:ext cx="609600"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1" fontAlgn="base" latinLnBrk="0" hangingPunct="1">
              <a:lnSpc>
                <a:spcPct val="100000"/>
              </a:lnSpc>
              <a:spcBef>
                <a:spcPct val="0"/>
              </a:spcBef>
              <a:spcAft>
                <a:spcPct val="0"/>
              </a:spcAft>
              <a:buClrTx/>
              <a:buSzTx/>
              <a:buFontTx/>
              <a:buNone/>
              <a:tabLst/>
              <a:defRPr/>
            </a:pPr>
            <a:r>
              <a:rPr kumimoji="0" lang="en-US" altLang="en-US" b="0" i="1"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rPr>
              <a:t>d</a:t>
            </a:r>
            <a:r>
              <a:rPr kumimoji="0" lang="en-US" altLang="en-US" b="0" i="1" u="none" strike="noStrike" kern="0" cap="none" spc="0" normalizeH="0" baseline="-25000" noProof="0" dirty="0">
                <a:ln>
                  <a:noFill/>
                </a:ln>
                <a:solidFill>
                  <a:srgbClr val="000000"/>
                </a:solidFill>
                <a:effectLst/>
                <a:uLnTx/>
                <a:uFillTx/>
                <a:latin typeface="Arial" panose="020B0604020202020204" pitchFamily="34" charset="0"/>
                <a:ea typeface="ＭＳ Ｐゴシック" panose="020B0600070205080204" pitchFamily="34" charset="-128"/>
              </a:rPr>
              <a:t>N</a:t>
            </a:r>
          </a:p>
        </p:txBody>
      </p:sp>
      <p:sp>
        <p:nvSpPr>
          <p:cNvPr id="756" name="Text Box 43">
            <a:extLst>
              <a:ext uri="{FF2B5EF4-FFF2-40B4-BE49-F238E27FC236}">
                <a16:creationId xmlns:a16="http://schemas.microsoft.com/office/drawing/2014/main" id="{1E15BC0C-6AFB-CF4C-B899-707280EA49EB}"/>
              </a:ext>
            </a:extLst>
          </p:cNvPr>
          <p:cNvSpPr txBox="1">
            <a:spLocks noChangeArrowheads="1"/>
          </p:cNvSpPr>
          <p:nvPr/>
        </p:nvSpPr>
        <p:spPr bwMode="auto">
          <a:xfrm>
            <a:off x="3070224" y="4063204"/>
            <a:ext cx="1173163"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eaLnBrk="1" fontAlgn="base" latinLnBrk="0" hangingPunct="1">
              <a:lnSpc>
                <a:spcPct val="100000"/>
              </a:lnSpc>
              <a:spcBef>
                <a:spcPct val="0"/>
              </a:spcBef>
              <a:spcAft>
                <a:spcPct val="0"/>
              </a:spcAft>
              <a:buClrTx/>
              <a:buSzTx/>
              <a:buFontTx/>
              <a:buNone/>
              <a:tabLst/>
              <a:defRPr/>
            </a:pPr>
            <a:r>
              <a:rPr kumimoji="0" lang="en-US" altLang="en-US"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rPr>
              <a:t>server</a:t>
            </a:r>
            <a:endParaRPr kumimoji="0" lang="en-US" altLang="en-US" b="0" i="0" u="none" strike="noStrike" kern="0" cap="none" spc="0" normalizeH="0" baseline="-2500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757" name="Text Box 44">
            <a:extLst>
              <a:ext uri="{FF2B5EF4-FFF2-40B4-BE49-F238E27FC236}">
                <a16:creationId xmlns:a16="http://schemas.microsoft.com/office/drawing/2014/main" id="{B744D31B-0064-CC4C-813B-2342EBCCC1F3}"/>
              </a:ext>
            </a:extLst>
          </p:cNvPr>
          <p:cNvSpPr txBox="1">
            <a:spLocks noChangeArrowheads="1"/>
          </p:cNvSpPr>
          <p:nvPr/>
        </p:nvSpPr>
        <p:spPr bwMode="auto">
          <a:xfrm>
            <a:off x="4605759" y="4590254"/>
            <a:ext cx="2834430"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eaLnBrk="1" fontAlgn="base" latinLnBrk="0" hangingPunct="1">
              <a:lnSpc>
                <a:spcPct val="100000"/>
              </a:lnSpc>
              <a:spcBef>
                <a:spcPct val="0"/>
              </a:spcBef>
              <a:spcAft>
                <a:spcPct val="0"/>
              </a:spcAft>
              <a:buClrTx/>
              <a:buSzTx/>
              <a:buFontTx/>
              <a:buNone/>
              <a:tabLst/>
              <a:defRPr/>
            </a:pPr>
            <a:r>
              <a:rPr kumimoji="0" lang="en-US" altLang="en-US" b="0" i="0" u="none" strike="noStrike" kern="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rPr>
              <a:t>network (with abundant</a:t>
            </a:r>
          </a:p>
          <a:p>
            <a:pPr marL="0" marR="0" lvl="0" indent="0" algn="ctr" defTabSz="914400" eaLnBrk="1" fontAlgn="base" latinLnBrk="0" hangingPunct="1">
              <a:lnSpc>
                <a:spcPct val="100000"/>
              </a:lnSpc>
              <a:spcBef>
                <a:spcPct val="0"/>
              </a:spcBef>
              <a:spcAft>
                <a:spcPct val="0"/>
              </a:spcAft>
              <a:buClrTx/>
              <a:buSzTx/>
              <a:buFontTx/>
              <a:buNone/>
              <a:tabLst/>
              <a:defRPr/>
            </a:pPr>
            <a:r>
              <a:rPr kumimoji="0" lang="en-US" altLang="en-US" b="0" i="0" u="none" strike="noStrike" kern="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rPr>
              <a:t> bandwidth)</a:t>
            </a:r>
          </a:p>
        </p:txBody>
      </p:sp>
      <p:sp>
        <p:nvSpPr>
          <p:cNvPr id="758" name="Text Box 47">
            <a:extLst>
              <a:ext uri="{FF2B5EF4-FFF2-40B4-BE49-F238E27FC236}">
                <a16:creationId xmlns:a16="http://schemas.microsoft.com/office/drawing/2014/main" id="{3CFD7627-4852-C14C-83FC-5338E04E251F}"/>
              </a:ext>
            </a:extLst>
          </p:cNvPr>
          <p:cNvSpPr txBox="1">
            <a:spLocks noChangeArrowheads="1"/>
          </p:cNvSpPr>
          <p:nvPr/>
        </p:nvSpPr>
        <p:spPr bwMode="auto">
          <a:xfrm>
            <a:off x="2178049" y="3815554"/>
            <a:ext cx="139700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eaLnBrk="1" fontAlgn="base" latinLnBrk="0" hangingPunct="1">
              <a:lnSpc>
                <a:spcPct val="100000"/>
              </a:lnSpc>
              <a:spcBef>
                <a:spcPct val="0"/>
              </a:spcBef>
              <a:spcAft>
                <a:spcPct val="0"/>
              </a:spcAft>
              <a:buClrTx/>
              <a:buSzTx/>
              <a:buFontTx/>
              <a:buNone/>
              <a:tabLst/>
              <a:defRPr/>
            </a:pPr>
            <a:r>
              <a:rPr kumimoji="0" lang="en-US" altLang="en-US" sz="1800" b="0" i="1"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rPr>
              <a:t>file, size F</a:t>
            </a:r>
            <a:endParaRPr kumimoji="0" lang="en-US" altLang="en-US" sz="1800" b="0" i="1" u="none" strike="noStrike" kern="0" cap="none" spc="0" normalizeH="0" baseline="-2500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759" name="Text Box 49">
            <a:extLst>
              <a:ext uri="{FF2B5EF4-FFF2-40B4-BE49-F238E27FC236}">
                <a16:creationId xmlns:a16="http://schemas.microsoft.com/office/drawing/2014/main" id="{59DA6353-13D5-E042-BEEE-6FF767E8640F}"/>
              </a:ext>
            </a:extLst>
          </p:cNvPr>
          <p:cNvSpPr txBox="1">
            <a:spLocks noChangeArrowheads="1"/>
          </p:cNvSpPr>
          <p:nvPr/>
        </p:nvSpPr>
        <p:spPr bwMode="auto">
          <a:xfrm>
            <a:off x="3348953" y="2641737"/>
            <a:ext cx="2486510" cy="7229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1" fontAlgn="base" latinLnBrk="0" hangingPunct="1">
              <a:lnSpc>
                <a:spcPct val="85000"/>
              </a:lnSpc>
              <a:spcBef>
                <a:spcPct val="0"/>
              </a:spcBef>
              <a:spcAft>
                <a:spcPct val="0"/>
              </a:spcAft>
              <a:buClrTx/>
              <a:buSzTx/>
              <a:buFontTx/>
              <a:buNone/>
              <a:tabLst/>
              <a:defRPr/>
            </a:pPr>
            <a:r>
              <a:rPr kumimoji="0" lang="en-US" altLang="en-US" sz="2400" b="1" i="1" u="none" strike="noStrike" kern="0" cap="none" spc="0" normalizeH="0" baseline="0" noProof="0" dirty="0">
                <a:ln>
                  <a:noFill/>
                </a:ln>
                <a:solidFill>
                  <a:srgbClr val="CC0000"/>
                </a:solidFill>
                <a:effectLst/>
                <a:uLnTx/>
                <a:uFillTx/>
                <a:latin typeface="+mn-lt"/>
                <a:ea typeface="ＭＳ Ｐゴシック" panose="020B0600070205080204" pitchFamily="34" charset="-128"/>
              </a:rPr>
              <a:t>u</a:t>
            </a:r>
            <a:r>
              <a:rPr kumimoji="0" lang="en-US" altLang="en-US" sz="2400" b="1" i="1" u="none" strike="noStrike" kern="0" cap="none" spc="0" normalizeH="0" baseline="-25000" noProof="0" dirty="0">
                <a:ln>
                  <a:noFill/>
                </a:ln>
                <a:solidFill>
                  <a:srgbClr val="CC0000"/>
                </a:solidFill>
                <a:effectLst/>
                <a:uLnTx/>
                <a:uFillTx/>
                <a:latin typeface="+mn-lt"/>
                <a:ea typeface="ＭＳ Ｐゴシック" panose="020B0600070205080204" pitchFamily="34" charset="-128"/>
              </a:rPr>
              <a:t>s</a:t>
            </a:r>
            <a:r>
              <a:rPr kumimoji="0" lang="en-US" altLang="en-US" sz="2400" b="1" i="1" u="none" strike="noStrike" kern="0" cap="none" spc="0" normalizeH="0" baseline="0" noProof="0" dirty="0">
                <a:ln>
                  <a:noFill/>
                </a:ln>
                <a:solidFill>
                  <a:srgbClr val="CC0000"/>
                </a:solidFill>
                <a:effectLst/>
                <a:uLnTx/>
                <a:uFillTx/>
                <a:latin typeface="+mn-lt"/>
                <a:ea typeface="ＭＳ Ｐゴシック" panose="020B0600070205080204" pitchFamily="34" charset="-128"/>
              </a:rPr>
              <a:t>:</a:t>
            </a:r>
            <a:r>
              <a:rPr kumimoji="0" lang="en-US" altLang="en-US" sz="2400" b="0" i="0" u="none" strike="noStrike" kern="0" cap="none" spc="0" normalizeH="0" baseline="0" noProof="0" dirty="0">
                <a:ln>
                  <a:noFill/>
                </a:ln>
                <a:solidFill>
                  <a:srgbClr val="000000"/>
                </a:solidFill>
                <a:effectLst/>
                <a:uLnTx/>
                <a:uFillTx/>
                <a:latin typeface="+mn-lt"/>
                <a:ea typeface="ＭＳ Ｐゴシック" panose="020B0600070205080204" pitchFamily="34" charset="-128"/>
              </a:rPr>
              <a:t> server upload capacity</a:t>
            </a:r>
            <a:endParaRPr kumimoji="0" lang="en-US" altLang="en-US" b="0" i="0" u="none" strike="noStrike" kern="0" cap="none" spc="0" normalizeH="0" baseline="0" noProof="0" dirty="0">
              <a:ln>
                <a:noFill/>
              </a:ln>
              <a:solidFill>
                <a:srgbClr val="000000"/>
              </a:solidFill>
              <a:effectLst/>
              <a:uLnTx/>
              <a:uFillTx/>
              <a:latin typeface="+mn-lt"/>
              <a:ea typeface="ＭＳ Ｐゴシック" panose="020B0600070205080204" pitchFamily="34" charset="-128"/>
            </a:endParaRPr>
          </a:p>
        </p:txBody>
      </p:sp>
      <p:sp>
        <p:nvSpPr>
          <p:cNvPr id="760" name="Text Box 50">
            <a:extLst>
              <a:ext uri="{FF2B5EF4-FFF2-40B4-BE49-F238E27FC236}">
                <a16:creationId xmlns:a16="http://schemas.microsoft.com/office/drawing/2014/main" id="{51F84BDF-7DCA-0A43-ACDB-9BE70839157D}"/>
              </a:ext>
            </a:extLst>
          </p:cNvPr>
          <p:cNvSpPr txBox="1">
            <a:spLocks noChangeArrowheads="1"/>
          </p:cNvSpPr>
          <p:nvPr/>
        </p:nvSpPr>
        <p:spPr bwMode="auto">
          <a:xfrm>
            <a:off x="8201024" y="5482429"/>
            <a:ext cx="2590800" cy="7229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1" fontAlgn="base" latinLnBrk="0" hangingPunct="1">
              <a:lnSpc>
                <a:spcPct val="85000"/>
              </a:lnSpc>
              <a:spcBef>
                <a:spcPct val="0"/>
              </a:spcBef>
              <a:spcAft>
                <a:spcPct val="0"/>
              </a:spcAft>
              <a:buClrTx/>
              <a:buSzTx/>
              <a:buFontTx/>
              <a:buNone/>
              <a:tabLst/>
              <a:defRPr/>
            </a:pPr>
            <a:r>
              <a:rPr kumimoji="0" lang="en-US" altLang="en-US" sz="2400" b="1" i="1" u="none" strike="noStrike" kern="0" cap="none" spc="0" normalizeH="0" baseline="0" noProof="0" dirty="0">
                <a:ln>
                  <a:noFill/>
                </a:ln>
                <a:solidFill>
                  <a:srgbClr val="CC0000"/>
                </a:solidFill>
                <a:effectLst/>
                <a:uLnTx/>
                <a:uFillTx/>
                <a:latin typeface="+mn-lt"/>
                <a:ea typeface="ＭＳ Ｐゴシック" panose="020B0600070205080204" pitchFamily="34" charset="-128"/>
              </a:rPr>
              <a:t>u</a:t>
            </a:r>
            <a:r>
              <a:rPr kumimoji="0" lang="en-US" altLang="en-US" sz="2400" b="1" i="1" u="none" strike="noStrike" kern="0" cap="none" spc="0" normalizeH="0" baseline="-25000" noProof="0" dirty="0">
                <a:ln>
                  <a:noFill/>
                </a:ln>
                <a:solidFill>
                  <a:srgbClr val="CC0000"/>
                </a:solidFill>
                <a:effectLst/>
                <a:uLnTx/>
                <a:uFillTx/>
                <a:latin typeface="+mn-lt"/>
                <a:ea typeface="ＭＳ Ｐゴシック" panose="020B0600070205080204" pitchFamily="34" charset="-128"/>
              </a:rPr>
              <a:t>i</a:t>
            </a:r>
            <a:r>
              <a:rPr kumimoji="0" lang="en-US" altLang="en-US" sz="2400" b="1" i="1" u="none" strike="noStrike" kern="0" cap="none" spc="0" normalizeH="0" baseline="0" noProof="0" dirty="0">
                <a:ln>
                  <a:noFill/>
                </a:ln>
                <a:solidFill>
                  <a:srgbClr val="CC0000"/>
                </a:solidFill>
                <a:effectLst/>
                <a:uLnTx/>
                <a:uFillTx/>
                <a:latin typeface="+mn-lt"/>
                <a:ea typeface="ＭＳ Ｐゴシック" panose="020B0600070205080204" pitchFamily="34" charset="-128"/>
              </a:rPr>
              <a:t>:</a:t>
            </a:r>
            <a:r>
              <a:rPr kumimoji="0" lang="en-US" altLang="en-US" sz="2400" b="0" i="0" u="none" strike="noStrike" kern="0" cap="none" spc="0" normalizeH="0" baseline="0" noProof="0" dirty="0">
                <a:ln>
                  <a:noFill/>
                </a:ln>
                <a:solidFill>
                  <a:srgbClr val="000000"/>
                </a:solidFill>
                <a:effectLst/>
                <a:uLnTx/>
                <a:uFillTx/>
                <a:latin typeface="+mn-lt"/>
                <a:ea typeface="ＭＳ Ｐゴシック" panose="020B0600070205080204" pitchFamily="34" charset="-128"/>
              </a:rPr>
              <a:t> peer i upload capacity</a:t>
            </a:r>
          </a:p>
        </p:txBody>
      </p:sp>
      <p:sp>
        <p:nvSpPr>
          <p:cNvPr id="761" name="Text Box 51">
            <a:extLst>
              <a:ext uri="{FF2B5EF4-FFF2-40B4-BE49-F238E27FC236}">
                <a16:creationId xmlns:a16="http://schemas.microsoft.com/office/drawing/2014/main" id="{A5D79A43-11C7-6349-BEB0-7438447D9B0E}"/>
              </a:ext>
            </a:extLst>
          </p:cNvPr>
          <p:cNvSpPr txBox="1">
            <a:spLocks noChangeArrowheads="1"/>
          </p:cNvSpPr>
          <p:nvPr/>
        </p:nvSpPr>
        <p:spPr bwMode="auto">
          <a:xfrm>
            <a:off x="8263868" y="3463243"/>
            <a:ext cx="2743200" cy="7229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1" fontAlgn="base" latinLnBrk="0" hangingPunct="1">
              <a:lnSpc>
                <a:spcPct val="85000"/>
              </a:lnSpc>
              <a:spcBef>
                <a:spcPct val="0"/>
              </a:spcBef>
              <a:spcAft>
                <a:spcPct val="0"/>
              </a:spcAft>
              <a:buClrTx/>
              <a:buSzTx/>
              <a:buFontTx/>
              <a:buNone/>
              <a:tabLst/>
              <a:defRPr/>
            </a:pPr>
            <a:r>
              <a:rPr kumimoji="0" lang="en-US" altLang="en-US" sz="2400" b="1" i="1" u="none" strike="noStrike" kern="0" cap="none" spc="0" normalizeH="0" baseline="0" noProof="0" dirty="0">
                <a:ln>
                  <a:noFill/>
                </a:ln>
                <a:solidFill>
                  <a:srgbClr val="CC0000"/>
                </a:solidFill>
                <a:effectLst/>
                <a:uLnTx/>
                <a:uFillTx/>
                <a:latin typeface="+mn-lt"/>
                <a:ea typeface="ＭＳ Ｐゴシック" panose="020B0600070205080204" pitchFamily="34" charset="-128"/>
              </a:rPr>
              <a:t>d</a:t>
            </a:r>
            <a:r>
              <a:rPr kumimoji="0" lang="en-US" altLang="en-US" sz="2400" b="1" i="1" u="none" strike="noStrike" kern="0" cap="none" spc="0" normalizeH="0" baseline="-25000" noProof="0" dirty="0">
                <a:ln>
                  <a:noFill/>
                </a:ln>
                <a:solidFill>
                  <a:srgbClr val="CC0000"/>
                </a:solidFill>
                <a:effectLst/>
                <a:uLnTx/>
                <a:uFillTx/>
                <a:latin typeface="+mn-lt"/>
                <a:ea typeface="ＭＳ Ｐゴシック" panose="020B0600070205080204" pitchFamily="34" charset="-128"/>
              </a:rPr>
              <a:t>i</a:t>
            </a:r>
            <a:r>
              <a:rPr kumimoji="0" lang="en-US" altLang="en-US" sz="2400" b="1" i="1" u="none" strike="noStrike" kern="0" cap="none" spc="0" normalizeH="0" baseline="0" noProof="0" dirty="0">
                <a:ln>
                  <a:noFill/>
                </a:ln>
                <a:solidFill>
                  <a:srgbClr val="CC0000"/>
                </a:solidFill>
                <a:effectLst/>
                <a:uLnTx/>
                <a:uFillTx/>
                <a:latin typeface="+mn-lt"/>
                <a:ea typeface="ＭＳ Ｐゴシック" panose="020B0600070205080204" pitchFamily="34" charset="-128"/>
              </a:rPr>
              <a:t>:</a:t>
            </a:r>
            <a:r>
              <a:rPr kumimoji="0" lang="en-US" altLang="en-US" sz="2400" b="0" i="0" u="none" strike="noStrike" kern="0" cap="none" spc="0" normalizeH="0" baseline="0" noProof="0" dirty="0">
                <a:ln>
                  <a:noFill/>
                </a:ln>
                <a:solidFill>
                  <a:srgbClr val="000000"/>
                </a:solidFill>
                <a:effectLst/>
                <a:uLnTx/>
                <a:uFillTx/>
                <a:latin typeface="+mn-lt"/>
                <a:ea typeface="ＭＳ Ｐゴシック" panose="020B0600070205080204" pitchFamily="34" charset="-128"/>
              </a:rPr>
              <a:t> peer i download capacity</a:t>
            </a:r>
            <a:endParaRPr kumimoji="0" lang="en-US" altLang="en-US" b="0" i="0" u="none" strike="noStrike" kern="0" cap="none" spc="0" normalizeH="0" baseline="0" noProof="0" dirty="0">
              <a:ln>
                <a:noFill/>
              </a:ln>
              <a:solidFill>
                <a:srgbClr val="000000"/>
              </a:solidFill>
              <a:effectLst/>
              <a:uLnTx/>
              <a:uFillTx/>
              <a:latin typeface="+mn-lt"/>
              <a:ea typeface="ＭＳ Ｐゴシック" panose="020B0600070205080204" pitchFamily="34" charset="-128"/>
            </a:endParaRPr>
          </a:p>
        </p:txBody>
      </p:sp>
      <p:sp>
        <p:nvSpPr>
          <p:cNvPr id="762" name="AutoShape 327">
            <a:extLst>
              <a:ext uri="{FF2B5EF4-FFF2-40B4-BE49-F238E27FC236}">
                <a16:creationId xmlns:a16="http://schemas.microsoft.com/office/drawing/2014/main" id="{369AE872-BFBD-8443-A484-E1FE4F07BC75}"/>
              </a:ext>
            </a:extLst>
          </p:cNvPr>
          <p:cNvSpPr>
            <a:spLocks noChangeArrowheads="1"/>
          </p:cNvSpPr>
          <p:nvPr/>
        </p:nvSpPr>
        <p:spPr bwMode="auto">
          <a:xfrm>
            <a:off x="2687637" y="3261516"/>
            <a:ext cx="592137" cy="581025"/>
          </a:xfrm>
          <a:prstGeom prst="can">
            <a:avLst>
              <a:gd name="adj" fmla="val 20218"/>
            </a:avLst>
          </a:prstGeom>
          <a:gradFill rotWithShape="1">
            <a:gsLst>
              <a:gs pos="0">
                <a:srgbClr val="000099"/>
              </a:gs>
              <a:gs pos="100000">
                <a:srgbClr val="FFFFFF"/>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altLang="en-US" sz="2800" b="0" i="0" u="none" strike="noStrike" kern="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Arial" panose="020B0604020202020204" pitchFamily="34" charset="0"/>
            </a:endParaRPr>
          </a:p>
        </p:txBody>
      </p:sp>
      <p:grpSp>
        <p:nvGrpSpPr>
          <p:cNvPr id="763" name="Group 76">
            <a:extLst>
              <a:ext uri="{FF2B5EF4-FFF2-40B4-BE49-F238E27FC236}">
                <a16:creationId xmlns:a16="http://schemas.microsoft.com/office/drawing/2014/main" id="{1E070762-6E91-C249-87E6-742CA28F4553}"/>
              </a:ext>
            </a:extLst>
          </p:cNvPr>
          <p:cNvGrpSpPr>
            <a:grpSpLocks/>
          </p:cNvGrpSpPr>
          <p:nvPr/>
        </p:nvGrpSpPr>
        <p:grpSpPr bwMode="auto">
          <a:xfrm>
            <a:off x="5422899" y="3539329"/>
            <a:ext cx="2138363" cy="903287"/>
            <a:chOff x="2204" y="2030"/>
            <a:chExt cx="1347" cy="774"/>
          </a:xfrm>
        </p:grpSpPr>
        <p:sp>
          <p:nvSpPr>
            <p:cNvPr id="764" name="Text Box 19">
              <a:extLst>
                <a:ext uri="{FF2B5EF4-FFF2-40B4-BE49-F238E27FC236}">
                  <a16:creationId xmlns:a16="http://schemas.microsoft.com/office/drawing/2014/main" id="{616B15BE-44B0-0344-B31F-91A938627F51}"/>
                </a:ext>
              </a:extLst>
            </p:cNvPr>
            <p:cNvSpPr txBox="1">
              <a:spLocks noChangeArrowheads="1"/>
            </p:cNvSpPr>
            <p:nvPr/>
          </p:nvSpPr>
          <p:spPr bwMode="auto">
            <a:xfrm>
              <a:off x="2856" y="2271"/>
              <a:ext cx="384" cy="3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1" fontAlgn="base" latinLnBrk="0" hangingPunct="1">
                <a:lnSpc>
                  <a:spcPct val="100000"/>
                </a:lnSpc>
                <a:spcBef>
                  <a:spcPct val="0"/>
                </a:spcBef>
                <a:spcAft>
                  <a:spcPct val="0"/>
                </a:spcAft>
                <a:buClrTx/>
                <a:buSzTx/>
                <a:buFontTx/>
                <a:buNone/>
                <a:tabLst/>
                <a:defRPr/>
              </a:pPr>
              <a:r>
                <a:rPr kumimoji="0" lang="en-US" altLang="en-US" b="0" i="1"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rPr>
                <a:t>u</a:t>
              </a:r>
              <a:r>
                <a:rPr kumimoji="0" lang="en-US" altLang="en-US" b="0" i="1" u="none" strike="noStrike" kern="0" cap="none" spc="0" normalizeH="0" baseline="-25000" noProof="0" dirty="0">
                  <a:ln>
                    <a:noFill/>
                  </a:ln>
                  <a:solidFill>
                    <a:srgbClr val="000000"/>
                  </a:solidFill>
                  <a:effectLst/>
                  <a:uLnTx/>
                  <a:uFillTx/>
                  <a:latin typeface="Arial" panose="020B0604020202020204" pitchFamily="34" charset="0"/>
                  <a:ea typeface="ＭＳ Ｐゴシック" panose="020B0600070205080204" pitchFamily="34" charset="-128"/>
                </a:rPr>
                <a:t>2</a:t>
              </a:r>
            </a:p>
          </p:txBody>
        </p:sp>
        <p:sp>
          <p:nvSpPr>
            <p:cNvPr id="765" name="Line 22">
              <a:extLst>
                <a:ext uri="{FF2B5EF4-FFF2-40B4-BE49-F238E27FC236}">
                  <a16:creationId xmlns:a16="http://schemas.microsoft.com/office/drawing/2014/main" id="{468AACC5-62A5-624B-8074-C32AC02B5E08}"/>
                </a:ext>
              </a:extLst>
            </p:cNvPr>
            <p:cNvSpPr>
              <a:spLocks noChangeShapeType="1"/>
            </p:cNvSpPr>
            <p:nvPr/>
          </p:nvSpPr>
          <p:spPr bwMode="auto">
            <a:xfrm flipV="1">
              <a:off x="2997" y="2133"/>
              <a:ext cx="200" cy="657"/>
            </a:xfrm>
            <a:prstGeom prst="line">
              <a:avLst/>
            </a:prstGeom>
            <a:noFill/>
            <a:ln w="9525">
              <a:solidFill>
                <a:srgbClr val="000000"/>
              </a:solidFill>
              <a:round/>
              <a:headEnd type="triangle" w="med" len="med"/>
              <a:tailEnd/>
            </a:ln>
            <a:extLst>
              <a:ext uri="{909E8E84-426E-40DD-AFC4-6F175D3DCCD1}">
                <a14:hiddenFill xmlns:a14="http://schemas.microsoft.com/office/drawing/2010/main">
                  <a:noFill/>
                </a14:hiddenFill>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766" name="Line 23">
              <a:extLst>
                <a:ext uri="{FF2B5EF4-FFF2-40B4-BE49-F238E27FC236}">
                  <a16:creationId xmlns:a16="http://schemas.microsoft.com/office/drawing/2014/main" id="{6ADDCF08-0E06-944A-88C1-8C3B5B0B51DC}"/>
                </a:ext>
              </a:extLst>
            </p:cNvPr>
            <p:cNvSpPr>
              <a:spLocks noChangeShapeType="1"/>
            </p:cNvSpPr>
            <p:nvPr/>
          </p:nvSpPr>
          <p:spPr bwMode="auto">
            <a:xfrm flipH="1">
              <a:off x="3082" y="2141"/>
              <a:ext cx="208" cy="663"/>
            </a:xfrm>
            <a:prstGeom prst="line">
              <a:avLst/>
            </a:prstGeom>
            <a:noFill/>
            <a:ln w="9525">
              <a:solidFill>
                <a:srgbClr val="000000"/>
              </a:solidFill>
              <a:round/>
              <a:headEnd type="triangle" w="med" len="med"/>
              <a:tailEnd/>
            </a:ln>
            <a:extLst>
              <a:ext uri="{909E8E84-426E-40DD-AFC4-6F175D3DCCD1}">
                <a14:hiddenFill xmlns:a14="http://schemas.microsoft.com/office/drawing/2010/main">
                  <a:noFill/>
                </a14:hiddenFill>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767" name="Text Box 24">
              <a:extLst>
                <a:ext uri="{FF2B5EF4-FFF2-40B4-BE49-F238E27FC236}">
                  <a16:creationId xmlns:a16="http://schemas.microsoft.com/office/drawing/2014/main" id="{0F3475ED-2A92-4E41-84C3-7C019E7EFEB6}"/>
                </a:ext>
              </a:extLst>
            </p:cNvPr>
            <p:cNvSpPr txBox="1">
              <a:spLocks noChangeArrowheads="1"/>
            </p:cNvSpPr>
            <p:nvPr/>
          </p:nvSpPr>
          <p:spPr bwMode="auto">
            <a:xfrm>
              <a:off x="3167" y="2332"/>
              <a:ext cx="384" cy="3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1" fontAlgn="base" latinLnBrk="0" hangingPunct="1">
                <a:lnSpc>
                  <a:spcPct val="100000"/>
                </a:lnSpc>
                <a:spcBef>
                  <a:spcPct val="0"/>
                </a:spcBef>
                <a:spcAft>
                  <a:spcPct val="0"/>
                </a:spcAft>
                <a:buClrTx/>
                <a:buSzTx/>
                <a:buFontTx/>
                <a:buNone/>
                <a:tabLst/>
                <a:defRPr/>
              </a:pPr>
              <a:r>
                <a:rPr kumimoji="0" lang="en-US" altLang="en-US" b="0" i="1"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rPr>
                <a:t>d</a:t>
              </a:r>
              <a:r>
                <a:rPr kumimoji="0" lang="en-US" altLang="en-US" b="0" i="1" u="none" strike="noStrike" kern="0" cap="none" spc="0" normalizeH="0" baseline="-25000" noProof="0" dirty="0">
                  <a:ln>
                    <a:noFill/>
                  </a:ln>
                  <a:solidFill>
                    <a:srgbClr val="000000"/>
                  </a:solidFill>
                  <a:effectLst/>
                  <a:uLnTx/>
                  <a:uFillTx/>
                  <a:latin typeface="Arial" panose="020B0604020202020204" pitchFamily="34" charset="0"/>
                  <a:ea typeface="ＭＳ Ｐゴシック" panose="020B0600070205080204" pitchFamily="34" charset="-128"/>
                </a:rPr>
                <a:t>2</a:t>
              </a:r>
            </a:p>
          </p:txBody>
        </p:sp>
        <p:sp>
          <p:nvSpPr>
            <p:cNvPr id="768" name="Text Box 19">
              <a:extLst>
                <a:ext uri="{FF2B5EF4-FFF2-40B4-BE49-F238E27FC236}">
                  <a16:creationId xmlns:a16="http://schemas.microsoft.com/office/drawing/2014/main" id="{0B070290-50F4-544A-8EB8-39FD5D70755B}"/>
                </a:ext>
              </a:extLst>
            </p:cNvPr>
            <p:cNvSpPr txBox="1">
              <a:spLocks noChangeArrowheads="1"/>
            </p:cNvSpPr>
            <p:nvPr/>
          </p:nvSpPr>
          <p:spPr bwMode="auto">
            <a:xfrm>
              <a:off x="2204" y="2167"/>
              <a:ext cx="384" cy="3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1" fontAlgn="base" latinLnBrk="0" hangingPunct="1">
                <a:lnSpc>
                  <a:spcPct val="100000"/>
                </a:lnSpc>
                <a:spcBef>
                  <a:spcPct val="0"/>
                </a:spcBef>
                <a:spcAft>
                  <a:spcPct val="0"/>
                </a:spcAft>
                <a:buClrTx/>
                <a:buSzTx/>
                <a:buFontTx/>
                <a:buNone/>
                <a:tabLst/>
                <a:defRPr/>
              </a:pPr>
              <a:r>
                <a:rPr kumimoji="0" lang="en-US" altLang="en-US" b="0" i="1"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rPr>
                <a:t>u</a:t>
              </a:r>
              <a:r>
                <a:rPr kumimoji="0" lang="en-US" altLang="en-US" b="0" i="1" u="none" strike="noStrike" kern="0" cap="none" spc="0" normalizeH="0" baseline="-25000" noProof="0" dirty="0">
                  <a:ln>
                    <a:noFill/>
                  </a:ln>
                  <a:solidFill>
                    <a:srgbClr val="000000"/>
                  </a:solidFill>
                  <a:effectLst/>
                  <a:uLnTx/>
                  <a:uFillTx/>
                  <a:latin typeface="Arial" panose="020B0604020202020204" pitchFamily="34" charset="0"/>
                  <a:ea typeface="ＭＳ Ｐゴシック" panose="020B0600070205080204" pitchFamily="34" charset="-128"/>
                </a:rPr>
                <a:t>1</a:t>
              </a:r>
            </a:p>
          </p:txBody>
        </p:sp>
        <p:sp>
          <p:nvSpPr>
            <p:cNvPr id="769" name="Line 22">
              <a:extLst>
                <a:ext uri="{FF2B5EF4-FFF2-40B4-BE49-F238E27FC236}">
                  <a16:creationId xmlns:a16="http://schemas.microsoft.com/office/drawing/2014/main" id="{EDD90978-FEC1-EC4A-9B82-FE08AA882131}"/>
                </a:ext>
              </a:extLst>
            </p:cNvPr>
            <p:cNvSpPr>
              <a:spLocks noChangeShapeType="1"/>
            </p:cNvSpPr>
            <p:nvPr/>
          </p:nvSpPr>
          <p:spPr bwMode="auto">
            <a:xfrm flipV="1">
              <a:off x="2345" y="2030"/>
              <a:ext cx="200" cy="657"/>
            </a:xfrm>
            <a:prstGeom prst="line">
              <a:avLst/>
            </a:prstGeom>
            <a:noFill/>
            <a:ln w="9525">
              <a:solidFill>
                <a:srgbClr val="000000"/>
              </a:solidFill>
              <a:round/>
              <a:headEnd type="triangle" w="med" len="med"/>
              <a:tailEnd/>
            </a:ln>
            <a:extLst>
              <a:ext uri="{909E8E84-426E-40DD-AFC4-6F175D3DCCD1}">
                <a14:hiddenFill xmlns:a14="http://schemas.microsoft.com/office/drawing/2010/main">
                  <a:noFill/>
                </a14:hiddenFill>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770" name="Line 23">
              <a:extLst>
                <a:ext uri="{FF2B5EF4-FFF2-40B4-BE49-F238E27FC236}">
                  <a16:creationId xmlns:a16="http://schemas.microsoft.com/office/drawing/2014/main" id="{D06A7A37-85E1-7F49-8794-07F8D4C654DC}"/>
                </a:ext>
              </a:extLst>
            </p:cNvPr>
            <p:cNvSpPr>
              <a:spLocks noChangeShapeType="1"/>
            </p:cNvSpPr>
            <p:nvPr/>
          </p:nvSpPr>
          <p:spPr bwMode="auto">
            <a:xfrm flipH="1">
              <a:off x="2430" y="2038"/>
              <a:ext cx="208" cy="663"/>
            </a:xfrm>
            <a:prstGeom prst="line">
              <a:avLst/>
            </a:prstGeom>
            <a:noFill/>
            <a:ln w="9525">
              <a:solidFill>
                <a:srgbClr val="000000"/>
              </a:solidFill>
              <a:round/>
              <a:headEnd type="triangle" w="med" len="med"/>
              <a:tailEnd/>
            </a:ln>
            <a:extLst>
              <a:ext uri="{909E8E84-426E-40DD-AFC4-6F175D3DCCD1}">
                <a14:hiddenFill xmlns:a14="http://schemas.microsoft.com/office/drawing/2010/main">
                  <a:noFill/>
                </a14:hiddenFill>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771" name="Text Box 24">
              <a:extLst>
                <a:ext uri="{FF2B5EF4-FFF2-40B4-BE49-F238E27FC236}">
                  <a16:creationId xmlns:a16="http://schemas.microsoft.com/office/drawing/2014/main" id="{EB274E98-7508-9441-B445-9BFA8D56FBF2}"/>
                </a:ext>
              </a:extLst>
            </p:cNvPr>
            <p:cNvSpPr txBox="1">
              <a:spLocks noChangeArrowheads="1"/>
            </p:cNvSpPr>
            <p:nvPr/>
          </p:nvSpPr>
          <p:spPr bwMode="auto">
            <a:xfrm>
              <a:off x="2515" y="2229"/>
              <a:ext cx="384" cy="3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1" fontAlgn="base" latinLnBrk="0" hangingPunct="1">
                <a:lnSpc>
                  <a:spcPct val="100000"/>
                </a:lnSpc>
                <a:spcBef>
                  <a:spcPct val="0"/>
                </a:spcBef>
                <a:spcAft>
                  <a:spcPct val="0"/>
                </a:spcAft>
                <a:buClrTx/>
                <a:buSzTx/>
                <a:buFontTx/>
                <a:buNone/>
                <a:tabLst/>
                <a:defRPr/>
              </a:pPr>
              <a:r>
                <a:rPr kumimoji="0" lang="en-US" altLang="en-US" b="0" i="1"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rPr>
                <a:t>d</a:t>
              </a:r>
              <a:r>
                <a:rPr kumimoji="0" lang="en-US" altLang="en-US" b="0" i="1" u="none" strike="noStrike" kern="0" cap="none" spc="0" normalizeH="0" baseline="-25000" noProof="0" dirty="0">
                  <a:ln>
                    <a:noFill/>
                  </a:ln>
                  <a:solidFill>
                    <a:srgbClr val="000000"/>
                  </a:solidFill>
                  <a:effectLst/>
                  <a:uLnTx/>
                  <a:uFillTx/>
                  <a:latin typeface="Arial" panose="020B0604020202020204" pitchFamily="34" charset="0"/>
                  <a:ea typeface="ＭＳ Ｐゴシック" panose="020B0600070205080204" pitchFamily="34" charset="-128"/>
                </a:rPr>
                <a:t>1</a:t>
              </a:r>
            </a:p>
          </p:txBody>
        </p:sp>
      </p:grpSp>
      <p:sp>
        <p:nvSpPr>
          <p:cNvPr id="772" name="Line 72">
            <a:extLst>
              <a:ext uri="{FF2B5EF4-FFF2-40B4-BE49-F238E27FC236}">
                <a16:creationId xmlns:a16="http://schemas.microsoft.com/office/drawing/2014/main" id="{47A84A96-E7A3-1843-B72F-6E2E41F4ECFC}"/>
              </a:ext>
            </a:extLst>
          </p:cNvPr>
          <p:cNvSpPr>
            <a:spLocks noChangeShapeType="1"/>
          </p:cNvSpPr>
          <p:nvPr/>
        </p:nvSpPr>
        <p:spPr bwMode="auto">
          <a:xfrm>
            <a:off x="7954962" y="4758529"/>
            <a:ext cx="1165225" cy="0"/>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773" name="Line 73">
            <a:extLst>
              <a:ext uri="{FF2B5EF4-FFF2-40B4-BE49-F238E27FC236}">
                <a16:creationId xmlns:a16="http://schemas.microsoft.com/office/drawing/2014/main" id="{13604104-CB34-D540-BE37-408B7E70081B}"/>
              </a:ext>
            </a:extLst>
          </p:cNvPr>
          <p:cNvSpPr>
            <a:spLocks noChangeShapeType="1"/>
          </p:cNvSpPr>
          <p:nvPr/>
        </p:nvSpPr>
        <p:spPr bwMode="auto">
          <a:xfrm>
            <a:off x="7962899" y="4910929"/>
            <a:ext cx="1165225" cy="0"/>
          </a:xfrm>
          <a:prstGeom prst="line">
            <a:avLst/>
          </a:prstGeom>
          <a:noFill/>
          <a:ln w="19050">
            <a:solidFill>
              <a:srgbClr val="000000"/>
            </a:solidFill>
            <a:round/>
            <a:headEnd type="triangle" w="med" len="med"/>
            <a:tailEnd/>
          </a:ln>
          <a:extLst>
            <a:ext uri="{909E8E84-426E-40DD-AFC4-6F175D3DCCD1}">
              <a14:hiddenFill xmlns:a14="http://schemas.microsoft.com/office/drawing/2010/main">
                <a:noFill/>
              </a14:hiddenFill>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774" name="Text Box 41">
            <a:extLst>
              <a:ext uri="{FF2B5EF4-FFF2-40B4-BE49-F238E27FC236}">
                <a16:creationId xmlns:a16="http://schemas.microsoft.com/office/drawing/2014/main" id="{6AECF13A-63DD-6440-9CEA-60EFAAE2DE1E}"/>
              </a:ext>
            </a:extLst>
          </p:cNvPr>
          <p:cNvSpPr txBox="1">
            <a:spLocks noChangeArrowheads="1"/>
          </p:cNvSpPr>
          <p:nvPr/>
        </p:nvSpPr>
        <p:spPr bwMode="auto">
          <a:xfrm>
            <a:off x="8115299" y="4347366"/>
            <a:ext cx="609600"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1" fontAlgn="base" latinLnBrk="0" hangingPunct="1">
              <a:lnSpc>
                <a:spcPct val="100000"/>
              </a:lnSpc>
              <a:spcBef>
                <a:spcPct val="0"/>
              </a:spcBef>
              <a:spcAft>
                <a:spcPct val="0"/>
              </a:spcAft>
              <a:buClrTx/>
              <a:buSzTx/>
              <a:buFontTx/>
              <a:buNone/>
              <a:tabLst/>
              <a:defRPr/>
            </a:pPr>
            <a:r>
              <a:rPr kumimoji="0" lang="en-US" altLang="en-US" b="0" i="1"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rPr>
              <a:t>d</a:t>
            </a:r>
            <a:r>
              <a:rPr kumimoji="0" lang="en-US" altLang="en-US" b="0" i="1" u="none" strike="noStrike" kern="0" cap="none" spc="0" normalizeH="0" baseline="-25000" noProof="0" dirty="0">
                <a:ln>
                  <a:noFill/>
                </a:ln>
                <a:solidFill>
                  <a:srgbClr val="000000"/>
                </a:solidFill>
                <a:effectLst/>
                <a:uLnTx/>
                <a:uFillTx/>
                <a:latin typeface="Arial" panose="020B0604020202020204" pitchFamily="34" charset="0"/>
                <a:ea typeface="ＭＳ Ｐゴシック" panose="020B0600070205080204" pitchFamily="34" charset="-128"/>
              </a:rPr>
              <a:t>i</a:t>
            </a:r>
          </a:p>
        </p:txBody>
      </p:sp>
      <p:sp>
        <p:nvSpPr>
          <p:cNvPr id="775" name="Text Box 41">
            <a:extLst>
              <a:ext uri="{FF2B5EF4-FFF2-40B4-BE49-F238E27FC236}">
                <a16:creationId xmlns:a16="http://schemas.microsoft.com/office/drawing/2014/main" id="{B1B85AB8-3F48-6B40-9E0F-095E131ACC5D}"/>
              </a:ext>
            </a:extLst>
          </p:cNvPr>
          <p:cNvSpPr txBox="1">
            <a:spLocks noChangeArrowheads="1"/>
          </p:cNvSpPr>
          <p:nvPr/>
        </p:nvSpPr>
        <p:spPr bwMode="auto">
          <a:xfrm>
            <a:off x="8139112" y="4880766"/>
            <a:ext cx="609600"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1" fontAlgn="base" latinLnBrk="0" hangingPunct="1">
              <a:lnSpc>
                <a:spcPct val="100000"/>
              </a:lnSpc>
              <a:spcBef>
                <a:spcPct val="0"/>
              </a:spcBef>
              <a:spcAft>
                <a:spcPct val="0"/>
              </a:spcAft>
              <a:buClrTx/>
              <a:buSzTx/>
              <a:buFontTx/>
              <a:buNone/>
              <a:tabLst/>
              <a:defRPr/>
            </a:pPr>
            <a:r>
              <a:rPr kumimoji="0" lang="en-US" altLang="en-US" b="0" i="1"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rPr>
              <a:t>u</a:t>
            </a:r>
            <a:r>
              <a:rPr kumimoji="0" lang="en-US" altLang="en-US" b="0" i="1" u="none" strike="noStrike" kern="0" cap="none" spc="0" normalizeH="0" baseline="-25000" noProof="0" dirty="0">
                <a:ln>
                  <a:noFill/>
                </a:ln>
                <a:solidFill>
                  <a:srgbClr val="000000"/>
                </a:solidFill>
                <a:effectLst/>
                <a:uLnTx/>
                <a:uFillTx/>
                <a:latin typeface="Arial" panose="020B0604020202020204" pitchFamily="34" charset="0"/>
                <a:ea typeface="ＭＳ Ｐゴシック" panose="020B0600070205080204" pitchFamily="34" charset="-128"/>
              </a:rPr>
              <a:t>i</a:t>
            </a:r>
          </a:p>
        </p:txBody>
      </p:sp>
      <p:sp>
        <p:nvSpPr>
          <p:cNvPr id="776" name="Line 77">
            <a:extLst>
              <a:ext uri="{FF2B5EF4-FFF2-40B4-BE49-F238E27FC236}">
                <a16:creationId xmlns:a16="http://schemas.microsoft.com/office/drawing/2014/main" id="{04740FC7-F24A-9E49-ABD5-CC405E4D6CE3}"/>
              </a:ext>
            </a:extLst>
          </p:cNvPr>
          <p:cNvSpPr>
            <a:spLocks noChangeShapeType="1"/>
          </p:cNvSpPr>
          <p:nvPr/>
        </p:nvSpPr>
        <p:spPr bwMode="auto">
          <a:xfrm>
            <a:off x="4189412" y="3223416"/>
            <a:ext cx="0" cy="663575"/>
          </a:xfrm>
          <a:prstGeom prst="line">
            <a:avLst/>
          </a:prstGeom>
          <a:noFill/>
          <a:ln w="19050">
            <a:solidFill>
              <a:srgbClr val="CC0000"/>
            </a:solidFill>
            <a:round/>
            <a:headEnd/>
            <a:tailEnd/>
          </a:ln>
          <a:extLst>
            <a:ext uri="{909E8E84-426E-40DD-AFC4-6F175D3DCCD1}">
              <a14:hiddenFill xmlns:a14="http://schemas.microsoft.com/office/drawing/2010/main">
                <a:noFill/>
              </a14:hiddenFill>
            </a:ext>
          </a:extLst>
        </p:spPr>
        <p:txBody>
          <a:bodyPr/>
          <a:lstStyle/>
          <a:p>
            <a:pPr eaLnBrk="0" fontAlgn="base" hangingPunct="0">
              <a:spcBef>
                <a:spcPct val="20000"/>
              </a:spcBef>
              <a:spcAft>
                <a:spcPct val="0"/>
              </a:spcAft>
              <a:buClr>
                <a:srgbClr val="3333CC"/>
              </a:buClr>
              <a:buSzPct val="85000"/>
              <a:buFont typeface="ZapfDingbats" charset="2"/>
              <a:buNone/>
            </a:pPr>
            <a:endParaRPr lang="en-US" sz="2400" dirty="0">
              <a:solidFill>
                <a:srgbClr val="000000"/>
              </a:solidFill>
              <a:latin typeface="Arial" panose="020B0604020202020204" pitchFamily="34" charset="0"/>
              <a:ea typeface="ＭＳ Ｐゴシック" panose="020B0600070205080204" pitchFamily="34" charset="-128"/>
            </a:endParaRPr>
          </a:p>
        </p:txBody>
      </p:sp>
      <p:sp>
        <p:nvSpPr>
          <p:cNvPr id="777" name="Line 78">
            <a:extLst>
              <a:ext uri="{FF2B5EF4-FFF2-40B4-BE49-F238E27FC236}">
                <a16:creationId xmlns:a16="http://schemas.microsoft.com/office/drawing/2014/main" id="{644C7641-7528-D04F-B35B-B86B81EEAE45}"/>
              </a:ext>
            </a:extLst>
          </p:cNvPr>
          <p:cNvSpPr>
            <a:spLocks noChangeShapeType="1"/>
          </p:cNvSpPr>
          <p:nvPr/>
        </p:nvSpPr>
        <p:spPr bwMode="auto">
          <a:xfrm flipH="1">
            <a:off x="8402637" y="4137816"/>
            <a:ext cx="369887" cy="414338"/>
          </a:xfrm>
          <a:prstGeom prst="line">
            <a:avLst/>
          </a:prstGeom>
          <a:noFill/>
          <a:ln w="19050">
            <a:solidFill>
              <a:srgbClr val="CC0000"/>
            </a:solidFill>
            <a:round/>
            <a:headEnd/>
            <a:tailEnd/>
          </a:ln>
          <a:extLst>
            <a:ext uri="{909E8E84-426E-40DD-AFC4-6F175D3DCCD1}">
              <a14:hiddenFill xmlns:a14="http://schemas.microsoft.com/office/drawing/2010/main">
                <a:noFill/>
              </a14:hiddenFill>
            </a:ext>
          </a:extLst>
        </p:spPr>
        <p:txBody>
          <a:bodyPr/>
          <a:lstStyle/>
          <a:p>
            <a:pPr eaLnBrk="0" fontAlgn="base" hangingPunct="0">
              <a:spcBef>
                <a:spcPct val="20000"/>
              </a:spcBef>
              <a:spcAft>
                <a:spcPct val="0"/>
              </a:spcAft>
              <a:buClr>
                <a:srgbClr val="3333CC"/>
              </a:buClr>
              <a:buSzPct val="85000"/>
              <a:buFont typeface="ZapfDingbats" charset="2"/>
              <a:buNone/>
            </a:pPr>
            <a:endParaRPr lang="en-US" sz="2400" dirty="0">
              <a:solidFill>
                <a:srgbClr val="000000"/>
              </a:solidFill>
              <a:latin typeface="Arial" panose="020B0604020202020204" pitchFamily="34" charset="0"/>
              <a:ea typeface="ＭＳ Ｐゴシック" panose="020B0600070205080204" pitchFamily="34" charset="-128"/>
            </a:endParaRPr>
          </a:p>
        </p:txBody>
      </p:sp>
      <p:sp>
        <p:nvSpPr>
          <p:cNvPr id="778" name="Line 79">
            <a:extLst>
              <a:ext uri="{FF2B5EF4-FFF2-40B4-BE49-F238E27FC236}">
                <a16:creationId xmlns:a16="http://schemas.microsoft.com/office/drawing/2014/main" id="{21210937-40A2-D945-A261-60D041388D1E}"/>
              </a:ext>
            </a:extLst>
          </p:cNvPr>
          <p:cNvSpPr>
            <a:spLocks noChangeShapeType="1"/>
          </p:cNvSpPr>
          <p:nvPr/>
        </p:nvSpPr>
        <p:spPr bwMode="auto">
          <a:xfrm flipH="1" flipV="1">
            <a:off x="8432799" y="5083966"/>
            <a:ext cx="369888" cy="414338"/>
          </a:xfrm>
          <a:prstGeom prst="line">
            <a:avLst/>
          </a:prstGeom>
          <a:noFill/>
          <a:ln w="19050">
            <a:solidFill>
              <a:srgbClr val="CC0000"/>
            </a:solidFill>
            <a:round/>
            <a:headEnd/>
            <a:tailEnd/>
          </a:ln>
          <a:extLst>
            <a:ext uri="{909E8E84-426E-40DD-AFC4-6F175D3DCCD1}">
              <a14:hiddenFill xmlns:a14="http://schemas.microsoft.com/office/drawing/2010/main">
                <a:noFill/>
              </a14:hiddenFill>
            </a:ext>
          </a:extLst>
        </p:spPr>
        <p:txBody>
          <a:bodyPr/>
          <a:lstStyle/>
          <a:p>
            <a:pPr eaLnBrk="0" fontAlgn="base" hangingPunct="0">
              <a:spcBef>
                <a:spcPct val="20000"/>
              </a:spcBef>
              <a:spcAft>
                <a:spcPct val="0"/>
              </a:spcAft>
              <a:buClr>
                <a:srgbClr val="3333CC"/>
              </a:buClr>
              <a:buSzPct val="85000"/>
              <a:buFont typeface="ZapfDingbats" charset="2"/>
              <a:buNone/>
            </a:pPr>
            <a:endParaRPr lang="en-US" sz="2400" dirty="0">
              <a:solidFill>
                <a:srgbClr val="000000"/>
              </a:solidFill>
              <a:latin typeface="Arial" panose="020B0604020202020204" pitchFamily="34" charset="0"/>
              <a:ea typeface="ＭＳ Ｐゴシック" panose="020B0600070205080204" pitchFamily="34" charset="-128"/>
            </a:endParaRPr>
          </a:p>
        </p:txBody>
      </p:sp>
      <p:grpSp>
        <p:nvGrpSpPr>
          <p:cNvPr id="779" name="Group 81">
            <a:extLst>
              <a:ext uri="{FF2B5EF4-FFF2-40B4-BE49-F238E27FC236}">
                <a16:creationId xmlns:a16="http://schemas.microsoft.com/office/drawing/2014/main" id="{70E00E57-2D7F-E34A-A62C-8B64AA1FAC60}"/>
              </a:ext>
            </a:extLst>
          </p:cNvPr>
          <p:cNvGrpSpPr>
            <a:grpSpLocks/>
          </p:cNvGrpSpPr>
          <p:nvPr/>
        </p:nvGrpSpPr>
        <p:grpSpPr bwMode="auto">
          <a:xfrm>
            <a:off x="3459162" y="3323429"/>
            <a:ext cx="465137" cy="803275"/>
            <a:chOff x="4140" y="429"/>
            <a:chExt cx="1425" cy="2396"/>
          </a:xfrm>
        </p:grpSpPr>
        <p:sp>
          <p:nvSpPr>
            <p:cNvPr id="780" name="Freeform 82">
              <a:extLst>
                <a:ext uri="{FF2B5EF4-FFF2-40B4-BE49-F238E27FC236}">
                  <a16:creationId xmlns:a16="http://schemas.microsoft.com/office/drawing/2014/main" id="{79E2F9B0-711F-DE4C-965B-924CC303B5AF}"/>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781" name="Rectangle 83">
              <a:extLst>
                <a:ext uri="{FF2B5EF4-FFF2-40B4-BE49-F238E27FC236}">
                  <a16:creationId xmlns:a16="http://schemas.microsoft.com/office/drawing/2014/main" id="{F06DAE2F-17DE-D941-923C-E70BDCB41B7D}"/>
                </a:ext>
              </a:extLst>
            </p:cNvPr>
            <p:cNvSpPr>
              <a:spLocks noChangeArrowheads="1"/>
            </p:cNvSpPr>
            <p:nvPr/>
          </p:nvSpPr>
          <p:spPr bwMode="auto">
            <a:xfrm>
              <a:off x="4208" y="429"/>
              <a:ext cx="1046" cy="2282"/>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782" name="Freeform 84">
              <a:extLst>
                <a:ext uri="{FF2B5EF4-FFF2-40B4-BE49-F238E27FC236}">
                  <a16:creationId xmlns:a16="http://schemas.microsoft.com/office/drawing/2014/main" id="{946A9E21-9E85-934A-A686-0A8D135B290C}"/>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783" name="Freeform 85">
              <a:extLst>
                <a:ext uri="{FF2B5EF4-FFF2-40B4-BE49-F238E27FC236}">
                  <a16:creationId xmlns:a16="http://schemas.microsoft.com/office/drawing/2014/main" id="{72BE6A9C-0FBC-364A-A7ED-A2A6F01790AB}"/>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784" name="Rectangle 86">
              <a:extLst>
                <a:ext uri="{FF2B5EF4-FFF2-40B4-BE49-F238E27FC236}">
                  <a16:creationId xmlns:a16="http://schemas.microsoft.com/office/drawing/2014/main" id="{6408A6CA-7347-8E43-98E8-BCFA0438401E}"/>
                </a:ext>
              </a:extLst>
            </p:cNvPr>
            <p:cNvSpPr>
              <a:spLocks noChangeArrowheads="1"/>
            </p:cNvSpPr>
            <p:nvPr/>
          </p:nvSpPr>
          <p:spPr bwMode="auto">
            <a:xfrm>
              <a:off x="4213" y="694"/>
              <a:ext cx="593" cy="47"/>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grpSp>
          <p:nvGrpSpPr>
            <p:cNvPr id="787" name="Group 87">
              <a:extLst>
                <a:ext uri="{FF2B5EF4-FFF2-40B4-BE49-F238E27FC236}">
                  <a16:creationId xmlns:a16="http://schemas.microsoft.com/office/drawing/2014/main" id="{3BB80181-EFB9-654A-9C2B-37611F58AC52}"/>
                </a:ext>
              </a:extLst>
            </p:cNvPr>
            <p:cNvGrpSpPr>
              <a:grpSpLocks/>
            </p:cNvGrpSpPr>
            <p:nvPr/>
          </p:nvGrpSpPr>
          <p:grpSpPr bwMode="auto">
            <a:xfrm>
              <a:off x="4749" y="668"/>
              <a:ext cx="581" cy="145"/>
              <a:chOff x="614" y="2568"/>
              <a:chExt cx="725" cy="139"/>
            </a:xfrm>
          </p:grpSpPr>
          <p:sp>
            <p:nvSpPr>
              <p:cNvPr id="822" name="AutoShape 88">
                <a:extLst>
                  <a:ext uri="{FF2B5EF4-FFF2-40B4-BE49-F238E27FC236}">
                    <a16:creationId xmlns:a16="http://schemas.microsoft.com/office/drawing/2014/main" id="{755E2639-6DC2-B445-8BA7-4A95A040D34D}"/>
                  </a:ext>
                </a:extLst>
              </p:cNvPr>
              <p:cNvSpPr>
                <a:spLocks noChangeArrowheads="1"/>
              </p:cNvSpPr>
              <p:nvPr/>
            </p:nvSpPr>
            <p:spPr bwMode="auto">
              <a:xfrm>
                <a:off x="613" y="2566"/>
                <a:ext cx="728" cy="141"/>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824" name="AutoShape 89">
                <a:extLst>
                  <a:ext uri="{FF2B5EF4-FFF2-40B4-BE49-F238E27FC236}">
                    <a16:creationId xmlns:a16="http://schemas.microsoft.com/office/drawing/2014/main" id="{60B2F854-EFB8-E64E-8D27-5F6F8D396A82}"/>
                  </a:ext>
                </a:extLst>
              </p:cNvPr>
              <p:cNvSpPr>
                <a:spLocks noChangeArrowheads="1"/>
              </p:cNvSpPr>
              <p:nvPr/>
            </p:nvSpPr>
            <p:spPr bwMode="auto">
              <a:xfrm>
                <a:off x="631" y="2584"/>
                <a:ext cx="692" cy="10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788" name="Rectangle 90">
              <a:extLst>
                <a:ext uri="{FF2B5EF4-FFF2-40B4-BE49-F238E27FC236}">
                  <a16:creationId xmlns:a16="http://schemas.microsoft.com/office/drawing/2014/main" id="{57F9C28A-1132-144B-9916-B507ADCEDDF3}"/>
                </a:ext>
              </a:extLst>
            </p:cNvPr>
            <p:cNvSpPr>
              <a:spLocks noChangeArrowheads="1"/>
            </p:cNvSpPr>
            <p:nvPr/>
          </p:nvSpPr>
          <p:spPr bwMode="auto">
            <a:xfrm>
              <a:off x="4223" y="1021"/>
              <a:ext cx="598" cy="47"/>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grpSp>
          <p:nvGrpSpPr>
            <p:cNvPr id="789" name="Group 91">
              <a:extLst>
                <a:ext uri="{FF2B5EF4-FFF2-40B4-BE49-F238E27FC236}">
                  <a16:creationId xmlns:a16="http://schemas.microsoft.com/office/drawing/2014/main" id="{5E2EEB51-C433-4146-9A07-B904C9EFB0AE}"/>
                </a:ext>
              </a:extLst>
            </p:cNvPr>
            <p:cNvGrpSpPr>
              <a:grpSpLocks/>
            </p:cNvGrpSpPr>
            <p:nvPr/>
          </p:nvGrpSpPr>
          <p:grpSpPr bwMode="auto">
            <a:xfrm>
              <a:off x="4747" y="994"/>
              <a:ext cx="581" cy="134"/>
              <a:chOff x="614" y="2568"/>
              <a:chExt cx="725" cy="139"/>
            </a:xfrm>
          </p:grpSpPr>
          <p:sp>
            <p:nvSpPr>
              <p:cNvPr id="820" name="AutoShape 92">
                <a:extLst>
                  <a:ext uri="{FF2B5EF4-FFF2-40B4-BE49-F238E27FC236}">
                    <a16:creationId xmlns:a16="http://schemas.microsoft.com/office/drawing/2014/main" id="{3A27EE24-9EA3-5849-AF8B-3DE9ED4D01A9}"/>
                  </a:ext>
                </a:extLst>
              </p:cNvPr>
              <p:cNvSpPr>
                <a:spLocks noChangeArrowheads="1"/>
              </p:cNvSpPr>
              <p:nvPr/>
            </p:nvSpPr>
            <p:spPr bwMode="auto">
              <a:xfrm>
                <a:off x="615" y="2566"/>
                <a:ext cx="722" cy="142"/>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821" name="AutoShape 93">
                <a:extLst>
                  <a:ext uri="{FF2B5EF4-FFF2-40B4-BE49-F238E27FC236}">
                    <a16:creationId xmlns:a16="http://schemas.microsoft.com/office/drawing/2014/main" id="{6AFF8567-F6C4-0747-BA7C-1662595446F1}"/>
                  </a:ext>
                </a:extLst>
              </p:cNvPr>
              <p:cNvSpPr>
                <a:spLocks noChangeArrowheads="1"/>
              </p:cNvSpPr>
              <p:nvPr/>
            </p:nvSpPr>
            <p:spPr bwMode="auto">
              <a:xfrm>
                <a:off x="633" y="2581"/>
                <a:ext cx="686" cy="108"/>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790" name="Rectangle 94">
              <a:extLst>
                <a:ext uri="{FF2B5EF4-FFF2-40B4-BE49-F238E27FC236}">
                  <a16:creationId xmlns:a16="http://schemas.microsoft.com/office/drawing/2014/main" id="{481071F4-7660-1F49-867C-3C721C3F028A}"/>
                </a:ext>
              </a:extLst>
            </p:cNvPr>
            <p:cNvSpPr>
              <a:spLocks noChangeArrowheads="1"/>
            </p:cNvSpPr>
            <p:nvPr/>
          </p:nvSpPr>
          <p:spPr bwMode="auto">
            <a:xfrm>
              <a:off x="4218" y="1357"/>
              <a:ext cx="593" cy="47"/>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791" name="Rectangle 95">
              <a:extLst>
                <a:ext uri="{FF2B5EF4-FFF2-40B4-BE49-F238E27FC236}">
                  <a16:creationId xmlns:a16="http://schemas.microsoft.com/office/drawing/2014/main" id="{F9E573B0-F1E0-0244-84F0-5D9DC86D8E1B}"/>
                </a:ext>
              </a:extLst>
            </p:cNvPr>
            <p:cNvSpPr>
              <a:spLocks noChangeArrowheads="1"/>
            </p:cNvSpPr>
            <p:nvPr/>
          </p:nvSpPr>
          <p:spPr bwMode="auto">
            <a:xfrm>
              <a:off x="4228" y="1655"/>
              <a:ext cx="598" cy="47"/>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grpSp>
          <p:nvGrpSpPr>
            <p:cNvPr id="793" name="Group 96">
              <a:extLst>
                <a:ext uri="{FF2B5EF4-FFF2-40B4-BE49-F238E27FC236}">
                  <a16:creationId xmlns:a16="http://schemas.microsoft.com/office/drawing/2014/main" id="{60F43234-7837-E047-B8D9-B93960C93F0B}"/>
                </a:ext>
              </a:extLst>
            </p:cNvPr>
            <p:cNvGrpSpPr>
              <a:grpSpLocks/>
            </p:cNvGrpSpPr>
            <p:nvPr/>
          </p:nvGrpSpPr>
          <p:grpSpPr bwMode="auto">
            <a:xfrm>
              <a:off x="4735" y="1627"/>
              <a:ext cx="582" cy="151"/>
              <a:chOff x="614" y="2568"/>
              <a:chExt cx="725" cy="139"/>
            </a:xfrm>
          </p:grpSpPr>
          <p:sp>
            <p:nvSpPr>
              <p:cNvPr id="815" name="AutoShape 97">
                <a:extLst>
                  <a:ext uri="{FF2B5EF4-FFF2-40B4-BE49-F238E27FC236}">
                    <a16:creationId xmlns:a16="http://schemas.microsoft.com/office/drawing/2014/main" id="{AA061C9E-39EE-B14D-A8E3-104E2701398E}"/>
                  </a:ext>
                </a:extLst>
              </p:cNvPr>
              <p:cNvSpPr>
                <a:spLocks noChangeArrowheads="1"/>
              </p:cNvSpPr>
              <p:nvPr/>
            </p:nvSpPr>
            <p:spPr bwMode="auto">
              <a:xfrm>
                <a:off x="612" y="2568"/>
                <a:ext cx="727"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817" name="AutoShape 98">
                <a:extLst>
                  <a:ext uri="{FF2B5EF4-FFF2-40B4-BE49-F238E27FC236}">
                    <a16:creationId xmlns:a16="http://schemas.microsoft.com/office/drawing/2014/main" id="{12C304B6-6E69-644F-91BB-9F1C86D1DB78}"/>
                  </a:ext>
                </a:extLst>
              </p:cNvPr>
              <p:cNvSpPr>
                <a:spLocks noChangeArrowheads="1"/>
              </p:cNvSpPr>
              <p:nvPr/>
            </p:nvSpPr>
            <p:spPr bwMode="auto">
              <a:xfrm>
                <a:off x="630" y="2585"/>
                <a:ext cx="691" cy="105"/>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794" name="Freeform 99">
              <a:extLst>
                <a:ext uri="{FF2B5EF4-FFF2-40B4-BE49-F238E27FC236}">
                  <a16:creationId xmlns:a16="http://schemas.microsoft.com/office/drawing/2014/main" id="{D5358657-0340-9248-AA9C-2F41E4340AAA}"/>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grpSp>
          <p:nvGrpSpPr>
            <p:cNvPr id="796" name="Group 100">
              <a:extLst>
                <a:ext uri="{FF2B5EF4-FFF2-40B4-BE49-F238E27FC236}">
                  <a16:creationId xmlns:a16="http://schemas.microsoft.com/office/drawing/2014/main" id="{87CDCAD0-C1B4-8646-B58D-6CD9FF243261}"/>
                </a:ext>
              </a:extLst>
            </p:cNvPr>
            <p:cNvGrpSpPr>
              <a:grpSpLocks/>
            </p:cNvGrpSpPr>
            <p:nvPr/>
          </p:nvGrpSpPr>
          <p:grpSpPr bwMode="auto">
            <a:xfrm>
              <a:off x="4739" y="1327"/>
              <a:ext cx="582" cy="139"/>
              <a:chOff x="614" y="2568"/>
              <a:chExt cx="725" cy="139"/>
            </a:xfrm>
          </p:grpSpPr>
          <p:sp>
            <p:nvSpPr>
              <p:cNvPr id="812" name="AutoShape 101">
                <a:extLst>
                  <a:ext uri="{FF2B5EF4-FFF2-40B4-BE49-F238E27FC236}">
                    <a16:creationId xmlns:a16="http://schemas.microsoft.com/office/drawing/2014/main" id="{53F473DF-D46D-0345-9F7F-49F5BE50C97A}"/>
                  </a:ext>
                </a:extLst>
              </p:cNvPr>
              <p:cNvSpPr>
                <a:spLocks noChangeArrowheads="1"/>
              </p:cNvSpPr>
              <p:nvPr/>
            </p:nvSpPr>
            <p:spPr bwMode="auto">
              <a:xfrm>
                <a:off x="613" y="2570"/>
                <a:ext cx="727"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814" name="AutoShape 102">
                <a:extLst>
                  <a:ext uri="{FF2B5EF4-FFF2-40B4-BE49-F238E27FC236}">
                    <a16:creationId xmlns:a16="http://schemas.microsoft.com/office/drawing/2014/main" id="{EF047A49-61C2-3A41-8A53-6F24E9E5C014}"/>
                  </a:ext>
                </a:extLst>
              </p:cNvPr>
              <p:cNvSpPr>
                <a:spLocks noChangeArrowheads="1"/>
              </p:cNvSpPr>
              <p:nvPr/>
            </p:nvSpPr>
            <p:spPr bwMode="auto">
              <a:xfrm>
                <a:off x="631" y="2584"/>
                <a:ext cx="691" cy="10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797" name="Rectangle 103">
              <a:extLst>
                <a:ext uri="{FF2B5EF4-FFF2-40B4-BE49-F238E27FC236}">
                  <a16:creationId xmlns:a16="http://schemas.microsoft.com/office/drawing/2014/main" id="{0DC41427-3FCF-3949-97B5-7D608D26FCB5}"/>
                </a:ext>
              </a:extLst>
            </p:cNvPr>
            <p:cNvSpPr>
              <a:spLocks noChangeArrowheads="1"/>
            </p:cNvSpPr>
            <p:nvPr/>
          </p:nvSpPr>
          <p:spPr bwMode="auto">
            <a:xfrm>
              <a:off x="5249" y="429"/>
              <a:ext cx="68" cy="2287"/>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798" name="Freeform 104">
              <a:extLst>
                <a:ext uri="{FF2B5EF4-FFF2-40B4-BE49-F238E27FC236}">
                  <a16:creationId xmlns:a16="http://schemas.microsoft.com/office/drawing/2014/main" id="{8F8A38B2-57F8-E945-BFD5-DF65BDBFA8B0}"/>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799" name="Freeform 105">
              <a:extLst>
                <a:ext uri="{FF2B5EF4-FFF2-40B4-BE49-F238E27FC236}">
                  <a16:creationId xmlns:a16="http://schemas.microsoft.com/office/drawing/2014/main" id="{0F08B7AC-3180-754D-94CE-9FA5F6748B01}"/>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801" name="Oval 106">
              <a:extLst>
                <a:ext uri="{FF2B5EF4-FFF2-40B4-BE49-F238E27FC236}">
                  <a16:creationId xmlns:a16="http://schemas.microsoft.com/office/drawing/2014/main" id="{C5F7D344-4D6F-D646-8C93-A97BAB8C49A2}"/>
                </a:ext>
              </a:extLst>
            </p:cNvPr>
            <p:cNvSpPr>
              <a:spLocks noChangeArrowheads="1"/>
            </p:cNvSpPr>
            <p:nvPr/>
          </p:nvSpPr>
          <p:spPr bwMode="auto">
            <a:xfrm>
              <a:off x="5516" y="2612"/>
              <a:ext cx="49"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802" name="Freeform 107">
              <a:extLst>
                <a:ext uri="{FF2B5EF4-FFF2-40B4-BE49-F238E27FC236}">
                  <a16:creationId xmlns:a16="http://schemas.microsoft.com/office/drawing/2014/main" id="{BE829AA4-D020-7348-B510-9FB2A8536AD3}"/>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804" name="AutoShape 108">
              <a:extLst>
                <a:ext uri="{FF2B5EF4-FFF2-40B4-BE49-F238E27FC236}">
                  <a16:creationId xmlns:a16="http://schemas.microsoft.com/office/drawing/2014/main" id="{35AAD988-1211-1E40-91C0-3937CD2ECC69}"/>
                </a:ext>
              </a:extLst>
            </p:cNvPr>
            <p:cNvSpPr>
              <a:spLocks noChangeArrowheads="1"/>
            </p:cNvSpPr>
            <p:nvPr/>
          </p:nvSpPr>
          <p:spPr bwMode="auto">
            <a:xfrm>
              <a:off x="4140" y="2678"/>
              <a:ext cx="1201" cy="147"/>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805" name="AutoShape 109">
              <a:extLst>
                <a:ext uri="{FF2B5EF4-FFF2-40B4-BE49-F238E27FC236}">
                  <a16:creationId xmlns:a16="http://schemas.microsoft.com/office/drawing/2014/main" id="{4305931D-5D5C-9D4F-AAD7-AB64D64AD994}"/>
                </a:ext>
              </a:extLst>
            </p:cNvPr>
            <p:cNvSpPr>
              <a:spLocks noChangeArrowheads="1"/>
            </p:cNvSpPr>
            <p:nvPr/>
          </p:nvSpPr>
          <p:spPr bwMode="auto">
            <a:xfrm>
              <a:off x="4208" y="2711"/>
              <a:ext cx="1070" cy="80"/>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806" name="Oval 110">
              <a:extLst>
                <a:ext uri="{FF2B5EF4-FFF2-40B4-BE49-F238E27FC236}">
                  <a16:creationId xmlns:a16="http://schemas.microsoft.com/office/drawing/2014/main" id="{83363F10-1097-A54D-ADAB-24C8B3E21A0B}"/>
                </a:ext>
              </a:extLst>
            </p:cNvPr>
            <p:cNvSpPr>
              <a:spLocks noChangeArrowheads="1"/>
            </p:cNvSpPr>
            <p:nvPr/>
          </p:nvSpPr>
          <p:spPr bwMode="auto">
            <a:xfrm>
              <a:off x="4310" y="2385"/>
              <a:ext cx="156"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807" name="Oval 111">
              <a:extLst>
                <a:ext uri="{FF2B5EF4-FFF2-40B4-BE49-F238E27FC236}">
                  <a16:creationId xmlns:a16="http://schemas.microsoft.com/office/drawing/2014/main" id="{B44F4B51-7681-9C40-9F0A-A4B645261271}"/>
                </a:ext>
              </a:extLst>
            </p:cNvPr>
            <p:cNvSpPr>
              <a:spLocks noChangeArrowheads="1"/>
            </p:cNvSpPr>
            <p:nvPr/>
          </p:nvSpPr>
          <p:spPr bwMode="auto">
            <a:xfrm>
              <a:off x="4485" y="2385"/>
              <a:ext cx="160"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altLang="en-US" b="0" i="0" u="none" strike="noStrike" kern="0" cap="none" spc="0" normalizeH="0" baseline="0" noProof="0" dirty="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809" name="Oval 112">
              <a:extLst>
                <a:ext uri="{FF2B5EF4-FFF2-40B4-BE49-F238E27FC236}">
                  <a16:creationId xmlns:a16="http://schemas.microsoft.com/office/drawing/2014/main" id="{5582586B-92B3-3A4A-8CAC-5102119501E2}"/>
                </a:ext>
              </a:extLst>
            </p:cNvPr>
            <p:cNvSpPr>
              <a:spLocks noChangeArrowheads="1"/>
            </p:cNvSpPr>
            <p:nvPr/>
          </p:nvSpPr>
          <p:spPr bwMode="auto">
            <a:xfrm>
              <a:off x="4660" y="2380"/>
              <a:ext cx="160"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810" name="Rectangle 113">
              <a:extLst>
                <a:ext uri="{FF2B5EF4-FFF2-40B4-BE49-F238E27FC236}">
                  <a16:creationId xmlns:a16="http://schemas.microsoft.com/office/drawing/2014/main" id="{5238CEC3-5101-4E45-98C3-C884DC6204FE}"/>
                </a:ext>
              </a:extLst>
            </p:cNvPr>
            <p:cNvSpPr>
              <a:spLocks noChangeArrowheads="1"/>
            </p:cNvSpPr>
            <p:nvPr/>
          </p:nvSpPr>
          <p:spPr bwMode="auto">
            <a:xfrm>
              <a:off x="5064" y="1835"/>
              <a:ext cx="83" cy="762"/>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grpSp>
      <p:grpSp>
        <p:nvGrpSpPr>
          <p:cNvPr id="826" name="Group 114">
            <a:extLst>
              <a:ext uri="{FF2B5EF4-FFF2-40B4-BE49-F238E27FC236}">
                <a16:creationId xmlns:a16="http://schemas.microsoft.com/office/drawing/2014/main" id="{CE9E5FE1-98E9-5B4B-A4A4-DFCEF9DD2F2A}"/>
              </a:ext>
            </a:extLst>
          </p:cNvPr>
          <p:cNvGrpSpPr>
            <a:grpSpLocks/>
          </p:cNvGrpSpPr>
          <p:nvPr/>
        </p:nvGrpSpPr>
        <p:grpSpPr bwMode="auto">
          <a:xfrm>
            <a:off x="2368549" y="4626766"/>
            <a:ext cx="925513" cy="795338"/>
            <a:chOff x="-44" y="1473"/>
            <a:chExt cx="981" cy="1105"/>
          </a:xfrm>
        </p:grpSpPr>
        <p:pic>
          <p:nvPicPr>
            <p:cNvPr id="828" name="Picture 115" descr="desktop_computer_stylized_medium">
              <a:extLst>
                <a:ext uri="{FF2B5EF4-FFF2-40B4-BE49-F238E27FC236}">
                  <a16:creationId xmlns:a16="http://schemas.microsoft.com/office/drawing/2014/main" id="{EA6E5654-65B1-E143-93FC-22FF8A007C3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29" name="Freeform 116">
              <a:extLst>
                <a:ext uri="{FF2B5EF4-FFF2-40B4-BE49-F238E27FC236}">
                  <a16:creationId xmlns:a16="http://schemas.microsoft.com/office/drawing/2014/main" id="{2A3D29B4-8BC4-A546-9C7A-F25B946004AB}"/>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grpSp>
      <p:grpSp>
        <p:nvGrpSpPr>
          <p:cNvPr id="831" name="Group 117">
            <a:extLst>
              <a:ext uri="{FF2B5EF4-FFF2-40B4-BE49-F238E27FC236}">
                <a16:creationId xmlns:a16="http://schemas.microsoft.com/office/drawing/2014/main" id="{9E284045-6147-7B47-BC5C-5CC7FF81FE0A}"/>
              </a:ext>
            </a:extLst>
          </p:cNvPr>
          <p:cNvGrpSpPr>
            <a:grpSpLocks/>
          </p:cNvGrpSpPr>
          <p:nvPr/>
        </p:nvGrpSpPr>
        <p:grpSpPr bwMode="auto">
          <a:xfrm>
            <a:off x="5589587" y="2807491"/>
            <a:ext cx="925512" cy="795338"/>
            <a:chOff x="-44" y="1473"/>
            <a:chExt cx="981" cy="1105"/>
          </a:xfrm>
        </p:grpSpPr>
        <p:pic>
          <p:nvPicPr>
            <p:cNvPr id="832" name="Picture 118" descr="desktop_computer_stylized_medium">
              <a:extLst>
                <a:ext uri="{FF2B5EF4-FFF2-40B4-BE49-F238E27FC236}">
                  <a16:creationId xmlns:a16="http://schemas.microsoft.com/office/drawing/2014/main" id="{ED57643D-213A-0D48-ACB2-47375B1F698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33" name="Freeform 119">
              <a:extLst>
                <a:ext uri="{FF2B5EF4-FFF2-40B4-BE49-F238E27FC236}">
                  <a16:creationId xmlns:a16="http://schemas.microsoft.com/office/drawing/2014/main" id="{C945A6F0-C64A-034A-808B-026CA37D34AA}"/>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grpSp>
      <p:grpSp>
        <p:nvGrpSpPr>
          <p:cNvPr id="834" name="Group 120">
            <a:extLst>
              <a:ext uri="{FF2B5EF4-FFF2-40B4-BE49-F238E27FC236}">
                <a16:creationId xmlns:a16="http://schemas.microsoft.com/office/drawing/2014/main" id="{DC1F1924-84C9-2D4F-BED7-1D7A99AAAF5D}"/>
              </a:ext>
            </a:extLst>
          </p:cNvPr>
          <p:cNvGrpSpPr>
            <a:grpSpLocks/>
          </p:cNvGrpSpPr>
          <p:nvPr/>
        </p:nvGrpSpPr>
        <p:grpSpPr bwMode="auto">
          <a:xfrm>
            <a:off x="6634162" y="2948779"/>
            <a:ext cx="925512" cy="795337"/>
            <a:chOff x="-44" y="1473"/>
            <a:chExt cx="981" cy="1105"/>
          </a:xfrm>
        </p:grpSpPr>
        <p:pic>
          <p:nvPicPr>
            <p:cNvPr id="835" name="Picture 121" descr="desktop_computer_stylized_medium">
              <a:extLst>
                <a:ext uri="{FF2B5EF4-FFF2-40B4-BE49-F238E27FC236}">
                  <a16:creationId xmlns:a16="http://schemas.microsoft.com/office/drawing/2014/main" id="{5CB3D6E4-1267-BA47-946E-11A72D2BB2E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36" name="Freeform 122">
              <a:extLst>
                <a:ext uri="{FF2B5EF4-FFF2-40B4-BE49-F238E27FC236}">
                  <a16:creationId xmlns:a16="http://schemas.microsoft.com/office/drawing/2014/main" id="{0260D56A-2D23-4B40-82DB-9E620FF6E888}"/>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grpSp>
      <p:grpSp>
        <p:nvGrpSpPr>
          <p:cNvPr id="837" name="Group 123">
            <a:extLst>
              <a:ext uri="{FF2B5EF4-FFF2-40B4-BE49-F238E27FC236}">
                <a16:creationId xmlns:a16="http://schemas.microsoft.com/office/drawing/2014/main" id="{7F9A075B-9EA6-8048-A759-51935B47F745}"/>
              </a:ext>
            </a:extLst>
          </p:cNvPr>
          <p:cNvGrpSpPr>
            <a:grpSpLocks/>
          </p:cNvGrpSpPr>
          <p:nvPr/>
        </p:nvGrpSpPr>
        <p:grpSpPr bwMode="auto">
          <a:xfrm flipH="1">
            <a:off x="9104312" y="4396579"/>
            <a:ext cx="925512" cy="795337"/>
            <a:chOff x="-44" y="1473"/>
            <a:chExt cx="981" cy="1105"/>
          </a:xfrm>
        </p:grpSpPr>
        <p:pic>
          <p:nvPicPr>
            <p:cNvPr id="838" name="Picture 124" descr="desktop_computer_stylized_medium">
              <a:extLst>
                <a:ext uri="{FF2B5EF4-FFF2-40B4-BE49-F238E27FC236}">
                  <a16:creationId xmlns:a16="http://schemas.microsoft.com/office/drawing/2014/main" id="{BECC09C1-57D5-7847-8F83-B0BFE5CF6A1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39" name="Freeform 125">
              <a:extLst>
                <a:ext uri="{FF2B5EF4-FFF2-40B4-BE49-F238E27FC236}">
                  <a16:creationId xmlns:a16="http://schemas.microsoft.com/office/drawing/2014/main" id="{7D172349-8EB7-C043-850F-2ACA8BB1C898}"/>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Tree>
    <p:extLst>
      <p:ext uri="{BB962C8B-B14F-4D97-AF65-F5344CB8AC3E}">
        <p14:creationId xmlns:p14="http://schemas.microsoft.com/office/powerpoint/2010/main" val="3331817973"/>
      </p:ext>
    </p:extLst>
  </p:cSld>
  <p:clrMapOvr>
    <a:masterClrMapping/>
  </p:clrMapOvr>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Slide Number Placeholder 5">
            <a:extLst>
              <a:ext uri="{FF2B5EF4-FFF2-40B4-BE49-F238E27FC236}">
                <a16:creationId xmlns:a16="http://schemas.microsoft.com/office/drawing/2014/main" id="{5C89035B-463A-1E40-A130-AE9AA3E37667}"/>
              </a:ext>
            </a:extLst>
          </p:cNvPr>
          <p:cNvSpPr>
            <a:spLocks noGrp="1"/>
          </p:cNvSpPr>
          <p:nvPr>
            <p:ph type="sldNum" sz="quarter" idx="4"/>
          </p:nvPr>
        </p:nvSpPr>
        <p:spPr/>
        <p:txBody>
          <a:bodyPr/>
          <a:lstStyle/>
          <a:p>
            <a:r>
              <a:rPr lang="en-US" dirty="0"/>
              <a:t>Introduction: 1-</a:t>
            </a:r>
            <a:fld id="{C4204591-24BD-A542-B9D5-F8D8A88D2FEE}" type="slidenum">
              <a:rPr lang="en-US" smtClean="0"/>
              <a:pPr/>
              <a:t>83</a:t>
            </a:fld>
            <a:endParaRPr lang="en-US" dirty="0"/>
          </a:p>
        </p:txBody>
      </p:sp>
      <p:sp>
        <p:nvSpPr>
          <p:cNvPr id="654" name="Title 1">
            <a:extLst>
              <a:ext uri="{FF2B5EF4-FFF2-40B4-BE49-F238E27FC236}">
                <a16:creationId xmlns:a16="http://schemas.microsoft.com/office/drawing/2014/main" id="{EDBA5A8F-4260-B240-9E01-AE8471BDC45B}"/>
              </a:ext>
            </a:extLst>
          </p:cNvPr>
          <p:cNvSpPr>
            <a:spLocks noGrp="1"/>
          </p:cNvSpPr>
          <p:nvPr>
            <p:ph type="title"/>
          </p:nvPr>
        </p:nvSpPr>
        <p:spPr>
          <a:xfrm>
            <a:off x="798691" y="289325"/>
            <a:ext cx="10515600" cy="894622"/>
          </a:xfrm>
        </p:spPr>
        <p:txBody>
          <a:bodyPr>
            <a:normAutofit/>
          </a:bodyPr>
          <a:lstStyle/>
          <a:p>
            <a:r>
              <a:rPr lang="en-US" altLang="en-US" sz="4400" dirty="0">
                <a:ea typeface="ＭＳ Ｐゴシック" panose="020B0600070205080204" pitchFamily="34" charset="-128"/>
              </a:rPr>
              <a:t>File distribution time: client-server</a:t>
            </a:r>
            <a:endParaRPr lang="en-US" sz="4400" dirty="0"/>
          </a:p>
        </p:txBody>
      </p:sp>
      <p:sp>
        <p:nvSpPr>
          <p:cNvPr id="80" name="Rectangle 47">
            <a:extLst>
              <a:ext uri="{FF2B5EF4-FFF2-40B4-BE49-F238E27FC236}">
                <a16:creationId xmlns:a16="http://schemas.microsoft.com/office/drawing/2014/main" id="{B88328AA-6216-394D-8D58-0ECC1E0888AE}"/>
              </a:ext>
            </a:extLst>
          </p:cNvPr>
          <p:cNvSpPr txBox="1">
            <a:spLocks noChangeArrowheads="1"/>
          </p:cNvSpPr>
          <p:nvPr/>
        </p:nvSpPr>
        <p:spPr>
          <a:xfrm>
            <a:off x="545123" y="1309462"/>
            <a:ext cx="6098355" cy="2014537"/>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altLang="en-US" i="1" dirty="0">
                <a:solidFill>
                  <a:srgbClr val="CC0000"/>
                </a:solidFill>
                <a:ea typeface="ＭＳ Ｐゴシック" panose="020B0600070205080204" pitchFamily="34" charset="-128"/>
              </a:rPr>
              <a:t>server transmission: </a:t>
            </a:r>
            <a:r>
              <a:rPr lang="en-US" altLang="en-US" dirty="0">
                <a:ea typeface="ＭＳ Ｐゴシック" panose="020B0600070205080204" pitchFamily="34" charset="-128"/>
              </a:rPr>
              <a:t>must</a:t>
            </a:r>
            <a:r>
              <a:rPr lang="en-US" altLang="en-US" i="1" dirty="0">
                <a:solidFill>
                  <a:srgbClr val="CC0000"/>
                </a:solidFill>
                <a:ea typeface="ＭＳ Ｐゴシック" panose="020B0600070205080204" pitchFamily="34" charset="-128"/>
              </a:rPr>
              <a:t> </a:t>
            </a:r>
            <a:r>
              <a:rPr lang="en-US" altLang="en-US" dirty="0">
                <a:ea typeface="ＭＳ Ｐゴシック" panose="020B0600070205080204" pitchFamily="34" charset="-128"/>
              </a:rPr>
              <a:t>sequentially send (upload) </a:t>
            </a:r>
            <a:r>
              <a:rPr lang="en-US" altLang="en-US" i="1" dirty="0">
                <a:ea typeface="ＭＳ Ｐゴシック" panose="020B0600070205080204" pitchFamily="34" charset="-128"/>
              </a:rPr>
              <a:t>N </a:t>
            </a:r>
            <a:r>
              <a:rPr lang="en-US" altLang="en-US" dirty="0">
                <a:ea typeface="ＭＳ Ｐゴシック" panose="020B0600070205080204" pitchFamily="34" charset="-128"/>
              </a:rPr>
              <a:t>file</a:t>
            </a:r>
            <a:r>
              <a:rPr lang="en-US" altLang="en-US" i="1" dirty="0">
                <a:ea typeface="ＭＳ Ｐゴシック" panose="020B0600070205080204" pitchFamily="34" charset="-128"/>
              </a:rPr>
              <a:t> </a:t>
            </a:r>
            <a:r>
              <a:rPr lang="en-US" altLang="en-US" dirty="0">
                <a:ea typeface="ＭＳ Ｐゴシック" panose="020B0600070205080204" pitchFamily="34" charset="-128"/>
              </a:rPr>
              <a:t>copies:</a:t>
            </a:r>
          </a:p>
          <a:p>
            <a:pPr lvl="1">
              <a:lnSpc>
                <a:spcPct val="100000"/>
              </a:lnSpc>
            </a:pPr>
            <a:r>
              <a:rPr lang="en-US" altLang="en-US" dirty="0">
                <a:ea typeface="ＭＳ Ｐゴシック" panose="020B0600070205080204" pitchFamily="34" charset="-128"/>
              </a:rPr>
              <a:t>time to send one copy: </a:t>
            </a:r>
            <a:r>
              <a:rPr lang="en-US" altLang="en-US" i="1" dirty="0">
                <a:ea typeface="ＭＳ Ｐゴシック" panose="020B0600070205080204" pitchFamily="34" charset="-128"/>
              </a:rPr>
              <a:t>F/u</a:t>
            </a:r>
            <a:r>
              <a:rPr lang="en-US" altLang="en-US" i="1" baseline="-25000" dirty="0">
                <a:ea typeface="ＭＳ Ｐゴシック" panose="020B0600070205080204" pitchFamily="34" charset="-128"/>
              </a:rPr>
              <a:t>s </a:t>
            </a:r>
            <a:endParaRPr lang="en-US" altLang="en-US" dirty="0">
              <a:ea typeface="ＭＳ Ｐゴシック" panose="020B0600070205080204" pitchFamily="34" charset="-128"/>
            </a:endParaRPr>
          </a:p>
          <a:p>
            <a:pPr lvl="1">
              <a:lnSpc>
                <a:spcPct val="100000"/>
              </a:lnSpc>
            </a:pPr>
            <a:r>
              <a:rPr lang="en-US" altLang="en-US" dirty="0">
                <a:ea typeface="ＭＳ Ｐゴシック" panose="020B0600070205080204" pitchFamily="34" charset="-128"/>
              </a:rPr>
              <a:t>time to send </a:t>
            </a:r>
            <a:r>
              <a:rPr lang="en-US" altLang="en-US" i="1" dirty="0">
                <a:ea typeface="ＭＳ Ｐゴシック" panose="020B0600070205080204" pitchFamily="34" charset="-128"/>
              </a:rPr>
              <a:t>N</a:t>
            </a:r>
            <a:r>
              <a:rPr lang="en-US" altLang="en-US" dirty="0">
                <a:ea typeface="ＭＳ Ｐゴシック" panose="020B0600070205080204" pitchFamily="34" charset="-128"/>
              </a:rPr>
              <a:t> copies: </a:t>
            </a:r>
            <a:r>
              <a:rPr lang="en-US" altLang="en-US" i="1" dirty="0">
                <a:ea typeface="ＭＳ Ｐゴシック" panose="020B0600070205080204" pitchFamily="34" charset="-128"/>
              </a:rPr>
              <a:t>NF/u</a:t>
            </a:r>
            <a:r>
              <a:rPr lang="en-US" altLang="en-US" i="1" baseline="-25000" dirty="0">
                <a:ea typeface="ＭＳ Ｐゴシック" panose="020B0600070205080204" pitchFamily="34" charset="-128"/>
              </a:rPr>
              <a:t>s</a:t>
            </a:r>
            <a:endParaRPr lang="en-US" altLang="en-US" dirty="0">
              <a:ea typeface="ＭＳ Ｐゴシック" panose="020B0600070205080204" pitchFamily="34" charset="-128"/>
            </a:endParaRPr>
          </a:p>
        </p:txBody>
      </p:sp>
      <p:sp>
        <p:nvSpPr>
          <p:cNvPr id="81" name="Rectangle 47">
            <a:extLst>
              <a:ext uri="{FF2B5EF4-FFF2-40B4-BE49-F238E27FC236}">
                <a16:creationId xmlns:a16="http://schemas.microsoft.com/office/drawing/2014/main" id="{646323ED-CAE9-B942-8F14-B61CB7708E67}"/>
              </a:ext>
            </a:extLst>
          </p:cNvPr>
          <p:cNvSpPr>
            <a:spLocks noChangeArrowheads="1"/>
          </p:cNvSpPr>
          <p:nvPr/>
        </p:nvSpPr>
        <p:spPr bwMode="auto">
          <a:xfrm>
            <a:off x="649899" y="3219848"/>
            <a:ext cx="5773736" cy="2014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800100" indent="-34290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nSpc>
                <a:spcPct val="85000"/>
              </a:lnSpc>
              <a:buClr>
                <a:srgbClr val="000099"/>
              </a:buClr>
              <a:buSzPct val="100000"/>
              <a:buFont typeface="Wingdings" pitchFamily="2" charset="2"/>
              <a:buChar char="§"/>
            </a:pPr>
            <a:r>
              <a:rPr lang="en-US" altLang="en-US" sz="2800" i="1" dirty="0">
                <a:solidFill>
                  <a:srgbClr val="CC0000"/>
                </a:solidFill>
                <a:latin typeface="+mn-lt"/>
              </a:rPr>
              <a:t>client: </a:t>
            </a:r>
            <a:r>
              <a:rPr lang="en-US" altLang="en-US" sz="2800" dirty="0">
                <a:latin typeface="+mn-lt"/>
              </a:rPr>
              <a:t>each client must download file copy</a:t>
            </a:r>
          </a:p>
          <a:p>
            <a:pPr lvl="1">
              <a:lnSpc>
                <a:spcPct val="99000"/>
              </a:lnSpc>
              <a:buClr>
                <a:srgbClr val="000099"/>
              </a:buClr>
              <a:buSzTx/>
              <a:buFont typeface="Arial" panose="020B0604020202020204" pitchFamily="34" charset="0"/>
              <a:buChar char="•"/>
            </a:pPr>
            <a:r>
              <a:rPr lang="en-US" altLang="en-US" sz="2400" i="1" dirty="0">
                <a:latin typeface="+mn-lt"/>
              </a:rPr>
              <a:t>d</a:t>
            </a:r>
            <a:r>
              <a:rPr lang="en-US" altLang="en-US" sz="2400" i="1" baseline="-25000" dirty="0">
                <a:latin typeface="+mn-lt"/>
              </a:rPr>
              <a:t>mi</a:t>
            </a:r>
            <a:r>
              <a:rPr lang="en-US" altLang="en-US" sz="2400" baseline="-25000" dirty="0">
                <a:latin typeface="+mn-lt"/>
              </a:rPr>
              <a:t>n</a:t>
            </a:r>
            <a:r>
              <a:rPr lang="en-US" altLang="en-US" sz="2400" dirty="0">
                <a:latin typeface="+mn-lt"/>
              </a:rPr>
              <a:t> = min client download rate</a:t>
            </a:r>
          </a:p>
          <a:p>
            <a:pPr lvl="1">
              <a:lnSpc>
                <a:spcPct val="99000"/>
              </a:lnSpc>
              <a:buClr>
                <a:srgbClr val="000099"/>
              </a:buClr>
              <a:buSzTx/>
              <a:buFont typeface="Arial" panose="020B0604020202020204" pitchFamily="34" charset="0"/>
              <a:buChar char="•"/>
            </a:pPr>
            <a:r>
              <a:rPr lang="en-US" altLang="en-US" sz="2400" dirty="0">
                <a:latin typeface="+mn-lt"/>
              </a:rPr>
              <a:t>min client download time: </a:t>
            </a:r>
            <a:r>
              <a:rPr lang="en-US" altLang="en-US" sz="2400" i="1" dirty="0">
                <a:latin typeface="+mn-lt"/>
              </a:rPr>
              <a:t>F/d</a:t>
            </a:r>
            <a:r>
              <a:rPr lang="en-US" altLang="en-US" sz="2400" i="1" baseline="-25000" dirty="0">
                <a:latin typeface="+mn-lt"/>
              </a:rPr>
              <a:t>min</a:t>
            </a:r>
            <a:r>
              <a:rPr lang="en-US" altLang="en-US" sz="2400" i="1" dirty="0">
                <a:solidFill>
                  <a:srgbClr val="CC0000"/>
                </a:solidFill>
                <a:latin typeface="+mn-lt"/>
              </a:rPr>
              <a:t> </a:t>
            </a:r>
            <a:endParaRPr lang="en-US" altLang="en-US" sz="2400" i="1" dirty="0">
              <a:latin typeface="+mn-lt"/>
            </a:endParaRPr>
          </a:p>
        </p:txBody>
      </p:sp>
      <p:grpSp>
        <p:nvGrpSpPr>
          <p:cNvPr id="83" name="Group 82">
            <a:extLst>
              <a:ext uri="{FF2B5EF4-FFF2-40B4-BE49-F238E27FC236}">
                <a16:creationId xmlns:a16="http://schemas.microsoft.com/office/drawing/2014/main" id="{D193E6F0-6AB2-EC43-BC1A-D75808C2FB26}"/>
              </a:ext>
            </a:extLst>
          </p:cNvPr>
          <p:cNvGrpSpPr/>
          <p:nvPr/>
        </p:nvGrpSpPr>
        <p:grpSpPr>
          <a:xfrm>
            <a:off x="6796266" y="1727769"/>
            <a:ext cx="4518025" cy="2036762"/>
            <a:chOff x="4471988" y="1284288"/>
            <a:chExt cx="4518025" cy="2036762"/>
          </a:xfrm>
        </p:grpSpPr>
        <p:sp>
          <p:nvSpPr>
            <p:cNvPr id="84" name="Freeform 4">
              <a:extLst>
                <a:ext uri="{FF2B5EF4-FFF2-40B4-BE49-F238E27FC236}">
                  <a16:creationId xmlns:a16="http://schemas.microsoft.com/office/drawing/2014/main" id="{64409998-6B21-6843-AEE3-D4B2D80FE5D4}"/>
                </a:ext>
              </a:extLst>
            </p:cNvPr>
            <p:cNvSpPr>
              <a:spLocks/>
            </p:cNvSpPr>
            <p:nvPr/>
          </p:nvSpPr>
          <p:spPr bwMode="auto">
            <a:xfrm>
              <a:off x="5600700" y="2111375"/>
              <a:ext cx="2136775" cy="1209675"/>
            </a:xfrm>
            <a:custGeom>
              <a:avLst/>
              <a:gdLst>
                <a:gd name="T0" fmla="*/ 2147483647 w 1292"/>
                <a:gd name="T1" fmla="*/ 2147483647 h 1255"/>
                <a:gd name="T2" fmla="*/ 2147483647 w 1292"/>
                <a:gd name="T3" fmla="*/ 2147483647 h 1255"/>
                <a:gd name="T4" fmla="*/ 2147483647 w 1292"/>
                <a:gd name="T5" fmla="*/ 2147483647 h 1255"/>
                <a:gd name="T6" fmla="*/ 2147483647 w 1292"/>
                <a:gd name="T7" fmla="*/ 2147483647 h 1255"/>
                <a:gd name="T8" fmla="*/ 2147483647 w 1292"/>
                <a:gd name="T9" fmla="*/ 2147483647 h 1255"/>
                <a:gd name="T10" fmla="*/ 2147483647 w 1292"/>
                <a:gd name="T11" fmla="*/ 2147483647 h 1255"/>
                <a:gd name="T12" fmla="*/ 2147483647 w 1292"/>
                <a:gd name="T13" fmla="*/ 2147483647 h 1255"/>
                <a:gd name="T14" fmla="*/ 2147483647 w 1292"/>
                <a:gd name="T15" fmla="*/ 2147483647 h 1255"/>
                <a:gd name="T16" fmla="*/ 2147483647 w 1292"/>
                <a:gd name="T17" fmla="*/ 2147483647 h 1255"/>
                <a:gd name="T18" fmla="*/ 2147483647 w 1292"/>
                <a:gd name="T19" fmla="*/ 2147483647 h 1255"/>
                <a:gd name="T20" fmla="*/ 2147483647 w 1292"/>
                <a:gd name="T21" fmla="*/ 2147483647 h 1255"/>
                <a:gd name="T22" fmla="*/ 2147483647 w 1292"/>
                <a:gd name="T23" fmla="*/ 2147483647 h 125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292"/>
                <a:gd name="T37" fmla="*/ 0 h 1255"/>
                <a:gd name="T38" fmla="*/ 1292 w 1292"/>
                <a:gd name="T39" fmla="*/ 1255 h 125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292" h="1255">
                  <a:moveTo>
                    <a:pt x="239" y="7"/>
                  </a:moveTo>
                  <a:cubicBezTo>
                    <a:pt x="120" y="14"/>
                    <a:pt x="70" y="71"/>
                    <a:pt x="35" y="157"/>
                  </a:cubicBezTo>
                  <a:cubicBezTo>
                    <a:pt x="0" y="243"/>
                    <a:pt x="26" y="411"/>
                    <a:pt x="29" y="523"/>
                  </a:cubicBezTo>
                  <a:cubicBezTo>
                    <a:pt x="32" y="635"/>
                    <a:pt x="17" y="771"/>
                    <a:pt x="53" y="829"/>
                  </a:cubicBezTo>
                  <a:cubicBezTo>
                    <a:pt x="89" y="887"/>
                    <a:pt x="146" y="821"/>
                    <a:pt x="245" y="871"/>
                  </a:cubicBezTo>
                  <a:cubicBezTo>
                    <a:pt x="344" y="921"/>
                    <a:pt x="522" y="1068"/>
                    <a:pt x="647" y="1129"/>
                  </a:cubicBezTo>
                  <a:cubicBezTo>
                    <a:pt x="772" y="1190"/>
                    <a:pt x="903" y="1255"/>
                    <a:pt x="995" y="1237"/>
                  </a:cubicBezTo>
                  <a:cubicBezTo>
                    <a:pt x="1087" y="1219"/>
                    <a:pt x="1153" y="1153"/>
                    <a:pt x="1199" y="1021"/>
                  </a:cubicBezTo>
                  <a:cubicBezTo>
                    <a:pt x="1245" y="889"/>
                    <a:pt x="1270" y="580"/>
                    <a:pt x="1271" y="445"/>
                  </a:cubicBezTo>
                  <a:cubicBezTo>
                    <a:pt x="1272" y="310"/>
                    <a:pt x="1292" y="266"/>
                    <a:pt x="1205" y="211"/>
                  </a:cubicBezTo>
                  <a:cubicBezTo>
                    <a:pt x="1118" y="156"/>
                    <a:pt x="908" y="150"/>
                    <a:pt x="749" y="115"/>
                  </a:cubicBezTo>
                  <a:cubicBezTo>
                    <a:pt x="590" y="80"/>
                    <a:pt x="358" y="0"/>
                    <a:pt x="239" y="7"/>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sz="2000" dirty="0"/>
            </a:p>
          </p:txBody>
        </p:sp>
        <p:sp>
          <p:nvSpPr>
            <p:cNvPr id="85" name="Line 14">
              <a:extLst>
                <a:ext uri="{FF2B5EF4-FFF2-40B4-BE49-F238E27FC236}">
                  <a16:creationId xmlns:a16="http://schemas.microsoft.com/office/drawing/2014/main" id="{05D67BD2-8DEF-EC43-87F6-22A4D3E1D772}"/>
                </a:ext>
              </a:extLst>
            </p:cNvPr>
            <p:cNvSpPr>
              <a:spLocks noChangeShapeType="1"/>
            </p:cNvSpPr>
            <p:nvPr/>
          </p:nvSpPr>
          <p:spPr bwMode="auto">
            <a:xfrm>
              <a:off x="5338763" y="2085975"/>
              <a:ext cx="455612" cy="214313"/>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sz="2000" dirty="0"/>
            </a:p>
          </p:txBody>
        </p:sp>
        <p:sp>
          <p:nvSpPr>
            <p:cNvPr id="86" name="Text Box 15">
              <a:extLst>
                <a:ext uri="{FF2B5EF4-FFF2-40B4-BE49-F238E27FC236}">
                  <a16:creationId xmlns:a16="http://schemas.microsoft.com/office/drawing/2014/main" id="{B5B6E9F6-DA21-FF49-8DD4-F3C6E1FE662C}"/>
                </a:ext>
              </a:extLst>
            </p:cNvPr>
            <p:cNvSpPr txBox="1">
              <a:spLocks noChangeArrowheads="1"/>
            </p:cNvSpPr>
            <p:nvPr/>
          </p:nvSpPr>
          <p:spPr bwMode="auto">
            <a:xfrm>
              <a:off x="5364163" y="1763713"/>
              <a:ext cx="36260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1" hangingPunct="1">
                <a:spcBef>
                  <a:spcPct val="0"/>
                </a:spcBef>
                <a:buClrTx/>
                <a:buSzTx/>
                <a:buFontTx/>
                <a:buNone/>
              </a:pPr>
              <a:r>
                <a:rPr lang="en-US" altLang="en-US" sz="1800" i="1" dirty="0">
                  <a:latin typeface="+mn-lt"/>
                </a:rPr>
                <a:t>u</a:t>
              </a:r>
              <a:r>
                <a:rPr lang="en-US" altLang="en-US" sz="1800" i="1" baseline="-25000" dirty="0">
                  <a:latin typeface="+mn-lt"/>
                </a:rPr>
                <a:t>s</a:t>
              </a:r>
            </a:p>
          </p:txBody>
        </p:sp>
        <p:sp>
          <p:nvSpPr>
            <p:cNvPr id="87" name="Line 39">
              <a:extLst>
                <a:ext uri="{FF2B5EF4-FFF2-40B4-BE49-F238E27FC236}">
                  <a16:creationId xmlns:a16="http://schemas.microsoft.com/office/drawing/2014/main" id="{31CED78D-7737-214B-BCE4-DCAB761FE9AA}"/>
                </a:ext>
              </a:extLst>
            </p:cNvPr>
            <p:cNvSpPr>
              <a:spLocks noChangeShapeType="1"/>
            </p:cNvSpPr>
            <p:nvPr/>
          </p:nvSpPr>
          <p:spPr bwMode="auto">
            <a:xfrm>
              <a:off x="5089525" y="2713038"/>
              <a:ext cx="574675"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sz="2000" dirty="0"/>
            </a:p>
          </p:txBody>
        </p:sp>
        <p:sp>
          <p:nvSpPr>
            <p:cNvPr id="88" name="Line 40">
              <a:extLst>
                <a:ext uri="{FF2B5EF4-FFF2-40B4-BE49-F238E27FC236}">
                  <a16:creationId xmlns:a16="http://schemas.microsoft.com/office/drawing/2014/main" id="{FD1ACD18-F196-1746-9009-0670E710DC08}"/>
                </a:ext>
              </a:extLst>
            </p:cNvPr>
            <p:cNvSpPr>
              <a:spLocks noChangeShapeType="1"/>
            </p:cNvSpPr>
            <p:nvPr/>
          </p:nvSpPr>
          <p:spPr bwMode="auto">
            <a:xfrm flipH="1">
              <a:off x="5119688" y="2814638"/>
              <a:ext cx="566737"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sz="2000" dirty="0"/>
            </a:p>
          </p:txBody>
        </p:sp>
        <p:sp>
          <p:nvSpPr>
            <p:cNvPr id="89" name="Text Box 44">
              <a:extLst>
                <a:ext uri="{FF2B5EF4-FFF2-40B4-BE49-F238E27FC236}">
                  <a16:creationId xmlns:a16="http://schemas.microsoft.com/office/drawing/2014/main" id="{4F15E7E5-19D5-AE49-B8AC-295EC6160CEB}"/>
                </a:ext>
              </a:extLst>
            </p:cNvPr>
            <p:cNvSpPr txBox="1">
              <a:spLocks noChangeArrowheads="1"/>
            </p:cNvSpPr>
            <p:nvPr/>
          </p:nvSpPr>
          <p:spPr bwMode="auto">
            <a:xfrm>
              <a:off x="6103696" y="2460625"/>
              <a:ext cx="1054583"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eaLnBrk="1" hangingPunct="1">
                <a:spcBef>
                  <a:spcPct val="0"/>
                </a:spcBef>
                <a:buClrTx/>
                <a:buSzTx/>
                <a:buFontTx/>
                <a:buNone/>
              </a:pPr>
              <a:r>
                <a:rPr lang="en-US" altLang="en-US" dirty="0">
                  <a:solidFill>
                    <a:schemeClr val="bg1"/>
                  </a:solidFill>
                  <a:latin typeface="+mn-lt"/>
                </a:rPr>
                <a:t>network</a:t>
              </a:r>
              <a:endParaRPr lang="en-US" altLang="en-US" sz="1800" dirty="0">
                <a:solidFill>
                  <a:schemeClr val="bg1"/>
                </a:solidFill>
                <a:latin typeface="+mn-lt"/>
              </a:endParaRPr>
            </a:p>
          </p:txBody>
        </p:sp>
        <p:sp>
          <p:nvSpPr>
            <p:cNvPr id="90" name="AutoShape 327">
              <a:extLst>
                <a:ext uri="{FF2B5EF4-FFF2-40B4-BE49-F238E27FC236}">
                  <a16:creationId xmlns:a16="http://schemas.microsoft.com/office/drawing/2014/main" id="{F1CA6701-3613-AE49-BD0C-998D6498E9E3}"/>
                </a:ext>
              </a:extLst>
            </p:cNvPr>
            <p:cNvSpPr>
              <a:spLocks noChangeArrowheads="1"/>
            </p:cNvSpPr>
            <p:nvPr/>
          </p:nvSpPr>
          <p:spPr bwMode="auto">
            <a:xfrm>
              <a:off x="4740275" y="1562100"/>
              <a:ext cx="334963" cy="401638"/>
            </a:xfrm>
            <a:prstGeom prst="can">
              <a:avLst>
                <a:gd name="adj" fmla="val 24242"/>
              </a:avLst>
            </a:prstGeom>
            <a:gradFill rotWithShape="1">
              <a:gsLst>
                <a:gs pos="0">
                  <a:srgbClr val="000099"/>
                </a:gs>
                <a:gs pos="100000">
                  <a:srgbClr val="FFFFFF"/>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900" dirty="0">
                <a:latin typeface="+mn-lt"/>
                <a:cs typeface="Arial" panose="020B0604020202020204" pitchFamily="34" charset="0"/>
              </a:endParaRPr>
            </a:p>
          </p:txBody>
        </p:sp>
        <p:sp>
          <p:nvSpPr>
            <p:cNvPr id="91" name="Line 22">
              <a:extLst>
                <a:ext uri="{FF2B5EF4-FFF2-40B4-BE49-F238E27FC236}">
                  <a16:creationId xmlns:a16="http://schemas.microsoft.com/office/drawing/2014/main" id="{7769C7C9-ADC5-B848-B48C-F422C7EBE8FB}"/>
                </a:ext>
              </a:extLst>
            </p:cNvPr>
            <p:cNvSpPr>
              <a:spLocks noChangeShapeType="1"/>
            </p:cNvSpPr>
            <p:nvPr/>
          </p:nvSpPr>
          <p:spPr bwMode="auto">
            <a:xfrm flipV="1">
              <a:off x="7000875" y="1819275"/>
              <a:ext cx="180975" cy="530225"/>
            </a:xfrm>
            <a:prstGeom prst="line">
              <a:avLst/>
            </a:prstGeom>
            <a:noFill/>
            <a:ln w="9525">
              <a:solidFill>
                <a:schemeClr val="tx1"/>
              </a:solidFill>
              <a:round/>
              <a:headEnd type="triangle" w="med" len="med"/>
              <a:tailEnd/>
            </a:ln>
            <a:extLst>
              <a:ext uri="{909E8E84-426E-40DD-AFC4-6F175D3DCCD1}">
                <a14:hiddenFill xmlns:a14="http://schemas.microsoft.com/office/drawing/2010/main">
                  <a:noFill/>
                </a14:hiddenFill>
              </a:ext>
            </a:extLst>
          </p:spPr>
          <p:txBody>
            <a:bodyPr/>
            <a:lstStyle/>
            <a:p>
              <a:endParaRPr lang="en-US" sz="2000" dirty="0"/>
            </a:p>
          </p:txBody>
        </p:sp>
        <p:sp>
          <p:nvSpPr>
            <p:cNvPr id="92" name="Line 23">
              <a:extLst>
                <a:ext uri="{FF2B5EF4-FFF2-40B4-BE49-F238E27FC236}">
                  <a16:creationId xmlns:a16="http://schemas.microsoft.com/office/drawing/2014/main" id="{E579FF7F-DE73-E14A-8EE9-65BCC9EF0D0A}"/>
                </a:ext>
              </a:extLst>
            </p:cNvPr>
            <p:cNvSpPr>
              <a:spLocks noChangeShapeType="1"/>
            </p:cNvSpPr>
            <p:nvPr/>
          </p:nvSpPr>
          <p:spPr bwMode="auto">
            <a:xfrm flipH="1">
              <a:off x="7078663" y="1825625"/>
              <a:ext cx="187325" cy="534988"/>
            </a:xfrm>
            <a:prstGeom prst="line">
              <a:avLst/>
            </a:prstGeom>
            <a:noFill/>
            <a:ln w="9525">
              <a:solidFill>
                <a:schemeClr val="tx1"/>
              </a:solidFill>
              <a:round/>
              <a:headEnd type="triangle" w="med" len="med"/>
              <a:tailEnd/>
            </a:ln>
            <a:extLst>
              <a:ext uri="{909E8E84-426E-40DD-AFC4-6F175D3DCCD1}">
                <a14:hiddenFill xmlns:a14="http://schemas.microsoft.com/office/drawing/2010/main">
                  <a:noFill/>
                </a14:hiddenFill>
              </a:ext>
            </a:extLst>
          </p:spPr>
          <p:txBody>
            <a:bodyPr/>
            <a:lstStyle/>
            <a:p>
              <a:endParaRPr lang="en-US" sz="2000" dirty="0"/>
            </a:p>
          </p:txBody>
        </p:sp>
        <p:sp>
          <p:nvSpPr>
            <p:cNvPr id="93" name="Line 22">
              <a:extLst>
                <a:ext uri="{FF2B5EF4-FFF2-40B4-BE49-F238E27FC236}">
                  <a16:creationId xmlns:a16="http://schemas.microsoft.com/office/drawing/2014/main" id="{6407598A-1198-B046-ACD6-89FFBAE9F5D8}"/>
                </a:ext>
              </a:extLst>
            </p:cNvPr>
            <p:cNvSpPr>
              <a:spLocks noChangeShapeType="1"/>
            </p:cNvSpPr>
            <p:nvPr/>
          </p:nvSpPr>
          <p:spPr bwMode="auto">
            <a:xfrm flipV="1">
              <a:off x="6416675" y="1736725"/>
              <a:ext cx="179388" cy="530225"/>
            </a:xfrm>
            <a:prstGeom prst="line">
              <a:avLst/>
            </a:prstGeom>
            <a:noFill/>
            <a:ln w="9525">
              <a:solidFill>
                <a:schemeClr val="tx1"/>
              </a:solidFill>
              <a:round/>
              <a:headEnd type="triangle" w="med" len="med"/>
              <a:tailEnd/>
            </a:ln>
            <a:extLst>
              <a:ext uri="{909E8E84-426E-40DD-AFC4-6F175D3DCCD1}">
                <a14:hiddenFill xmlns:a14="http://schemas.microsoft.com/office/drawing/2010/main">
                  <a:noFill/>
                </a14:hiddenFill>
              </a:ext>
            </a:extLst>
          </p:spPr>
          <p:txBody>
            <a:bodyPr/>
            <a:lstStyle/>
            <a:p>
              <a:endParaRPr lang="en-US" sz="2000" dirty="0"/>
            </a:p>
          </p:txBody>
        </p:sp>
        <p:sp>
          <p:nvSpPr>
            <p:cNvPr id="94" name="Line 23">
              <a:extLst>
                <a:ext uri="{FF2B5EF4-FFF2-40B4-BE49-F238E27FC236}">
                  <a16:creationId xmlns:a16="http://schemas.microsoft.com/office/drawing/2014/main" id="{AA613AE8-B26B-304E-9B36-0E639788D60C}"/>
                </a:ext>
              </a:extLst>
            </p:cNvPr>
            <p:cNvSpPr>
              <a:spLocks noChangeShapeType="1"/>
            </p:cNvSpPr>
            <p:nvPr/>
          </p:nvSpPr>
          <p:spPr bwMode="auto">
            <a:xfrm flipH="1">
              <a:off x="6492875" y="1743075"/>
              <a:ext cx="185738" cy="534988"/>
            </a:xfrm>
            <a:prstGeom prst="line">
              <a:avLst/>
            </a:prstGeom>
            <a:noFill/>
            <a:ln w="9525">
              <a:solidFill>
                <a:schemeClr val="tx1"/>
              </a:solidFill>
              <a:round/>
              <a:headEnd type="triangle" w="med" len="med"/>
              <a:tailEnd/>
            </a:ln>
            <a:extLst>
              <a:ext uri="{909E8E84-426E-40DD-AFC4-6F175D3DCCD1}">
                <a14:hiddenFill xmlns:a14="http://schemas.microsoft.com/office/drawing/2010/main">
                  <a:noFill/>
                </a14:hiddenFill>
              </a:ext>
            </a:extLst>
          </p:spPr>
          <p:txBody>
            <a:bodyPr/>
            <a:lstStyle/>
            <a:p>
              <a:endParaRPr lang="en-US" sz="2000" dirty="0"/>
            </a:p>
          </p:txBody>
        </p:sp>
        <p:sp>
          <p:nvSpPr>
            <p:cNvPr id="95" name="Line 138">
              <a:extLst>
                <a:ext uri="{FF2B5EF4-FFF2-40B4-BE49-F238E27FC236}">
                  <a16:creationId xmlns:a16="http://schemas.microsoft.com/office/drawing/2014/main" id="{6F964BD8-116B-D445-82F9-8C9897E3E733}"/>
                </a:ext>
              </a:extLst>
            </p:cNvPr>
            <p:cNvSpPr>
              <a:spLocks noChangeShapeType="1"/>
            </p:cNvSpPr>
            <p:nvPr/>
          </p:nvSpPr>
          <p:spPr bwMode="auto">
            <a:xfrm>
              <a:off x="7723188" y="2579688"/>
              <a:ext cx="658812" cy="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sz="2000" dirty="0"/>
            </a:p>
          </p:txBody>
        </p:sp>
        <p:sp>
          <p:nvSpPr>
            <p:cNvPr id="96" name="Line 139">
              <a:extLst>
                <a:ext uri="{FF2B5EF4-FFF2-40B4-BE49-F238E27FC236}">
                  <a16:creationId xmlns:a16="http://schemas.microsoft.com/office/drawing/2014/main" id="{A562798A-3EC4-1E41-99DB-FA81FB640E5C}"/>
                </a:ext>
              </a:extLst>
            </p:cNvPr>
            <p:cNvSpPr>
              <a:spLocks noChangeShapeType="1"/>
            </p:cNvSpPr>
            <p:nvPr/>
          </p:nvSpPr>
          <p:spPr bwMode="auto">
            <a:xfrm>
              <a:off x="7726363" y="2682875"/>
              <a:ext cx="660400" cy="0"/>
            </a:xfrm>
            <a:prstGeom prst="line">
              <a:avLst/>
            </a:prstGeom>
            <a:noFill/>
            <a:ln w="19050">
              <a:solidFill>
                <a:schemeClr val="tx1"/>
              </a:solidFill>
              <a:round/>
              <a:headEnd type="triangle" w="med" len="med"/>
              <a:tailEnd/>
            </a:ln>
            <a:extLst>
              <a:ext uri="{909E8E84-426E-40DD-AFC4-6F175D3DCCD1}">
                <a14:hiddenFill xmlns:a14="http://schemas.microsoft.com/office/drawing/2010/main">
                  <a:noFill/>
                </a14:hiddenFill>
              </a:ext>
            </a:extLst>
          </p:spPr>
          <p:txBody>
            <a:bodyPr/>
            <a:lstStyle/>
            <a:p>
              <a:endParaRPr lang="en-US" sz="2000" dirty="0"/>
            </a:p>
          </p:txBody>
        </p:sp>
        <p:sp>
          <p:nvSpPr>
            <p:cNvPr id="97" name="Text Box 41">
              <a:extLst>
                <a:ext uri="{FF2B5EF4-FFF2-40B4-BE49-F238E27FC236}">
                  <a16:creationId xmlns:a16="http://schemas.microsoft.com/office/drawing/2014/main" id="{FEE3AD0E-92A3-9E48-8C36-9A0805BC837E}"/>
                </a:ext>
              </a:extLst>
            </p:cNvPr>
            <p:cNvSpPr txBox="1">
              <a:spLocks noChangeArrowheads="1"/>
            </p:cNvSpPr>
            <p:nvPr/>
          </p:nvSpPr>
          <p:spPr bwMode="auto">
            <a:xfrm>
              <a:off x="7813675" y="2146300"/>
              <a:ext cx="45085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1" hangingPunct="1">
                <a:spcBef>
                  <a:spcPct val="0"/>
                </a:spcBef>
                <a:buClrTx/>
                <a:buSzTx/>
                <a:buFontTx/>
                <a:buNone/>
              </a:pPr>
              <a:r>
                <a:rPr lang="en-US" altLang="en-US" sz="1800" i="1" dirty="0">
                  <a:latin typeface="+mn-lt"/>
                </a:rPr>
                <a:t>d</a:t>
              </a:r>
              <a:r>
                <a:rPr lang="en-US" altLang="en-US" sz="1800" i="1" baseline="-25000" dirty="0">
                  <a:latin typeface="+mn-lt"/>
                </a:rPr>
                <a:t>i</a:t>
              </a:r>
            </a:p>
          </p:txBody>
        </p:sp>
        <p:sp>
          <p:nvSpPr>
            <p:cNvPr id="98" name="Text Box 41">
              <a:extLst>
                <a:ext uri="{FF2B5EF4-FFF2-40B4-BE49-F238E27FC236}">
                  <a16:creationId xmlns:a16="http://schemas.microsoft.com/office/drawing/2014/main" id="{0D2E1DAB-DBC4-2B41-8914-2E86878AE902}"/>
                </a:ext>
              </a:extLst>
            </p:cNvPr>
            <p:cNvSpPr txBox="1">
              <a:spLocks noChangeArrowheads="1"/>
            </p:cNvSpPr>
            <p:nvPr/>
          </p:nvSpPr>
          <p:spPr bwMode="auto">
            <a:xfrm>
              <a:off x="7829550" y="2663825"/>
              <a:ext cx="506413"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1" hangingPunct="1">
                <a:spcBef>
                  <a:spcPct val="0"/>
                </a:spcBef>
                <a:buClrTx/>
                <a:buSzTx/>
                <a:buFontTx/>
                <a:buNone/>
              </a:pPr>
              <a:r>
                <a:rPr lang="en-US" altLang="en-US" sz="1800" i="1" dirty="0">
                  <a:latin typeface="+mn-lt"/>
                </a:rPr>
                <a:t>u</a:t>
              </a:r>
              <a:r>
                <a:rPr lang="en-US" altLang="en-US" sz="1800" i="1" baseline="-25000" dirty="0">
                  <a:latin typeface="+mn-lt"/>
                </a:rPr>
                <a:t>i</a:t>
              </a:r>
            </a:p>
          </p:txBody>
        </p:sp>
        <p:sp>
          <p:nvSpPr>
            <p:cNvPr id="99" name="Text Box 47">
              <a:extLst>
                <a:ext uri="{FF2B5EF4-FFF2-40B4-BE49-F238E27FC236}">
                  <a16:creationId xmlns:a16="http://schemas.microsoft.com/office/drawing/2014/main" id="{A5050569-3116-8F4C-B19A-31999F9F230E}"/>
                </a:ext>
              </a:extLst>
            </p:cNvPr>
            <p:cNvSpPr txBox="1">
              <a:spLocks noChangeArrowheads="1"/>
            </p:cNvSpPr>
            <p:nvPr/>
          </p:nvSpPr>
          <p:spPr bwMode="auto">
            <a:xfrm>
              <a:off x="4498975" y="1616075"/>
              <a:ext cx="790575"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eaLnBrk="1" hangingPunct="1">
                <a:spcBef>
                  <a:spcPct val="0"/>
                </a:spcBef>
                <a:buClrTx/>
                <a:buSzTx/>
                <a:buFontTx/>
                <a:buNone/>
              </a:pPr>
              <a:r>
                <a:rPr lang="en-US" altLang="en-US" sz="1600" i="1" dirty="0">
                  <a:latin typeface="+mn-lt"/>
                </a:rPr>
                <a:t>F</a:t>
              </a:r>
              <a:endParaRPr lang="en-US" altLang="en-US" sz="1600" i="1" baseline="-25000" dirty="0">
                <a:latin typeface="+mn-lt"/>
              </a:endParaRPr>
            </a:p>
          </p:txBody>
        </p:sp>
        <p:grpSp>
          <p:nvGrpSpPr>
            <p:cNvPr id="100" name="Group 143">
              <a:extLst>
                <a:ext uri="{FF2B5EF4-FFF2-40B4-BE49-F238E27FC236}">
                  <a16:creationId xmlns:a16="http://schemas.microsoft.com/office/drawing/2014/main" id="{479599EE-E0AC-5747-8F3A-66F7F72E864E}"/>
                </a:ext>
              </a:extLst>
            </p:cNvPr>
            <p:cNvGrpSpPr>
              <a:grpSpLocks/>
            </p:cNvGrpSpPr>
            <p:nvPr/>
          </p:nvGrpSpPr>
          <p:grpSpPr bwMode="auto">
            <a:xfrm>
              <a:off x="5114925" y="1690688"/>
              <a:ext cx="292100" cy="517525"/>
              <a:chOff x="4140" y="429"/>
              <a:chExt cx="1425" cy="2396"/>
            </a:xfrm>
          </p:grpSpPr>
          <p:sp>
            <p:nvSpPr>
              <p:cNvPr id="113" name="Freeform 144">
                <a:extLst>
                  <a:ext uri="{FF2B5EF4-FFF2-40B4-BE49-F238E27FC236}">
                    <a16:creationId xmlns:a16="http://schemas.microsoft.com/office/drawing/2014/main" id="{6A822DAE-E587-7E49-A7EE-6F64DAB03678}"/>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000" dirty="0"/>
              </a:p>
            </p:txBody>
          </p:sp>
          <p:sp>
            <p:nvSpPr>
              <p:cNvPr id="114" name="Rectangle 145">
                <a:extLst>
                  <a:ext uri="{FF2B5EF4-FFF2-40B4-BE49-F238E27FC236}">
                    <a16:creationId xmlns:a16="http://schemas.microsoft.com/office/drawing/2014/main" id="{5A81F0A7-6B44-1748-BC35-BE178F0E179E}"/>
                  </a:ext>
                </a:extLst>
              </p:cNvPr>
              <p:cNvSpPr>
                <a:spLocks noChangeArrowheads="1"/>
              </p:cNvSpPr>
              <p:nvPr/>
            </p:nvSpPr>
            <p:spPr bwMode="auto">
              <a:xfrm>
                <a:off x="4210" y="429"/>
                <a:ext cx="1046" cy="2286"/>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2400" dirty="0">
                  <a:latin typeface="+mn-lt"/>
                </a:endParaRPr>
              </a:p>
            </p:txBody>
          </p:sp>
          <p:sp>
            <p:nvSpPr>
              <p:cNvPr id="115" name="Freeform 146">
                <a:extLst>
                  <a:ext uri="{FF2B5EF4-FFF2-40B4-BE49-F238E27FC236}">
                    <a16:creationId xmlns:a16="http://schemas.microsoft.com/office/drawing/2014/main" id="{918EEC88-C8A9-2846-970B-50B7E983317A}"/>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000" dirty="0"/>
              </a:p>
            </p:txBody>
          </p:sp>
          <p:sp>
            <p:nvSpPr>
              <p:cNvPr id="116" name="Freeform 147">
                <a:extLst>
                  <a:ext uri="{FF2B5EF4-FFF2-40B4-BE49-F238E27FC236}">
                    <a16:creationId xmlns:a16="http://schemas.microsoft.com/office/drawing/2014/main" id="{AFDAC2FD-EE20-3E45-9DA1-1D9100AA9749}"/>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000" dirty="0"/>
              </a:p>
            </p:txBody>
          </p:sp>
          <p:sp>
            <p:nvSpPr>
              <p:cNvPr id="117" name="Rectangle 148">
                <a:extLst>
                  <a:ext uri="{FF2B5EF4-FFF2-40B4-BE49-F238E27FC236}">
                    <a16:creationId xmlns:a16="http://schemas.microsoft.com/office/drawing/2014/main" id="{E97CC808-FCA7-0341-9D5A-7F9EC0853241}"/>
                  </a:ext>
                </a:extLst>
              </p:cNvPr>
              <p:cNvSpPr>
                <a:spLocks noChangeArrowheads="1"/>
              </p:cNvSpPr>
              <p:nvPr/>
            </p:nvSpPr>
            <p:spPr bwMode="auto">
              <a:xfrm>
                <a:off x="4210" y="694"/>
                <a:ext cx="596" cy="44"/>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2400" dirty="0">
                  <a:latin typeface="+mn-lt"/>
                </a:endParaRPr>
              </a:p>
            </p:txBody>
          </p:sp>
          <p:grpSp>
            <p:nvGrpSpPr>
              <p:cNvPr id="118" name="Group 149">
                <a:extLst>
                  <a:ext uri="{FF2B5EF4-FFF2-40B4-BE49-F238E27FC236}">
                    <a16:creationId xmlns:a16="http://schemas.microsoft.com/office/drawing/2014/main" id="{FC0B1F07-1C50-E64F-B63B-8D1C420C1EDF}"/>
                  </a:ext>
                </a:extLst>
              </p:cNvPr>
              <p:cNvGrpSpPr>
                <a:grpSpLocks/>
              </p:cNvGrpSpPr>
              <p:nvPr/>
            </p:nvGrpSpPr>
            <p:grpSpPr bwMode="auto">
              <a:xfrm>
                <a:off x="4749" y="668"/>
                <a:ext cx="581" cy="145"/>
                <a:chOff x="614" y="2568"/>
                <a:chExt cx="725" cy="139"/>
              </a:xfrm>
            </p:grpSpPr>
            <p:sp>
              <p:nvSpPr>
                <p:cNvPr id="143" name="AutoShape 150">
                  <a:extLst>
                    <a:ext uri="{FF2B5EF4-FFF2-40B4-BE49-F238E27FC236}">
                      <a16:creationId xmlns:a16="http://schemas.microsoft.com/office/drawing/2014/main" id="{5F68B800-F174-0B4B-9F2F-A2B1F0AC8F99}"/>
                    </a:ext>
                  </a:extLst>
                </p:cNvPr>
                <p:cNvSpPr>
                  <a:spLocks noChangeArrowheads="1"/>
                </p:cNvSpPr>
                <p:nvPr/>
              </p:nvSpPr>
              <p:spPr bwMode="auto">
                <a:xfrm>
                  <a:off x="618" y="2571"/>
                  <a:ext cx="725"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2400" dirty="0">
                    <a:latin typeface="+mn-lt"/>
                  </a:endParaRPr>
                </a:p>
              </p:txBody>
            </p:sp>
            <p:sp>
              <p:nvSpPr>
                <p:cNvPr id="144" name="AutoShape 151">
                  <a:extLst>
                    <a:ext uri="{FF2B5EF4-FFF2-40B4-BE49-F238E27FC236}">
                      <a16:creationId xmlns:a16="http://schemas.microsoft.com/office/drawing/2014/main" id="{66170CD7-30F0-104F-9FDE-D6C6D3ADF1E4}"/>
                    </a:ext>
                  </a:extLst>
                </p:cNvPr>
                <p:cNvSpPr>
                  <a:spLocks noChangeArrowheads="1"/>
                </p:cNvSpPr>
                <p:nvPr/>
              </p:nvSpPr>
              <p:spPr bwMode="auto">
                <a:xfrm>
                  <a:off x="637" y="2585"/>
                  <a:ext cx="686"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2400" dirty="0">
                    <a:latin typeface="+mn-lt"/>
                  </a:endParaRPr>
                </a:p>
              </p:txBody>
            </p:sp>
          </p:grpSp>
          <p:sp>
            <p:nvSpPr>
              <p:cNvPr id="119" name="Rectangle 152">
                <a:extLst>
                  <a:ext uri="{FF2B5EF4-FFF2-40B4-BE49-F238E27FC236}">
                    <a16:creationId xmlns:a16="http://schemas.microsoft.com/office/drawing/2014/main" id="{D5D7F168-5271-A741-AF1D-3A72BD2B5FBA}"/>
                  </a:ext>
                </a:extLst>
              </p:cNvPr>
              <p:cNvSpPr>
                <a:spLocks noChangeArrowheads="1"/>
              </p:cNvSpPr>
              <p:nvPr/>
            </p:nvSpPr>
            <p:spPr bwMode="auto">
              <a:xfrm>
                <a:off x="4225" y="1017"/>
                <a:ext cx="596" cy="51"/>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2400" dirty="0">
                  <a:latin typeface="+mn-lt"/>
                </a:endParaRPr>
              </a:p>
            </p:txBody>
          </p:sp>
          <p:grpSp>
            <p:nvGrpSpPr>
              <p:cNvPr id="120" name="Group 153">
                <a:extLst>
                  <a:ext uri="{FF2B5EF4-FFF2-40B4-BE49-F238E27FC236}">
                    <a16:creationId xmlns:a16="http://schemas.microsoft.com/office/drawing/2014/main" id="{9BE27AD1-B49A-CD43-AEEF-1EB19E35FBF3}"/>
                  </a:ext>
                </a:extLst>
              </p:cNvPr>
              <p:cNvGrpSpPr>
                <a:grpSpLocks/>
              </p:cNvGrpSpPr>
              <p:nvPr/>
            </p:nvGrpSpPr>
            <p:grpSpPr bwMode="auto">
              <a:xfrm>
                <a:off x="4747" y="994"/>
                <a:ext cx="581" cy="134"/>
                <a:chOff x="614" y="2568"/>
                <a:chExt cx="725" cy="139"/>
              </a:xfrm>
            </p:grpSpPr>
            <p:sp>
              <p:nvSpPr>
                <p:cNvPr id="141" name="AutoShape 154">
                  <a:extLst>
                    <a:ext uri="{FF2B5EF4-FFF2-40B4-BE49-F238E27FC236}">
                      <a16:creationId xmlns:a16="http://schemas.microsoft.com/office/drawing/2014/main" id="{772812CA-D08B-5644-9C8E-95F457081755}"/>
                    </a:ext>
                  </a:extLst>
                </p:cNvPr>
                <p:cNvSpPr>
                  <a:spLocks noChangeArrowheads="1"/>
                </p:cNvSpPr>
                <p:nvPr/>
              </p:nvSpPr>
              <p:spPr bwMode="auto">
                <a:xfrm>
                  <a:off x="610" y="2569"/>
                  <a:ext cx="725" cy="137"/>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2400" dirty="0">
                    <a:latin typeface="+mn-lt"/>
                  </a:endParaRPr>
                </a:p>
              </p:txBody>
            </p:sp>
            <p:sp>
              <p:nvSpPr>
                <p:cNvPr id="142" name="AutoShape 155">
                  <a:extLst>
                    <a:ext uri="{FF2B5EF4-FFF2-40B4-BE49-F238E27FC236}">
                      <a16:creationId xmlns:a16="http://schemas.microsoft.com/office/drawing/2014/main" id="{3D32E2F5-24C6-A54D-954E-F3C1A484996D}"/>
                    </a:ext>
                  </a:extLst>
                </p:cNvPr>
                <p:cNvSpPr>
                  <a:spLocks noChangeArrowheads="1"/>
                </p:cNvSpPr>
                <p:nvPr/>
              </p:nvSpPr>
              <p:spPr bwMode="auto">
                <a:xfrm>
                  <a:off x="630" y="2584"/>
                  <a:ext cx="68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2400" dirty="0">
                    <a:latin typeface="+mn-lt"/>
                  </a:endParaRPr>
                </a:p>
              </p:txBody>
            </p:sp>
          </p:grpSp>
          <p:sp>
            <p:nvSpPr>
              <p:cNvPr id="121" name="Rectangle 156">
                <a:extLst>
                  <a:ext uri="{FF2B5EF4-FFF2-40B4-BE49-F238E27FC236}">
                    <a16:creationId xmlns:a16="http://schemas.microsoft.com/office/drawing/2014/main" id="{59BDA1ED-A7F9-324D-9FF2-5D9F73B3BB40}"/>
                  </a:ext>
                </a:extLst>
              </p:cNvPr>
              <p:cNvSpPr>
                <a:spLocks noChangeArrowheads="1"/>
              </p:cNvSpPr>
              <p:nvPr/>
            </p:nvSpPr>
            <p:spPr bwMode="auto">
              <a:xfrm>
                <a:off x="4217" y="1355"/>
                <a:ext cx="596" cy="51"/>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2400" dirty="0">
                  <a:latin typeface="+mn-lt"/>
                </a:endParaRPr>
              </a:p>
            </p:txBody>
          </p:sp>
          <p:sp>
            <p:nvSpPr>
              <p:cNvPr id="122" name="Rectangle 157">
                <a:extLst>
                  <a:ext uri="{FF2B5EF4-FFF2-40B4-BE49-F238E27FC236}">
                    <a16:creationId xmlns:a16="http://schemas.microsoft.com/office/drawing/2014/main" id="{C0BFAB3F-AC35-F648-8105-682E59ADBCDE}"/>
                  </a:ext>
                </a:extLst>
              </p:cNvPr>
              <p:cNvSpPr>
                <a:spLocks noChangeArrowheads="1"/>
              </p:cNvSpPr>
              <p:nvPr/>
            </p:nvSpPr>
            <p:spPr bwMode="auto">
              <a:xfrm>
                <a:off x="4225" y="1656"/>
                <a:ext cx="596" cy="44"/>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2400" dirty="0">
                  <a:latin typeface="+mn-lt"/>
                </a:endParaRPr>
              </a:p>
            </p:txBody>
          </p:sp>
          <p:grpSp>
            <p:nvGrpSpPr>
              <p:cNvPr id="123" name="Group 158">
                <a:extLst>
                  <a:ext uri="{FF2B5EF4-FFF2-40B4-BE49-F238E27FC236}">
                    <a16:creationId xmlns:a16="http://schemas.microsoft.com/office/drawing/2014/main" id="{8FF69078-E28B-AD46-85BF-C0BBF789E7FE}"/>
                  </a:ext>
                </a:extLst>
              </p:cNvPr>
              <p:cNvGrpSpPr>
                <a:grpSpLocks/>
              </p:cNvGrpSpPr>
              <p:nvPr/>
            </p:nvGrpSpPr>
            <p:grpSpPr bwMode="auto">
              <a:xfrm>
                <a:off x="4735" y="1627"/>
                <a:ext cx="582" cy="151"/>
                <a:chOff x="614" y="2568"/>
                <a:chExt cx="725" cy="139"/>
              </a:xfrm>
            </p:grpSpPr>
            <p:sp>
              <p:nvSpPr>
                <p:cNvPr id="139" name="AutoShape 159">
                  <a:extLst>
                    <a:ext uri="{FF2B5EF4-FFF2-40B4-BE49-F238E27FC236}">
                      <a16:creationId xmlns:a16="http://schemas.microsoft.com/office/drawing/2014/main" id="{9B0DD67E-9E17-0249-BE4A-653C3A8D28A3}"/>
                    </a:ext>
                  </a:extLst>
                </p:cNvPr>
                <p:cNvSpPr>
                  <a:spLocks noChangeArrowheads="1"/>
                </p:cNvSpPr>
                <p:nvPr/>
              </p:nvSpPr>
              <p:spPr bwMode="auto">
                <a:xfrm>
                  <a:off x="616" y="2568"/>
                  <a:ext cx="724" cy="142"/>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2400" dirty="0">
                    <a:latin typeface="+mn-lt"/>
                  </a:endParaRPr>
                </a:p>
              </p:txBody>
            </p:sp>
            <p:sp>
              <p:nvSpPr>
                <p:cNvPr id="140" name="AutoShape 160">
                  <a:extLst>
                    <a:ext uri="{FF2B5EF4-FFF2-40B4-BE49-F238E27FC236}">
                      <a16:creationId xmlns:a16="http://schemas.microsoft.com/office/drawing/2014/main" id="{5D2A256B-AF19-C745-A1FF-3A72EC870184}"/>
                    </a:ext>
                  </a:extLst>
                </p:cNvPr>
                <p:cNvSpPr>
                  <a:spLocks noChangeArrowheads="1"/>
                </p:cNvSpPr>
                <p:nvPr/>
              </p:nvSpPr>
              <p:spPr bwMode="auto">
                <a:xfrm>
                  <a:off x="635" y="2582"/>
                  <a:ext cx="685" cy="108"/>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2400" dirty="0">
                    <a:latin typeface="+mn-lt"/>
                  </a:endParaRPr>
                </a:p>
              </p:txBody>
            </p:sp>
          </p:grpSp>
          <p:sp>
            <p:nvSpPr>
              <p:cNvPr id="124" name="Freeform 161">
                <a:extLst>
                  <a:ext uri="{FF2B5EF4-FFF2-40B4-BE49-F238E27FC236}">
                    <a16:creationId xmlns:a16="http://schemas.microsoft.com/office/drawing/2014/main" id="{A83F5805-F3B3-3346-A9B8-FDEF2D105CCB}"/>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000" dirty="0"/>
              </a:p>
            </p:txBody>
          </p:sp>
          <p:grpSp>
            <p:nvGrpSpPr>
              <p:cNvPr id="125" name="Group 162">
                <a:extLst>
                  <a:ext uri="{FF2B5EF4-FFF2-40B4-BE49-F238E27FC236}">
                    <a16:creationId xmlns:a16="http://schemas.microsoft.com/office/drawing/2014/main" id="{A2204E45-948E-A34A-A108-2294B7FAFA3C}"/>
                  </a:ext>
                </a:extLst>
              </p:cNvPr>
              <p:cNvGrpSpPr>
                <a:grpSpLocks/>
              </p:cNvGrpSpPr>
              <p:nvPr/>
            </p:nvGrpSpPr>
            <p:grpSpPr bwMode="auto">
              <a:xfrm>
                <a:off x="4739" y="1327"/>
                <a:ext cx="582" cy="139"/>
                <a:chOff x="614" y="2568"/>
                <a:chExt cx="725" cy="139"/>
              </a:xfrm>
            </p:grpSpPr>
            <p:sp>
              <p:nvSpPr>
                <p:cNvPr id="137" name="AutoShape 163">
                  <a:extLst>
                    <a:ext uri="{FF2B5EF4-FFF2-40B4-BE49-F238E27FC236}">
                      <a16:creationId xmlns:a16="http://schemas.microsoft.com/office/drawing/2014/main" id="{3CCECF35-2FC0-5E40-B1DA-1DB0D6F7BC2F}"/>
                    </a:ext>
                  </a:extLst>
                </p:cNvPr>
                <p:cNvSpPr>
                  <a:spLocks noChangeArrowheads="1"/>
                </p:cNvSpPr>
                <p:nvPr/>
              </p:nvSpPr>
              <p:spPr bwMode="auto">
                <a:xfrm>
                  <a:off x="611" y="2567"/>
                  <a:ext cx="724" cy="140"/>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2400" dirty="0">
                    <a:latin typeface="+mn-lt"/>
                  </a:endParaRPr>
                </a:p>
              </p:txBody>
            </p:sp>
            <p:sp>
              <p:nvSpPr>
                <p:cNvPr id="138" name="AutoShape 164">
                  <a:extLst>
                    <a:ext uri="{FF2B5EF4-FFF2-40B4-BE49-F238E27FC236}">
                      <a16:creationId xmlns:a16="http://schemas.microsoft.com/office/drawing/2014/main" id="{8B74FE84-F46F-BD45-B59C-4B4E221C60D0}"/>
                    </a:ext>
                  </a:extLst>
                </p:cNvPr>
                <p:cNvSpPr>
                  <a:spLocks noChangeArrowheads="1"/>
                </p:cNvSpPr>
                <p:nvPr/>
              </p:nvSpPr>
              <p:spPr bwMode="auto">
                <a:xfrm>
                  <a:off x="630" y="2581"/>
                  <a:ext cx="685"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2400" dirty="0">
                    <a:latin typeface="+mn-lt"/>
                  </a:endParaRPr>
                </a:p>
              </p:txBody>
            </p:sp>
          </p:grpSp>
          <p:sp>
            <p:nvSpPr>
              <p:cNvPr id="126" name="Rectangle 165">
                <a:extLst>
                  <a:ext uri="{FF2B5EF4-FFF2-40B4-BE49-F238E27FC236}">
                    <a16:creationId xmlns:a16="http://schemas.microsoft.com/office/drawing/2014/main" id="{EFB8CB6A-6447-D24D-BD88-7D176E4102A0}"/>
                  </a:ext>
                </a:extLst>
              </p:cNvPr>
              <p:cNvSpPr>
                <a:spLocks noChangeArrowheads="1"/>
              </p:cNvSpPr>
              <p:nvPr/>
            </p:nvSpPr>
            <p:spPr bwMode="auto">
              <a:xfrm>
                <a:off x="5247" y="429"/>
                <a:ext cx="70" cy="2286"/>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2400" dirty="0">
                  <a:latin typeface="+mn-lt"/>
                </a:endParaRPr>
              </a:p>
            </p:txBody>
          </p:sp>
          <p:sp>
            <p:nvSpPr>
              <p:cNvPr id="127" name="Freeform 166">
                <a:extLst>
                  <a:ext uri="{FF2B5EF4-FFF2-40B4-BE49-F238E27FC236}">
                    <a16:creationId xmlns:a16="http://schemas.microsoft.com/office/drawing/2014/main" id="{7DA25C04-818C-944B-AA5E-5C80E73C01C8}"/>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000" dirty="0"/>
              </a:p>
            </p:txBody>
          </p:sp>
          <p:sp>
            <p:nvSpPr>
              <p:cNvPr id="128" name="Freeform 167">
                <a:extLst>
                  <a:ext uri="{FF2B5EF4-FFF2-40B4-BE49-F238E27FC236}">
                    <a16:creationId xmlns:a16="http://schemas.microsoft.com/office/drawing/2014/main" id="{047480B1-08CE-354D-B27C-4B6428A5A823}"/>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000" dirty="0"/>
              </a:p>
            </p:txBody>
          </p:sp>
          <p:sp>
            <p:nvSpPr>
              <p:cNvPr id="129" name="Oval 168">
                <a:extLst>
                  <a:ext uri="{FF2B5EF4-FFF2-40B4-BE49-F238E27FC236}">
                    <a16:creationId xmlns:a16="http://schemas.microsoft.com/office/drawing/2014/main" id="{809BB7F4-67B7-B54C-A450-898CD1825B72}"/>
                  </a:ext>
                </a:extLst>
              </p:cNvPr>
              <p:cNvSpPr>
                <a:spLocks noChangeArrowheads="1"/>
              </p:cNvSpPr>
              <p:nvPr/>
            </p:nvSpPr>
            <p:spPr bwMode="auto">
              <a:xfrm>
                <a:off x="5519" y="2612"/>
                <a:ext cx="46" cy="96"/>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2400" dirty="0">
                  <a:latin typeface="+mn-lt"/>
                </a:endParaRPr>
              </a:p>
            </p:txBody>
          </p:sp>
          <p:sp>
            <p:nvSpPr>
              <p:cNvPr id="130" name="Freeform 169">
                <a:extLst>
                  <a:ext uri="{FF2B5EF4-FFF2-40B4-BE49-F238E27FC236}">
                    <a16:creationId xmlns:a16="http://schemas.microsoft.com/office/drawing/2014/main" id="{DA683EDC-F6BF-7C4C-8A71-32D3320CA39F}"/>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000" dirty="0"/>
              </a:p>
            </p:txBody>
          </p:sp>
          <p:sp>
            <p:nvSpPr>
              <p:cNvPr id="131" name="AutoShape 170">
                <a:extLst>
                  <a:ext uri="{FF2B5EF4-FFF2-40B4-BE49-F238E27FC236}">
                    <a16:creationId xmlns:a16="http://schemas.microsoft.com/office/drawing/2014/main" id="{96EA98F8-F846-2A44-824F-71FAA477B583}"/>
                  </a:ext>
                </a:extLst>
              </p:cNvPr>
              <p:cNvSpPr>
                <a:spLocks noChangeArrowheads="1"/>
              </p:cNvSpPr>
              <p:nvPr/>
            </p:nvSpPr>
            <p:spPr bwMode="auto">
              <a:xfrm>
                <a:off x="4140" y="2678"/>
                <a:ext cx="1200" cy="147"/>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2400" dirty="0">
                  <a:latin typeface="+mn-lt"/>
                </a:endParaRPr>
              </a:p>
            </p:txBody>
          </p:sp>
          <p:sp>
            <p:nvSpPr>
              <p:cNvPr id="132" name="AutoShape 171">
                <a:extLst>
                  <a:ext uri="{FF2B5EF4-FFF2-40B4-BE49-F238E27FC236}">
                    <a16:creationId xmlns:a16="http://schemas.microsoft.com/office/drawing/2014/main" id="{23E7F763-52E6-DF40-9EB6-F8624D7B133E}"/>
                  </a:ext>
                </a:extLst>
              </p:cNvPr>
              <p:cNvSpPr>
                <a:spLocks noChangeArrowheads="1"/>
              </p:cNvSpPr>
              <p:nvPr/>
            </p:nvSpPr>
            <p:spPr bwMode="auto">
              <a:xfrm>
                <a:off x="4210" y="2707"/>
                <a:ext cx="1069" cy="88"/>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2400" dirty="0">
                  <a:latin typeface="+mn-lt"/>
                </a:endParaRPr>
              </a:p>
            </p:txBody>
          </p:sp>
          <p:sp>
            <p:nvSpPr>
              <p:cNvPr id="133" name="Oval 172">
                <a:extLst>
                  <a:ext uri="{FF2B5EF4-FFF2-40B4-BE49-F238E27FC236}">
                    <a16:creationId xmlns:a16="http://schemas.microsoft.com/office/drawing/2014/main" id="{99202063-5BB9-474C-B3CE-B9C1D5A1BFD1}"/>
                  </a:ext>
                </a:extLst>
              </p:cNvPr>
              <p:cNvSpPr>
                <a:spLocks noChangeArrowheads="1"/>
              </p:cNvSpPr>
              <p:nvPr/>
            </p:nvSpPr>
            <p:spPr bwMode="auto">
              <a:xfrm>
                <a:off x="4310" y="2384"/>
                <a:ext cx="155" cy="140"/>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2400" dirty="0">
                  <a:latin typeface="+mn-lt"/>
                </a:endParaRPr>
              </a:p>
            </p:txBody>
          </p:sp>
          <p:sp>
            <p:nvSpPr>
              <p:cNvPr id="134" name="Oval 173">
                <a:extLst>
                  <a:ext uri="{FF2B5EF4-FFF2-40B4-BE49-F238E27FC236}">
                    <a16:creationId xmlns:a16="http://schemas.microsoft.com/office/drawing/2014/main" id="{B09AE0A9-5898-4647-9779-E5BDE41A54C8}"/>
                  </a:ext>
                </a:extLst>
              </p:cNvPr>
              <p:cNvSpPr>
                <a:spLocks noChangeArrowheads="1"/>
              </p:cNvSpPr>
              <p:nvPr/>
            </p:nvSpPr>
            <p:spPr bwMode="auto">
              <a:xfrm>
                <a:off x="4489" y="2384"/>
                <a:ext cx="155" cy="140"/>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eaLnBrk="1" hangingPunct="1">
                  <a:spcBef>
                    <a:spcPct val="0"/>
                  </a:spcBef>
                  <a:buClrTx/>
                  <a:buSzTx/>
                  <a:buFontTx/>
                  <a:buNone/>
                </a:pPr>
                <a:endParaRPr lang="en-US" altLang="en-US" dirty="0">
                  <a:solidFill>
                    <a:srgbClr val="FF0000"/>
                  </a:solidFill>
                  <a:latin typeface="+mn-lt"/>
                  <a:cs typeface="Arial" panose="020B0604020202020204" pitchFamily="34" charset="0"/>
                </a:endParaRPr>
              </a:p>
            </p:txBody>
          </p:sp>
          <p:sp>
            <p:nvSpPr>
              <p:cNvPr id="135" name="Oval 174">
                <a:extLst>
                  <a:ext uri="{FF2B5EF4-FFF2-40B4-BE49-F238E27FC236}">
                    <a16:creationId xmlns:a16="http://schemas.microsoft.com/office/drawing/2014/main" id="{8844CEFC-6420-264F-A5ED-01CEFDBE7986}"/>
                  </a:ext>
                </a:extLst>
              </p:cNvPr>
              <p:cNvSpPr>
                <a:spLocks noChangeArrowheads="1"/>
              </p:cNvSpPr>
              <p:nvPr/>
            </p:nvSpPr>
            <p:spPr bwMode="auto">
              <a:xfrm>
                <a:off x="4659" y="2384"/>
                <a:ext cx="163" cy="140"/>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2400" dirty="0">
                  <a:latin typeface="+mn-lt"/>
                </a:endParaRPr>
              </a:p>
            </p:txBody>
          </p:sp>
          <p:sp>
            <p:nvSpPr>
              <p:cNvPr id="136" name="Rectangle 175">
                <a:extLst>
                  <a:ext uri="{FF2B5EF4-FFF2-40B4-BE49-F238E27FC236}">
                    <a16:creationId xmlns:a16="http://schemas.microsoft.com/office/drawing/2014/main" id="{C4C6A502-6F38-784C-A809-5E5499386BB6}"/>
                  </a:ext>
                </a:extLst>
              </p:cNvPr>
              <p:cNvSpPr>
                <a:spLocks noChangeArrowheads="1"/>
              </p:cNvSpPr>
              <p:nvPr/>
            </p:nvSpPr>
            <p:spPr bwMode="auto">
              <a:xfrm>
                <a:off x="5062" y="1833"/>
                <a:ext cx="85" cy="764"/>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2400" dirty="0">
                  <a:latin typeface="+mn-lt"/>
                </a:endParaRPr>
              </a:p>
            </p:txBody>
          </p:sp>
        </p:grpSp>
        <p:grpSp>
          <p:nvGrpSpPr>
            <p:cNvPr id="101" name="Group 176">
              <a:extLst>
                <a:ext uri="{FF2B5EF4-FFF2-40B4-BE49-F238E27FC236}">
                  <a16:creationId xmlns:a16="http://schemas.microsoft.com/office/drawing/2014/main" id="{7458836E-953E-904B-914D-ECEC36221A8B}"/>
                </a:ext>
              </a:extLst>
            </p:cNvPr>
            <p:cNvGrpSpPr>
              <a:grpSpLocks/>
            </p:cNvGrpSpPr>
            <p:nvPr/>
          </p:nvGrpSpPr>
          <p:grpSpPr bwMode="auto">
            <a:xfrm>
              <a:off x="4471988" y="2492375"/>
              <a:ext cx="620712" cy="512763"/>
              <a:chOff x="-44" y="1473"/>
              <a:chExt cx="981" cy="1105"/>
            </a:xfrm>
          </p:grpSpPr>
          <p:pic>
            <p:nvPicPr>
              <p:cNvPr id="111" name="Picture 177" descr="desktop_computer_stylized_medium">
                <a:extLst>
                  <a:ext uri="{FF2B5EF4-FFF2-40B4-BE49-F238E27FC236}">
                    <a16:creationId xmlns:a16="http://schemas.microsoft.com/office/drawing/2014/main" id="{176B8344-E22D-204D-807C-E9CE58B1B9E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2" name="Freeform 178">
                <a:extLst>
                  <a:ext uri="{FF2B5EF4-FFF2-40B4-BE49-F238E27FC236}">
                    <a16:creationId xmlns:a16="http://schemas.microsoft.com/office/drawing/2014/main" id="{1A078022-91F2-3F4E-9EA0-44DFCAF22D0A}"/>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sz="2000" dirty="0"/>
              </a:p>
            </p:txBody>
          </p:sp>
        </p:grpSp>
        <p:grpSp>
          <p:nvGrpSpPr>
            <p:cNvPr id="102" name="Group 179">
              <a:extLst>
                <a:ext uri="{FF2B5EF4-FFF2-40B4-BE49-F238E27FC236}">
                  <a16:creationId xmlns:a16="http://schemas.microsoft.com/office/drawing/2014/main" id="{B3CDB5E9-406A-8D48-A50D-C935BF4A5698}"/>
                </a:ext>
              </a:extLst>
            </p:cNvPr>
            <p:cNvGrpSpPr>
              <a:grpSpLocks/>
            </p:cNvGrpSpPr>
            <p:nvPr/>
          </p:nvGrpSpPr>
          <p:grpSpPr bwMode="auto">
            <a:xfrm>
              <a:off x="6300788" y="1284288"/>
              <a:ext cx="620712" cy="512762"/>
              <a:chOff x="-44" y="1473"/>
              <a:chExt cx="981" cy="1105"/>
            </a:xfrm>
          </p:grpSpPr>
          <p:pic>
            <p:nvPicPr>
              <p:cNvPr id="109" name="Picture 180" descr="desktop_computer_stylized_medium">
                <a:extLst>
                  <a:ext uri="{FF2B5EF4-FFF2-40B4-BE49-F238E27FC236}">
                    <a16:creationId xmlns:a16="http://schemas.microsoft.com/office/drawing/2014/main" id="{9E1583F0-4FBC-314F-B2AB-B24E50144FD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0" name="Freeform 181">
                <a:extLst>
                  <a:ext uri="{FF2B5EF4-FFF2-40B4-BE49-F238E27FC236}">
                    <a16:creationId xmlns:a16="http://schemas.microsoft.com/office/drawing/2014/main" id="{6E0AAFA3-AC83-6048-B318-2420EC961D55}"/>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sz="2000" dirty="0"/>
              </a:p>
            </p:txBody>
          </p:sp>
        </p:grpSp>
        <p:grpSp>
          <p:nvGrpSpPr>
            <p:cNvPr id="103" name="Group 182">
              <a:extLst>
                <a:ext uri="{FF2B5EF4-FFF2-40B4-BE49-F238E27FC236}">
                  <a16:creationId xmlns:a16="http://schemas.microsoft.com/office/drawing/2014/main" id="{DCBBB39F-5E4C-C245-BE28-58A83FA44FE0}"/>
                </a:ext>
              </a:extLst>
            </p:cNvPr>
            <p:cNvGrpSpPr>
              <a:grpSpLocks/>
            </p:cNvGrpSpPr>
            <p:nvPr/>
          </p:nvGrpSpPr>
          <p:grpSpPr bwMode="auto">
            <a:xfrm>
              <a:off x="6910388" y="1360488"/>
              <a:ext cx="620712" cy="512762"/>
              <a:chOff x="-44" y="1473"/>
              <a:chExt cx="981" cy="1105"/>
            </a:xfrm>
          </p:grpSpPr>
          <p:pic>
            <p:nvPicPr>
              <p:cNvPr id="107" name="Picture 183" descr="desktop_computer_stylized_medium">
                <a:extLst>
                  <a:ext uri="{FF2B5EF4-FFF2-40B4-BE49-F238E27FC236}">
                    <a16:creationId xmlns:a16="http://schemas.microsoft.com/office/drawing/2014/main" id="{E5D20624-0F1B-4B43-A13C-C75A9292C55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8" name="Freeform 184">
                <a:extLst>
                  <a:ext uri="{FF2B5EF4-FFF2-40B4-BE49-F238E27FC236}">
                    <a16:creationId xmlns:a16="http://schemas.microsoft.com/office/drawing/2014/main" id="{35980134-57CB-D848-8F7C-C5F772511B72}"/>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sz="2000" dirty="0"/>
              </a:p>
            </p:txBody>
          </p:sp>
        </p:grpSp>
        <p:grpSp>
          <p:nvGrpSpPr>
            <p:cNvPr id="104" name="Group 185">
              <a:extLst>
                <a:ext uri="{FF2B5EF4-FFF2-40B4-BE49-F238E27FC236}">
                  <a16:creationId xmlns:a16="http://schemas.microsoft.com/office/drawing/2014/main" id="{CAAE67A0-6730-B94B-A304-CFA3F109B656}"/>
                </a:ext>
              </a:extLst>
            </p:cNvPr>
            <p:cNvGrpSpPr>
              <a:grpSpLocks/>
            </p:cNvGrpSpPr>
            <p:nvPr/>
          </p:nvGrpSpPr>
          <p:grpSpPr bwMode="auto">
            <a:xfrm flipH="1">
              <a:off x="8369300" y="2362200"/>
              <a:ext cx="620713" cy="512763"/>
              <a:chOff x="-44" y="1473"/>
              <a:chExt cx="981" cy="1105"/>
            </a:xfrm>
          </p:grpSpPr>
          <p:pic>
            <p:nvPicPr>
              <p:cNvPr id="105" name="Picture 186" descr="desktop_computer_stylized_medium">
                <a:extLst>
                  <a:ext uri="{FF2B5EF4-FFF2-40B4-BE49-F238E27FC236}">
                    <a16:creationId xmlns:a16="http://schemas.microsoft.com/office/drawing/2014/main" id="{374F131D-15C0-B347-9AFE-5A5EEADA4E0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6" name="Freeform 187">
                <a:extLst>
                  <a:ext uri="{FF2B5EF4-FFF2-40B4-BE49-F238E27FC236}">
                    <a16:creationId xmlns:a16="http://schemas.microsoft.com/office/drawing/2014/main" id="{D81A3509-0DD0-1042-A6A3-8C677E9DCC52}"/>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sz="2000" dirty="0"/>
              </a:p>
            </p:txBody>
          </p:sp>
        </p:grpSp>
      </p:grpSp>
      <p:sp>
        <p:nvSpPr>
          <p:cNvPr id="145" name="Line 53">
            <a:extLst>
              <a:ext uri="{FF2B5EF4-FFF2-40B4-BE49-F238E27FC236}">
                <a16:creationId xmlns:a16="http://schemas.microsoft.com/office/drawing/2014/main" id="{5B4F3401-24CB-7648-BD89-1A7CFF53418C}"/>
              </a:ext>
            </a:extLst>
          </p:cNvPr>
          <p:cNvSpPr>
            <a:spLocks noChangeShapeType="1"/>
          </p:cNvSpPr>
          <p:nvPr/>
        </p:nvSpPr>
        <p:spPr bwMode="auto">
          <a:xfrm flipV="1">
            <a:off x="7346884" y="5742831"/>
            <a:ext cx="430213" cy="692150"/>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a:lstStyle/>
          <a:p>
            <a:endParaRPr lang="en-US" sz="2000" dirty="0"/>
          </a:p>
        </p:txBody>
      </p:sp>
      <p:sp>
        <p:nvSpPr>
          <p:cNvPr id="146" name="Text Box 54">
            <a:extLst>
              <a:ext uri="{FF2B5EF4-FFF2-40B4-BE49-F238E27FC236}">
                <a16:creationId xmlns:a16="http://schemas.microsoft.com/office/drawing/2014/main" id="{5BD0C7E9-770D-0B41-BE6E-3ADF84797818}"/>
              </a:ext>
            </a:extLst>
          </p:cNvPr>
          <p:cNvSpPr txBox="1">
            <a:spLocks noChangeArrowheads="1"/>
          </p:cNvSpPr>
          <p:nvPr/>
        </p:nvSpPr>
        <p:spPr bwMode="auto">
          <a:xfrm>
            <a:off x="4493784" y="6271469"/>
            <a:ext cx="2905732" cy="395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nSpc>
                <a:spcPct val="80000"/>
              </a:lnSpc>
            </a:pPr>
            <a:r>
              <a:rPr lang="en-US" altLang="en-US" sz="2400" dirty="0">
                <a:latin typeface="+mn-lt"/>
              </a:rPr>
              <a:t>increases linearly in N</a:t>
            </a:r>
          </a:p>
        </p:txBody>
      </p:sp>
      <p:sp>
        <p:nvSpPr>
          <p:cNvPr id="147" name="Text Box 51">
            <a:extLst>
              <a:ext uri="{FF2B5EF4-FFF2-40B4-BE49-F238E27FC236}">
                <a16:creationId xmlns:a16="http://schemas.microsoft.com/office/drawing/2014/main" id="{49B83A0D-0FBE-7E43-85D0-C80B2E74DD2A}"/>
              </a:ext>
            </a:extLst>
          </p:cNvPr>
          <p:cNvSpPr txBox="1">
            <a:spLocks noChangeArrowheads="1"/>
          </p:cNvSpPr>
          <p:nvPr/>
        </p:nvSpPr>
        <p:spPr bwMode="auto">
          <a:xfrm>
            <a:off x="2736226" y="5036394"/>
            <a:ext cx="3049233" cy="10365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r">
              <a:lnSpc>
                <a:spcPct val="80000"/>
              </a:lnSpc>
            </a:pPr>
            <a:r>
              <a:rPr lang="en-US" altLang="en-US" sz="2400" i="1" dirty="0">
                <a:latin typeface="+mn-lt"/>
              </a:rPr>
              <a:t>time to  distribute F </a:t>
            </a:r>
          </a:p>
          <a:p>
            <a:pPr algn="r">
              <a:lnSpc>
                <a:spcPct val="80000"/>
              </a:lnSpc>
            </a:pPr>
            <a:r>
              <a:rPr lang="en-US" altLang="en-US" sz="2400" i="1" dirty="0">
                <a:latin typeface="+mn-lt"/>
              </a:rPr>
              <a:t>to N clients using </a:t>
            </a:r>
          </a:p>
          <a:p>
            <a:pPr algn="r">
              <a:lnSpc>
                <a:spcPct val="80000"/>
              </a:lnSpc>
            </a:pPr>
            <a:r>
              <a:rPr lang="en-US" altLang="en-US" sz="2400" i="1" dirty="0">
                <a:latin typeface="+mn-lt"/>
              </a:rPr>
              <a:t>client-server approach</a:t>
            </a:r>
            <a:r>
              <a:rPr lang="en-US" altLang="en-US" sz="2800" dirty="0">
                <a:latin typeface="+mn-lt"/>
              </a:rPr>
              <a:t> </a:t>
            </a:r>
            <a:endParaRPr lang="en-US" altLang="en-US" sz="3200" dirty="0">
              <a:latin typeface="+mn-lt"/>
            </a:endParaRPr>
          </a:p>
        </p:txBody>
      </p:sp>
      <p:sp>
        <p:nvSpPr>
          <p:cNvPr id="148" name="Rectangle 55">
            <a:extLst>
              <a:ext uri="{FF2B5EF4-FFF2-40B4-BE49-F238E27FC236}">
                <a16:creationId xmlns:a16="http://schemas.microsoft.com/office/drawing/2014/main" id="{01D3C4E1-DA80-A24C-A094-D590BCC34655}"/>
              </a:ext>
            </a:extLst>
          </p:cNvPr>
          <p:cNvSpPr>
            <a:spLocks noChangeArrowheads="1"/>
          </p:cNvSpPr>
          <p:nvPr/>
        </p:nvSpPr>
        <p:spPr bwMode="auto">
          <a:xfrm>
            <a:off x="2518348" y="4964956"/>
            <a:ext cx="7421599" cy="1235075"/>
          </a:xfrm>
          <a:prstGeom prst="rect">
            <a:avLst/>
          </a:prstGeom>
          <a:noFill/>
          <a:ln w="19050">
            <a:solidFill>
              <a:srgbClr val="CC00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2800" dirty="0">
              <a:latin typeface="+mn-lt"/>
            </a:endParaRPr>
          </a:p>
        </p:txBody>
      </p:sp>
      <p:sp>
        <p:nvSpPr>
          <p:cNvPr id="149" name="Text Box 96">
            <a:extLst>
              <a:ext uri="{FF2B5EF4-FFF2-40B4-BE49-F238E27FC236}">
                <a16:creationId xmlns:a16="http://schemas.microsoft.com/office/drawing/2014/main" id="{11EFB657-3D70-CB41-8FB4-5E358070DDC4}"/>
              </a:ext>
            </a:extLst>
          </p:cNvPr>
          <p:cNvSpPr txBox="1">
            <a:spLocks noChangeArrowheads="1"/>
          </p:cNvSpPr>
          <p:nvPr/>
        </p:nvSpPr>
        <p:spPr bwMode="auto">
          <a:xfrm>
            <a:off x="5696559" y="5279281"/>
            <a:ext cx="4343690"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r>
              <a:rPr lang="en-US" altLang="en-US" sz="3200" i="1" dirty="0">
                <a:latin typeface="+mn-lt"/>
              </a:rPr>
              <a:t> D</a:t>
            </a:r>
            <a:r>
              <a:rPr lang="en-US" altLang="en-US" sz="3200" i="1" baseline="-25000" dirty="0">
                <a:latin typeface="+mn-lt"/>
              </a:rPr>
              <a:t>c-s</a:t>
            </a:r>
            <a:r>
              <a:rPr lang="en-US" altLang="en-US" sz="3200" i="1" dirty="0">
                <a:latin typeface="+mn-lt"/>
              </a:rPr>
              <a:t> &gt; max{NF/u</a:t>
            </a:r>
            <a:r>
              <a:rPr lang="en-US" altLang="en-US" sz="3200" i="1" baseline="-25000" dirty="0">
                <a:latin typeface="+mn-lt"/>
              </a:rPr>
              <a:t>s,</a:t>
            </a:r>
            <a:r>
              <a:rPr lang="en-US" altLang="en-US" sz="3200" i="1" dirty="0">
                <a:latin typeface="+mn-lt"/>
              </a:rPr>
              <a:t>,F/d</a:t>
            </a:r>
            <a:r>
              <a:rPr lang="en-US" altLang="en-US" sz="3200" i="1" baseline="-25000" dirty="0">
                <a:latin typeface="+mn-lt"/>
              </a:rPr>
              <a:t>min</a:t>
            </a:r>
            <a:r>
              <a:rPr lang="en-US" altLang="en-US" sz="3200" i="1" dirty="0">
                <a:latin typeface="+mn-lt"/>
              </a:rPr>
              <a:t>}</a:t>
            </a:r>
            <a:r>
              <a:rPr lang="en-US" altLang="en-US" sz="3200" i="1" dirty="0">
                <a:solidFill>
                  <a:srgbClr val="CC0000"/>
                </a:solidFill>
                <a:latin typeface="+mn-lt"/>
              </a:rPr>
              <a:t> </a:t>
            </a:r>
          </a:p>
        </p:txBody>
      </p:sp>
      <p:sp>
        <p:nvSpPr>
          <p:cNvPr id="150" name="Line 120">
            <a:extLst>
              <a:ext uri="{FF2B5EF4-FFF2-40B4-BE49-F238E27FC236}">
                <a16:creationId xmlns:a16="http://schemas.microsoft.com/office/drawing/2014/main" id="{804EF034-3125-A746-B994-CD76FEE71CF1}"/>
              </a:ext>
            </a:extLst>
          </p:cNvPr>
          <p:cNvSpPr>
            <a:spLocks noChangeShapeType="1"/>
          </p:cNvSpPr>
          <p:nvPr/>
        </p:nvSpPr>
        <p:spPr bwMode="auto">
          <a:xfrm>
            <a:off x="6593497" y="5707906"/>
            <a:ext cx="174625" cy="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US" sz="2000" dirty="0"/>
          </a:p>
        </p:txBody>
      </p:sp>
    </p:spTree>
    <p:extLst>
      <p:ext uri="{BB962C8B-B14F-4D97-AF65-F5344CB8AC3E}">
        <p14:creationId xmlns:p14="http://schemas.microsoft.com/office/powerpoint/2010/main" val="83199576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46"/>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14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6" grpId="0"/>
    </p:bldLst>
  </p:timing>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4" name="Title 1">
            <a:extLst>
              <a:ext uri="{FF2B5EF4-FFF2-40B4-BE49-F238E27FC236}">
                <a16:creationId xmlns:a16="http://schemas.microsoft.com/office/drawing/2014/main" id="{EDBA5A8F-4260-B240-9E01-AE8471BDC45B}"/>
              </a:ext>
            </a:extLst>
          </p:cNvPr>
          <p:cNvSpPr>
            <a:spLocks noGrp="1"/>
          </p:cNvSpPr>
          <p:nvPr>
            <p:ph type="title"/>
          </p:nvPr>
        </p:nvSpPr>
        <p:spPr>
          <a:xfrm>
            <a:off x="798691" y="289325"/>
            <a:ext cx="10515600" cy="894622"/>
          </a:xfrm>
        </p:spPr>
        <p:txBody>
          <a:bodyPr>
            <a:normAutofit/>
          </a:bodyPr>
          <a:lstStyle/>
          <a:p>
            <a:r>
              <a:rPr lang="en-US" altLang="en-US" sz="4400" dirty="0">
                <a:ea typeface="ＭＳ Ｐゴシック" panose="020B0600070205080204" pitchFamily="34" charset="-128"/>
              </a:rPr>
              <a:t>File distribution time: P2P</a:t>
            </a:r>
            <a:endParaRPr lang="en-US" sz="4400" dirty="0"/>
          </a:p>
        </p:txBody>
      </p:sp>
      <p:sp>
        <p:nvSpPr>
          <p:cNvPr id="80" name="Rectangle 47">
            <a:extLst>
              <a:ext uri="{FF2B5EF4-FFF2-40B4-BE49-F238E27FC236}">
                <a16:creationId xmlns:a16="http://schemas.microsoft.com/office/drawing/2014/main" id="{B88328AA-6216-394D-8D58-0ECC1E0888AE}"/>
              </a:ext>
            </a:extLst>
          </p:cNvPr>
          <p:cNvSpPr txBox="1">
            <a:spLocks noChangeArrowheads="1"/>
          </p:cNvSpPr>
          <p:nvPr/>
        </p:nvSpPr>
        <p:spPr>
          <a:xfrm>
            <a:off x="755629" y="1323701"/>
            <a:ext cx="6098355" cy="2014537"/>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altLang="en-US" i="1" dirty="0">
                <a:solidFill>
                  <a:srgbClr val="CC0000"/>
                </a:solidFill>
                <a:ea typeface="ＭＳ Ｐゴシック" panose="020B0600070205080204" pitchFamily="34" charset="-128"/>
              </a:rPr>
              <a:t>server transmission: </a:t>
            </a:r>
            <a:r>
              <a:rPr lang="en-US" altLang="en-US" dirty="0">
                <a:ea typeface="ＭＳ Ｐゴシック" panose="020B0600070205080204" pitchFamily="34" charset="-128"/>
              </a:rPr>
              <a:t>must</a:t>
            </a:r>
            <a:r>
              <a:rPr lang="en-US" altLang="en-US" i="1" dirty="0">
                <a:solidFill>
                  <a:srgbClr val="CC0000"/>
                </a:solidFill>
                <a:ea typeface="ＭＳ Ｐゴシック" panose="020B0600070205080204" pitchFamily="34" charset="-128"/>
              </a:rPr>
              <a:t> </a:t>
            </a:r>
            <a:r>
              <a:rPr lang="en-US" altLang="en-US" dirty="0">
                <a:ea typeface="ＭＳ Ｐゴシック" panose="020B0600070205080204" pitchFamily="34" charset="-128"/>
              </a:rPr>
              <a:t>upload at least one copy:</a:t>
            </a:r>
          </a:p>
          <a:p>
            <a:pPr lvl="1">
              <a:lnSpc>
                <a:spcPct val="100000"/>
              </a:lnSpc>
            </a:pPr>
            <a:r>
              <a:rPr lang="en-US" altLang="en-US" dirty="0">
                <a:ea typeface="ＭＳ Ｐゴシック" panose="020B0600070205080204" pitchFamily="34" charset="-128"/>
              </a:rPr>
              <a:t>time to send one copy: </a:t>
            </a:r>
            <a:r>
              <a:rPr lang="en-US" altLang="en-US" i="1" dirty="0">
                <a:ea typeface="ＭＳ Ｐゴシック" panose="020B0600070205080204" pitchFamily="34" charset="-128"/>
              </a:rPr>
              <a:t>F/u</a:t>
            </a:r>
            <a:r>
              <a:rPr lang="en-US" altLang="en-US" i="1" baseline="-25000" dirty="0">
                <a:ea typeface="ＭＳ Ｐゴシック" panose="020B0600070205080204" pitchFamily="34" charset="-128"/>
              </a:rPr>
              <a:t>s </a:t>
            </a:r>
            <a:endParaRPr lang="en-US" altLang="en-US" dirty="0">
              <a:ea typeface="ＭＳ Ｐゴシック" panose="020B0600070205080204" pitchFamily="34" charset="-128"/>
            </a:endParaRPr>
          </a:p>
        </p:txBody>
      </p:sp>
      <p:sp>
        <p:nvSpPr>
          <p:cNvPr id="81" name="Rectangle 47">
            <a:extLst>
              <a:ext uri="{FF2B5EF4-FFF2-40B4-BE49-F238E27FC236}">
                <a16:creationId xmlns:a16="http://schemas.microsoft.com/office/drawing/2014/main" id="{646323ED-CAE9-B942-8F14-B61CB7708E67}"/>
              </a:ext>
            </a:extLst>
          </p:cNvPr>
          <p:cNvSpPr>
            <a:spLocks noChangeArrowheads="1"/>
          </p:cNvSpPr>
          <p:nvPr/>
        </p:nvSpPr>
        <p:spPr bwMode="auto">
          <a:xfrm>
            <a:off x="877866" y="2707749"/>
            <a:ext cx="5773736" cy="12096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800100" indent="-34290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nSpc>
                <a:spcPct val="85000"/>
              </a:lnSpc>
              <a:buClr>
                <a:srgbClr val="000099"/>
              </a:buClr>
              <a:buSzPct val="100000"/>
              <a:buFont typeface="Wingdings" pitchFamily="2" charset="2"/>
              <a:buChar char="§"/>
            </a:pPr>
            <a:r>
              <a:rPr lang="en-US" altLang="en-US" sz="2800" i="1" dirty="0">
                <a:solidFill>
                  <a:srgbClr val="CC0000"/>
                </a:solidFill>
                <a:latin typeface="+mn-lt"/>
              </a:rPr>
              <a:t>client: </a:t>
            </a:r>
            <a:r>
              <a:rPr lang="en-US" altLang="en-US" sz="2800" dirty="0">
                <a:latin typeface="+mn-lt"/>
              </a:rPr>
              <a:t>each client must download file copy</a:t>
            </a:r>
          </a:p>
          <a:p>
            <a:pPr lvl="1">
              <a:lnSpc>
                <a:spcPct val="99000"/>
              </a:lnSpc>
              <a:buClr>
                <a:srgbClr val="000099"/>
              </a:buClr>
              <a:buSzTx/>
              <a:buFont typeface="Arial" panose="020B0604020202020204" pitchFamily="34" charset="0"/>
              <a:buChar char="•"/>
            </a:pPr>
            <a:r>
              <a:rPr lang="en-US" altLang="en-US" sz="2400" dirty="0">
                <a:latin typeface="+mn-lt"/>
              </a:rPr>
              <a:t>min client download time: </a:t>
            </a:r>
            <a:r>
              <a:rPr lang="en-US" altLang="en-US" sz="2400" i="1" dirty="0">
                <a:latin typeface="+mn-lt"/>
              </a:rPr>
              <a:t>F/d</a:t>
            </a:r>
            <a:r>
              <a:rPr lang="en-US" altLang="en-US" sz="2400" i="1" baseline="-25000" dirty="0">
                <a:latin typeface="+mn-lt"/>
              </a:rPr>
              <a:t>min</a:t>
            </a:r>
            <a:r>
              <a:rPr lang="en-US" altLang="en-US" sz="2400" i="1" dirty="0">
                <a:solidFill>
                  <a:srgbClr val="CC0000"/>
                </a:solidFill>
                <a:latin typeface="+mn-lt"/>
              </a:rPr>
              <a:t> </a:t>
            </a:r>
            <a:endParaRPr lang="en-US" altLang="en-US" sz="2400" i="1" dirty="0">
              <a:latin typeface="+mn-lt"/>
            </a:endParaRPr>
          </a:p>
        </p:txBody>
      </p:sp>
      <p:grpSp>
        <p:nvGrpSpPr>
          <p:cNvPr id="83" name="Group 82">
            <a:extLst>
              <a:ext uri="{FF2B5EF4-FFF2-40B4-BE49-F238E27FC236}">
                <a16:creationId xmlns:a16="http://schemas.microsoft.com/office/drawing/2014/main" id="{D193E6F0-6AB2-EC43-BC1A-D75808C2FB26}"/>
              </a:ext>
            </a:extLst>
          </p:cNvPr>
          <p:cNvGrpSpPr/>
          <p:nvPr/>
        </p:nvGrpSpPr>
        <p:grpSpPr>
          <a:xfrm>
            <a:off x="7006772" y="1790995"/>
            <a:ext cx="4518025" cy="2036762"/>
            <a:chOff x="4471988" y="1284288"/>
            <a:chExt cx="4518025" cy="2036762"/>
          </a:xfrm>
        </p:grpSpPr>
        <p:sp>
          <p:nvSpPr>
            <p:cNvPr id="84" name="Freeform 4">
              <a:extLst>
                <a:ext uri="{FF2B5EF4-FFF2-40B4-BE49-F238E27FC236}">
                  <a16:creationId xmlns:a16="http://schemas.microsoft.com/office/drawing/2014/main" id="{64409998-6B21-6843-AEE3-D4B2D80FE5D4}"/>
                </a:ext>
              </a:extLst>
            </p:cNvPr>
            <p:cNvSpPr>
              <a:spLocks/>
            </p:cNvSpPr>
            <p:nvPr/>
          </p:nvSpPr>
          <p:spPr bwMode="auto">
            <a:xfrm>
              <a:off x="5600700" y="2111375"/>
              <a:ext cx="2136775" cy="1209675"/>
            </a:xfrm>
            <a:custGeom>
              <a:avLst/>
              <a:gdLst>
                <a:gd name="T0" fmla="*/ 2147483647 w 1292"/>
                <a:gd name="T1" fmla="*/ 2147483647 h 1255"/>
                <a:gd name="T2" fmla="*/ 2147483647 w 1292"/>
                <a:gd name="T3" fmla="*/ 2147483647 h 1255"/>
                <a:gd name="T4" fmla="*/ 2147483647 w 1292"/>
                <a:gd name="T5" fmla="*/ 2147483647 h 1255"/>
                <a:gd name="T6" fmla="*/ 2147483647 w 1292"/>
                <a:gd name="T7" fmla="*/ 2147483647 h 1255"/>
                <a:gd name="T8" fmla="*/ 2147483647 w 1292"/>
                <a:gd name="T9" fmla="*/ 2147483647 h 1255"/>
                <a:gd name="T10" fmla="*/ 2147483647 w 1292"/>
                <a:gd name="T11" fmla="*/ 2147483647 h 1255"/>
                <a:gd name="T12" fmla="*/ 2147483647 w 1292"/>
                <a:gd name="T13" fmla="*/ 2147483647 h 1255"/>
                <a:gd name="T14" fmla="*/ 2147483647 w 1292"/>
                <a:gd name="T15" fmla="*/ 2147483647 h 1255"/>
                <a:gd name="T16" fmla="*/ 2147483647 w 1292"/>
                <a:gd name="T17" fmla="*/ 2147483647 h 1255"/>
                <a:gd name="T18" fmla="*/ 2147483647 w 1292"/>
                <a:gd name="T19" fmla="*/ 2147483647 h 1255"/>
                <a:gd name="T20" fmla="*/ 2147483647 w 1292"/>
                <a:gd name="T21" fmla="*/ 2147483647 h 1255"/>
                <a:gd name="T22" fmla="*/ 2147483647 w 1292"/>
                <a:gd name="T23" fmla="*/ 2147483647 h 125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292"/>
                <a:gd name="T37" fmla="*/ 0 h 1255"/>
                <a:gd name="T38" fmla="*/ 1292 w 1292"/>
                <a:gd name="T39" fmla="*/ 1255 h 125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292" h="1255">
                  <a:moveTo>
                    <a:pt x="239" y="7"/>
                  </a:moveTo>
                  <a:cubicBezTo>
                    <a:pt x="120" y="14"/>
                    <a:pt x="70" y="71"/>
                    <a:pt x="35" y="157"/>
                  </a:cubicBezTo>
                  <a:cubicBezTo>
                    <a:pt x="0" y="243"/>
                    <a:pt x="26" y="411"/>
                    <a:pt x="29" y="523"/>
                  </a:cubicBezTo>
                  <a:cubicBezTo>
                    <a:pt x="32" y="635"/>
                    <a:pt x="17" y="771"/>
                    <a:pt x="53" y="829"/>
                  </a:cubicBezTo>
                  <a:cubicBezTo>
                    <a:pt x="89" y="887"/>
                    <a:pt x="146" y="821"/>
                    <a:pt x="245" y="871"/>
                  </a:cubicBezTo>
                  <a:cubicBezTo>
                    <a:pt x="344" y="921"/>
                    <a:pt x="522" y="1068"/>
                    <a:pt x="647" y="1129"/>
                  </a:cubicBezTo>
                  <a:cubicBezTo>
                    <a:pt x="772" y="1190"/>
                    <a:pt x="903" y="1255"/>
                    <a:pt x="995" y="1237"/>
                  </a:cubicBezTo>
                  <a:cubicBezTo>
                    <a:pt x="1087" y="1219"/>
                    <a:pt x="1153" y="1153"/>
                    <a:pt x="1199" y="1021"/>
                  </a:cubicBezTo>
                  <a:cubicBezTo>
                    <a:pt x="1245" y="889"/>
                    <a:pt x="1270" y="580"/>
                    <a:pt x="1271" y="445"/>
                  </a:cubicBezTo>
                  <a:cubicBezTo>
                    <a:pt x="1272" y="310"/>
                    <a:pt x="1292" y="266"/>
                    <a:pt x="1205" y="211"/>
                  </a:cubicBezTo>
                  <a:cubicBezTo>
                    <a:pt x="1118" y="156"/>
                    <a:pt x="908" y="150"/>
                    <a:pt x="749" y="115"/>
                  </a:cubicBezTo>
                  <a:cubicBezTo>
                    <a:pt x="590" y="80"/>
                    <a:pt x="358" y="0"/>
                    <a:pt x="239" y="7"/>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sz="2000" dirty="0"/>
            </a:p>
          </p:txBody>
        </p:sp>
        <p:sp>
          <p:nvSpPr>
            <p:cNvPr id="85" name="Line 14">
              <a:extLst>
                <a:ext uri="{FF2B5EF4-FFF2-40B4-BE49-F238E27FC236}">
                  <a16:creationId xmlns:a16="http://schemas.microsoft.com/office/drawing/2014/main" id="{05D67BD2-8DEF-EC43-87F6-22A4D3E1D772}"/>
                </a:ext>
              </a:extLst>
            </p:cNvPr>
            <p:cNvSpPr>
              <a:spLocks noChangeShapeType="1"/>
            </p:cNvSpPr>
            <p:nvPr/>
          </p:nvSpPr>
          <p:spPr bwMode="auto">
            <a:xfrm>
              <a:off x="5338763" y="2085975"/>
              <a:ext cx="455612" cy="214313"/>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sz="2000" dirty="0"/>
            </a:p>
          </p:txBody>
        </p:sp>
        <p:sp>
          <p:nvSpPr>
            <p:cNvPr id="86" name="Text Box 15">
              <a:extLst>
                <a:ext uri="{FF2B5EF4-FFF2-40B4-BE49-F238E27FC236}">
                  <a16:creationId xmlns:a16="http://schemas.microsoft.com/office/drawing/2014/main" id="{B5B6E9F6-DA21-FF49-8DD4-F3C6E1FE662C}"/>
                </a:ext>
              </a:extLst>
            </p:cNvPr>
            <p:cNvSpPr txBox="1">
              <a:spLocks noChangeArrowheads="1"/>
            </p:cNvSpPr>
            <p:nvPr/>
          </p:nvSpPr>
          <p:spPr bwMode="auto">
            <a:xfrm>
              <a:off x="5364163" y="1763713"/>
              <a:ext cx="36260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1" hangingPunct="1">
                <a:spcBef>
                  <a:spcPct val="0"/>
                </a:spcBef>
                <a:buClrTx/>
                <a:buSzTx/>
                <a:buFontTx/>
                <a:buNone/>
              </a:pPr>
              <a:r>
                <a:rPr lang="en-US" altLang="en-US" sz="1800" i="1" dirty="0">
                  <a:latin typeface="+mn-lt"/>
                </a:rPr>
                <a:t>u</a:t>
              </a:r>
              <a:r>
                <a:rPr lang="en-US" altLang="en-US" sz="1800" i="1" baseline="-25000" dirty="0">
                  <a:latin typeface="+mn-lt"/>
                </a:rPr>
                <a:t>s</a:t>
              </a:r>
            </a:p>
          </p:txBody>
        </p:sp>
        <p:sp>
          <p:nvSpPr>
            <p:cNvPr id="87" name="Line 39">
              <a:extLst>
                <a:ext uri="{FF2B5EF4-FFF2-40B4-BE49-F238E27FC236}">
                  <a16:creationId xmlns:a16="http://schemas.microsoft.com/office/drawing/2014/main" id="{31CED78D-7737-214B-BCE4-DCAB761FE9AA}"/>
                </a:ext>
              </a:extLst>
            </p:cNvPr>
            <p:cNvSpPr>
              <a:spLocks noChangeShapeType="1"/>
            </p:cNvSpPr>
            <p:nvPr/>
          </p:nvSpPr>
          <p:spPr bwMode="auto">
            <a:xfrm>
              <a:off x="5089525" y="2713038"/>
              <a:ext cx="574675"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sz="2000" dirty="0"/>
            </a:p>
          </p:txBody>
        </p:sp>
        <p:sp>
          <p:nvSpPr>
            <p:cNvPr id="88" name="Line 40">
              <a:extLst>
                <a:ext uri="{FF2B5EF4-FFF2-40B4-BE49-F238E27FC236}">
                  <a16:creationId xmlns:a16="http://schemas.microsoft.com/office/drawing/2014/main" id="{FD1ACD18-F196-1746-9009-0670E710DC08}"/>
                </a:ext>
              </a:extLst>
            </p:cNvPr>
            <p:cNvSpPr>
              <a:spLocks noChangeShapeType="1"/>
            </p:cNvSpPr>
            <p:nvPr/>
          </p:nvSpPr>
          <p:spPr bwMode="auto">
            <a:xfrm flipH="1">
              <a:off x="5119688" y="2814638"/>
              <a:ext cx="566737"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sz="2000" dirty="0"/>
            </a:p>
          </p:txBody>
        </p:sp>
        <p:sp>
          <p:nvSpPr>
            <p:cNvPr id="89" name="Text Box 44">
              <a:extLst>
                <a:ext uri="{FF2B5EF4-FFF2-40B4-BE49-F238E27FC236}">
                  <a16:creationId xmlns:a16="http://schemas.microsoft.com/office/drawing/2014/main" id="{4F15E7E5-19D5-AE49-B8AC-295EC6160CEB}"/>
                </a:ext>
              </a:extLst>
            </p:cNvPr>
            <p:cNvSpPr txBox="1">
              <a:spLocks noChangeArrowheads="1"/>
            </p:cNvSpPr>
            <p:nvPr/>
          </p:nvSpPr>
          <p:spPr bwMode="auto">
            <a:xfrm>
              <a:off x="6103696" y="2460625"/>
              <a:ext cx="1054583"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eaLnBrk="1" hangingPunct="1">
                <a:spcBef>
                  <a:spcPct val="0"/>
                </a:spcBef>
                <a:buClrTx/>
                <a:buSzTx/>
                <a:buFontTx/>
                <a:buNone/>
              </a:pPr>
              <a:r>
                <a:rPr lang="en-US" altLang="en-US" dirty="0">
                  <a:solidFill>
                    <a:schemeClr val="bg1"/>
                  </a:solidFill>
                  <a:latin typeface="+mn-lt"/>
                </a:rPr>
                <a:t>network</a:t>
              </a:r>
              <a:endParaRPr lang="en-US" altLang="en-US" sz="1800" dirty="0">
                <a:solidFill>
                  <a:schemeClr val="bg1"/>
                </a:solidFill>
                <a:latin typeface="+mn-lt"/>
              </a:endParaRPr>
            </a:p>
          </p:txBody>
        </p:sp>
        <p:sp>
          <p:nvSpPr>
            <p:cNvPr id="90" name="AutoShape 327">
              <a:extLst>
                <a:ext uri="{FF2B5EF4-FFF2-40B4-BE49-F238E27FC236}">
                  <a16:creationId xmlns:a16="http://schemas.microsoft.com/office/drawing/2014/main" id="{F1CA6701-3613-AE49-BD0C-998D6498E9E3}"/>
                </a:ext>
              </a:extLst>
            </p:cNvPr>
            <p:cNvSpPr>
              <a:spLocks noChangeArrowheads="1"/>
            </p:cNvSpPr>
            <p:nvPr/>
          </p:nvSpPr>
          <p:spPr bwMode="auto">
            <a:xfrm>
              <a:off x="4740275" y="1562100"/>
              <a:ext cx="334963" cy="401638"/>
            </a:xfrm>
            <a:prstGeom prst="can">
              <a:avLst>
                <a:gd name="adj" fmla="val 24242"/>
              </a:avLst>
            </a:prstGeom>
            <a:gradFill rotWithShape="1">
              <a:gsLst>
                <a:gs pos="0">
                  <a:srgbClr val="000099"/>
                </a:gs>
                <a:gs pos="100000">
                  <a:srgbClr val="FFFFFF"/>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900" dirty="0">
                <a:latin typeface="+mn-lt"/>
                <a:cs typeface="Arial" panose="020B0604020202020204" pitchFamily="34" charset="0"/>
              </a:endParaRPr>
            </a:p>
          </p:txBody>
        </p:sp>
        <p:sp>
          <p:nvSpPr>
            <p:cNvPr id="91" name="Line 22">
              <a:extLst>
                <a:ext uri="{FF2B5EF4-FFF2-40B4-BE49-F238E27FC236}">
                  <a16:creationId xmlns:a16="http://schemas.microsoft.com/office/drawing/2014/main" id="{7769C7C9-ADC5-B848-B48C-F422C7EBE8FB}"/>
                </a:ext>
              </a:extLst>
            </p:cNvPr>
            <p:cNvSpPr>
              <a:spLocks noChangeShapeType="1"/>
            </p:cNvSpPr>
            <p:nvPr/>
          </p:nvSpPr>
          <p:spPr bwMode="auto">
            <a:xfrm flipV="1">
              <a:off x="7000875" y="1819275"/>
              <a:ext cx="180975" cy="530225"/>
            </a:xfrm>
            <a:prstGeom prst="line">
              <a:avLst/>
            </a:prstGeom>
            <a:noFill/>
            <a:ln w="9525">
              <a:solidFill>
                <a:schemeClr val="tx1"/>
              </a:solidFill>
              <a:round/>
              <a:headEnd type="triangle" w="med" len="med"/>
              <a:tailEnd/>
            </a:ln>
            <a:extLst>
              <a:ext uri="{909E8E84-426E-40DD-AFC4-6F175D3DCCD1}">
                <a14:hiddenFill xmlns:a14="http://schemas.microsoft.com/office/drawing/2010/main">
                  <a:noFill/>
                </a14:hiddenFill>
              </a:ext>
            </a:extLst>
          </p:spPr>
          <p:txBody>
            <a:bodyPr/>
            <a:lstStyle/>
            <a:p>
              <a:endParaRPr lang="en-US" sz="2000" dirty="0"/>
            </a:p>
          </p:txBody>
        </p:sp>
        <p:sp>
          <p:nvSpPr>
            <p:cNvPr id="92" name="Line 23">
              <a:extLst>
                <a:ext uri="{FF2B5EF4-FFF2-40B4-BE49-F238E27FC236}">
                  <a16:creationId xmlns:a16="http://schemas.microsoft.com/office/drawing/2014/main" id="{E579FF7F-DE73-E14A-8EE9-65BCC9EF0D0A}"/>
                </a:ext>
              </a:extLst>
            </p:cNvPr>
            <p:cNvSpPr>
              <a:spLocks noChangeShapeType="1"/>
            </p:cNvSpPr>
            <p:nvPr/>
          </p:nvSpPr>
          <p:spPr bwMode="auto">
            <a:xfrm flipH="1">
              <a:off x="7078663" y="1825625"/>
              <a:ext cx="187325" cy="534988"/>
            </a:xfrm>
            <a:prstGeom prst="line">
              <a:avLst/>
            </a:prstGeom>
            <a:noFill/>
            <a:ln w="9525">
              <a:solidFill>
                <a:schemeClr val="tx1"/>
              </a:solidFill>
              <a:round/>
              <a:headEnd type="triangle" w="med" len="med"/>
              <a:tailEnd/>
            </a:ln>
            <a:extLst>
              <a:ext uri="{909E8E84-426E-40DD-AFC4-6F175D3DCCD1}">
                <a14:hiddenFill xmlns:a14="http://schemas.microsoft.com/office/drawing/2010/main">
                  <a:noFill/>
                </a14:hiddenFill>
              </a:ext>
            </a:extLst>
          </p:spPr>
          <p:txBody>
            <a:bodyPr/>
            <a:lstStyle/>
            <a:p>
              <a:endParaRPr lang="en-US" sz="2000" dirty="0"/>
            </a:p>
          </p:txBody>
        </p:sp>
        <p:sp>
          <p:nvSpPr>
            <p:cNvPr id="93" name="Line 22">
              <a:extLst>
                <a:ext uri="{FF2B5EF4-FFF2-40B4-BE49-F238E27FC236}">
                  <a16:creationId xmlns:a16="http://schemas.microsoft.com/office/drawing/2014/main" id="{6407598A-1198-B046-ACD6-89FFBAE9F5D8}"/>
                </a:ext>
              </a:extLst>
            </p:cNvPr>
            <p:cNvSpPr>
              <a:spLocks noChangeShapeType="1"/>
            </p:cNvSpPr>
            <p:nvPr/>
          </p:nvSpPr>
          <p:spPr bwMode="auto">
            <a:xfrm flipV="1">
              <a:off x="6416675" y="1736725"/>
              <a:ext cx="179388" cy="530225"/>
            </a:xfrm>
            <a:prstGeom prst="line">
              <a:avLst/>
            </a:prstGeom>
            <a:noFill/>
            <a:ln w="9525">
              <a:solidFill>
                <a:schemeClr val="tx1"/>
              </a:solidFill>
              <a:round/>
              <a:headEnd type="triangle" w="med" len="med"/>
              <a:tailEnd/>
            </a:ln>
            <a:extLst>
              <a:ext uri="{909E8E84-426E-40DD-AFC4-6F175D3DCCD1}">
                <a14:hiddenFill xmlns:a14="http://schemas.microsoft.com/office/drawing/2010/main">
                  <a:noFill/>
                </a14:hiddenFill>
              </a:ext>
            </a:extLst>
          </p:spPr>
          <p:txBody>
            <a:bodyPr/>
            <a:lstStyle/>
            <a:p>
              <a:endParaRPr lang="en-US" sz="2000" dirty="0"/>
            </a:p>
          </p:txBody>
        </p:sp>
        <p:sp>
          <p:nvSpPr>
            <p:cNvPr id="94" name="Line 23">
              <a:extLst>
                <a:ext uri="{FF2B5EF4-FFF2-40B4-BE49-F238E27FC236}">
                  <a16:creationId xmlns:a16="http://schemas.microsoft.com/office/drawing/2014/main" id="{AA613AE8-B26B-304E-9B36-0E639788D60C}"/>
                </a:ext>
              </a:extLst>
            </p:cNvPr>
            <p:cNvSpPr>
              <a:spLocks noChangeShapeType="1"/>
            </p:cNvSpPr>
            <p:nvPr/>
          </p:nvSpPr>
          <p:spPr bwMode="auto">
            <a:xfrm flipH="1">
              <a:off x="6492875" y="1743075"/>
              <a:ext cx="185738" cy="534988"/>
            </a:xfrm>
            <a:prstGeom prst="line">
              <a:avLst/>
            </a:prstGeom>
            <a:noFill/>
            <a:ln w="9525">
              <a:solidFill>
                <a:schemeClr val="tx1"/>
              </a:solidFill>
              <a:round/>
              <a:headEnd type="triangle" w="med" len="med"/>
              <a:tailEnd/>
            </a:ln>
            <a:extLst>
              <a:ext uri="{909E8E84-426E-40DD-AFC4-6F175D3DCCD1}">
                <a14:hiddenFill xmlns:a14="http://schemas.microsoft.com/office/drawing/2010/main">
                  <a:noFill/>
                </a14:hiddenFill>
              </a:ext>
            </a:extLst>
          </p:spPr>
          <p:txBody>
            <a:bodyPr/>
            <a:lstStyle/>
            <a:p>
              <a:endParaRPr lang="en-US" sz="2000" dirty="0"/>
            </a:p>
          </p:txBody>
        </p:sp>
        <p:sp>
          <p:nvSpPr>
            <p:cNvPr id="95" name="Line 138">
              <a:extLst>
                <a:ext uri="{FF2B5EF4-FFF2-40B4-BE49-F238E27FC236}">
                  <a16:creationId xmlns:a16="http://schemas.microsoft.com/office/drawing/2014/main" id="{6F964BD8-116B-D445-82F9-8C9897E3E733}"/>
                </a:ext>
              </a:extLst>
            </p:cNvPr>
            <p:cNvSpPr>
              <a:spLocks noChangeShapeType="1"/>
            </p:cNvSpPr>
            <p:nvPr/>
          </p:nvSpPr>
          <p:spPr bwMode="auto">
            <a:xfrm>
              <a:off x="7723188" y="2579688"/>
              <a:ext cx="658812" cy="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sz="2000" dirty="0"/>
            </a:p>
          </p:txBody>
        </p:sp>
        <p:sp>
          <p:nvSpPr>
            <p:cNvPr id="96" name="Line 139">
              <a:extLst>
                <a:ext uri="{FF2B5EF4-FFF2-40B4-BE49-F238E27FC236}">
                  <a16:creationId xmlns:a16="http://schemas.microsoft.com/office/drawing/2014/main" id="{A562798A-3EC4-1E41-99DB-FA81FB640E5C}"/>
                </a:ext>
              </a:extLst>
            </p:cNvPr>
            <p:cNvSpPr>
              <a:spLocks noChangeShapeType="1"/>
            </p:cNvSpPr>
            <p:nvPr/>
          </p:nvSpPr>
          <p:spPr bwMode="auto">
            <a:xfrm>
              <a:off x="7726363" y="2682875"/>
              <a:ext cx="660400" cy="0"/>
            </a:xfrm>
            <a:prstGeom prst="line">
              <a:avLst/>
            </a:prstGeom>
            <a:noFill/>
            <a:ln w="19050">
              <a:solidFill>
                <a:schemeClr val="tx1"/>
              </a:solidFill>
              <a:round/>
              <a:headEnd type="triangle" w="med" len="med"/>
              <a:tailEnd/>
            </a:ln>
            <a:extLst>
              <a:ext uri="{909E8E84-426E-40DD-AFC4-6F175D3DCCD1}">
                <a14:hiddenFill xmlns:a14="http://schemas.microsoft.com/office/drawing/2010/main">
                  <a:noFill/>
                </a14:hiddenFill>
              </a:ext>
            </a:extLst>
          </p:spPr>
          <p:txBody>
            <a:bodyPr/>
            <a:lstStyle/>
            <a:p>
              <a:endParaRPr lang="en-US" sz="2000" dirty="0"/>
            </a:p>
          </p:txBody>
        </p:sp>
        <p:sp>
          <p:nvSpPr>
            <p:cNvPr id="97" name="Text Box 41">
              <a:extLst>
                <a:ext uri="{FF2B5EF4-FFF2-40B4-BE49-F238E27FC236}">
                  <a16:creationId xmlns:a16="http://schemas.microsoft.com/office/drawing/2014/main" id="{FEE3AD0E-92A3-9E48-8C36-9A0805BC837E}"/>
                </a:ext>
              </a:extLst>
            </p:cNvPr>
            <p:cNvSpPr txBox="1">
              <a:spLocks noChangeArrowheads="1"/>
            </p:cNvSpPr>
            <p:nvPr/>
          </p:nvSpPr>
          <p:spPr bwMode="auto">
            <a:xfrm>
              <a:off x="7813675" y="2146300"/>
              <a:ext cx="45085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1" hangingPunct="1">
                <a:spcBef>
                  <a:spcPct val="0"/>
                </a:spcBef>
                <a:buClrTx/>
                <a:buSzTx/>
                <a:buFontTx/>
                <a:buNone/>
              </a:pPr>
              <a:r>
                <a:rPr lang="en-US" altLang="en-US" sz="1800" i="1" dirty="0">
                  <a:latin typeface="+mn-lt"/>
                </a:rPr>
                <a:t>d</a:t>
              </a:r>
              <a:r>
                <a:rPr lang="en-US" altLang="en-US" sz="1800" i="1" baseline="-25000" dirty="0">
                  <a:latin typeface="+mn-lt"/>
                </a:rPr>
                <a:t>i</a:t>
              </a:r>
            </a:p>
          </p:txBody>
        </p:sp>
        <p:sp>
          <p:nvSpPr>
            <p:cNvPr id="98" name="Text Box 41">
              <a:extLst>
                <a:ext uri="{FF2B5EF4-FFF2-40B4-BE49-F238E27FC236}">
                  <a16:creationId xmlns:a16="http://schemas.microsoft.com/office/drawing/2014/main" id="{0D2E1DAB-DBC4-2B41-8914-2E86878AE902}"/>
                </a:ext>
              </a:extLst>
            </p:cNvPr>
            <p:cNvSpPr txBox="1">
              <a:spLocks noChangeArrowheads="1"/>
            </p:cNvSpPr>
            <p:nvPr/>
          </p:nvSpPr>
          <p:spPr bwMode="auto">
            <a:xfrm>
              <a:off x="7829550" y="2663825"/>
              <a:ext cx="506413"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1" hangingPunct="1">
                <a:spcBef>
                  <a:spcPct val="0"/>
                </a:spcBef>
                <a:buClrTx/>
                <a:buSzTx/>
                <a:buFontTx/>
                <a:buNone/>
              </a:pPr>
              <a:r>
                <a:rPr lang="en-US" altLang="en-US" sz="1800" i="1" dirty="0">
                  <a:latin typeface="+mn-lt"/>
                </a:rPr>
                <a:t>u</a:t>
              </a:r>
              <a:r>
                <a:rPr lang="en-US" altLang="en-US" sz="1800" i="1" baseline="-25000" dirty="0">
                  <a:latin typeface="+mn-lt"/>
                </a:rPr>
                <a:t>i</a:t>
              </a:r>
            </a:p>
          </p:txBody>
        </p:sp>
        <p:sp>
          <p:nvSpPr>
            <p:cNvPr id="99" name="Text Box 47">
              <a:extLst>
                <a:ext uri="{FF2B5EF4-FFF2-40B4-BE49-F238E27FC236}">
                  <a16:creationId xmlns:a16="http://schemas.microsoft.com/office/drawing/2014/main" id="{A5050569-3116-8F4C-B19A-31999F9F230E}"/>
                </a:ext>
              </a:extLst>
            </p:cNvPr>
            <p:cNvSpPr txBox="1">
              <a:spLocks noChangeArrowheads="1"/>
            </p:cNvSpPr>
            <p:nvPr/>
          </p:nvSpPr>
          <p:spPr bwMode="auto">
            <a:xfrm>
              <a:off x="4498975" y="1616075"/>
              <a:ext cx="790575"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eaLnBrk="1" hangingPunct="1">
                <a:spcBef>
                  <a:spcPct val="0"/>
                </a:spcBef>
                <a:buClrTx/>
                <a:buSzTx/>
                <a:buFontTx/>
                <a:buNone/>
              </a:pPr>
              <a:r>
                <a:rPr lang="en-US" altLang="en-US" sz="1600" i="1" dirty="0">
                  <a:latin typeface="+mn-lt"/>
                </a:rPr>
                <a:t>F</a:t>
              </a:r>
              <a:endParaRPr lang="en-US" altLang="en-US" sz="1600" i="1" baseline="-25000" dirty="0">
                <a:latin typeface="+mn-lt"/>
              </a:endParaRPr>
            </a:p>
          </p:txBody>
        </p:sp>
        <p:grpSp>
          <p:nvGrpSpPr>
            <p:cNvPr id="100" name="Group 143">
              <a:extLst>
                <a:ext uri="{FF2B5EF4-FFF2-40B4-BE49-F238E27FC236}">
                  <a16:creationId xmlns:a16="http://schemas.microsoft.com/office/drawing/2014/main" id="{479599EE-E0AC-5747-8F3A-66F7F72E864E}"/>
                </a:ext>
              </a:extLst>
            </p:cNvPr>
            <p:cNvGrpSpPr>
              <a:grpSpLocks/>
            </p:cNvGrpSpPr>
            <p:nvPr/>
          </p:nvGrpSpPr>
          <p:grpSpPr bwMode="auto">
            <a:xfrm>
              <a:off x="5114925" y="1690688"/>
              <a:ext cx="292100" cy="517525"/>
              <a:chOff x="4140" y="429"/>
              <a:chExt cx="1425" cy="2396"/>
            </a:xfrm>
          </p:grpSpPr>
          <p:sp>
            <p:nvSpPr>
              <p:cNvPr id="113" name="Freeform 144">
                <a:extLst>
                  <a:ext uri="{FF2B5EF4-FFF2-40B4-BE49-F238E27FC236}">
                    <a16:creationId xmlns:a16="http://schemas.microsoft.com/office/drawing/2014/main" id="{6A822DAE-E587-7E49-A7EE-6F64DAB03678}"/>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000" dirty="0"/>
              </a:p>
            </p:txBody>
          </p:sp>
          <p:sp>
            <p:nvSpPr>
              <p:cNvPr id="114" name="Rectangle 145">
                <a:extLst>
                  <a:ext uri="{FF2B5EF4-FFF2-40B4-BE49-F238E27FC236}">
                    <a16:creationId xmlns:a16="http://schemas.microsoft.com/office/drawing/2014/main" id="{5A81F0A7-6B44-1748-BC35-BE178F0E179E}"/>
                  </a:ext>
                </a:extLst>
              </p:cNvPr>
              <p:cNvSpPr>
                <a:spLocks noChangeArrowheads="1"/>
              </p:cNvSpPr>
              <p:nvPr/>
            </p:nvSpPr>
            <p:spPr bwMode="auto">
              <a:xfrm>
                <a:off x="4210" y="429"/>
                <a:ext cx="1046" cy="2286"/>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2400" dirty="0">
                  <a:latin typeface="+mn-lt"/>
                </a:endParaRPr>
              </a:p>
            </p:txBody>
          </p:sp>
          <p:sp>
            <p:nvSpPr>
              <p:cNvPr id="115" name="Freeform 146">
                <a:extLst>
                  <a:ext uri="{FF2B5EF4-FFF2-40B4-BE49-F238E27FC236}">
                    <a16:creationId xmlns:a16="http://schemas.microsoft.com/office/drawing/2014/main" id="{918EEC88-C8A9-2846-970B-50B7E983317A}"/>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000" dirty="0"/>
              </a:p>
            </p:txBody>
          </p:sp>
          <p:sp>
            <p:nvSpPr>
              <p:cNvPr id="116" name="Freeform 147">
                <a:extLst>
                  <a:ext uri="{FF2B5EF4-FFF2-40B4-BE49-F238E27FC236}">
                    <a16:creationId xmlns:a16="http://schemas.microsoft.com/office/drawing/2014/main" id="{AFDAC2FD-EE20-3E45-9DA1-1D9100AA9749}"/>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000" dirty="0"/>
              </a:p>
            </p:txBody>
          </p:sp>
          <p:sp>
            <p:nvSpPr>
              <p:cNvPr id="117" name="Rectangle 148">
                <a:extLst>
                  <a:ext uri="{FF2B5EF4-FFF2-40B4-BE49-F238E27FC236}">
                    <a16:creationId xmlns:a16="http://schemas.microsoft.com/office/drawing/2014/main" id="{E97CC808-FCA7-0341-9D5A-7F9EC0853241}"/>
                  </a:ext>
                </a:extLst>
              </p:cNvPr>
              <p:cNvSpPr>
                <a:spLocks noChangeArrowheads="1"/>
              </p:cNvSpPr>
              <p:nvPr/>
            </p:nvSpPr>
            <p:spPr bwMode="auto">
              <a:xfrm>
                <a:off x="4210" y="694"/>
                <a:ext cx="596" cy="44"/>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2400" dirty="0">
                  <a:latin typeface="+mn-lt"/>
                </a:endParaRPr>
              </a:p>
            </p:txBody>
          </p:sp>
          <p:grpSp>
            <p:nvGrpSpPr>
              <p:cNvPr id="118" name="Group 149">
                <a:extLst>
                  <a:ext uri="{FF2B5EF4-FFF2-40B4-BE49-F238E27FC236}">
                    <a16:creationId xmlns:a16="http://schemas.microsoft.com/office/drawing/2014/main" id="{FC0B1F07-1C50-E64F-B63B-8D1C420C1EDF}"/>
                  </a:ext>
                </a:extLst>
              </p:cNvPr>
              <p:cNvGrpSpPr>
                <a:grpSpLocks/>
              </p:cNvGrpSpPr>
              <p:nvPr/>
            </p:nvGrpSpPr>
            <p:grpSpPr bwMode="auto">
              <a:xfrm>
                <a:off x="4749" y="668"/>
                <a:ext cx="581" cy="145"/>
                <a:chOff x="614" y="2568"/>
                <a:chExt cx="725" cy="139"/>
              </a:xfrm>
            </p:grpSpPr>
            <p:sp>
              <p:nvSpPr>
                <p:cNvPr id="143" name="AutoShape 150">
                  <a:extLst>
                    <a:ext uri="{FF2B5EF4-FFF2-40B4-BE49-F238E27FC236}">
                      <a16:creationId xmlns:a16="http://schemas.microsoft.com/office/drawing/2014/main" id="{5F68B800-F174-0B4B-9F2F-A2B1F0AC8F99}"/>
                    </a:ext>
                  </a:extLst>
                </p:cNvPr>
                <p:cNvSpPr>
                  <a:spLocks noChangeArrowheads="1"/>
                </p:cNvSpPr>
                <p:nvPr/>
              </p:nvSpPr>
              <p:spPr bwMode="auto">
                <a:xfrm>
                  <a:off x="618" y="2571"/>
                  <a:ext cx="725"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2400" dirty="0">
                    <a:latin typeface="+mn-lt"/>
                  </a:endParaRPr>
                </a:p>
              </p:txBody>
            </p:sp>
            <p:sp>
              <p:nvSpPr>
                <p:cNvPr id="144" name="AutoShape 151">
                  <a:extLst>
                    <a:ext uri="{FF2B5EF4-FFF2-40B4-BE49-F238E27FC236}">
                      <a16:creationId xmlns:a16="http://schemas.microsoft.com/office/drawing/2014/main" id="{66170CD7-30F0-104F-9FDE-D6C6D3ADF1E4}"/>
                    </a:ext>
                  </a:extLst>
                </p:cNvPr>
                <p:cNvSpPr>
                  <a:spLocks noChangeArrowheads="1"/>
                </p:cNvSpPr>
                <p:nvPr/>
              </p:nvSpPr>
              <p:spPr bwMode="auto">
                <a:xfrm>
                  <a:off x="637" y="2585"/>
                  <a:ext cx="686"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2400" dirty="0">
                    <a:latin typeface="+mn-lt"/>
                  </a:endParaRPr>
                </a:p>
              </p:txBody>
            </p:sp>
          </p:grpSp>
          <p:sp>
            <p:nvSpPr>
              <p:cNvPr id="119" name="Rectangle 152">
                <a:extLst>
                  <a:ext uri="{FF2B5EF4-FFF2-40B4-BE49-F238E27FC236}">
                    <a16:creationId xmlns:a16="http://schemas.microsoft.com/office/drawing/2014/main" id="{D5D7F168-5271-A741-AF1D-3A72BD2B5FBA}"/>
                  </a:ext>
                </a:extLst>
              </p:cNvPr>
              <p:cNvSpPr>
                <a:spLocks noChangeArrowheads="1"/>
              </p:cNvSpPr>
              <p:nvPr/>
            </p:nvSpPr>
            <p:spPr bwMode="auto">
              <a:xfrm>
                <a:off x="4225" y="1017"/>
                <a:ext cx="596" cy="51"/>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2400" dirty="0">
                  <a:latin typeface="+mn-lt"/>
                </a:endParaRPr>
              </a:p>
            </p:txBody>
          </p:sp>
          <p:grpSp>
            <p:nvGrpSpPr>
              <p:cNvPr id="120" name="Group 153">
                <a:extLst>
                  <a:ext uri="{FF2B5EF4-FFF2-40B4-BE49-F238E27FC236}">
                    <a16:creationId xmlns:a16="http://schemas.microsoft.com/office/drawing/2014/main" id="{9BE27AD1-B49A-CD43-AEEF-1EB19E35FBF3}"/>
                  </a:ext>
                </a:extLst>
              </p:cNvPr>
              <p:cNvGrpSpPr>
                <a:grpSpLocks/>
              </p:cNvGrpSpPr>
              <p:nvPr/>
            </p:nvGrpSpPr>
            <p:grpSpPr bwMode="auto">
              <a:xfrm>
                <a:off x="4747" y="994"/>
                <a:ext cx="581" cy="134"/>
                <a:chOff x="614" y="2568"/>
                <a:chExt cx="725" cy="139"/>
              </a:xfrm>
            </p:grpSpPr>
            <p:sp>
              <p:nvSpPr>
                <p:cNvPr id="141" name="AutoShape 154">
                  <a:extLst>
                    <a:ext uri="{FF2B5EF4-FFF2-40B4-BE49-F238E27FC236}">
                      <a16:creationId xmlns:a16="http://schemas.microsoft.com/office/drawing/2014/main" id="{772812CA-D08B-5644-9C8E-95F457081755}"/>
                    </a:ext>
                  </a:extLst>
                </p:cNvPr>
                <p:cNvSpPr>
                  <a:spLocks noChangeArrowheads="1"/>
                </p:cNvSpPr>
                <p:nvPr/>
              </p:nvSpPr>
              <p:spPr bwMode="auto">
                <a:xfrm>
                  <a:off x="610" y="2569"/>
                  <a:ext cx="725" cy="137"/>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2400" dirty="0">
                    <a:latin typeface="+mn-lt"/>
                  </a:endParaRPr>
                </a:p>
              </p:txBody>
            </p:sp>
            <p:sp>
              <p:nvSpPr>
                <p:cNvPr id="142" name="AutoShape 155">
                  <a:extLst>
                    <a:ext uri="{FF2B5EF4-FFF2-40B4-BE49-F238E27FC236}">
                      <a16:creationId xmlns:a16="http://schemas.microsoft.com/office/drawing/2014/main" id="{3D32E2F5-24C6-A54D-954E-F3C1A484996D}"/>
                    </a:ext>
                  </a:extLst>
                </p:cNvPr>
                <p:cNvSpPr>
                  <a:spLocks noChangeArrowheads="1"/>
                </p:cNvSpPr>
                <p:nvPr/>
              </p:nvSpPr>
              <p:spPr bwMode="auto">
                <a:xfrm>
                  <a:off x="630" y="2584"/>
                  <a:ext cx="68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2400" dirty="0">
                    <a:latin typeface="+mn-lt"/>
                  </a:endParaRPr>
                </a:p>
              </p:txBody>
            </p:sp>
          </p:grpSp>
          <p:sp>
            <p:nvSpPr>
              <p:cNvPr id="121" name="Rectangle 156">
                <a:extLst>
                  <a:ext uri="{FF2B5EF4-FFF2-40B4-BE49-F238E27FC236}">
                    <a16:creationId xmlns:a16="http://schemas.microsoft.com/office/drawing/2014/main" id="{59BDA1ED-A7F9-324D-9FF2-5D9F73B3BB40}"/>
                  </a:ext>
                </a:extLst>
              </p:cNvPr>
              <p:cNvSpPr>
                <a:spLocks noChangeArrowheads="1"/>
              </p:cNvSpPr>
              <p:nvPr/>
            </p:nvSpPr>
            <p:spPr bwMode="auto">
              <a:xfrm>
                <a:off x="4217" y="1355"/>
                <a:ext cx="596" cy="51"/>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2400" dirty="0">
                  <a:latin typeface="+mn-lt"/>
                </a:endParaRPr>
              </a:p>
            </p:txBody>
          </p:sp>
          <p:sp>
            <p:nvSpPr>
              <p:cNvPr id="122" name="Rectangle 157">
                <a:extLst>
                  <a:ext uri="{FF2B5EF4-FFF2-40B4-BE49-F238E27FC236}">
                    <a16:creationId xmlns:a16="http://schemas.microsoft.com/office/drawing/2014/main" id="{C0BFAB3F-AC35-F648-8105-682E59ADBCDE}"/>
                  </a:ext>
                </a:extLst>
              </p:cNvPr>
              <p:cNvSpPr>
                <a:spLocks noChangeArrowheads="1"/>
              </p:cNvSpPr>
              <p:nvPr/>
            </p:nvSpPr>
            <p:spPr bwMode="auto">
              <a:xfrm>
                <a:off x="4225" y="1656"/>
                <a:ext cx="596" cy="44"/>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2400" dirty="0">
                  <a:latin typeface="+mn-lt"/>
                </a:endParaRPr>
              </a:p>
            </p:txBody>
          </p:sp>
          <p:grpSp>
            <p:nvGrpSpPr>
              <p:cNvPr id="123" name="Group 158">
                <a:extLst>
                  <a:ext uri="{FF2B5EF4-FFF2-40B4-BE49-F238E27FC236}">
                    <a16:creationId xmlns:a16="http://schemas.microsoft.com/office/drawing/2014/main" id="{8FF69078-E28B-AD46-85BF-C0BBF789E7FE}"/>
                  </a:ext>
                </a:extLst>
              </p:cNvPr>
              <p:cNvGrpSpPr>
                <a:grpSpLocks/>
              </p:cNvGrpSpPr>
              <p:nvPr/>
            </p:nvGrpSpPr>
            <p:grpSpPr bwMode="auto">
              <a:xfrm>
                <a:off x="4735" y="1627"/>
                <a:ext cx="582" cy="151"/>
                <a:chOff x="614" y="2568"/>
                <a:chExt cx="725" cy="139"/>
              </a:xfrm>
            </p:grpSpPr>
            <p:sp>
              <p:nvSpPr>
                <p:cNvPr id="139" name="AutoShape 159">
                  <a:extLst>
                    <a:ext uri="{FF2B5EF4-FFF2-40B4-BE49-F238E27FC236}">
                      <a16:creationId xmlns:a16="http://schemas.microsoft.com/office/drawing/2014/main" id="{9B0DD67E-9E17-0249-BE4A-653C3A8D28A3}"/>
                    </a:ext>
                  </a:extLst>
                </p:cNvPr>
                <p:cNvSpPr>
                  <a:spLocks noChangeArrowheads="1"/>
                </p:cNvSpPr>
                <p:nvPr/>
              </p:nvSpPr>
              <p:spPr bwMode="auto">
                <a:xfrm>
                  <a:off x="616" y="2568"/>
                  <a:ext cx="724" cy="142"/>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2400" dirty="0">
                    <a:latin typeface="+mn-lt"/>
                  </a:endParaRPr>
                </a:p>
              </p:txBody>
            </p:sp>
            <p:sp>
              <p:nvSpPr>
                <p:cNvPr id="140" name="AutoShape 160">
                  <a:extLst>
                    <a:ext uri="{FF2B5EF4-FFF2-40B4-BE49-F238E27FC236}">
                      <a16:creationId xmlns:a16="http://schemas.microsoft.com/office/drawing/2014/main" id="{5D2A256B-AF19-C745-A1FF-3A72EC870184}"/>
                    </a:ext>
                  </a:extLst>
                </p:cNvPr>
                <p:cNvSpPr>
                  <a:spLocks noChangeArrowheads="1"/>
                </p:cNvSpPr>
                <p:nvPr/>
              </p:nvSpPr>
              <p:spPr bwMode="auto">
                <a:xfrm>
                  <a:off x="635" y="2582"/>
                  <a:ext cx="685" cy="108"/>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2400" dirty="0">
                    <a:latin typeface="+mn-lt"/>
                  </a:endParaRPr>
                </a:p>
              </p:txBody>
            </p:sp>
          </p:grpSp>
          <p:sp>
            <p:nvSpPr>
              <p:cNvPr id="124" name="Freeform 161">
                <a:extLst>
                  <a:ext uri="{FF2B5EF4-FFF2-40B4-BE49-F238E27FC236}">
                    <a16:creationId xmlns:a16="http://schemas.microsoft.com/office/drawing/2014/main" id="{A83F5805-F3B3-3346-A9B8-FDEF2D105CCB}"/>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000" dirty="0"/>
              </a:p>
            </p:txBody>
          </p:sp>
          <p:grpSp>
            <p:nvGrpSpPr>
              <p:cNvPr id="125" name="Group 162">
                <a:extLst>
                  <a:ext uri="{FF2B5EF4-FFF2-40B4-BE49-F238E27FC236}">
                    <a16:creationId xmlns:a16="http://schemas.microsoft.com/office/drawing/2014/main" id="{A2204E45-948E-A34A-A108-2294B7FAFA3C}"/>
                  </a:ext>
                </a:extLst>
              </p:cNvPr>
              <p:cNvGrpSpPr>
                <a:grpSpLocks/>
              </p:cNvGrpSpPr>
              <p:nvPr/>
            </p:nvGrpSpPr>
            <p:grpSpPr bwMode="auto">
              <a:xfrm>
                <a:off x="4739" y="1327"/>
                <a:ext cx="582" cy="139"/>
                <a:chOff x="614" y="2568"/>
                <a:chExt cx="725" cy="139"/>
              </a:xfrm>
            </p:grpSpPr>
            <p:sp>
              <p:nvSpPr>
                <p:cNvPr id="137" name="AutoShape 163">
                  <a:extLst>
                    <a:ext uri="{FF2B5EF4-FFF2-40B4-BE49-F238E27FC236}">
                      <a16:creationId xmlns:a16="http://schemas.microsoft.com/office/drawing/2014/main" id="{3CCECF35-2FC0-5E40-B1DA-1DB0D6F7BC2F}"/>
                    </a:ext>
                  </a:extLst>
                </p:cNvPr>
                <p:cNvSpPr>
                  <a:spLocks noChangeArrowheads="1"/>
                </p:cNvSpPr>
                <p:nvPr/>
              </p:nvSpPr>
              <p:spPr bwMode="auto">
                <a:xfrm>
                  <a:off x="611" y="2567"/>
                  <a:ext cx="724" cy="140"/>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2400" dirty="0">
                    <a:latin typeface="+mn-lt"/>
                  </a:endParaRPr>
                </a:p>
              </p:txBody>
            </p:sp>
            <p:sp>
              <p:nvSpPr>
                <p:cNvPr id="138" name="AutoShape 164">
                  <a:extLst>
                    <a:ext uri="{FF2B5EF4-FFF2-40B4-BE49-F238E27FC236}">
                      <a16:creationId xmlns:a16="http://schemas.microsoft.com/office/drawing/2014/main" id="{8B74FE84-F46F-BD45-B59C-4B4E221C60D0}"/>
                    </a:ext>
                  </a:extLst>
                </p:cNvPr>
                <p:cNvSpPr>
                  <a:spLocks noChangeArrowheads="1"/>
                </p:cNvSpPr>
                <p:nvPr/>
              </p:nvSpPr>
              <p:spPr bwMode="auto">
                <a:xfrm>
                  <a:off x="630" y="2581"/>
                  <a:ext cx="685"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2400" dirty="0">
                    <a:latin typeface="+mn-lt"/>
                  </a:endParaRPr>
                </a:p>
              </p:txBody>
            </p:sp>
          </p:grpSp>
          <p:sp>
            <p:nvSpPr>
              <p:cNvPr id="126" name="Rectangle 165">
                <a:extLst>
                  <a:ext uri="{FF2B5EF4-FFF2-40B4-BE49-F238E27FC236}">
                    <a16:creationId xmlns:a16="http://schemas.microsoft.com/office/drawing/2014/main" id="{EFB8CB6A-6447-D24D-BD88-7D176E4102A0}"/>
                  </a:ext>
                </a:extLst>
              </p:cNvPr>
              <p:cNvSpPr>
                <a:spLocks noChangeArrowheads="1"/>
              </p:cNvSpPr>
              <p:nvPr/>
            </p:nvSpPr>
            <p:spPr bwMode="auto">
              <a:xfrm>
                <a:off x="5247" y="429"/>
                <a:ext cx="70" cy="2286"/>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2400" dirty="0">
                  <a:latin typeface="+mn-lt"/>
                </a:endParaRPr>
              </a:p>
            </p:txBody>
          </p:sp>
          <p:sp>
            <p:nvSpPr>
              <p:cNvPr id="127" name="Freeform 166">
                <a:extLst>
                  <a:ext uri="{FF2B5EF4-FFF2-40B4-BE49-F238E27FC236}">
                    <a16:creationId xmlns:a16="http://schemas.microsoft.com/office/drawing/2014/main" id="{7DA25C04-818C-944B-AA5E-5C80E73C01C8}"/>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000" dirty="0"/>
              </a:p>
            </p:txBody>
          </p:sp>
          <p:sp>
            <p:nvSpPr>
              <p:cNvPr id="128" name="Freeform 167">
                <a:extLst>
                  <a:ext uri="{FF2B5EF4-FFF2-40B4-BE49-F238E27FC236}">
                    <a16:creationId xmlns:a16="http://schemas.microsoft.com/office/drawing/2014/main" id="{047480B1-08CE-354D-B27C-4B6428A5A823}"/>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000" dirty="0"/>
              </a:p>
            </p:txBody>
          </p:sp>
          <p:sp>
            <p:nvSpPr>
              <p:cNvPr id="129" name="Oval 168">
                <a:extLst>
                  <a:ext uri="{FF2B5EF4-FFF2-40B4-BE49-F238E27FC236}">
                    <a16:creationId xmlns:a16="http://schemas.microsoft.com/office/drawing/2014/main" id="{809BB7F4-67B7-B54C-A450-898CD1825B72}"/>
                  </a:ext>
                </a:extLst>
              </p:cNvPr>
              <p:cNvSpPr>
                <a:spLocks noChangeArrowheads="1"/>
              </p:cNvSpPr>
              <p:nvPr/>
            </p:nvSpPr>
            <p:spPr bwMode="auto">
              <a:xfrm>
                <a:off x="5519" y="2612"/>
                <a:ext cx="46" cy="96"/>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2400" dirty="0">
                  <a:latin typeface="+mn-lt"/>
                </a:endParaRPr>
              </a:p>
            </p:txBody>
          </p:sp>
          <p:sp>
            <p:nvSpPr>
              <p:cNvPr id="130" name="Freeform 169">
                <a:extLst>
                  <a:ext uri="{FF2B5EF4-FFF2-40B4-BE49-F238E27FC236}">
                    <a16:creationId xmlns:a16="http://schemas.microsoft.com/office/drawing/2014/main" id="{DA683EDC-F6BF-7C4C-8A71-32D3320CA39F}"/>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000" dirty="0"/>
              </a:p>
            </p:txBody>
          </p:sp>
          <p:sp>
            <p:nvSpPr>
              <p:cNvPr id="131" name="AutoShape 170">
                <a:extLst>
                  <a:ext uri="{FF2B5EF4-FFF2-40B4-BE49-F238E27FC236}">
                    <a16:creationId xmlns:a16="http://schemas.microsoft.com/office/drawing/2014/main" id="{96EA98F8-F846-2A44-824F-71FAA477B583}"/>
                  </a:ext>
                </a:extLst>
              </p:cNvPr>
              <p:cNvSpPr>
                <a:spLocks noChangeArrowheads="1"/>
              </p:cNvSpPr>
              <p:nvPr/>
            </p:nvSpPr>
            <p:spPr bwMode="auto">
              <a:xfrm>
                <a:off x="4140" y="2678"/>
                <a:ext cx="1200" cy="147"/>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2400" dirty="0">
                  <a:latin typeface="+mn-lt"/>
                </a:endParaRPr>
              </a:p>
            </p:txBody>
          </p:sp>
          <p:sp>
            <p:nvSpPr>
              <p:cNvPr id="132" name="AutoShape 171">
                <a:extLst>
                  <a:ext uri="{FF2B5EF4-FFF2-40B4-BE49-F238E27FC236}">
                    <a16:creationId xmlns:a16="http://schemas.microsoft.com/office/drawing/2014/main" id="{23E7F763-52E6-DF40-9EB6-F8624D7B133E}"/>
                  </a:ext>
                </a:extLst>
              </p:cNvPr>
              <p:cNvSpPr>
                <a:spLocks noChangeArrowheads="1"/>
              </p:cNvSpPr>
              <p:nvPr/>
            </p:nvSpPr>
            <p:spPr bwMode="auto">
              <a:xfrm>
                <a:off x="4210" y="2707"/>
                <a:ext cx="1069" cy="88"/>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2400" dirty="0">
                  <a:latin typeface="+mn-lt"/>
                </a:endParaRPr>
              </a:p>
            </p:txBody>
          </p:sp>
          <p:sp>
            <p:nvSpPr>
              <p:cNvPr id="133" name="Oval 172">
                <a:extLst>
                  <a:ext uri="{FF2B5EF4-FFF2-40B4-BE49-F238E27FC236}">
                    <a16:creationId xmlns:a16="http://schemas.microsoft.com/office/drawing/2014/main" id="{99202063-5BB9-474C-B3CE-B9C1D5A1BFD1}"/>
                  </a:ext>
                </a:extLst>
              </p:cNvPr>
              <p:cNvSpPr>
                <a:spLocks noChangeArrowheads="1"/>
              </p:cNvSpPr>
              <p:nvPr/>
            </p:nvSpPr>
            <p:spPr bwMode="auto">
              <a:xfrm>
                <a:off x="4310" y="2384"/>
                <a:ext cx="155" cy="140"/>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2400" dirty="0">
                  <a:latin typeface="+mn-lt"/>
                </a:endParaRPr>
              </a:p>
            </p:txBody>
          </p:sp>
          <p:sp>
            <p:nvSpPr>
              <p:cNvPr id="134" name="Oval 173">
                <a:extLst>
                  <a:ext uri="{FF2B5EF4-FFF2-40B4-BE49-F238E27FC236}">
                    <a16:creationId xmlns:a16="http://schemas.microsoft.com/office/drawing/2014/main" id="{B09AE0A9-5898-4647-9779-E5BDE41A54C8}"/>
                  </a:ext>
                </a:extLst>
              </p:cNvPr>
              <p:cNvSpPr>
                <a:spLocks noChangeArrowheads="1"/>
              </p:cNvSpPr>
              <p:nvPr/>
            </p:nvSpPr>
            <p:spPr bwMode="auto">
              <a:xfrm>
                <a:off x="4489" y="2384"/>
                <a:ext cx="155" cy="140"/>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eaLnBrk="1" hangingPunct="1">
                  <a:spcBef>
                    <a:spcPct val="0"/>
                  </a:spcBef>
                  <a:buClrTx/>
                  <a:buSzTx/>
                  <a:buFontTx/>
                  <a:buNone/>
                </a:pPr>
                <a:endParaRPr lang="en-US" altLang="en-US" dirty="0">
                  <a:solidFill>
                    <a:srgbClr val="FF0000"/>
                  </a:solidFill>
                  <a:latin typeface="+mn-lt"/>
                  <a:cs typeface="Arial" panose="020B0604020202020204" pitchFamily="34" charset="0"/>
                </a:endParaRPr>
              </a:p>
            </p:txBody>
          </p:sp>
          <p:sp>
            <p:nvSpPr>
              <p:cNvPr id="135" name="Oval 174">
                <a:extLst>
                  <a:ext uri="{FF2B5EF4-FFF2-40B4-BE49-F238E27FC236}">
                    <a16:creationId xmlns:a16="http://schemas.microsoft.com/office/drawing/2014/main" id="{8844CEFC-6420-264F-A5ED-01CEFDBE7986}"/>
                  </a:ext>
                </a:extLst>
              </p:cNvPr>
              <p:cNvSpPr>
                <a:spLocks noChangeArrowheads="1"/>
              </p:cNvSpPr>
              <p:nvPr/>
            </p:nvSpPr>
            <p:spPr bwMode="auto">
              <a:xfrm>
                <a:off x="4659" y="2384"/>
                <a:ext cx="163" cy="140"/>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2400" dirty="0">
                  <a:latin typeface="+mn-lt"/>
                </a:endParaRPr>
              </a:p>
            </p:txBody>
          </p:sp>
          <p:sp>
            <p:nvSpPr>
              <p:cNvPr id="136" name="Rectangle 175">
                <a:extLst>
                  <a:ext uri="{FF2B5EF4-FFF2-40B4-BE49-F238E27FC236}">
                    <a16:creationId xmlns:a16="http://schemas.microsoft.com/office/drawing/2014/main" id="{C4C6A502-6F38-784C-A809-5E5499386BB6}"/>
                  </a:ext>
                </a:extLst>
              </p:cNvPr>
              <p:cNvSpPr>
                <a:spLocks noChangeArrowheads="1"/>
              </p:cNvSpPr>
              <p:nvPr/>
            </p:nvSpPr>
            <p:spPr bwMode="auto">
              <a:xfrm>
                <a:off x="5062" y="1833"/>
                <a:ext cx="85" cy="764"/>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2400" dirty="0">
                  <a:latin typeface="+mn-lt"/>
                </a:endParaRPr>
              </a:p>
            </p:txBody>
          </p:sp>
        </p:grpSp>
        <p:grpSp>
          <p:nvGrpSpPr>
            <p:cNvPr id="101" name="Group 176">
              <a:extLst>
                <a:ext uri="{FF2B5EF4-FFF2-40B4-BE49-F238E27FC236}">
                  <a16:creationId xmlns:a16="http://schemas.microsoft.com/office/drawing/2014/main" id="{7458836E-953E-904B-914D-ECEC36221A8B}"/>
                </a:ext>
              </a:extLst>
            </p:cNvPr>
            <p:cNvGrpSpPr>
              <a:grpSpLocks/>
            </p:cNvGrpSpPr>
            <p:nvPr/>
          </p:nvGrpSpPr>
          <p:grpSpPr bwMode="auto">
            <a:xfrm>
              <a:off x="4471988" y="2492375"/>
              <a:ext cx="620712" cy="512763"/>
              <a:chOff x="-44" y="1473"/>
              <a:chExt cx="981" cy="1105"/>
            </a:xfrm>
          </p:grpSpPr>
          <p:pic>
            <p:nvPicPr>
              <p:cNvPr id="111" name="Picture 177" descr="desktop_computer_stylized_medium">
                <a:extLst>
                  <a:ext uri="{FF2B5EF4-FFF2-40B4-BE49-F238E27FC236}">
                    <a16:creationId xmlns:a16="http://schemas.microsoft.com/office/drawing/2014/main" id="{176B8344-E22D-204D-807C-E9CE58B1B9E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2" name="Freeform 178">
                <a:extLst>
                  <a:ext uri="{FF2B5EF4-FFF2-40B4-BE49-F238E27FC236}">
                    <a16:creationId xmlns:a16="http://schemas.microsoft.com/office/drawing/2014/main" id="{1A078022-91F2-3F4E-9EA0-44DFCAF22D0A}"/>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sz="2000" dirty="0"/>
              </a:p>
            </p:txBody>
          </p:sp>
        </p:grpSp>
        <p:grpSp>
          <p:nvGrpSpPr>
            <p:cNvPr id="102" name="Group 179">
              <a:extLst>
                <a:ext uri="{FF2B5EF4-FFF2-40B4-BE49-F238E27FC236}">
                  <a16:creationId xmlns:a16="http://schemas.microsoft.com/office/drawing/2014/main" id="{B3CDB5E9-406A-8D48-A50D-C935BF4A5698}"/>
                </a:ext>
              </a:extLst>
            </p:cNvPr>
            <p:cNvGrpSpPr>
              <a:grpSpLocks/>
            </p:cNvGrpSpPr>
            <p:nvPr/>
          </p:nvGrpSpPr>
          <p:grpSpPr bwMode="auto">
            <a:xfrm>
              <a:off x="6300788" y="1284288"/>
              <a:ext cx="620712" cy="512762"/>
              <a:chOff x="-44" y="1473"/>
              <a:chExt cx="981" cy="1105"/>
            </a:xfrm>
          </p:grpSpPr>
          <p:pic>
            <p:nvPicPr>
              <p:cNvPr id="109" name="Picture 180" descr="desktop_computer_stylized_medium">
                <a:extLst>
                  <a:ext uri="{FF2B5EF4-FFF2-40B4-BE49-F238E27FC236}">
                    <a16:creationId xmlns:a16="http://schemas.microsoft.com/office/drawing/2014/main" id="{9E1583F0-4FBC-314F-B2AB-B24E50144FD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0" name="Freeform 181">
                <a:extLst>
                  <a:ext uri="{FF2B5EF4-FFF2-40B4-BE49-F238E27FC236}">
                    <a16:creationId xmlns:a16="http://schemas.microsoft.com/office/drawing/2014/main" id="{6E0AAFA3-AC83-6048-B318-2420EC961D55}"/>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sz="2000" dirty="0"/>
              </a:p>
            </p:txBody>
          </p:sp>
        </p:grpSp>
        <p:grpSp>
          <p:nvGrpSpPr>
            <p:cNvPr id="103" name="Group 182">
              <a:extLst>
                <a:ext uri="{FF2B5EF4-FFF2-40B4-BE49-F238E27FC236}">
                  <a16:creationId xmlns:a16="http://schemas.microsoft.com/office/drawing/2014/main" id="{DCBBB39F-5E4C-C245-BE28-58A83FA44FE0}"/>
                </a:ext>
              </a:extLst>
            </p:cNvPr>
            <p:cNvGrpSpPr>
              <a:grpSpLocks/>
            </p:cNvGrpSpPr>
            <p:nvPr/>
          </p:nvGrpSpPr>
          <p:grpSpPr bwMode="auto">
            <a:xfrm>
              <a:off x="6910388" y="1360488"/>
              <a:ext cx="620712" cy="512762"/>
              <a:chOff x="-44" y="1473"/>
              <a:chExt cx="981" cy="1105"/>
            </a:xfrm>
          </p:grpSpPr>
          <p:pic>
            <p:nvPicPr>
              <p:cNvPr id="107" name="Picture 183" descr="desktop_computer_stylized_medium">
                <a:extLst>
                  <a:ext uri="{FF2B5EF4-FFF2-40B4-BE49-F238E27FC236}">
                    <a16:creationId xmlns:a16="http://schemas.microsoft.com/office/drawing/2014/main" id="{E5D20624-0F1B-4B43-A13C-C75A9292C55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8" name="Freeform 184">
                <a:extLst>
                  <a:ext uri="{FF2B5EF4-FFF2-40B4-BE49-F238E27FC236}">
                    <a16:creationId xmlns:a16="http://schemas.microsoft.com/office/drawing/2014/main" id="{35980134-57CB-D848-8F7C-C5F772511B72}"/>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sz="2000" dirty="0"/>
              </a:p>
            </p:txBody>
          </p:sp>
        </p:grpSp>
        <p:grpSp>
          <p:nvGrpSpPr>
            <p:cNvPr id="104" name="Group 185">
              <a:extLst>
                <a:ext uri="{FF2B5EF4-FFF2-40B4-BE49-F238E27FC236}">
                  <a16:creationId xmlns:a16="http://schemas.microsoft.com/office/drawing/2014/main" id="{CAAE67A0-6730-B94B-A304-CFA3F109B656}"/>
                </a:ext>
              </a:extLst>
            </p:cNvPr>
            <p:cNvGrpSpPr>
              <a:grpSpLocks/>
            </p:cNvGrpSpPr>
            <p:nvPr/>
          </p:nvGrpSpPr>
          <p:grpSpPr bwMode="auto">
            <a:xfrm flipH="1">
              <a:off x="8369300" y="2362200"/>
              <a:ext cx="620713" cy="512763"/>
              <a:chOff x="-44" y="1473"/>
              <a:chExt cx="981" cy="1105"/>
            </a:xfrm>
          </p:grpSpPr>
          <p:pic>
            <p:nvPicPr>
              <p:cNvPr id="105" name="Picture 186" descr="desktop_computer_stylized_medium">
                <a:extLst>
                  <a:ext uri="{FF2B5EF4-FFF2-40B4-BE49-F238E27FC236}">
                    <a16:creationId xmlns:a16="http://schemas.microsoft.com/office/drawing/2014/main" id="{374F131D-15C0-B347-9AFE-5A5EEADA4E0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6" name="Freeform 187">
                <a:extLst>
                  <a:ext uri="{FF2B5EF4-FFF2-40B4-BE49-F238E27FC236}">
                    <a16:creationId xmlns:a16="http://schemas.microsoft.com/office/drawing/2014/main" id="{D81A3509-0DD0-1042-A6A3-8C677E9DCC52}"/>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sz="2000" dirty="0"/>
              </a:p>
            </p:txBody>
          </p:sp>
        </p:grpSp>
      </p:grpSp>
      <p:sp>
        <p:nvSpPr>
          <p:cNvPr id="74" name="Rectangle 47">
            <a:extLst>
              <a:ext uri="{FF2B5EF4-FFF2-40B4-BE49-F238E27FC236}">
                <a16:creationId xmlns:a16="http://schemas.microsoft.com/office/drawing/2014/main" id="{26E15167-D083-564B-BF0B-913CAA6175CE}"/>
              </a:ext>
            </a:extLst>
          </p:cNvPr>
          <p:cNvSpPr>
            <a:spLocks noChangeArrowheads="1"/>
          </p:cNvSpPr>
          <p:nvPr/>
        </p:nvSpPr>
        <p:spPr bwMode="auto">
          <a:xfrm>
            <a:off x="865984" y="3876829"/>
            <a:ext cx="8524160" cy="12525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681038" indent="-223838">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nSpc>
                <a:spcPct val="85000"/>
              </a:lnSpc>
              <a:buClr>
                <a:srgbClr val="000099"/>
              </a:buClr>
              <a:buSzPct val="100000"/>
              <a:buFont typeface="Wingdings" pitchFamily="2" charset="2"/>
              <a:buChar char="§"/>
            </a:pPr>
            <a:r>
              <a:rPr lang="en-US" altLang="en-US" sz="2800" i="1" dirty="0">
                <a:solidFill>
                  <a:srgbClr val="CC0000"/>
                </a:solidFill>
                <a:latin typeface="+mn-lt"/>
              </a:rPr>
              <a:t>clients: </a:t>
            </a:r>
            <a:r>
              <a:rPr lang="en-US" altLang="en-US" sz="2800" dirty="0">
                <a:latin typeface="+mn-lt"/>
              </a:rPr>
              <a:t>as aggregate must download </a:t>
            </a:r>
            <a:r>
              <a:rPr lang="en-US" altLang="en-US" sz="2800" i="1" dirty="0">
                <a:latin typeface="+mn-lt"/>
              </a:rPr>
              <a:t>NF</a:t>
            </a:r>
            <a:r>
              <a:rPr lang="en-US" altLang="en-US" sz="2800" dirty="0">
                <a:latin typeface="+mn-lt"/>
              </a:rPr>
              <a:t> bits</a:t>
            </a:r>
          </a:p>
          <a:p>
            <a:pPr lvl="1">
              <a:lnSpc>
                <a:spcPct val="85000"/>
              </a:lnSpc>
              <a:buClr>
                <a:srgbClr val="000099"/>
              </a:buClr>
              <a:buSzTx/>
              <a:buFont typeface="Arial" panose="020B0604020202020204" pitchFamily="34" charset="0"/>
              <a:buChar char="•"/>
            </a:pPr>
            <a:r>
              <a:rPr lang="en-US" altLang="en-US" sz="2400" dirty="0">
                <a:latin typeface="+mn-lt"/>
              </a:rPr>
              <a:t>max upload rate (limiting max download rate) is </a:t>
            </a:r>
            <a:r>
              <a:rPr lang="en-US" altLang="en-US" sz="2400" i="1" dirty="0">
                <a:latin typeface="+mn-lt"/>
              </a:rPr>
              <a:t>u</a:t>
            </a:r>
            <a:r>
              <a:rPr lang="en-US" altLang="en-US" sz="2400" i="1" baseline="-25000" dirty="0">
                <a:latin typeface="+mn-lt"/>
              </a:rPr>
              <a:t>s</a:t>
            </a:r>
            <a:r>
              <a:rPr lang="en-US" altLang="en-US" sz="2400" i="1" dirty="0">
                <a:latin typeface="+mn-lt"/>
              </a:rPr>
              <a:t> + </a:t>
            </a:r>
            <a:r>
              <a:rPr lang="en-US" altLang="en-US" sz="2800" i="1" dirty="0">
                <a:latin typeface="Symbol" pitchFamily="2" charset="2"/>
              </a:rPr>
              <a:t>S</a:t>
            </a:r>
            <a:r>
              <a:rPr lang="en-US" altLang="en-US" sz="2400" i="1" dirty="0">
                <a:latin typeface="+mn-lt"/>
              </a:rPr>
              <a:t>u</a:t>
            </a:r>
            <a:r>
              <a:rPr lang="en-US" altLang="en-US" sz="2400" i="1" baseline="-25000" dirty="0">
                <a:latin typeface="+mn-lt"/>
              </a:rPr>
              <a:t>i</a:t>
            </a:r>
          </a:p>
        </p:txBody>
      </p:sp>
      <p:sp>
        <p:nvSpPr>
          <p:cNvPr id="75" name="Text Box 51">
            <a:extLst>
              <a:ext uri="{FF2B5EF4-FFF2-40B4-BE49-F238E27FC236}">
                <a16:creationId xmlns:a16="http://schemas.microsoft.com/office/drawing/2014/main" id="{6898F8CA-12DA-BE4E-B99B-FD50E8479F39}"/>
              </a:ext>
            </a:extLst>
          </p:cNvPr>
          <p:cNvSpPr txBox="1">
            <a:spLocks noChangeArrowheads="1"/>
          </p:cNvSpPr>
          <p:nvPr/>
        </p:nvSpPr>
        <p:spPr bwMode="auto">
          <a:xfrm>
            <a:off x="1496934" y="5088499"/>
            <a:ext cx="2267800" cy="8876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r">
              <a:lnSpc>
                <a:spcPct val="80000"/>
              </a:lnSpc>
            </a:pPr>
            <a:r>
              <a:rPr lang="en-US" altLang="en-US" i="1" dirty="0">
                <a:latin typeface="+mn-lt"/>
              </a:rPr>
              <a:t>time to  distribute F </a:t>
            </a:r>
          </a:p>
          <a:p>
            <a:pPr algn="r">
              <a:lnSpc>
                <a:spcPct val="80000"/>
              </a:lnSpc>
            </a:pPr>
            <a:r>
              <a:rPr lang="en-US" altLang="en-US" i="1" dirty="0">
                <a:latin typeface="+mn-lt"/>
              </a:rPr>
              <a:t>to N clients using </a:t>
            </a:r>
          </a:p>
          <a:p>
            <a:pPr algn="r">
              <a:lnSpc>
                <a:spcPct val="80000"/>
              </a:lnSpc>
            </a:pPr>
            <a:r>
              <a:rPr lang="en-US" altLang="en-US" i="1" dirty="0">
                <a:latin typeface="+mn-lt"/>
              </a:rPr>
              <a:t>P2P approach</a:t>
            </a:r>
            <a:r>
              <a:rPr lang="en-US" altLang="en-US" sz="2400" dirty="0">
                <a:latin typeface="+mn-lt"/>
              </a:rPr>
              <a:t> </a:t>
            </a:r>
            <a:endParaRPr lang="en-US" altLang="en-US" sz="2800" dirty="0">
              <a:latin typeface="+mn-lt"/>
            </a:endParaRPr>
          </a:p>
        </p:txBody>
      </p:sp>
      <p:sp>
        <p:nvSpPr>
          <p:cNvPr id="76" name="Rectangle 55">
            <a:extLst>
              <a:ext uri="{FF2B5EF4-FFF2-40B4-BE49-F238E27FC236}">
                <a16:creationId xmlns:a16="http://schemas.microsoft.com/office/drawing/2014/main" id="{07D73A35-ECF9-A74A-AC62-7DA2D51708AB}"/>
              </a:ext>
            </a:extLst>
          </p:cNvPr>
          <p:cNvSpPr>
            <a:spLocks noChangeArrowheads="1"/>
          </p:cNvSpPr>
          <p:nvPr/>
        </p:nvSpPr>
        <p:spPr bwMode="auto">
          <a:xfrm>
            <a:off x="1336619" y="4991768"/>
            <a:ext cx="9155099" cy="1006589"/>
          </a:xfrm>
          <a:prstGeom prst="rect">
            <a:avLst/>
          </a:prstGeom>
          <a:noFill/>
          <a:ln w="19050">
            <a:solidFill>
              <a:srgbClr val="CC00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2800" dirty="0">
              <a:latin typeface="+mn-lt"/>
            </a:endParaRPr>
          </a:p>
        </p:txBody>
      </p:sp>
      <p:sp>
        <p:nvSpPr>
          <p:cNvPr id="77" name="Text Box 31">
            <a:extLst>
              <a:ext uri="{FF2B5EF4-FFF2-40B4-BE49-F238E27FC236}">
                <a16:creationId xmlns:a16="http://schemas.microsoft.com/office/drawing/2014/main" id="{1DD5EA55-8934-0448-A71E-1044D6D26535}"/>
              </a:ext>
            </a:extLst>
          </p:cNvPr>
          <p:cNvSpPr txBox="1">
            <a:spLocks noChangeArrowheads="1"/>
          </p:cNvSpPr>
          <p:nvPr/>
        </p:nvSpPr>
        <p:spPr bwMode="auto">
          <a:xfrm>
            <a:off x="4214018" y="5202837"/>
            <a:ext cx="6262099"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r>
              <a:rPr lang="en-US" altLang="en-US" sz="3200" i="1" dirty="0">
                <a:latin typeface="+mn-lt"/>
              </a:rPr>
              <a:t> D</a:t>
            </a:r>
            <a:r>
              <a:rPr lang="en-US" altLang="en-US" sz="3200" i="1" baseline="-25000" dirty="0">
                <a:latin typeface="+mn-lt"/>
              </a:rPr>
              <a:t>P2P</a:t>
            </a:r>
            <a:r>
              <a:rPr lang="en-US" altLang="en-US" sz="3200" i="1" dirty="0">
                <a:latin typeface="+mn-lt"/>
              </a:rPr>
              <a:t> &gt; max{F/u</a:t>
            </a:r>
            <a:r>
              <a:rPr lang="en-US" altLang="en-US" sz="3200" i="1" baseline="-25000" dirty="0">
                <a:latin typeface="+mn-lt"/>
              </a:rPr>
              <a:t>s,</a:t>
            </a:r>
            <a:r>
              <a:rPr lang="en-US" altLang="en-US" sz="3200" i="1" dirty="0">
                <a:latin typeface="+mn-lt"/>
              </a:rPr>
              <a:t>,F/d</a:t>
            </a:r>
            <a:r>
              <a:rPr lang="en-US" altLang="en-US" sz="3200" i="1" baseline="-25000" dirty="0">
                <a:latin typeface="+mn-lt"/>
              </a:rPr>
              <a:t>min,</a:t>
            </a:r>
            <a:r>
              <a:rPr lang="en-US" altLang="en-US" sz="3200" i="1" dirty="0">
                <a:latin typeface="+mn-lt"/>
              </a:rPr>
              <a:t>,NF/(</a:t>
            </a:r>
            <a:r>
              <a:rPr lang="en-US" altLang="en-US" sz="2800" i="1" dirty="0">
                <a:latin typeface="+mn-lt"/>
              </a:rPr>
              <a:t>u</a:t>
            </a:r>
            <a:r>
              <a:rPr lang="en-US" altLang="en-US" sz="2800" i="1" baseline="-25000" dirty="0">
                <a:latin typeface="+mn-lt"/>
              </a:rPr>
              <a:t>s</a:t>
            </a:r>
            <a:r>
              <a:rPr lang="en-US" altLang="en-US" sz="2800" i="1" dirty="0">
                <a:latin typeface="+mn-lt"/>
              </a:rPr>
              <a:t> + </a:t>
            </a:r>
            <a:r>
              <a:rPr lang="en-US" altLang="en-US" sz="3200" i="1" dirty="0">
                <a:latin typeface="Symbol" pitchFamily="2" charset="2"/>
              </a:rPr>
              <a:t>S</a:t>
            </a:r>
            <a:r>
              <a:rPr lang="en-US" altLang="en-US" sz="2800" i="1" dirty="0">
                <a:latin typeface="+mn-lt"/>
              </a:rPr>
              <a:t>u</a:t>
            </a:r>
            <a:r>
              <a:rPr lang="en-US" altLang="en-US" sz="2800" i="1" baseline="-25000" dirty="0">
                <a:latin typeface="+mn-lt"/>
              </a:rPr>
              <a:t>i</a:t>
            </a:r>
            <a:r>
              <a:rPr lang="en-US" altLang="en-US" sz="3200" dirty="0">
                <a:latin typeface="+mn-lt"/>
              </a:rPr>
              <a:t>)</a:t>
            </a:r>
            <a:r>
              <a:rPr lang="en-US" altLang="en-US" sz="3200" i="1" dirty="0">
                <a:latin typeface="+mn-lt"/>
              </a:rPr>
              <a:t>}</a:t>
            </a:r>
            <a:r>
              <a:rPr lang="en-US" altLang="en-US" sz="3200" i="1" dirty="0">
                <a:solidFill>
                  <a:srgbClr val="CC0000"/>
                </a:solidFill>
                <a:latin typeface="+mn-lt"/>
              </a:rPr>
              <a:t> </a:t>
            </a:r>
          </a:p>
        </p:txBody>
      </p:sp>
      <p:grpSp>
        <p:nvGrpSpPr>
          <p:cNvPr id="2" name="Group 1">
            <a:extLst>
              <a:ext uri="{FF2B5EF4-FFF2-40B4-BE49-F238E27FC236}">
                <a16:creationId xmlns:a16="http://schemas.microsoft.com/office/drawing/2014/main" id="{2ECD18A4-3D93-C746-80BB-B1FC987C2D33}"/>
              </a:ext>
            </a:extLst>
          </p:cNvPr>
          <p:cNvGrpSpPr/>
          <p:nvPr/>
        </p:nvGrpSpPr>
        <p:grpSpPr>
          <a:xfrm>
            <a:off x="3027135" y="5637812"/>
            <a:ext cx="7034618" cy="1072227"/>
            <a:chOff x="3027135" y="5637812"/>
            <a:chExt cx="7034618" cy="1072227"/>
          </a:xfrm>
        </p:grpSpPr>
        <p:sp>
          <p:nvSpPr>
            <p:cNvPr id="78" name="Line 33">
              <a:extLst>
                <a:ext uri="{FF2B5EF4-FFF2-40B4-BE49-F238E27FC236}">
                  <a16:creationId xmlns:a16="http://schemas.microsoft.com/office/drawing/2014/main" id="{9C4B1B80-0BB4-8F40-8465-4FD53B2DEEF4}"/>
                </a:ext>
              </a:extLst>
            </p:cNvPr>
            <p:cNvSpPr>
              <a:spLocks noChangeShapeType="1"/>
            </p:cNvSpPr>
            <p:nvPr/>
          </p:nvSpPr>
          <p:spPr bwMode="auto">
            <a:xfrm>
              <a:off x="5247481" y="5669562"/>
              <a:ext cx="174625" cy="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US" sz="2000" dirty="0"/>
            </a:p>
          </p:txBody>
        </p:sp>
        <p:sp>
          <p:nvSpPr>
            <p:cNvPr id="79" name="Line 53">
              <a:extLst>
                <a:ext uri="{FF2B5EF4-FFF2-40B4-BE49-F238E27FC236}">
                  <a16:creationId xmlns:a16="http://schemas.microsoft.com/office/drawing/2014/main" id="{79E64125-C1DB-B546-9439-BAE60A04A25F}"/>
                </a:ext>
              </a:extLst>
            </p:cNvPr>
            <p:cNvSpPr>
              <a:spLocks noChangeShapeType="1"/>
            </p:cNvSpPr>
            <p:nvPr/>
          </p:nvSpPr>
          <p:spPr bwMode="auto">
            <a:xfrm flipV="1">
              <a:off x="9282594" y="5731183"/>
              <a:ext cx="376235" cy="579911"/>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a:lstStyle/>
            <a:p>
              <a:endParaRPr lang="en-US" sz="2000" dirty="0"/>
            </a:p>
          </p:txBody>
        </p:sp>
        <p:sp>
          <p:nvSpPr>
            <p:cNvPr id="82" name="Text Box 54">
              <a:extLst>
                <a:ext uri="{FF2B5EF4-FFF2-40B4-BE49-F238E27FC236}">
                  <a16:creationId xmlns:a16="http://schemas.microsoft.com/office/drawing/2014/main" id="{8D508472-5111-9543-8884-ADE493736001}"/>
                </a:ext>
              </a:extLst>
            </p:cNvPr>
            <p:cNvSpPr txBox="1">
              <a:spLocks noChangeArrowheads="1"/>
            </p:cNvSpPr>
            <p:nvPr/>
          </p:nvSpPr>
          <p:spPr bwMode="auto">
            <a:xfrm>
              <a:off x="3027135" y="6314866"/>
              <a:ext cx="7034618" cy="395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nSpc>
                  <a:spcPct val="80000"/>
                </a:lnSpc>
              </a:pPr>
              <a:r>
                <a:rPr lang="en-US" altLang="en-US" sz="2400" dirty="0">
                  <a:latin typeface="+mn-lt"/>
                </a:rPr>
                <a:t>… but so does this, as each peer brings service capacity</a:t>
              </a:r>
            </a:p>
          </p:txBody>
        </p:sp>
        <p:sp>
          <p:nvSpPr>
            <p:cNvPr id="151" name="Line 53">
              <a:extLst>
                <a:ext uri="{FF2B5EF4-FFF2-40B4-BE49-F238E27FC236}">
                  <a16:creationId xmlns:a16="http://schemas.microsoft.com/office/drawing/2014/main" id="{C2E61335-33C5-8040-B976-4A6DABA4E40E}"/>
                </a:ext>
              </a:extLst>
            </p:cNvPr>
            <p:cNvSpPr>
              <a:spLocks noChangeShapeType="1"/>
            </p:cNvSpPr>
            <p:nvPr/>
          </p:nvSpPr>
          <p:spPr bwMode="auto">
            <a:xfrm flipV="1">
              <a:off x="7935121" y="5637812"/>
              <a:ext cx="376235" cy="462537"/>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a:lstStyle/>
            <a:p>
              <a:endParaRPr lang="en-US" sz="2000" dirty="0"/>
            </a:p>
          </p:txBody>
        </p:sp>
        <p:sp>
          <p:nvSpPr>
            <p:cNvPr id="152" name="Text Box 54">
              <a:extLst>
                <a:ext uri="{FF2B5EF4-FFF2-40B4-BE49-F238E27FC236}">
                  <a16:creationId xmlns:a16="http://schemas.microsoft.com/office/drawing/2014/main" id="{5FCFA7D9-F5C4-B849-A76B-A54251B68BDC}"/>
                </a:ext>
              </a:extLst>
            </p:cNvPr>
            <p:cNvSpPr txBox="1">
              <a:spLocks noChangeArrowheads="1"/>
            </p:cNvSpPr>
            <p:nvPr/>
          </p:nvSpPr>
          <p:spPr bwMode="auto">
            <a:xfrm>
              <a:off x="5084684" y="6045728"/>
              <a:ext cx="3187860" cy="395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nSpc>
                  <a:spcPct val="80000"/>
                </a:lnSpc>
              </a:pPr>
              <a:r>
                <a:rPr lang="en-US" altLang="en-US" sz="2400" dirty="0">
                  <a:latin typeface="+mn-lt"/>
                </a:rPr>
                <a:t>increases linearly in </a:t>
              </a:r>
              <a:r>
                <a:rPr lang="en-US" altLang="en-US" sz="2400" i="1" dirty="0">
                  <a:latin typeface="+mn-lt"/>
                </a:rPr>
                <a:t>N</a:t>
              </a:r>
              <a:r>
                <a:rPr lang="en-US" altLang="en-US" sz="2400" dirty="0">
                  <a:latin typeface="+mn-lt"/>
                </a:rPr>
                <a:t> …</a:t>
              </a:r>
            </a:p>
          </p:txBody>
        </p:sp>
      </p:grpSp>
      <p:sp>
        <p:nvSpPr>
          <p:cNvPr id="145" name="Slide Number Placeholder 2">
            <a:extLst>
              <a:ext uri="{FF2B5EF4-FFF2-40B4-BE49-F238E27FC236}">
                <a16:creationId xmlns:a16="http://schemas.microsoft.com/office/drawing/2014/main" id="{BC91CBC4-36C0-F74A-BE01-5502315631ED}"/>
              </a:ext>
            </a:extLst>
          </p:cNvPr>
          <p:cNvSpPr>
            <a:spLocks noGrp="1"/>
          </p:cNvSpPr>
          <p:nvPr>
            <p:ph type="sldNum" sz="quarter" idx="4"/>
          </p:nvPr>
        </p:nvSpPr>
        <p:spPr>
          <a:xfrm>
            <a:off x="9219616" y="6443089"/>
            <a:ext cx="2743200" cy="365125"/>
          </a:xfrm>
        </p:spPr>
        <p:txBody>
          <a:bodyPr/>
          <a:lstStyle/>
          <a:p>
            <a:r>
              <a:rPr lang="en-US" dirty="0"/>
              <a:t>Application Layer: 2-</a:t>
            </a:r>
            <a:fld id="{C4204591-24BD-A542-B9D5-F8D8A88D2FEE}" type="slidenum">
              <a:rPr lang="en-US" smtClean="0"/>
              <a:pPr/>
              <a:t>84</a:t>
            </a:fld>
            <a:endParaRPr lang="en-US" dirty="0"/>
          </a:p>
        </p:txBody>
      </p:sp>
    </p:spTree>
    <p:extLst>
      <p:ext uri="{BB962C8B-B14F-4D97-AF65-F5344CB8AC3E}">
        <p14:creationId xmlns:p14="http://schemas.microsoft.com/office/powerpoint/2010/main" val="424119868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dissolve">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4" name="Title 1">
            <a:extLst>
              <a:ext uri="{FF2B5EF4-FFF2-40B4-BE49-F238E27FC236}">
                <a16:creationId xmlns:a16="http://schemas.microsoft.com/office/drawing/2014/main" id="{EDBA5A8F-4260-B240-9E01-AE8471BDC45B}"/>
              </a:ext>
            </a:extLst>
          </p:cNvPr>
          <p:cNvSpPr>
            <a:spLocks noGrp="1"/>
          </p:cNvSpPr>
          <p:nvPr>
            <p:ph type="title"/>
          </p:nvPr>
        </p:nvSpPr>
        <p:spPr>
          <a:xfrm>
            <a:off x="798691" y="289325"/>
            <a:ext cx="10515600" cy="894622"/>
          </a:xfrm>
        </p:spPr>
        <p:txBody>
          <a:bodyPr>
            <a:normAutofit/>
          </a:bodyPr>
          <a:lstStyle/>
          <a:p>
            <a:r>
              <a:rPr lang="en-US" altLang="en-US" sz="4400" dirty="0">
                <a:ea typeface="ＭＳ Ｐゴシック" panose="020B0600070205080204" pitchFamily="34" charset="-128"/>
              </a:rPr>
              <a:t>Client-server vs. P2P: example</a:t>
            </a:r>
          </a:p>
        </p:txBody>
      </p:sp>
      <p:sp>
        <p:nvSpPr>
          <p:cNvPr id="145" name="Text Box 5">
            <a:extLst>
              <a:ext uri="{FF2B5EF4-FFF2-40B4-BE49-F238E27FC236}">
                <a16:creationId xmlns:a16="http://schemas.microsoft.com/office/drawing/2014/main" id="{EEB38FFC-0E85-9543-BFA8-AC6EA14AA840}"/>
              </a:ext>
            </a:extLst>
          </p:cNvPr>
          <p:cNvSpPr txBox="1">
            <a:spLocks noChangeArrowheads="1"/>
          </p:cNvSpPr>
          <p:nvPr/>
        </p:nvSpPr>
        <p:spPr bwMode="auto">
          <a:xfrm>
            <a:off x="2752045" y="1362602"/>
            <a:ext cx="7481468" cy="4746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r>
              <a:rPr lang="en-US" altLang="en-US" sz="2400" dirty="0">
                <a:latin typeface="+mn-lt"/>
              </a:rPr>
              <a:t>client upload rate =</a:t>
            </a:r>
            <a:r>
              <a:rPr lang="en-US" altLang="en-US" sz="2400" i="1" dirty="0">
                <a:latin typeface="+mn-lt"/>
              </a:rPr>
              <a:t> u</a:t>
            </a:r>
            <a:r>
              <a:rPr lang="en-US" altLang="en-US" sz="2400" dirty="0">
                <a:latin typeface="+mn-lt"/>
              </a:rPr>
              <a:t>,  </a:t>
            </a:r>
            <a:r>
              <a:rPr lang="en-US" altLang="en-US" sz="2400" i="1" dirty="0">
                <a:latin typeface="+mn-lt"/>
              </a:rPr>
              <a:t>F/u </a:t>
            </a:r>
            <a:r>
              <a:rPr lang="en-US" altLang="en-US" sz="2400" dirty="0">
                <a:latin typeface="+mn-lt"/>
              </a:rPr>
              <a:t>= 1 hour,  </a:t>
            </a:r>
            <a:r>
              <a:rPr lang="en-US" altLang="en-US" sz="2400" i="1" dirty="0">
                <a:latin typeface="+mn-lt"/>
              </a:rPr>
              <a:t>u</a:t>
            </a:r>
            <a:r>
              <a:rPr lang="en-US" altLang="en-US" sz="2400" i="1" baseline="-25000" dirty="0">
                <a:latin typeface="+mn-lt"/>
              </a:rPr>
              <a:t>s</a:t>
            </a:r>
            <a:r>
              <a:rPr lang="en-US" altLang="en-US" sz="2400" i="1" dirty="0">
                <a:latin typeface="+mn-lt"/>
              </a:rPr>
              <a:t> = 10u,  d</a:t>
            </a:r>
            <a:r>
              <a:rPr lang="en-US" altLang="en-US" sz="2400" i="1" baseline="-25000" dirty="0">
                <a:latin typeface="+mn-lt"/>
              </a:rPr>
              <a:t>min</a:t>
            </a:r>
            <a:r>
              <a:rPr lang="en-US" altLang="en-US" sz="2400" i="1" dirty="0">
                <a:latin typeface="+mn-lt"/>
              </a:rPr>
              <a:t> ≥ u</a:t>
            </a:r>
            <a:r>
              <a:rPr lang="en-US" altLang="en-US" sz="2400" i="1" baseline="-25000" dirty="0">
                <a:latin typeface="+mn-lt"/>
              </a:rPr>
              <a:t>s</a:t>
            </a:r>
          </a:p>
        </p:txBody>
      </p:sp>
      <p:graphicFrame>
        <p:nvGraphicFramePr>
          <p:cNvPr id="146" name="Object 2">
            <a:extLst>
              <a:ext uri="{FF2B5EF4-FFF2-40B4-BE49-F238E27FC236}">
                <a16:creationId xmlns:a16="http://schemas.microsoft.com/office/drawing/2014/main" id="{DA2A3735-C6EA-E243-957F-9D948479EA07}"/>
              </a:ext>
            </a:extLst>
          </p:cNvPr>
          <p:cNvGraphicFramePr>
            <a:graphicFrameLocks noChangeAspect="1"/>
          </p:cNvGraphicFramePr>
          <p:nvPr>
            <p:extLst>
              <p:ext uri="{D42A27DB-BD31-4B8C-83A1-F6EECF244321}">
                <p14:modId xmlns:p14="http://schemas.microsoft.com/office/powerpoint/2010/main" val="210384578"/>
              </p:ext>
            </p:extLst>
          </p:nvPr>
        </p:nvGraphicFramePr>
        <p:xfrm>
          <a:off x="2976864" y="1835409"/>
          <a:ext cx="7031830" cy="4790242"/>
        </p:xfrm>
        <a:graphic>
          <a:graphicData uri="http://schemas.openxmlformats.org/presentationml/2006/ole">
            <mc:AlternateContent xmlns:mc="http://schemas.openxmlformats.org/markup-compatibility/2006">
              <mc:Choice xmlns:v="urn:schemas-microsoft-com:vml" Requires="v">
                <p:oleObj name="Chart" r:id="rId3" imgW="7734300" imgH="5295900" progId="Excel.Chart.8">
                  <p:embed/>
                </p:oleObj>
              </mc:Choice>
              <mc:Fallback>
                <p:oleObj name="Chart" r:id="rId3" imgW="7734300" imgH="5295900" progId="Excel.Chart.8">
                  <p:embed/>
                  <p:pic>
                    <p:nvPicPr>
                      <p:cNvPr id="183299" name="Object 2">
                        <a:extLst>
                          <a:ext uri="{FF2B5EF4-FFF2-40B4-BE49-F238E27FC236}">
                            <a16:creationId xmlns:a16="http://schemas.microsoft.com/office/drawing/2014/main" id="{F67C7379-8D4A-BD48-9EB7-BE18F0022F39}"/>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976864" y="1835409"/>
                        <a:ext cx="7031830" cy="4790242"/>
                      </a:xfrm>
                      <a:prstGeom prst="rect">
                        <a:avLst/>
                      </a:prstGeom>
                      <a:noFill/>
                      <a:ln>
                        <a:noFill/>
                      </a:ln>
                      <a:effectLst/>
                    </p:spPr>
                  </p:pic>
                </p:oleObj>
              </mc:Fallback>
            </mc:AlternateContent>
          </a:graphicData>
        </a:graphic>
      </p:graphicFrame>
      <p:sp>
        <p:nvSpPr>
          <p:cNvPr id="7" name="Slide Number Placeholder 2">
            <a:extLst>
              <a:ext uri="{FF2B5EF4-FFF2-40B4-BE49-F238E27FC236}">
                <a16:creationId xmlns:a16="http://schemas.microsoft.com/office/drawing/2014/main" id="{97AAACF9-A4E2-714C-A130-30E3EF5AB884}"/>
              </a:ext>
            </a:extLst>
          </p:cNvPr>
          <p:cNvSpPr>
            <a:spLocks noGrp="1"/>
          </p:cNvSpPr>
          <p:nvPr>
            <p:ph type="sldNum" sz="quarter" idx="4"/>
          </p:nvPr>
        </p:nvSpPr>
        <p:spPr>
          <a:xfrm>
            <a:off x="9219616" y="6443089"/>
            <a:ext cx="2743200" cy="365125"/>
          </a:xfrm>
        </p:spPr>
        <p:txBody>
          <a:bodyPr/>
          <a:lstStyle/>
          <a:p>
            <a:r>
              <a:rPr lang="en-US" dirty="0"/>
              <a:t>Application Layer: 2-</a:t>
            </a:r>
            <a:fld id="{C4204591-24BD-A542-B9D5-F8D8A88D2FEE}" type="slidenum">
              <a:rPr lang="en-US" smtClean="0"/>
              <a:pPr/>
              <a:t>85</a:t>
            </a:fld>
            <a:endParaRPr lang="en-US" dirty="0"/>
          </a:p>
        </p:txBody>
      </p:sp>
    </p:spTree>
    <p:extLst>
      <p:ext uri="{BB962C8B-B14F-4D97-AF65-F5344CB8AC3E}">
        <p14:creationId xmlns:p14="http://schemas.microsoft.com/office/powerpoint/2010/main" val="1802745351"/>
      </p:ext>
    </p:extLst>
  </p:cSld>
  <p:clrMapOvr>
    <a:masterClrMapping/>
  </p:clrMapOvr>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4" name="Title 1">
            <a:extLst>
              <a:ext uri="{FF2B5EF4-FFF2-40B4-BE49-F238E27FC236}">
                <a16:creationId xmlns:a16="http://schemas.microsoft.com/office/drawing/2014/main" id="{EDBA5A8F-4260-B240-9E01-AE8471BDC45B}"/>
              </a:ext>
            </a:extLst>
          </p:cNvPr>
          <p:cNvSpPr>
            <a:spLocks noGrp="1"/>
          </p:cNvSpPr>
          <p:nvPr>
            <p:ph type="title"/>
          </p:nvPr>
        </p:nvSpPr>
        <p:spPr>
          <a:xfrm>
            <a:off x="798691" y="289325"/>
            <a:ext cx="10515600" cy="894622"/>
          </a:xfrm>
        </p:spPr>
        <p:txBody>
          <a:bodyPr>
            <a:normAutofit/>
          </a:bodyPr>
          <a:lstStyle/>
          <a:p>
            <a:r>
              <a:rPr lang="en-US" altLang="en-US" sz="4400" dirty="0">
                <a:ea typeface="ＭＳ Ｐゴシック" panose="020B0600070205080204" pitchFamily="34" charset="-128"/>
              </a:rPr>
              <a:t>P2P file distribution: BitTorrent </a:t>
            </a:r>
          </a:p>
        </p:txBody>
      </p:sp>
      <p:sp>
        <p:nvSpPr>
          <p:cNvPr id="8" name="Rectangle 43">
            <a:extLst>
              <a:ext uri="{FF2B5EF4-FFF2-40B4-BE49-F238E27FC236}">
                <a16:creationId xmlns:a16="http://schemas.microsoft.com/office/drawing/2014/main" id="{9F70DCCB-36C3-394B-AA08-EB0F698CB2D1}"/>
              </a:ext>
            </a:extLst>
          </p:cNvPr>
          <p:cNvSpPr>
            <a:spLocks noChangeArrowheads="1"/>
          </p:cNvSpPr>
          <p:nvPr/>
        </p:nvSpPr>
        <p:spPr bwMode="auto">
          <a:xfrm>
            <a:off x="745784" y="1260022"/>
            <a:ext cx="7124700" cy="1009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buClr>
                <a:srgbClr val="000099"/>
              </a:buClr>
              <a:buSzPct val="100000"/>
              <a:buFont typeface="Wingdings" pitchFamily="2" charset="2"/>
              <a:buChar char="§"/>
            </a:pPr>
            <a:r>
              <a:rPr lang="en-US" altLang="en-US" sz="2800" dirty="0">
                <a:latin typeface="+mn-lt"/>
              </a:rPr>
              <a:t>file divided into 256Kb chunks</a:t>
            </a:r>
          </a:p>
          <a:p>
            <a:pPr>
              <a:buClr>
                <a:srgbClr val="000099"/>
              </a:buClr>
              <a:buSzPct val="100000"/>
              <a:buFont typeface="Wingdings" pitchFamily="2" charset="2"/>
              <a:buChar char="§"/>
            </a:pPr>
            <a:r>
              <a:rPr lang="en-US" altLang="en-US" sz="2800" dirty="0">
                <a:latin typeface="+mn-lt"/>
              </a:rPr>
              <a:t>peers in torrent send/receive file chunks</a:t>
            </a:r>
            <a:endParaRPr lang="en-US" altLang="en-US" sz="3200" dirty="0">
              <a:latin typeface="+mn-lt"/>
            </a:endParaRPr>
          </a:p>
        </p:txBody>
      </p:sp>
      <p:sp>
        <p:nvSpPr>
          <p:cNvPr id="9" name="Text Box 37">
            <a:extLst>
              <a:ext uri="{FF2B5EF4-FFF2-40B4-BE49-F238E27FC236}">
                <a16:creationId xmlns:a16="http://schemas.microsoft.com/office/drawing/2014/main" id="{5650BC65-B000-EC4F-B4E6-547C48D655DC}"/>
              </a:ext>
            </a:extLst>
          </p:cNvPr>
          <p:cNvSpPr txBox="1">
            <a:spLocks noChangeArrowheads="1"/>
          </p:cNvSpPr>
          <p:nvPr/>
        </p:nvSpPr>
        <p:spPr bwMode="auto">
          <a:xfrm>
            <a:off x="1812096" y="2371997"/>
            <a:ext cx="3018775" cy="775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1" hangingPunct="1">
              <a:lnSpc>
                <a:spcPct val="85000"/>
              </a:lnSpc>
              <a:spcBef>
                <a:spcPct val="0"/>
              </a:spcBef>
              <a:buClrTx/>
              <a:buSzTx/>
              <a:buFontTx/>
              <a:buNone/>
            </a:pPr>
            <a:r>
              <a:rPr lang="en-US" altLang="en-US" sz="2800" i="1" dirty="0">
                <a:solidFill>
                  <a:srgbClr val="CC0000"/>
                </a:solidFill>
                <a:latin typeface="+mn-lt"/>
              </a:rPr>
              <a:t>tracker:</a:t>
            </a:r>
            <a:r>
              <a:rPr lang="en-US" altLang="en-US" sz="2800" dirty="0">
                <a:latin typeface="+mn-lt"/>
              </a:rPr>
              <a:t> </a:t>
            </a:r>
            <a:r>
              <a:rPr lang="en-US" altLang="en-US" sz="2400" dirty="0">
                <a:latin typeface="+mn-lt"/>
              </a:rPr>
              <a:t>tracks peers </a:t>
            </a:r>
          </a:p>
          <a:p>
            <a:pPr eaLnBrk="1" hangingPunct="1">
              <a:lnSpc>
                <a:spcPct val="85000"/>
              </a:lnSpc>
              <a:spcBef>
                <a:spcPct val="0"/>
              </a:spcBef>
              <a:buClrTx/>
              <a:buSzTx/>
              <a:buFontTx/>
              <a:buNone/>
            </a:pPr>
            <a:r>
              <a:rPr lang="en-US" altLang="en-US" sz="2400" dirty="0">
                <a:latin typeface="+mn-lt"/>
              </a:rPr>
              <a:t>participating in torrent</a:t>
            </a:r>
          </a:p>
        </p:txBody>
      </p:sp>
      <p:sp>
        <p:nvSpPr>
          <p:cNvPr id="10" name="Text Box 41">
            <a:extLst>
              <a:ext uri="{FF2B5EF4-FFF2-40B4-BE49-F238E27FC236}">
                <a16:creationId xmlns:a16="http://schemas.microsoft.com/office/drawing/2014/main" id="{2814A19F-08C5-434B-8DB2-D40537539D75}"/>
              </a:ext>
            </a:extLst>
          </p:cNvPr>
          <p:cNvSpPr txBox="1">
            <a:spLocks noChangeArrowheads="1"/>
          </p:cNvSpPr>
          <p:nvPr/>
        </p:nvSpPr>
        <p:spPr bwMode="auto">
          <a:xfrm>
            <a:off x="7124019" y="2385559"/>
            <a:ext cx="4044723" cy="775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nSpc>
                <a:spcPct val="85000"/>
              </a:lnSpc>
            </a:pPr>
            <a:r>
              <a:rPr lang="en-US" altLang="en-US" sz="2800" i="1" dirty="0">
                <a:solidFill>
                  <a:srgbClr val="CC0000"/>
                </a:solidFill>
                <a:latin typeface="+mn-lt"/>
              </a:rPr>
              <a:t>torrent:</a:t>
            </a:r>
            <a:r>
              <a:rPr lang="en-US" altLang="en-US" sz="2800" dirty="0">
                <a:latin typeface="+mn-lt"/>
              </a:rPr>
              <a:t> </a:t>
            </a:r>
            <a:r>
              <a:rPr lang="en-US" altLang="en-US" sz="2400" dirty="0">
                <a:latin typeface="+mn-lt"/>
              </a:rPr>
              <a:t>group of peers exchanging  chunks of a file</a:t>
            </a:r>
          </a:p>
        </p:txBody>
      </p:sp>
      <p:sp>
        <p:nvSpPr>
          <p:cNvPr id="11" name="Line 21">
            <a:extLst>
              <a:ext uri="{FF2B5EF4-FFF2-40B4-BE49-F238E27FC236}">
                <a16:creationId xmlns:a16="http://schemas.microsoft.com/office/drawing/2014/main" id="{91218428-BF18-064C-AC6D-09C6F280B6C1}"/>
              </a:ext>
            </a:extLst>
          </p:cNvPr>
          <p:cNvSpPr>
            <a:spLocks noChangeShapeType="1"/>
          </p:cNvSpPr>
          <p:nvPr/>
        </p:nvSpPr>
        <p:spPr bwMode="auto">
          <a:xfrm>
            <a:off x="4149045" y="3765096"/>
            <a:ext cx="1587" cy="536575"/>
          </a:xfrm>
          <a:prstGeom prst="line">
            <a:avLst/>
          </a:prstGeom>
          <a:noFill/>
          <a:ln w="19050">
            <a:solidFill>
              <a:srgbClr val="CC0000"/>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dirty="0"/>
          </a:p>
        </p:txBody>
      </p:sp>
      <p:sp>
        <p:nvSpPr>
          <p:cNvPr id="12" name="Line 25">
            <a:extLst>
              <a:ext uri="{FF2B5EF4-FFF2-40B4-BE49-F238E27FC236}">
                <a16:creationId xmlns:a16="http://schemas.microsoft.com/office/drawing/2014/main" id="{83D9B80D-0209-4147-9E8B-F917A5CACC46}"/>
              </a:ext>
            </a:extLst>
          </p:cNvPr>
          <p:cNvSpPr>
            <a:spLocks noChangeShapeType="1"/>
          </p:cNvSpPr>
          <p:nvPr/>
        </p:nvSpPr>
        <p:spPr bwMode="auto">
          <a:xfrm>
            <a:off x="5495245" y="3493634"/>
            <a:ext cx="2551112" cy="1409700"/>
          </a:xfrm>
          <a:prstGeom prst="line">
            <a:avLst/>
          </a:prstGeom>
          <a:noFill/>
          <a:ln w="9525">
            <a:solidFill>
              <a:schemeClr val="tx1"/>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endParaRPr lang="en-US" dirty="0"/>
          </a:p>
        </p:txBody>
      </p:sp>
      <p:sp>
        <p:nvSpPr>
          <p:cNvPr id="13" name="Line 26">
            <a:extLst>
              <a:ext uri="{FF2B5EF4-FFF2-40B4-BE49-F238E27FC236}">
                <a16:creationId xmlns:a16="http://schemas.microsoft.com/office/drawing/2014/main" id="{F9471077-2BA5-5449-84C5-497550D1A88E}"/>
              </a:ext>
            </a:extLst>
          </p:cNvPr>
          <p:cNvSpPr>
            <a:spLocks noChangeShapeType="1"/>
          </p:cNvSpPr>
          <p:nvPr/>
        </p:nvSpPr>
        <p:spPr bwMode="auto">
          <a:xfrm>
            <a:off x="5292045" y="3644446"/>
            <a:ext cx="247650" cy="1816100"/>
          </a:xfrm>
          <a:prstGeom prst="line">
            <a:avLst/>
          </a:prstGeom>
          <a:noFill/>
          <a:ln w="9525">
            <a:solidFill>
              <a:schemeClr val="tx1"/>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endParaRPr lang="en-US" dirty="0"/>
          </a:p>
        </p:txBody>
      </p:sp>
      <p:sp>
        <p:nvSpPr>
          <p:cNvPr id="14" name="Line 27">
            <a:extLst>
              <a:ext uri="{FF2B5EF4-FFF2-40B4-BE49-F238E27FC236}">
                <a16:creationId xmlns:a16="http://schemas.microsoft.com/office/drawing/2014/main" id="{10E079A5-4F27-9043-ABC7-F13963D847DE}"/>
              </a:ext>
            </a:extLst>
          </p:cNvPr>
          <p:cNvSpPr>
            <a:spLocks noChangeShapeType="1"/>
          </p:cNvSpPr>
          <p:nvPr/>
        </p:nvSpPr>
        <p:spPr bwMode="auto">
          <a:xfrm flipH="1" flipV="1">
            <a:off x="6931932" y="3404734"/>
            <a:ext cx="1168400" cy="306387"/>
          </a:xfrm>
          <a:prstGeom prst="line">
            <a:avLst/>
          </a:prstGeom>
          <a:noFill/>
          <a:ln w="9525">
            <a:solidFill>
              <a:schemeClr val="tx1"/>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endParaRPr lang="en-US" dirty="0"/>
          </a:p>
        </p:txBody>
      </p:sp>
      <p:sp>
        <p:nvSpPr>
          <p:cNvPr id="15" name="Line 28">
            <a:extLst>
              <a:ext uri="{FF2B5EF4-FFF2-40B4-BE49-F238E27FC236}">
                <a16:creationId xmlns:a16="http://schemas.microsoft.com/office/drawing/2014/main" id="{5691CE8D-190A-8F4F-81D8-DA20F9A0255C}"/>
              </a:ext>
            </a:extLst>
          </p:cNvPr>
          <p:cNvSpPr>
            <a:spLocks noChangeShapeType="1"/>
          </p:cNvSpPr>
          <p:nvPr/>
        </p:nvSpPr>
        <p:spPr bwMode="auto">
          <a:xfrm flipH="1">
            <a:off x="6115957" y="3941309"/>
            <a:ext cx="2039938" cy="1987550"/>
          </a:xfrm>
          <a:prstGeom prst="line">
            <a:avLst/>
          </a:prstGeom>
          <a:noFill/>
          <a:ln w="9525">
            <a:solidFill>
              <a:schemeClr val="tx1"/>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endParaRPr lang="en-US" dirty="0"/>
          </a:p>
        </p:txBody>
      </p:sp>
      <p:sp>
        <p:nvSpPr>
          <p:cNvPr id="16" name="Line 29">
            <a:extLst>
              <a:ext uri="{FF2B5EF4-FFF2-40B4-BE49-F238E27FC236}">
                <a16:creationId xmlns:a16="http://schemas.microsoft.com/office/drawing/2014/main" id="{0B716A5B-3226-9240-889D-C421A6779BC9}"/>
              </a:ext>
            </a:extLst>
          </p:cNvPr>
          <p:cNvSpPr>
            <a:spLocks noChangeShapeType="1"/>
          </p:cNvSpPr>
          <p:nvPr/>
        </p:nvSpPr>
        <p:spPr bwMode="auto">
          <a:xfrm flipH="1">
            <a:off x="6203270" y="5906634"/>
            <a:ext cx="739775" cy="163512"/>
          </a:xfrm>
          <a:prstGeom prst="line">
            <a:avLst/>
          </a:prstGeom>
          <a:noFill/>
          <a:ln w="9525">
            <a:solidFill>
              <a:schemeClr val="tx1"/>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endParaRPr lang="en-US" dirty="0"/>
          </a:p>
        </p:txBody>
      </p:sp>
      <p:sp>
        <p:nvSpPr>
          <p:cNvPr id="17" name="Line 30">
            <a:extLst>
              <a:ext uri="{FF2B5EF4-FFF2-40B4-BE49-F238E27FC236}">
                <a16:creationId xmlns:a16="http://schemas.microsoft.com/office/drawing/2014/main" id="{CB541843-3E52-6849-8C3D-ACA1E8B0A9DC}"/>
              </a:ext>
            </a:extLst>
          </p:cNvPr>
          <p:cNvSpPr>
            <a:spLocks noChangeShapeType="1"/>
          </p:cNvSpPr>
          <p:nvPr/>
        </p:nvSpPr>
        <p:spPr bwMode="auto">
          <a:xfrm flipH="1">
            <a:off x="5722257" y="3603171"/>
            <a:ext cx="900113" cy="1676400"/>
          </a:xfrm>
          <a:prstGeom prst="line">
            <a:avLst/>
          </a:prstGeom>
          <a:noFill/>
          <a:ln w="9525">
            <a:solidFill>
              <a:schemeClr val="tx1"/>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endParaRPr lang="en-US" dirty="0"/>
          </a:p>
        </p:txBody>
      </p:sp>
      <p:sp>
        <p:nvSpPr>
          <p:cNvPr id="18" name="Line 31">
            <a:extLst>
              <a:ext uri="{FF2B5EF4-FFF2-40B4-BE49-F238E27FC236}">
                <a16:creationId xmlns:a16="http://schemas.microsoft.com/office/drawing/2014/main" id="{52216A70-C583-4540-BB2D-CF1771FB2AD5}"/>
              </a:ext>
            </a:extLst>
          </p:cNvPr>
          <p:cNvSpPr>
            <a:spLocks noChangeShapeType="1"/>
          </p:cNvSpPr>
          <p:nvPr/>
        </p:nvSpPr>
        <p:spPr bwMode="auto">
          <a:xfrm flipV="1">
            <a:off x="5887357" y="4989059"/>
            <a:ext cx="2120900" cy="482600"/>
          </a:xfrm>
          <a:prstGeom prst="line">
            <a:avLst/>
          </a:prstGeom>
          <a:noFill/>
          <a:ln w="9525">
            <a:solidFill>
              <a:schemeClr val="tx1"/>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endParaRPr lang="en-US" dirty="0"/>
          </a:p>
        </p:txBody>
      </p:sp>
      <p:sp>
        <p:nvSpPr>
          <p:cNvPr id="19" name="Line 32">
            <a:extLst>
              <a:ext uri="{FF2B5EF4-FFF2-40B4-BE49-F238E27FC236}">
                <a16:creationId xmlns:a16="http://schemas.microsoft.com/office/drawing/2014/main" id="{F807AF1E-A5B9-A540-A172-58D4029FDE3C}"/>
              </a:ext>
            </a:extLst>
          </p:cNvPr>
          <p:cNvSpPr>
            <a:spLocks noChangeShapeType="1"/>
          </p:cNvSpPr>
          <p:nvPr/>
        </p:nvSpPr>
        <p:spPr bwMode="auto">
          <a:xfrm>
            <a:off x="6887482" y="3547609"/>
            <a:ext cx="1182688" cy="1276350"/>
          </a:xfrm>
          <a:prstGeom prst="line">
            <a:avLst/>
          </a:prstGeom>
          <a:noFill/>
          <a:ln w="9525">
            <a:solidFill>
              <a:schemeClr val="tx1"/>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endParaRPr lang="en-US" dirty="0"/>
          </a:p>
        </p:txBody>
      </p:sp>
      <p:sp>
        <p:nvSpPr>
          <p:cNvPr id="20" name="Line 33">
            <a:extLst>
              <a:ext uri="{FF2B5EF4-FFF2-40B4-BE49-F238E27FC236}">
                <a16:creationId xmlns:a16="http://schemas.microsoft.com/office/drawing/2014/main" id="{57AE3ACE-B172-774D-A007-D1E10D3347F5}"/>
              </a:ext>
            </a:extLst>
          </p:cNvPr>
          <p:cNvSpPr>
            <a:spLocks noChangeShapeType="1"/>
          </p:cNvSpPr>
          <p:nvPr/>
        </p:nvSpPr>
        <p:spPr bwMode="auto">
          <a:xfrm>
            <a:off x="7330395" y="5928859"/>
            <a:ext cx="376237" cy="217487"/>
          </a:xfrm>
          <a:prstGeom prst="line">
            <a:avLst/>
          </a:prstGeom>
          <a:noFill/>
          <a:ln w="9525">
            <a:solidFill>
              <a:schemeClr val="tx1"/>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endParaRPr lang="en-US" dirty="0"/>
          </a:p>
        </p:txBody>
      </p:sp>
      <p:sp>
        <p:nvSpPr>
          <p:cNvPr id="21" name="Line 34">
            <a:extLst>
              <a:ext uri="{FF2B5EF4-FFF2-40B4-BE49-F238E27FC236}">
                <a16:creationId xmlns:a16="http://schemas.microsoft.com/office/drawing/2014/main" id="{AD1B36D1-84DC-F74A-AFE8-CA1FD75FB991}"/>
              </a:ext>
            </a:extLst>
          </p:cNvPr>
          <p:cNvSpPr>
            <a:spLocks noChangeShapeType="1"/>
          </p:cNvSpPr>
          <p:nvPr/>
        </p:nvSpPr>
        <p:spPr bwMode="auto">
          <a:xfrm>
            <a:off x="6215970" y="6224134"/>
            <a:ext cx="1490662" cy="1587"/>
          </a:xfrm>
          <a:prstGeom prst="line">
            <a:avLst/>
          </a:prstGeom>
          <a:noFill/>
          <a:ln w="9525">
            <a:solidFill>
              <a:schemeClr val="tx1"/>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endParaRPr lang="en-US" dirty="0"/>
          </a:p>
        </p:txBody>
      </p:sp>
      <p:sp>
        <p:nvSpPr>
          <p:cNvPr id="22" name="Text Box 35">
            <a:extLst>
              <a:ext uri="{FF2B5EF4-FFF2-40B4-BE49-F238E27FC236}">
                <a16:creationId xmlns:a16="http://schemas.microsoft.com/office/drawing/2014/main" id="{4EFE36E1-3543-7248-A7C0-2AC7D4F78F38}"/>
              </a:ext>
            </a:extLst>
          </p:cNvPr>
          <p:cNvSpPr txBox="1">
            <a:spLocks noChangeArrowheads="1"/>
          </p:cNvSpPr>
          <p:nvPr/>
        </p:nvSpPr>
        <p:spPr bwMode="auto">
          <a:xfrm>
            <a:off x="2380570" y="4766809"/>
            <a:ext cx="1585049"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1" hangingPunct="1">
              <a:spcBef>
                <a:spcPct val="0"/>
              </a:spcBef>
              <a:buClrTx/>
              <a:buSzTx/>
              <a:buFontTx/>
              <a:buNone/>
            </a:pPr>
            <a:r>
              <a:rPr lang="en-US" altLang="en-US" sz="1800" dirty="0">
                <a:latin typeface="+mn-lt"/>
              </a:rPr>
              <a:t>Alice arrives  …</a:t>
            </a:r>
          </a:p>
        </p:txBody>
      </p:sp>
      <p:sp>
        <p:nvSpPr>
          <p:cNvPr id="23" name="Line 38">
            <a:extLst>
              <a:ext uri="{FF2B5EF4-FFF2-40B4-BE49-F238E27FC236}">
                <a16:creationId xmlns:a16="http://schemas.microsoft.com/office/drawing/2014/main" id="{E123A252-D37E-4649-B66C-7F9C1DB6CC0B}"/>
              </a:ext>
            </a:extLst>
          </p:cNvPr>
          <p:cNvSpPr>
            <a:spLocks noChangeShapeType="1"/>
          </p:cNvSpPr>
          <p:nvPr/>
        </p:nvSpPr>
        <p:spPr bwMode="auto">
          <a:xfrm flipH="1">
            <a:off x="7881257" y="5163684"/>
            <a:ext cx="263525" cy="939800"/>
          </a:xfrm>
          <a:prstGeom prst="line">
            <a:avLst/>
          </a:prstGeom>
          <a:noFill/>
          <a:ln w="9525">
            <a:solidFill>
              <a:schemeClr val="tx1"/>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endParaRPr lang="en-US" dirty="0"/>
          </a:p>
        </p:txBody>
      </p:sp>
      <p:pic>
        <p:nvPicPr>
          <p:cNvPr id="24" name="Picture 39" descr="Alice">
            <a:extLst>
              <a:ext uri="{FF2B5EF4-FFF2-40B4-BE49-F238E27FC236}">
                <a16:creationId xmlns:a16="http://schemas.microsoft.com/office/drawing/2014/main" id="{6F308F82-9362-FC4F-921E-2715C3D3E71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536270" y="4284209"/>
            <a:ext cx="474662" cy="511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5" name="Line 42">
            <a:extLst>
              <a:ext uri="{FF2B5EF4-FFF2-40B4-BE49-F238E27FC236}">
                <a16:creationId xmlns:a16="http://schemas.microsoft.com/office/drawing/2014/main" id="{3C11B289-FD57-9D4E-9E24-3A266C61D954}"/>
              </a:ext>
            </a:extLst>
          </p:cNvPr>
          <p:cNvSpPr>
            <a:spLocks noChangeShapeType="1"/>
          </p:cNvSpPr>
          <p:nvPr/>
        </p:nvSpPr>
        <p:spPr bwMode="auto">
          <a:xfrm>
            <a:off x="3364820" y="3122159"/>
            <a:ext cx="476250" cy="258762"/>
          </a:xfrm>
          <a:prstGeom prst="line">
            <a:avLst/>
          </a:prstGeom>
          <a:noFill/>
          <a:ln w="9525">
            <a:solidFill>
              <a:srgbClr val="FF3300"/>
            </a:solidFill>
            <a:round/>
            <a:headEnd/>
            <a:tailEnd/>
          </a:ln>
          <a:extLst>
            <a:ext uri="{909E8E84-426E-40DD-AFC4-6F175D3DCCD1}">
              <a14:hiddenFill xmlns:a14="http://schemas.microsoft.com/office/drawing/2010/main">
                <a:noFill/>
              </a14:hiddenFill>
            </a:ext>
          </a:extLst>
        </p:spPr>
        <p:txBody>
          <a:bodyPr/>
          <a:lstStyle/>
          <a:p>
            <a:endParaRPr lang="en-US" dirty="0"/>
          </a:p>
        </p:txBody>
      </p:sp>
      <p:sp>
        <p:nvSpPr>
          <p:cNvPr id="26" name="Text Box 35">
            <a:extLst>
              <a:ext uri="{FF2B5EF4-FFF2-40B4-BE49-F238E27FC236}">
                <a16:creationId xmlns:a16="http://schemas.microsoft.com/office/drawing/2014/main" id="{927C2D32-6615-3F4A-95AB-84426525C9F9}"/>
              </a:ext>
            </a:extLst>
          </p:cNvPr>
          <p:cNvSpPr txBox="1">
            <a:spLocks noChangeArrowheads="1"/>
          </p:cNvSpPr>
          <p:nvPr/>
        </p:nvSpPr>
        <p:spPr bwMode="auto">
          <a:xfrm>
            <a:off x="2394857" y="5027159"/>
            <a:ext cx="2160528"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1" hangingPunct="1">
              <a:spcBef>
                <a:spcPct val="0"/>
              </a:spcBef>
              <a:buClrTx/>
              <a:buSzTx/>
              <a:buFontTx/>
              <a:buNone/>
            </a:pPr>
            <a:r>
              <a:rPr lang="en-US" altLang="en-US" sz="1800" dirty="0">
                <a:latin typeface="+mn-lt"/>
              </a:rPr>
              <a:t>… obtains list</a:t>
            </a:r>
          </a:p>
          <a:p>
            <a:pPr eaLnBrk="1" hangingPunct="1">
              <a:spcBef>
                <a:spcPct val="0"/>
              </a:spcBef>
              <a:buClrTx/>
              <a:buSzTx/>
              <a:buFontTx/>
              <a:buNone/>
            </a:pPr>
            <a:r>
              <a:rPr lang="en-US" altLang="en-US" sz="1800" dirty="0">
                <a:latin typeface="+mn-lt"/>
              </a:rPr>
              <a:t>of peers from tracker</a:t>
            </a:r>
          </a:p>
        </p:txBody>
      </p:sp>
      <p:grpSp>
        <p:nvGrpSpPr>
          <p:cNvPr id="27" name="Group 68">
            <a:extLst>
              <a:ext uri="{FF2B5EF4-FFF2-40B4-BE49-F238E27FC236}">
                <a16:creationId xmlns:a16="http://schemas.microsoft.com/office/drawing/2014/main" id="{0CB0B1F3-FC8E-0A48-BF34-45F53DE7FC53}"/>
              </a:ext>
            </a:extLst>
          </p:cNvPr>
          <p:cNvGrpSpPr>
            <a:grpSpLocks/>
          </p:cNvGrpSpPr>
          <p:nvPr/>
        </p:nvGrpSpPr>
        <p:grpSpPr bwMode="auto">
          <a:xfrm>
            <a:off x="4528457" y="3571421"/>
            <a:ext cx="3492500" cy="2163763"/>
            <a:chOff x="1752" y="2166"/>
            <a:chExt cx="2200" cy="1363"/>
          </a:xfrm>
        </p:grpSpPr>
        <p:sp>
          <p:nvSpPr>
            <p:cNvPr id="28" name="Line 22">
              <a:extLst>
                <a:ext uri="{FF2B5EF4-FFF2-40B4-BE49-F238E27FC236}">
                  <a16:creationId xmlns:a16="http://schemas.microsoft.com/office/drawing/2014/main" id="{07CCED51-0858-B14F-BA5F-7B3C851D3C7C}"/>
                </a:ext>
              </a:extLst>
            </p:cNvPr>
            <p:cNvSpPr>
              <a:spLocks noChangeShapeType="1"/>
            </p:cNvSpPr>
            <p:nvPr/>
          </p:nvSpPr>
          <p:spPr bwMode="auto">
            <a:xfrm flipV="1">
              <a:off x="1752" y="2166"/>
              <a:ext cx="361" cy="530"/>
            </a:xfrm>
            <a:prstGeom prst="line">
              <a:avLst/>
            </a:prstGeom>
            <a:noFill/>
            <a:ln w="9525">
              <a:solidFill>
                <a:schemeClr val="tx1"/>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endParaRPr lang="en-US" dirty="0"/>
            </a:p>
          </p:txBody>
        </p:sp>
        <p:sp>
          <p:nvSpPr>
            <p:cNvPr id="29" name="Line 23">
              <a:extLst>
                <a:ext uri="{FF2B5EF4-FFF2-40B4-BE49-F238E27FC236}">
                  <a16:creationId xmlns:a16="http://schemas.microsoft.com/office/drawing/2014/main" id="{AE1CB49D-CE6D-D143-95DB-E659615A3630}"/>
                </a:ext>
              </a:extLst>
            </p:cNvPr>
            <p:cNvSpPr>
              <a:spLocks noChangeShapeType="1"/>
            </p:cNvSpPr>
            <p:nvPr/>
          </p:nvSpPr>
          <p:spPr bwMode="auto">
            <a:xfrm flipV="1">
              <a:off x="1770" y="2352"/>
              <a:ext cx="2182" cy="400"/>
            </a:xfrm>
            <a:prstGeom prst="line">
              <a:avLst/>
            </a:prstGeom>
            <a:noFill/>
            <a:ln w="9525">
              <a:solidFill>
                <a:schemeClr val="tx1"/>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endParaRPr lang="en-US" dirty="0"/>
            </a:p>
          </p:txBody>
        </p:sp>
        <p:sp>
          <p:nvSpPr>
            <p:cNvPr id="30" name="Line 24">
              <a:extLst>
                <a:ext uri="{FF2B5EF4-FFF2-40B4-BE49-F238E27FC236}">
                  <a16:creationId xmlns:a16="http://schemas.microsoft.com/office/drawing/2014/main" id="{327E99FD-0AAB-E84D-845A-9A6E34919AAE}"/>
                </a:ext>
              </a:extLst>
            </p:cNvPr>
            <p:cNvSpPr>
              <a:spLocks noChangeShapeType="1"/>
            </p:cNvSpPr>
            <p:nvPr/>
          </p:nvSpPr>
          <p:spPr bwMode="auto">
            <a:xfrm>
              <a:off x="1786" y="2820"/>
              <a:ext cx="1550" cy="709"/>
            </a:xfrm>
            <a:prstGeom prst="line">
              <a:avLst/>
            </a:prstGeom>
            <a:noFill/>
            <a:ln w="9525">
              <a:solidFill>
                <a:schemeClr val="tx1"/>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endParaRPr lang="en-US" dirty="0"/>
            </a:p>
          </p:txBody>
        </p:sp>
      </p:grpSp>
      <p:sp>
        <p:nvSpPr>
          <p:cNvPr id="31" name="Text Box 35">
            <a:extLst>
              <a:ext uri="{FF2B5EF4-FFF2-40B4-BE49-F238E27FC236}">
                <a16:creationId xmlns:a16="http://schemas.microsoft.com/office/drawing/2014/main" id="{41FA99F8-69D2-FB4B-B615-224F5CEB2B2D}"/>
              </a:ext>
            </a:extLst>
          </p:cNvPr>
          <p:cNvSpPr txBox="1">
            <a:spLocks noChangeArrowheads="1"/>
          </p:cNvSpPr>
          <p:nvPr/>
        </p:nvSpPr>
        <p:spPr bwMode="auto">
          <a:xfrm>
            <a:off x="2355170" y="5568496"/>
            <a:ext cx="3172022"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1" hangingPunct="1">
              <a:spcBef>
                <a:spcPct val="0"/>
              </a:spcBef>
              <a:buClrTx/>
              <a:buSzTx/>
              <a:buFontTx/>
              <a:buNone/>
            </a:pPr>
            <a:r>
              <a:rPr lang="en-US" altLang="en-US" sz="1800" dirty="0">
                <a:latin typeface="+mn-lt"/>
              </a:rPr>
              <a:t>… and begins exchanging </a:t>
            </a:r>
          </a:p>
          <a:p>
            <a:pPr eaLnBrk="1" hangingPunct="1">
              <a:spcBef>
                <a:spcPct val="0"/>
              </a:spcBef>
              <a:buClrTx/>
              <a:buSzTx/>
              <a:buFontTx/>
              <a:buNone/>
            </a:pPr>
            <a:r>
              <a:rPr lang="en-US" altLang="en-US" sz="1800" dirty="0">
                <a:latin typeface="+mn-lt"/>
              </a:rPr>
              <a:t>file chunks with peers in torrent</a:t>
            </a:r>
          </a:p>
        </p:txBody>
      </p:sp>
      <p:grpSp>
        <p:nvGrpSpPr>
          <p:cNvPr id="32" name="Group 71">
            <a:extLst>
              <a:ext uri="{FF2B5EF4-FFF2-40B4-BE49-F238E27FC236}">
                <a16:creationId xmlns:a16="http://schemas.microsoft.com/office/drawing/2014/main" id="{A0FCD1EA-5119-B341-A835-E304CBD33AC4}"/>
              </a:ext>
            </a:extLst>
          </p:cNvPr>
          <p:cNvGrpSpPr>
            <a:grpSpLocks/>
          </p:cNvGrpSpPr>
          <p:nvPr/>
        </p:nvGrpSpPr>
        <p:grpSpPr bwMode="auto">
          <a:xfrm>
            <a:off x="3931557" y="3080884"/>
            <a:ext cx="379413" cy="604837"/>
            <a:chOff x="4140" y="429"/>
            <a:chExt cx="1425" cy="2396"/>
          </a:xfrm>
        </p:grpSpPr>
        <p:sp>
          <p:nvSpPr>
            <p:cNvPr id="33" name="Freeform 72">
              <a:extLst>
                <a:ext uri="{FF2B5EF4-FFF2-40B4-BE49-F238E27FC236}">
                  <a16:creationId xmlns:a16="http://schemas.microsoft.com/office/drawing/2014/main" id="{36B6D999-1302-CA4C-9CFD-B5CDD5323C93}"/>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34" name="Rectangle 73">
              <a:extLst>
                <a:ext uri="{FF2B5EF4-FFF2-40B4-BE49-F238E27FC236}">
                  <a16:creationId xmlns:a16="http://schemas.microsoft.com/office/drawing/2014/main" id="{AE763A03-0DD4-834A-B674-79B066627380}"/>
                </a:ext>
              </a:extLst>
            </p:cNvPr>
            <p:cNvSpPr>
              <a:spLocks noChangeArrowheads="1"/>
            </p:cNvSpPr>
            <p:nvPr/>
          </p:nvSpPr>
          <p:spPr bwMode="auto">
            <a:xfrm>
              <a:off x="4206" y="429"/>
              <a:ext cx="1049" cy="2283"/>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dirty="0">
                <a:latin typeface="+mn-lt"/>
              </a:endParaRPr>
            </a:p>
          </p:txBody>
        </p:sp>
        <p:sp>
          <p:nvSpPr>
            <p:cNvPr id="35" name="Freeform 74">
              <a:extLst>
                <a:ext uri="{FF2B5EF4-FFF2-40B4-BE49-F238E27FC236}">
                  <a16:creationId xmlns:a16="http://schemas.microsoft.com/office/drawing/2014/main" id="{1AF22850-A524-C34B-9648-D7E113A51511}"/>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36" name="Freeform 75">
              <a:extLst>
                <a:ext uri="{FF2B5EF4-FFF2-40B4-BE49-F238E27FC236}">
                  <a16:creationId xmlns:a16="http://schemas.microsoft.com/office/drawing/2014/main" id="{E1031A0C-C898-9240-84A5-5DF224E406FF}"/>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37" name="Rectangle 76">
              <a:extLst>
                <a:ext uri="{FF2B5EF4-FFF2-40B4-BE49-F238E27FC236}">
                  <a16:creationId xmlns:a16="http://schemas.microsoft.com/office/drawing/2014/main" id="{FE7D0B4D-AB22-7349-A08A-69B9AFDFEEA0}"/>
                </a:ext>
              </a:extLst>
            </p:cNvPr>
            <p:cNvSpPr>
              <a:spLocks noChangeArrowheads="1"/>
            </p:cNvSpPr>
            <p:nvPr/>
          </p:nvSpPr>
          <p:spPr bwMode="auto">
            <a:xfrm>
              <a:off x="4212" y="693"/>
              <a:ext cx="596" cy="44"/>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dirty="0">
                <a:latin typeface="+mn-lt"/>
              </a:endParaRPr>
            </a:p>
          </p:txBody>
        </p:sp>
        <p:grpSp>
          <p:nvGrpSpPr>
            <p:cNvPr id="38" name="Group 77">
              <a:extLst>
                <a:ext uri="{FF2B5EF4-FFF2-40B4-BE49-F238E27FC236}">
                  <a16:creationId xmlns:a16="http://schemas.microsoft.com/office/drawing/2014/main" id="{4BEA5B83-9C56-7E41-BD11-39235643453A}"/>
                </a:ext>
              </a:extLst>
            </p:cNvPr>
            <p:cNvGrpSpPr>
              <a:grpSpLocks/>
            </p:cNvGrpSpPr>
            <p:nvPr/>
          </p:nvGrpSpPr>
          <p:grpSpPr bwMode="auto">
            <a:xfrm>
              <a:off x="4749" y="668"/>
              <a:ext cx="581" cy="145"/>
              <a:chOff x="614" y="2568"/>
              <a:chExt cx="725" cy="139"/>
            </a:xfrm>
          </p:grpSpPr>
          <p:sp>
            <p:nvSpPr>
              <p:cNvPr id="63" name="AutoShape 78">
                <a:extLst>
                  <a:ext uri="{FF2B5EF4-FFF2-40B4-BE49-F238E27FC236}">
                    <a16:creationId xmlns:a16="http://schemas.microsoft.com/office/drawing/2014/main" id="{A1F98537-39E1-5140-824E-666C1A8D188B}"/>
                  </a:ext>
                </a:extLst>
              </p:cNvPr>
              <p:cNvSpPr>
                <a:spLocks noChangeArrowheads="1"/>
              </p:cNvSpPr>
              <p:nvPr/>
            </p:nvSpPr>
            <p:spPr bwMode="auto">
              <a:xfrm>
                <a:off x="613" y="2568"/>
                <a:ext cx="729"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dirty="0">
                  <a:latin typeface="+mn-lt"/>
                </a:endParaRPr>
              </a:p>
            </p:txBody>
          </p:sp>
          <p:sp>
            <p:nvSpPr>
              <p:cNvPr id="64" name="AutoShape 79">
                <a:extLst>
                  <a:ext uri="{FF2B5EF4-FFF2-40B4-BE49-F238E27FC236}">
                    <a16:creationId xmlns:a16="http://schemas.microsoft.com/office/drawing/2014/main" id="{3E630405-7E91-474D-81B7-5BE15C86F4F9}"/>
                  </a:ext>
                </a:extLst>
              </p:cNvPr>
              <p:cNvSpPr>
                <a:spLocks noChangeArrowheads="1"/>
              </p:cNvSpPr>
              <p:nvPr/>
            </p:nvSpPr>
            <p:spPr bwMode="auto">
              <a:xfrm>
                <a:off x="628" y="2586"/>
                <a:ext cx="699" cy="102"/>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dirty="0">
                  <a:latin typeface="+mn-lt"/>
                </a:endParaRPr>
              </a:p>
            </p:txBody>
          </p:sp>
        </p:grpSp>
        <p:sp>
          <p:nvSpPr>
            <p:cNvPr id="39" name="Rectangle 80">
              <a:extLst>
                <a:ext uri="{FF2B5EF4-FFF2-40B4-BE49-F238E27FC236}">
                  <a16:creationId xmlns:a16="http://schemas.microsoft.com/office/drawing/2014/main" id="{B81937BA-7B8F-934F-9886-304C1E0FE0D8}"/>
                </a:ext>
              </a:extLst>
            </p:cNvPr>
            <p:cNvSpPr>
              <a:spLocks noChangeArrowheads="1"/>
            </p:cNvSpPr>
            <p:nvPr/>
          </p:nvSpPr>
          <p:spPr bwMode="auto">
            <a:xfrm>
              <a:off x="4223" y="1020"/>
              <a:ext cx="596" cy="44"/>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dirty="0">
                <a:latin typeface="+mn-lt"/>
              </a:endParaRPr>
            </a:p>
          </p:txBody>
        </p:sp>
        <p:grpSp>
          <p:nvGrpSpPr>
            <p:cNvPr id="40" name="Group 81">
              <a:extLst>
                <a:ext uri="{FF2B5EF4-FFF2-40B4-BE49-F238E27FC236}">
                  <a16:creationId xmlns:a16="http://schemas.microsoft.com/office/drawing/2014/main" id="{EB47381C-540F-D44E-B9A6-D96D60900C1B}"/>
                </a:ext>
              </a:extLst>
            </p:cNvPr>
            <p:cNvGrpSpPr>
              <a:grpSpLocks/>
            </p:cNvGrpSpPr>
            <p:nvPr/>
          </p:nvGrpSpPr>
          <p:grpSpPr bwMode="auto">
            <a:xfrm>
              <a:off x="4747" y="994"/>
              <a:ext cx="581" cy="134"/>
              <a:chOff x="614" y="2568"/>
              <a:chExt cx="725" cy="139"/>
            </a:xfrm>
          </p:grpSpPr>
          <p:sp>
            <p:nvSpPr>
              <p:cNvPr id="61" name="AutoShape 82">
                <a:extLst>
                  <a:ext uri="{FF2B5EF4-FFF2-40B4-BE49-F238E27FC236}">
                    <a16:creationId xmlns:a16="http://schemas.microsoft.com/office/drawing/2014/main" id="{CB241153-BE70-A046-A468-0E9F962F2F1A}"/>
                  </a:ext>
                </a:extLst>
              </p:cNvPr>
              <p:cNvSpPr>
                <a:spLocks noChangeArrowheads="1"/>
              </p:cNvSpPr>
              <p:nvPr/>
            </p:nvSpPr>
            <p:spPr bwMode="auto">
              <a:xfrm>
                <a:off x="615" y="2569"/>
                <a:ext cx="722" cy="137"/>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dirty="0">
                  <a:latin typeface="+mn-lt"/>
                </a:endParaRPr>
              </a:p>
            </p:txBody>
          </p:sp>
          <p:sp>
            <p:nvSpPr>
              <p:cNvPr id="62" name="AutoShape 83">
                <a:extLst>
                  <a:ext uri="{FF2B5EF4-FFF2-40B4-BE49-F238E27FC236}">
                    <a16:creationId xmlns:a16="http://schemas.microsoft.com/office/drawing/2014/main" id="{AE4F9DC7-0CE7-224E-AC2E-7172DE8E4525}"/>
                  </a:ext>
                </a:extLst>
              </p:cNvPr>
              <p:cNvSpPr>
                <a:spLocks noChangeArrowheads="1"/>
              </p:cNvSpPr>
              <p:nvPr/>
            </p:nvSpPr>
            <p:spPr bwMode="auto">
              <a:xfrm>
                <a:off x="630" y="2582"/>
                <a:ext cx="692" cy="10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dirty="0">
                  <a:latin typeface="+mn-lt"/>
                </a:endParaRPr>
              </a:p>
            </p:txBody>
          </p:sp>
        </p:grpSp>
        <p:sp>
          <p:nvSpPr>
            <p:cNvPr id="41" name="Rectangle 84">
              <a:extLst>
                <a:ext uri="{FF2B5EF4-FFF2-40B4-BE49-F238E27FC236}">
                  <a16:creationId xmlns:a16="http://schemas.microsoft.com/office/drawing/2014/main" id="{8C5EDE9F-7A54-8E4C-9F85-07C13C5C2FA0}"/>
                </a:ext>
              </a:extLst>
            </p:cNvPr>
            <p:cNvSpPr>
              <a:spLocks noChangeArrowheads="1"/>
            </p:cNvSpPr>
            <p:nvPr/>
          </p:nvSpPr>
          <p:spPr bwMode="auto">
            <a:xfrm>
              <a:off x="4218" y="1360"/>
              <a:ext cx="596" cy="44"/>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dirty="0">
                <a:latin typeface="+mn-lt"/>
              </a:endParaRPr>
            </a:p>
          </p:txBody>
        </p:sp>
        <p:sp>
          <p:nvSpPr>
            <p:cNvPr id="42" name="Rectangle 85">
              <a:extLst>
                <a:ext uri="{FF2B5EF4-FFF2-40B4-BE49-F238E27FC236}">
                  <a16:creationId xmlns:a16="http://schemas.microsoft.com/office/drawing/2014/main" id="{6FEC7A6E-AAC2-3842-B9A4-935F2060DA79}"/>
                </a:ext>
              </a:extLst>
            </p:cNvPr>
            <p:cNvSpPr>
              <a:spLocks noChangeArrowheads="1"/>
            </p:cNvSpPr>
            <p:nvPr/>
          </p:nvSpPr>
          <p:spPr bwMode="auto">
            <a:xfrm>
              <a:off x="4229" y="1655"/>
              <a:ext cx="596" cy="44"/>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dirty="0">
                <a:latin typeface="+mn-lt"/>
              </a:endParaRPr>
            </a:p>
          </p:txBody>
        </p:sp>
        <p:grpSp>
          <p:nvGrpSpPr>
            <p:cNvPr id="43" name="Group 86">
              <a:extLst>
                <a:ext uri="{FF2B5EF4-FFF2-40B4-BE49-F238E27FC236}">
                  <a16:creationId xmlns:a16="http://schemas.microsoft.com/office/drawing/2014/main" id="{CAC1B168-07EE-3C44-9AEE-5914C1B8DC36}"/>
                </a:ext>
              </a:extLst>
            </p:cNvPr>
            <p:cNvGrpSpPr>
              <a:grpSpLocks/>
            </p:cNvGrpSpPr>
            <p:nvPr/>
          </p:nvGrpSpPr>
          <p:grpSpPr bwMode="auto">
            <a:xfrm>
              <a:off x="4735" y="1627"/>
              <a:ext cx="582" cy="151"/>
              <a:chOff x="614" y="2568"/>
              <a:chExt cx="725" cy="139"/>
            </a:xfrm>
          </p:grpSpPr>
          <p:sp>
            <p:nvSpPr>
              <p:cNvPr id="59" name="AutoShape 87">
                <a:extLst>
                  <a:ext uri="{FF2B5EF4-FFF2-40B4-BE49-F238E27FC236}">
                    <a16:creationId xmlns:a16="http://schemas.microsoft.com/office/drawing/2014/main" id="{F49F383C-F941-F64A-8DDE-13A4D8D164EC}"/>
                  </a:ext>
                </a:extLst>
              </p:cNvPr>
              <p:cNvSpPr>
                <a:spLocks noChangeArrowheads="1"/>
              </p:cNvSpPr>
              <p:nvPr/>
            </p:nvSpPr>
            <p:spPr bwMode="auto">
              <a:xfrm>
                <a:off x="616" y="2582"/>
                <a:ext cx="720"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dirty="0">
                  <a:latin typeface="+mn-lt"/>
                </a:endParaRPr>
              </a:p>
            </p:txBody>
          </p:sp>
          <p:sp>
            <p:nvSpPr>
              <p:cNvPr id="60" name="AutoShape 88">
                <a:extLst>
                  <a:ext uri="{FF2B5EF4-FFF2-40B4-BE49-F238E27FC236}">
                    <a16:creationId xmlns:a16="http://schemas.microsoft.com/office/drawing/2014/main" id="{E3456229-948B-9C4F-B503-DD55D3230823}"/>
                  </a:ext>
                </a:extLst>
              </p:cNvPr>
              <p:cNvSpPr>
                <a:spLocks noChangeArrowheads="1"/>
              </p:cNvSpPr>
              <p:nvPr/>
            </p:nvSpPr>
            <p:spPr bwMode="auto">
              <a:xfrm>
                <a:off x="630" y="2588"/>
                <a:ext cx="691" cy="10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dirty="0">
                  <a:latin typeface="+mn-lt"/>
                </a:endParaRPr>
              </a:p>
            </p:txBody>
          </p:sp>
        </p:grpSp>
        <p:sp>
          <p:nvSpPr>
            <p:cNvPr id="44" name="Freeform 89">
              <a:extLst>
                <a:ext uri="{FF2B5EF4-FFF2-40B4-BE49-F238E27FC236}">
                  <a16:creationId xmlns:a16="http://schemas.microsoft.com/office/drawing/2014/main" id="{3234093D-FE87-774F-B1CC-0588229AEC82}"/>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grpSp>
          <p:nvGrpSpPr>
            <p:cNvPr id="45" name="Group 90">
              <a:extLst>
                <a:ext uri="{FF2B5EF4-FFF2-40B4-BE49-F238E27FC236}">
                  <a16:creationId xmlns:a16="http://schemas.microsoft.com/office/drawing/2014/main" id="{BA746CA5-383B-584C-B3CE-776F388C942C}"/>
                </a:ext>
              </a:extLst>
            </p:cNvPr>
            <p:cNvGrpSpPr>
              <a:grpSpLocks/>
            </p:cNvGrpSpPr>
            <p:nvPr/>
          </p:nvGrpSpPr>
          <p:grpSpPr bwMode="auto">
            <a:xfrm>
              <a:off x="4739" y="1327"/>
              <a:ext cx="582" cy="139"/>
              <a:chOff x="614" y="2568"/>
              <a:chExt cx="725" cy="139"/>
            </a:xfrm>
          </p:grpSpPr>
          <p:sp>
            <p:nvSpPr>
              <p:cNvPr id="57" name="AutoShape 91">
                <a:extLst>
                  <a:ext uri="{FF2B5EF4-FFF2-40B4-BE49-F238E27FC236}">
                    <a16:creationId xmlns:a16="http://schemas.microsoft.com/office/drawing/2014/main" id="{68AEEFFF-F3C4-BE40-8529-27EE2B357488}"/>
                  </a:ext>
                </a:extLst>
              </p:cNvPr>
              <p:cNvSpPr>
                <a:spLocks noChangeArrowheads="1"/>
              </p:cNvSpPr>
              <p:nvPr/>
            </p:nvSpPr>
            <p:spPr bwMode="auto">
              <a:xfrm>
                <a:off x="611" y="2569"/>
                <a:ext cx="728" cy="138"/>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dirty="0">
                  <a:latin typeface="+mn-lt"/>
                </a:endParaRPr>
              </a:p>
            </p:txBody>
          </p:sp>
          <p:sp>
            <p:nvSpPr>
              <p:cNvPr id="58" name="AutoShape 92">
                <a:extLst>
                  <a:ext uri="{FF2B5EF4-FFF2-40B4-BE49-F238E27FC236}">
                    <a16:creationId xmlns:a16="http://schemas.microsoft.com/office/drawing/2014/main" id="{A5A04A8A-7369-354C-9B2B-CE0C0C5721C2}"/>
                  </a:ext>
                </a:extLst>
              </p:cNvPr>
              <p:cNvSpPr>
                <a:spLocks noChangeArrowheads="1"/>
              </p:cNvSpPr>
              <p:nvPr/>
            </p:nvSpPr>
            <p:spPr bwMode="auto">
              <a:xfrm>
                <a:off x="618" y="2588"/>
                <a:ext cx="706" cy="10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dirty="0">
                  <a:latin typeface="+mn-lt"/>
                </a:endParaRPr>
              </a:p>
            </p:txBody>
          </p:sp>
        </p:grpSp>
        <p:sp>
          <p:nvSpPr>
            <p:cNvPr id="46" name="Rectangle 93">
              <a:extLst>
                <a:ext uri="{FF2B5EF4-FFF2-40B4-BE49-F238E27FC236}">
                  <a16:creationId xmlns:a16="http://schemas.microsoft.com/office/drawing/2014/main" id="{618A0788-435C-8042-AA0E-E94601F03015}"/>
                </a:ext>
              </a:extLst>
            </p:cNvPr>
            <p:cNvSpPr>
              <a:spLocks noChangeArrowheads="1"/>
            </p:cNvSpPr>
            <p:nvPr/>
          </p:nvSpPr>
          <p:spPr bwMode="auto">
            <a:xfrm>
              <a:off x="5249" y="429"/>
              <a:ext cx="72" cy="2289"/>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dirty="0">
                <a:latin typeface="+mn-lt"/>
              </a:endParaRPr>
            </a:p>
          </p:txBody>
        </p:sp>
        <p:sp>
          <p:nvSpPr>
            <p:cNvPr id="47" name="Freeform 94">
              <a:extLst>
                <a:ext uri="{FF2B5EF4-FFF2-40B4-BE49-F238E27FC236}">
                  <a16:creationId xmlns:a16="http://schemas.microsoft.com/office/drawing/2014/main" id="{25054F67-2153-544C-AC14-FB9950D72023}"/>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48" name="Freeform 95">
              <a:extLst>
                <a:ext uri="{FF2B5EF4-FFF2-40B4-BE49-F238E27FC236}">
                  <a16:creationId xmlns:a16="http://schemas.microsoft.com/office/drawing/2014/main" id="{F3155E84-B2BA-A749-84BE-14633D97E890}"/>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49" name="Oval 96">
              <a:extLst>
                <a:ext uri="{FF2B5EF4-FFF2-40B4-BE49-F238E27FC236}">
                  <a16:creationId xmlns:a16="http://schemas.microsoft.com/office/drawing/2014/main" id="{CA182219-7AC0-E240-972C-91BD56BAF1EB}"/>
                </a:ext>
              </a:extLst>
            </p:cNvPr>
            <p:cNvSpPr>
              <a:spLocks noChangeArrowheads="1"/>
            </p:cNvSpPr>
            <p:nvPr/>
          </p:nvSpPr>
          <p:spPr bwMode="auto">
            <a:xfrm>
              <a:off x="5517" y="2611"/>
              <a:ext cx="48" cy="94"/>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dirty="0">
                <a:latin typeface="+mn-lt"/>
              </a:endParaRPr>
            </a:p>
          </p:txBody>
        </p:sp>
        <p:sp>
          <p:nvSpPr>
            <p:cNvPr id="50" name="Freeform 97">
              <a:extLst>
                <a:ext uri="{FF2B5EF4-FFF2-40B4-BE49-F238E27FC236}">
                  <a16:creationId xmlns:a16="http://schemas.microsoft.com/office/drawing/2014/main" id="{85F80E33-0DDA-284C-9587-26BBD9164AE8}"/>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51" name="AutoShape 98">
              <a:extLst>
                <a:ext uri="{FF2B5EF4-FFF2-40B4-BE49-F238E27FC236}">
                  <a16:creationId xmlns:a16="http://schemas.microsoft.com/office/drawing/2014/main" id="{882E6AD3-0779-D044-AD1D-25D362270922}"/>
                </a:ext>
              </a:extLst>
            </p:cNvPr>
            <p:cNvSpPr>
              <a:spLocks noChangeArrowheads="1"/>
            </p:cNvSpPr>
            <p:nvPr/>
          </p:nvSpPr>
          <p:spPr bwMode="auto">
            <a:xfrm>
              <a:off x="4140" y="2680"/>
              <a:ext cx="1198" cy="145"/>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dirty="0">
                <a:latin typeface="+mn-lt"/>
              </a:endParaRPr>
            </a:p>
          </p:txBody>
        </p:sp>
        <p:sp>
          <p:nvSpPr>
            <p:cNvPr id="52" name="AutoShape 99">
              <a:extLst>
                <a:ext uri="{FF2B5EF4-FFF2-40B4-BE49-F238E27FC236}">
                  <a16:creationId xmlns:a16="http://schemas.microsoft.com/office/drawing/2014/main" id="{7B40A6F7-0BA7-7E46-8BEC-61560B69323D}"/>
                </a:ext>
              </a:extLst>
            </p:cNvPr>
            <p:cNvSpPr>
              <a:spLocks noChangeArrowheads="1"/>
            </p:cNvSpPr>
            <p:nvPr/>
          </p:nvSpPr>
          <p:spPr bwMode="auto">
            <a:xfrm>
              <a:off x="4206" y="2712"/>
              <a:ext cx="1073" cy="82"/>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dirty="0">
                <a:latin typeface="+mn-lt"/>
              </a:endParaRPr>
            </a:p>
          </p:txBody>
        </p:sp>
        <p:sp>
          <p:nvSpPr>
            <p:cNvPr id="53" name="Oval 100">
              <a:extLst>
                <a:ext uri="{FF2B5EF4-FFF2-40B4-BE49-F238E27FC236}">
                  <a16:creationId xmlns:a16="http://schemas.microsoft.com/office/drawing/2014/main" id="{F7339661-C71C-C74D-AC1D-5ED32FE9B9D4}"/>
                </a:ext>
              </a:extLst>
            </p:cNvPr>
            <p:cNvSpPr>
              <a:spLocks noChangeArrowheads="1"/>
            </p:cNvSpPr>
            <p:nvPr/>
          </p:nvSpPr>
          <p:spPr bwMode="auto">
            <a:xfrm>
              <a:off x="4307" y="2385"/>
              <a:ext cx="161" cy="138"/>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dirty="0">
                <a:latin typeface="+mn-lt"/>
              </a:endParaRPr>
            </a:p>
          </p:txBody>
        </p:sp>
        <p:sp>
          <p:nvSpPr>
            <p:cNvPr id="54" name="Oval 101">
              <a:extLst>
                <a:ext uri="{FF2B5EF4-FFF2-40B4-BE49-F238E27FC236}">
                  <a16:creationId xmlns:a16="http://schemas.microsoft.com/office/drawing/2014/main" id="{B23B5791-AF12-DF45-86A6-EECA1ABBE598}"/>
                </a:ext>
              </a:extLst>
            </p:cNvPr>
            <p:cNvSpPr>
              <a:spLocks noChangeArrowheads="1"/>
            </p:cNvSpPr>
            <p:nvPr/>
          </p:nvSpPr>
          <p:spPr bwMode="auto">
            <a:xfrm>
              <a:off x="4486" y="2385"/>
              <a:ext cx="161" cy="145"/>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eaLnBrk="1" hangingPunct="1">
                <a:spcBef>
                  <a:spcPct val="0"/>
                </a:spcBef>
                <a:buClrTx/>
                <a:buSzTx/>
                <a:buFontTx/>
                <a:buNone/>
              </a:pPr>
              <a:endParaRPr lang="en-US" altLang="en-US" sz="1800" dirty="0">
                <a:solidFill>
                  <a:srgbClr val="FF0000"/>
                </a:solidFill>
                <a:latin typeface="+mn-lt"/>
                <a:cs typeface="Arial" panose="020B0604020202020204" pitchFamily="34" charset="0"/>
              </a:endParaRPr>
            </a:p>
          </p:txBody>
        </p:sp>
        <p:sp>
          <p:nvSpPr>
            <p:cNvPr id="55" name="Oval 102">
              <a:extLst>
                <a:ext uri="{FF2B5EF4-FFF2-40B4-BE49-F238E27FC236}">
                  <a16:creationId xmlns:a16="http://schemas.microsoft.com/office/drawing/2014/main" id="{276ECC61-535B-904F-A386-35EBB8EC4328}"/>
                </a:ext>
              </a:extLst>
            </p:cNvPr>
            <p:cNvSpPr>
              <a:spLocks noChangeArrowheads="1"/>
            </p:cNvSpPr>
            <p:nvPr/>
          </p:nvSpPr>
          <p:spPr bwMode="auto">
            <a:xfrm>
              <a:off x="4665" y="2379"/>
              <a:ext cx="155" cy="145"/>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dirty="0">
                <a:latin typeface="+mn-lt"/>
              </a:endParaRPr>
            </a:p>
          </p:txBody>
        </p:sp>
        <p:sp>
          <p:nvSpPr>
            <p:cNvPr id="56" name="Rectangle 103">
              <a:extLst>
                <a:ext uri="{FF2B5EF4-FFF2-40B4-BE49-F238E27FC236}">
                  <a16:creationId xmlns:a16="http://schemas.microsoft.com/office/drawing/2014/main" id="{EA9915CD-687B-DC45-B384-ED68394FB0E3}"/>
                </a:ext>
              </a:extLst>
            </p:cNvPr>
            <p:cNvSpPr>
              <a:spLocks noChangeArrowheads="1"/>
            </p:cNvSpPr>
            <p:nvPr/>
          </p:nvSpPr>
          <p:spPr bwMode="auto">
            <a:xfrm>
              <a:off x="5064" y="1838"/>
              <a:ext cx="83" cy="761"/>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dirty="0">
                <a:latin typeface="+mn-lt"/>
              </a:endParaRPr>
            </a:p>
          </p:txBody>
        </p:sp>
      </p:grpSp>
      <p:grpSp>
        <p:nvGrpSpPr>
          <p:cNvPr id="65" name="Group 104">
            <a:extLst>
              <a:ext uri="{FF2B5EF4-FFF2-40B4-BE49-F238E27FC236}">
                <a16:creationId xmlns:a16="http://schemas.microsoft.com/office/drawing/2014/main" id="{A1CC28AD-9104-D040-9B79-0D23AB0DAD5C}"/>
              </a:ext>
            </a:extLst>
          </p:cNvPr>
          <p:cNvGrpSpPr>
            <a:grpSpLocks/>
          </p:cNvGrpSpPr>
          <p:nvPr/>
        </p:nvGrpSpPr>
        <p:grpSpPr bwMode="auto">
          <a:xfrm>
            <a:off x="3825195" y="4320721"/>
            <a:ext cx="685800" cy="588963"/>
            <a:chOff x="-44" y="1473"/>
            <a:chExt cx="981" cy="1105"/>
          </a:xfrm>
        </p:grpSpPr>
        <p:pic>
          <p:nvPicPr>
            <p:cNvPr id="66" name="Picture 105" descr="desktop_computer_stylized_medium">
              <a:extLst>
                <a:ext uri="{FF2B5EF4-FFF2-40B4-BE49-F238E27FC236}">
                  <a16:creationId xmlns:a16="http://schemas.microsoft.com/office/drawing/2014/main" id="{AAA9C191-A724-DE4E-A0DA-AF600AE1B467}"/>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7" name="Freeform 106">
              <a:extLst>
                <a:ext uri="{FF2B5EF4-FFF2-40B4-BE49-F238E27FC236}">
                  <a16:creationId xmlns:a16="http://schemas.microsoft.com/office/drawing/2014/main" id="{E6FC85B1-48F0-1149-9E86-28C220903AB2}"/>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dirty="0"/>
            </a:p>
          </p:txBody>
        </p:sp>
      </p:grpSp>
      <p:grpSp>
        <p:nvGrpSpPr>
          <p:cNvPr id="68" name="Group 107">
            <a:extLst>
              <a:ext uri="{FF2B5EF4-FFF2-40B4-BE49-F238E27FC236}">
                <a16:creationId xmlns:a16="http://schemas.microsoft.com/office/drawing/2014/main" id="{291F0955-3988-7649-881A-FC89468189F9}"/>
              </a:ext>
            </a:extLst>
          </p:cNvPr>
          <p:cNvGrpSpPr>
            <a:grpSpLocks/>
          </p:cNvGrpSpPr>
          <p:nvPr/>
        </p:nvGrpSpPr>
        <p:grpSpPr bwMode="auto">
          <a:xfrm>
            <a:off x="5195207" y="5333546"/>
            <a:ext cx="728663" cy="620713"/>
            <a:chOff x="-44" y="1473"/>
            <a:chExt cx="981" cy="1105"/>
          </a:xfrm>
        </p:grpSpPr>
        <p:pic>
          <p:nvPicPr>
            <p:cNvPr id="69" name="Picture 108" descr="desktop_computer_stylized_medium">
              <a:extLst>
                <a:ext uri="{FF2B5EF4-FFF2-40B4-BE49-F238E27FC236}">
                  <a16:creationId xmlns:a16="http://schemas.microsoft.com/office/drawing/2014/main" id="{A5B37F88-7E58-784C-A670-1879282E5264}"/>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0" name="Freeform 109">
              <a:extLst>
                <a:ext uri="{FF2B5EF4-FFF2-40B4-BE49-F238E27FC236}">
                  <a16:creationId xmlns:a16="http://schemas.microsoft.com/office/drawing/2014/main" id="{36940F9B-2451-784C-B12A-984CF4F87314}"/>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dirty="0"/>
            </a:p>
          </p:txBody>
        </p:sp>
      </p:grpSp>
      <p:grpSp>
        <p:nvGrpSpPr>
          <p:cNvPr id="71" name="Group 110">
            <a:extLst>
              <a:ext uri="{FF2B5EF4-FFF2-40B4-BE49-F238E27FC236}">
                <a16:creationId xmlns:a16="http://schemas.microsoft.com/office/drawing/2014/main" id="{7F424135-822E-074D-8C17-2A6D6E4ECAFC}"/>
              </a:ext>
            </a:extLst>
          </p:cNvPr>
          <p:cNvGrpSpPr>
            <a:grpSpLocks/>
          </p:cNvGrpSpPr>
          <p:nvPr/>
        </p:nvGrpSpPr>
        <p:grpSpPr bwMode="auto">
          <a:xfrm>
            <a:off x="5477782" y="5911396"/>
            <a:ext cx="728663" cy="620713"/>
            <a:chOff x="-44" y="1473"/>
            <a:chExt cx="981" cy="1105"/>
          </a:xfrm>
        </p:grpSpPr>
        <p:pic>
          <p:nvPicPr>
            <p:cNvPr id="72" name="Picture 111" descr="desktop_computer_stylized_medium">
              <a:extLst>
                <a:ext uri="{FF2B5EF4-FFF2-40B4-BE49-F238E27FC236}">
                  <a16:creationId xmlns:a16="http://schemas.microsoft.com/office/drawing/2014/main" id="{34FC5600-17A3-934E-9068-3B83CAC0C353}"/>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3" name="Freeform 112">
              <a:extLst>
                <a:ext uri="{FF2B5EF4-FFF2-40B4-BE49-F238E27FC236}">
                  <a16:creationId xmlns:a16="http://schemas.microsoft.com/office/drawing/2014/main" id="{1F97F168-3D00-8E46-92E2-721EC7E48C60}"/>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dirty="0"/>
            </a:p>
          </p:txBody>
        </p:sp>
      </p:grpSp>
      <p:grpSp>
        <p:nvGrpSpPr>
          <p:cNvPr id="74" name="Group 113">
            <a:extLst>
              <a:ext uri="{FF2B5EF4-FFF2-40B4-BE49-F238E27FC236}">
                <a16:creationId xmlns:a16="http://schemas.microsoft.com/office/drawing/2014/main" id="{C0B69BA7-0A27-7147-8AE9-1235C7C2A05B}"/>
              </a:ext>
            </a:extLst>
          </p:cNvPr>
          <p:cNvGrpSpPr>
            <a:grpSpLocks/>
          </p:cNvGrpSpPr>
          <p:nvPr/>
        </p:nvGrpSpPr>
        <p:grpSpPr bwMode="auto">
          <a:xfrm flipH="1">
            <a:off x="8111445" y="4757284"/>
            <a:ext cx="728662" cy="620712"/>
            <a:chOff x="-44" y="1473"/>
            <a:chExt cx="981" cy="1105"/>
          </a:xfrm>
        </p:grpSpPr>
        <p:pic>
          <p:nvPicPr>
            <p:cNvPr id="75" name="Picture 114" descr="desktop_computer_stylized_medium">
              <a:extLst>
                <a:ext uri="{FF2B5EF4-FFF2-40B4-BE49-F238E27FC236}">
                  <a16:creationId xmlns:a16="http://schemas.microsoft.com/office/drawing/2014/main" id="{F68E7B52-0A00-E34D-9DA2-D7620DF995ED}"/>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6" name="Freeform 115">
              <a:extLst>
                <a:ext uri="{FF2B5EF4-FFF2-40B4-BE49-F238E27FC236}">
                  <a16:creationId xmlns:a16="http://schemas.microsoft.com/office/drawing/2014/main" id="{CE23A1DF-EAD7-2749-B795-7C811DC2D39D}"/>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dirty="0"/>
            </a:p>
          </p:txBody>
        </p:sp>
      </p:grpSp>
      <p:grpSp>
        <p:nvGrpSpPr>
          <p:cNvPr id="77" name="Group 116">
            <a:extLst>
              <a:ext uri="{FF2B5EF4-FFF2-40B4-BE49-F238E27FC236}">
                <a16:creationId xmlns:a16="http://schemas.microsoft.com/office/drawing/2014/main" id="{C526BB6F-CCDA-0147-8FD0-0F99323F14AB}"/>
              </a:ext>
            </a:extLst>
          </p:cNvPr>
          <p:cNvGrpSpPr>
            <a:grpSpLocks/>
          </p:cNvGrpSpPr>
          <p:nvPr/>
        </p:nvGrpSpPr>
        <p:grpSpPr bwMode="auto">
          <a:xfrm flipH="1">
            <a:off x="7763782" y="6095546"/>
            <a:ext cx="728663" cy="620713"/>
            <a:chOff x="-44" y="1473"/>
            <a:chExt cx="981" cy="1105"/>
          </a:xfrm>
        </p:grpSpPr>
        <p:pic>
          <p:nvPicPr>
            <p:cNvPr id="78" name="Picture 117" descr="desktop_computer_stylized_medium">
              <a:extLst>
                <a:ext uri="{FF2B5EF4-FFF2-40B4-BE49-F238E27FC236}">
                  <a16:creationId xmlns:a16="http://schemas.microsoft.com/office/drawing/2014/main" id="{CDFEDAF9-00CE-D646-8AE3-A7056CD30CD6}"/>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9" name="Freeform 118">
              <a:extLst>
                <a:ext uri="{FF2B5EF4-FFF2-40B4-BE49-F238E27FC236}">
                  <a16:creationId xmlns:a16="http://schemas.microsoft.com/office/drawing/2014/main" id="{3D90A292-9B8F-C447-9D79-AE8C9EFF4827}"/>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dirty="0"/>
            </a:p>
          </p:txBody>
        </p:sp>
      </p:grpSp>
      <p:grpSp>
        <p:nvGrpSpPr>
          <p:cNvPr id="80" name="Group 119">
            <a:extLst>
              <a:ext uri="{FF2B5EF4-FFF2-40B4-BE49-F238E27FC236}">
                <a16:creationId xmlns:a16="http://schemas.microsoft.com/office/drawing/2014/main" id="{EBC84D0D-5129-DF4C-A746-CE2C76A20F2E}"/>
              </a:ext>
            </a:extLst>
          </p:cNvPr>
          <p:cNvGrpSpPr>
            <a:grpSpLocks/>
          </p:cNvGrpSpPr>
          <p:nvPr/>
        </p:nvGrpSpPr>
        <p:grpSpPr bwMode="auto">
          <a:xfrm flipH="1">
            <a:off x="8165420" y="3569834"/>
            <a:ext cx="728662" cy="620712"/>
            <a:chOff x="-44" y="1473"/>
            <a:chExt cx="981" cy="1105"/>
          </a:xfrm>
        </p:grpSpPr>
        <p:pic>
          <p:nvPicPr>
            <p:cNvPr id="81" name="Picture 120" descr="desktop_computer_stylized_medium">
              <a:extLst>
                <a:ext uri="{FF2B5EF4-FFF2-40B4-BE49-F238E27FC236}">
                  <a16:creationId xmlns:a16="http://schemas.microsoft.com/office/drawing/2014/main" id="{2B752977-E9AF-8448-A2A8-48B1A471FE05}"/>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2" name="Freeform 121">
              <a:extLst>
                <a:ext uri="{FF2B5EF4-FFF2-40B4-BE49-F238E27FC236}">
                  <a16:creationId xmlns:a16="http://schemas.microsoft.com/office/drawing/2014/main" id="{2274D970-5334-1C44-8D20-95FD2587ECE2}"/>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dirty="0"/>
            </a:p>
          </p:txBody>
        </p:sp>
      </p:grpSp>
      <p:grpSp>
        <p:nvGrpSpPr>
          <p:cNvPr id="83" name="Group 122">
            <a:extLst>
              <a:ext uri="{FF2B5EF4-FFF2-40B4-BE49-F238E27FC236}">
                <a16:creationId xmlns:a16="http://schemas.microsoft.com/office/drawing/2014/main" id="{62B3C8B1-8466-CB42-A6EE-7A22909BC2AD}"/>
              </a:ext>
            </a:extLst>
          </p:cNvPr>
          <p:cNvGrpSpPr>
            <a:grpSpLocks/>
          </p:cNvGrpSpPr>
          <p:nvPr/>
        </p:nvGrpSpPr>
        <p:grpSpPr bwMode="auto">
          <a:xfrm flipH="1">
            <a:off x="6368370" y="3036434"/>
            <a:ext cx="641350" cy="620712"/>
            <a:chOff x="-44" y="1473"/>
            <a:chExt cx="981" cy="1105"/>
          </a:xfrm>
        </p:grpSpPr>
        <p:pic>
          <p:nvPicPr>
            <p:cNvPr id="84" name="Picture 123" descr="desktop_computer_stylized_medium">
              <a:extLst>
                <a:ext uri="{FF2B5EF4-FFF2-40B4-BE49-F238E27FC236}">
                  <a16:creationId xmlns:a16="http://schemas.microsoft.com/office/drawing/2014/main" id="{AD943130-CC29-0E45-BFE5-3AE7F2348BB9}"/>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5" name="Freeform 124">
              <a:extLst>
                <a:ext uri="{FF2B5EF4-FFF2-40B4-BE49-F238E27FC236}">
                  <a16:creationId xmlns:a16="http://schemas.microsoft.com/office/drawing/2014/main" id="{D17179B0-F425-1A49-8872-7CDBB0C5274C}"/>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dirty="0"/>
            </a:p>
          </p:txBody>
        </p:sp>
      </p:grpSp>
      <p:grpSp>
        <p:nvGrpSpPr>
          <p:cNvPr id="86" name="Group 125">
            <a:extLst>
              <a:ext uri="{FF2B5EF4-FFF2-40B4-BE49-F238E27FC236}">
                <a16:creationId xmlns:a16="http://schemas.microsoft.com/office/drawing/2014/main" id="{E26E3FBF-E723-C040-AEE6-20EB441E8176}"/>
              </a:ext>
            </a:extLst>
          </p:cNvPr>
          <p:cNvGrpSpPr>
            <a:grpSpLocks/>
          </p:cNvGrpSpPr>
          <p:nvPr/>
        </p:nvGrpSpPr>
        <p:grpSpPr bwMode="auto">
          <a:xfrm>
            <a:off x="4758645" y="3026909"/>
            <a:ext cx="728662" cy="620712"/>
            <a:chOff x="-44" y="1473"/>
            <a:chExt cx="981" cy="1105"/>
          </a:xfrm>
        </p:grpSpPr>
        <p:pic>
          <p:nvPicPr>
            <p:cNvPr id="87" name="Picture 126" descr="desktop_computer_stylized_medium">
              <a:extLst>
                <a:ext uri="{FF2B5EF4-FFF2-40B4-BE49-F238E27FC236}">
                  <a16:creationId xmlns:a16="http://schemas.microsoft.com/office/drawing/2014/main" id="{CF1B6F22-9E2D-1944-A52E-E77715BBD7AA}"/>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8" name="Freeform 127">
              <a:extLst>
                <a:ext uri="{FF2B5EF4-FFF2-40B4-BE49-F238E27FC236}">
                  <a16:creationId xmlns:a16="http://schemas.microsoft.com/office/drawing/2014/main" id="{22CD730C-689A-E44A-91FA-E8E769CE6D9C}"/>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dirty="0"/>
            </a:p>
          </p:txBody>
        </p:sp>
      </p:grpSp>
      <p:grpSp>
        <p:nvGrpSpPr>
          <p:cNvPr id="89" name="Group 129">
            <a:extLst>
              <a:ext uri="{FF2B5EF4-FFF2-40B4-BE49-F238E27FC236}">
                <a16:creationId xmlns:a16="http://schemas.microsoft.com/office/drawing/2014/main" id="{A7C3F63D-74FF-7040-B1D2-88A6E501954B}"/>
              </a:ext>
            </a:extLst>
          </p:cNvPr>
          <p:cNvGrpSpPr>
            <a:grpSpLocks/>
          </p:cNvGrpSpPr>
          <p:nvPr/>
        </p:nvGrpSpPr>
        <p:grpSpPr bwMode="auto">
          <a:xfrm>
            <a:off x="6858907" y="5639934"/>
            <a:ext cx="490538" cy="412750"/>
            <a:chOff x="-44" y="1473"/>
            <a:chExt cx="981" cy="1105"/>
          </a:xfrm>
        </p:grpSpPr>
        <p:pic>
          <p:nvPicPr>
            <p:cNvPr id="90" name="Picture 130" descr="desktop_computer_stylized_medium">
              <a:extLst>
                <a:ext uri="{FF2B5EF4-FFF2-40B4-BE49-F238E27FC236}">
                  <a16:creationId xmlns:a16="http://schemas.microsoft.com/office/drawing/2014/main" id="{45B574F8-532C-7A46-A7F4-34C6C8EBE1D5}"/>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1" name="Freeform 131">
              <a:extLst>
                <a:ext uri="{FF2B5EF4-FFF2-40B4-BE49-F238E27FC236}">
                  <a16:creationId xmlns:a16="http://schemas.microsoft.com/office/drawing/2014/main" id="{AA7D8503-5853-054D-99AB-15405424F7A5}"/>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dirty="0"/>
            </a:p>
          </p:txBody>
        </p:sp>
      </p:grpSp>
      <p:sp>
        <p:nvSpPr>
          <p:cNvPr id="92" name="Slide Number Placeholder 2">
            <a:extLst>
              <a:ext uri="{FF2B5EF4-FFF2-40B4-BE49-F238E27FC236}">
                <a16:creationId xmlns:a16="http://schemas.microsoft.com/office/drawing/2014/main" id="{D180C486-5822-2A45-9DAC-775AB430BAD2}"/>
              </a:ext>
            </a:extLst>
          </p:cNvPr>
          <p:cNvSpPr>
            <a:spLocks noGrp="1"/>
          </p:cNvSpPr>
          <p:nvPr>
            <p:ph type="sldNum" sz="quarter" idx="4"/>
          </p:nvPr>
        </p:nvSpPr>
        <p:spPr>
          <a:xfrm>
            <a:off x="9219616" y="6443089"/>
            <a:ext cx="2743200" cy="365125"/>
          </a:xfrm>
        </p:spPr>
        <p:txBody>
          <a:bodyPr/>
          <a:lstStyle/>
          <a:p>
            <a:r>
              <a:rPr lang="en-US" dirty="0"/>
              <a:t>Application Layer: 2-</a:t>
            </a:r>
            <a:fld id="{C4204591-24BD-A542-B9D5-F8D8A88D2FEE}" type="slidenum">
              <a:rPr lang="en-US" smtClean="0"/>
              <a:pPr/>
              <a:t>86</a:t>
            </a:fld>
            <a:endParaRPr lang="en-US" dirty="0"/>
          </a:p>
        </p:txBody>
      </p:sp>
    </p:spTree>
    <p:extLst>
      <p:ext uri="{BB962C8B-B14F-4D97-AF65-F5344CB8AC3E}">
        <p14:creationId xmlns:p14="http://schemas.microsoft.com/office/powerpoint/2010/main" val="1172877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22"/>
                                        </p:tgtEl>
                                        <p:attrNameLst>
                                          <p:attrName>style.visibility</p:attrName>
                                        </p:attrNameLst>
                                      </p:cBhvr>
                                      <p:to>
                                        <p:strVal val="visible"/>
                                      </p:to>
                                    </p:set>
                                    <p:animEffect transition="in" filter="dissolve">
                                      <p:cBhvr>
                                        <p:cTn id="7" dur="1000"/>
                                        <p:tgtEl>
                                          <p:spTgt spid="22"/>
                                        </p:tgtEl>
                                      </p:cBhvr>
                                    </p:animEffect>
                                  </p:childTnLst>
                                </p:cTn>
                              </p:par>
                              <p:par>
                                <p:cTn id="8" presetID="9" presetClass="entr" presetSubtype="0" fill="hold" nodeType="withEffect">
                                  <p:stCondLst>
                                    <p:cond delay="0"/>
                                  </p:stCondLst>
                                  <p:childTnLst>
                                    <p:set>
                                      <p:cBhvr>
                                        <p:cTn id="9" dur="1" fill="hold">
                                          <p:stCondLst>
                                            <p:cond delay="0"/>
                                          </p:stCondLst>
                                        </p:cTn>
                                        <p:tgtEl>
                                          <p:spTgt spid="24"/>
                                        </p:tgtEl>
                                        <p:attrNameLst>
                                          <p:attrName>style.visibility</p:attrName>
                                        </p:attrNameLst>
                                      </p:cBhvr>
                                      <p:to>
                                        <p:strVal val="visible"/>
                                      </p:to>
                                    </p:set>
                                    <p:animEffect transition="in" filter="dissolve">
                                      <p:cBhvr>
                                        <p:cTn id="10" dur="500"/>
                                        <p:tgtEl>
                                          <p:spTgt spid="24"/>
                                        </p:tgtEl>
                                      </p:cBhvr>
                                    </p:animEffect>
                                  </p:childTnLst>
                                </p:cTn>
                              </p:par>
                              <p:par>
                                <p:cTn id="11" presetID="9" presetClass="entr" presetSubtype="0" fill="hold" nodeType="withEffect">
                                  <p:stCondLst>
                                    <p:cond delay="0"/>
                                  </p:stCondLst>
                                  <p:childTnLst>
                                    <p:set>
                                      <p:cBhvr>
                                        <p:cTn id="12" dur="1" fill="hold">
                                          <p:stCondLst>
                                            <p:cond delay="0"/>
                                          </p:stCondLst>
                                        </p:cTn>
                                        <p:tgtEl>
                                          <p:spTgt spid="65"/>
                                        </p:tgtEl>
                                        <p:attrNameLst>
                                          <p:attrName>style.visibility</p:attrName>
                                        </p:attrNameLst>
                                      </p:cBhvr>
                                      <p:to>
                                        <p:strVal val="visible"/>
                                      </p:to>
                                    </p:set>
                                    <p:animEffect transition="in" filter="dissolve">
                                      <p:cBhvr>
                                        <p:cTn id="13" dur="500"/>
                                        <p:tgtEl>
                                          <p:spTgt spid="65"/>
                                        </p:tgtEl>
                                      </p:cBhvr>
                                    </p:animEffect>
                                  </p:childTnLst>
                                </p:cTn>
                              </p:par>
                            </p:childTnLst>
                          </p:cTn>
                        </p:par>
                      </p:childTnLst>
                    </p:cTn>
                  </p:par>
                  <p:par>
                    <p:cTn id="14" fill="hold">
                      <p:stCondLst>
                        <p:cond delay="indefinite"/>
                      </p:stCondLst>
                      <p:childTnLst>
                        <p:par>
                          <p:cTn id="15" fill="hold">
                            <p:stCondLst>
                              <p:cond delay="0"/>
                            </p:stCondLst>
                            <p:childTnLst>
                              <p:par>
                                <p:cTn id="16" presetID="9" presetClass="entr" presetSubtype="0" fill="hold" grpId="0" nodeType="clickEffect">
                                  <p:stCondLst>
                                    <p:cond delay="0"/>
                                  </p:stCondLst>
                                  <p:childTnLst>
                                    <p:set>
                                      <p:cBhvr>
                                        <p:cTn id="17" dur="1" fill="hold">
                                          <p:stCondLst>
                                            <p:cond delay="0"/>
                                          </p:stCondLst>
                                        </p:cTn>
                                        <p:tgtEl>
                                          <p:spTgt spid="26"/>
                                        </p:tgtEl>
                                        <p:attrNameLst>
                                          <p:attrName>style.visibility</p:attrName>
                                        </p:attrNameLst>
                                      </p:cBhvr>
                                      <p:to>
                                        <p:strVal val="visible"/>
                                      </p:to>
                                    </p:set>
                                    <p:animEffect transition="in" filter="dissolve">
                                      <p:cBhvr>
                                        <p:cTn id="18" dur="1000"/>
                                        <p:tgtEl>
                                          <p:spTgt spid="26"/>
                                        </p:tgtEl>
                                      </p:cBhvr>
                                    </p:animEffect>
                                  </p:childTnLst>
                                </p:cTn>
                              </p:par>
                              <p:par>
                                <p:cTn id="19" presetID="9" presetClass="entr" presetSubtype="0" fill="hold" nodeType="withEffect">
                                  <p:stCondLst>
                                    <p:cond delay="0"/>
                                  </p:stCondLst>
                                  <p:childTnLst>
                                    <p:set>
                                      <p:cBhvr>
                                        <p:cTn id="20" dur="1" fill="hold">
                                          <p:stCondLst>
                                            <p:cond delay="0"/>
                                          </p:stCondLst>
                                        </p:cTn>
                                        <p:tgtEl>
                                          <p:spTgt spid="11"/>
                                        </p:tgtEl>
                                        <p:attrNameLst>
                                          <p:attrName>style.visibility</p:attrName>
                                        </p:attrNameLst>
                                      </p:cBhvr>
                                      <p:to>
                                        <p:strVal val="visible"/>
                                      </p:to>
                                    </p:set>
                                    <p:animEffect transition="in" filter="dissolve">
                                      <p:cBhvr>
                                        <p:cTn id="21" dur="500"/>
                                        <p:tgtEl>
                                          <p:spTgt spid="11"/>
                                        </p:tgtEl>
                                      </p:cBhvr>
                                    </p:animEffect>
                                  </p:childTnLst>
                                </p:cTn>
                              </p:par>
                            </p:childTnLst>
                          </p:cTn>
                        </p:par>
                      </p:childTnLst>
                    </p:cTn>
                  </p:par>
                  <p:par>
                    <p:cTn id="22" fill="hold">
                      <p:stCondLst>
                        <p:cond delay="indefinite"/>
                      </p:stCondLst>
                      <p:childTnLst>
                        <p:par>
                          <p:cTn id="23" fill="hold">
                            <p:stCondLst>
                              <p:cond delay="0"/>
                            </p:stCondLst>
                            <p:childTnLst>
                              <p:par>
                                <p:cTn id="24" presetID="9" presetClass="entr" presetSubtype="0" fill="hold" nodeType="clickEffect">
                                  <p:stCondLst>
                                    <p:cond delay="0"/>
                                  </p:stCondLst>
                                  <p:childTnLst>
                                    <p:set>
                                      <p:cBhvr>
                                        <p:cTn id="25" dur="1" fill="hold">
                                          <p:stCondLst>
                                            <p:cond delay="0"/>
                                          </p:stCondLst>
                                        </p:cTn>
                                        <p:tgtEl>
                                          <p:spTgt spid="27"/>
                                        </p:tgtEl>
                                        <p:attrNameLst>
                                          <p:attrName>style.visibility</p:attrName>
                                        </p:attrNameLst>
                                      </p:cBhvr>
                                      <p:to>
                                        <p:strVal val="visible"/>
                                      </p:to>
                                    </p:set>
                                    <p:animEffect transition="in" filter="dissolve">
                                      <p:cBhvr>
                                        <p:cTn id="26" dur="1000"/>
                                        <p:tgtEl>
                                          <p:spTgt spid="27"/>
                                        </p:tgtEl>
                                      </p:cBhvr>
                                    </p:animEffect>
                                  </p:childTnLst>
                                </p:cTn>
                              </p:par>
                              <p:par>
                                <p:cTn id="27" presetID="9" presetClass="entr" presetSubtype="0" fill="hold" grpId="0" nodeType="withEffect">
                                  <p:stCondLst>
                                    <p:cond delay="0"/>
                                  </p:stCondLst>
                                  <p:childTnLst>
                                    <p:set>
                                      <p:cBhvr>
                                        <p:cTn id="28" dur="1" fill="hold">
                                          <p:stCondLst>
                                            <p:cond delay="0"/>
                                          </p:stCondLst>
                                        </p:cTn>
                                        <p:tgtEl>
                                          <p:spTgt spid="31"/>
                                        </p:tgtEl>
                                        <p:attrNameLst>
                                          <p:attrName>style.visibility</p:attrName>
                                        </p:attrNameLst>
                                      </p:cBhvr>
                                      <p:to>
                                        <p:strVal val="visible"/>
                                      </p:to>
                                    </p:set>
                                    <p:animEffect transition="in" filter="dissolve">
                                      <p:cBhvr>
                                        <p:cTn id="29" dur="1000"/>
                                        <p:tgtEl>
                                          <p:spTgt spid="31"/>
                                        </p:tgtEl>
                                      </p:cBhvr>
                                    </p:animEffect>
                                  </p:childTnLst>
                                </p:cTn>
                              </p:par>
                              <p:par>
                                <p:cTn id="30" presetID="9" presetClass="exit" presetSubtype="0" fill="hold" nodeType="withEffect">
                                  <p:stCondLst>
                                    <p:cond delay="0"/>
                                  </p:stCondLst>
                                  <p:childTnLst>
                                    <p:animEffect transition="out" filter="dissolve">
                                      <p:cBhvr>
                                        <p:cTn id="31" dur="500"/>
                                        <p:tgtEl>
                                          <p:spTgt spid="11"/>
                                        </p:tgtEl>
                                      </p:cBhvr>
                                    </p:animEffect>
                                    <p:set>
                                      <p:cBhvr>
                                        <p:cTn id="32" dur="1" fill="hold">
                                          <p:stCondLst>
                                            <p:cond delay="499"/>
                                          </p:stCondLst>
                                        </p:cTn>
                                        <p:tgtEl>
                                          <p:spTgt spid="11"/>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p:bldP spid="26" grpId="0"/>
      <p:bldP spid="31" grpId="0"/>
    </p:bldLst>
  </p:timing>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4" name="Title 1">
            <a:extLst>
              <a:ext uri="{FF2B5EF4-FFF2-40B4-BE49-F238E27FC236}">
                <a16:creationId xmlns:a16="http://schemas.microsoft.com/office/drawing/2014/main" id="{EDBA5A8F-4260-B240-9E01-AE8471BDC45B}"/>
              </a:ext>
            </a:extLst>
          </p:cNvPr>
          <p:cNvSpPr>
            <a:spLocks noGrp="1"/>
          </p:cNvSpPr>
          <p:nvPr>
            <p:ph type="title"/>
          </p:nvPr>
        </p:nvSpPr>
        <p:spPr>
          <a:xfrm>
            <a:off x="798691" y="289325"/>
            <a:ext cx="10515600" cy="894622"/>
          </a:xfrm>
        </p:spPr>
        <p:txBody>
          <a:bodyPr>
            <a:normAutofit/>
          </a:bodyPr>
          <a:lstStyle/>
          <a:p>
            <a:r>
              <a:rPr lang="en-US" altLang="en-US" sz="4400" dirty="0">
                <a:ea typeface="ＭＳ Ｐゴシック" panose="020B0600070205080204" pitchFamily="34" charset="-128"/>
              </a:rPr>
              <a:t>P2P file distribution: BitTorrent </a:t>
            </a:r>
          </a:p>
        </p:txBody>
      </p:sp>
      <p:sp>
        <p:nvSpPr>
          <p:cNvPr id="170" name="Rectangle 3">
            <a:extLst>
              <a:ext uri="{FF2B5EF4-FFF2-40B4-BE49-F238E27FC236}">
                <a16:creationId xmlns:a16="http://schemas.microsoft.com/office/drawing/2014/main" id="{BE01B437-A61A-9B44-A8C0-5BAD0C5014B4}"/>
              </a:ext>
            </a:extLst>
          </p:cNvPr>
          <p:cNvSpPr txBox="1">
            <a:spLocks noChangeArrowheads="1"/>
          </p:cNvSpPr>
          <p:nvPr/>
        </p:nvSpPr>
        <p:spPr bwMode="auto">
          <a:xfrm>
            <a:off x="672727" y="1548887"/>
            <a:ext cx="5988276" cy="2457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lnSpc>
                <a:spcPct val="85000"/>
              </a:lnSpc>
              <a:spcBef>
                <a:spcPct val="20000"/>
              </a:spcBef>
              <a:spcAft>
                <a:spcPct val="0"/>
              </a:spcAft>
              <a:buClr>
                <a:srgbClr val="000099"/>
              </a:buClr>
              <a:buSzPct val="100000"/>
              <a:buFont typeface="Wingdings" pitchFamily="2" charset="2"/>
              <a:buChar char="§"/>
              <a:defRPr sz="2800">
                <a:solidFill>
                  <a:schemeClr val="tx1"/>
                </a:solidFill>
                <a:latin typeface="Gill Sans MT" pitchFamily="34" charset="0"/>
                <a:ea typeface="ＭＳ Ｐゴシック" charset="0"/>
                <a:cs typeface="ＭＳ Ｐゴシック" charset="0"/>
              </a:defRPr>
            </a:lvl1pPr>
            <a:lvl2pPr marL="742950" indent="-285750" algn="l" rtl="0" eaLnBrk="0" fontAlgn="base" hangingPunct="0">
              <a:lnSpc>
                <a:spcPct val="85000"/>
              </a:lnSpc>
              <a:spcBef>
                <a:spcPct val="20000"/>
              </a:spcBef>
              <a:spcAft>
                <a:spcPct val="0"/>
              </a:spcAft>
              <a:buClr>
                <a:srgbClr val="000099"/>
              </a:buClr>
              <a:buFont typeface="Arial" panose="020B0604020202020204" pitchFamily="34" charset="0"/>
              <a:buChar char="•"/>
              <a:defRPr sz="2400">
                <a:solidFill>
                  <a:schemeClr val="tx1"/>
                </a:solidFill>
                <a:latin typeface="Gill Sans MT" pitchFamily="34" charset="0"/>
                <a:ea typeface="ＭＳ Ｐゴシック" charset="0"/>
              </a:defRPr>
            </a:lvl2pPr>
            <a:lvl3pPr marL="1143000" indent="-228600" algn="l" rtl="0" eaLnBrk="0" fontAlgn="base" hangingPunct="0">
              <a:spcBef>
                <a:spcPct val="20000"/>
              </a:spcBef>
              <a:spcAft>
                <a:spcPct val="0"/>
              </a:spcAft>
              <a:buChar char="•"/>
              <a:defRPr sz="2000">
                <a:solidFill>
                  <a:schemeClr val="tx1"/>
                </a:solidFill>
                <a:latin typeface="+mn-lt"/>
                <a:ea typeface="ＭＳ Ｐゴシック" charset="0"/>
              </a:defRPr>
            </a:lvl3pPr>
            <a:lvl4pPr marL="1600200" indent="-228600" algn="l" rtl="0" eaLnBrk="0" fontAlgn="base" hangingPunct="0">
              <a:spcBef>
                <a:spcPct val="20000"/>
              </a:spcBef>
              <a:spcAft>
                <a:spcPct val="0"/>
              </a:spcAft>
              <a:buChar char="–"/>
              <a:defRPr sz="1800">
                <a:solidFill>
                  <a:schemeClr val="tx1"/>
                </a:solidFill>
                <a:latin typeface="Times New Roman" pitchFamily="18" charset="0"/>
                <a:ea typeface="ＭＳ Ｐゴシック" charset="0"/>
              </a:defRPr>
            </a:lvl4pPr>
            <a:lvl5pPr marL="2057400" indent="-228600" algn="l" rtl="0" eaLnBrk="0" fontAlgn="base" hangingPunct="0">
              <a:spcBef>
                <a:spcPct val="20000"/>
              </a:spcBef>
              <a:spcAft>
                <a:spcPct val="0"/>
              </a:spcAft>
              <a:buChar char="»"/>
              <a:defRPr sz="1800">
                <a:solidFill>
                  <a:schemeClr val="tx1"/>
                </a:solidFill>
                <a:latin typeface="Times New Roman" pitchFamily="18" charset="0"/>
                <a:ea typeface="ＭＳ Ｐゴシック" charset="0"/>
              </a:defRPr>
            </a:lvl5pPr>
            <a:lvl6pPr marL="2514600" indent="-228600" algn="l" rtl="0" eaLnBrk="0" fontAlgn="base" hangingPunct="0">
              <a:spcBef>
                <a:spcPct val="20000"/>
              </a:spcBef>
              <a:spcAft>
                <a:spcPct val="0"/>
              </a:spcAft>
              <a:buChar char="»"/>
              <a:defRPr sz="1800">
                <a:solidFill>
                  <a:schemeClr val="tx1"/>
                </a:solidFill>
                <a:latin typeface="Times New Roman" pitchFamily="18" charset="0"/>
              </a:defRPr>
            </a:lvl6pPr>
            <a:lvl7pPr marL="2971800" indent="-228600" algn="l" rtl="0" eaLnBrk="0" fontAlgn="base" hangingPunct="0">
              <a:spcBef>
                <a:spcPct val="20000"/>
              </a:spcBef>
              <a:spcAft>
                <a:spcPct val="0"/>
              </a:spcAft>
              <a:buChar char="»"/>
              <a:defRPr sz="1800">
                <a:solidFill>
                  <a:schemeClr val="tx1"/>
                </a:solidFill>
                <a:latin typeface="Times New Roman" pitchFamily="18" charset="0"/>
              </a:defRPr>
            </a:lvl7pPr>
            <a:lvl8pPr marL="3429000" indent="-228600" algn="l" rtl="0" eaLnBrk="0" fontAlgn="base" hangingPunct="0">
              <a:spcBef>
                <a:spcPct val="20000"/>
              </a:spcBef>
              <a:spcAft>
                <a:spcPct val="0"/>
              </a:spcAft>
              <a:buChar char="»"/>
              <a:defRPr sz="1800">
                <a:solidFill>
                  <a:schemeClr val="tx1"/>
                </a:solidFill>
                <a:latin typeface="Times New Roman" pitchFamily="18" charset="0"/>
              </a:defRPr>
            </a:lvl8pPr>
            <a:lvl9pPr marL="3886200" indent="-228600" algn="l" rtl="0" eaLnBrk="0" fontAlgn="base" hangingPunct="0">
              <a:spcBef>
                <a:spcPct val="20000"/>
              </a:spcBef>
              <a:spcAft>
                <a:spcPct val="0"/>
              </a:spcAft>
              <a:buChar char="»"/>
              <a:defRPr sz="1800">
                <a:solidFill>
                  <a:schemeClr val="tx1"/>
                </a:solidFill>
                <a:latin typeface="Times New Roman" pitchFamily="18" charset="0"/>
              </a:defRPr>
            </a:lvl9pPr>
          </a:lstStyle>
          <a:p>
            <a:pPr marL="287338" indent="-287338"/>
            <a:r>
              <a:rPr lang="en-US" altLang="en-US" kern="0" dirty="0">
                <a:latin typeface="+mn-lt"/>
                <a:ea typeface="ＭＳ Ｐゴシック" panose="020B0600070205080204" pitchFamily="34" charset="-128"/>
              </a:rPr>
              <a:t>peer joining torrent: </a:t>
            </a:r>
          </a:p>
          <a:p>
            <a:pPr marL="681038" lvl="1" indent="-223838"/>
            <a:r>
              <a:rPr lang="en-US" altLang="en-US" kern="0" dirty="0">
                <a:latin typeface="+mn-lt"/>
                <a:ea typeface="ＭＳ Ｐゴシック" panose="020B0600070205080204" pitchFamily="34" charset="-128"/>
              </a:rPr>
              <a:t>has no chunks, but will accumulate them over time from other peers</a:t>
            </a:r>
          </a:p>
          <a:p>
            <a:pPr marL="681038" lvl="1" indent="-223838"/>
            <a:r>
              <a:rPr lang="en-US" altLang="en-US" kern="0" dirty="0">
                <a:latin typeface="+mn-lt"/>
                <a:ea typeface="ＭＳ Ｐゴシック" panose="020B0600070205080204" pitchFamily="34" charset="-128"/>
              </a:rPr>
              <a:t>registers with tracker to get list of peers, connects to subset of peers (</a:t>
            </a:r>
            <a:r>
              <a:rPr lang="ja-JP" altLang="en-US" kern="0">
                <a:latin typeface="+mn-lt"/>
                <a:ea typeface="ＭＳ Ｐゴシック" panose="020B0600070205080204" pitchFamily="34" charset="-128"/>
              </a:rPr>
              <a:t>“</a:t>
            </a:r>
            <a:r>
              <a:rPr lang="en-US" altLang="ja-JP" kern="0" dirty="0">
                <a:latin typeface="+mn-lt"/>
                <a:ea typeface="ＭＳ Ｐゴシック" panose="020B0600070205080204" pitchFamily="34" charset="-128"/>
              </a:rPr>
              <a:t>neighbors</a:t>
            </a:r>
            <a:r>
              <a:rPr lang="ja-JP" altLang="en-US" kern="0">
                <a:latin typeface="+mn-lt"/>
                <a:ea typeface="ＭＳ Ｐゴシック" panose="020B0600070205080204" pitchFamily="34" charset="-128"/>
              </a:rPr>
              <a:t>”</a:t>
            </a:r>
            <a:r>
              <a:rPr lang="en-US" altLang="ja-JP" kern="0" dirty="0">
                <a:latin typeface="+mn-lt"/>
                <a:ea typeface="ＭＳ Ｐゴシック" panose="020B0600070205080204" pitchFamily="34" charset="-128"/>
              </a:rPr>
              <a:t>)</a:t>
            </a:r>
            <a:endParaRPr lang="en-US" altLang="en-US" kern="0" dirty="0">
              <a:latin typeface="+mn-lt"/>
              <a:ea typeface="ＭＳ Ｐゴシック" panose="020B0600070205080204" pitchFamily="34" charset="-128"/>
            </a:endParaRPr>
          </a:p>
        </p:txBody>
      </p:sp>
      <p:sp>
        <p:nvSpPr>
          <p:cNvPr id="171" name="Rectangle 3">
            <a:extLst>
              <a:ext uri="{FF2B5EF4-FFF2-40B4-BE49-F238E27FC236}">
                <a16:creationId xmlns:a16="http://schemas.microsoft.com/office/drawing/2014/main" id="{5C2EB95A-93B0-5840-9C4D-A1762DAEA759}"/>
              </a:ext>
            </a:extLst>
          </p:cNvPr>
          <p:cNvSpPr>
            <a:spLocks noChangeArrowheads="1"/>
          </p:cNvSpPr>
          <p:nvPr/>
        </p:nvSpPr>
        <p:spPr bwMode="auto">
          <a:xfrm>
            <a:off x="689056" y="3728719"/>
            <a:ext cx="10987087" cy="23383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287338" indent="-287338">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lnSpc>
                <a:spcPct val="85000"/>
              </a:lnSpc>
              <a:spcBef>
                <a:spcPct val="20000"/>
              </a:spcBef>
              <a:spcAft>
                <a:spcPct val="0"/>
              </a:spcAft>
              <a:buClr>
                <a:srgbClr val="000099"/>
              </a:buClr>
              <a:buSzPct val="100000"/>
              <a:buFont typeface="Wingdings" pitchFamily="2" charset="2"/>
              <a:buChar char="§"/>
            </a:pPr>
            <a:r>
              <a:rPr lang="en-US" altLang="en-US" sz="2800" dirty="0">
                <a:solidFill>
                  <a:srgbClr val="000000"/>
                </a:solidFill>
                <a:latin typeface="+mn-lt"/>
              </a:rPr>
              <a:t>while downloading, peer uploads chunks to other peers</a:t>
            </a:r>
          </a:p>
          <a:p>
            <a:pPr eaLnBrk="0" fontAlgn="base" hangingPunct="0">
              <a:lnSpc>
                <a:spcPct val="85000"/>
              </a:lnSpc>
              <a:spcBef>
                <a:spcPct val="20000"/>
              </a:spcBef>
              <a:spcAft>
                <a:spcPct val="0"/>
              </a:spcAft>
              <a:buClr>
                <a:srgbClr val="000099"/>
              </a:buClr>
              <a:buSzPct val="100000"/>
              <a:buFont typeface="Wingdings" pitchFamily="2" charset="2"/>
              <a:buChar char="§"/>
            </a:pPr>
            <a:r>
              <a:rPr lang="en-US" altLang="en-US" sz="2800" dirty="0">
                <a:solidFill>
                  <a:srgbClr val="000000"/>
                </a:solidFill>
                <a:latin typeface="+mn-lt"/>
              </a:rPr>
              <a:t>peer may change peers with whom it exchanges chunks</a:t>
            </a:r>
          </a:p>
          <a:p>
            <a:pPr eaLnBrk="0" fontAlgn="base" hangingPunct="0">
              <a:lnSpc>
                <a:spcPct val="85000"/>
              </a:lnSpc>
              <a:spcBef>
                <a:spcPct val="20000"/>
              </a:spcBef>
              <a:spcAft>
                <a:spcPct val="0"/>
              </a:spcAft>
              <a:buClr>
                <a:srgbClr val="000099"/>
              </a:buClr>
              <a:buSzPct val="100000"/>
              <a:buFont typeface="Wingdings" pitchFamily="2" charset="2"/>
              <a:buChar char="§"/>
            </a:pPr>
            <a:r>
              <a:rPr lang="en-US" altLang="en-US" sz="2800" i="1" dirty="0">
                <a:solidFill>
                  <a:srgbClr val="CC0000"/>
                </a:solidFill>
                <a:latin typeface="+mn-lt"/>
              </a:rPr>
              <a:t>churn:</a:t>
            </a:r>
            <a:r>
              <a:rPr lang="en-US" altLang="en-US" sz="2800" dirty="0">
                <a:solidFill>
                  <a:srgbClr val="000000"/>
                </a:solidFill>
                <a:latin typeface="+mn-lt"/>
              </a:rPr>
              <a:t> peers may come and go</a:t>
            </a:r>
          </a:p>
          <a:p>
            <a:pPr eaLnBrk="0" fontAlgn="base" hangingPunct="0">
              <a:lnSpc>
                <a:spcPct val="85000"/>
              </a:lnSpc>
              <a:spcBef>
                <a:spcPct val="20000"/>
              </a:spcBef>
              <a:spcAft>
                <a:spcPct val="0"/>
              </a:spcAft>
              <a:buClr>
                <a:srgbClr val="000099"/>
              </a:buClr>
              <a:buSzPct val="100000"/>
              <a:buFont typeface="Wingdings" pitchFamily="2" charset="2"/>
              <a:buChar char="§"/>
            </a:pPr>
            <a:r>
              <a:rPr lang="en-US" altLang="en-US" sz="2800" dirty="0">
                <a:solidFill>
                  <a:srgbClr val="000000"/>
                </a:solidFill>
                <a:latin typeface="+mn-lt"/>
              </a:rPr>
              <a:t>once peer has entire file, it may (selfishly) leave or (altruistically) remain in torrent</a:t>
            </a:r>
          </a:p>
        </p:txBody>
      </p:sp>
      <p:grpSp>
        <p:nvGrpSpPr>
          <p:cNvPr id="2" name="Group 1">
            <a:extLst>
              <a:ext uri="{FF2B5EF4-FFF2-40B4-BE49-F238E27FC236}">
                <a16:creationId xmlns:a16="http://schemas.microsoft.com/office/drawing/2014/main" id="{8DCC6C24-30FA-4B4E-A269-8C92EE25BC46}"/>
              </a:ext>
            </a:extLst>
          </p:cNvPr>
          <p:cNvGrpSpPr/>
          <p:nvPr/>
        </p:nvGrpSpPr>
        <p:grpSpPr>
          <a:xfrm>
            <a:off x="7622267" y="1307114"/>
            <a:ext cx="3567113" cy="2233613"/>
            <a:chOff x="4911725" y="1368425"/>
            <a:chExt cx="3567113" cy="2233613"/>
          </a:xfrm>
        </p:grpSpPr>
        <p:sp>
          <p:nvSpPr>
            <p:cNvPr id="172" name="Line 25">
              <a:extLst>
                <a:ext uri="{FF2B5EF4-FFF2-40B4-BE49-F238E27FC236}">
                  <a16:creationId xmlns:a16="http://schemas.microsoft.com/office/drawing/2014/main" id="{14C1BFA3-2422-AC40-9443-EBE4B0BA4E51}"/>
                </a:ext>
              </a:extLst>
            </p:cNvPr>
            <p:cNvSpPr>
              <a:spLocks noChangeShapeType="1"/>
            </p:cNvSpPr>
            <p:nvPr/>
          </p:nvSpPr>
          <p:spPr bwMode="auto">
            <a:xfrm>
              <a:off x="6245225" y="1646238"/>
              <a:ext cx="1736725" cy="879475"/>
            </a:xfrm>
            <a:prstGeom prst="line">
              <a:avLst/>
            </a:prstGeom>
            <a:noFill/>
            <a:ln w="9525">
              <a:solidFill>
                <a:srgbClr val="000000"/>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173" name="Line 26">
              <a:extLst>
                <a:ext uri="{FF2B5EF4-FFF2-40B4-BE49-F238E27FC236}">
                  <a16:creationId xmlns:a16="http://schemas.microsoft.com/office/drawing/2014/main" id="{858C722B-AFD5-3E4D-9F07-FC6900AAFE1D}"/>
                </a:ext>
              </a:extLst>
            </p:cNvPr>
            <p:cNvSpPr>
              <a:spLocks noChangeShapeType="1"/>
            </p:cNvSpPr>
            <p:nvPr/>
          </p:nvSpPr>
          <p:spPr bwMode="auto">
            <a:xfrm>
              <a:off x="6107113" y="1739900"/>
              <a:ext cx="168275" cy="1133475"/>
            </a:xfrm>
            <a:prstGeom prst="line">
              <a:avLst/>
            </a:prstGeom>
            <a:noFill/>
            <a:ln w="9525">
              <a:solidFill>
                <a:srgbClr val="000000"/>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174" name="Line 27">
              <a:extLst>
                <a:ext uri="{FF2B5EF4-FFF2-40B4-BE49-F238E27FC236}">
                  <a16:creationId xmlns:a16="http://schemas.microsoft.com/office/drawing/2014/main" id="{BE071C26-5E10-4944-8BF4-10C7EC327E51}"/>
                </a:ext>
              </a:extLst>
            </p:cNvPr>
            <p:cNvSpPr>
              <a:spLocks noChangeShapeType="1"/>
            </p:cNvSpPr>
            <p:nvPr/>
          </p:nvSpPr>
          <p:spPr bwMode="auto">
            <a:xfrm flipH="1" flipV="1">
              <a:off x="7223125" y="1590675"/>
              <a:ext cx="795338" cy="190500"/>
            </a:xfrm>
            <a:prstGeom prst="line">
              <a:avLst/>
            </a:prstGeom>
            <a:noFill/>
            <a:ln w="9525">
              <a:solidFill>
                <a:srgbClr val="000000"/>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175" name="Line 28">
              <a:extLst>
                <a:ext uri="{FF2B5EF4-FFF2-40B4-BE49-F238E27FC236}">
                  <a16:creationId xmlns:a16="http://schemas.microsoft.com/office/drawing/2014/main" id="{75CAFCCB-E9E5-7E49-A3F5-4958D9F89A19}"/>
                </a:ext>
              </a:extLst>
            </p:cNvPr>
            <p:cNvSpPr>
              <a:spLocks noChangeShapeType="1"/>
            </p:cNvSpPr>
            <p:nvPr/>
          </p:nvSpPr>
          <p:spPr bwMode="auto">
            <a:xfrm flipH="1">
              <a:off x="6667500" y="1925638"/>
              <a:ext cx="1389063" cy="1239837"/>
            </a:xfrm>
            <a:prstGeom prst="line">
              <a:avLst/>
            </a:prstGeom>
            <a:noFill/>
            <a:ln w="9525">
              <a:solidFill>
                <a:srgbClr val="000000"/>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176" name="Line 29">
              <a:extLst>
                <a:ext uri="{FF2B5EF4-FFF2-40B4-BE49-F238E27FC236}">
                  <a16:creationId xmlns:a16="http://schemas.microsoft.com/office/drawing/2014/main" id="{1D50DE5F-310E-1E44-85DE-D65DD48DF2AF}"/>
                </a:ext>
              </a:extLst>
            </p:cNvPr>
            <p:cNvSpPr>
              <a:spLocks noChangeShapeType="1"/>
            </p:cNvSpPr>
            <p:nvPr/>
          </p:nvSpPr>
          <p:spPr bwMode="auto">
            <a:xfrm flipH="1">
              <a:off x="6726238" y="3152775"/>
              <a:ext cx="504825" cy="101600"/>
            </a:xfrm>
            <a:prstGeom prst="line">
              <a:avLst/>
            </a:prstGeom>
            <a:noFill/>
            <a:ln w="9525">
              <a:solidFill>
                <a:srgbClr val="000000"/>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177" name="Line 30">
              <a:extLst>
                <a:ext uri="{FF2B5EF4-FFF2-40B4-BE49-F238E27FC236}">
                  <a16:creationId xmlns:a16="http://schemas.microsoft.com/office/drawing/2014/main" id="{FCC71024-B200-2142-949F-7D4A1B58CB77}"/>
                </a:ext>
              </a:extLst>
            </p:cNvPr>
            <p:cNvSpPr>
              <a:spLocks noChangeShapeType="1"/>
            </p:cNvSpPr>
            <p:nvPr/>
          </p:nvSpPr>
          <p:spPr bwMode="auto">
            <a:xfrm flipH="1">
              <a:off x="6399213" y="1714500"/>
              <a:ext cx="612775" cy="1046163"/>
            </a:xfrm>
            <a:prstGeom prst="line">
              <a:avLst/>
            </a:prstGeom>
            <a:noFill/>
            <a:ln w="9525">
              <a:solidFill>
                <a:srgbClr val="000000"/>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178" name="Line 31">
              <a:extLst>
                <a:ext uri="{FF2B5EF4-FFF2-40B4-BE49-F238E27FC236}">
                  <a16:creationId xmlns:a16="http://schemas.microsoft.com/office/drawing/2014/main" id="{1790AC52-1931-A649-B99C-E0E7A089EC28}"/>
                </a:ext>
              </a:extLst>
            </p:cNvPr>
            <p:cNvSpPr>
              <a:spLocks noChangeShapeType="1"/>
            </p:cNvSpPr>
            <p:nvPr/>
          </p:nvSpPr>
          <p:spPr bwMode="auto">
            <a:xfrm flipV="1">
              <a:off x="6511925" y="2579688"/>
              <a:ext cx="1443038" cy="301625"/>
            </a:xfrm>
            <a:prstGeom prst="line">
              <a:avLst/>
            </a:prstGeom>
            <a:noFill/>
            <a:ln w="9525">
              <a:solidFill>
                <a:srgbClr val="000000"/>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179" name="Line 32">
              <a:extLst>
                <a:ext uri="{FF2B5EF4-FFF2-40B4-BE49-F238E27FC236}">
                  <a16:creationId xmlns:a16="http://schemas.microsoft.com/office/drawing/2014/main" id="{89975C97-C827-D24A-B1B2-BA5EA5D13E31}"/>
                </a:ext>
              </a:extLst>
            </p:cNvPr>
            <p:cNvSpPr>
              <a:spLocks noChangeShapeType="1"/>
            </p:cNvSpPr>
            <p:nvPr/>
          </p:nvSpPr>
          <p:spPr bwMode="auto">
            <a:xfrm>
              <a:off x="7192963" y="1679575"/>
              <a:ext cx="804862" cy="796925"/>
            </a:xfrm>
            <a:prstGeom prst="line">
              <a:avLst/>
            </a:prstGeom>
            <a:noFill/>
            <a:ln w="9525">
              <a:solidFill>
                <a:srgbClr val="000000"/>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180" name="Line 33">
              <a:extLst>
                <a:ext uri="{FF2B5EF4-FFF2-40B4-BE49-F238E27FC236}">
                  <a16:creationId xmlns:a16="http://schemas.microsoft.com/office/drawing/2014/main" id="{955D94CA-F543-6C42-A481-B95EE01861CD}"/>
                </a:ext>
              </a:extLst>
            </p:cNvPr>
            <p:cNvSpPr>
              <a:spLocks noChangeShapeType="1"/>
            </p:cNvSpPr>
            <p:nvPr/>
          </p:nvSpPr>
          <p:spPr bwMode="auto">
            <a:xfrm>
              <a:off x="7494588" y="3165475"/>
              <a:ext cx="255587" cy="136525"/>
            </a:xfrm>
            <a:prstGeom prst="line">
              <a:avLst/>
            </a:prstGeom>
            <a:noFill/>
            <a:ln w="9525">
              <a:solidFill>
                <a:srgbClr val="000000"/>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181" name="Line 34">
              <a:extLst>
                <a:ext uri="{FF2B5EF4-FFF2-40B4-BE49-F238E27FC236}">
                  <a16:creationId xmlns:a16="http://schemas.microsoft.com/office/drawing/2014/main" id="{951F72DA-656A-D04D-A6C4-F256EFF9FBBB}"/>
                </a:ext>
              </a:extLst>
            </p:cNvPr>
            <p:cNvSpPr>
              <a:spLocks noChangeShapeType="1"/>
            </p:cNvSpPr>
            <p:nvPr/>
          </p:nvSpPr>
          <p:spPr bwMode="auto">
            <a:xfrm>
              <a:off x="6735763" y="3351213"/>
              <a:ext cx="1014412" cy="0"/>
            </a:xfrm>
            <a:prstGeom prst="line">
              <a:avLst/>
            </a:prstGeom>
            <a:noFill/>
            <a:ln w="9525">
              <a:solidFill>
                <a:srgbClr val="000000"/>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182" name="Line 38">
              <a:extLst>
                <a:ext uri="{FF2B5EF4-FFF2-40B4-BE49-F238E27FC236}">
                  <a16:creationId xmlns:a16="http://schemas.microsoft.com/office/drawing/2014/main" id="{ADF91B87-973E-B548-B697-7A4079F1C792}"/>
                </a:ext>
              </a:extLst>
            </p:cNvPr>
            <p:cNvSpPr>
              <a:spLocks noChangeShapeType="1"/>
            </p:cNvSpPr>
            <p:nvPr/>
          </p:nvSpPr>
          <p:spPr bwMode="auto">
            <a:xfrm flipH="1">
              <a:off x="7869238" y="2689225"/>
              <a:ext cx="179387" cy="585788"/>
            </a:xfrm>
            <a:prstGeom prst="line">
              <a:avLst/>
            </a:prstGeom>
            <a:noFill/>
            <a:ln w="9525">
              <a:solidFill>
                <a:srgbClr val="000000"/>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pic>
          <p:nvPicPr>
            <p:cNvPr id="183" name="Picture 39" descr="Alice">
              <a:extLst>
                <a:ext uri="{FF2B5EF4-FFF2-40B4-BE49-F238E27FC236}">
                  <a16:creationId xmlns:a16="http://schemas.microsoft.com/office/drawing/2014/main" id="{6B053B54-9371-384F-AA52-C17465B4D35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911725" y="2139950"/>
              <a:ext cx="323850" cy="319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84" name="Group 70">
              <a:extLst>
                <a:ext uri="{FF2B5EF4-FFF2-40B4-BE49-F238E27FC236}">
                  <a16:creationId xmlns:a16="http://schemas.microsoft.com/office/drawing/2014/main" id="{C2114C23-66BC-A94F-90FC-3D02C545B220}"/>
                </a:ext>
              </a:extLst>
            </p:cNvPr>
            <p:cNvGrpSpPr>
              <a:grpSpLocks/>
            </p:cNvGrpSpPr>
            <p:nvPr/>
          </p:nvGrpSpPr>
          <p:grpSpPr bwMode="auto">
            <a:xfrm>
              <a:off x="5586413" y="1693863"/>
              <a:ext cx="2378075" cy="1350962"/>
              <a:chOff x="1752" y="2166"/>
              <a:chExt cx="2200" cy="1363"/>
            </a:xfrm>
          </p:grpSpPr>
          <p:sp>
            <p:nvSpPr>
              <p:cNvPr id="185" name="Line 22">
                <a:extLst>
                  <a:ext uri="{FF2B5EF4-FFF2-40B4-BE49-F238E27FC236}">
                    <a16:creationId xmlns:a16="http://schemas.microsoft.com/office/drawing/2014/main" id="{1EE108AC-8EA8-9E4A-8B60-F03F959667AE}"/>
                  </a:ext>
                </a:extLst>
              </p:cNvPr>
              <p:cNvSpPr>
                <a:spLocks noChangeShapeType="1"/>
              </p:cNvSpPr>
              <p:nvPr/>
            </p:nvSpPr>
            <p:spPr bwMode="auto">
              <a:xfrm flipV="1">
                <a:off x="1752" y="2166"/>
                <a:ext cx="361" cy="530"/>
              </a:xfrm>
              <a:prstGeom prst="line">
                <a:avLst/>
              </a:prstGeom>
              <a:noFill/>
              <a:ln w="9525">
                <a:solidFill>
                  <a:srgbClr val="000000"/>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186" name="Line 23">
                <a:extLst>
                  <a:ext uri="{FF2B5EF4-FFF2-40B4-BE49-F238E27FC236}">
                    <a16:creationId xmlns:a16="http://schemas.microsoft.com/office/drawing/2014/main" id="{94D6AFB9-0FA7-C54C-9273-1A9C925AB8F0}"/>
                  </a:ext>
                </a:extLst>
              </p:cNvPr>
              <p:cNvSpPr>
                <a:spLocks noChangeShapeType="1"/>
              </p:cNvSpPr>
              <p:nvPr/>
            </p:nvSpPr>
            <p:spPr bwMode="auto">
              <a:xfrm flipV="1">
                <a:off x="1770" y="2352"/>
                <a:ext cx="2182" cy="400"/>
              </a:xfrm>
              <a:prstGeom prst="line">
                <a:avLst/>
              </a:prstGeom>
              <a:noFill/>
              <a:ln w="9525">
                <a:solidFill>
                  <a:srgbClr val="000000"/>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187" name="Line 24">
                <a:extLst>
                  <a:ext uri="{FF2B5EF4-FFF2-40B4-BE49-F238E27FC236}">
                    <a16:creationId xmlns:a16="http://schemas.microsoft.com/office/drawing/2014/main" id="{5EF4CD56-8EA9-104D-8536-971136B66A3E}"/>
                  </a:ext>
                </a:extLst>
              </p:cNvPr>
              <p:cNvSpPr>
                <a:spLocks noChangeShapeType="1"/>
              </p:cNvSpPr>
              <p:nvPr/>
            </p:nvSpPr>
            <p:spPr bwMode="auto">
              <a:xfrm>
                <a:off x="1786" y="2820"/>
                <a:ext cx="1550" cy="709"/>
              </a:xfrm>
              <a:prstGeom prst="line">
                <a:avLst/>
              </a:prstGeom>
              <a:noFill/>
              <a:ln w="9525">
                <a:solidFill>
                  <a:srgbClr val="000000"/>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grpSp>
        <p:grpSp>
          <p:nvGrpSpPr>
            <p:cNvPr id="188" name="Group 74">
              <a:extLst>
                <a:ext uri="{FF2B5EF4-FFF2-40B4-BE49-F238E27FC236}">
                  <a16:creationId xmlns:a16="http://schemas.microsoft.com/office/drawing/2014/main" id="{6DD06914-3CEB-5944-8E89-2281584DCD9B}"/>
                </a:ext>
              </a:extLst>
            </p:cNvPr>
            <p:cNvGrpSpPr>
              <a:grpSpLocks/>
            </p:cNvGrpSpPr>
            <p:nvPr/>
          </p:nvGrpSpPr>
          <p:grpSpPr bwMode="auto">
            <a:xfrm>
              <a:off x="5245100" y="1374775"/>
              <a:ext cx="292100" cy="517525"/>
              <a:chOff x="4140" y="429"/>
              <a:chExt cx="1425" cy="2396"/>
            </a:xfrm>
          </p:grpSpPr>
          <p:sp>
            <p:nvSpPr>
              <p:cNvPr id="189" name="Freeform 75">
                <a:extLst>
                  <a:ext uri="{FF2B5EF4-FFF2-40B4-BE49-F238E27FC236}">
                    <a16:creationId xmlns:a16="http://schemas.microsoft.com/office/drawing/2014/main" id="{F5672D96-1DC0-8542-9E0B-AF784B6A0C49}"/>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190" name="Rectangle 76">
                <a:extLst>
                  <a:ext uri="{FF2B5EF4-FFF2-40B4-BE49-F238E27FC236}">
                    <a16:creationId xmlns:a16="http://schemas.microsoft.com/office/drawing/2014/main" id="{C336E614-D216-1B4B-9137-3DC6CF7E4949}"/>
                  </a:ext>
                </a:extLst>
              </p:cNvPr>
              <p:cNvSpPr>
                <a:spLocks noChangeArrowheads="1"/>
              </p:cNvSpPr>
              <p:nvPr/>
            </p:nvSpPr>
            <p:spPr bwMode="auto">
              <a:xfrm>
                <a:off x="4210" y="429"/>
                <a:ext cx="1046" cy="2286"/>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191" name="Freeform 77">
                <a:extLst>
                  <a:ext uri="{FF2B5EF4-FFF2-40B4-BE49-F238E27FC236}">
                    <a16:creationId xmlns:a16="http://schemas.microsoft.com/office/drawing/2014/main" id="{CF30086E-5442-B544-9BE6-2A8083677BA3}"/>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192" name="Freeform 78">
                <a:extLst>
                  <a:ext uri="{FF2B5EF4-FFF2-40B4-BE49-F238E27FC236}">
                    <a16:creationId xmlns:a16="http://schemas.microsoft.com/office/drawing/2014/main" id="{6218844C-628C-9547-A930-560D56E3C7BC}"/>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193" name="Rectangle 79">
                <a:extLst>
                  <a:ext uri="{FF2B5EF4-FFF2-40B4-BE49-F238E27FC236}">
                    <a16:creationId xmlns:a16="http://schemas.microsoft.com/office/drawing/2014/main" id="{78F96A30-FAB7-9144-8F42-1A1B06A335B9}"/>
                  </a:ext>
                </a:extLst>
              </p:cNvPr>
              <p:cNvSpPr>
                <a:spLocks noChangeArrowheads="1"/>
              </p:cNvSpPr>
              <p:nvPr/>
            </p:nvSpPr>
            <p:spPr bwMode="auto">
              <a:xfrm>
                <a:off x="4210" y="694"/>
                <a:ext cx="596" cy="44"/>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grpSp>
            <p:nvGrpSpPr>
              <p:cNvPr id="194" name="Group 80">
                <a:extLst>
                  <a:ext uri="{FF2B5EF4-FFF2-40B4-BE49-F238E27FC236}">
                    <a16:creationId xmlns:a16="http://schemas.microsoft.com/office/drawing/2014/main" id="{CECE58F7-7C4A-6F4D-B141-662B63F4AA86}"/>
                  </a:ext>
                </a:extLst>
              </p:cNvPr>
              <p:cNvGrpSpPr>
                <a:grpSpLocks/>
              </p:cNvGrpSpPr>
              <p:nvPr/>
            </p:nvGrpSpPr>
            <p:grpSpPr bwMode="auto">
              <a:xfrm>
                <a:off x="4749" y="668"/>
                <a:ext cx="581" cy="145"/>
                <a:chOff x="614" y="2568"/>
                <a:chExt cx="725" cy="139"/>
              </a:xfrm>
            </p:grpSpPr>
            <p:sp>
              <p:nvSpPr>
                <p:cNvPr id="219" name="AutoShape 81">
                  <a:extLst>
                    <a:ext uri="{FF2B5EF4-FFF2-40B4-BE49-F238E27FC236}">
                      <a16:creationId xmlns:a16="http://schemas.microsoft.com/office/drawing/2014/main" id="{D6885AAA-38B2-874F-868F-D00AB0AE0D26}"/>
                    </a:ext>
                  </a:extLst>
                </p:cNvPr>
                <p:cNvSpPr>
                  <a:spLocks noChangeArrowheads="1"/>
                </p:cNvSpPr>
                <p:nvPr/>
              </p:nvSpPr>
              <p:spPr bwMode="auto">
                <a:xfrm>
                  <a:off x="618" y="2571"/>
                  <a:ext cx="725" cy="13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20" name="AutoShape 82">
                  <a:extLst>
                    <a:ext uri="{FF2B5EF4-FFF2-40B4-BE49-F238E27FC236}">
                      <a16:creationId xmlns:a16="http://schemas.microsoft.com/office/drawing/2014/main" id="{D61DCFC9-1720-7344-ADE6-5BD09A2BF12B}"/>
                    </a:ext>
                  </a:extLst>
                </p:cNvPr>
                <p:cNvSpPr>
                  <a:spLocks noChangeArrowheads="1"/>
                </p:cNvSpPr>
                <p:nvPr/>
              </p:nvSpPr>
              <p:spPr bwMode="auto">
                <a:xfrm>
                  <a:off x="637" y="2585"/>
                  <a:ext cx="686"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195" name="Rectangle 83">
                <a:extLst>
                  <a:ext uri="{FF2B5EF4-FFF2-40B4-BE49-F238E27FC236}">
                    <a16:creationId xmlns:a16="http://schemas.microsoft.com/office/drawing/2014/main" id="{00D3BEA9-BA94-4044-B1D5-60A03C5C5821}"/>
                  </a:ext>
                </a:extLst>
              </p:cNvPr>
              <p:cNvSpPr>
                <a:spLocks noChangeArrowheads="1"/>
              </p:cNvSpPr>
              <p:nvPr/>
            </p:nvSpPr>
            <p:spPr bwMode="auto">
              <a:xfrm>
                <a:off x="4225" y="1017"/>
                <a:ext cx="596" cy="51"/>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grpSp>
            <p:nvGrpSpPr>
              <p:cNvPr id="196" name="Group 84">
                <a:extLst>
                  <a:ext uri="{FF2B5EF4-FFF2-40B4-BE49-F238E27FC236}">
                    <a16:creationId xmlns:a16="http://schemas.microsoft.com/office/drawing/2014/main" id="{641C2446-7A8F-504B-A8D3-FFEE0A9F637A}"/>
                  </a:ext>
                </a:extLst>
              </p:cNvPr>
              <p:cNvGrpSpPr>
                <a:grpSpLocks/>
              </p:cNvGrpSpPr>
              <p:nvPr/>
            </p:nvGrpSpPr>
            <p:grpSpPr bwMode="auto">
              <a:xfrm>
                <a:off x="4747" y="994"/>
                <a:ext cx="581" cy="134"/>
                <a:chOff x="614" y="2568"/>
                <a:chExt cx="725" cy="139"/>
              </a:xfrm>
            </p:grpSpPr>
            <p:sp>
              <p:nvSpPr>
                <p:cNvPr id="217" name="AutoShape 85">
                  <a:extLst>
                    <a:ext uri="{FF2B5EF4-FFF2-40B4-BE49-F238E27FC236}">
                      <a16:creationId xmlns:a16="http://schemas.microsoft.com/office/drawing/2014/main" id="{C1F8A523-4462-AA4E-A2CA-29700E5DA9B6}"/>
                    </a:ext>
                  </a:extLst>
                </p:cNvPr>
                <p:cNvSpPr>
                  <a:spLocks noChangeArrowheads="1"/>
                </p:cNvSpPr>
                <p:nvPr/>
              </p:nvSpPr>
              <p:spPr bwMode="auto">
                <a:xfrm>
                  <a:off x="610" y="2569"/>
                  <a:ext cx="725"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18" name="AutoShape 86">
                  <a:extLst>
                    <a:ext uri="{FF2B5EF4-FFF2-40B4-BE49-F238E27FC236}">
                      <a16:creationId xmlns:a16="http://schemas.microsoft.com/office/drawing/2014/main" id="{A7658F20-DB1E-464F-B607-89092583FB5B}"/>
                    </a:ext>
                  </a:extLst>
                </p:cNvPr>
                <p:cNvSpPr>
                  <a:spLocks noChangeArrowheads="1"/>
                </p:cNvSpPr>
                <p:nvPr/>
              </p:nvSpPr>
              <p:spPr bwMode="auto">
                <a:xfrm>
                  <a:off x="630" y="2584"/>
                  <a:ext cx="68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197" name="Rectangle 87">
                <a:extLst>
                  <a:ext uri="{FF2B5EF4-FFF2-40B4-BE49-F238E27FC236}">
                    <a16:creationId xmlns:a16="http://schemas.microsoft.com/office/drawing/2014/main" id="{FF6AAAAA-212A-7640-8D6B-0B6EBD377D7F}"/>
                  </a:ext>
                </a:extLst>
              </p:cNvPr>
              <p:cNvSpPr>
                <a:spLocks noChangeArrowheads="1"/>
              </p:cNvSpPr>
              <p:nvPr/>
            </p:nvSpPr>
            <p:spPr bwMode="auto">
              <a:xfrm>
                <a:off x="4217" y="1355"/>
                <a:ext cx="596" cy="51"/>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198" name="Rectangle 88">
                <a:extLst>
                  <a:ext uri="{FF2B5EF4-FFF2-40B4-BE49-F238E27FC236}">
                    <a16:creationId xmlns:a16="http://schemas.microsoft.com/office/drawing/2014/main" id="{634123E3-AB71-9F41-AD39-43B0691F13F6}"/>
                  </a:ext>
                </a:extLst>
              </p:cNvPr>
              <p:cNvSpPr>
                <a:spLocks noChangeArrowheads="1"/>
              </p:cNvSpPr>
              <p:nvPr/>
            </p:nvSpPr>
            <p:spPr bwMode="auto">
              <a:xfrm>
                <a:off x="4225" y="1656"/>
                <a:ext cx="596" cy="44"/>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grpSp>
            <p:nvGrpSpPr>
              <p:cNvPr id="199" name="Group 89">
                <a:extLst>
                  <a:ext uri="{FF2B5EF4-FFF2-40B4-BE49-F238E27FC236}">
                    <a16:creationId xmlns:a16="http://schemas.microsoft.com/office/drawing/2014/main" id="{DC8E4BD8-4B64-1943-9731-721699A50BDF}"/>
                  </a:ext>
                </a:extLst>
              </p:cNvPr>
              <p:cNvGrpSpPr>
                <a:grpSpLocks/>
              </p:cNvGrpSpPr>
              <p:nvPr/>
            </p:nvGrpSpPr>
            <p:grpSpPr bwMode="auto">
              <a:xfrm>
                <a:off x="4735" y="1627"/>
                <a:ext cx="582" cy="151"/>
                <a:chOff x="614" y="2568"/>
                <a:chExt cx="725" cy="139"/>
              </a:xfrm>
            </p:grpSpPr>
            <p:sp>
              <p:nvSpPr>
                <p:cNvPr id="215" name="AutoShape 90">
                  <a:extLst>
                    <a:ext uri="{FF2B5EF4-FFF2-40B4-BE49-F238E27FC236}">
                      <a16:creationId xmlns:a16="http://schemas.microsoft.com/office/drawing/2014/main" id="{9D762048-3A14-564D-8D32-3584214E9D4D}"/>
                    </a:ext>
                  </a:extLst>
                </p:cNvPr>
                <p:cNvSpPr>
                  <a:spLocks noChangeArrowheads="1"/>
                </p:cNvSpPr>
                <p:nvPr/>
              </p:nvSpPr>
              <p:spPr bwMode="auto">
                <a:xfrm>
                  <a:off x="616" y="2568"/>
                  <a:ext cx="724" cy="142"/>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16" name="AutoShape 91">
                  <a:extLst>
                    <a:ext uri="{FF2B5EF4-FFF2-40B4-BE49-F238E27FC236}">
                      <a16:creationId xmlns:a16="http://schemas.microsoft.com/office/drawing/2014/main" id="{70B9E041-38D0-8A42-BB42-D0980C10A86A}"/>
                    </a:ext>
                  </a:extLst>
                </p:cNvPr>
                <p:cNvSpPr>
                  <a:spLocks noChangeArrowheads="1"/>
                </p:cNvSpPr>
                <p:nvPr/>
              </p:nvSpPr>
              <p:spPr bwMode="auto">
                <a:xfrm>
                  <a:off x="635" y="2582"/>
                  <a:ext cx="685" cy="108"/>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200" name="Freeform 92">
                <a:extLst>
                  <a:ext uri="{FF2B5EF4-FFF2-40B4-BE49-F238E27FC236}">
                    <a16:creationId xmlns:a16="http://schemas.microsoft.com/office/drawing/2014/main" id="{A2F57490-585D-EB4E-AE3D-BCA33E2C5CC4}"/>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grpSp>
            <p:nvGrpSpPr>
              <p:cNvPr id="201" name="Group 93">
                <a:extLst>
                  <a:ext uri="{FF2B5EF4-FFF2-40B4-BE49-F238E27FC236}">
                    <a16:creationId xmlns:a16="http://schemas.microsoft.com/office/drawing/2014/main" id="{E23C7B19-F840-FC48-9713-9AD00E8223E6}"/>
                  </a:ext>
                </a:extLst>
              </p:cNvPr>
              <p:cNvGrpSpPr>
                <a:grpSpLocks/>
              </p:cNvGrpSpPr>
              <p:nvPr/>
            </p:nvGrpSpPr>
            <p:grpSpPr bwMode="auto">
              <a:xfrm>
                <a:off x="4739" y="1327"/>
                <a:ext cx="582" cy="139"/>
                <a:chOff x="614" y="2568"/>
                <a:chExt cx="725" cy="139"/>
              </a:xfrm>
            </p:grpSpPr>
            <p:sp>
              <p:nvSpPr>
                <p:cNvPr id="213" name="AutoShape 94">
                  <a:extLst>
                    <a:ext uri="{FF2B5EF4-FFF2-40B4-BE49-F238E27FC236}">
                      <a16:creationId xmlns:a16="http://schemas.microsoft.com/office/drawing/2014/main" id="{BF66CD5C-FF99-7742-A14E-2BF2A67A6C17}"/>
                    </a:ext>
                  </a:extLst>
                </p:cNvPr>
                <p:cNvSpPr>
                  <a:spLocks noChangeArrowheads="1"/>
                </p:cNvSpPr>
                <p:nvPr/>
              </p:nvSpPr>
              <p:spPr bwMode="auto">
                <a:xfrm>
                  <a:off x="611" y="2567"/>
                  <a:ext cx="724" cy="140"/>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14" name="AutoShape 95">
                  <a:extLst>
                    <a:ext uri="{FF2B5EF4-FFF2-40B4-BE49-F238E27FC236}">
                      <a16:creationId xmlns:a16="http://schemas.microsoft.com/office/drawing/2014/main" id="{F9BFFD59-AD2B-894C-819C-8D0DB9F2B538}"/>
                    </a:ext>
                  </a:extLst>
                </p:cNvPr>
                <p:cNvSpPr>
                  <a:spLocks noChangeArrowheads="1"/>
                </p:cNvSpPr>
                <p:nvPr/>
              </p:nvSpPr>
              <p:spPr bwMode="auto">
                <a:xfrm>
                  <a:off x="630" y="2581"/>
                  <a:ext cx="685"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202" name="Rectangle 96">
                <a:extLst>
                  <a:ext uri="{FF2B5EF4-FFF2-40B4-BE49-F238E27FC236}">
                    <a16:creationId xmlns:a16="http://schemas.microsoft.com/office/drawing/2014/main" id="{136171A0-1A0E-8D4C-968B-D17501670E1F}"/>
                  </a:ext>
                </a:extLst>
              </p:cNvPr>
              <p:cNvSpPr>
                <a:spLocks noChangeArrowheads="1"/>
              </p:cNvSpPr>
              <p:nvPr/>
            </p:nvSpPr>
            <p:spPr bwMode="auto">
              <a:xfrm>
                <a:off x="5247" y="429"/>
                <a:ext cx="70" cy="2286"/>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03" name="Freeform 97">
                <a:extLst>
                  <a:ext uri="{FF2B5EF4-FFF2-40B4-BE49-F238E27FC236}">
                    <a16:creationId xmlns:a16="http://schemas.microsoft.com/office/drawing/2014/main" id="{C874C361-C380-FC49-8D1C-E30AEEA3FFC7}"/>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04" name="Freeform 98">
                <a:extLst>
                  <a:ext uri="{FF2B5EF4-FFF2-40B4-BE49-F238E27FC236}">
                    <a16:creationId xmlns:a16="http://schemas.microsoft.com/office/drawing/2014/main" id="{69C7F287-7595-D94A-87BF-95ED49C48A2B}"/>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05" name="Oval 99">
                <a:extLst>
                  <a:ext uri="{FF2B5EF4-FFF2-40B4-BE49-F238E27FC236}">
                    <a16:creationId xmlns:a16="http://schemas.microsoft.com/office/drawing/2014/main" id="{B6E84AB5-17E1-1D48-BB79-04D2F00750E0}"/>
                  </a:ext>
                </a:extLst>
              </p:cNvPr>
              <p:cNvSpPr>
                <a:spLocks noChangeArrowheads="1"/>
              </p:cNvSpPr>
              <p:nvPr/>
            </p:nvSpPr>
            <p:spPr bwMode="auto">
              <a:xfrm>
                <a:off x="5519" y="2612"/>
                <a:ext cx="46" cy="96"/>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06" name="Freeform 100">
                <a:extLst>
                  <a:ext uri="{FF2B5EF4-FFF2-40B4-BE49-F238E27FC236}">
                    <a16:creationId xmlns:a16="http://schemas.microsoft.com/office/drawing/2014/main" id="{AF0BF05C-4E38-CD4D-AAFA-E3493B155287}"/>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07" name="AutoShape 101">
                <a:extLst>
                  <a:ext uri="{FF2B5EF4-FFF2-40B4-BE49-F238E27FC236}">
                    <a16:creationId xmlns:a16="http://schemas.microsoft.com/office/drawing/2014/main" id="{3BB53BC2-8678-8446-A21F-7F33E9E59671}"/>
                  </a:ext>
                </a:extLst>
              </p:cNvPr>
              <p:cNvSpPr>
                <a:spLocks noChangeArrowheads="1"/>
              </p:cNvSpPr>
              <p:nvPr/>
            </p:nvSpPr>
            <p:spPr bwMode="auto">
              <a:xfrm>
                <a:off x="4140" y="2678"/>
                <a:ext cx="1200" cy="147"/>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08" name="AutoShape 102">
                <a:extLst>
                  <a:ext uri="{FF2B5EF4-FFF2-40B4-BE49-F238E27FC236}">
                    <a16:creationId xmlns:a16="http://schemas.microsoft.com/office/drawing/2014/main" id="{FA369464-AABC-BC43-830F-4E4F32FF70D7}"/>
                  </a:ext>
                </a:extLst>
              </p:cNvPr>
              <p:cNvSpPr>
                <a:spLocks noChangeArrowheads="1"/>
              </p:cNvSpPr>
              <p:nvPr/>
            </p:nvSpPr>
            <p:spPr bwMode="auto">
              <a:xfrm>
                <a:off x="4210" y="2707"/>
                <a:ext cx="1069" cy="88"/>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09" name="Oval 103">
                <a:extLst>
                  <a:ext uri="{FF2B5EF4-FFF2-40B4-BE49-F238E27FC236}">
                    <a16:creationId xmlns:a16="http://schemas.microsoft.com/office/drawing/2014/main" id="{0447F744-AF3E-9645-978F-EF1BDF0F8284}"/>
                  </a:ext>
                </a:extLst>
              </p:cNvPr>
              <p:cNvSpPr>
                <a:spLocks noChangeArrowheads="1"/>
              </p:cNvSpPr>
              <p:nvPr/>
            </p:nvSpPr>
            <p:spPr bwMode="auto">
              <a:xfrm>
                <a:off x="4310" y="2384"/>
                <a:ext cx="155" cy="140"/>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10" name="Oval 104">
                <a:extLst>
                  <a:ext uri="{FF2B5EF4-FFF2-40B4-BE49-F238E27FC236}">
                    <a16:creationId xmlns:a16="http://schemas.microsoft.com/office/drawing/2014/main" id="{F3C8D210-BF7D-C848-B9FD-FC1172BBD07F}"/>
                  </a:ext>
                </a:extLst>
              </p:cNvPr>
              <p:cNvSpPr>
                <a:spLocks noChangeArrowheads="1"/>
              </p:cNvSpPr>
              <p:nvPr/>
            </p:nvSpPr>
            <p:spPr bwMode="auto">
              <a:xfrm>
                <a:off x="4489" y="2384"/>
                <a:ext cx="155" cy="140"/>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211" name="Oval 105">
                <a:extLst>
                  <a:ext uri="{FF2B5EF4-FFF2-40B4-BE49-F238E27FC236}">
                    <a16:creationId xmlns:a16="http://schemas.microsoft.com/office/drawing/2014/main" id="{1162ED20-6D4D-2B4D-84EF-299FDEE0E91E}"/>
                  </a:ext>
                </a:extLst>
              </p:cNvPr>
              <p:cNvSpPr>
                <a:spLocks noChangeArrowheads="1"/>
              </p:cNvSpPr>
              <p:nvPr/>
            </p:nvSpPr>
            <p:spPr bwMode="auto">
              <a:xfrm>
                <a:off x="4659" y="2384"/>
                <a:ext cx="163" cy="140"/>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12" name="Rectangle 106">
                <a:extLst>
                  <a:ext uri="{FF2B5EF4-FFF2-40B4-BE49-F238E27FC236}">
                    <a16:creationId xmlns:a16="http://schemas.microsoft.com/office/drawing/2014/main" id="{922CF934-873F-EE4F-8726-E969CD36EACF}"/>
                  </a:ext>
                </a:extLst>
              </p:cNvPr>
              <p:cNvSpPr>
                <a:spLocks noChangeArrowheads="1"/>
              </p:cNvSpPr>
              <p:nvPr/>
            </p:nvSpPr>
            <p:spPr bwMode="auto">
              <a:xfrm>
                <a:off x="5062" y="1833"/>
                <a:ext cx="85" cy="764"/>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grpSp>
        <p:grpSp>
          <p:nvGrpSpPr>
            <p:cNvPr id="221" name="Group 107">
              <a:extLst>
                <a:ext uri="{FF2B5EF4-FFF2-40B4-BE49-F238E27FC236}">
                  <a16:creationId xmlns:a16="http://schemas.microsoft.com/office/drawing/2014/main" id="{C09F8334-EB5D-B748-8BA6-989D939E72C2}"/>
                </a:ext>
              </a:extLst>
            </p:cNvPr>
            <p:cNvGrpSpPr>
              <a:grpSpLocks/>
            </p:cNvGrpSpPr>
            <p:nvPr/>
          </p:nvGrpSpPr>
          <p:grpSpPr bwMode="auto">
            <a:xfrm>
              <a:off x="6311900" y="3176588"/>
              <a:ext cx="434975" cy="349250"/>
              <a:chOff x="-44" y="1473"/>
              <a:chExt cx="981" cy="1105"/>
            </a:xfrm>
          </p:grpSpPr>
          <p:pic>
            <p:nvPicPr>
              <p:cNvPr id="222" name="Picture 108" descr="desktop_computer_stylized_medium">
                <a:extLst>
                  <a:ext uri="{FF2B5EF4-FFF2-40B4-BE49-F238E27FC236}">
                    <a16:creationId xmlns:a16="http://schemas.microsoft.com/office/drawing/2014/main" id="{7B90278E-E343-294D-95CB-02DB24F6F555}"/>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23" name="Freeform 109">
                <a:extLst>
                  <a:ext uri="{FF2B5EF4-FFF2-40B4-BE49-F238E27FC236}">
                    <a16:creationId xmlns:a16="http://schemas.microsoft.com/office/drawing/2014/main" id="{C59628E1-7338-E340-96DD-685A37B0462A}"/>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grpSp>
        <p:grpSp>
          <p:nvGrpSpPr>
            <p:cNvPr id="224" name="Group 110">
              <a:extLst>
                <a:ext uri="{FF2B5EF4-FFF2-40B4-BE49-F238E27FC236}">
                  <a16:creationId xmlns:a16="http://schemas.microsoft.com/office/drawing/2014/main" id="{698F5DBF-2E9C-2B40-817E-23F3F51AF6C5}"/>
                </a:ext>
              </a:extLst>
            </p:cNvPr>
            <p:cNvGrpSpPr>
              <a:grpSpLocks/>
            </p:cNvGrpSpPr>
            <p:nvPr/>
          </p:nvGrpSpPr>
          <p:grpSpPr bwMode="auto">
            <a:xfrm flipH="1">
              <a:off x="7716838" y="3252788"/>
              <a:ext cx="434975" cy="349250"/>
              <a:chOff x="-44" y="1473"/>
              <a:chExt cx="981" cy="1105"/>
            </a:xfrm>
          </p:grpSpPr>
          <p:pic>
            <p:nvPicPr>
              <p:cNvPr id="225" name="Picture 111" descr="desktop_computer_stylized_medium">
                <a:extLst>
                  <a:ext uri="{FF2B5EF4-FFF2-40B4-BE49-F238E27FC236}">
                    <a16:creationId xmlns:a16="http://schemas.microsoft.com/office/drawing/2014/main" id="{A569F870-B03B-2547-AF54-2C7AB5CBA062}"/>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26" name="Freeform 112">
                <a:extLst>
                  <a:ext uri="{FF2B5EF4-FFF2-40B4-BE49-F238E27FC236}">
                    <a16:creationId xmlns:a16="http://schemas.microsoft.com/office/drawing/2014/main" id="{FE964CAF-BEB0-BB4E-AFC5-27ADA2EB8BD7}"/>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grpSp>
        <p:grpSp>
          <p:nvGrpSpPr>
            <p:cNvPr id="227" name="Group 113">
              <a:extLst>
                <a:ext uri="{FF2B5EF4-FFF2-40B4-BE49-F238E27FC236}">
                  <a16:creationId xmlns:a16="http://schemas.microsoft.com/office/drawing/2014/main" id="{87763CBB-3A99-594D-9997-C76D56E76D3C}"/>
                </a:ext>
              </a:extLst>
            </p:cNvPr>
            <p:cNvGrpSpPr>
              <a:grpSpLocks/>
            </p:cNvGrpSpPr>
            <p:nvPr/>
          </p:nvGrpSpPr>
          <p:grpSpPr bwMode="auto">
            <a:xfrm flipH="1">
              <a:off x="7988300" y="2457450"/>
              <a:ext cx="434975" cy="349250"/>
              <a:chOff x="-44" y="1473"/>
              <a:chExt cx="981" cy="1105"/>
            </a:xfrm>
          </p:grpSpPr>
          <p:pic>
            <p:nvPicPr>
              <p:cNvPr id="228" name="Picture 114" descr="desktop_computer_stylized_medium">
                <a:extLst>
                  <a:ext uri="{FF2B5EF4-FFF2-40B4-BE49-F238E27FC236}">
                    <a16:creationId xmlns:a16="http://schemas.microsoft.com/office/drawing/2014/main" id="{3267E1E1-F140-B44D-B892-C5FED1C27767}"/>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29" name="Freeform 115">
                <a:extLst>
                  <a:ext uri="{FF2B5EF4-FFF2-40B4-BE49-F238E27FC236}">
                    <a16:creationId xmlns:a16="http://schemas.microsoft.com/office/drawing/2014/main" id="{4F25EA7B-20CB-6C44-8B62-34CDC7762107}"/>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grpSp>
        <p:grpSp>
          <p:nvGrpSpPr>
            <p:cNvPr id="230" name="Group 116">
              <a:extLst>
                <a:ext uri="{FF2B5EF4-FFF2-40B4-BE49-F238E27FC236}">
                  <a16:creationId xmlns:a16="http://schemas.microsoft.com/office/drawing/2014/main" id="{169372BE-08CD-7743-8E5E-EC2549832F55}"/>
                </a:ext>
              </a:extLst>
            </p:cNvPr>
            <p:cNvGrpSpPr>
              <a:grpSpLocks/>
            </p:cNvGrpSpPr>
            <p:nvPr/>
          </p:nvGrpSpPr>
          <p:grpSpPr bwMode="auto">
            <a:xfrm flipH="1">
              <a:off x="8043863" y="1706563"/>
              <a:ext cx="434975" cy="349250"/>
              <a:chOff x="-44" y="1473"/>
              <a:chExt cx="981" cy="1105"/>
            </a:xfrm>
          </p:grpSpPr>
          <p:pic>
            <p:nvPicPr>
              <p:cNvPr id="231" name="Picture 117" descr="desktop_computer_stylized_medium">
                <a:extLst>
                  <a:ext uri="{FF2B5EF4-FFF2-40B4-BE49-F238E27FC236}">
                    <a16:creationId xmlns:a16="http://schemas.microsoft.com/office/drawing/2014/main" id="{5232EB59-D06A-CC48-8C1F-E6DAC4976BC0}"/>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32" name="Freeform 118">
                <a:extLst>
                  <a:ext uri="{FF2B5EF4-FFF2-40B4-BE49-F238E27FC236}">
                    <a16:creationId xmlns:a16="http://schemas.microsoft.com/office/drawing/2014/main" id="{7E7C9F9D-CF89-7545-A1F6-153E2A098F8D}"/>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grpSp>
        <p:grpSp>
          <p:nvGrpSpPr>
            <p:cNvPr id="233" name="Group 119">
              <a:extLst>
                <a:ext uri="{FF2B5EF4-FFF2-40B4-BE49-F238E27FC236}">
                  <a16:creationId xmlns:a16="http://schemas.microsoft.com/office/drawing/2014/main" id="{6869CE49-D074-8547-B1D6-1F3B5B649CF4}"/>
                </a:ext>
              </a:extLst>
            </p:cNvPr>
            <p:cNvGrpSpPr>
              <a:grpSpLocks/>
            </p:cNvGrpSpPr>
            <p:nvPr/>
          </p:nvGrpSpPr>
          <p:grpSpPr bwMode="auto">
            <a:xfrm flipH="1">
              <a:off x="6911975" y="1368425"/>
              <a:ext cx="434975" cy="349250"/>
              <a:chOff x="-44" y="1473"/>
              <a:chExt cx="981" cy="1105"/>
            </a:xfrm>
          </p:grpSpPr>
          <p:pic>
            <p:nvPicPr>
              <p:cNvPr id="234" name="Picture 120" descr="desktop_computer_stylized_medium">
                <a:extLst>
                  <a:ext uri="{FF2B5EF4-FFF2-40B4-BE49-F238E27FC236}">
                    <a16:creationId xmlns:a16="http://schemas.microsoft.com/office/drawing/2014/main" id="{CE44033F-D4B7-7D46-9D32-0960EEB7B501}"/>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35" name="Freeform 121">
                <a:extLst>
                  <a:ext uri="{FF2B5EF4-FFF2-40B4-BE49-F238E27FC236}">
                    <a16:creationId xmlns:a16="http://schemas.microsoft.com/office/drawing/2014/main" id="{45A28D47-C9B3-0346-8D70-361E7A4895B5}"/>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grpSp>
        <p:grpSp>
          <p:nvGrpSpPr>
            <p:cNvPr id="236" name="Group 123">
              <a:extLst>
                <a:ext uri="{FF2B5EF4-FFF2-40B4-BE49-F238E27FC236}">
                  <a16:creationId xmlns:a16="http://schemas.microsoft.com/office/drawing/2014/main" id="{4E1A9762-2C71-9742-9958-EB2D29E68E6E}"/>
                </a:ext>
              </a:extLst>
            </p:cNvPr>
            <p:cNvGrpSpPr>
              <a:grpSpLocks/>
            </p:cNvGrpSpPr>
            <p:nvPr/>
          </p:nvGrpSpPr>
          <p:grpSpPr bwMode="auto">
            <a:xfrm>
              <a:off x="5824538" y="1411288"/>
              <a:ext cx="434975" cy="349250"/>
              <a:chOff x="-44" y="1473"/>
              <a:chExt cx="981" cy="1105"/>
            </a:xfrm>
          </p:grpSpPr>
          <p:pic>
            <p:nvPicPr>
              <p:cNvPr id="237" name="Picture 124" descr="desktop_computer_stylized_medium">
                <a:extLst>
                  <a:ext uri="{FF2B5EF4-FFF2-40B4-BE49-F238E27FC236}">
                    <a16:creationId xmlns:a16="http://schemas.microsoft.com/office/drawing/2014/main" id="{55B1C28D-66D6-DE4E-ADB5-D53BE1D2A0DB}"/>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38" name="Freeform 125">
                <a:extLst>
                  <a:ext uri="{FF2B5EF4-FFF2-40B4-BE49-F238E27FC236}">
                    <a16:creationId xmlns:a16="http://schemas.microsoft.com/office/drawing/2014/main" id="{4765CFB0-3F34-B94A-BC7F-EA339FAACF44}"/>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grpSp>
        <p:grpSp>
          <p:nvGrpSpPr>
            <p:cNvPr id="239" name="Group 126">
              <a:extLst>
                <a:ext uri="{FF2B5EF4-FFF2-40B4-BE49-F238E27FC236}">
                  <a16:creationId xmlns:a16="http://schemas.microsoft.com/office/drawing/2014/main" id="{BE7F0DCF-B627-C847-8279-68A197C89CAF}"/>
                </a:ext>
              </a:extLst>
            </p:cNvPr>
            <p:cNvGrpSpPr>
              <a:grpSpLocks/>
            </p:cNvGrpSpPr>
            <p:nvPr/>
          </p:nvGrpSpPr>
          <p:grpSpPr bwMode="auto">
            <a:xfrm>
              <a:off x="5159375" y="2162175"/>
              <a:ext cx="434975" cy="349250"/>
              <a:chOff x="-44" y="1473"/>
              <a:chExt cx="981" cy="1105"/>
            </a:xfrm>
          </p:grpSpPr>
          <p:pic>
            <p:nvPicPr>
              <p:cNvPr id="240" name="Picture 127" descr="desktop_computer_stylized_medium">
                <a:extLst>
                  <a:ext uri="{FF2B5EF4-FFF2-40B4-BE49-F238E27FC236}">
                    <a16:creationId xmlns:a16="http://schemas.microsoft.com/office/drawing/2014/main" id="{BA3AF685-5B1F-CC40-BCAF-7158B2390DBC}"/>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41" name="Freeform 128">
                <a:extLst>
                  <a:ext uri="{FF2B5EF4-FFF2-40B4-BE49-F238E27FC236}">
                    <a16:creationId xmlns:a16="http://schemas.microsoft.com/office/drawing/2014/main" id="{1A33777F-82DA-EC46-B881-5C25C2D626A3}"/>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grpSp>
        <p:grpSp>
          <p:nvGrpSpPr>
            <p:cNvPr id="242" name="Group 129">
              <a:extLst>
                <a:ext uri="{FF2B5EF4-FFF2-40B4-BE49-F238E27FC236}">
                  <a16:creationId xmlns:a16="http://schemas.microsoft.com/office/drawing/2014/main" id="{A4323D8E-CD7F-4742-B00D-A10D592D03EA}"/>
                </a:ext>
              </a:extLst>
            </p:cNvPr>
            <p:cNvGrpSpPr>
              <a:grpSpLocks/>
            </p:cNvGrpSpPr>
            <p:nvPr/>
          </p:nvGrpSpPr>
          <p:grpSpPr bwMode="auto">
            <a:xfrm>
              <a:off x="6129338" y="2749550"/>
              <a:ext cx="434975" cy="349250"/>
              <a:chOff x="-44" y="1473"/>
              <a:chExt cx="981" cy="1105"/>
            </a:xfrm>
          </p:grpSpPr>
          <p:pic>
            <p:nvPicPr>
              <p:cNvPr id="243" name="Picture 130" descr="desktop_computer_stylized_medium">
                <a:extLst>
                  <a:ext uri="{FF2B5EF4-FFF2-40B4-BE49-F238E27FC236}">
                    <a16:creationId xmlns:a16="http://schemas.microsoft.com/office/drawing/2014/main" id="{39C6AFB3-E3B3-AA47-9771-00781B94A969}"/>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44" name="Freeform 131">
                <a:extLst>
                  <a:ext uri="{FF2B5EF4-FFF2-40B4-BE49-F238E27FC236}">
                    <a16:creationId xmlns:a16="http://schemas.microsoft.com/office/drawing/2014/main" id="{4679D4E0-5A0A-B34D-AA7C-D7A6E8AE3F8B}"/>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grpSp>
        <p:grpSp>
          <p:nvGrpSpPr>
            <p:cNvPr id="245" name="Group 132">
              <a:extLst>
                <a:ext uri="{FF2B5EF4-FFF2-40B4-BE49-F238E27FC236}">
                  <a16:creationId xmlns:a16="http://schemas.microsoft.com/office/drawing/2014/main" id="{73C52904-5489-6E4E-8226-879A262911C4}"/>
                </a:ext>
              </a:extLst>
            </p:cNvPr>
            <p:cNvGrpSpPr>
              <a:grpSpLocks/>
            </p:cNvGrpSpPr>
            <p:nvPr/>
          </p:nvGrpSpPr>
          <p:grpSpPr bwMode="auto">
            <a:xfrm>
              <a:off x="7185025" y="2989263"/>
              <a:ext cx="325438" cy="261937"/>
              <a:chOff x="-44" y="1473"/>
              <a:chExt cx="981" cy="1105"/>
            </a:xfrm>
          </p:grpSpPr>
          <p:pic>
            <p:nvPicPr>
              <p:cNvPr id="246" name="Picture 133" descr="desktop_computer_stylized_medium">
                <a:extLst>
                  <a:ext uri="{FF2B5EF4-FFF2-40B4-BE49-F238E27FC236}">
                    <a16:creationId xmlns:a16="http://schemas.microsoft.com/office/drawing/2014/main" id="{E7C23640-AF67-8245-9B29-88C1A9B1664E}"/>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47" name="Freeform 134">
                <a:extLst>
                  <a:ext uri="{FF2B5EF4-FFF2-40B4-BE49-F238E27FC236}">
                    <a16:creationId xmlns:a16="http://schemas.microsoft.com/office/drawing/2014/main" id="{CDD2AFE9-4A15-5147-897C-7BE6039DB5A9}"/>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grpSp>
      </p:grpSp>
      <p:sp>
        <p:nvSpPr>
          <p:cNvPr id="83" name="Slide Number Placeholder 2">
            <a:extLst>
              <a:ext uri="{FF2B5EF4-FFF2-40B4-BE49-F238E27FC236}">
                <a16:creationId xmlns:a16="http://schemas.microsoft.com/office/drawing/2014/main" id="{4878E67F-D509-FD42-BE8D-29D25C1A4FCA}"/>
              </a:ext>
            </a:extLst>
          </p:cNvPr>
          <p:cNvSpPr>
            <a:spLocks noGrp="1"/>
          </p:cNvSpPr>
          <p:nvPr>
            <p:ph type="sldNum" sz="quarter" idx="4"/>
          </p:nvPr>
        </p:nvSpPr>
        <p:spPr>
          <a:xfrm>
            <a:off x="9219616" y="6443089"/>
            <a:ext cx="2743200" cy="365125"/>
          </a:xfrm>
        </p:spPr>
        <p:txBody>
          <a:bodyPr/>
          <a:lstStyle/>
          <a:p>
            <a:r>
              <a:rPr lang="en-US" dirty="0"/>
              <a:t>Application Layer: 2-</a:t>
            </a:r>
            <a:fld id="{C4204591-24BD-A542-B9D5-F8D8A88D2FEE}" type="slidenum">
              <a:rPr lang="en-US" smtClean="0"/>
              <a:pPr/>
              <a:t>87</a:t>
            </a:fld>
            <a:endParaRPr lang="en-US" dirty="0"/>
          </a:p>
        </p:txBody>
      </p:sp>
    </p:spTree>
    <p:extLst>
      <p:ext uri="{BB962C8B-B14F-4D97-AF65-F5344CB8AC3E}">
        <p14:creationId xmlns:p14="http://schemas.microsoft.com/office/powerpoint/2010/main" val="1506141398"/>
      </p:ext>
    </p:extLst>
  </p:cSld>
  <p:clrMapOvr>
    <a:masterClrMapping/>
  </p:clrMapOvr>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4" name="Title 1">
            <a:extLst>
              <a:ext uri="{FF2B5EF4-FFF2-40B4-BE49-F238E27FC236}">
                <a16:creationId xmlns:a16="http://schemas.microsoft.com/office/drawing/2014/main" id="{EDBA5A8F-4260-B240-9E01-AE8471BDC45B}"/>
              </a:ext>
            </a:extLst>
          </p:cNvPr>
          <p:cNvSpPr>
            <a:spLocks noGrp="1"/>
          </p:cNvSpPr>
          <p:nvPr>
            <p:ph type="title"/>
          </p:nvPr>
        </p:nvSpPr>
        <p:spPr>
          <a:xfrm>
            <a:off x="798691" y="289325"/>
            <a:ext cx="10515600" cy="894622"/>
          </a:xfrm>
        </p:spPr>
        <p:txBody>
          <a:bodyPr>
            <a:normAutofit/>
          </a:bodyPr>
          <a:lstStyle/>
          <a:p>
            <a:r>
              <a:rPr lang="en-US" altLang="en-US" sz="4400" dirty="0">
                <a:ea typeface="ＭＳ Ｐゴシック" panose="020B0600070205080204" pitchFamily="34" charset="-128"/>
              </a:rPr>
              <a:t>BitTorrent: requesting, sending file chunks</a:t>
            </a:r>
          </a:p>
        </p:txBody>
      </p:sp>
      <p:sp>
        <p:nvSpPr>
          <p:cNvPr id="85" name="Rectangle 4">
            <a:extLst>
              <a:ext uri="{FF2B5EF4-FFF2-40B4-BE49-F238E27FC236}">
                <a16:creationId xmlns:a16="http://schemas.microsoft.com/office/drawing/2014/main" id="{ABE3BA82-1C3D-064A-9166-C67DC2170C39}"/>
              </a:ext>
            </a:extLst>
          </p:cNvPr>
          <p:cNvSpPr txBox="1">
            <a:spLocks noChangeArrowheads="1"/>
          </p:cNvSpPr>
          <p:nvPr/>
        </p:nvSpPr>
        <p:spPr>
          <a:xfrm>
            <a:off x="798691" y="1510619"/>
            <a:ext cx="4521200" cy="4117975"/>
          </a:xfrm>
          <a:prstGeom prst="rect">
            <a:avLst/>
          </a:prstGeom>
        </p:spPr>
        <p:txBody>
          <a:bodyPr vert="horz" lIns="91440" tIns="45720" rIns="91440" bIns="45720" rtlCol="0">
            <a:normAutofit lnSpcReduction="100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5875" indent="0">
              <a:buFont typeface="Wingdings" charset="0"/>
              <a:buNone/>
              <a:defRPr/>
            </a:pPr>
            <a:r>
              <a:rPr lang="en-US" sz="3200" dirty="0">
                <a:solidFill>
                  <a:srgbClr val="CC0000"/>
                </a:solidFill>
              </a:rPr>
              <a:t>Requesting chunks:</a:t>
            </a:r>
          </a:p>
          <a:p>
            <a:pPr marL="406400" indent="-276225">
              <a:buFont typeface="Wingdings" charset="2"/>
              <a:buChar char="§"/>
              <a:defRPr/>
            </a:pPr>
            <a:r>
              <a:rPr lang="en-US" dirty="0"/>
              <a:t>at any given time, different peers have different subsets of file chunks</a:t>
            </a:r>
          </a:p>
          <a:p>
            <a:pPr marL="406400" indent="-276225">
              <a:buFont typeface="Wingdings" charset="2"/>
              <a:buChar char="§"/>
              <a:defRPr/>
            </a:pPr>
            <a:r>
              <a:rPr lang="en-US" dirty="0"/>
              <a:t>periodically, Alice asks each peer for list of chunks that they have</a:t>
            </a:r>
          </a:p>
          <a:p>
            <a:pPr marL="406400" indent="-276225">
              <a:buFont typeface="Wingdings" charset="2"/>
              <a:buChar char="§"/>
              <a:defRPr/>
            </a:pPr>
            <a:r>
              <a:rPr lang="en-US" dirty="0"/>
              <a:t>Alice requests missing chunks from peers, rarest first</a:t>
            </a:r>
          </a:p>
        </p:txBody>
      </p:sp>
      <p:sp>
        <p:nvSpPr>
          <p:cNvPr id="86" name="Rectangle 6">
            <a:extLst>
              <a:ext uri="{FF2B5EF4-FFF2-40B4-BE49-F238E27FC236}">
                <a16:creationId xmlns:a16="http://schemas.microsoft.com/office/drawing/2014/main" id="{5CFA8E56-2FAA-FC49-B7B7-8A06FD9D16BD}"/>
              </a:ext>
            </a:extLst>
          </p:cNvPr>
          <p:cNvSpPr>
            <a:spLocks noChangeArrowheads="1"/>
          </p:cNvSpPr>
          <p:nvPr/>
        </p:nvSpPr>
        <p:spPr bwMode="auto">
          <a:xfrm>
            <a:off x="5927271" y="1412473"/>
            <a:ext cx="5714999" cy="503900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681038" indent="-223838">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15875" indent="0"/>
            <a:r>
              <a:rPr lang="en-US" altLang="en-US" sz="3200" dirty="0">
                <a:solidFill>
                  <a:srgbClr val="CC0000"/>
                </a:solidFill>
                <a:latin typeface="+mn-lt"/>
              </a:rPr>
              <a:t>Sending chunks: tit-for-tat</a:t>
            </a:r>
          </a:p>
          <a:p>
            <a:pPr marL="406400" indent="-341313">
              <a:lnSpc>
                <a:spcPct val="90000"/>
              </a:lnSpc>
              <a:spcBef>
                <a:spcPts val="400"/>
              </a:spcBef>
              <a:buClr>
                <a:srgbClr val="000099"/>
              </a:buClr>
              <a:buSzPct val="100000"/>
              <a:buFont typeface="Wingdings" pitchFamily="2" charset="2"/>
              <a:buChar char="§"/>
            </a:pPr>
            <a:r>
              <a:rPr lang="en-US" altLang="en-US" sz="2800" dirty="0">
                <a:latin typeface="+mn-lt"/>
              </a:rPr>
              <a:t>Alice sends chunks to those four peers currently sending her chunks </a:t>
            </a:r>
            <a:r>
              <a:rPr lang="en-US" altLang="en-US" sz="2800" i="1" dirty="0">
                <a:latin typeface="+mn-lt"/>
              </a:rPr>
              <a:t>at highest rate</a:t>
            </a:r>
            <a:r>
              <a:rPr lang="en-US" altLang="en-US" sz="2800" dirty="0">
                <a:latin typeface="+mn-lt"/>
              </a:rPr>
              <a:t> </a:t>
            </a:r>
          </a:p>
          <a:p>
            <a:pPr lvl="1">
              <a:lnSpc>
                <a:spcPct val="90000"/>
              </a:lnSpc>
              <a:spcBef>
                <a:spcPts val="400"/>
              </a:spcBef>
              <a:buClr>
                <a:srgbClr val="000099"/>
              </a:buClr>
              <a:buSzTx/>
              <a:buFont typeface="Arial" panose="020B0604020202020204" pitchFamily="34" charset="0"/>
              <a:buChar char="•"/>
            </a:pPr>
            <a:r>
              <a:rPr lang="en-US" altLang="en-US" sz="2400" dirty="0">
                <a:latin typeface="+mn-lt"/>
              </a:rPr>
              <a:t>other peers are choked by Alice (do not receive chunks from her)</a:t>
            </a:r>
          </a:p>
          <a:p>
            <a:pPr lvl="1">
              <a:lnSpc>
                <a:spcPct val="90000"/>
              </a:lnSpc>
              <a:spcBef>
                <a:spcPts val="400"/>
              </a:spcBef>
              <a:buClr>
                <a:srgbClr val="000099"/>
              </a:buClr>
              <a:buSzTx/>
              <a:buFont typeface="Arial" panose="020B0604020202020204" pitchFamily="34" charset="0"/>
              <a:buChar char="•"/>
            </a:pPr>
            <a:r>
              <a:rPr lang="en-US" altLang="en-US" sz="2400" dirty="0">
                <a:latin typeface="+mn-lt"/>
              </a:rPr>
              <a:t>re-evaluate top 4 every10 secs</a:t>
            </a:r>
          </a:p>
          <a:p>
            <a:pPr marL="471488" indent="-341313">
              <a:lnSpc>
                <a:spcPct val="90000"/>
              </a:lnSpc>
              <a:spcBef>
                <a:spcPts val="400"/>
              </a:spcBef>
              <a:buClr>
                <a:srgbClr val="000099"/>
              </a:buClr>
              <a:buSzPct val="100000"/>
              <a:buFont typeface="Wingdings" pitchFamily="2" charset="2"/>
              <a:buChar char="§"/>
            </a:pPr>
            <a:r>
              <a:rPr lang="en-US" altLang="en-US" sz="2800" dirty="0">
                <a:latin typeface="+mn-lt"/>
              </a:rPr>
              <a:t>every 30 secs: randomly select another peer, starts sending chunks</a:t>
            </a:r>
          </a:p>
          <a:p>
            <a:pPr lvl="1">
              <a:lnSpc>
                <a:spcPct val="90000"/>
              </a:lnSpc>
              <a:spcBef>
                <a:spcPts val="400"/>
              </a:spcBef>
              <a:buClr>
                <a:srgbClr val="000099"/>
              </a:buClr>
              <a:buSzTx/>
              <a:buFont typeface="Arial" panose="020B0604020202020204" pitchFamily="34" charset="0"/>
              <a:buChar char="•"/>
            </a:pPr>
            <a:r>
              <a:rPr lang="en-US" altLang="ja-JP" sz="2400" dirty="0">
                <a:latin typeface="+mn-lt"/>
              </a:rPr>
              <a:t>“optimistically unchoke” this peer</a:t>
            </a:r>
          </a:p>
          <a:p>
            <a:pPr lvl="1">
              <a:lnSpc>
                <a:spcPct val="90000"/>
              </a:lnSpc>
              <a:spcBef>
                <a:spcPts val="400"/>
              </a:spcBef>
              <a:buClr>
                <a:srgbClr val="000099"/>
              </a:buClr>
              <a:buSzTx/>
              <a:buFont typeface="Arial" panose="020B0604020202020204" pitchFamily="34" charset="0"/>
              <a:buChar char="•"/>
            </a:pPr>
            <a:r>
              <a:rPr lang="en-US" altLang="en-US" sz="2400" dirty="0">
                <a:latin typeface="+mn-lt"/>
              </a:rPr>
              <a:t>newly chosen peer may join top 4</a:t>
            </a:r>
          </a:p>
          <a:p>
            <a:pPr>
              <a:buClr>
                <a:srgbClr val="000099"/>
              </a:buClr>
              <a:buSzTx/>
              <a:buFont typeface="Wingdings" pitchFamily="2" charset="2"/>
              <a:buChar char="§"/>
            </a:pPr>
            <a:endParaRPr lang="en-US" altLang="en-US" dirty="0">
              <a:latin typeface="Gill Sans MT" panose="020B0502020104020203" pitchFamily="34" charset="77"/>
            </a:endParaRPr>
          </a:p>
        </p:txBody>
      </p:sp>
      <p:sp>
        <p:nvSpPr>
          <p:cNvPr id="7" name="Slide Number Placeholder 2">
            <a:extLst>
              <a:ext uri="{FF2B5EF4-FFF2-40B4-BE49-F238E27FC236}">
                <a16:creationId xmlns:a16="http://schemas.microsoft.com/office/drawing/2014/main" id="{CEB65444-34EE-4547-8616-7800EB55C6FE}"/>
              </a:ext>
            </a:extLst>
          </p:cNvPr>
          <p:cNvSpPr>
            <a:spLocks noGrp="1"/>
          </p:cNvSpPr>
          <p:nvPr>
            <p:ph type="sldNum" sz="quarter" idx="4"/>
          </p:nvPr>
        </p:nvSpPr>
        <p:spPr>
          <a:xfrm>
            <a:off x="9219616" y="6443089"/>
            <a:ext cx="2743200" cy="365125"/>
          </a:xfrm>
        </p:spPr>
        <p:txBody>
          <a:bodyPr/>
          <a:lstStyle/>
          <a:p>
            <a:r>
              <a:rPr lang="en-US" dirty="0"/>
              <a:t>Application Layer: 2-</a:t>
            </a:r>
            <a:fld id="{C4204591-24BD-A542-B9D5-F8D8A88D2FEE}" type="slidenum">
              <a:rPr lang="en-US" smtClean="0"/>
              <a:pPr/>
              <a:t>88</a:t>
            </a:fld>
            <a:endParaRPr lang="en-US" dirty="0"/>
          </a:p>
        </p:txBody>
      </p:sp>
    </p:spTree>
    <p:extLst>
      <p:ext uri="{BB962C8B-B14F-4D97-AF65-F5344CB8AC3E}">
        <p14:creationId xmlns:p14="http://schemas.microsoft.com/office/powerpoint/2010/main" val="3440658915"/>
      </p:ext>
    </p:extLst>
  </p:cSld>
  <p:clrMapOvr>
    <a:masterClrMapping/>
  </p:clrMapOvr>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4" name="Title 1">
            <a:extLst>
              <a:ext uri="{FF2B5EF4-FFF2-40B4-BE49-F238E27FC236}">
                <a16:creationId xmlns:a16="http://schemas.microsoft.com/office/drawing/2014/main" id="{EDBA5A8F-4260-B240-9E01-AE8471BDC45B}"/>
              </a:ext>
            </a:extLst>
          </p:cNvPr>
          <p:cNvSpPr>
            <a:spLocks noGrp="1"/>
          </p:cNvSpPr>
          <p:nvPr>
            <p:ph type="title"/>
          </p:nvPr>
        </p:nvSpPr>
        <p:spPr>
          <a:xfrm>
            <a:off x="798691" y="289325"/>
            <a:ext cx="10515600" cy="894622"/>
          </a:xfrm>
        </p:spPr>
        <p:txBody>
          <a:bodyPr>
            <a:normAutofit/>
          </a:bodyPr>
          <a:lstStyle/>
          <a:p>
            <a:r>
              <a:rPr lang="en-US" altLang="en-US" sz="4400" dirty="0">
                <a:ea typeface="ＭＳ Ｐゴシック" panose="020B0600070205080204" pitchFamily="34" charset="-128"/>
              </a:rPr>
              <a:t>BitTorrent: tit-for-tat</a:t>
            </a:r>
          </a:p>
        </p:txBody>
      </p:sp>
      <p:pic>
        <p:nvPicPr>
          <p:cNvPr id="7" name="Picture 13" descr="Alice">
            <a:extLst>
              <a:ext uri="{FF2B5EF4-FFF2-40B4-BE49-F238E27FC236}">
                <a16:creationId xmlns:a16="http://schemas.microsoft.com/office/drawing/2014/main" id="{8741BF70-C5D5-9A4F-93C1-15959E9CE00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369027" y="5178425"/>
            <a:ext cx="561975" cy="6937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Line 15">
            <a:extLst>
              <a:ext uri="{FF2B5EF4-FFF2-40B4-BE49-F238E27FC236}">
                <a16:creationId xmlns:a16="http://schemas.microsoft.com/office/drawing/2014/main" id="{EC6F316B-7159-F14D-8C61-058945C987B9}"/>
              </a:ext>
            </a:extLst>
          </p:cNvPr>
          <p:cNvSpPr>
            <a:spLocks noChangeShapeType="1"/>
          </p:cNvSpPr>
          <p:nvPr/>
        </p:nvSpPr>
        <p:spPr bwMode="auto">
          <a:xfrm flipH="1" flipV="1">
            <a:off x="2452914" y="4184650"/>
            <a:ext cx="1473200" cy="596900"/>
          </a:xfrm>
          <a:prstGeom prst="line">
            <a:avLst/>
          </a:prstGeom>
          <a:noFill/>
          <a:ln w="25400">
            <a:solidFill>
              <a:schemeClr val="tx1"/>
            </a:solidFill>
            <a:round/>
            <a:headEnd type="triangle" w="med" len="med"/>
            <a:tailEnd type="triangle" w="med" len="med"/>
          </a:ln>
          <a:extLst>
            <a:ext uri="{909E8E84-426E-40DD-AFC4-6F175D3DCCD1}">
              <a14:hiddenFill xmlns:a14="http://schemas.microsoft.com/office/drawing/2010/main">
                <a:noFill/>
              </a14:hiddenFill>
            </a:ext>
          </a:extLst>
        </p:spPr>
        <p:txBody>
          <a:bodyPr lIns="0" tIns="0" rIns="0" bIns="0">
            <a:spAutoFit/>
          </a:bodyPr>
          <a:lstStyle/>
          <a:p>
            <a:endParaRPr lang="en-US" sz="2000" dirty="0"/>
          </a:p>
        </p:txBody>
      </p:sp>
      <p:sp>
        <p:nvSpPr>
          <p:cNvPr id="9" name="Line 16">
            <a:extLst>
              <a:ext uri="{FF2B5EF4-FFF2-40B4-BE49-F238E27FC236}">
                <a16:creationId xmlns:a16="http://schemas.microsoft.com/office/drawing/2014/main" id="{85312597-E60F-8D4C-A9EB-F6893D485124}"/>
              </a:ext>
            </a:extLst>
          </p:cNvPr>
          <p:cNvSpPr>
            <a:spLocks noChangeShapeType="1"/>
          </p:cNvSpPr>
          <p:nvPr/>
        </p:nvSpPr>
        <p:spPr bwMode="auto">
          <a:xfrm flipH="1">
            <a:off x="2933927" y="5010150"/>
            <a:ext cx="965200" cy="381000"/>
          </a:xfrm>
          <a:prstGeom prst="line">
            <a:avLst/>
          </a:prstGeom>
          <a:noFill/>
          <a:ln w="25400">
            <a:solidFill>
              <a:schemeClr val="tx1"/>
            </a:solidFill>
            <a:round/>
            <a:headEnd type="triangle" w="med" len="med"/>
            <a:tailEnd type="triangle" w="med" len="med"/>
          </a:ln>
          <a:extLst>
            <a:ext uri="{909E8E84-426E-40DD-AFC4-6F175D3DCCD1}">
              <a14:hiddenFill xmlns:a14="http://schemas.microsoft.com/office/drawing/2010/main">
                <a:noFill/>
              </a14:hiddenFill>
            </a:ext>
          </a:extLst>
        </p:spPr>
        <p:txBody>
          <a:bodyPr lIns="0" tIns="0" rIns="0" bIns="0">
            <a:spAutoFit/>
          </a:bodyPr>
          <a:lstStyle/>
          <a:p>
            <a:endParaRPr lang="en-US" sz="2000" dirty="0"/>
          </a:p>
        </p:txBody>
      </p:sp>
      <p:sp>
        <p:nvSpPr>
          <p:cNvPr id="10" name="Line 17">
            <a:extLst>
              <a:ext uri="{FF2B5EF4-FFF2-40B4-BE49-F238E27FC236}">
                <a16:creationId xmlns:a16="http://schemas.microsoft.com/office/drawing/2014/main" id="{792D9181-0B03-BC4F-899D-82D2EA8580FC}"/>
              </a:ext>
            </a:extLst>
          </p:cNvPr>
          <p:cNvSpPr>
            <a:spLocks noChangeShapeType="1"/>
          </p:cNvSpPr>
          <p:nvPr/>
        </p:nvSpPr>
        <p:spPr bwMode="auto">
          <a:xfrm flipH="1">
            <a:off x="3608614" y="5124450"/>
            <a:ext cx="596900" cy="1041400"/>
          </a:xfrm>
          <a:prstGeom prst="line">
            <a:avLst/>
          </a:prstGeom>
          <a:noFill/>
          <a:ln w="25400">
            <a:solidFill>
              <a:schemeClr val="tx1"/>
            </a:solidFill>
            <a:round/>
            <a:headEnd type="triangle" w="med" len="med"/>
            <a:tailEnd type="triangle" w="med" len="med"/>
          </a:ln>
          <a:extLst>
            <a:ext uri="{909E8E84-426E-40DD-AFC4-6F175D3DCCD1}">
              <a14:hiddenFill xmlns:a14="http://schemas.microsoft.com/office/drawing/2010/main">
                <a:noFill/>
              </a14:hiddenFill>
            </a:ext>
          </a:extLst>
        </p:spPr>
        <p:txBody>
          <a:bodyPr lIns="0" tIns="0" rIns="0" bIns="0">
            <a:spAutoFit/>
          </a:bodyPr>
          <a:lstStyle/>
          <a:p>
            <a:endParaRPr lang="en-US" sz="2000" dirty="0"/>
          </a:p>
        </p:txBody>
      </p:sp>
      <p:sp>
        <p:nvSpPr>
          <p:cNvPr id="11" name="Line 18">
            <a:extLst>
              <a:ext uri="{FF2B5EF4-FFF2-40B4-BE49-F238E27FC236}">
                <a16:creationId xmlns:a16="http://schemas.microsoft.com/office/drawing/2014/main" id="{2D784DE7-BFF3-9C40-B976-5BA78149FDDA}"/>
              </a:ext>
            </a:extLst>
          </p:cNvPr>
          <p:cNvSpPr>
            <a:spLocks noChangeShapeType="1"/>
          </p:cNvSpPr>
          <p:nvPr/>
        </p:nvSpPr>
        <p:spPr bwMode="auto">
          <a:xfrm flipV="1">
            <a:off x="6491514" y="3308350"/>
            <a:ext cx="419100" cy="647700"/>
          </a:xfrm>
          <a:prstGeom prst="line">
            <a:avLst/>
          </a:prstGeom>
          <a:noFill/>
          <a:ln w="25400">
            <a:solidFill>
              <a:schemeClr val="tx1"/>
            </a:solidFill>
            <a:round/>
            <a:headEnd type="triangle" w="med" len="med"/>
            <a:tailEnd type="triangle" w="med" len="med"/>
          </a:ln>
          <a:extLst>
            <a:ext uri="{909E8E84-426E-40DD-AFC4-6F175D3DCCD1}">
              <a14:hiddenFill xmlns:a14="http://schemas.microsoft.com/office/drawing/2010/main">
                <a:noFill/>
              </a14:hiddenFill>
            </a:ext>
          </a:extLst>
        </p:spPr>
        <p:txBody>
          <a:bodyPr lIns="0" tIns="0" rIns="0" bIns="0">
            <a:spAutoFit/>
          </a:bodyPr>
          <a:lstStyle/>
          <a:p>
            <a:endParaRPr lang="en-US" sz="2000" dirty="0"/>
          </a:p>
        </p:txBody>
      </p:sp>
      <p:sp>
        <p:nvSpPr>
          <p:cNvPr id="12" name="Line 20">
            <a:extLst>
              <a:ext uri="{FF2B5EF4-FFF2-40B4-BE49-F238E27FC236}">
                <a16:creationId xmlns:a16="http://schemas.microsoft.com/office/drawing/2014/main" id="{A1C1198D-163B-9148-9612-0787A145D324}"/>
              </a:ext>
            </a:extLst>
          </p:cNvPr>
          <p:cNvSpPr>
            <a:spLocks noChangeShapeType="1"/>
          </p:cNvSpPr>
          <p:nvPr/>
        </p:nvSpPr>
        <p:spPr bwMode="auto">
          <a:xfrm flipV="1">
            <a:off x="6593114" y="3892550"/>
            <a:ext cx="787400" cy="304800"/>
          </a:xfrm>
          <a:prstGeom prst="line">
            <a:avLst/>
          </a:prstGeom>
          <a:noFill/>
          <a:ln w="25400">
            <a:solidFill>
              <a:schemeClr val="tx1"/>
            </a:solidFill>
            <a:round/>
            <a:headEnd type="triangle" w="med" len="med"/>
            <a:tailEnd type="triangle" w="med" len="med"/>
          </a:ln>
          <a:extLst>
            <a:ext uri="{909E8E84-426E-40DD-AFC4-6F175D3DCCD1}">
              <a14:hiddenFill xmlns:a14="http://schemas.microsoft.com/office/drawing/2010/main">
                <a:noFill/>
              </a14:hiddenFill>
            </a:ext>
          </a:extLst>
        </p:spPr>
        <p:txBody>
          <a:bodyPr lIns="0" tIns="0" rIns="0" bIns="0">
            <a:spAutoFit/>
          </a:bodyPr>
          <a:lstStyle/>
          <a:p>
            <a:endParaRPr lang="en-US" sz="2000" dirty="0"/>
          </a:p>
        </p:txBody>
      </p:sp>
      <p:sp>
        <p:nvSpPr>
          <p:cNvPr id="13" name="Line 21">
            <a:extLst>
              <a:ext uri="{FF2B5EF4-FFF2-40B4-BE49-F238E27FC236}">
                <a16:creationId xmlns:a16="http://schemas.microsoft.com/office/drawing/2014/main" id="{C2DCB036-D113-5443-8F3C-DF1496779B07}"/>
              </a:ext>
            </a:extLst>
          </p:cNvPr>
          <p:cNvSpPr>
            <a:spLocks noChangeShapeType="1"/>
          </p:cNvSpPr>
          <p:nvPr/>
        </p:nvSpPr>
        <p:spPr bwMode="auto">
          <a:xfrm>
            <a:off x="6593114" y="4362450"/>
            <a:ext cx="596900" cy="317500"/>
          </a:xfrm>
          <a:prstGeom prst="line">
            <a:avLst/>
          </a:prstGeom>
          <a:noFill/>
          <a:ln w="25400">
            <a:solidFill>
              <a:schemeClr val="tx1"/>
            </a:solidFill>
            <a:round/>
            <a:headEnd type="triangle" w="med" len="med"/>
            <a:tailEnd type="triangle" w="med" len="med"/>
          </a:ln>
          <a:extLst>
            <a:ext uri="{909E8E84-426E-40DD-AFC4-6F175D3DCCD1}">
              <a14:hiddenFill xmlns:a14="http://schemas.microsoft.com/office/drawing/2010/main">
                <a:noFill/>
              </a14:hiddenFill>
            </a:ext>
          </a:extLst>
        </p:spPr>
        <p:txBody>
          <a:bodyPr lIns="0" tIns="0" rIns="0" bIns="0">
            <a:spAutoFit/>
          </a:bodyPr>
          <a:lstStyle/>
          <a:p>
            <a:endParaRPr lang="en-US" sz="2000" dirty="0"/>
          </a:p>
        </p:txBody>
      </p:sp>
      <p:pic>
        <p:nvPicPr>
          <p:cNvPr id="14" name="Picture 22" descr="Bob">
            <a:extLst>
              <a:ext uri="{FF2B5EF4-FFF2-40B4-BE49-F238E27FC236}">
                <a16:creationId xmlns:a16="http://schemas.microsoft.com/office/drawing/2014/main" id="{A84998C7-BF5D-E24D-8A4A-8765DDF4B28A}"/>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959702" y="4606925"/>
            <a:ext cx="676275" cy="690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 name="Line 23">
            <a:extLst>
              <a:ext uri="{FF2B5EF4-FFF2-40B4-BE49-F238E27FC236}">
                <a16:creationId xmlns:a16="http://schemas.microsoft.com/office/drawing/2014/main" id="{26116A51-4E13-DE4D-96FD-9486C5FBFE51}"/>
              </a:ext>
            </a:extLst>
          </p:cNvPr>
          <p:cNvSpPr>
            <a:spLocks noChangeShapeType="1"/>
          </p:cNvSpPr>
          <p:nvPr/>
        </p:nvSpPr>
        <p:spPr bwMode="auto">
          <a:xfrm flipV="1">
            <a:off x="4510314" y="4159250"/>
            <a:ext cx="1435100" cy="482600"/>
          </a:xfrm>
          <a:prstGeom prst="line">
            <a:avLst/>
          </a:prstGeom>
          <a:noFill/>
          <a:ln w="25400">
            <a:solidFill>
              <a:srgbClr val="CC0000"/>
            </a:solidFill>
            <a:prstDash val="sysDot"/>
            <a:round/>
            <a:headEnd/>
            <a:tailEnd type="triangle" w="med" len="med"/>
          </a:ln>
          <a:extLst>
            <a:ext uri="{909E8E84-426E-40DD-AFC4-6F175D3DCCD1}">
              <a14:hiddenFill xmlns:a14="http://schemas.microsoft.com/office/drawing/2010/main">
                <a:noFill/>
              </a14:hiddenFill>
            </a:ext>
          </a:extLst>
        </p:spPr>
        <p:txBody>
          <a:bodyPr lIns="0" tIns="0" rIns="0" bIns="0">
            <a:spAutoFit/>
          </a:bodyPr>
          <a:lstStyle/>
          <a:p>
            <a:endParaRPr lang="en-US" sz="2000" dirty="0"/>
          </a:p>
        </p:txBody>
      </p:sp>
      <p:sp>
        <p:nvSpPr>
          <p:cNvPr id="16" name="Line 24">
            <a:extLst>
              <a:ext uri="{FF2B5EF4-FFF2-40B4-BE49-F238E27FC236}">
                <a16:creationId xmlns:a16="http://schemas.microsoft.com/office/drawing/2014/main" id="{5E5EFBCB-9F3E-F141-A779-E04A3C86C956}"/>
              </a:ext>
            </a:extLst>
          </p:cNvPr>
          <p:cNvSpPr>
            <a:spLocks noChangeShapeType="1"/>
          </p:cNvSpPr>
          <p:nvPr/>
        </p:nvSpPr>
        <p:spPr bwMode="auto">
          <a:xfrm flipH="1">
            <a:off x="4523014" y="4248150"/>
            <a:ext cx="1397000" cy="469900"/>
          </a:xfrm>
          <a:prstGeom prst="line">
            <a:avLst/>
          </a:prstGeom>
          <a:noFill/>
          <a:ln w="25400">
            <a:solidFill>
              <a:srgbClr val="CC0000"/>
            </a:solidFill>
            <a:round/>
            <a:headEnd/>
            <a:tailEnd type="triangle" w="med" len="med"/>
          </a:ln>
          <a:extLst>
            <a:ext uri="{909E8E84-426E-40DD-AFC4-6F175D3DCCD1}">
              <a14:hiddenFill xmlns:a14="http://schemas.microsoft.com/office/drawing/2010/main">
                <a:noFill/>
              </a14:hiddenFill>
            </a:ext>
          </a:extLst>
        </p:spPr>
        <p:txBody>
          <a:bodyPr wrap="none" lIns="0" tIns="0" rIns="0" bIns="0">
            <a:spAutoFit/>
          </a:bodyPr>
          <a:lstStyle/>
          <a:p>
            <a:endParaRPr lang="en-US" sz="2000" dirty="0"/>
          </a:p>
        </p:txBody>
      </p:sp>
      <p:sp>
        <p:nvSpPr>
          <p:cNvPr id="17" name="Line 25">
            <a:extLst>
              <a:ext uri="{FF2B5EF4-FFF2-40B4-BE49-F238E27FC236}">
                <a16:creationId xmlns:a16="http://schemas.microsoft.com/office/drawing/2014/main" id="{FD13D6CC-D7F1-884F-8F51-9C41948304DD}"/>
              </a:ext>
            </a:extLst>
          </p:cNvPr>
          <p:cNvSpPr>
            <a:spLocks noChangeShapeType="1"/>
          </p:cNvSpPr>
          <p:nvPr/>
        </p:nvSpPr>
        <p:spPr bwMode="auto">
          <a:xfrm flipV="1">
            <a:off x="4561114" y="4349750"/>
            <a:ext cx="1371600" cy="482600"/>
          </a:xfrm>
          <a:prstGeom prst="line">
            <a:avLst/>
          </a:prstGeom>
          <a:noFill/>
          <a:ln w="25400">
            <a:solidFill>
              <a:srgbClr val="CC0000"/>
            </a:solidFill>
            <a:round/>
            <a:headEnd/>
            <a:tailEnd type="triangle" w="med" len="med"/>
          </a:ln>
          <a:extLst>
            <a:ext uri="{909E8E84-426E-40DD-AFC4-6F175D3DCCD1}">
              <a14:hiddenFill xmlns:a14="http://schemas.microsoft.com/office/drawing/2010/main">
                <a:noFill/>
              </a14:hiddenFill>
            </a:ext>
          </a:extLst>
        </p:spPr>
        <p:txBody>
          <a:bodyPr wrap="none" lIns="0" tIns="0" rIns="0" bIns="0">
            <a:spAutoFit/>
          </a:bodyPr>
          <a:lstStyle/>
          <a:p>
            <a:endParaRPr lang="en-US" sz="2000" dirty="0"/>
          </a:p>
        </p:txBody>
      </p:sp>
      <p:sp>
        <p:nvSpPr>
          <p:cNvPr id="18" name="Text Box 26">
            <a:extLst>
              <a:ext uri="{FF2B5EF4-FFF2-40B4-BE49-F238E27FC236}">
                <a16:creationId xmlns:a16="http://schemas.microsoft.com/office/drawing/2014/main" id="{DACC5EA5-F1C3-BD42-A042-51775E5F6684}"/>
              </a:ext>
            </a:extLst>
          </p:cNvPr>
          <p:cNvSpPr txBox="1">
            <a:spLocks noChangeArrowheads="1"/>
          </p:cNvSpPr>
          <p:nvPr/>
        </p:nvSpPr>
        <p:spPr bwMode="auto">
          <a:xfrm>
            <a:off x="825046" y="1288142"/>
            <a:ext cx="4789196"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wrap="none" lIns="0" tIns="0" rIns="0" bIns="0">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1" hangingPunct="1">
              <a:spcBef>
                <a:spcPct val="0"/>
              </a:spcBef>
              <a:buClrTx/>
              <a:buSzTx/>
              <a:buFontTx/>
              <a:buNone/>
            </a:pPr>
            <a:r>
              <a:rPr lang="en-US" altLang="en-US" sz="2400" dirty="0">
                <a:latin typeface="+mn-lt"/>
              </a:rPr>
              <a:t>(1) Alice “</a:t>
            </a:r>
            <a:r>
              <a:rPr lang="en-US" altLang="ja-JP" sz="2400" dirty="0">
                <a:latin typeface="+mn-lt"/>
              </a:rPr>
              <a:t>optimistically unchokes” Bob</a:t>
            </a:r>
            <a:endParaRPr lang="en-US" altLang="en-US" sz="2400" dirty="0">
              <a:latin typeface="+mn-lt"/>
            </a:endParaRPr>
          </a:p>
        </p:txBody>
      </p:sp>
      <p:sp>
        <p:nvSpPr>
          <p:cNvPr id="19" name="Text Box 27">
            <a:extLst>
              <a:ext uri="{FF2B5EF4-FFF2-40B4-BE49-F238E27FC236}">
                <a16:creationId xmlns:a16="http://schemas.microsoft.com/office/drawing/2014/main" id="{DE11FF06-2EB6-DE4E-9955-89EC60B6108D}"/>
              </a:ext>
            </a:extLst>
          </p:cNvPr>
          <p:cNvSpPr txBox="1">
            <a:spLocks noChangeArrowheads="1"/>
          </p:cNvSpPr>
          <p:nvPr/>
        </p:nvSpPr>
        <p:spPr bwMode="auto">
          <a:xfrm>
            <a:off x="822327" y="1711330"/>
            <a:ext cx="849675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wrap="none" lIns="0" tIns="0" rIns="0" bIns="0">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1" hangingPunct="1">
              <a:spcBef>
                <a:spcPct val="0"/>
              </a:spcBef>
              <a:buClrTx/>
              <a:buSzTx/>
              <a:buFontTx/>
              <a:buNone/>
            </a:pPr>
            <a:r>
              <a:rPr lang="en-US" altLang="en-US" sz="2400" dirty="0">
                <a:latin typeface="+mn-lt"/>
              </a:rPr>
              <a:t>(2) Alice becomes one of Bob’</a:t>
            </a:r>
            <a:r>
              <a:rPr lang="en-US" altLang="ja-JP" sz="2400" dirty="0">
                <a:latin typeface="+mn-lt"/>
              </a:rPr>
              <a:t>s top-four providers; Bob reciprocates</a:t>
            </a:r>
            <a:endParaRPr lang="en-US" altLang="en-US" sz="2400" dirty="0">
              <a:latin typeface="+mn-lt"/>
            </a:endParaRPr>
          </a:p>
        </p:txBody>
      </p:sp>
      <p:sp>
        <p:nvSpPr>
          <p:cNvPr id="20" name="Text Box 28">
            <a:extLst>
              <a:ext uri="{FF2B5EF4-FFF2-40B4-BE49-F238E27FC236}">
                <a16:creationId xmlns:a16="http://schemas.microsoft.com/office/drawing/2014/main" id="{16606440-1C32-3D4E-A1E4-E55876C8B16A}"/>
              </a:ext>
            </a:extLst>
          </p:cNvPr>
          <p:cNvSpPr txBox="1">
            <a:spLocks noChangeArrowheads="1"/>
          </p:cNvSpPr>
          <p:nvPr/>
        </p:nvSpPr>
        <p:spPr bwMode="auto">
          <a:xfrm>
            <a:off x="814389" y="2124086"/>
            <a:ext cx="6257482"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wrap="none" lIns="0" tIns="0" rIns="0" bIns="0">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1" hangingPunct="1">
              <a:spcBef>
                <a:spcPct val="0"/>
              </a:spcBef>
              <a:buClrTx/>
              <a:buSzTx/>
              <a:buFontTx/>
              <a:buNone/>
            </a:pPr>
            <a:r>
              <a:rPr lang="en-US" altLang="en-US" sz="2400" dirty="0">
                <a:latin typeface="+mn-lt"/>
              </a:rPr>
              <a:t>(3) Bob becomes one of Alice’</a:t>
            </a:r>
            <a:r>
              <a:rPr lang="en-US" altLang="ja-JP" sz="2400" dirty="0">
                <a:latin typeface="+mn-lt"/>
              </a:rPr>
              <a:t>s top-four providers</a:t>
            </a:r>
            <a:endParaRPr lang="en-US" altLang="en-US" sz="2400" dirty="0">
              <a:latin typeface="+mn-lt"/>
            </a:endParaRPr>
          </a:p>
        </p:txBody>
      </p:sp>
      <p:sp>
        <p:nvSpPr>
          <p:cNvPr id="21" name="Text Box 29">
            <a:extLst>
              <a:ext uri="{FF2B5EF4-FFF2-40B4-BE49-F238E27FC236}">
                <a16:creationId xmlns:a16="http://schemas.microsoft.com/office/drawing/2014/main" id="{F65951EA-D399-4948-A91F-C888B7CDFD68}"/>
              </a:ext>
            </a:extLst>
          </p:cNvPr>
          <p:cNvSpPr txBox="1">
            <a:spLocks noChangeArrowheads="1"/>
          </p:cNvSpPr>
          <p:nvPr/>
        </p:nvSpPr>
        <p:spPr bwMode="auto">
          <a:xfrm>
            <a:off x="6416902" y="5338537"/>
            <a:ext cx="4897389" cy="830997"/>
          </a:xfrm>
          <a:prstGeom prst="rect">
            <a:avLst/>
          </a:prstGeom>
          <a:noFill/>
          <a:ln w="19050">
            <a:solidFill>
              <a:srgbClr val="CC0000"/>
            </a:solidFill>
            <a:miter lim="800000"/>
            <a:headEnd/>
            <a:tailEnd/>
          </a:ln>
          <a:extLst>
            <a:ext uri="{909E8E84-426E-40DD-AFC4-6F175D3DCCD1}">
              <a14:hiddenFill xmlns:a14="http://schemas.microsoft.com/office/drawing/2010/main">
                <a:solidFill>
                  <a:srgbClr val="FFFFFF"/>
                </a:solidFill>
              </a14:hiddenFill>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1" hangingPunct="1">
              <a:spcBef>
                <a:spcPct val="0"/>
              </a:spcBef>
              <a:buClrTx/>
              <a:buSzTx/>
              <a:buFontTx/>
              <a:buNone/>
            </a:pPr>
            <a:r>
              <a:rPr lang="en-US" altLang="en-US" sz="2400" i="1" dirty="0">
                <a:latin typeface="+mn-lt"/>
              </a:rPr>
              <a:t>higher upload rate:</a:t>
            </a:r>
            <a:r>
              <a:rPr lang="en-US" altLang="en-US" sz="2400" dirty="0">
                <a:latin typeface="+mn-lt"/>
              </a:rPr>
              <a:t> find better trading partners, get file faster !</a:t>
            </a:r>
          </a:p>
        </p:txBody>
      </p:sp>
      <p:grpSp>
        <p:nvGrpSpPr>
          <p:cNvPr id="22" name="Group 52">
            <a:extLst>
              <a:ext uri="{FF2B5EF4-FFF2-40B4-BE49-F238E27FC236}">
                <a16:creationId xmlns:a16="http://schemas.microsoft.com/office/drawing/2014/main" id="{65490274-4BA6-774A-B416-07955688B60F}"/>
              </a:ext>
            </a:extLst>
          </p:cNvPr>
          <p:cNvGrpSpPr>
            <a:grpSpLocks/>
          </p:cNvGrpSpPr>
          <p:nvPr/>
        </p:nvGrpSpPr>
        <p:grpSpPr bwMode="auto">
          <a:xfrm>
            <a:off x="2194152" y="5014913"/>
            <a:ext cx="762000" cy="752475"/>
            <a:chOff x="-44" y="1473"/>
            <a:chExt cx="981" cy="1105"/>
          </a:xfrm>
        </p:grpSpPr>
        <p:pic>
          <p:nvPicPr>
            <p:cNvPr id="23" name="Picture 53" descr="desktop_computer_stylized_medium">
              <a:extLst>
                <a:ext uri="{FF2B5EF4-FFF2-40B4-BE49-F238E27FC236}">
                  <a16:creationId xmlns:a16="http://schemas.microsoft.com/office/drawing/2014/main" id="{72C8D70E-1AE3-CB40-AFD6-460B76182885}"/>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4" name="Freeform 54">
              <a:extLst>
                <a:ext uri="{FF2B5EF4-FFF2-40B4-BE49-F238E27FC236}">
                  <a16:creationId xmlns:a16="http://schemas.microsoft.com/office/drawing/2014/main" id="{E4AA1D2E-1517-8A4B-AB9B-C7191BBEA370}"/>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sz="2000" dirty="0"/>
            </a:p>
          </p:txBody>
        </p:sp>
      </p:grpSp>
      <p:grpSp>
        <p:nvGrpSpPr>
          <p:cNvPr id="25" name="Group 55">
            <a:extLst>
              <a:ext uri="{FF2B5EF4-FFF2-40B4-BE49-F238E27FC236}">
                <a16:creationId xmlns:a16="http://schemas.microsoft.com/office/drawing/2014/main" id="{B5877426-113E-4645-9901-821F444D3C78}"/>
              </a:ext>
            </a:extLst>
          </p:cNvPr>
          <p:cNvGrpSpPr>
            <a:grpSpLocks/>
          </p:cNvGrpSpPr>
          <p:nvPr/>
        </p:nvGrpSpPr>
        <p:grpSpPr bwMode="auto">
          <a:xfrm>
            <a:off x="2889477" y="5776913"/>
            <a:ext cx="762000" cy="752475"/>
            <a:chOff x="-44" y="1473"/>
            <a:chExt cx="981" cy="1105"/>
          </a:xfrm>
        </p:grpSpPr>
        <p:pic>
          <p:nvPicPr>
            <p:cNvPr id="26" name="Picture 56" descr="desktop_computer_stylized_medium">
              <a:extLst>
                <a:ext uri="{FF2B5EF4-FFF2-40B4-BE49-F238E27FC236}">
                  <a16:creationId xmlns:a16="http://schemas.microsoft.com/office/drawing/2014/main" id="{ED1A5E6B-965E-454E-9989-4DEC33639DD7}"/>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7" name="Freeform 57">
              <a:extLst>
                <a:ext uri="{FF2B5EF4-FFF2-40B4-BE49-F238E27FC236}">
                  <a16:creationId xmlns:a16="http://schemas.microsoft.com/office/drawing/2014/main" id="{DD6D3C44-22E2-B449-9FDA-221947FA5EBD}"/>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sz="2000" dirty="0"/>
            </a:p>
          </p:txBody>
        </p:sp>
      </p:grpSp>
      <p:grpSp>
        <p:nvGrpSpPr>
          <p:cNvPr id="28" name="Group 58">
            <a:extLst>
              <a:ext uri="{FF2B5EF4-FFF2-40B4-BE49-F238E27FC236}">
                <a16:creationId xmlns:a16="http://schemas.microsoft.com/office/drawing/2014/main" id="{0E9167DB-CB01-E04A-946E-D0BD377ECA5A}"/>
              </a:ext>
            </a:extLst>
          </p:cNvPr>
          <p:cNvGrpSpPr>
            <a:grpSpLocks/>
          </p:cNvGrpSpPr>
          <p:nvPr/>
        </p:nvGrpSpPr>
        <p:grpSpPr bwMode="auto">
          <a:xfrm>
            <a:off x="1708377" y="3894138"/>
            <a:ext cx="762000" cy="752475"/>
            <a:chOff x="-44" y="1473"/>
            <a:chExt cx="981" cy="1105"/>
          </a:xfrm>
        </p:grpSpPr>
        <p:pic>
          <p:nvPicPr>
            <p:cNvPr id="29" name="Picture 59" descr="desktop_computer_stylized_medium">
              <a:extLst>
                <a:ext uri="{FF2B5EF4-FFF2-40B4-BE49-F238E27FC236}">
                  <a16:creationId xmlns:a16="http://schemas.microsoft.com/office/drawing/2014/main" id="{3FC86540-2AE3-6C45-A57C-8C7A57DEE81F}"/>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0" name="Freeform 60">
              <a:extLst>
                <a:ext uri="{FF2B5EF4-FFF2-40B4-BE49-F238E27FC236}">
                  <a16:creationId xmlns:a16="http://schemas.microsoft.com/office/drawing/2014/main" id="{7D582964-4BDA-5043-B12E-8CB52E1A4AA8}"/>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sz="2000" dirty="0"/>
            </a:p>
          </p:txBody>
        </p:sp>
      </p:grpSp>
      <p:grpSp>
        <p:nvGrpSpPr>
          <p:cNvPr id="31" name="Group 61">
            <a:extLst>
              <a:ext uri="{FF2B5EF4-FFF2-40B4-BE49-F238E27FC236}">
                <a16:creationId xmlns:a16="http://schemas.microsoft.com/office/drawing/2014/main" id="{AC057CF7-B165-FC49-A311-D35170CD591D}"/>
              </a:ext>
            </a:extLst>
          </p:cNvPr>
          <p:cNvGrpSpPr>
            <a:grpSpLocks/>
          </p:cNvGrpSpPr>
          <p:nvPr/>
        </p:nvGrpSpPr>
        <p:grpSpPr bwMode="auto">
          <a:xfrm>
            <a:off x="3672114" y="4427538"/>
            <a:ext cx="762000" cy="752475"/>
            <a:chOff x="-44" y="1473"/>
            <a:chExt cx="981" cy="1105"/>
          </a:xfrm>
        </p:grpSpPr>
        <p:pic>
          <p:nvPicPr>
            <p:cNvPr id="32" name="Picture 62" descr="desktop_computer_stylized_medium">
              <a:extLst>
                <a:ext uri="{FF2B5EF4-FFF2-40B4-BE49-F238E27FC236}">
                  <a16:creationId xmlns:a16="http://schemas.microsoft.com/office/drawing/2014/main" id="{18C1044E-BABC-1349-9269-834754B6865C}"/>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3" name="Freeform 63">
              <a:extLst>
                <a:ext uri="{FF2B5EF4-FFF2-40B4-BE49-F238E27FC236}">
                  <a16:creationId xmlns:a16="http://schemas.microsoft.com/office/drawing/2014/main" id="{78C58B97-061E-EA4D-AA38-0150EABAFCAB}"/>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sz="2000" dirty="0"/>
            </a:p>
          </p:txBody>
        </p:sp>
      </p:grpSp>
      <p:grpSp>
        <p:nvGrpSpPr>
          <p:cNvPr id="34" name="Group 64">
            <a:extLst>
              <a:ext uri="{FF2B5EF4-FFF2-40B4-BE49-F238E27FC236}">
                <a16:creationId xmlns:a16="http://schemas.microsoft.com/office/drawing/2014/main" id="{8374CADC-5475-174C-A033-E425F815732C}"/>
              </a:ext>
            </a:extLst>
          </p:cNvPr>
          <p:cNvGrpSpPr>
            <a:grpSpLocks/>
          </p:cNvGrpSpPr>
          <p:nvPr/>
        </p:nvGrpSpPr>
        <p:grpSpPr bwMode="auto">
          <a:xfrm flipH="1">
            <a:off x="7199539" y="4351338"/>
            <a:ext cx="762000" cy="752475"/>
            <a:chOff x="-44" y="1473"/>
            <a:chExt cx="981" cy="1105"/>
          </a:xfrm>
        </p:grpSpPr>
        <p:pic>
          <p:nvPicPr>
            <p:cNvPr id="35" name="Picture 65" descr="desktop_computer_stylized_medium">
              <a:extLst>
                <a:ext uri="{FF2B5EF4-FFF2-40B4-BE49-F238E27FC236}">
                  <a16:creationId xmlns:a16="http://schemas.microsoft.com/office/drawing/2014/main" id="{E829CC9A-8A66-4B4E-9FF3-CEAE73497DD2}"/>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6" name="Freeform 66">
              <a:extLst>
                <a:ext uri="{FF2B5EF4-FFF2-40B4-BE49-F238E27FC236}">
                  <a16:creationId xmlns:a16="http://schemas.microsoft.com/office/drawing/2014/main" id="{BE509D07-5156-594C-9BF4-2A36E639DBD6}"/>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sz="2000" dirty="0"/>
            </a:p>
          </p:txBody>
        </p:sp>
      </p:grpSp>
      <p:grpSp>
        <p:nvGrpSpPr>
          <p:cNvPr id="37" name="Group 67">
            <a:extLst>
              <a:ext uri="{FF2B5EF4-FFF2-40B4-BE49-F238E27FC236}">
                <a16:creationId xmlns:a16="http://schemas.microsoft.com/office/drawing/2014/main" id="{BFB32E89-5273-0E4F-AB0A-3A5BD8870626}"/>
              </a:ext>
            </a:extLst>
          </p:cNvPr>
          <p:cNvGrpSpPr>
            <a:grpSpLocks/>
          </p:cNvGrpSpPr>
          <p:nvPr/>
        </p:nvGrpSpPr>
        <p:grpSpPr bwMode="auto">
          <a:xfrm flipH="1">
            <a:off x="7350352" y="3513138"/>
            <a:ext cx="762000" cy="752475"/>
            <a:chOff x="-44" y="1473"/>
            <a:chExt cx="981" cy="1105"/>
          </a:xfrm>
        </p:grpSpPr>
        <p:pic>
          <p:nvPicPr>
            <p:cNvPr id="38" name="Picture 68" descr="desktop_computer_stylized_medium">
              <a:extLst>
                <a:ext uri="{FF2B5EF4-FFF2-40B4-BE49-F238E27FC236}">
                  <a16:creationId xmlns:a16="http://schemas.microsoft.com/office/drawing/2014/main" id="{7E65096A-F8A7-654C-9729-36316DFF5B21}"/>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9" name="Freeform 69">
              <a:extLst>
                <a:ext uri="{FF2B5EF4-FFF2-40B4-BE49-F238E27FC236}">
                  <a16:creationId xmlns:a16="http://schemas.microsoft.com/office/drawing/2014/main" id="{FE95B6B4-20A8-EF43-BAAF-C599F2F3BC1E}"/>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sz="2000" dirty="0"/>
            </a:p>
          </p:txBody>
        </p:sp>
      </p:grpSp>
      <p:grpSp>
        <p:nvGrpSpPr>
          <p:cNvPr id="40" name="Group 70">
            <a:extLst>
              <a:ext uri="{FF2B5EF4-FFF2-40B4-BE49-F238E27FC236}">
                <a16:creationId xmlns:a16="http://schemas.microsoft.com/office/drawing/2014/main" id="{C47D9ABE-3F3C-2147-9673-332BCE8C2E7A}"/>
              </a:ext>
            </a:extLst>
          </p:cNvPr>
          <p:cNvGrpSpPr>
            <a:grpSpLocks/>
          </p:cNvGrpSpPr>
          <p:nvPr/>
        </p:nvGrpSpPr>
        <p:grpSpPr bwMode="auto">
          <a:xfrm flipH="1">
            <a:off x="6958239" y="2892425"/>
            <a:ext cx="762000" cy="752475"/>
            <a:chOff x="-44" y="1473"/>
            <a:chExt cx="981" cy="1105"/>
          </a:xfrm>
        </p:grpSpPr>
        <p:pic>
          <p:nvPicPr>
            <p:cNvPr id="41" name="Picture 71" descr="desktop_computer_stylized_medium">
              <a:extLst>
                <a:ext uri="{FF2B5EF4-FFF2-40B4-BE49-F238E27FC236}">
                  <a16:creationId xmlns:a16="http://schemas.microsoft.com/office/drawing/2014/main" id="{E0B0EA6D-DC65-F345-866C-FF8D43D273A1}"/>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2" name="Freeform 72">
              <a:extLst>
                <a:ext uri="{FF2B5EF4-FFF2-40B4-BE49-F238E27FC236}">
                  <a16:creationId xmlns:a16="http://schemas.microsoft.com/office/drawing/2014/main" id="{4B8179CA-F544-1947-AB02-D4AFC3D01105}"/>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sz="2000" dirty="0"/>
            </a:p>
          </p:txBody>
        </p:sp>
      </p:grpSp>
      <p:grpSp>
        <p:nvGrpSpPr>
          <p:cNvPr id="43" name="Group 74">
            <a:extLst>
              <a:ext uri="{FF2B5EF4-FFF2-40B4-BE49-F238E27FC236}">
                <a16:creationId xmlns:a16="http://schemas.microsoft.com/office/drawing/2014/main" id="{3AAB7190-C86B-6B40-A2D8-F0FAFE0A2599}"/>
              </a:ext>
            </a:extLst>
          </p:cNvPr>
          <p:cNvGrpSpPr>
            <a:grpSpLocks/>
          </p:cNvGrpSpPr>
          <p:nvPr/>
        </p:nvGrpSpPr>
        <p:grpSpPr bwMode="auto">
          <a:xfrm flipH="1">
            <a:off x="6035902" y="3883025"/>
            <a:ext cx="762000" cy="752475"/>
            <a:chOff x="-44" y="1473"/>
            <a:chExt cx="981" cy="1105"/>
          </a:xfrm>
        </p:grpSpPr>
        <p:pic>
          <p:nvPicPr>
            <p:cNvPr id="44" name="Picture 75" descr="desktop_computer_stylized_medium">
              <a:extLst>
                <a:ext uri="{FF2B5EF4-FFF2-40B4-BE49-F238E27FC236}">
                  <a16:creationId xmlns:a16="http://schemas.microsoft.com/office/drawing/2014/main" id="{E10FCAF4-5DCA-C147-944D-68091F53F37C}"/>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5" name="Freeform 76">
              <a:extLst>
                <a:ext uri="{FF2B5EF4-FFF2-40B4-BE49-F238E27FC236}">
                  <a16:creationId xmlns:a16="http://schemas.microsoft.com/office/drawing/2014/main" id="{ED9B8D15-5F2D-AE4E-95C9-E1F0A26E1BFE}"/>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sz="2000" dirty="0"/>
            </a:p>
          </p:txBody>
        </p:sp>
      </p:grpSp>
      <p:grpSp>
        <p:nvGrpSpPr>
          <p:cNvPr id="46" name="Group 80">
            <a:extLst>
              <a:ext uri="{FF2B5EF4-FFF2-40B4-BE49-F238E27FC236}">
                <a16:creationId xmlns:a16="http://schemas.microsoft.com/office/drawing/2014/main" id="{76F60E48-C369-D742-9AC3-453C2EB2296B}"/>
              </a:ext>
            </a:extLst>
          </p:cNvPr>
          <p:cNvGrpSpPr>
            <a:grpSpLocks/>
          </p:cNvGrpSpPr>
          <p:nvPr/>
        </p:nvGrpSpPr>
        <p:grpSpPr bwMode="auto">
          <a:xfrm>
            <a:off x="5815239" y="2717800"/>
            <a:ext cx="762000" cy="1177925"/>
            <a:chOff x="4746" y="1528"/>
            <a:chExt cx="480" cy="742"/>
          </a:xfrm>
        </p:grpSpPr>
        <p:sp>
          <p:nvSpPr>
            <p:cNvPr id="47" name="Line 50">
              <a:extLst>
                <a:ext uri="{FF2B5EF4-FFF2-40B4-BE49-F238E27FC236}">
                  <a16:creationId xmlns:a16="http://schemas.microsoft.com/office/drawing/2014/main" id="{713595DD-629E-964F-90C7-0E04B74B20F3}"/>
                </a:ext>
              </a:extLst>
            </p:cNvPr>
            <p:cNvSpPr>
              <a:spLocks noChangeShapeType="1"/>
            </p:cNvSpPr>
            <p:nvPr/>
          </p:nvSpPr>
          <p:spPr bwMode="auto">
            <a:xfrm>
              <a:off x="4964" y="1962"/>
              <a:ext cx="2" cy="308"/>
            </a:xfrm>
            <a:prstGeom prst="line">
              <a:avLst/>
            </a:prstGeom>
            <a:noFill/>
            <a:ln w="28575">
              <a:solidFill>
                <a:schemeClr val="tx1"/>
              </a:solidFill>
              <a:round/>
              <a:headEnd type="triangle" w="med" len="med"/>
              <a:tailEnd type="triangle" w="med" len="med"/>
            </a:ln>
            <a:extLst>
              <a:ext uri="{909E8E84-426E-40DD-AFC4-6F175D3DCCD1}">
                <a14:hiddenFill xmlns:a14="http://schemas.microsoft.com/office/drawing/2010/main">
                  <a:noFill/>
                </a14:hiddenFill>
              </a:ext>
            </a:extLst>
          </p:spPr>
          <p:txBody>
            <a:bodyPr/>
            <a:lstStyle/>
            <a:p>
              <a:endParaRPr lang="en-US" sz="2000" dirty="0"/>
            </a:p>
          </p:txBody>
        </p:sp>
        <p:grpSp>
          <p:nvGrpSpPr>
            <p:cNvPr id="48" name="Group 77">
              <a:extLst>
                <a:ext uri="{FF2B5EF4-FFF2-40B4-BE49-F238E27FC236}">
                  <a16:creationId xmlns:a16="http://schemas.microsoft.com/office/drawing/2014/main" id="{AD97E688-C674-9D46-B533-DA6C65ECA57D}"/>
                </a:ext>
              </a:extLst>
            </p:cNvPr>
            <p:cNvGrpSpPr>
              <a:grpSpLocks/>
            </p:cNvGrpSpPr>
            <p:nvPr/>
          </p:nvGrpSpPr>
          <p:grpSpPr bwMode="auto">
            <a:xfrm flipH="1">
              <a:off x="4746" y="1528"/>
              <a:ext cx="480" cy="474"/>
              <a:chOff x="-44" y="1473"/>
              <a:chExt cx="981" cy="1105"/>
            </a:xfrm>
          </p:grpSpPr>
          <p:pic>
            <p:nvPicPr>
              <p:cNvPr id="49" name="Picture 78" descr="desktop_computer_stylized_medium">
                <a:extLst>
                  <a:ext uri="{FF2B5EF4-FFF2-40B4-BE49-F238E27FC236}">
                    <a16:creationId xmlns:a16="http://schemas.microsoft.com/office/drawing/2014/main" id="{A710A2EC-D64C-6A4F-A921-3C453CCA3D96}"/>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0" name="Freeform 79">
                <a:extLst>
                  <a:ext uri="{FF2B5EF4-FFF2-40B4-BE49-F238E27FC236}">
                    <a16:creationId xmlns:a16="http://schemas.microsoft.com/office/drawing/2014/main" id="{AEBDADBC-EFC3-B643-B7C3-E2DB8819FDC5}"/>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sz="2000" dirty="0"/>
              </a:p>
            </p:txBody>
          </p:sp>
        </p:grpSp>
      </p:grpSp>
      <p:grpSp>
        <p:nvGrpSpPr>
          <p:cNvPr id="51" name="Group 87">
            <a:extLst>
              <a:ext uri="{FF2B5EF4-FFF2-40B4-BE49-F238E27FC236}">
                <a16:creationId xmlns:a16="http://schemas.microsoft.com/office/drawing/2014/main" id="{C55F25CE-5FFF-CB47-A09A-CEBC929646BA}"/>
              </a:ext>
            </a:extLst>
          </p:cNvPr>
          <p:cNvGrpSpPr>
            <a:grpSpLocks/>
          </p:cNvGrpSpPr>
          <p:nvPr/>
        </p:nvGrpSpPr>
        <p:grpSpPr bwMode="auto">
          <a:xfrm>
            <a:off x="2905352" y="3206750"/>
            <a:ext cx="1112837" cy="1219200"/>
            <a:chOff x="4779" y="2386"/>
            <a:chExt cx="701" cy="768"/>
          </a:xfrm>
        </p:grpSpPr>
        <p:sp>
          <p:nvSpPr>
            <p:cNvPr id="52" name="Line 46">
              <a:extLst>
                <a:ext uri="{FF2B5EF4-FFF2-40B4-BE49-F238E27FC236}">
                  <a16:creationId xmlns:a16="http://schemas.microsoft.com/office/drawing/2014/main" id="{8CEC77D4-CDB3-A04E-93BD-09A60C76B09A}"/>
                </a:ext>
              </a:extLst>
            </p:cNvPr>
            <p:cNvSpPr>
              <a:spLocks noChangeShapeType="1"/>
            </p:cNvSpPr>
            <p:nvPr/>
          </p:nvSpPr>
          <p:spPr bwMode="auto">
            <a:xfrm>
              <a:off x="5239" y="2812"/>
              <a:ext cx="241" cy="342"/>
            </a:xfrm>
            <a:prstGeom prst="line">
              <a:avLst/>
            </a:prstGeom>
            <a:noFill/>
            <a:ln w="28575">
              <a:solidFill>
                <a:schemeClr val="tx1"/>
              </a:solidFill>
              <a:round/>
              <a:headEnd type="triangle" w="med" len="med"/>
              <a:tailEnd type="triangle" w="med" len="med"/>
            </a:ln>
            <a:extLst>
              <a:ext uri="{909E8E84-426E-40DD-AFC4-6F175D3DCCD1}">
                <a14:hiddenFill xmlns:a14="http://schemas.microsoft.com/office/drawing/2010/main">
                  <a:noFill/>
                </a14:hiddenFill>
              </a:ext>
            </a:extLst>
          </p:spPr>
          <p:txBody>
            <a:bodyPr/>
            <a:lstStyle/>
            <a:p>
              <a:endParaRPr lang="en-US" sz="2000" dirty="0"/>
            </a:p>
          </p:txBody>
        </p:sp>
        <p:grpSp>
          <p:nvGrpSpPr>
            <p:cNvPr id="53" name="Group 84">
              <a:extLst>
                <a:ext uri="{FF2B5EF4-FFF2-40B4-BE49-F238E27FC236}">
                  <a16:creationId xmlns:a16="http://schemas.microsoft.com/office/drawing/2014/main" id="{39CD941B-F7CC-0249-91C8-8CDBC2238570}"/>
                </a:ext>
              </a:extLst>
            </p:cNvPr>
            <p:cNvGrpSpPr>
              <a:grpSpLocks/>
            </p:cNvGrpSpPr>
            <p:nvPr/>
          </p:nvGrpSpPr>
          <p:grpSpPr bwMode="auto">
            <a:xfrm>
              <a:off x="4779" y="2386"/>
              <a:ext cx="480" cy="474"/>
              <a:chOff x="-44" y="1473"/>
              <a:chExt cx="981" cy="1105"/>
            </a:xfrm>
          </p:grpSpPr>
          <p:pic>
            <p:nvPicPr>
              <p:cNvPr id="54" name="Picture 85" descr="desktop_computer_stylized_medium">
                <a:extLst>
                  <a:ext uri="{FF2B5EF4-FFF2-40B4-BE49-F238E27FC236}">
                    <a16:creationId xmlns:a16="http://schemas.microsoft.com/office/drawing/2014/main" id="{0384D9E6-2AF2-1444-833F-1ACDCE8105E1}"/>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5" name="Freeform 86">
                <a:extLst>
                  <a:ext uri="{FF2B5EF4-FFF2-40B4-BE49-F238E27FC236}">
                    <a16:creationId xmlns:a16="http://schemas.microsoft.com/office/drawing/2014/main" id="{140BEEB3-51A1-3146-AD4E-D014FC9826D6}"/>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sz="2000" dirty="0"/>
              </a:p>
            </p:txBody>
          </p:sp>
        </p:grpSp>
      </p:grpSp>
      <p:sp>
        <p:nvSpPr>
          <p:cNvPr id="56" name="Slide Number Placeholder 2">
            <a:extLst>
              <a:ext uri="{FF2B5EF4-FFF2-40B4-BE49-F238E27FC236}">
                <a16:creationId xmlns:a16="http://schemas.microsoft.com/office/drawing/2014/main" id="{E1ED86EA-C149-2945-9786-9D3CB50C6D10}"/>
              </a:ext>
            </a:extLst>
          </p:cNvPr>
          <p:cNvSpPr>
            <a:spLocks noGrp="1"/>
          </p:cNvSpPr>
          <p:nvPr>
            <p:ph type="sldNum" sz="quarter" idx="4"/>
          </p:nvPr>
        </p:nvSpPr>
        <p:spPr>
          <a:xfrm>
            <a:off x="9219616" y="6443089"/>
            <a:ext cx="2743200" cy="365125"/>
          </a:xfrm>
        </p:spPr>
        <p:txBody>
          <a:bodyPr/>
          <a:lstStyle/>
          <a:p>
            <a:r>
              <a:rPr lang="en-US" dirty="0"/>
              <a:t>Application Layer: 2-</a:t>
            </a:r>
            <a:fld id="{C4204591-24BD-A542-B9D5-F8D8A88D2FEE}" type="slidenum">
              <a:rPr lang="en-US" smtClean="0"/>
              <a:pPr/>
              <a:t>89</a:t>
            </a:fld>
            <a:endParaRPr lang="en-US" dirty="0"/>
          </a:p>
        </p:txBody>
      </p:sp>
    </p:spTree>
    <p:extLst>
      <p:ext uri="{BB962C8B-B14F-4D97-AF65-F5344CB8AC3E}">
        <p14:creationId xmlns:p14="http://schemas.microsoft.com/office/powerpoint/2010/main" val="2355079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dissolve">
                                      <p:cBhvr>
                                        <p:cTn id="7" dur="500"/>
                                        <p:tgtEl>
                                          <p:spTgt spid="18"/>
                                        </p:tgtEl>
                                      </p:cBhvr>
                                    </p:animEffect>
                                  </p:childTnLst>
                                </p:cTn>
                              </p:par>
                              <p:par>
                                <p:cTn id="8" presetID="9" presetClass="entr" presetSubtype="0" fill="hold" nodeType="withEffect">
                                  <p:stCondLst>
                                    <p:cond delay="0"/>
                                  </p:stCondLst>
                                  <p:childTnLst>
                                    <p:set>
                                      <p:cBhvr>
                                        <p:cTn id="9" dur="1" fill="hold">
                                          <p:stCondLst>
                                            <p:cond delay="0"/>
                                          </p:stCondLst>
                                        </p:cTn>
                                        <p:tgtEl>
                                          <p:spTgt spid="15"/>
                                        </p:tgtEl>
                                        <p:attrNameLst>
                                          <p:attrName>style.visibility</p:attrName>
                                        </p:attrNameLst>
                                      </p:cBhvr>
                                      <p:to>
                                        <p:strVal val="visible"/>
                                      </p:to>
                                    </p:set>
                                    <p:animEffect transition="in" filter="dissolve">
                                      <p:cBhvr>
                                        <p:cTn id="10" dur="500"/>
                                        <p:tgtEl>
                                          <p:spTgt spid="15"/>
                                        </p:tgtEl>
                                      </p:cBhvr>
                                    </p:animEffect>
                                  </p:childTnLst>
                                </p:cTn>
                              </p:par>
                            </p:childTnLst>
                          </p:cTn>
                        </p:par>
                      </p:childTnLst>
                    </p:cTn>
                  </p:par>
                  <p:par>
                    <p:cTn id="11" fill="hold">
                      <p:stCondLst>
                        <p:cond delay="indefinite"/>
                      </p:stCondLst>
                      <p:childTnLst>
                        <p:par>
                          <p:cTn id="12" fill="hold">
                            <p:stCondLst>
                              <p:cond delay="0"/>
                            </p:stCondLst>
                            <p:childTnLst>
                              <p:par>
                                <p:cTn id="13" presetID="9" presetClass="entr" presetSubtype="0" fill="hold" grpId="0" nodeType="clickEffect">
                                  <p:stCondLst>
                                    <p:cond delay="0"/>
                                  </p:stCondLst>
                                  <p:childTnLst>
                                    <p:set>
                                      <p:cBhvr>
                                        <p:cTn id="14" dur="1" fill="hold">
                                          <p:stCondLst>
                                            <p:cond delay="0"/>
                                          </p:stCondLst>
                                        </p:cTn>
                                        <p:tgtEl>
                                          <p:spTgt spid="19"/>
                                        </p:tgtEl>
                                        <p:attrNameLst>
                                          <p:attrName>style.visibility</p:attrName>
                                        </p:attrNameLst>
                                      </p:cBhvr>
                                      <p:to>
                                        <p:strVal val="visible"/>
                                      </p:to>
                                    </p:set>
                                    <p:animEffect transition="in" filter="dissolve">
                                      <p:cBhvr>
                                        <p:cTn id="15" dur="500"/>
                                        <p:tgtEl>
                                          <p:spTgt spid="19"/>
                                        </p:tgtEl>
                                      </p:cBhvr>
                                    </p:animEffect>
                                  </p:childTnLst>
                                </p:cTn>
                              </p:par>
                              <p:par>
                                <p:cTn id="16" presetID="9" presetClass="exit" presetSubtype="0" fill="hold" nodeType="withEffect">
                                  <p:stCondLst>
                                    <p:cond delay="0"/>
                                  </p:stCondLst>
                                  <p:childTnLst>
                                    <p:animEffect transition="out" filter="dissolve">
                                      <p:cBhvr>
                                        <p:cTn id="17" dur="500"/>
                                        <p:tgtEl>
                                          <p:spTgt spid="46"/>
                                        </p:tgtEl>
                                      </p:cBhvr>
                                    </p:animEffect>
                                    <p:set>
                                      <p:cBhvr>
                                        <p:cTn id="18" dur="1" fill="hold">
                                          <p:stCondLst>
                                            <p:cond delay="499"/>
                                          </p:stCondLst>
                                        </p:cTn>
                                        <p:tgtEl>
                                          <p:spTgt spid="46"/>
                                        </p:tgtEl>
                                        <p:attrNameLst>
                                          <p:attrName>style.visibility</p:attrName>
                                        </p:attrNameLst>
                                      </p:cBhvr>
                                      <p:to>
                                        <p:strVal val="hidden"/>
                                      </p:to>
                                    </p:set>
                                  </p:childTnLst>
                                </p:cTn>
                              </p:par>
                              <p:par>
                                <p:cTn id="19" presetID="9" presetClass="entr" presetSubtype="0" fill="hold" nodeType="withEffect">
                                  <p:stCondLst>
                                    <p:cond delay="0"/>
                                  </p:stCondLst>
                                  <p:childTnLst>
                                    <p:set>
                                      <p:cBhvr>
                                        <p:cTn id="20" dur="1" fill="hold">
                                          <p:stCondLst>
                                            <p:cond delay="0"/>
                                          </p:stCondLst>
                                        </p:cTn>
                                        <p:tgtEl>
                                          <p:spTgt spid="16"/>
                                        </p:tgtEl>
                                        <p:attrNameLst>
                                          <p:attrName>style.visibility</p:attrName>
                                        </p:attrNameLst>
                                      </p:cBhvr>
                                      <p:to>
                                        <p:strVal val="visible"/>
                                      </p:to>
                                    </p:set>
                                    <p:animEffect transition="in" filter="dissolve">
                                      <p:cBhvr>
                                        <p:cTn id="21" dur="500"/>
                                        <p:tgtEl>
                                          <p:spTgt spid="16"/>
                                        </p:tgtEl>
                                      </p:cBhvr>
                                    </p:animEffect>
                                  </p:childTnLst>
                                </p:cTn>
                              </p:par>
                            </p:childTnLst>
                          </p:cTn>
                        </p:par>
                      </p:childTnLst>
                    </p:cTn>
                  </p:par>
                  <p:par>
                    <p:cTn id="22" fill="hold">
                      <p:stCondLst>
                        <p:cond delay="indefinite"/>
                      </p:stCondLst>
                      <p:childTnLst>
                        <p:par>
                          <p:cTn id="23" fill="hold">
                            <p:stCondLst>
                              <p:cond delay="0"/>
                            </p:stCondLst>
                            <p:childTnLst>
                              <p:par>
                                <p:cTn id="24" presetID="9" presetClass="entr" presetSubtype="0" fill="hold" grpId="0" nodeType="clickEffect">
                                  <p:stCondLst>
                                    <p:cond delay="0"/>
                                  </p:stCondLst>
                                  <p:childTnLst>
                                    <p:set>
                                      <p:cBhvr>
                                        <p:cTn id="25" dur="1" fill="hold">
                                          <p:stCondLst>
                                            <p:cond delay="0"/>
                                          </p:stCondLst>
                                        </p:cTn>
                                        <p:tgtEl>
                                          <p:spTgt spid="20"/>
                                        </p:tgtEl>
                                        <p:attrNameLst>
                                          <p:attrName>style.visibility</p:attrName>
                                        </p:attrNameLst>
                                      </p:cBhvr>
                                      <p:to>
                                        <p:strVal val="visible"/>
                                      </p:to>
                                    </p:set>
                                    <p:animEffect transition="in" filter="dissolve">
                                      <p:cBhvr>
                                        <p:cTn id="26" dur="500"/>
                                        <p:tgtEl>
                                          <p:spTgt spid="20"/>
                                        </p:tgtEl>
                                      </p:cBhvr>
                                    </p:animEffect>
                                  </p:childTnLst>
                                </p:cTn>
                              </p:par>
                              <p:par>
                                <p:cTn id="27" presetID="9" presetClass="exit" presetSubtype="0" fill="hold" nodeType="withEffect">
                                  <p:stCondLst>
                                    <p:cond delay="0"/>
                                  </p:stCondLst>
                                  <p:childTnLst>
                                    <p:animEffect transition="out" filter="dissolve">
                                      <p:cBhvr>
                                        <p:cTn id="28" dur="500"/>
                                        <p:tgtEl>
                                          <p:spTgt spid="51"/>
                                        </p:tgtEl>
                                      </p:cBhvr>
                                    </p:animEffect>
                                    <p:set>
                                      <p:cBhvr>
                                        <p:cTn id="29" dur="1" fill="hold">
                                          <p:stCondLst>
                                            <p:cond delay="499"/>
                                          </p:stCondLst>
                                        </p:cTn>
                                        <p:tgtEl>
                                          <p:spTgt spid="51"/>
                                        </p:tgtEl>
                                        <p:attrNameLst>
                                          <p:attrName>style.visibility</p:attrName>
                                        </p:attrNameLst>
                                      </p:cBhvr>
                                      <p:to>
                                        <p:strVal val="hidden"/>
                                      </p:to>
                                    </p:set>
                                  </p:childTnLst>
                                </p:cTn>
                              </p:par>
                              <p:par>
                                <p:cTn id="30" presetID="9" presetClass="entr" presetSubtype="0" fill="hold" nodeType="withEffect">
                                  <p:stCondLst>
                                    <p:cond delay="0"/>
                                  </p:stCondLst>
                                  <p:childTnLst>
                                    <p:set>
                                      <p:cBhvr>
                                        <p:cTn id="31" dur="1" fill="hold">
                                          <p:stCondLst>
                                            <p:cond delay="0"/>
                                          </p:stCondLst>
                                        </p:cTn>
                                        <p:tgtEl>
                                          <p:spTgt spid="17"/>
                                        </p:tgtEl>
                                        <p:attrNameLst>
                                          <p:attrName>style.visibility</p:attrName>
                                        </p:attrNameLst>
                                      </p:cBhvr>
                                      <p:to>
                                        <p:strVal val="visible"/>
                                      </p:to>
                                    </p:set>
                                    <p:animEffect transition="in" filter="dissolve">
                                      <p:cBhvr>
                                        <p:cTn id="32" dur="500"/>
                                        <p:tgtEl>
                                          <p:spTgt spid="17"/>
                                        </p:tgtEl>
                                      </p:cBhvr>
                                    </p:animEffect>
                                  </p:childTnLst>
                                </p:cTn>
                              </p:par>
                              <p:par>
                                <p:cTn id="33" presetID="3" presetClass="exit" presetSubtype="10" fill="hold" nodeType="withEffect">
                                  <p:stCondLst>
                                    <p:cond delay="0"/>
                                  </p:stCondLst>
                                  <p:childTnLst>
                                    <p:animEffect transition="out" filter="blinds(horizontal)">
                                      <p:cBhvr>
                                        <p:cTn id="34" dur="500"/>
                                        <p:tgtEl>
                                          <p:spTgt spid="15"/>
                                        </p:tgtEl>
                                      </p:cBhvr>
                                    </p:animEffect>
                                    <p:set>
                                      <p:cBhvr>
                                        <p:cTn id="35" dur="1" fill="hold">
                                          <p:stCondLst>
                                            <p:cond delay="499"/>
                                          </p:stCondLst>
                                        </p:cTn>
                                        <p:tgtEl>
                                          <p:spTgt spid="15"/>
                                        </p:tgtEl>
                                        <p:attrNameLst>
                                          <p:attrName>style.visibility</p:attrName>
                                        </p:attrNameLst>
                                      </p:cBhvr>
                                      <p:to>
                                        <p:strVal val="hidden"/>
                                      </p:to>
                                    </p:set>
                                  </p:childTnLst>
                                </p:cTn>
                              </p:par>
                            </p:childTnLst>
                          </p:cTn>
                        </p:par>
                      </p:childTnLst>
                    </p:cTn>
                  </p:par>
                  <p:par>
                    <p:cTn id="36" fill="hold">
                      <p:stCondLst>
                        <p:cond delay="indefinite"/>
                      </p:stCondLst>
                      <p:childTnLst>
                        <p:par>
                          <p:cTn id="37" fill="hold">
                            <p:stCondLst>
                              <p:cond delay="0"/>
                            </p:stCondLst>
                            <p:childTnLst>
                              <p:par>
                                <p:cTn id="38" presetID="9" presetClass="entr" presetSubtype="0" fill="hold" grpId="0" nodeType="clickEffect">
                                  <p:stCondLst>
                                    <p:cond delay="0"/>
                                  </p:stCondLst>
                                  <p:childTnLst>
                                    <p:set>
                                      <p:cBhvr>
                                        <p:cTn id="39" dur="1" fill="hold">
                                          <p:stCondLst>
                                            <p:cond delay="0"/>
                                          </p:stCondLst>
                                        </p:cTn>
                                        <p:tgtEl>
                                          <p:spTgt spid="21"/>
                                        </p:tgtEl>
                                        <p:attrNameLst>
                                          <p:attrName>style.visibility</p:attrName>
                                        </p:attrNameLst>
                                      </p:cBhvr>
                                      <p:to>
                                        <p:strVal val="visible"/>
                                      </p:to>
                                    </p:set>
                                    <p:animEffect transition="in" filter="dissolve">
                                      <p:cBhvr>
                                        <p:cTn id="40"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p:bldP spid="19" grpId="0"/>
      <p:bldP spid="20" grpId="0"/>
      <p:bldP spid="21" grpId="0" animBg="1"/>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289325"/>
            <a:ext cx="10515600" cy="894622"/>
          </a:xfrm>
        </p:spPr>
        <p:txBody>
          <a:bodyPr>
            <a:normAutofit/>
          </a:bodyPr>
          <a:lstStyle/>
          <a:p>
            <a:r>
              <a:rPr lang="en-US" altLang="en-US" sz="4400" dirty="0">
                <a:ea typeface="ＭＳ Ｐゴシック" panose="020B0600070205080204" pitchFamily="34" charset="-128"/>
              </a:rPr>
              <a:t>Sockets</a:t>
            </a:r>
            <a:endParaRPr lang="en-US" sz="4400" dirty="0"/>
          </a:p>
        </p:txBody>
      </p:sp>
      <p:sp>
        <p:nvSpPr>
          <p:cNvPr id="68" name="Rectangle 3">
            <a:extLst>
              <a:ext uri="{FF2B5EF4-FFF2-40B4-BE49-F238E27FC236}">
                <a16:creationId xmlns:a16="http://schemas.microsoft.com/office/drawing/2014/main" id="{AE0F6699-BC13-C349-9AC1-8B36945FEAA0}"/>
              </a:ext>
            </a:extLst>
          </p:cNvPr>
          <p:cNvSpPr txBox="1">
            <a:spLocks noChangeArrowheads="1"/>
          </p:cNvSpPr>
          <p:nvPr/>
        </p:nvSpPr>
        <p:spPr bwMode="auto">
          <a:xfrm>
            <a:off x="798691" y="1183986"/>
            <a:ext cx="10965041" cy="2328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lnSpc>
                <a:spcPct val="85000"/>
              </a:lnSpc>
              <a:spcBef>
                <a:spcPct val="20000"/>
              </a:spcBef>
              <a:spcAft>
                <a:spcPct val="0"/>
              </a:spcAft>
              <a:buClr>
                <a:srgbClr val="000099"/>
              </a:buClr>
              <a:buSzPct val="100000"/>
              <a:buFont typeface="Wingdings" pitchFamily="2" charset="2"/>
              <a:buChar char="§"/>
              <a:defRPr sz="2800">
                <a:solidFill>
                  <a:schemeClr val="tx1"/>
                </a:solidFill>
                <a:latin typeface="Gill Sans MT" pitchFamily="34" charset="0"/>
                <a:ea typeface="ＭＳ Ｐゴシック" charset="0"/>
                <a:cs typeface="ＭＳ Ｐゴシック" charset="0"/>
              </a:defRPr>
            </a:lvl1pPr>
            <a:lvl2pPr marL="742950" indent="-285750" algn="l" rtl="0" eaLnBrk="0" fontAlgn="base" hangingPunct="0">
              <a:lnSpc>
                <a:spcPct val="85000"/>
              </a:lnSpc>
              <a:spcBef>
                <a:spcPct val="20000"/>
              </a:spcBef>
              <a:spcAft>
                <a:spcPct val="0"/>
              </a:spcAft>
              <a:buClr>
                <a:srgbClr val="000099"/>
              </a:buClr>
              <a:buFont typeface="Arial" panose="020B0604020202020204" pitchFamily="34" charset="0"/>
              <a:buChar char="•"/>
              <a:defRPr sz="2400">
                <a:solidFill>
                  <a:schemeClr val="tx1"/>
                </a:solidFill>
                <a:latin typeface="Gill Sans MT" pitchFamily="34" charset="0"/>
                <a:ea typeface="ＭＳ Ｐゴシック" charset="0"/>
              </a:defRPr>
            </a:lvl2pPr>
            <a:lvl3pPr marL="1143000" indent="-228600" algn="l" rtl="0" eaLnBrk="0" fontAlgn="base" hangingPunct="0">
              <a:spcBef>
                <a:spcPct val="20000"/>
              </a:spcBef>
              <a:spcAft>
                <a:spcPct val="0"/>
              </a:spcAft>
              <a:buChar char="•"/>
              <a:defRPr sz="2000">
                <a:solidFill>
                  <a:schemeClr val="tx1"/>
                </a:solidFill>
                <a:latin typeface="+mn-lt"/>
                <a:ea typeface="ＭＳ Ｐゴシック" charset="0"/>
              </a:defRPr>
            </a:lvl3pPr>
            <a:lvl4pPr marL="1600200" indent="-228600" algn="l" rtl="0" eaLnBrk="0" fontAlgn="base" hangingPunct="0">
              <a:spcBef>
                <a:spcPct val="20000"/>
              </a:spcBef>
              <a:spcAft>
                <a:spcPct val="0"/>
              </a:spcAft>
              <a:buChar char="–"/>
              <a:defRPr sz="2000">
                <a:solidFill>
                  <a:schemeClr val="tx1"/>
                </a:solidFill>
                <a:latin typeface="Times New Roman" pitchFamily="18" charset="0"/>
                <a:ea typeface="ＭＳ Ｐゴシック" charset="0"/>
              </a:defRPr>
            </a:lvl4pPr>
            <a:lvl5pPr marL="2057400" indent="-228600" algn="l" rtl="0" eaLnBrk="0" fontAlgn="base" hangingPunct="0">
              <a:spcBef>
                <a:spcPct val="20000"/>
              </a:spcBef>
              <a:spcAft>
                <a:spcPct val="0"/>
              </a:spcAft>
              <a:buChar char="»"/>
              <a:defRPr sz="2000">
                <a:solidFill>
                  <a:schemeClr val="tx1"/>
                </a:solidFill>
                <a:latin typeface="Times New Roman" pitchFamily="18" charset="0"/>
                <a:ea typeface="ＭＳ Ｐゴシック" charset="0"/>
              </a:defRPr>
            </a:lvl5pPr>
            <a:lvl6pPr marL="2514600" indent="-228600" algn="l" rtl="0" eaLnBrk="0" fontAlgn="base" hangingPunct="0">
              <a:spcBef>
                <a:spcPct val="20000"/>
              </a:spcBef>
              <a:spcAft>
                <a:spcPct val="0"/>
              </a:spcAft>
              <a:buChar char="»"/>
              <a:defRPr sz="2000">
                <a:solidFill>
                  <a:schemeClr val="tx1"/>
                </a:solidFill>
                <a:latin typeface="Times New Roman" pitchFamily="18" charset="0"/>
              </a:defRPr>
            </a:lvl6pPr>
            <a:lvl7pPr marL="2971800" indent="-228600" algn="l" rtl="0" eaLnBrk="0" fontAlgn="base" hangingPunct="0">
              <a:spcBef>
                <a:spcPct val="20000"/>
              </a:spcBef>
              <a:spcAft>
                <a:spcPct val="0"/>
              </a:spcAft>
              <a:buChar char="»"/>
              <a:defRPr sz="2000">
                <a:solidFill>
                  <a:schemeClr val="tx1"/>
                </a:solidFill>
                <a:latin typeface="Times New Roman" pitchFamily="18" charset="0"/>
              </a:defRPr>
            </a:lvl7pPr>
            <a:lvl8pPr marL="3429000" indent="-228600" algn="l" rtl="0" eaLnBrk="0" fontAlgn="base" hangingPunct="0">
              <a:spcBef>
                <a:spcPct val="20000"/>
              </a:spcBef>
              <a:spcAft>
                <a:spcPct val="0"/>
              </a:spcAft>
              <a:buChar char="»"/>
              <a:defRPr sz="2000">
                <a:solidFill>
                  <a:schemeClr val="tx1"/>
                </a:solidFill>
                <a:latin typeface="Times New Roman" pitchFamily="18" charset="0"/>
              </a:defRPr>
            </a:lvl8pPr>
            <a:lvl9pPr marL="3886200" indent="-228600" algn="l" rtl="0" eaLnBrk="0" fontAlgn="base" hangingPunct="0">
              <a:spcBef>
                <a:spcPct val="20000"/>
              </a:spcBef>
              <a:spcAft>
                <a:spcPct val="0"/>
              </a:spcAft>
              <a:buChar char="»"/>
              <a:defRPr sz="2000">
                <a:solidFill>
                  <a:schemeClr val="tx1"/>
                </a:solidFill>
                <a:latin typeface="Times New Roman" pitchFamily="18" charset="0"/>
              </a:defRPr>
            </a:lvl9pPr>
          </a:lstStyle>
          <a:p>
            <a:pPr marL="342900" marR="0" lvl="0" indent="-342900" algn="l" defTabSz="914400" rtl="0" eaLnBrk="0" fontAlgn="base" latinLnBrk="0" hangingPunct="0">
              <a:lnSpc>
                <a:spcPct val="85000"/>
              </a:lnSpc>
              <a:spcBef>
                <a:spcPct val="20000"/>
              </a:spcBef>
              <a:spcAft>
                <a:spcPct val="0"/>
              </a:spcAft>
              <a:buClr>
                <a:srgbClr val="000099"/>
              </a:buClr>
              <a:buSzPct val="100000"/>
              <a:buFont typeface="Wingdings" pitchFamily="2" charset="2"/>
              <a:buChar char="§"/>
              <a:tabLst/>
              <a:defRPr/>
            </a:pPr>
            <a:r>
              <a:rPr kumimoji="0" lang="en-US" altLang="en-US" sz="28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34" charset="-128"/>
              </a:rPr>
              <a:t>process sends/receives messages to/from its </a:t>
            </a:r>
            <a:r>
              <a:rPr kumimoji="0" lang="en-US" altLang="en-US" sz="2800" b="0" i="0" u="none" strike="noStrike" kern="0" cap="none" spc="0" normalizeH="0" baseline="0" noProof="0" dirty="0">
                <a:ln>
                  <a:noFill/>
                </a:ln>
                <a:solidFill>
                  <a:srgbClr val="CC0000"/>
                </a:solidFill>
                <a:effectLst/>
                <a:uLnTx/>
                <a:uFillTx/>
                <a:latin typeface="Calibri" panose="020F0502020204030204"/>
                <a:ea typeface="ＭＳ Ｐゴシック" panose="020B0600070205080204" pitchFamily="34" charset="-128"/>
              </a:rPr>
              <a:t>socket</a:t>
            </a:r>
          </a:p>
          <a:p>
            <a:pPr marL="342900" marR="0" lvl="0" indent="-342900" algn="l" defTabSz="914400" rtl="0" eaLnBrk="0" fontAlgn="base" latinLnBrk="0" hangingPunct="0">
              <a:lnSpc>
                <a:spcPct val="85000"/>
              </a:lnSpc>
              <a:spcBef>
                <a:spcPct val="20000"/>
              </a:spcBef>
              <a:spcAft>
                <a:spcPct val="0"/>
              </a:spcAft>
              <a:buClr>
                <a:srgbClr val="000099"/>
              </a:buClr>
              <a:buSzPct val="100000"/>
              <a:buFont typeface="Wingdings" pitchFamily="2" charset="2"/>
              <a:buChar char="§"/>
              <a:tabLst/>
              <a:defRPr/>
            </a:pPr>
            <a:r>
              <a:rPr kumimoji="0" lang="en-US" altLang="en-US" sz="28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34" charset="-128"/>
              </a:rPr>
              <a:t>socket analogous to door</a:t>
            </a:r>
          </a:p>
          <a:p>
            <a:pPr marL="742950" marR="0" lvl="1" indent="-285750" algn="l" defTabSz="914400" rtl="0" eaLnBrk="0" fontAlgn="base" latinLnBrk="0" hangingPunct="0">
              <a:lnSpc>
                <a:spcPct val="85000"/>
              </a:lnSpc>
              <a:spcBef>
                <a:spcPct val="20000"/>
              </a:spcBef>
              <a:spcAft>
                <a:spcPct val="0"/>
              </a:spcAft>
              <a:buClr>
                <a:srgbClr val="000099"/>
              </a:buClr>
              <a:buSzTx/>
              <a:buFont typeface="Arial" panose="020B0604020202020204" pitchFamily="34" charset="0"/>
              <a:buChar char="•"/>
              <a:tabLst/>
              <a:defRPr/>
            </a:pPr>
            <a:r>
              <a:rPr kumimoji="0" lang="en-US" altLang="en-US" sz="28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sending process shoves message out door</a:t>
            </a:r>
          </a:p>
          <a:p>
            <a:pPr marL="742950" marR="0" lvl="1" indent="-285750" algn="l" defTabSz="914400" rtl="0" eaLnBrk="0" fontAlgn="base" latinLnBrk="0" hangingPunct="0">
              <a:lnSpc>
                <a:spcPct val="85000"/>
              </a:lnSpc>
              <a:spcBef>
                <a:spcPct val="20000"/>
              </a:spcBef>
              <a:spcAft>
                <a:spcPct val="0"/>
              </a:spcAft>
              <a:buClr>
                <a:srgbClr val="000099"/>
              </a:buClr>
              <a:buSzTx/>
              <a:buFont typeface="Arial" panose="020B0604020202020204" pitchFamily="34" charset="0"/>
              <a:buChar char="•"/>
              <a:tabLst/>
              <a:defRPr/>
            </a:pPr>
            <a:r>
              <a:rPr kumimoji="0" lang="en-US" altLang="en-US" sz="28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sending process relies on transport infrastructure on other side of door to deliver message to socket at receiving process</a:t>
            </a:r>
          </a:p>
          <a:p>
            <a:pPr marL="742950" marR="0" lvl="1" indent="-285750" algn="l" defTabSz="914400" rtl="0" eaLnBrk="0" fontAlgn="base" latinLnBrk="0" hangingPunct="0">
              <a:lnSpc>
                <a:spcPct val="85000"/>
              </a:lnSpc>
              <a:spcBef>
                <a:spcPct val="20000"/>
              </a:spcBef>
              <a:spcAft>
                <a:spcPct val="0"/>
              </a:spcAft>
              <a:buClr>
                <a:srgbClr val="000099"/>
              </a:buClr>
              <a:buSzTx/>
              <a:buFont typeface="Arial" panose="020B0604020202020204" pitchFamily="34" charset="0"/>
              <a:buChar char="•"/>
              <a:tabLst/>
              <a:defRPr/>
            </a:pPr>
            <a:r>
              <a:rPr kumimoji="0" lang="en-US" altLang="en-US" sz="28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two sockets involved: one on each side</a:t>
            </a:r>
          </a:p>
        </p:txBody>
      </p:sp>
      <p:sp>
        <p:nvSpPr>
          <p:cNvPr id="69" name="Freeform 66">
            <a:extLst>
              <a:ext uri="{FF2B5EF4-FFF2-40B4-BE49-F238E27FC236}">
                <a16:creationId xmlns:a16="http://schemas.microsoft.com/office/drawing/2014/main" id="{C55660F8-73B5-034B-A597-DD5D87ECF66A}"/>
              </a:ext>
            </a:extLst>
          </p:cNvPr>
          <p:cNvSpPr>
            <a:spLocks/>
          </p:cNvSpPr>
          <p:nvPr/>
        </p:nvSpPr>
        <p:spPr bwMode="auto">
          <a:xfrm>
            <a:off x="8482481" y="4098352"/>
            <a:ext cx="736600" cy="1998662"/>
          </a:xfrm>
          <a:custGeom>
            <a:avLst/>
            <a:gdLst>
              <a:gd name="T0" fmla="*/ 2147483647 w 464"/>
              <a:gd name="T1" fmla="*/ 2147483647 h 1259"/>
              <a:gd name="T2" fmla="*/ 0 w 464"/>
              <a:gd name="T3" fmla="*/ 0 h 1259"/>
              <a:gd name="T4" fmla="*/ 2147483647 w 464"/>
              <a:gd name="T5" fmla="*/ 2147483647 h 1259"/>
              <a:gd name="T6" fmla="*/ 2147483647 w 464"/>
              <a:gd name="T7" fmla="*/ 2147483647 h 1259"/>
              <a:gd name="T8" fmla="*/ 2147483647 w 464"/>
              <a:gd name="T9" fmla="*/ 2147483647 h 1259"/>
              <a:gd name="T10" fmla="*/ 0 60000 65536"/>
              <a:gd name="T11" fmla="*/ 0 60000 65536"/>
              <a:gd name="T12" fmla="*/ 0 60000 65536"/>
              <a:gd name="T13" fmla="*/ 0 60000 65536"/>
              <a:gd name="T14" fmla="*/ 0 60000 65536"/>
              <a:gd name="T15" fmla="*/ 0 w 464"/>
              <a:gd name="T16" fmla="*/ 0 h 1259"/>
              <a:gd name="T17" fmla="*/ 464 w 464"/>
              <a:gd name="T18" fmla="*/ 1259 h 1259"/>
            </a:gdLst>
            <a:ahLst/>
            <a:cxnLst>
              <a:cxn ang="T10">
                <a:pos x="T0" y="T1"/>
              </a:cxn>
              <a:cxn ang="T11">
                <a:pos x="T2" y="T3"/>
              </a:cxn>
              <a:cxn ang="T12">
                <a:pos x="T4" y="T5"/>
              </a:cxn>
              <a:cxn ang="T13">
                <a:pos x="T6" y="T7"/>
              </a:cxn>
              <a:cxn ang="T14">
                <a:pos x="T8" y="T9"/>
              </a:cxn>
            </a:cxnLst>
            <a:rect l="T15" t="T16" r="T17" b="T18"/>
            <a:pathLst>
              <a:path w="464" h="1259">
                <a:moveTo>
                  <a:pt x="464" y="1060"/>
                </a:moveTo>
                <a:lnTo>
                  <a:pt x="0" y="0"/>
                </a:lnTo>
                <a:lnTo>
                  <a:pt x="6" y="1258"/>
                </a:lnTo>
                <a:lnTo>
                  <a:pt x="382" y="1259"/>
                </a:lnTo>
                <a:lnTo>
                  <a:pt x="464" y="1060"/>
                </a:lnTo>
                <a:close/>
              </a:path>
            </a:pathLst>
          </a:custGeom>
          <a:gradFill rotWithShape="1">
            <a:gsLst>
              <a:gs pos="0">
                <a:srgbClr val="FFFFFF"/>
              </a:gs>
              <a:gs pos="100000">
                <a:srgbClr val="B2B2B2"/>
              </a:gs>
            </a:gsLst>
            <a:lin ang="0" scaled="1"/>
          </a:gradFill>
          <a:ln w="9525">
            <a:solidFill>
              <a:srgbClr val="DDDDDD"/>
            </a:solidFill>
            <a:round/>
            <a:headEnd/>
            <a:tailEnd/>
          </a:ln>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0" name="Freeform 7">
            <a:extLst>
              <a:ext uri="{FF2B5EF4-FFF2-40B4-BE49-F238E27FC236}">
                <a16:creationId xmlns:a16="http://schemas.microsoft.com/office/drawing/2014/main" id="{ABAB43B4-03FC-2A42-98B9-913DD8EC77B7}"/>
              </a:ext>
            </a:extLst>
          </p:cNvPr>
          <p:cNvSpPr>
            <a:spLocks/>
          </p:cNvSpPr>
          <p:nvPr/>
        </p:nvSpPr>
        <p:spPr bwMode="auto">
          <a:xfrm>
            <a:off x="5167781" y="5395339"/>
            <a:ext cx="1808162" cy="1031875"/>
          </a:xfrm>
          <a:custGeom>
            <a:avLst/>
            <a:gdLst>
              <a:gd name="T0" fmla="*/ 2147483647 w 2135"/>
              <a:gd name="T1" fmla="*/ 2147483647 h 1662"/>
              <a:gd name="T2" fmla="*/ 2147483647 w 2135"/>
              <a:gd name="T3" fmla="*/ 2147483647 h 1662"/>
              <a:gd name="T4" fmla="*/ 2147483647 w 2135"/>
              <a:gd name="T5" fmla="*/ 2147483647 h 1662"/>
              <a:gd name="T6" fmla="*/ 2147483647 w 2135"/>
              <a:gd name="T7" fmla="*/ 2147483647 h 1662"/>
              <a:gd name="T8" fmla="*/ 2147483647 w 2135"/>
              <a:gd name="T9" fmla="*/ 2147483647 h 1662"/>
              <a:gd name="T10" fmla="*/ 2147483647 w 2135"/>
              <a:gd name="T11" fmla="*/ 2147483647 h 1662"/>
              <a:gd name="T12" fmla="*/ 2147483647 w 2135"/>
              <a:gd name="T13" fmla="*/ 2147483647 h 1662"/>
              <a:gd name="T14" fmla="*/ 2147483647 w 2135"/>
              <a:gd name="T15" fmla="*/ 2147483647 h 1662"/>
              <a:gd name="T16" fmla="*/ 2147483647 w 2135"/>
              <a:gd name="T17" fmla="*/ 2147483647 h 1662"/>
              <a:gd name="T18" fmla="*/ 2147483647 w 2135"/>
              <a:gd name="T19" fmla="*/ 2147483647 h 1662"/>
              <a:gd name="T20" fmla="*/ 2147483647 w 2135"/>
              <a:gd name="T21" fmla="*/ 2147483647 h 166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135"/>
              <a:gd name="T34" fmla="*/ 0 h 1662"/>
              <a:gd name="T35" fmla="*/ 2135 w 2135"/>
              <a:gd name="T36" fmla="*/ 1662 h 166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135" h="1662">
                <a:moveTo>
                  <a:pt x="27" y="652"/>
                </a:moveTo>
                <a:cubicBezTo>
                  <a:pt x="14" y="487"/>
                  <a:pt x="0" y="152"/>
                  <a:pt x="105" y="76"/>
                </a:cubicBezTo>
                <a:cubicBezTo>
                  <a:pt x="210" y="0"/>
                  <a:pt x="473" y="192"/>
                  <a:pt x="657" y="196"/>
                </a:cubicBezTo>
                <a:cubicBezTo>
                  <a:pt x="841" y="200"/>
                  <a:pt x="985" y="65"/>
                  <a:pt x="1209" y="100"/>
                </a:cubicBezTo>
                <a:cubicBezTo>
                  <a:pt x="1433" y="135"/>
                  <a:pt x="1867" y="232"/>
                  <a:pt x="2001" y="406"/>
                </a:cubicBezTo>
                <a:cubicBezTo>
                  <a:pt x="2135" y="580"/>
                  <a:pt x="2083" y="945"/>
                  <a:pt x="2013" y="1144"/>
                </a:cubicBezTo>
                <a:cubicBezTo>
                  <a:pt x="1943" y="1343"/>
                  <a:pt x="1781" y="1538"/>
                  <a:pt x="1581" y="1600"/>
                </a:cubicBezTo>
                <a:cubicBezTo>
                  <a:pt x="1381" y="1662"/>
                  <a:pt x="993" y="1571"/>
                  <a:pt x="813" y="1516"/>
                </a:cubicBezTo>
                <a:cubicBezTo>
                  <a:pt x="633" y="1461"/>
                  <a:pt x="606" y="1345"/>
                  <a:pt x="501" y="1270"/>
                </a:cubicBezTo>
                <a:cubicBezTo>
                  <a:pt x="396" y="1195"/>
                  <a:pt x="262" y="1169"/>
                  <a:pt x="183" y="1066"/>
                </a:cubicBezTo>
                <a:cubicBezTo>
                  <a:pt x="104" y="963"/>
                  <a:pt x="25" y="819"/>
                  <a:pt x="27" y="652"/>
                </a:cubicBezTo>
                <a:close/>
              </a:path>
            </a:pathLst>
          </a:custGeom>
          <a:solidFill>
            <a:srgbClr val="9CDFF9"/>
          </a:solidFill>
          <a:ln>
            <a:noFill/>
          </a:ln>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1" name="Text Box 51">
            <a:extLst>
              <a:ext uri="{FF2B5EF4-FFF2-40B4-BE49-F238E27FC236}">
                <a16:creationId xmlns:a16="http://schemas.microsoft.com/office/drawing/2014/main" id="{66AD3E16-6743-CC4C-9091-25C6B0A95F7F}"/>
              </a:ext>
            </a:extLst>
          </p:cNvPr>
          <p:cNvSpPr txBox="1">
            <a:spLocks noChangeArrowheads="1"/>
          </p:cNvSpPr>
          <p:nvPr/>
        </p:nvSpPr>
        <p:spPr bwMode="auto">
          <a:xfrm>
            <a:off x="5605931" y="5527102"/>
            <a:ext cx="874712"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Internet</a:t>
            </a:r>
          </a:p>
        </p:txBody>
      </p:sp>
      <p:sp>
        <p:nvSpPr>
          <p:cNvPr id="72" name="Line 52">
            <a:extLst>
              <a:ext uri="{FF2B5EF4-FFF2-40B4-BE49-F238E27FC236}">
                <a16:creationId xmlns:a16="http://schemas.microsoft.com/office/drawing/2014/main" id="{2374F19B-E4B6-644E-AEE0-FC14C13C0183}"/>
              </a:ext>
            </a:extLst>
          </p:cNvPr>
          <p:cNvSpPr>
            <a:spLocks noChangeShapeType="1"/>
          </p:cNvSpPr>
          <p:nvPr/>
        </p:nvSpPr>
        <p:spPr bwMode="auto">
          <a:xfrm>
            <a:off x="4926481" y="5938264"/>
            <a:ext cx="2211387" cy="0"/>
          </a:xfrm>
          <a:prstGeom prst="line">
            <a:avLst/>
          </a:prstGeom>
          <a:noFill/>
          <a:ln w="9525">
            <a:solidFill>
              <a:srgbClr val="000000"/>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3" name="Text Box 53">
            <a:extLst>
              <a:ext uri="{FF2B5EF4-FFF2-40B4-BE49-F238E27FC236}">
                <a16:creationId xmlns:a16="http://schemas.microsoft.com/office/drawing/2014/main" id="{AD6E6CB7-7739-BE4D-84DA-1BBDF2D16B38}"/>
              </a:ext>
            </a:extLst>
          </p:cNvPr>
          <p:cNvSpPr txBox="1">
            <a:spLocks noChangeArrowheads="1"/>
          </p:cNvSpPr>
          <p:nvPr/>
        </p:nvSpPr>
        <p:spPr bwMode="auto">
          <a:xfrm>
            <a:off x="8947618" y="5163564"/>
            <a:ext cx="1063625" cy="825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controlled</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by OS</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CC0000"/>
              </a:solidFill>
              <a:effectLst/>
              <a:uLnTx/>
              <a:uFillTx/>
              <a:latin typeface="Times New Roman" panose="02020603050405020304" pitchFamily="18" charset="0"/>
              <a:ea typeface="ＭＳ Ｐゴシック" panose="020B0600070205080204" pitchFamily="34" charset="-128"/>
              <a:cs typeface="+mn-cs"/>
            </a:endParaRPr>
          </a:p>
        </p:txBody>
      </p:sp>
      <p:sp>
        <p:nvSpPr>
          <p:cNvPr id="74" name="Text Box 56">
            <a:extLst>
              <a:ext uri="{FF2B5EF4-FFF2-40B4-BE49-F238E27FC236}">
                <a16:creationId xmlns:a16="http://schemas.microsoft.com/office/drawing/2014/main" id="{20BE946D-C7D0-4A45-83B1-1480163BA20F}"/>
              </a:ext>
            </a:extLst>
          </p:cNvPr>
          <p:cNvSpPr txBox="1">
            <a:spLocks noChangeArrowheads="1"/>
          </p:cNvSpPr>
          <p:nvPr/>
        </p:nvSpPr>
        <p:spPr bwMode="auto">
          <a:xfrm>
            <a:off x="8925393" y="4263452"/>
            <a:ext cx="1470025"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9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controlled by</a:t>
            </a:r>
          </a:p>
          <a:p>
            <a:pPr marL="0" marR="0" lvl="0" indent="0" algn="l" defTabSz="914400" rtl="0" eaLnBrk="0" fontAlgn="base" latinLnBrk="0" hangingPunct="0">
              <a:lnSpc>
                <a:spcPct val="9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app developer</a:t>
            </a:r>
          </a:p>
        </p:txBody>
      </p:sp>
      <p:sp>
        <p:nvSpPr>
          <p:cNvPr id="75" name="Freeform 45">
            <a:extLst>
              <a:ext uri="{FF2B5EF4-FFF2-40B4-BE49-F238E27FC236}">
                <a16:creationId xmlns:a16="http://schemas.microsoft.com/office/drawing/2014/main" id="{6780AD31-F16D-1B4A-BC72-926F1B2A7FE8}"/>
              </a:ext>
            </a:extLst>
          </p:cNvPr>
          <p:cNvSpPr>
            <a:spLocks/>
          </p:cNvSpPr>
          <p:nvPr/>
        </p:nvSpPr>
        <p:spPr bwMode="auto">
          <a:xfrm>
            <a:off x="2742081" y="4161852"/>
            <a:ext cx="758825" cy="1997075"/>
          </a:xfrm>
          <a:custGeom>
            <a:avLst/>
            <a:gdLst>
              <a:gd name="T0" fmla="*/ 0 w 478"/>
              <a:gd name="T1" fmla="*/ 2147483647 h 1258"/>
              <a:gd name="T2" fmla="*/ 2147483647 w 478"/>
              <a:gd name="T3" fmla="*/ 0 h 1258"/>
              <a:gd name="T4" fmla="*/ 2147483647 w 478"/>
              <a:gd name="T5" fmla="*/ 2147483647 h 1258"/>
              <a:gd name="T6" fmla="*/ 2147483647 w 478"/>
              <a:gd name="T7" fmla="*/ 2147483647 h 1258"/>
              <a:gd name="T8" fmla="*/ 0 w 478"/>
              <a:gd name="T9" fmla="*/ 2147483647 h 1258"/>
              <a:gd name="T10" fmla="*/ 0 60000 65536"/>
              <a:gd name="T11" fmla="*/ 0 60000 65536"/>
              <a:gd name="T12" fmla="*/ 0 60000 65536"/>
              <a:gd name="T13" fmla="*/ 0 60000 65536"/>
              <a:gd name="T14" fmla="*/ 0 60000 65536"/>
              <a:gd name="T15" fmla="*/ 0 w 478"/>
              <a:gd name="T16" fmla="*/ 0 h 1258"/>
              <a:gd name="T17" fmla="*/ 478 w 478"/>
              <a:gd name="T18" fmla="*/ 1258 h 1258"/>
            </a:gdLst>
            <a:ahLst/>
            <a:cxnLst>
              <a:cxn ang="T10">
                <a:pos x="T0" y="T1"/>
              </a:cxn>
              <a:cxn ang="T11">
                <a:pos x="T2" y="T3"/>
              </a:cxn>
              <a:cxn ang="T12">
                <a:pos x="T4" y="T5"/>
              </a:cxn>
              <a:cxn ang="T13">
                <a:pos x="T6" y="T7"/>
              </a:cxn>
              <a:cxn ang="T14">
                <a:pos x="T8" y="T9"/>
              </a:cxn>
            </a:cxnLst>
            <a:rect l="T15" t="T16" r="T17" b="T18"/>
            <a:pathLst>
              <a:path w="478" h="1258">
                <a:moveTo>
                  <a:pt x="0" y="1040"/>
                </a:moveTo>
                <a:lnTo>
                  <a:pt x="478" y="0"/>
                </a:lnTo>
                <a:lnTo>
                  <a:pt x="472" y="1258"/>
                </a:lnTo>
                <a:lnTo>
                  <a:pt x="41" y="1246"/>
                </a:lnTo>
                <a:lnTo>
                  <a:pt x="0" y="1040"/>
                </a:lnTo>
                <a:close/>
              </a:path>
            </a:pathLst>
          </a:custGeom>
          <a:gradFill rotWithShape="1">
            <a:gsLst>
              <a:gs pos="0">
                <a:srgbClr val="FFFFFF"/>
              </a:gs>
              <a:gs pos="100000">
                <a:srgbClr val="B2B2B2"/>
              </a:gs>
            </a:gsLst>
            <a:lin ang="0" scaled="1"/>
          </a:gradFill>
          <a:ln w="9525">
            <a:solidFill>
              <a:srgbClr val="DDDDDD"/>
            </a:solidFill>
            <a:round/>
            <a:headEnd/>
            <a:tailEnd/>
          </a:ln>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6" name="Rectangle 23">
            <a:extLst>
              <a:ext uri="{FF2B5EF4-FFF2-40B4-BE49-F238E27FC236}">
                <a16:creationId xmlns:a16="http://schemas.microsoft.com/office/drawing/2014/main" id="{F7C1C383-CE46-7C44-B7F2-94606E877EF3}"/>
              </a:ext>
            </a:extLst>
          </p:cNvPr>
          <p:cNvSpPr>
            <a:spLocks noChangeArrowheads="1"/>
          </p:cNvSpPr>
          <p:nvPr/>
        </p:nvSpPr>
        <p:spPr bwMode="auto">
          <a:xfrm>
            <a:off x="3545356" y="4117402"/>
            <a:ext cx="1296987" cy="1981200"/>
          </a:xfrm>
          <a:prstGeom prst="rect">
            <a:avLst/>
          </a:prstGeom>
          <a:solidFill>
            <a:srgbClr val="00009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77" name="Rectangle 24">
            <a:extLst>
              <a:ext uri="{FF2B5EF4-FFF2-40B4-BE49-F238E27FC236}">
                <a16:creationId xmlns:a16="http://schemas.microsoft.com/office/drawing/2014/main" id="{FD8D123C-B8FD-A64F-9AD3-86943A5D550B}"/>
              </a:ext>
            </a:extLst>
          </p:cNvPr>
          <p:cNvSpPr>
            <a:spLocks noChangeArrowheads="1"/>
          </p:cNvSpPr>
          <p:nvPr/>
        </p:nvSpPr>
        <p:spPr bwMode="auto">
          <a:xfrm>
            <a:off x="3507256" y="4171377"/>
            <a:ext cx="1273175" cy="1979612"/>
          </a:xfrm>
          <a:prstGeom prst="rect">
            <a:avLst/>
          </a:prstGeom>
          <a:solidFill>
            <a:srgbClr val="FFFFFF"/>
          </a:solidFill>
          <a:ln w="285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78" name="Line 25">
            <a:extLst>
              <a:ext uri="{FF2B5EF4-FFF2-40B4-BE49-F238E27FC236}">
                <a16:creationId xmlns:a16="http://schemas.microsoft.com/office/drawing/2014/main" id="{A30BEE8C-0165-984E-888C-91DC647B6A97}"/>
              </a:ext>
            </a:extLst>
          </p:cNvPr>
          <p:cNvSpPr>
            <a:spLocks noChangeShapeType="1"/>
          </p:cNvSpPr>
          <p:nvPr/>
        </p:nvSpPr>
        <p:spPr bwMode="auto">
          <a:xfrm>
            <a:off x="3516781" y="4931789"/>
            <a:ext cx="1263650" cy="3175"/>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9" name="Text Box 26">
            <a:extLst>
              <a:ext uri="{FF2B5EF4-FFF2-40B4-BE49-F238E27FC236}">
                <a16:creationId xmlns:a16="http://schemas.microsoft.com/office/drawing/2014/main" id="{4E5CE7E7-BE20-B242-B8AA-2C5D479929F4}"/>
              </a:ext>
            </a:extLst>
          </p:cNvPr>
          <p:cNvSpPr txBox="1">
            <a:spLocks noChangeArrowheads="1"/>
          </p:cNvSpPr>
          <p:nvPr/>
        </p:nvSpPr>
        <p:spPr bwMode="auto">
          <a:xfrm>
            <a:off x="3473918" y="4914327"/>
            <a:ext cx="1317625" cy="325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969696"/>
                </a:solidFill>
                <a:effectLst/>
                <a:uLnTx/>
                <a:uFillTx/>
                <a:latin typeface="Tahoma" panose="020B0604030504040204" pitchFamily="34" charset="0"/>
                <a:ea typeface="ＭＳ Ｐゴシック" panose="020B0600070205080204" pitchFamily="34" charset="-128"/>
                <a:cs typeface="+mn-cs"/>
              </a:rPr>
              <a:t>transport</a:t>
            </a:r>
          </a:p>
        </p:txBody>
      </p:sp>
      <p:sp>
        <p:nvSpPr>
          <p:cNvPr id="80" name="Line 27">
            <a:extLst>
              <a:ext uri="{FF2B5EF4-FFF2-40B4-BE49-F238E27FC236}">
                <a16:creationId xmlns:a16="http://schemas.microsoft.com/office/drawing/2014/main" id="{9AB6E7C8-3093-D94D-9D3B-10F5749B7340}"/>
              </a:ext>
            </a:extLst>
          </p:cNvPr>
          <p:cNvSpPr>
            <a:spLocks noChangeShapeType="1"/>
          </p:cNvSpPr>
          <p:nvPr/>
        </p:nvSpPr>
        <p:spPr bwMode="auto">
          <a:xfrm>
            <a:off x="3524718" y="5252464"/>
            <a:ext cx="1263650" cy="3175"/>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1" name="Line 28">
            <a:extLst>
              <a:ext uri="{FF2B5EF4-FFF2-40B4-BE49-F238E27FC236}">
                <a16:creationId xmlns:a16="http://schemas.microsoft.com/office/drawing/2014/main" id="{2F4C67B7-677F-C84F-B3B7-01AAFB2AD3B3}"/>
              </a:ext>
            </a:extLst>
          </p:cNvPr>
          <p:cNvSpPr>
            <a:spLocks noChangeShapeType="1"/>
          </p:cNvSpPr>
          <p:nvPr/>
        </p:nvSpPr>
        <p:spPr bwMode="auto">
          <a:xfrm>
            <a:off x="3510431" y="5562027"/>
            <a:ext cx="1263650" cy="3175"/>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2" name="Line 29">
            <a:extLst>
              <a:ext uri="{FF2B5EF4-FFF2-40B4-BE49-F238E27FC236}">
                <a16:creationId xmlns:a16="http://schemas.microsoft.com/office/drawing/2014/main" id="{3E1AB729-CEED-FF4B-AB94-DA2863E62F5F}"/>
              </a:ext>
            </a:extLst>
          </p:cNvPr>
          <p:cNvSpPr>
            <a:spLocks noChangeShapeType="1"/>
          </p:cNvSpPr>
          <p:nvPr/>
        </p:nvSpPr>
        <p:spPr bwMode="auto">
          <a:xfrm>
            <a:off x="3510431" y="5847777"/>
            <a:ext cx="1263650" cy="3175"/>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3" name="Text Box 26">
            <a:extLst>
              <a:ext uri="{FF2B5EF4-FFF2-40B4-BE49-F238E27FC236}">
                <a16:creationId xmlns:a16="http://schemas.microsoft.com/office/drawing/2014/main" id="{B3BC3B01-336B-B648-9417-1795AE45E555}"/>
              </a:ext>
            </a:extLst>
          </p:cNvPr>
          <p:cNvSpPr txBox="1">
            <a:spLocks noChangeArrowheads="1"/>
          </p:cNvSpPr>
          <p:nvPr/>
        </p:nvSpPr>
        <p:spPr bwMode="auto">
          <a:xfrm>
            <a:off x="3508843" y="4161852"/>
            <a:ext cx="1317625" cy="325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application</a:t>
            </a:r>
          </a:p>
        </p:txBody>
      </p:sp>
      <p:sp>
        <p:nvSpPr>
          <p:cNvPr id="84" name="Text Box 26">
            <a:extLst>
              <a:ext uri="{FF2B5EF4-FFF2-40B4-BE49-F238E27FC236}">
                <a16:creationId xmlns:a16="http://schemas.microsoft.com/office/drawing/2014/main" id="{DC97EC39-5ADE-8D46-9FEE-DBDD51FDB394}"/>
              </a:ext>
            </a:extLst>
          </p:cNvPr>
          <p:cNvSpPr txBox="1">
            <a:spLocks noChangeArrowheads="1"/>
          </p:cNvSpPr>
          <p:nvPr/>
        </p:nvSpPr>
        <p:spPr bwMode="auto">
          <a:xfrm>
            <a:off x="3464393" y="5819202"/>
            <a:ext cx="1317625" cy="325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969696"/>
                </a:solidFill>
                <a:effectLst/>
                <a:uLnTx/>
                <a:uFillTx/>
                <a:latin typeface="Tahoma" panose="020B0604030504040204" pitchFamily="34" charset="0"/>
                <a:ea typeface="ＭＳ Ｐゴシック" panose="020B0600070205080204" pitchFamily="34" charset="-128"/>
                <a:cs typeface="+mn-cs"/>
              </a:rPr>
              <a:t>physical</a:t>
            </a:r>
          </a:p>
        </p:txBody>
      </p:sp>
      <p:sp>
        <p:nvSpPr>
          <p:cNvPr id="85" name="Text Box 26">
            <a:extLst>
              <a:ext uri="{FF2B5EF4-FFF2-40B4-BE49-F238E27FC236}">
                <a16:creationId xmlns:a16="http://schemas.microsoft.com/office/drawing/2014/main" id="{8C832346-4F39-4844-8091-F736554D8A35}"/>
              </a:ext>
            </a:extLst>
          </p:cNvPr>
          <p:cNvSpPr txBox="1">
            <a:spLocks noChangeArrowheads="1"/>
          </p:cNvSpPr>
          <p:nvPr/>
        </p:nvSpPr>
        <p:spPr bwMode="auto">
          <a:xfrm>
            <a:off x="3483443" y="5533452"/>
            <a:ext cx="1317625" cy="325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969696"/>
                </a:solidFill>
                <a:effectLst/>
                <a:uLnTx/>
                <a:uFillTx/>
                <a:latin typeface="Tahoma" panose="020B0604030504040204" pitchFamily="34" charset="0"/>
                <a:ea typeface="ＭＳ Ｐゴシック" panose="020B0600070205080204" pitchFamily="34" charset="-128"/>
                <a:cs typeface="+mn-cs"/>
              </a:rPr>
              <a:t>link</a:t>
            </a:r>
          </a:p>
        </p:txBody>
      </p:sp>
      <p:sp>
        <p:nvSpPr>
          <p:cNvPr id="86" name="Text Box 26">
            <a:extLst>
              <a:ext uri="{FF2B5EF4-FFF2-40B4-BE49-F238E27FC236}">
                <a16:creationId xmlns:a16="http://schemas.microsoft.com/office/drawing/2014/main" id="{68FADC82-2C08-DB43-951D-4FB06FD5E788}"/>
              </a:ext>
            </a:extLst>
          </p:cNvPr>
          <p:cNvSpPr txBox="1">
            <a:spLocks noChangeArrowheads="1"/>
          </p:cNvSpPr>
          <p:nvPr/>
        </p:nvSpPr>
        <p:spPr bwMode="auto">
          <a:xfrm>
            <a:off x="3473918" y="5238177"/>
            <a:ext cx="1317625" cy="325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969696"/>
                </a:solidFill>
                <a:effectLst/>
                <a:uLnTx/>
                <a:uFillTx/>
                <a:latin typeface="Tahoma" panose="020B0604030504040204" pitchFamily="34" charset="0"/>
                <a:ea typeface="ＭＳ Ｐゴシック" panose="020B0600070205080204" pitchFamily="34" charset="-128"/>
                <a:cs typeface="+mn-cs"/>
              </a:rPr>
              <a:t>network</a:t>
            </a:r>
          </a:p>
        </p:txBody>
      </p:sp>
      <p:sp>
        <p:nvSpPr>
          <p:cNvPr id="87" name="Oval 57">
            <a:extLst>
              <a:ext uri="{FF2B5EF4-FFF2-40B4-BE49-F238E27FC236}">
                <a16:creationId xmlns:a16="http://schemas.microsoft.com/office/drawing/2014/main" id="{FBC4E611-49B5-5546-8E93-C03CEF4C030E}"/>
              </a:ext>
            </a:extLst>
          </p:cNvPr>
          <p:cNvSpPr>
            <a:spLocks noChangeArrowheads="1"/>
          </p:cNvSpPr>
          <p:nvPr/>
        </p:nvSpPr>
        <p:spPr bwMode="auto">
          <a:xfrm>
            <a:off x="3642193" y="4436489"/>
            <a:ext cx="990600" cy="304800"/>
          </a:xfrm>
          <a:prstGeom prst="ellipse">
            <a:avLst/>
          </a:prstGeom>
          <a:solidFill>
            <a:srgbClr val="CCFFFF"/>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process</a:t>
            </a:r>
          </a:p>
        </p:txBody>
      </p:sp>
      <p:grpSp>
        <p:nvGrpSpPr>
          <p:cNvPr id="88" name="Group 58">
            <a:extLst>
              <a:ext uri="{FF2B5EF4-FFF2-40B4-BE49-F238E27FC236}">
                <a16:creationId xmlns:a16="http://schemas.microsoft.com/office/drawing/2014/main" id="{BDB7A80F-EA2D-2740-83B7-DE5AFE13D157}"/>
              </a:ext>
            </a:extLst>
          </p:cNvPr>
          <p:cNvGrpSpPr>
            <a:grpSpLocks/>
          </p:cNvGrpSpPr>
          <p:nvPr/>
        </p:nvGrpSpPr>
        <p:grpSpPr bwMode="auto">
          <a:xfrm>
            <a:off x="3889843" y="4796852"/>
            <a:ext cx="546100" cy="225425"/>
            <a:chOff x="1287" y="2524"/>
            <a:chExt cx="260" cy="100"/>
          </a:xfrm>
        </p:grpSpPr>
        <p:sp>
          <p:nvSpPr>
            <p:cNvPr id="89" name="Rectangle 59">
              <a:extLst>
                <a:ext uri="{FF2B5EF4-FFF2-40B4-BE49-F238E27FC236}">
                  <a16:creationId xmlns:a16="http://schemas.microsoft.com/office/drawing/2014/main" id="{DE66C40C-3B9D-EF46-85B9-52614CA50C61}"/>
                </a:ext>
              </a:extLst>
            </p:cNvPr>
            <p:cNvSpPr>
              <a:spLocks noChangeArrowheads="1"/>
            </p:cNvSpPr>
            <p:nvPr/>
          </p:nvSpPr>
          <p:spPr bwMode="auto">
            <a:xfrm>
              <a:off x="1287" y="2524"/>
              <a:ext cx="260" cy="100"/>
            </a:xfrm>
            <a:prstGeom prst="rect">
              <a:avLst/>
            </a:prstGeom>
            <a:solidFill>
              <a:srgbClr val="C96B72"/>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 name="Rectangle 60">
              <a:extLst>
                <a:ext uri="{FF2B5EF4-FFF2-40B4-BE49-F238E27FC236}">
                  <a16:creationId xmlns:a16="http://schemas.microsoft.com/office/drawing/2014/main" id="{BB035EC9-3E84-A147-B1F1-334CDBA3D785}"/>
                </a:ext>
              </a:extLst>
            </p:cNvPr>
            <p:cNvSpPr>
              <a:spLocks noChangeArrowheads="1"/>
            </p:cNvSpPr>
            <p:nvPr/>
          </p:nvSpPr>
          <p:spPr bwMode="auto">
            <a:xfrm>
              <a:off x="1338" y="2537"/>
              <a:ext cx="156" cy="76"/>
            </a:xfrm>
            <a:prstGeom prst="rect">
              <a:avLst/>
            </a:prstGeom>
            <a:solidFill>
              <a:srgbClr val="FFFFFF"/>
            </a:solidFill>
            <a:ln w="9525">
              <a:no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1" name="Rectangle 61">
              <a:extLst>
                <a:ext uri="{FF2B5EF4-FFF2-40B4-BE49-F238E27FC236}">
                  <a16:creationId xmlns:a16="http://schemas.microsoft.com/office/drawing/2014/main" id="{A4F869EE-C3F1-524C-9E52-D9CF58C69BA9}"/>
                </a:ext>
              </a:extLst>
            </p:cNvPr>
            <p:cNvSpPr>
              <a:spLocks noChangeArrowheads="1"/>
            </p:cNvSpPr>
            <p:nvPr/>
          </p:nvSpPr>
          <p:spPr bwMode="auto">
            <a:xfrm>
              <a:off x="1503" y="2582"/>
              <a:ext cx="27" cy="27"/>
            </a:xfrm>
            <a:prstGeom prst="rect">
              <a:avLst/>
            </a:prstGeom>
            <a:solidFill>
              <a:srgbClr val="C00000"/>
            </a:solidFill>
            <a:ln w="9525">
              <a:no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2" name="Rectangle 62">
              <a:extLst>
                <a:ext uri="{FF2B5EF4-FFF2-40B4-BE49-F238E27FC236}">
                  <a16:creationId xmlns:a16="http://schemas.microsoft.com/office/drawing/2014/main" id="{58E3BF21-8802-5F4C-9E24-B71F07259B07}"/>
                </a:ext>
              </a:extLst>
            </p:cNvPr>
            <p:cNvSpPr>
              <a:spLocks noChangeArrowheads="1"/>
            </p:cNvSpPr>
            <p:nvPr/>
          </p:nvSpPr>
          <p:spPr bwMode="auto">
            <a:xfrm>
              <a:off x="1298" y="2583"/>
              <a:ext cx="26" cy="27"/>
            </a:xfrm>
            <a:prstGeom prst="rect">
              <a:avLst/>
            </a:prstGeom>
            <a:solidFill>
              <a:srgbClr val="C00000"/>
            </a:solidFill>
            <a:ln w="9525">
              <a:no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93" name="Rectangle 23">
            <a:extLst>
              <a:ext uri="{FF2B5EF4-FFF2-40B4-BE49-F238E27FC236}">
                <a16:creationId xmlns:a16="http://schemas.microsoft.com/office/drawing/2014/main" id="{EA6D85FB-86B2-B745-ADFD-3765EC14F8AD}"/>
              </a:ext>
            </a:extLst>
          </p:cNvPr>
          <p:cNvSpPr>
            <a:spLocks noChangeArrowheads="1"/>
          </p:cNvSpPr>
          <p:nvPr/>
        </p:nvSpPr>
        <p:spPr bwMode="auto">
          <a:xfrm>
            <a:off x="7207718" y="4088827"/>
            <a:ext cx="1296988" cy="1981200"/>
          </a:xfrm>
          <a:prstGeom prst="rect">
            <a:avLst/>
          </a:prstGeom>
          <a:solidFill>
            <a:srgbClr val="00009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94" name="Rectangle 24">
            <a:extLst>
              <a:ext uri="{FF2B5EF4-FFF2-40B4-BE49-F238E27FC236}">
                <a16:creationId xmlns:a16="http://schemas.microsoft.com/office/drawing/2014/main" id="{A1355835-1546-1740-B9B8-CC9141EB37F1}"/>
              </a:ext>
            </a:extLst>
          </p:cNvPr>
          <p:cNvSpPr>
            <a:spLocks noChangeArrowheads="1"/>
          </p:cNvSpPr>
          <p:nvPr/>
        </p:nvSpPr>
        <p:spPr bwMode="auto">
          <a:xfrm>
            <a:off x="7169618" y="4142802"/>
            <a:ext cx="1273175" cy="1979612"/>
          </a:xfrm>
          <a:prstGeom prst="rect">
            <a:avLst/>
          </a:prstGeom>
          <a:solidFill>
            <a:srgbClr val="FFFFFF"/>
          </a:solidFill>
          <a:ln w="285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95" name="Line 25">
            <a:extLst>
              <a:ext uri="{FF2B5EF4-FFF2-40B4-BE49-F238E27FC236}">
                <a16:creationId xmlns:a16="http://schemas.microsoft.com/office/drawing/2014/main" id="{22344C4F-F96A-944B-9A5E-6962A9AC2F9D}"/>
              </a:ext>
            </a:extLst>
          </p:cNvPr>
          <p:cNvSpPr>
            <a:spLocks noChangeShapeType="1"/>
          </p:cNvSpPr>
          <p:nvPr/>
        </p:nvSpPr>
        <p:spPr bwMode="auto">
          <a:xfrm>
            <a:off x="7179143" y="4903214"/>
            <a:ext cx="1263650" cy="3175"/>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6" name="Text Box 26">
            <a:extLst>
              <a:ext uri="{FF2B5EF4-FFF2-40B4-BE49-F238E27FC236}">
                <a16:creationId xmlns:a16="http://schemas.microsoft.com/office/drawing/2014/main" id="{93E8ABA8-42C2-C44C-8972-76E2C7AD813D}"/>
              </a:ext>
            </a:extLst>
          </p:cNvPr>
          <p:cNvSpPr txBox="1">
            <a:spLocks noChangeArrowheads="1"/>
          </p:cNvSpPr>
          <p:nvPr/>
        </p:nvSpPr>
        <p:spPr bwMode="auto">
          <a:xfrm>
            <a:off x="7136281" y="4885752"/>
            <a:ext cx="1317625" cy="325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969696"/>
                </a:solidFill>
                <a:effectLst/>
                <a:uLnTx/>
                <a:uFillTx/>
                <a:latin typeface="Tahoma" panose="020B0604030504040204" pitchFamily="34" charset="0"/>
                <a:ea typeface="ＭＳ Ｐゴシック" panose="020B0600070205080204" pitchFamily="34" charset="-128"/>
                <a:cs typeface="+mn-cs"/>
              </a:rPr>
              <a:t>transport</a:t>
            </a:r>
          </a:p>
        </p:txBody>
      </p:sp>
      <p:sp>
        <p:nvSpPr>
          <p:cNvPr id="97" name="Line 27">
            <a:extLst>
              <a:ext uri="{FF2B5EF4-FFF2-40B4-BE49-F238E27FC236}">
                <a16:creationId xmlns:a16="http://schemas.microsoft.com/office/drawing/2014/main" id="{4C22E15D-78C1-E143-93B3-4A31B8A2541D}"/>
              </a:ext>
            </a:extLst>
          </p:cNvPr>
          <p:cNvSpPr>
            <a:spLocks noChangeShapeType="1"/>
          </p:cNvSpPr>
          <p:nvPr/>
        </p:nvSpPr>
        <p:spPr bwMode="auto">
          <a:xfrm>
            <a:off x="7187081" y="5223889"/>
            <a:ext cx="1263650" cy="3175"/>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 name="Line 28">
            <a:extLst>
              <a:ext uri="{FF2B5EF4-FFF2-40B4-BE49-F238E27FC236}">
                <a16:creationId xmlns:a16="http://schemas.microsoft.com/office/drawing/2014/main" id="{5648F986-3546-E545-A6F7-3CF9C2DDADF0}"/>
              </a:ext>
            </a:extLst>
          </p:cNvPr>
          <p:cNvSpPr>
            <a:spLocks noChangeShapeType="1"/>
          </p:cNvSpPr>
          <p:nvPr/>
        </p:nvSpPr>
        <p:spPr bwMode="auto">
          <a:xfrm>
            <a:off x="7172793" y="5533452"/>
            <a:ext cx="1263650" cy="3175"/>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9" name="Line 29">
            <a:extLst>
              <a:ext uri="{FF2B5EF4-FFF2-40B4-BE49-F238E27FC236}">
                <a16:creationId xmlns:a16="http://schemas.microsoft.com/office/drawing/2014/main" id="{55B6D46E-D326-D64F-A181-AB7274FEB64E}"/>
              </a:ext>
            </a:extLst>
          </p:cNvPr>
          <p:cNvSpPr>
            <a:spLocks noChangeShapeType="1"/>
          </p:cNvSpPr>
          <p:nvPr/>
        </p:nvSpPr>
        <p:spPr bwMode="auto">
          <a:xfrm>
            <a:off x="7172793" y="5819202"/>
            <a:ext cx="1263650" cy="3175"/>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0" name="Text Box 26">
            <a:extLst>
              <a:ext uri="{FF2B5EF4-FFF2-40B4-BE49-F238E27FC236}">
                <a16:creationId xmlns:a16="http://schemas.microsoft.com/office/drawing/2014/main" id="{704444CB-075A-0948-9F82-6F49A25E3EAD}"/>
              </a:ext>
            </a:extLst>
          </p:cNvPr>
          <p:cNvSpPr txBox="1">
            <a:spLocks noChangeArrowheads="1"/>
          </p:cNvSpPr>
          <p:nvPr/>
        </p:nvSpPr>
        <p:spPr bwMode="auto">
          <a:xfrm>
            <a:off x="7171206" y="4133277"/>
            <a:ext cx="1317625" cy="325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application</a:t>
            </a:r>
          </a:p>
        </p:txBody>
      </p:sp>
      <p:sp>
        <p:nvSpPr>
          <p:cNvPr id="101" name="Text Box 26">
            <a:extLst>
              <a:ext uri="{FF2B5EF4-FFF2-40B4-BE49-F238E27FC236}">
                <a16:creationId xmlns:a16="http://schemas.microsoft.com/office/drawing/2014/main" id="{40B8469F-1FF4-FE40-9A71-D5EC33D37348}"/>
              </a:ext>
            </a:extLst>
          </p:cNvPr>
          <p:cNvSpPr txBox="1">
            <a:spLocks noChangeArrowheads="1"/>
          </p:cNvSpPr>
          <p:nvPr/>
        </p:nvSpPr>
        <p:spPr bwMode="auto">
          <a:xfrm>
            <a:off x="7126756" y="5790627"/>
            <a:ext cx="1317625" cy="325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969696"/>
                </a:solidFill>
                <a:effectLst/>
                <a:uLnTx/>
                <a:uFillTx/>
                <a:latin typeface="Tahoma" panose="020B0604030504040204" pitchFamily="34" charset="0"/>
                <a:ea typeface="ＭＳ Ｐゴシック" panose="020B0600070205080204" pitchFamily="34" charset="-128"/>
                <a:cs typeface="+mn-cs"/>
              </a:rPr>
              <a:t>physical</a:t>
            </a:r>
          </a:p>
        </p:txBody>
      </p:sp>
      <p:sp>
        <p:nvSpPr>
          <p:cNvPr id="102" name="Text Box 26">
            <a:extLst>
              <a:ext uri="{FF2B5EF4-FFF2-40B4-BE49-F238E27FC236}">
                <a16:creationId xmlns:a16="http://schemas.microsoft.com/office/drawing/2014/main" id="{713E03C4-58F2-5D42-92BD-0578A2D33BD2}"/>
              </a:ext>
            </a:extLst>
          </p:cNvPr>
          <p:cNvSpPr txBox="1">
            <a:spLocks noChangeArrowheads="1"/>
          </p:cNvSpPr>
          <p:nvPr/>
        </p:nvSpPr>
        <p:spPr bwMode="auto">
          <a:xfrm>
            <a:off x="7145806" y="5504877"/>
            <a:ext cx="1317625" cy="325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969696"/>
                </a:solidFill>
                <a:effectLst/>
                <a:uLnTx/>
                <a:uFillTx/>
                <a:latin typeface="Tahoma" panose="020B0604030504040204" pitchFamily="34" charset="0"/>
                <a:ea typeface="ＭＳ Ｐゴシック" panose="020B0600070205080204" pitchFamily="34" charset="-128"/>
                <a:cs typeface="+mn-cs"/>
              </a:rPr>
              <a:t>link</a:t>
            </a:r>
          </a:p>
        </p:txBody>
      </p:sp>
      <p:sp>
        <p:nvSpPr>
          <p:cNvPr id="103" name="Text Box 26">
            <a:extLst>
              <a:ext uri="{FF2B5EF4-FFF2-40B4-BE49-F238E27FC236}">
                <a16:creationId xmlns:a16="http://schemas.microsoft.com/office/drawing/2014/main" id="{76001FF3-4EB3-9E44-B006-298749345144}"/>
              </a:ext>
            </a:extLst>
          </p:cNvPr>
          <p:cNvSpPr txBox="1">
            <a:spLocks noChangeArrowheads="1"/>
          </p:cNvSpPr>
          <p:nvPr/>
        </p:nvSpPr>
        <p:spPr bwMode="auto">
          <a:xfrm>
            <a:off x="7136281" y="5209602"/>
            <a:ext cx="1317625" cy="325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969696"/>
                </a:solidFill>
                <a:effectLst/>
                <a:uLnTx/>
                <a:uFillTx/>
                <a:latin typeface="Tahoma" panose="020B0604030504040204" pitchFamily="34" charset="0"/>
                <a:ea typeface="ＭＳ Ｐゴシック" panose="020B0600070205080204" pitchFamily="34" charset="-128"/>
                <a:cs typeface="+mn-cs"/>
              </a:rPr>
              <a:t>network</a:t>
            </a:r>
          </a:p>
        </p:txBody>
      </p:sp>
      <p:sp>
        <p:nvSpPr>
          <p:cNvPr id="104" name="Oval 78">
            <a:extLst>
              <a:ext uri="{FF2B5EF4-FFF2-40B4-BE49-F238E27FC236}">
                <a16:creationId xmlns:a16="http://schemas.microsoft.com/office/drawing/2014/main" id="{8A13F36B-8768-0745-9E90-83E8FC5EE560}"/>
              </a:ext>
            </a:extLst>
          </p:cNvPr>
          <p:cNvSpPr>
            <a:spLocks noChangeArrowheads="1"/>
          </p:cNvSpPr>
          <p:nvPr/>
        </p:nvSpPr>
        <p:spPr bwMode="auto">
          <a:xfrm>
            <a:off x="7304556" y="4407914"/>
            <a:ext cx="990600" cy="304800"/>
          </a:xfrm>
          <a:prstGeom prst="ellipse">
            <a:avLst/>
          </a:prstGeom>
          <a:solidFill>
            <a:srgbClr val="CCFFFF"/>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process</a:t>
            </a:r>
          </a:p>
        </p:txBody>
      </p:sp>
      <p:grpSp>
        <p:nvGrpSpPr>
          <p:cNvPr id="105" name="Group 79">
            <a:extLst>
              <a:ext uri="{FF2B5EF4-FFF2-40B4-BE49-F238E27FC236}">
                <a16:creationId xmlns:a16="http://schemas.microsoft.com/office/drawing/2014/main" id="{535443B2-390F-4D43-AFF5-FF5F8E34F3A9}"/>
              </a:ext>
            </a:extLst>
          </p:cNvPr>
          <p:cNvGrpSpPr>
            <a:grpSpLocks/>
          </p:cNvGrpSpPr>
          <p:nvPr/>
        </p:nvGrpSpPr>
        <p:grpSpPr bwMode="auto">
          <a:xfrm>
            <a:off x="7552206" y="4768277"/>
            <a:ext cx="546100" cy="225425"/>
            <a:chOff x="1287" y="2524"/>
            <a:chExt cx="260" cy="100"/>
          </a:xfrm>
        </p:grpSpPr>
        <p:sp>
          <p:nvSpPr>
            <p:cNvPr id="106" name="Rectangle 80">
              <a:extLst>
                <a:ext uri="{FF2B5EF4-FFF2-40B4-BE49-F238E27FC236}">
                  <a16:creationId xmlns:a16="http://schemas.microsoft.com/office/drawing/2014/main" id="{160B4F41-7E38-6E47-B7F6-C6AA76DC2EAA}"/>
                </a:ext>
              </a:extLst>
            </p:cNvPr>
            <p:cNvSpPr>
              <a:spLocks noChangeArrowheads="1"/>
            </p:cNvSpPr>
            <p:nvPr/>
          </p:nvSpPr>
          <p:spPr bwMode="auto">
            <a:xfrm>
              <a:off x="1287" y="2524"/>
              <a:ext cx="260" cy="100"/>
            </a:xfrm>
            <a:prstGeom prst="rect">
              <a:avLst/>
            </a:prstGeom>
            <a:solidFill>
              <a:srgbClr val="C96B72"/>
            </a:solidFill>
            <a:ln w="9525">
              <a:no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7" name="Rectangle 81">
              <a:extLst>
                <a:ext uri="{FF2B5EF4-FFF2-40B4-BE49-F238E27FC236}">
                  <a16:creationId xmlns:a16="http://schemas.microsoft.com/office/drawing/2014/main" id="{28B3876F-4677-0D4D-AF89-6E06B2B3CD7D}"/>
                </a:ext>
              </a:extLst>
            </p:cNvPr>
            <p:cNvSpPr>
              <a:spLocks noChangeArrowheads="1"/>
            </p:cNvSpPr>
            <p:nvPr/>
          </p:nvSpPr>
          <p:spPr bwMode="auto">
            <a:xfrm>
              <a:off x="1338" y="2537"/>
              <a:ext cx="156" cy="76"/>
            </a:xfrm>
            <a:prstGeom prst="rect">
              <a:avLst/>
            </a:prstGeom>
            <a:solidFill>
              <a:srgbClr val="FFFFFF"/>
            </a:solidFill>
            <a:ln w="9525">
              <a:no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8" name="Rectangle 82">
              <a:extLst>
                <a:ext uri="{FF2B5EF4-FFF2-40B4-BE49-F238E27FC236}">
                  <a16:creationId xmlns:a16="http://schemas.microsoft.com/office/drawing/2014/main" id="{51611D2E-921B-804E-9775-6922F75F41D7}"/>
                </a:ext>
              </a:extLst>
            </p:cNvPr>
            <p:cNvSpPr>
              <a:spLocks noChangeArrowheads="1"/>
            </p:cNvSpPr>
            <p:nvPr/>
          </p:nvSpPr>
          <p:spPr bwMode="auto">
            <a:xfrm>
              <a:off x="1503" y="2582"/>
              <a:ext cx="27" cy="27"/>
            </a:xfrm>
            <a:prstGeom prst="rect">
              <a:avLst/>
            </a:prstGeom>
            <a:solidFill>
              <a:srgbClr val="C00000"/>
            </a:solidFill>
            <a:ln w="9525">
              <a:no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9" name="Rectangle 83">
              <a:extLst>
                <a:ext uri="{FF2B5EF4-FFF2-40B4-BE49-F238E27FC236}">
                  <a16:creationId xmlns:a16="http://schemas.microsoft.com/office/drawing/2014/main" id="{CBFB6CF2-1A50-F741-BAE7-97F8AF134DB5}"/>
                </a:ext>
              </a:extLst>
            </p:cNvPr>
            <p:cNvSpPr>
              <a:spLocks noChangeArrowheads="1"/>
            </p:cNvSpPr>
            <p:nvPr/>
          </p:nvSpPr>
          <p:spPr bwMode="auto">
            <a:xfrm>
              <a:off x="1298" y="2583"/>
              <a:ext cx="26" cy="27"/>
            </a:xfrm>
            <a:prstGeom prst="rect">
              <a:avLst/>
            </a:prstGeom>
            <a:solidFill>
              <a:srgbClr val="C00000"/>
            </a:solidFill>
            <a:ln w="9525">
              <a:no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110" name="Line 88">
            <a:extLst>
              <a:ext uri="{FF2B5EF4-FFF2-40B4-BE49-F238E27FC236}">
                <a16:creationId xmlns:a16="http://schemas.microsoft.com/office/drawing/2014/main" id="{EAAA0F7C-765D-CD49-B290-164DB9D3A19B}"/>
              </a:ext>
            </a:extLst>
          </p:cNvPr>
          <p:cNvSpPr>
            <a:spLocks noChangeShapeType="1"/>
          </p:cNvSpPr>
          <p:nvPr/>
        </p:nvSpPr>
        <p:spPr bwMode="auto">
          <a:xfrm flipH="1">
            <a:off x="8361831" y="4539677"/>
            <a:ext cx="609600" cy="0"/>
          </a:xfrm>
          <a:prstGeom prst="line">
            <a:avLst/>
          </a:prstGeom>
          <a:noFill/>
          <a:ln w="19050">
            <a:solidFill>
              <a:srgbClr val="CC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1" name="Line 89">
            <a:extLst>
              <a:ext uri="{FF2B5EF4-FFF2-40B4-BE49-F238E27FC236}">
                <a16:creationId xmlns:a16="http://schemas.microsoft.com/office/drawing/2014/main" id="{D2CD81D4-6282-5749-AF3E-B0E55816CDA4}"/>
              </a:ext>
            </a:extLst>
          </p:cNvPr>
          <p:cNvSpPr>
            <a:spLocks noChangeShapeType="1"/>
          </p:cNvSpPr>
          <p:nvPr/>
        </p:nvSpPr>
        <p:spPr bwMode="auto">
          <a:xfrm>
            <a:off x="8587256" y="4965127"/>
            <a:ext cx="0" cy="1022350"/>
          </a:xfrm>
          <a:prstGeom prst="line">
            <a:avLst/>
          </a:prstGeom>
          <a:noFill/>
          <a:ln w="19050">
            <a:solidFill>
              <a:srgbClr val="CC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2" name="Line 90">
            <a:extLst>
              <a:ext uri="{FF2B5EF4-FFF2-40B4-BE49-F238E27FC236}">
                <a16:creationId xmlns:a16="http://schemas.microsoft.com/office/drawing/2014/main" id="{86899CB5-FD7D-A644-9755-2DA9E5F4AA77}"/>
              </a:ext>
            </a:extLst>
          </p:cNvPr>
          <p:cNvSpPr>
            <a:spLocks noChangeShapeType="1"/>
          </p:cNvSpPr>
          <p:nvPr/>
        </p:nvSpPr>
        <p:spPr bwMode="auto">
          <a:xfrm flipH="1">
            <a:off x="8611068" y="5465189"/>
            <a:ext cx="609600" cy="0"/>
          </a:xfrm>
          <a:prstGeom prst="line">
            <a:avLst/>
          </a:prstGeom>
          <a:noFill/>
          <a:ln w="19050">
            <a:solidFill>
              <a:srgbClr val="CC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3" name="Text Box 56">
            <a:extLst>
              <a:ext uri="{FF2B5EF4-FFF2-40B4-BE49-F238E27FC236}">
                <a16:creationId xmlns:a16="http://schemas.microsoft.com/office/drawing/2014/main" id="{2CFC877C-1B09-8849-95D0-2EBA259C9E78}"/>
              </a:ext>
            </a:extLst>
          </p:cNvPr>
          <p:cNvSpPr txBox="1">
            <a:spLocks noChangeArrowheads="1"/>
          </p:cNvSpPr>
          <p:nvPr/>
        </p:nvSpPr>
        <p:spPr bwMode="auto">
          <a:xfrm>
            <a:off x="5524968" y="4220589"/>
            <a:ext cx="9175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90000"/>
              </a:lnSpc>
              <a:spcBef>
                <a:spcPct val="0"/>
              </a:spcBef>
              <a:spcAft>
                <a:spcPct val="0"/>
              </a:spcAft>
              <a:buClrTx/>
              <a:buSzTx/>
              <a:buFontTx/>
              <a:buNone/>
              <a:tabLst/>
              <a:defRPr/>
            </a:pPr>
            <a:r>
              <a:rPr kumimoji="0" lang="en-US" altLang="en-US" sz="2000" b="0" i="1"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socket</a:t>
            </a:r>
          </a:p>
        </p:txBody>
      </p:sp>
      <p:sp>
        <p:nvSpPr>
          <p:cNvPr id="114" name="Line 92">
            <a:extLst>
              <a:ext uri="{FF2B5EF4-FFF2-40B4-BE49-F238E27FC236}">
                <a16:creationId xmlns:a16="http://schemas.microsoft.com/office/drawing/2014/main" id="{F5883250-9436-014C-B8FA-7F184F4516E0}"/>
              </a:ext>
            </a:extLst>
          </p:cNvPr>
          <p:cNvSpPr>
            <a:spLocks noChangeShapeType="1"/>
          </p:cNvSpPr>
          <p:nvPr/>
        </p:nvSpPr>
        <p:spPr bwMode="auto">
          <a:xfrm flipV="1">
            <a:off x="4528018" y="4420614"/>
            <a:ext cx="968375" cy="434975"/>
          </a:xfrm>
          <a:prstGeom prst="line">
            <a:avLst/>
          </a:prstGeom>
          <a:noFill/>
          <a:ln w="19050">
            <a:solidFill>
              <a:srgbClr val="CC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5" name="Line 93">
            <a:extLst>
              <a:ext uri="{FF2B5EF4-FFF2-40B4-BE49-F238E27FC236}">
                <a16:creationId xmlns:a16="http://schemas.microsoft.com/office/drawing/2014/main" id="{F83582A8-D082-E24D-9637-B677A079F014}"/>
              </a:ext>
            </a:extLst>
          </p:cNvPr>
          <p:cNvSpPr>
            <a:spLocks noChangeShapeType="1"/>
          </p:cNvSpPr>
          <p:nvPr/>
        </p:nvSpPr>
        <p:spPr bwMode="auto">
          <a:xfrm flipH="1" flipV="1">
            <a:off x="6463181" y="4409502"/>
            <a:ext cx="968375" cy="434975"/>
          </a:xfrm>
          <a:prstGeom prst="line">
            <a:avLst/>
          </a:prstGeom>
          <a:noFill/>
          <a:ln w="19050">
            <a:solidFill>
              <a:srgbClr val="CC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116" name="Group 96">
            <a:extLst>
              <a:ext uri="{FF2B5EF4-FFF2-40B4-BE49-F238E27FC236}">
                <a16:creationId xmlns:a16="http://schemas.microsoft.com/office/drawing/2014/main" id="{A4EC689D-3AE5-AC42-8E9A-D41B31DF26A0}"/>
              </a:ext>
            </a:extLst>
          </p:cNvPr>
          <p:cNvGrpSpPr>
            <a:grpSpLocks/>
          </p:cNvGrpSpPr>
          <p:nvPr/>
        </p:nvGrpSpPr>
        <p:grpSpPr bwMode="auto">
          <a:xfrm>
            <a:off x="2318218" y="5474714"/>
            <a:ext cx="719138" cy="773113"/>
            <a:chOff x="-44" y="1473"/>
            <a:chExt cx="981" cy="1105"/>
          </a:xfrm>
        </p:grpSpPr>
        <p:pic>
          <p:nvPicPr>
            <p:cNvPr id="117" name="Picture 97" descr="desktop_computer_stylized_medium">
              <a:extLst>
                <a:ext uri="{FF2B5EF4-FFF2-40B4-BE49-F238E27FC236}">
                  <a16:creationId xmlns:a16="http://schemas.microsoft.com/office/drawing/2014/main" id="{4EAFAA9B-1FE4-8048-AEF5-4600C1CB33F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8" name="Freeform 98">
              <a:extLst>
                <a:ext uri="{FF2B5EF4-FFF2-40B4-BE49-F238E27FC236}">
                  <a16:creationId xmlns:a16="http://schemas.microsoft.com/office/drawing/2014/main" id="{88B1BD01-DE89-6A4D-A050-0D8D405A8F98}"/>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19" name="Group 99">
            <a:extLst>
              <a:ext uri="{FF2B5EF4-FFF2-40B4-BE49-F238E27FC236}">
                <a16:creationId xmlns:a16="http://schemas.microsoft.com/office/drawing/2014/main" id="{13D0F484-888E-5342-9E3B-6B702B522B88}"/>
              </a:ext>
            </a:extLst>
          </p:cNvPr>
          <p:cNvGrpSpPr>
            <a:grpSpLocks/>
          </p:cNvGrpSpPr>
          <p:nvPr/>
        </p:nvGrpSpPr>
        <p:grpSpPr bwMode="auto">
          <a:xfrm flipH="1">
            <a:off x="9014293" y="5669977"/>
            <a:ext cx="719138" cy="773112"/>
            <a:chOff x="-44" y="1473"/>
            <a:chExt cx="981" cy="1105"/>
          </a:xfrm>
        </p:grpSpPr>
        <p:pic>
          <p:nvPicPr>
            <p:cNvPr id="120" name="Picture 100" descr="desktop_computer_stylized_medium">
              <a:extLst>
                <a:ext uri="{FF2B5EF4-FFF2-40B4-BE49-F238E27FC236}">
                  <a16:creationId xmlns:a16="http://schemas.microsoft.com/office/drawing/2014/main" id="{A3C739BC-E497-6E4F-8AF0-1E359C6228C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1" name="Freeform 101">
              <a:extLst>
                <a:ext uri="{FF2B5EF4-FFF2-40B4-BE49-F238E27FC236}">
                  <a16:creationId xmlns:a16="http://schemas.microsoft.com/office/drawing/2014/main" id="{34D4BA65-175D-534B-96CE-35055DA62B6A}"/>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57" name="Slide Number Placeholder 2">
            <a:extLst>
              <a:ext uri="{FF2B5EF4-FFF2-40B4-BE49-F238E27FC236}">
                <a16:creationId xmlns:a16="http://schemas.microsoft.com/office/drawing/2014/main" id="{4F8ECF08-A4D3-AC44-87C7-BD50757B39D8}"/>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Application Layer: 2-</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30650171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68">
                                            <p:txEl>
                                              <p:pRg st="1" end="1"/>
                                            </p:txEl>
                                          </p:spTgt>
                                        </p:tgtEl>
                                        <p:attrNameLst>
                                          <p:attrName>style.visibility</p:attrName>
                                        </p:attrNameLst>
                                      </p:cBhvr>
                                      <p:to>
                                        <p:strVal val="visible"/>
                                      </p:to>
                                    </p:set>
                                    <p:animEffect transition="in" filter="dissolve">
                                      <p:cBhvr>
                                        <p:cTn id="7" dur="500"/>
                                        <p:tgtEl>
                                          <p:spTgt spid="68">
                                            <p:txEl>
                                              <p:pRg st="1" end="1"/>
                                            </p:txEl>
                                          </p:spTgt>
                                        </p:tgtEl>
                                      </p:cBhvr>
                                    </p:animEffect>
                                  </p:childTnLst>
                                </p:cTn>
                              </p:par>
                              <p:par>
                                <p:cTn id="8" presetID="9" presetClass="entr" presetSubtype="0" fill="hold" nodeType="withEffect">
                                  <p:stCondLst>
                                    <p:cond delay="0"/>
                                  </p:stCondLst>
                                  <p:childTnLst>
                                    <p:set>
                                      <p:cBhvr>
                                        <p:cTn id="9" dur="1" fill="hold">
                                          <p:stCondLst>
                                            <p:cond delay="0"/>
                                          </p:stCondLst>
                                        </p:cTn>
                                        <p:tgtEl>
                                          <p:spTgt spid="68">
                                            <p:txEl>
                                              <p:pRg st="2" end="2"/>
                                            </p:txEl>
                                          </p:spTgt>
                                        </p:tgtEl>
                                        <p:attrNameLst>
                                          <p:attrName>style.visibility</p:attrName>
                                        </p:attrNameLst>
                                      </p:cBhvr>
                                      <p:to>
                                        <p:strVal val="visible"/>
                                      </p:to>
                                    </p:set>
                                    <p:animEffect transition="in" filter="dissolve">
                                      <p:cBhvr>
                                        <p:cTn id="10" dur="500"/>
                                        <p:tgtEl>
                                          <p:spTgt spid="68">
                                            <p:txEl>
                                              <p:pRg st="2" end="2"/>
                                            </p:txEl>
                                          </p:spTgt>
                                        </p:tgtEl>
                                      </p:cBhvr>
                                    </p:animEffect>
                                  </p:childTnLst>
                                </p:cTn>
                              </p:par>
                              <p:par>
                                <p:cTn id="11" presetID="9" presetClass="entr" presetSubtype="0" fill="hold" nodeType="withEffect">
                                  <p:stCondLst>
                                    <p:cond delay="0"/>
                                  </p:stCondLst>
                                  <p:childTnLst>
                                    <p:set>
                                      <p:cBhvr>
                                        <p:cTn id="12" dur="1" fill="hold">
                                          <p:stCondLst>
                                            <p:cond delay="0"/>
                                          </p:stCondLst>
                                        </p:cTn>
                                        <p:tgtEl>
                                          <p:spTgt spid="68">
                                            <p:txEl>
                                              <p:pRg st="3" end="3"/>
                                            </p:txEl>
                                          </p:spTgt>
                                        </p:tgtEl>
                                        <p:attrNameLst>
                                          <p:attrName>style.visibility</p:attrName>
                                        </p:attrNameLst>
                                      </p:cBhvr>
                                      <p:to>
                                        <p:strVal val="visible"/>
                                      </p:to>
                                    </p:set>
                                    <p:animEffect transition="in" filter="dissolve">
                                      <p:cBhvr>
                                        <p:cTn id="13" dur="500"/>
                                        <p:tgtEl>
                                          <p:spTgt spid="68">
                                            <p:txEl>
                                              <p:pRg st="3" end="3"/>
                                            </p:txEl>
                                          </p:spTgt>
                                        </p:tgtEl>
                                      </p:cBhvr>
                                    </p:animEffect>
                                  </p:childTnLst>
                                </p:cTn>
                              </p:par>
                              <p:par>
                                <p:cTn id="14" presetID="9" presetClass="entr" presetSubtype="0" fill="hold" nodeType="withEffect">
                                  <p:stCondLst>
                                    <p:cond delay="0"/>
                                  </p:stCondLst>
                                  <p:childTnLst>
                                    <p:set>
                                      <p:cBhvr>
                                        <p:cTn id="15" dur="1" fill="hold">
                                          <p:stCondLst>
                                            <p:cond delay="0"/>
                                          </p:stCondLst>
                                        </p:cTn>
                                        <p:tgtEl>
                                          <p:spTgt spid="68">
                                            <p:txEl>
                                              <p:pRg st="4" end="4"/>
                                            </p:txEl>
                                          </p:spTgt>
                                        </p:tgtEl>
                                        <p:attrNameLst>
                                          <p:attrName>style.visibility</p:attrName>
                                        </p:attrNameLst>
                                      </p:cBhvr>
                                      <p:to>
                                        <p:strVal val="visible"/>
                                      </p:to>
                                    </p:set>
                                    <p:animEffect transition="in" filter="dissolve">
                                      <p:cBhvr>
                                        <p:cTn id="16" dur="500"/>
                                        <p:tgtEl>
                                          <p:spTgt spid="68">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289325"/>
            <a:ext cx="10515600" cy="894622"/>
          </a:xfrm>
        </p:spPr>
        <p:txBody>
          <a:bodyPr/>
          <a:lstStyle/>
          <a:p>
            <a:r>
              <a:rPr lang="en-US" altLang="en-US" dirty="0">
                <a:cs typeface="Calibri" panose="020F0502020204030204" pitchFamily="34" charset="0"/>
              </a:rPr>
              <a:t>Application layer: overview</a:t>
            </a:r>
            <a:endParaRPr lang="en-US" dirty="0"/>
          </a:p>
        </p:txBody>
      </p:sp>
      <p:sp>
        <p:nvSpPr>
          <p:cNvPr id="10" name="Content Placeholder 3">
            <a:extLst>
              <a:ext uri="{FF2B5EF4-FFF2-40B4-BE49-F238E27FC236}">
                <a16:creationId xmlns:a16="http://schemas.microsoft.com/office/drawing/2014/main" id="{80CCA17D-ECA8-CE46-82AC-A0AF8C3B62BD}"/>
              </a:ext>
            </a:extLst>
          </p:cNvPr>
          <p:cNvSpPr txBox="1">
            <a:spLocks/>
          </p:cNvSpPr>
          <p:nvPr/>
        </p:nvSpPr>
        <p:spPr>
          <a:xfrm>
            <a:off x="809242" y="1870563"/>
            <a:ext cx="5309184" cy="4351338"/>
          </a:xfrm>
          <a:prstGeom prst="rect">
            <a:avLst/>
          </a:prstGeom>
        </p:spPr>
        <p:txBody>
          <a:bodyPr>
            <a:no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1638" indent="-401638">
              <a:buClr>
                <a:schemeClr val="bg1">
                  <a:lumMod val="75000"/>
                </a:schemeClr>
              </a:buClr>
              <a:defRPr/>
            </a:pPr>
            <a:r>
              <a:rPr lang="en-US" sz="3200" dirty="0">
                <a:solidFill>
                  <a:schemeClr val="bg1">
                    <a:lumMod val="75000"/>
                  </a:schemeClr>
                </a:solidFill>
                <a:latin typeface="Calibri" panose="020F0502020204030204" pitchFamily="34" charset="0"/>
                <a:cs typeface="Calibri" panose="020F0502020204030204" pitchFamily="34" charset="0"/>
              </a:rPr>
              <a:t>Principles of network applications</a:t>
            </a:r>
          </a:p>
          <a:p>
            <a:pPr marL="401638" indent="-401638">
              <a:buClr>
                <a:schemeClr val="bg1">
                  <a:lumMod val="75000"/>
                </a:schemeClr>
              </a:buClr>
              <a:defRPr/>
            </a:pPr>
            <a:r>
              <a:rPr lang="en-US" sz="3200" dirty="0">
                <a:solidFill>
                  <a:schemeClr val="bg1">
                    <a:lumMod val="75000"/>
                  </a:schemeClr>
                </a:solidFill>
                <a:latin typeface="Calibri" panose="020F0502020204030204" pitchFamily="34" charset="0"/>
                <a:cs typeface="Calibri" panose="020F0502020204030204" pitchFamily="34" charset="0"/>
              </a:rPr>
              <a:t>Web and HTTP</a:t>
            </a:r>
          </a:p>
          <a:p>
            <a:pPr marL="401638" indent="-401638">
              <a:buClr>
                <a:schemeClr val="bg1">
                  <a:lumMod val="75000"/>
                </a:schemeClr>
              </a:buClr>
              <a:defRPr/>
            </a:pPr>
            <a:r>
              <a:rPr lang="en-US" sz="3200" dirty="0">
                <a:solidFill>
                  <a:schemeClr val="bg1">
                    <a:lumMod val="75000"/>
                  </a:schemeClr>
                </a:solidFill>
                <a:latin typeface="Calibri" panose="020F0502020204030204" pitchFamily="34" charset="0"/>
                <a:cs typeface="Calibri" panose="020F0502020204030204" pitchFamily="34" charset="0"/>
              </a:rPr>
              <a:t>E-mail, SMTP, IMAP</a:t>
            </a:r>
          </a:p>
          <a:p>
            <a:pPr marL="401638" indent="-401638">
              <a:buClr>
                <a:schemeClr val="bg1">
                  <a:lumMod val="75000"/>
                </a:schemeClr>
              </a:buClr>
              <a:defRPr/>
            </a:pPr>
            <a:r>
              <a:rPr lang="en-US" sz="3200" dirty="0">
                <a:solidFill>
                  <a:schemeClr val="bg1">
                    <a:lumMod val="75000"/>
                  </a:schemeClr>
                </a:solidFill>
                <a:latin typeface="Calibri" panose="020F0502020204030204" pitchFamily="34" charset="0"/>
                <a:cs typeface="Calibri" panose="020F0502020204030204" pitchFamily="34" charset="0"/>
              </a:rPr>
              <a:t>The Domain Name System DNS</a:t>
            </a:r>
          </a:p>
          <a:p>
            <a:endParaRPr lang="en-US" dirty="0"/>
          </a:p>
        </p:txBody>
      </p:sp>
      <p:sp>
        <p:nvSpPr>
          <p:cNvPr id="11" name="Rectangle 4">
            <a:extLst>
              <a:ext uri="{FF2B5EF4-FFF2-40B4-BE49-F238E27FC236}">
                <a16:creationId xmlns:a16="http://schemas.microsoft.com/office/drawing/2014/main" id="{5FE695BD-369F-8C4A-ACAD-42671E1C0719}"/>
              </a:ext>
            </a:extLst>
          </p:cNvPr>
          <p:cNvSpPr txBox="1">
            <a:spLocks noChangeArrowheads="1"/>
          </p:cNvSpPr>
          <p:nvPr/>
        </p:nvSpPr>
        <p:spPr>
          <a:xfrm>
            <a:off x="6557554" y="1422888"/>
            <a:ext cx="5405262" cy="4799013"/>
          </a:xfrm>
          <a:prstGeom prst="rect">
            <a:avLst/>
          </a:prstGeom>
        </p:spPr>
        <p:txBody>
          <a:bodyPr>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49250" indent="-349250">
              <a:buClr>
                <a:schemeClr val="bg1">
                  <a:lumMod val="75000"/>
                </a:schemeClr>
              </a:buClr>
            </a:pPr>
            <a:r>
              <a:rPr lang="en-US" altLang="en-US" sz="3200" dirty="0">
                <a:solidFill>
                  <a:schemeClr val="bg1">
                    <a:lumMod val="75000"/>
                  </a:schemeClr>
                </a:solidFill>
                <a:ea typeface="ＭＳ Ｐゴシック" panose="020B0600070205080204" pitchFamily="34" charset="-128"/>
              </a:rPr>
              <a:t>P2P applications</a:t>
            </a:r>
          </a:p>
          <a:p>
            <a:pPr marL="349250" indent="-349250">
              <a:buClr>
                <a:srgbClr val="0000A8"/>
              </a:buClr>
            </a:pPr>
            <a:r>
              <a:rPr lang="en-US" altLang="en-US" sz="3200" dirty="0">
                <a:ea typeface="ＭＳ Ｐゴシック" panose="020B0600070205080204" pitchFamily="34" charset="-128"/>
              </a:rPr>
              <a:t>video streaming and content distribution networks</a:t>
            </a:r>
          </a:p>
          <a:p>
            <a:pPr marL="349250" indent="-349250">
              <a:buClr>
                <a:schemeClr val="bg1">
                  <a:lumMod val="75000"/>
                </a:schemeClr>
              </a:buClr>
            </a:pPr>
            <a:r>
              <a:rPr lang="en-US" altLang="en-US" sz="3200" dirty="0">
                <a:solidFill>
                  <a:schemeClr val="bg1">
                    <a:lumMod val="75000"/>
                  </a:schemeClr>
                </a:solidFill>
                <a:ea typeface="ＭＳ Ｐゴシック" panose="020B0600070205080204" pitchFamily="34" charset="-128"/>
              </a:rPr>
              <a:t>socket programming with UDP and TCP</a:t>
            </a:r>
          </a:p>
          <a:p>
            <a:pPr>
              <a:buFont typeface="Wingdings" pitchFamily="2" charset="2"/>
              <a:buNone/>
            </a:pPr>
            <a:endParaRPr lang="en-US" altLang="en-US" sz="2400" dirty="0"/>
          </a:p>
        </p:txBody>
      </p:sp>
      <p:sp>
        <p:nvSpPr>
          <p:cNvPr id="3" name="Slide Number Placeholder 2">
            <a:extLst>
              <a:ext uri="{FF2B5EF4-FFF2-40B4-BE49-F238E27FC236}">
                <a16:creationId xmlns:a16="http://schemas.microsoft.com/office/drawing/2014/main" id="{3B8A7DC3-C885-F84E-9572-316B746437B7}"/>
              </a:ext>
            </a:extLst>
          </p:cNvPr>
          <p:cNvSpPr>
            <a:spLocks noGrp="1"/>
          </p:cNvSpPr>
          <p:nvPr>
            <p:ph type="sldNum" sz="quarter" idx="4"/>
          </p:nvPr>
        </p:nvSpPr>
        <p:spPr/>
        <p:txBody>
          <a:bodyPr/>
          <a:lstStyle/>
          <a:p>
            <a:r>
              <a:rPr lang="en-US" dirty="0"/>
              <a:t>Application Layer: 2-</a:t>
            </a:r>
            <a:fld id="{C4204591-24BD-A542-B9D5-F8D8A88D2FEE}" type="slidenum">
              <a:rPr lang="en-US" smtClean="0"/>
              <a:pPr/>
              <a:t>90</a:t>
            </a:fld>
            <a:endParaRPr lang="en-US" dirty="0"/>
          </a:p>
        </p:txBody>
      </p:sp>
      <p:pic>
        <p:nvPicPr>
          <p:cNvPr id="7" name="Picture 6" descr="Kurose&amp;Ross 8th edition photo">
            <a:extLst>
              <a:ext uri="{FF2B5EF4-FFF2-40B4-BE49-F238E27FC236}">
                <a16:creationId xmlns:a16="http://schemas.microsoft.com/office/drawing/2014/main" id="{1916A9E8-0AFB-C84D-84BA-FF165A7B2C38}"/>
              </a:ext>
            </a:extLst>
          </p:cNvPr>
          <p:cNvPicPr>
            <a:picLocks noChangeAspect="1"/>
          </p:cNvPicPr>
          <p:nvPr/>
        </p:nvPicPr>
        <p:blipFill>
          <a:blip r:embed="rId3"/>
          <a:stretch>
            <a:fillRect/>
          </a:stretch>
        </p:blipFill>
        <p:spPr>
          <a:xfrm>
            <a:off x="6957391" y="4125913"/>
            <a:ext cx="3087757" cy="2315818"/>
          </a:xfrm>
          <a:prstGeom prst="rect">
            <a:avLst/>
          </a:prstGeom>
        </p:spPr>
      </p:pic>
    </p:spTree>
    <p:extLst>
      <p:ext uri="{BB962C8B-B14F-4D97-AF65-F5344CB8AC3E}">
        <p14:creationId xmlns:p14="http://schemas.microsoft.com/office/powerpoint/2010/main" val="2190819263"/>
      </p:ext>
    </p:extLst>
  </p:cSld>
  <p:clrMapOvr>
    <a:masterClrMapping/>
  </p:clrMapOvr>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4" name="Title 1">
            <a:extLst>
              <a:ext uri="{FF2B5EF4-FFF2-40B4-BE49-F238E27FC236}">
                <a16:creationId xmlns:a16="http://schemas.microsoft.com/office/drawing/2014/main" id="{EDBA5A8F-4260-B240-9E01-AE8471BDC45B}"/>
              </a:ext>
            </a:extLst>
          </p:cNvPr>
          <p:cNvSpPr>
            <a:spLocks noGrp="1"/>
          </p:cNvSpPr>
          <p:nvPr>
            <p:ph type="title"/>
          </p:nvPr>
        </p:nvSpPr>
        <p:spPr>
          <a:xfrm>
            <a:off x="798691" y="289325"/>
            <a:ext cx="10515600" cy="894622"/>
          </a:xfrm>
        </p:spPr>
        <p:txBody>
          <a:bodyPr>
            <a:normAutofit/>
          </a:bodyPr>
          <a:lstStyle/>
          <a:p>
            <a:r>
              <a:rPr lang="en-US" altLang="en-US" sz="4400" dirty="0">
                <a:ea typeface="ＭＳ Ｐゴシック" panose="020B0600070205080204" pitchFamily="34" charset="-128"/>
              </a:rPr>
              <a:t>Video Streaming and CDNs: context</a:t>
            </a:r>
          </a:p>
        </p:txBody>
      </p:sp>
      <p:sp>
        <p:nvSpPr>
          <p:cNvPr id="83" name="Rectangle 43">
            <a:extLst>
              <a:ext uri="{FF2B5EF4-FFF2-40B4-BE49-F238E27FC236}">
                <a16:creationId xmlns:a16="http://schemas.microsoft.com/office/drawing/2014/main" id="{314CB26F-FC68-EA47-A348-5C2202E9DB00}"/>
              </a:ext>
            </a:extLst>
          </p:cNvPr>
          <p:cNvSpPr>
            <a:spLocks noChangeArrowheads="1"/>
          </p:cNvSpPr>
          <p:nvPr/>
        </p:nvSpPr>
        <p:spPr bwMode="auto">
          <a:xfrm>
            <a:off x="703683" y="1457742"/>
            <a:ext cx="8448901" cy="8946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
                <a:srgbClr val="000099"/>
              </a:buClr>
              <a:buSzPct val="100000"/>
              <a:buFont typeface="Wingdings" pitchFamily="2" charset="2"/>
              <a:buChar char="§"/>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84" name="Rectangle 43">
            <a:extLst>
              <a:ext uri="{FF2B5EF4-FFF2-40B4-BE49-F238E27FC236}">
                <a16:creationId xmlns:a16="http://schemas.microsoft.com/office/drawing/2014/main" id="{429AF3E8-B41E-F946-8623-A777210624D6}"/>
              </a:ext>
            </a:extLst>
          </p:cNvPr>
          <p:cNvSpPr>
            <a:spLocks noChangeArrowheads="1"/>
          </p:cNvSpPr>
          <p:nvPr/>
        </p:nvSpPr>
        <p:spPr bwMode="auto">
          <a:xfrm>
            <a:off x="799123" y="1492538"/>
            <a:ext cx="6164385" cy="48212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681038" indent="-223838">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57188" marR="0" lvl="0" indent="-341313" algn="l" defTabSz="914400" rtl="0" eaLnBrk="1" fontAlgn="auto" latinLnBrk="0" hangingPunct="1">
              <a:lnSpc>
                <a:spcPct val="100000"/>
              </a:lnSpc>
              <a:spcBef>
                <a:spcPts val="0"/>
              </a:spcBef>
              <a:spcAft>
                <a:spcPts val="0"/>
              </a:spcAft>
              <a:buClr>
                <a:srgbClr val="0000A3"/>
              </a:buClr>
              <a:buSzPct val="100000"/>
              <a:buFont typeface="Wingdings" pitchFamily="2" charset="2"/>
              <a:buChar char="§"/>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stream video traffic: major consumer of Internet bandwidth</a:t>
            </a:r>
          </a:p>
          <a:p>
            <a:pPr marL="681038" marR="0" lvl="1" indent="-223838" algn="l" defTabSz="914400" rtl="0" eaLnBrk="1" fontAlgn="auto" latinLnBrk="0" hangingPunct="1">
              <a:lnSpc>
                <a:spcPct val="100000"/>
              </a:lnSpc>
              <a:spcBef>
                <a:spcPts val="0"/>
              </a:spcBef>
              <a:spcAft>
                <a:spcPts val="0"/>
              </a:spcAft>
              <a:buClr>
                <a:srgbClr val="000099"/>
              </a:buClr>
              <a:buSzPct val="100000"/>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Netflix, YouTube, Amazon Prime: 80% of residential ISP traffic </a:t>
            </a:r>
            <a:r>
              <a:rPr kumimoji="0" lang="en-US"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(2020)</a:t>
            </a:r>
          </a:p>
          <a:p>
            <a:pPr marL="342900" marR="0" lvl="0" indent="-342900" algn="l" defTabSz="914400" rtl="0" eaLnBrk="1" fontAlgn="auto" latinLnBrk="0" hangingPunct="1">
              <a:lnSpc>
                <a:spcPct val="100000"/>
              </a:lnSpc>
              <a:spcBef>
                <a:spcPts val="0"/>
              </a:spcBef>
              <a:spcAft>
                <a:spcPts val="0"/>
              </a:spcAft>
              <a:buClr>
                <a:srgbClr val="000099"/>
              </a:buClr>
              <a:buSzPct val="100000"/>
              <a:buFont typeface="Wingdings" pitchFamily="2" charset="2"/>
              <a:buChar char="§"/>
              <a:tabLst/>
              <a:defRPr/>
            </a:pPr>
            <a:r>
              <a:rPr kumimoji="0" lang="en-US" altLang="en-US" sz="3200" b="0" i="1" u="none" strike="noStrike" kern="1200" cap="none" spc="0" normalizeH="0" baseline="0" noProof="0" dirty="0">
                <a:ln>
                  <a:noFill/>
                </a:ln>
                <a:solidFill>
                  <a:srgbClr val="0000A3"/>
                </a:solidFill>
                <a:effectLst/>
                <a:uLnTx/>
                <a:uFillTx/>
                <a:latin typeface="Calibri" panose="020F0502020204030204"/>
                <a:ea typeface="ＭＳ Ｐゴシック" panose="020B0600070205080204" pitchFamily="34" charset="-128"/>
                <a:cs typeface="+mn-cs"/>
              </a:rPr>
              <a:t>challenge:  </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scale - how to reach ~1B users?</a:t>
            </a: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grpSp>
        <p:nvGrpSpPr>
          <p:cNvPr id="2" name="Group 1">
            <a:extLst>
              <a:ext uri="{FF2B5EF4-FFF2-40B4-BE49-F238E27FC236}">
                <a16:creationId xmlns:a16="http://schemas.microsoft.com/office/drawing/2014/main" id="{6665E308-402E-4042-A40D-C589192435C8}"/>
              </a:ext>
            </a:extLst>
          </p:cNvPr>
          <p:cNvGrpSpPr/>
          <p:nvPr/>
        </p:nvGrpSpPr>
        <p:grpSpPr>
          <a:xfrm>
            <a:off x="8502619" y="3784268"/>
            <a:ext cx="3689381" cy="2624305"/>
            <a:chOff x="8502619" y="4539639"/>
            <a:chExt cx="3689381" cy="2624305"/>
          </a:xfrm>
        </p:grpSpPr>
        <p:pic>
          <p:nvPicPr>
            <p:cNvPr id="86" name="Picture 2">
              <a:extLst>
                <a:ext uri="{FF2B5EF4-FFF2-40B4-BE49-F238E27FC236}">
                  <a16:creationId xmlns:a16="http://schemas.microsoft.com/office/drawing/2014/main" id="{4DE1A959-4B7D-1A4F-80C4-8A52E85610D5}"/>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9930975" y="6101881"/>
              <a:ext cx="1710592" cy="1062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5" name="Picture 5">
              <a:extLst>
                <a:ext uri="{FF2B5EF4-FFF2-40B4-BE49-F238E27FC236}">
                  <a16:creationId xmlns:a16="http://schemas.microsoft.com/office/drawing/2014/main" id="{8CD6D4B6-6A4F-D142-9B0C-0E622DB3E5F1}"/>
                </a:ext>
              </a:extLst>
            </p:cNvPr>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9520238" y="4539639"/>
              <a:ext cx="2671762" cy="1495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7" name="Picture 3">
              <a:extLst>
                <a:ext uri="{FF2B5EF4-FFF2-40B4-BE49-F238E27FC236}">
                  <a16:creationId xmlns:a16="http://schemas.microsoft.com/office/drawing/2014/main" id="{F2FB8318-CA96-2746-94FD-3A5ACA1FDC21}"/>
                </a:ext>
              </a:extLst>
            </p:cNvPr>
            <p:cNvPicPr>
              <a:picLocks noChangeAspect="1"/>
            </p:cNvPicPr>
            <p:nvPr/>
          </p:nvPicPr>
          <p:blipFill>
            <a:blip r:embed="rId5">
              <a:extLst>
                <a:ext uri="{28A0092B-C50C-407E-A947-70E740481C1C}">
                  <a14:useLocalDpi xmlns:a14="http://schemas.microsoft.com/office/drawing/2010/main" val="0"/>
                </a:ext>
              </a:extLst>
            </a:blip>
            <a:srcRect/>
            <a:stretch>
              <a:fillRect/>
            </a:stretch>
          </p:blipFill>
          <p:spPr bwMode="auto">
            <a:xfrm>
              <a:off x="8502619" y="4874389"/>
              <a:ext cx="1227138" cy="5699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9" name="Picture 6">
              <a:extLst>
                <a:ext uri="{FF2B5EF4-FFF2-40B4-BE49-F238E27FC236}">
                  <a16:creationId xmlns:a16="http://schemas.microsoft.com/office/drawing/2014/main" id="{4FD2F200-10A9-4643-8C58-A3B6FC3409FA}"/>
                </a:ext>
              </a:extLst>
            </p:cNvPr>
            <p:cNvPicPr>
              <a:picLocks noChangeAspect="1"/>
            </p:cNvPicPr>
            <p:nvPr/>
          </p:nvPicPr>
          <p:blipFill>
            <a:blip r:embed="rId6">
              <a:extLst>
                <a:ext uri="{28A0092B-C50C-407E-A947-70E740481C1C}">
                  <a14:useLocalDpi xmlns:a14="http://schemas.microsoft.com/office/drawing/2010/main" val="0"/>
                </a:ext>
              </a:extLst>
            </a:blip>
            <a:srcRect/>
            <a:stretch>
              <a:fillRect/>
            </a:stretch>
          </p:blipFill>
          <p:spPr bwMode="auto">
            <a:xfrm>
              <a:off x="9972122" y="5629397"/>
              <a:ext cx="1501775" cy="708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1" name="Rectangle 43">
            <a:extLst>
              <a:ext uri="{FF2B5EF4-FFF2-40B4-BE49-F238E27FC236}">
                <a16:creationId xmlns:a16="http://schemas.microsoft.com/office/drawing/2014/main" id="{4D8B542F-9DF5-C749-A79E-89811A1F4831}"/>
              </a:ext>
            </a:extLst>
          </p:cNvPr>
          <p:cNvSpPr>
            <a:spLocks noChangeArrowheads="1"/>
          </p:cNvSpPr>
          <p:nvPr/>
        </p:nvSpPr>
        <p:spPr bwMode="auto">
          <a:xfrm>
            <a:off x="857738" y="4177497"/>
            <a:ext cx="9341339" cy="2133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681038" indent="-223838">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
                <a:srgbClr val="000099"/>
              </a:buClr>
              <a:buSzPct val="100000"/>
              <a:buFont typeface="Wingdings" pitchFamily="2" charset="2"/>
              <a:buChar char="§"/>
              <a:tabLst/>
              <a:defRPr/>
            </a:pPr>
            <a:r>
              <a:rPr kumimoji="0" lang="en-US" altLang="en-US" sz="3200" b="0" i="1" u="none" strike="noStrike" kern="1200" cap="none" spc="0" normalizeH="0" baseline="0" noProof="0" dirty="0">
                <a:ln>
                  <a:noFill/>
                </a:ln>
                <a:solidFill>
                  <a:srgbClr val="0000A3"/>
                </a:solidFill>
                <a:effectLst/>
                <a:uLnTx/>
                <a:uFillTx/>
                <a:latin typeface="Calibri" panose="020F0502020204030204"/>
                <a:ea typeface="ＭＳ Ｐゴシック" panose="020B0600070205080204" pitchFamily="34" charset="-128"/>
                <a:cs typeface="+mn-cs"/>
              </a:rPr>
              <a:t>challenge: </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heterogeneity</a:t>
            </a:r>
          </a:p>
          <a:p>
            <a:pPr marL="681038" marR="0" lvl="1" indent="-223838" algn="l" defTabSz="914400" rtl="0" eaLnBrk="1" fontAlgn="auto" latinLnBrk="0" hangingPunct="1">
              <a:lnSpc>
                <a:spcPct val="100000"/>
              </a:lnSpc>
              <a:spcBef>
                <a:spcPts val="0"/>
              </a:spcBef>
              <a:spcAft>
                <a:spcPts val="0"/>
              </a:spcAft>
              <a:buClr>
                <a:srgbClr val="000099"/>
              </a:buClr>
              <a:buSzPct val="100000"/>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different users have different capabilities (e.g., wired versus mobile; bandwidth rich versus bandwidth poor)</a:t>
            </a:r>
          </a:p>
          <a:p>
            <a:pPr marL="342900" marR="0" lvl="0" indent="-342900" algn="l" defTabSz="914400" rtl="0" eaLnBrk="1" fontAlgn="auto" latinLnBrk="0" hangingPunct="1">
              <a:lnSpc>
                <a:spcPct val="100000"/>
              </a:lnSpc>
              <a:spcBef>
                <a:spcPts val="0"/>
              </a:spcBef>
              <a:spcAft>
                <a:spcPts val="0"/>
              </a:spcAft>
              <a:buClr>
                <a:srgbClr val="000099"/>
              </a:buClr>
              <a:buSzPct val="100000"/>
              <a:buFont typeface="Wingdings" pitchFamily="2" charset="2"/>
              <a:buChar char="§"/>
              <a:tabLst/>
              <a:defRPr/>
            </a:pPr>
            <a:r>
              <a:rPr kumimoji="0" lang="en-US" altLang="en-US" sz="3200" b="0" i="1" u="none" strike="noStrike" kern="1200" cap="none" spc="0" normalizeH="0" baseline="0" noProof="0" dirty="0">
                <a:ln>
                  <a:noFill/>
                </a:ln>
                <a:solidFill>
                  <a:srgbClr val="0000A3"/>
                </a:solidFill>
                <a:effectLst/>
                <a:uLnTx/>
                <a:uFillTx/>
                <a:latin typeface="Calibri" panose="020F0502020204030204"/>
                <a:ea typeface="ＭＳ Ｐゴシック" panose="020B0600070205080204" pitchFamily="34" charset="-128"/>
                <a:cs typeface="+mn-cs"/>
              </a:rPr>
              <a:t>solution: </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distributed, application-level infrastructure</a:t>
            </a:r>
          </a:p>
        </p:txBody>
      </p:sp>
      <p:sp>
        <p:nvSpPr>
          <p:cNvPr id="12" name="Slide Number Placeholder 2">
            <a:extLst>
              <a:ext uri="{FF2B5EF4-FFF2-40B4-BE49-F238E27FC236}">
                <a16:creationId xmlns:a16="http://schemas.microsoft.com/office/drawing/2014/main" id="{18329690-E6B4-B94C-B527-578B12C7EAE7}"/>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a:ea typeface="+mn-ea"/>
                <a:cs typeface="+mn-cs"/>
              </a:rPr>
              <a:t>Application Layer: 2-</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91</a:t>
            </a:fld>
            <a:endParaRPr kumimoji="0" lang="en-US" sz="1100" b="0" i="0" u="none" strike="noStrike" kern="1200" cap="none" spc="0" normalizeH="0" baseline="0" noProof="0" dirty="0">
              <a:ln>
                <a:noFill/>
              </a:ln>
              <a:solidFill>
                <a:prstClr val="white">
                  <a:lumMod val="50000"/>
                </a:prstClr>
              </a:solidFill>
              <a:effectLst/>
              <a:uLnTx/>
              <a:uFillTx/>
              <a:latin typeface="Calibri"/>
              <a:ea typeface="+mn-ea"/>
              <a:cs typeface="+mn-cs"/>
            </a:endParaRPr>
          </a:p>
        </p:txBody>
      </p:sp>
    </p:spTree>
    <p:extLst>
      <p:ext uri="{BB962C8B-B14F-4D97-AF65-F5344CB8AC3E}">
        <p14:creationId xmlns:p14="http://schemas.microsoft.com/office/powerpoint/2010/main" val="24004221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84">
                                            <p:txEl>
                                              <p:pRg st="2" end="2"/>
                                            </p:txEl>
                                          </p:spTgt>
                                        </p:tgtEl>
                                        <p:attrNameLst>
                                          <p:attrName>style.visibility</p:attrName>
                                        </p:attrNameLst>
                                      </p:cBhvr>
                                      <p:to>
                                        <p:strVal val="visible"/>
                                      </p:to>
                                    </p:set>
                                    <p:animEffect transition="in" filter="dissolve">
                                      <p:cBhvr>
                                        <p:cTn id="7" dur="500"/>
                                        <p:tgtEl>
                                          <p:spTgt spid="84">
                                            <p:txEl>
                                              <p:pRg st="2" end="2"/>
                                            </p:txEl>
                                          </p:spTgt>
                                        </p:tgtEl>
                                      </p:cBhvr>
                                    </p:animEffect>
                                  </p:childTnLst>
                                </p:cTn>
                              </p:par>
                              <p:par>
                                <p:cTn id="8" presetID="9" presetClass="entr" presetSubtype="0" fill="hold" nodeType="withEffect">
                                  <p:stCondLst>
                                    <p:cond delay="0"/>
                                  </p:stCondLst>
                                  <p:childTnLst>
                                    <p:set>
                                      <p:cBhvr>
                                        <p:cTn id="9" dur="1" fill="hold">
                                          <p:stCondLst>
                                            <p:cond delay="0"/>
                                          </p:stCondLst>
                                        </p:cTn>
                                        <p:tgtEl>
                                          <p:spTgt spid="11">
                                            <p:txEl>
                                              <p:pRg st="0" end="0"/>
                                            </p:txEl>
                                          </p:spTgt>
                                        </p:tgtEl>
                                        <p:attrNameLst>
                                          <p:attrName>style.visibility</p:attrName>
                                        </p:attrNameLst>
                                      </p:cBhvr>
                                      <p:to>
                                        <p:strVal val="visible"/>
                                      </p:to>
                                    </p:set>
                                    <p:animEffect transition="in" filter="dissolve">
                                      <p:cBhvr>
                                        <p:cTn id="10" dur="500"/>
                                        <p:tgtEl>
                                          <p:spTgt spid="11">
                                            <p:txEl>
                                              <p:pRg st="0" end="0"/>
                                            </p:txEl>
                                          </p:spTgt>
                                        </p:tgtEl>
                                      </p:cBhvr>
                                    </p:animEffect>
                                  </p:childTnLst>
                                </p:cTn>
                              </p:par>
                              <p:par>
                                <p:cTn id="11" presetID="9" presetClass="entr" presetSubtype="0" fill="hold" nodeType="withEffect">
                                  <p:stCondLst>
                                    <p:cond delay="0"/>
                                  </p:stCondLst>
                                  <p:childTnLst>
                                    <p:set>
                                      <p:cBhvr>
                                        <p:cTn id="12" dur="1" fill="hold">
                                          <p:stCondLst>
                                            <p:cond delay="0"/>
                                          </p:stCondLst>
                                        </p:cTn>
                                        <p:tgtEl>
                                          <p:spTgt spid="11">
                                            <p:txEl>
                                              <p:pRg st="1" end="1"/>
                                            </p:txEl>
                                          </p:spTgt>
                                        </p:tgtEl>
                                        <p:attrNameLst>
                                          <p:attrName>style.visibility</p:attrName>
                                        </p:attrNameLst>
                                      </p:cBhvr>
                                      <p:to>
                                        <p:strVal val="visible"/>
                                      </p:to>
                                    </p:set>
                                    <p:animEffect transition="in" filter="dissolve">
                                      <p:cBhvr>
                                        <p:cTn id="13" dur="500"/>
                                        <p:tgtEl>
                                          <p:spTgt spid="11">
                                            <p:txEl>
                                              <p:pRg st="1" end="1"/>
                                            </p:txEl>
                                          </p:spTgt>
                                        </p:tgtEl>
                                      </p:cBhvr>
                                    </p:animEffect>
                                  </p:childTnLst>
                                </p:cTn>
                              </p:par>
                              <p:par>
                                <p:cTn id="14" presetID="9" presetClass="entr" presetSubtype="0" fill="hold" nodeType="withEffect">
                                  <p:stCondLst>
                                    <p:cond delay="0"/>
                                  </p:stCondLst>
                                  <p:childTnLst>
                                    <p:set>
                                      <p:cBhvr>
                                        <p:cTn id="15" dur="1" fill="hold">
                                          <p:stCondLst>
                                            <p:cond delay="0"/>
                                          </p:stCondLst>
                                        </p:cTn>
                                        <p:tgtEl>
                                          <p:spTgt spid="11">
                                            <p:txEl>
                                              <p:pRg st="2" end="2"/>
                                            </p:txEl>
                                          </p:spTgt>
                                        </p:tgtEl>
                                        <p:attrNameLst>
                                          <p:attrName>style.visibility</p:attrName>
                                        </p:attrNameLst>
                                      </p:cBhvr>
                                      <p:to>
                                        <p:strVal val="visible"/>
                                      </p:to>
                                    </p:set>
                                    <p:animEffect transition="in" filter="dissolve">
                                      <p:cBhvr>
                                        <p:cTn id="16" dur="500"/>
                                        <p:tgtEl>
                                          <p:spTgt spid="11">
                                            <p:txEl>
                                              <p:pRg st="2" end="2"/>
                                            </p:txEl>
                                          </p:spTgt>
                                        </p:tgtEl>
                                      </p:cBhvr>
                                    </p:animEffect>
                                  </p:childTnLst>
                                </p:cTn>
                              </p:par>
                              <p:par>
                                <p:cTn id="17" presetID="9" presetClass="entr" presetSubtype="0" fill="hold" nodeType="withEffect">
                                  <p:stCondLst>
                                    <p:cond delay="0"/>
                                  </p:stCondLst>
                                  <p:childTnLst>
                                    <p:set>
                                      <p:cBhvr>
                                        <p:cTn id="18" dur="1" fill="hold">
                                          <p:stCondLst>
                                            <p:cond delay="0"/>
                                          </p:stCondLst>
                                        </p:cTn>
                                        <p:tgtEl>
                                          <p:spTgt spid="2"/>
                                        </p:tgtEl>
                                        <p:attrNameLst>
                                          <p:attrName>style.visibility</p:attrName>
                                        </p:attrNameLst>
                                      </p:cBhvr>
                                      <p:to>
                                        <p:strVal val="visible"/>
                                      </p:to>
                                    </p:set>
                                    <p:animEffect transition="in" filter="dissolve">
                                      <p:cBhvr>
                                        <p:cTn id="19"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4" name="Title 1">
            <a:extLst>
              <a:ext uri="{FF2B5EF4-FFF2-40B4-BE49-F238E27FC236}">
                <a16:creationId xmlns:a16="http://schemas.microsoft.com/office/drawing/2014/main" id="{EDBA5A8F-4260-B240-9E01-AE8471BDC45B}"/>
              </a:ext>
            </a:extLst>
          </p:cNvPr>
          <p:cNvSpPr>
            <a:spLocks noGrp="1"/>
          </p:cNvSpPr>
          <p:nvPr>
            <p:ph type="title"/>
          </p:nvPr>
        </p:nvSpPr>
        <p:spPr>
          <a:xfrm>
            <a:off x="798691" y="289325"/>
            <a:ext cx="10515600" cy="894622"/>
          </a:xfrm>
        </p:spPr>
        <p:txBody>
          <a:bodyPr>
            <a:normAutofit/>
          </a:bodyPr>
          <a:lstStyle/>
          <a:p>
            <a:r>
              <a:rPr lang="en-US" altLang="en-US" sz="4400" dirty="0">
                <a:ea typeface="ＭＳ Ｐゴシック" panose="020B0600070205080204" pitchFamily="34" charset="-128"/>
              </a:rPr>
              <a:t>Multimedia: video</a:t>
            </a:r>
          </a:p>
        </p:txBody>
      </p:sp>
      <p:sp>
        <p:nvSpPr>
          <p:cNvPr id="12" name="Rectangle 3">
            <a:extLst>
              <a:ext uri="{FF2B5EF4-FFF2-40B4-BE49-F238E27FC236}">
                <a16:creationId xmlns:a16="http://schemas.microsoft.com/office/drawing/2014/main" id="{A0D96511-8EAA-9E47-AC3E-FE198A32EB27}"/>
              </a:ext>
            </a:extLst>
          </p:cNvPr>
          <p:cNvSpPr txBox="1">
            <a:spLocks noChangeArrowheads="1"/>
          </p:cNvSpPr>
          <p:nvPr/>
        </p:nvSpPr>
        <p:spPr>
          <a:xfrm>
            <a:off x="864007" y="1452894"/>
            <a:ext cx="5710237" cy="490855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video: sequence of images displayed at constant rate</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e.g., 24 images/sec</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digital image: array of pixels</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each pixel represented by bits</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coding: use redundancy </a:t>
            </a:r>
            <a:r>
              <a:rPr kumimoji="0" lang="en-US" altLang="en-US" sz="28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within</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and </a:t>
            </a:r>
            <a:r>
              <a:rPr kumimoji="0" lang="en-US" altLang="en-US" sz="28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between</a:t>
            </a:r>
            <a:r>
              <a:rPr kumimoji="0" lang="en-US" altLang="en-US" sz="28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images to decrease # bits used to encode image</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spatial (within image)</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temporal (from one image to next)</a:t>
            </a:r>
          </a:p>
        </p:txBody>
      </p:sp>
      <p:pic>
        <p:nvPicPr>
          <p:cNvPr id="14" name="Picture 4">
            <a:extLst>
              <a:ext uri="{FF2B5EF4-FFF2-40B4-BE49-F238E27FC236}">
                <a16:creationId xmlns:a16="http://schemas.microsoft.com/office/drawing/2014/main" id="{D85E706C-FCF7-AC4A-9E47-5DFF51091E63}"/>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7771760" y="2016918"/>
            <a:ext cx="1642671" cy="18605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5" name="Group 15">
            <a:extLst>
              <a:ext uri="{FF2B5EF4-FFF2-40B4-BE49-F238E27FC236}">
                <a16:creationId xmlns:a16="http://schemas.microsoft.com/office/drawing/2014/main" id="{2AFDBD94-0A0F-514F-85AA-B38C47FEB64F}"/>
              </a:ext>
            </a:extLst>
          </p:cNvPr>
          <p:cNvGrpSpPr>
            <a:grpSpLocks/>
          </p:cNvGrpSpPr>
          <p:nvPr/>
        </p:nvGrpSpPr>
        <p:grpSpPr bwMode="auto">
          <a:xfrm>
            <a:off x="7728905" y="562768"/>
            <a:ext cx="3274430" cy="1730347"/>
            <a:chOff x="5345311" y="524250"/>
            <a:chExt cx="3274238" cy="1730214"/>
          </a:xfrm>
        </p:grpSpPr>
        <p:sp>
          <p:nvSpPr>
            <p:cNvPr id="21" name="TextBox 5">
              <a:extLst>
                <a:ext uri="{FF2B5EF4-FFF2-40B4-BE49-F238E27FC236}">
                  <a16:creationId xmlns:a16="http://schemas.microsoft.com/office/drawing/2014/main" id="{C3AFF6B0-484E-4A4F-A21E-6EFE008958B9}"/>
                </a:ext>
              </a:extLst>
            </p:cNvPr>
            <p:cNvSpPr txBox="1">
              <a:spLocks noChangeArrowheads="1"/>
            </p:cNvSpPr>
            <p:nvPr/>
          </p:nvSpPr>
          <p:spPr bwMode="auto">
            <a:xfrm>
              <a:off x="5345311" y="1789936"/>
              <a:ext cx="1856071" cy="3693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srgbClr val="CC0000"/>
                  </a:solidFill>
                  <a:effectLst/>
                  <a:uLnTx/>
                  <a:uFillTx/>
                  <a:latin typeface="Arial Narrow" panose="020B0604020202020204" pitchFamily="34" charset="0"/>
                  <a:ea typeface="ＭＳ Ｐゴシック" panose="020B0600070205080204" pitchFamily="34" charset="-128"/>
                  <a:cs typeface="+mn-cs"/>
                </a:rPr>
                <a:t>……………………..</a:t>
              </a:r>
            </a:p>
          </p:txBody>
        </p:sp>
        <p:sp>
          <p:nvSpPr>
            <p:cNvPr id="22" name="TextBox 8">
              <a:extLst>
                <a:ext uri="{FF2B5EF4-FFF2-40B4-BE49-F238E27FC236}">
                  <a16:creationId xmlns:a16="http://schemas.microsoft.com/office/drawing/2014/main" id="{63B989F6-9A2F-064B-A0D7-BF8ECA3B8423}"/>
                </a:ext>
              </a:extLst>
            </p:cNvPr>
            <p:cNvSpPr txBox="1">
              <a:spLocks noChangeArrowheads="1"/>
            </p:cNvSpPr>
            <p:nvPr/>
          </p:nvSpPr>
          <p:spPr bwMode="auto">
            <a:xfrm>
              <a:off x="5808125" y="524250"/>
              <a:ext cx="2811424" cy="11695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1"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Arial" panose="020B0604020202020204" pitchFamily="34" charset="0"/>
                </a:rPr>
                <a:t>spatial coding example: </a:t>
              </a: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Arial" panose="020B0604020202020204" pitchFamily="34" charset="0"/>
                </a:rPr>
                <a:t>instead of sending</a:t>
              </a:r>
              <a:r>
                <a:rPr kumimoji="0" lang="en-US" altLang="en-US" sz="1400" b="0" i="1"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Arial" panose="020B0604020202020204" pitchFamily="34" charset="0"/>
                </a:rPr>
                <a:t> N </a:t>
              </a: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Arial" panose="020B0604020202020204" pitchFamily="34" charset="0"/>
                </a:rPr>
                <a:t>values of same color (all purple), send only two values: color  value (</a:t>
              </a:r>
              <a:r>
                <a:rPr kumimoji="0" lang="en-US" altLang="en-US" sz="1400" b="0" i="1"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Arial" panose="020B0604020202020204" pitchFamily="34" charset="0"/>
                </a:rPr>
                <a:t>purple)  and number of repeated values (</a:t>
              </a: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Arial" panose="020B0604020202020204" pitchFamily="34" charset="0"/>
                </a:rPr>
                <a:t>N)</a:t>
              </a:r>
            </a:p>
          </p:txBody>
        </p:sp>
        <p:sp>
          <p:nvSpPr>
            <p:cNvPr id="23" name="TextBox 13">
              <a:extLst>
                <a:ext uri="{FF2B5EF4-FFF2-40B4-BE49-F238E27FC236}">
                  <a16:creationId xmlns:a16="http://schemas.microsoft.com/office/drawing/2014/main" id="{0DD140F0-90AD-754F-A1E7-CA495B44B40A}"/>
                </a:ext>
              </a:extLst>
            </p:cNvPr>
            <p:cNvSpPr txBox="1">
              <a:spLocks noChangeArrowheads="1"/>
            </p:cNvSpPr>
            <p:nvPr/>
          </p:nvSpPr>
          <p:spPr bwMode="auto">
            <a:xfrm>
              <a:off x="5354771" y="1885160"/>
              <a:ext cx="1803448" cy="3693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srgbClr val="CC0000"/>
                  </a:solidFill>
                  <a:effectLst/>
                  <a:uLnTx/>
                  <a:uFillTx/>
                  <a:latin typeface="Arial Narrow" panose="020B0604020202020204" pitchFamily="34" charset="0"/>
                  <a:ea typeface="ＭＳ Ｐゴシック" panose="020B0600070205080204" pitchFamily="34" charset="-128"/>
                  <a:cs typeface="+mn-cs"/>
                </a:rPr>
                <a:t>……………….…….</a:t>
              </a:r>
            </a:p>
          </p:txBody>
        </p:sp>
        <p:cxnSp>
          <p:nvCxnSpPr>
            <p:cNvPr id="24" name="Straight Connector 10">
              <a:extLst>
                <a:ext uri="{FF2B5EF4-FFF2-40B4-BE49-F238E27FC236}">
                  <a16:creationId xmlns:a16="http://schemas.microsoft.com/office/drawing/2014/main" id="{5678A114-1893-1B47-8BF5-FA9D37D271C9}"/>
                </a:ext>
              </a:extLst>
            </p:cNvPr>
            <p:cNvCxnSpPr>
              <a:cxnSpLocks noChangeShapeType="1"/>
            </p:cNvCxnSpPr>
            <p:nvPr/>
          </p:nvCxnSpPr>
          <p:spPr bwMode="auto">
            <a:xfrm flipH="1">
              <a:off x="5565603" y="756253"/>
              <a:ext cx="313958" cy="1155782"/>
            </a:xfrm>
            <a:prstGeom prst="line">
              <a:avLst/>
            </a:prstGeom>
            <a:noFill/>
            <a:ln w="9525">
              <a:solidFill>
                <a:srgbClr val="CC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sp>
        <p:nvSpPr>
          <p:cNvPr id="16" name="TextBox 17">
            <a:extLst>
              <a:ext uri="{FF2B5EF4-FFF2-40B4-BE49-F238E27FC236}">
                <a16:creationId xmlns:a16="http://schemas.microsoft.com/office/drawing/2014/main" id="{F235BCD2-CAC3-414C-B96D-3CE715DE6714}"/>
              </a:ext>
            </a:extLst>
          </p:cNvPr>
          <p:cNvSpPr txBox="1">
            <a:spLocks noChangeArrowheads="1"/>
          </p:cNvSpPr>
          <p:nvPr/>
        </p:nvSpPr>
        <p:spPr bwMode="auto">
          <a:xfrm>
            <a:off x="7707517" y="3922158"/>
            <a:ext cx="933284"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Arial" panose="020B0604020202020204" pitchFamily="34" charset="0"/>
              </a:rPr>
              <a:t>frame</a:t>
            </a:r>
            <a:r>
              <a:rPr kumimoji="0" lang="en-US" altLang="en-US" sz="1800" b="0" i="1"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Arial" panose="020B0604020202020204" pitchFamily="34" charset="0"/>
              </a:rPr>
              <a:t> i</a:t>
            </a:r>
          </a:p>
        </p:txBody>
      </p:sp>
      <p:sp>
        <p:nvSpPr>
          <p:cNvPr id="17" name="TextBox 23">
            <a:extLst>
              <a:ext uri="{FF2B5EF4-FFF2-40B4-BE49-F238E27FC236}">
                <a16:creationId xmlns:a16="http://schemas.microsoft.com/office/drawing/2014/main" id="{478FF525-6EF9-2D42-9776-101975042740}"/>
              </a:ext>
            </a:extLst>
          </p:cNvPr>
          <p:cNvSpPr txBox="1">
            <a:spLocks noChangeArrowheads="1"/>
          </p:cNvSpPr>
          <p:nvPr/>
        </p:nvSpPr>
        <p:spPr bwMode="auto">
          <a:xfrm>
            <a:off x="9435347" y="5878584"/>
            <a:ext cx="1196762"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Arial" panose="020B0604020202020204" pitchFamily="34" charset="0"/>
              </a:rPr>
              <a:t>frame</a:t>
            </a:r>
            <a:r>
              <a:rPr kumimoji="0" lang="en-US" altLang="en-US" sz="1800" b="0" i="1"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Arial" panose="020B0604020202020204" pitchFamily="34" charset="0"/>
              </a:rPr>
              <a:t> i+1</a:t>
            </a:r>
          </a:p>
        </p:txBody>
      </p:sp>
      <p:grpSp>
        <p:nvGrpSpPr>
          <p:cNvPr id="2" name="Group 1">
            <a:extLst>
              <a:ext uri="{FF2B5EF4-FFF2-40B4-BE49-F238E27FC236}">
                <a16:creationId xmlns:a16="http://schemas.microsoft.com/office/drawing/2014/main" id="{A6970339-7C15-1D44-9D1C-0D1C2D58B670}"/>
              </a:ext>
            </a:extLst>
          </p:cNvPr>
          <p:cNvGrpSpPr/>
          <p:nvPr/>
        </p:nvGrpSpPr>
        <p:grpSpPr>
          <a:xfrm>
            <a:off x="6722609" y="4288938"/>
            <a:ext cx="2646470" cy="2006293"/>
            <a:chOff x="6722609" y="4288938"/>
            <a:chExt cx="2646470" cy="2006293"/>
          </a:xfrm>
        </p:grpSpPr>
        <p:sp>
          <p:nvSpPr>
            <p:cNvPr id="18" name="TextBox 26">
              <a:extLst>
                <a:ext uri="{FF2B5EF4-FFF2-40B4-BE49-F238E27FC236}">
                  <a16:creationId xmlns:a16="http://schemas.microsoft.com/office/drawing/2014/main" id="{168CFF8A-2A4E-1B4B-9CAC-8B43C91BFA24}"/>
                </a:ext>
              </a:extLst>
            </p:cNvPr>
            <p:cNvSpPr txBox="1">
              <a:spLocks noChangeArrowheads="1"/>
            </p:cNvSpPr>
            <p:nvPr/>
          </p:nvSpPr>
          <p:spPr bwMode="auto">
            <a:xfrm>
              <a:off x="6722609" y="5125243"/>
              <a:ext cx="2277657" cy="1169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1"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Arial" panose="020B0604020202020204" pitchFamily="34" charset="0"/>
                </a:rPr>
                <a:t>temporal coding example: </a:t>
              </a: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Arial" panose="020B0604020202020204" pitchFamily="34" charset="0"/>
                </a:rPr>
                <a:t>instead of sending complete frame at i+1, send only differences from frame i</a:t>
              </a:r>
            </a:p>
          </p:txBody>
        </p:sp>
        <p:cxnSp>
          <p:nvCxnSpPr>
            <p:cNvPr id="19" name="Straight Connector 28">
              <a:extLst>
                <a:ext uri="{FF2B5EF4-FFF2-40B4-BE49-F238E27FC236}">
                  <a16:creationId xmlns:a16="http://schemas.microsoft.com/office/drawing/2014/main" id="{445534AE-2E68-BD45-8A38-E71043EB228A}"/>
                </a:ext>
              </a:extLst>
            </p:cNvPr>
            <p:cNvCxnSpPr>
              <a:cxnSpLocks noChangeShapeType="1"/>
            </p:cNvCxnSpPr>
            <p:nvPr/>
          </p:nvCxnSpPr>
          <p:spPr bwMode="auto">
            <a:xfrm>
              <a:off x="8356199" y="4288938"/>
              <a:ext cx="1012880" cy="1783949"/>
            </a:xfrm>
            <a:prstGeom prst="line">
              <a:avLst/>
            </a:prstGeom>
            <a:noFill/>
            <a:ln w="9525">
              <a:solidFill>
                <a:srgbClr val="CC0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pic>
        <p:nvPicPr>
          <p:cNvPr id="20" name="Picture 4">
            <a:extLst>
              <a:ext uri="{FF2B5EF4-FFF2-40B4-BE49-F238E27FC236}">
                <a16:creationId xmlns:a16="http://schemas.microsoft.com/office/drawing/2014/main" id="{51B74521-834E-524B-AAD9-D92F3C5683FE}"/>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9496363" y="4074213"/>
            <a:ext cx="1642671" cy="18605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5" name="Slide Number Placeholder 2">
            <a:extLst>
              <a:ext uri="{FF2B5EF4-FFF2-40B4-BE49-F238E27FC236}">
                <a16:creationId xmlns:a16="http://schemas.microsoft.com/office/drawing/2014/main" id="{6403B6E8-FB16-964A-85D2-C2E978C0F6DA}"/>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a:ea typeface="+mn-ea"/>
                <a:cs typeface="+mn-cs"/>
              </a:rPr>
              <a:t>Application Layer: 2-</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92</a:t>
            </a:fld>
            <a:endParaRPr kumimoji="0" lang="en-US" sz="1100" b="0" i="0" u="none" strike="noStrike" kern="1200" cap="none" spc="0" normalizeH="0" baseline="0" noProof="0" dirty="0">
              <a:ln>
                <a:noFill/>
              </a:ln>
              <a:solidFill>
                <a:prstClr val="white">
                  <a:lumMod val="50000"/>
                </a:prstClr>
              </a:solidFill>
              <a:effectLst/>
              <a:uLnTx/>
              <a:uFillTx/>
              <a:latin typeface="Calibri"/>
              <a:ea typeface="+mn-ea"/>
              <a:cs typeface="+mn-cs"/>
            </a:endParaRPr>
          </a:p>
        </p:txBody>
      </p:sp>
    </p:spTree>
    <p:extLst>
      <p:ext uri="{BB962C8B-B14F-4D97-AF65-F5344CB8AC3E}">
        <p14:creationId xmlns:p14="http://schemas.microsoft.com/office/powerpoint/2010/main" val="219497319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12">
                                            <p:txEl>
                                              <p:pRg st="2" end="2"/>
                                            </p:txEl>
                                          </p:spTgt>
                                        </p:tgtEl>
                                        <p:attrNameLst>
                                          <p:attrName>style.visibility</p:attrName>
                                        </p:attrNameLst>
                                      </p:cBhvr>
                                      <p:to>
                                        <p:strVal val="visible"/>
                                      </p:to>
                                    </p:set>
                                    <p:animEffect transition="in" filter="dissolve">
                                      <p:cBhvr>
                                        <p:cTn id="7" dur="500"/>
                                        <p:tgtEl>
                                          <p:spTgt spid="12">
                                            <p:txEl>
                                              <p:pRg st="2" end="2"/>
                                            </p:txEl>
                                          </p:spTgt>
                                        </p:tgtEl>
                                      </p:cBhvr>
                                    </p:animEffect>
                                  </p:childTnLst>
                                </p:cTn>
                              </p:par>
                              <p:par>
                                <p:cTn id="8" presetID="9" presetClass="entr" presetSubtype="0" fill="hold" nodeType="withEffect">
                                  <p:stCondLst>
                                    <p:cond delay="0"/>
                                  </p:stCondLst>
                                  <p:childTnLst>
                                    <p:set>
                                      <p:cBhvr>
                                        <p:cTn id="9" dur="1" fill="hold">
                                          <p:stCondLst>
                                            <p:cond delay="0"/>
                                          </p:stCondLst>
                                        </p:cTn>
                                        <p:tgtEl>
                                          <p:spTgt spid="12">
                                            <p:txEl>
                                              <p:pRg st="3" end="3"/>
                                            </p:txEl>
                                          </p:spTgt>
                                        </p:tgtEl>
                                        <p:attrNameLst>
                                          <p:attrName>style.visibility</p:attrName>
                                        </p:attrNameLst>
                                      </p:cBhvr>
                                      <p:to>
                                        <p:strVal val="visible"/>
                                      </p:to>
                                    </p:set>
                                    <p:animEffect transition="in" filter="dissolve">
                                      <p:cBhvr>
                                        <p:cTn id="10" dur="500"/>
                                        <p:tgtEl>
                                          <p:spTgt spid="12">
                                            <p:txEl>
                                              <p:pRg st="3" end="3"/>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9" presetClass="entr" presetSubtype="0" fill="hold" nodeType="clickEffect">
                                  <p:stCondLst>
                                    <p:cond delay="0"/>
                                  </p:stCondLst>
                                  <p:childTnLst>
                                    <p:set>
                                      <p:cBhvr>
                                        <p:cTn id="14" dur="1" fill="hold">
                                          <p:stCondLst>
                                            <p:cond delay="0"/>
                                          </p:stCondLst>
                                        </p:cTn>
                                        <p:tgtEl>
                                          <p:spTgt spid="12">
                                            <p:txEl>
                                              <p:pRg st="4" end="4"/>
                                            </p:txEl>
                                          </p:spTgt>
                                        </p:tgtEl>
                                        <p:attrNameLst>
                                          <p:attrName>style.visibility</p:attrName>
                                        </p:attrNameLst>
                                      </p:cBhvr>
                                      <p:to>
                                        <p:strVal val="visible"/>
                                      </p:to>
                                    </p:set>
                                    <p:animEffect transition="in" filter="dissolve">
                                      <p:cBhvr>
                                        <p:cTn id="15" dur="500"/>
                                        <p:tgtEl>
                                          <p:spTgt spid="12">
                                            <p:txEl>
                                              <p:pRg st="4" end="4"/>
                                            </p:txEl>
                                          </p:spTgt>
                                        </p:tgtEl>
                                      </p:cBhvr>
                                    </p:animEffect>
                                  </p:childTnLst>
                                </p:cTn>
                              </p:par>
                              <p:par>
                                <p:cTn id="16" presetID="9" presetClass="entr" presetSubtype="0" fill="hold" nodeType="withEffect">
                                  <p:stCondLst>
                                    <p:cond delay="0"/>
                                  </p:stCondLst>
                                  <p:childTnLst>
                                    <p:set>
                                      <p:cBhvr>
                                        <p:cTn id="17" dur="1" fill="hold">
                                          <p:stCondLst>
                                            <p:cond delay="0"/>
                                          </p:stCondLst>
                                        </p:cTn>
                                        <p:tgtEl>
                                          <p:spTgt spid="12">
                                            <p:txEl>
                                              <p:pRg st="5" end="5"/>
                                            </p:txEl>
                                          </p:spTgt>
                                        </p:tgtEl>
                                        <p:attrNameLst>
                                          <p:attrName>style.visibility</p:attrName>
                                        </p:attrNameLst>
                                      </p:cBhvr>
                                      <p:to>
                                        <p:strVal val="visible"/>
                                      </p:to>
                                    </p:set>
                                    <p:animEffect transition="in" filter="dissolve">
                                      <p:cBhvr>
                                        <p:cTn id="18" dur="500"/>
                                        <p:tgtEl>
                                          <p:spTgt spid="12">
                                            <p:txEl>
                                              <p:pRg st="5" end="5"/>
                                            </p:txEl>
                                          </p:spTgt>
                                        </p:tgtEl>
                                      </p:cBhvr>
                                    </p:animEffect>
                                  </p:childTnLst>
                                </p:cTn>
                              </p:par>
                              <p:par>
                                <p:cTn id="19" presetID="9" presetClass="entr" presetSubtype="0" fill="hold" nodeType="withEffect">
                                  <p:stCondLst>
                                    <p:cond delay="0"/>
                                  </p:stCondLst>
                                  <p:childTnLst>
                                    <p:set>
                                      <p:cBhvr>
                                        <p:cTn id="20" dur="1" fill="hold">
                                          <p:stCondLst>
                                            <p:cond delay="0"/>
                                          </p:stCondLst>
                                        </p:cTn>
                                        <p:tgtEl>
                                          <p:spTgt spid="15"/>
                                        </p:tgtEl>
                                        <p:attrNameLst>
                                          <p:attrName>style.visibility</p:attrName>
                                        </p:attrNameLst>
                                      </p:cBhvr>
                                      <p:to>
                                        <p:strVal val="visible"/>
                                      </p:to>
                                    </p:set>
                                    <p:animEffect transition="in" filter="dissolve">
                                      <p:cBhvr>
                                        <p:cTn id="21" dur="500"/>
                                        <p:tgtEl>
                                          <p:spTgt spid="15"/>
                                        </p:tgtEl>
                                      </p:cBhvr>
                                    </p:animEffect>
                                  </p:childTnLst>
                                </p:cTn>
                              </p:par>
                              <p:par>
                                <p:cTn id="22" presetID="9" presetClass="entr" presetSubtype="0" fill="hold" nodeType="withEffect">
                                  <p:stCondLst>
                                    <p:cond delay="0"/>
                                  </p:stCondLst>
                                  <p:childTnLst>
                                    <p:set>
                                      <p:cBhvr>
                                        <p:cTn id="23" dur="1" fill="hold">
                                          <p:stCondLst>
                                            <p:cond delay="0"/>
                                          </p:stCondLst>
                                        </p:cTn>
                                        <p:tgtEl>
                                          <p:spTgt spid="12">
                                            <p:txEl>
                                              <p:pRg st="6" end="6"/>
                                            </p:txEl>
                                          </p:spTgt>
                                        </p:tgtEl>
                                        <p:attrNameLst>
                                          <p:attrName>style.visibility</p:attrName>
                                        </p:attrNameLst>
                                      </p:cBhvr>
                                      <p:to>
                                        <p:strVal val="visible"/>
                                      </p:to>
                                    </p:set>
                                    <p:animEffect transition="in" filter="dissolve">
                                      <p:cBhvr>
                                        <p:cTn id="24" dur="500"/>
                                        <p:tgtEl>
                                          <p:spTgt spid="12">
                                            <p:txEl>
                                              <p:pRg st="6" end="6"/>
                                            </p:txEl>
                                          </p:spTgt>
                                        </p:tgtEl>
                                      </p:cBhvr>
                                    </p:animEffect>
                                  </p:childTnLst>
                                </p:cTn>
                              </p:par>
                            </p:childTnLst>
                          </p:cTn>
                        </p:par>
                      </p:childTnLst>
                    </p:cTn>
                  </p:par>
                  <p:par>
                    <p:cTn id="25" fill="hold">
                      <p:stCondLst>
                        <p:cond delay="indefinite"/>
                      </p:stCondLst>
                      <p:childTnLst>
                        <p:par>
                          <p:cTn id="26" fill="hold">
                            <p:stCondLst>
                              <p:cond delay="0"/>
                            </p:stCondLst>
                            <p:childTnLst>
                              <p:par>
                                <p:cTn id="27" presetID="9" presetClass="entr" presetSubtype="0" fill="hold" nodeType="clickEffect">
                                  <p:stCondLst>
                                    <p:cond delay="0"/>
                                  </p:stCondLst>
                                  <p:childTnLst>
                                    <p:set>
                                      <p:cBhvr>
                                        <p:cTn id="28" dur="1" fill="hold">
                                          <p:stCondLst>
                                            <p:cond delay="0"/>
                                          </p:stCondLst>
                                        </p:cTn>
                                        <p:tgtEl>
                                          <p:spTgt spid="2"/>
                                        </p:tgtEl>
                                        <p:attrNameLst>
                                          <p:attrName>style.visibility</p:attrName>
                                        </p:attrNameLst>
                                      </p:cBhvr>
                                      <p:to>
                                        <p:strVal val="visible"/>
                                      </p:to>
                                    </p:set>
                                    <p:animEffect transition="in" filter="dissolve">
                                      <p:cBhvr>
                                        <p:cTn id="29"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4" name="Title 1">
            <a:extLst>
              <a:ext uri="{FF2B5EF4-FFF2-40B4-BE49-F238E27FC236}">
                <a16:creationId xmlns:a16="http://schemas.microsoft.com/office/drawing/2014/main" id="{EDBA5A8F-4260-B240-9E01-AE8471BDC45B}"/>
              </a:ext>
            </a:extLst>
          </p:cNvPr>
          <p:cNvSpPr>
            <a:spLocks noGrp="1"/>
          </p:cNvSpPr>
          <p:nvPr>
            <p:ph type="title"/>
          </p:nvPr>
        </p:nvSpPr>
        <p:spPr>
          <a:xfrm>
            <a:off x="798691" y="289325"/>
            <a:ext cx="10515600" cy="894622"/>
          </a:xfrm>
        </p:spPr>
        <p:txBody>
          <a:bodyPr>
            <a:normAutofit/>
          </a:bodyPr>
          <a:lstStyle/>
          <a:p>
            <a:r>
              <a:rPr lang="en-US" altLang="en-US" sz="4400" dirty="0">
                <a:ea typeface="ＭＳ Ｐゴシック" panose="020B0600070205080204" pitchFamily="34" charset="-128"/>
              </a:rPr>
              <a:t>Multimedia: video</a:t>
            </a:r>
          </a:p>
        </p:txBody>
      </p:sp>
      <p:grpSp>
        <p:nvGrpSpPr>
          <p:cNvPr id="13" name="Group 18">
            <a:extLst>
              <a:ext uri="{FF2B5EF4-FFF2-40B4-BE49-F238E27FC236}">
                <a16:creationId xmlns:a16="http://schemas.microsoft.com/office/drawing/2014/main" id="{98FBBA2F-969E-0D47-BE6F-DB3DDC40CD64}"/>
              </a:ext>
            </a:extLst>
          </p:cNvPr>
          <p:cNvGrpSpPr>
            <a:grpSpLocks/>
          </p:cNvGrpSpPr>
          <p:nvPr/>
        </p:nvGrpSpPr>
        <p:grpSpPr bwMode="auto">
          <a:xfrm>
            <a:off x="6722609" y="562768"/>
            <a:ext cx="4416425" cy="5732463"/>
            <a:chOff x="4338638" y="295275"/>
            <a:chExt cx="4417210" cy="5732463"/>
          </a:xfrm>
        </p:grpSpPr>
        <p:pic>
          <p:nvPicPr>
            <p:cNvPr id="14" name="Picture 4">
              <a:extLst>
                <a:ext uri="{FF2B5EF4-FFF2-40B4-BE49-F238E27FC236}">
                  <a16:creationId xmlns:a16="http://schemas.microsoft.com/office/drawing/2014/main" id="{D85E706C-FCF7-AC4A-9E47-5DFF51091E63}"/>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5387975" y="1749425"/>
              <a:ext cx="1642963" cy="18605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5" name="Group 15">
              <a:extLst>
                <a:ext uri="{FF2B5EF4-FFF2-40B4-BE49-F238E27FC236}">
                  <a16:creationId xmlns:a16="http://schemas.microsoft.com/office/drawing/2014/main" id="{2AFDBD94-0A0F-514F-85AA-B38C47FEB64F}"/>
                </a:ext>
              </a:extLst>
            </p:cNvPr>
            <p:cNvGrpSpPr>
              <a:grpSpLocks/>
            </p:cNvGrpSpPr>
            <p:nvPr/>
          </p:nvGrpSpPr>
          <p:grpSpPr bwMode="auto">
            <a:xfrm>
              <a:off x="5345113" y="295275"/>
              <a:ext cx="3275012" cy="1730347"/>
              <a:chOff x="5345311" y="524250"/>
              <a:chExt cx="3274238" cy="1730214"/>
            </a:xfrm>
          </p:grpSpPr>
          <p:sp>
            <p:nvSpPr>
              <p:cNvPr id="21" name="TextBox 5">
                <a:extLst>
                  <a:ext uri="{FF2B5EF4-FFF2-40B4-BE49-F238E27FC236}">
                    <a16:creationId xmlns:a16="http://schemas.microsoft.com/office/drawing/2014/main" id="{C3AFF6B0-484E-4A4F-A21E-6EFE008958B9}"/>
                  </a:ext>
                </a:extLst>
              </p:cNvPr>
              <p:cNvSpPr txBox="1">
                <a:spLocks noChangeArrowheads="1"/>
              </p:cNvSpPr>
              <p:nvPr/>
            </p:nvSpPr>
            <p:spPr bwMode="auto">
              <a:xfrm>
                <a:off x="5345311" y="1789936"/>
                <a:ext cx="1856071" cy="3693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srgbClr val="CC0000"/>
                    </a:solidFill>
                    <a:effectLst/>
                    <a:uLnTx/>
                    <a:uFillTx/>
                    <a:latin typeface="Arial Narrow" panose="020B0604020202020204" pitchFamily="34" charset="0"/>
                    <a:ea typeface="ＭＳ Ｐゴシック" panose="020B0600070205080204" pitchFamily="34" charset="-128"/>
                    <a:cs typeface="+mn-cs"/>
                  </a:rPr>
                  <a:t>……………………..</a:t>
                </a:r>
              </a:p>
            </p:txBody>
          </p:sp>
          <p:sp>
            <p:nvSpPr>
              <p:cNvPr id="22" name="TextBox 8">
                <a:extLst>
                  <a:ext uri="{FF2B5EF4-FFF2-40B4-BE49-F238E27FC236}">
                    <a16:creationId xmlns:a16="http://schemas.microsoft.com/office/drawing/2014/main" id="{63B989F6-9A2F-064B-A0D7-BF8ECA3B8423}"/>
                  </a:ext>
                </a:extLst>
              </p:cNvPr>
              <p:cNvSpPr txBox="1">
                <a:spLocks noChangeArrowheads="1"/>
              </p:cNvSpPr>
              <p:nvPr/>
            </p:nvSpPr>
            <p:spPr bwMode="auto">
              <a:xfrm>
                <a:off x="5808125" y="524250"/>
                <a:ext cx="2811424" cy="11695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1"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Arial" panose="020B0604020202020204" pitchFamily="34" charset="0"/>
                  </a:rPr>
                  <a:t>spatial coding example: </a:t>
                </a: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Arial" panose="020B0604020202020204" pitchFamily="34" charset="0"/>
                  </a:rPr>
                  <a:t>instead of sending</a:t>
                </a:r>
                <a:r>
                  <a:rPr kumimoji="0" lang="en-US" altLang="en-US" sz="1400" b="0" i="1"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Arial" panose="020B0604020202020204" pitchFamily="34" charset="0"/>
                  </a:rPr>
                  <a:t> N </a:t>
                </a: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Arial" panose="020B0604020202020204" pitchFamily="34" charset="0"/>
                  </a:rPr>
                  <a:t>values of same color (all purple), send only two values: color  value (</a:t>
                </a:r>
                <a:r>
                  <a:rPr kumimoji="0" lang="en-US" altLang="en-US" sz="1400" b="0" i="1"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Arial" panose="020B0604020202020204" pitchFamily="34" charset="0"/>
                  </a:rPr>
                  <a:t>purple)  and number of repeated values (</a:t>
                </a: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Arial" panose="020B0604020202020204" pitchFamily="34" charset="0"/>
                  </a:rPr>
                  <a:t>N)</a:t>
                </a:r>
              </a:p>
            </p:txBody>
          </p:sp>
          <p:sp>
            <p:nvSpPr>
              <p:cNvPr id="23" name="TextBox 13">
                <a:extLst>
                  <a:ext uri="{FF2B5EF4-FFF2-40B4-BE49-F238E27FC236}">
                    <a16:creationId xmlns:a16="http://schemas.microsoft.com/office/drawing/2014/main" id="{0DD140F0-90AD-754F-A1E7-CA495B44B40A}"/>
                  </a:ext>
                </a:extLst>
              </p:cNvPr>
              <p:cNvSpPr txBox="1">
                <a:spLocks noChangeArrowheads="1"/>
              </p:cNvSpPr>
              <p:nvPr/>
            </p:nvSpPr>
            <p:spPr bwMode="auto">
              <a:xfrm>
                <a:off x="5354771" y="1885160"/>
                <a:ext cx="1803448" cy="3693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srgbClr val="CC0000"/>
                    </a:solidFill>
                    <a:effectLst/>
                    <a:uLnTx/>
                    <a:uFillTx/>
                    <a:latin typeface="Arial Narrow" panose="020B0604020202020204" pitchFamily="34" charset="0"/>
                    <a:ea typeface="ＭＳ Ｐゴシック" panose="020B0600070205080204" pitchFamily="34" charset="-128"/>
                    <a:cs typeface="+mn-cs"/>
                  </a:rPr>
                  <a:t>……………….…….</a:t>
                </a:r>
              </a:p>
            </p:txBody>
          </p:sp>
          <p:cxnSp>
            <p:nvCxnSpPr>
              <p:cNvPr id="24" name="Straight Connector 10">
                <a:extLst>
                  <a:ext uri="{FF2B5EF4-FFF2-40B4-BE49-F238E27FC236}">
                    <a16:creationId xmlns:a16="http://schemas.microsoft.com/office/drawing/2014/main" id="{5678A114-1893-1B47-8BF5-FA9D37D271C9}"/>
                  </a:ext>
                </a:extLst>
              </p:cNvPr>
              <p:cNvCxnSpPr>
                <a:cxnSpLocks noChangeShapeType="1"/>
              </p:cNvCxnSpPr>
              <p:nvPr/>
            </p:nvCxnSpPr>
            <p:spPr bwMode="auto">
              <a:xfrm flipH="1">
                <a:off x="5565603" y="756253"/>
                <a:ext cx="313958" cy="1155782"/>
              </a:xfrm>
              <a:prstGeom prst="line">
                <a:avLst/>
              </a:prstGeom>
              <a:noFill/>
              <a:ln w="9525">
                <a:solidFill>
                  <a:srgbClr val="CC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sp>
          <p:nvSpPr>
            <p:cNvPr id="16" name="TextBox 17">
              <a:extLst>
                <a:ext uri="{FF2B5EF4-FFF2-40B4-BE49-F238E27FC236}">
                  <a16:creationId xmlns:a16="http://schemas.microsoft.com/office/drawing/2014/main" id="{F235BCD2-CAC3-414C-B96D-3CE715DE6714}"/>
                </a:ext>
              </a:extLst>
            </p:cNvPr>
            <p:cNvSpPr txBox="1">
              <a:spLocks noChangeArrowheads="1"/>
            </p:cNvSpPr>
            <p:nvPr/>
          </p:nvSpPr>
          <p:spPr bwMode="auto">
            <a:xfrm>
              <a:off x="5323721" y="3654665"/>
              <a:ext cx="933450"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Arial" panose="020B0604020202020204" pitchFamily="34" charset="0"/>
                </a:rPr>
                <a:t>frame</a:t>
              </a:r>
              <a:r>
                <a:rPr kumimoji="0" lang="en-US" altLang="en-US" sz="1800" b="0" i="1"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Arial" panose="020B0604020202020204" pitchFamily="34" charset="0"/>
                </a:rPr>
                <a:t> i</a:t>
              </a:r>
            </a:p>
          </p:txBody>
        </p:sp>
        <p:sp>
          <p:nvSpPr>
            <p:cNvPr id="17" name="TextBox 23">
              <a:extLst>
                <a:ext uri="{FF2B5EF4-FFF2-40B4-BE49-F238E27FC236}">
                  <a16:creationId xmlns:a16="http://schemas.microsoft.com/office/drawing/2014/main" id="{478FF525-6EF9-2D42-9776-101975042740}"/>
                </a:ext>
              </a:extLst>
            </p:cNvPr>
            <p:cNvSpPr txBox="1">
              <a:spLocks noChangeArrowheads="1"/>
            </p:cNvSpPr>
            <p:nvPr/>
          </p:nvSpPr>
          <p:spPr bwMode="auto">
            <a:xfrm>
              <a:off x="7051858" y="5611091"/>
              <a:ext cx="1196975"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Arial" panose="020B0604020202020204" pitchFamily="34" charset="0"/>
                </a:rPr>
                <a:t>frame</a:t>
              </a:r>
              <a:r>
                <a:rPr kumimoji="0" lang="en-US" altLang="en-US" sz="1800" b="0" i="1"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Arial" panose="020B0604020202020204" pitchFamily="34" charset="0"/>
                </a:rPr>
                <a:t> i+1</a:t>
              </a:r>
            </a:p>
          </p:txBody>
        </p:sp>
        <p:sp>
          <p:nvSpPr>
            <p:cNvPr id="18" name="TextBox 26">
              <a:extLst>
                <a:ext uri="{FF2B5EF4-FFF2-40B4-BE49-F238E27FC236}">
                  <a16:creationId xmlns:a16="http://schemas.microsoft.com/office/drawing/2014/main" id="{168CFF8A-2A4E-1B4B-9CAC-8B43C91BFA24}"/>
                </a:ext>
              </a:extLst>
            </p:cNvPr>
            <p:cNvSpPr txBox="1">
              <a:spLocks noChangeArrowheads="1"/>
            </p:cNvSpPr>
            <p:nvPr/>
          </p:nvSpPr>
          <p:spPr bwMode="auto">
            <a:xfrm>
              <a:off x="4338638" y="4857750"/>
              <a:ext cx="2278062" cy="1169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1"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Arial" panose="020B0604020202020204" pitchFamily="34" charset="0"/>
                </a:rPr>
                <a:t>temporal coding example: </a:t>
              </a: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Arial" panose="020B0604020202020204" pitchFamily="34" charset="0"/>
                </a:rPr>
                <a:t>instead of sending complete frame at i+1, send only differences from frame i</a:t>
              </a:r>
            </a:p>
          </p:txBody>
        </p:sp>
        <p:cxnSp>
          <p:nvCxnSpPr>
            <p:cNvPr id="19" name="Straight Connector 28">
              <a:extLst>
                <a:ext uri="{FF2B5EF4-FFF2-40B4-BE49-F238E27FC236}">
                  <a16:creationId xmlns:a16="http://schemas.microsoft.com/office/drawing/2014/main" id="{445534AE-2E68-BD45-8A38-E71043EB228A}"/>
                </a:ext>
              </a:extLst>
            </p:cNvPr>
            <p:cNvCxnSpPr>
              <a:cxnSpLocks noChangeShapeType="1"/>
            </p:cNvCxnSpPr>
            <p:nvPr/>
          </p:nvCxnSpPr>
          <p:spPr bwMode="auto">
            <a:xfrm>
              <a:off x="5972518" y="4021445"/>
              <a:ext cx="1013060" cy="1783949"/>
            </a:xfrm>
            <a:prstGeom prst="line">
              <a:avLst/>
            </a:prstGeom>
            <a:noFill/>
            <a:ln w="9525">
              <a:solidFill>
                <a:srgbClr val="CC0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pic>
          <p:nvPicPr>
            <p:cNvPr id="20" name="Picture 4">
              <a:extLst>
                <a:ext uri="{FF2B5EF4-FFF2-40B4-BE49-F238E27FC236}">
                  <a16:creationId xmlns:a16="http://schemas.microsoft.com/office/drawing/2014/main" id="{51B74521-834E-524B-AAD9-D92F3C5683FE}"/>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7112885" y="3806720"/>
              <a:ext cx="1642963" cy="18605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25" name="Rectangle 4">
            <a:extLst>
              <a:ext uri="{FF2B5EF4-FFF2-40B4-BE49-F238E27FC236}">
                <a16:creationId xmlns:a16="http://schemas.microsoft.com/office/drawing/2014/main" id="{8C8D6FF8-065E-9B45-9C85-04117FC6D7D9}"/>
              </a:ext>
            </a:extLst>
          </p:cNvPr>
          <p:cNvSpPr txBox="1">
            <a:spLocks noChangeArrowheads="1"/>
          </p:cNvSpPr>
          <p:nvPr/>
        </p:nvSpPr>
        <p:spPr bwMode="auto">
          <a:xfrm>
            <a:off x="1033466" y="1458684"/>
            <a:ext cx="5254061" cy="49085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a:lstStyle>
            <a:lvl1pPr marL="342900" indent="-342900" algn="l" rtl="0" eaLnBrk="0" fontAlgn="base" hangingPunct="0">
              <a:lnSpc>
                <a:spcPct val="85000"/>
              </a:lnSpc>
              <a:spcBef>
                <a:spcPct val="20000"/>
              </a:spcBef>
              <a:spcAft>
                <a:spcPct val="0"/>
              </a:spcAft>
              <a:buClr>
                <a:srgbClr val="000099"/>
              </a:buClr>
              <a:buSzPct val="65000"/>
              <a:buFont typeface="Wingdings" charset="0"/>
              <a:buChar char="v"/>
              <a:defRPr sz="2800">
                <a:solidFill>
                  <a:schemeClr val="tx1"/>
                </a:solidFill>
                <a:latin typeface="+mn-lt"/>
                <a:ea typeface="ＭＳ Ｐゴシック" charset="0"/>
                <a:cs typeface="ＭＳ Ｐゴシック" charset="0"/>
              </a:defRPr>
            </a:lvl1pPr>
            <a:lvl2pPr marL="742950" indent="-285750" algn="l" rtl="0" eaLnBrk="0" fontAlgn="base" hangingPunct="0">
              <a:lnSpc>
                <a:spcPct val="85000"/>
              </a:lnSpc>
              <a:spcBef>
                <a:spcPct val="20000"/>
              </a:spcBef>
              <a:spcAft>
                <a:spcPct val="0"/>
              </a:spcAft>
              <a:buClr>
                <a:srgbClr val="000099"/>
              </a:buClr>
              <a:buFont typeface="Wingdings" charset="0"/>
              <a:buChar char="§"/>
              <a:defRPr sz="2400">
                <a:solidFill>
                  <a:schemeClr val="tx1"/>
                </a:solidFill>
                <a:latin typeface="+mn-lt"/>
                <a:ea typeface="ＭＳ Ｐゴシック" charset="0"/>
              </a:defRPr>
            </a:lvl2pPr>
            <a:lvl3pPr marL="1143000" indent="-228600" algn="l" rtl="0" eaLnBrk="0" fontAlgn="base" hangingPunct="0">
              <a:spcBef>
                <a:spcPct val="20000"/>
              </a:spcBef>
              <a:spcAft>
                <a:spcPct val="0"/>
              </a:spcAft>
              <a:buChar char="•"/>
              <a:defRPr sz="2000">
                <a:solidFill>
                  <a:schemeClr val="tx1"/>
                </a:solidFill>
                <a:latin typeface="+mn-lt"/>
                <a:ea typeface="ＭＳ Ｐゴシック" charset="0"/>
              </a:defRPr>
            </a:lvl3pPr>
            <a:lvl4pPr marL="16002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4pPr>
            <a:lvl5pPr marL="20574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5pPr>
            <a:lvl6pPr marL="2514600" indent="-228600" algn="l" rtl="0" eaLnBrk="0" fontAlgn="base" hangingPunct="0">
              <a:spcBef>
                <a:spcPct val="20000"/>
              </a:spcBef>
              <a:spcAft>
                <a:spcPct val="0"/>
              </a:spcAft>
              <a:buChar char="»"/>
              <a:defRPr sz="18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18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18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1800">
                <a:solidFill>
                  <a:schemeClr val="tx1"/>
                </a:solidFill>
                <a:latin typeface="Times New Roman" pitchFamily="-109" charset="0"/>
              </a:defRPr>
            </a:lvl9pPr>
          </a:lstStyle>
          <a:p>
            <a:pPr marL="342900" marR="0" lvl="0" indent="-342900"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r>
              <a:rPr kumimoji="0" lang="en-US" sz="2800" b="0" i="0" u="none" strike="noStrike" kern="1200" cap="none" spc="0" normalizeH="0" baseline="0" noProof="0" dirty="0">
                <a:ln>
                  <a:noFill/>
                </a:ln>
                <a:solidFill>
                  <a:srgbClr val="CC0000"/>
                </a:solidFill>
                <a:effectLst/>
                <a:uLnTx/>
                <a:uFillTx/>
                <a:latin typeface="Calibri" panose="020F0502020204030204"/>
                <a:ea typeface="ＭＳ Ｐゴシック" charset="0"/>
                <a:cs typeface="Gill Sans MT"/>
              </a:rPr>
              <a:t>CBR: (constant bit rate): </a:t>
            </a:r>
            <a:r>
              <a:rPr kumimoji="0" lang="en-US" sz="28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Gill Sans MT"/>
              </a:rPr>
              <a:t>video encoding rate fixed</a:t>
            </a:r>
          </a:p>
          <a:p>
            <a:pPr marL="342900" marR="0" lvl="0" indent="-342900"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r>
              <a:rPr kumimoji="0" lang="en-US" sz="2800" b="0" i="0" u="none" strike="noStrike" kern="1200" cap="none" spc="0" normalizeH="0" baseline="0" noProof="0" dirty="0">
                <a:ln>
                  <a:noFill/>
                </a:ln>
                <a:solidFill>
                  <a:srgbClr val="CC0000"/>
                </a:solidFill>
                <a:effectLst/>
                <a:uLnTx/>
                <a:uFillTx/>
                <a:latin typeface="Calibri" panose="020F0502020204030204"/>
                <a:ea typeface="ＭＳ Ｐゴシック" charset="0"/>
                <a:cs typeface="Gill Sans MT"/>
              </a:rPr>
              <a:t>VBR:  (variable bit rate): </a:t>
            </a:r>
            <a:r>
              <a:rPr kumimoji="0" lang="en-US" sz="28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Gill Sans MT"/>
              </a:rPr>
              <a:t>video </a:t>
            </a:r>
            <a:r>
              <a:rPr kumimoji="0" lang="en-US" sz="2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Gill Sans MT"/>
              </a:rPr>
              <a:t>encoding rate changes as amount of spatial, temporal coding changes </a:t>
            </a:r>
          </a:p>
          <a:p>
            <a:pPr marL="342900" marR="0" lvl="0" indent="-342900"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r>
              <a:rPr kumimoji="0" lang="en-US" sz="2800" b="0" i="0" u="none" strike="noStrike" kern="1200" cap="none" spc="0" normalizeH="0" baseline="0" noProof="0" dirty="0">
                <a:ln>
                  <a:noFill/>
                </a:ln>
                <a:solidFill>
                  <a:srgbClr val="CC0000"/>
                </a:solidFill>
                <a:effectLst/>
                <a:uLnTx/>
                <a:uFillTx/>
                <a:latin typeface="Calibri" panose="020F0502020204030204"/>
                <a:ea typeface="ＭＳ Ｐゴシック" charset="0"/>
                <a:cs typeface="Gill Sans MT"/>
              </a:rPr>
              <a:t>examples:</a:t>
            </a:r>
          </a:p>
          <a:p>
            <a:pPr marL="742950" marR="0" lvl="1" indent="-285750" algn="l" defTabSz="914400" rtl="0" eaLnBrk="0" fontAlgn="base" latinLnBrk="0" hangingPunct="0">
              <a:lnSpc>
                <a:spcPct val="100000"/>
              </a:lnSpc>
              <a:spcBef>
                <a:spcPct val="20000"/>
              </a:spcBef>
              <a:spcAft>
                <a:spcPct val="0"/>
              </a:spcAft>
              <a:buClr>
                <a:srgbClr val="000099"/>
              </a:buClr>
              <a:buSzPct val="100000"/>
              <a:buFont typeface="Arial"/>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Gill Sans MT"/>
              </a:rPr>
              <a:t>MPEG 1 (CD-ROM) 1.5 Mbps</a:t>
            </a:r>
          </a:p>
          <a:p>
            <a:pPr marL="742950" marR="0" lvl="1" indent="-285750" algn="l" defTabSz="914400" rtl="0" eaLnBrk="0" fontAlgn="base" latinLnBrk="0" hangingPunct="0">
              <a:lnSpc>
                <a:spcPct val="100000"/>
              </a:lnSpc>
              <a:spcBef>
                <a:spcPct val="20000"/>
              </a:spcBef>
              <a:spcAft>
                <a:spcPct val="0"/>
              </a:spcAft>
              <a:buClr>
                <a:srgbClr val="000099"/>
              </a:buClr>
              <a:buSzPct val="100000"/>
              <a:buFont typeface="Arial"/>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Gill Sans MT"/>
              </a:rPr>
              <a:t>MPEG2 (DVD) 3-6 Mbps</a:t>
            </a:r>
          </a:p>
          <a:p>
            <a:pPr marL="742950" marR="0" lvl="1" indent="-285750" algn="l" defTabSz="914400" rtl="0" eaLnBrk="0" fontAlgn="base" latinLnBrk="0" hangingPunct="0">
              <a:lnSpc>
                <a:spcPct val="100000"/>
              </a:lnSpc>
              <a:spcBef>
                <a:spcPct val="20000"/>
              </a:spcBef>
              <a:spcAft>
                <a:spcPct val="0"/>
              </a:spcAft>
              <a:buClr>
                <a:srgbClr val="000099"/>
              </a:buClr>
              <a:buSzPct val="100000"/>
              <a:buFont typeface="Arial"/>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Gill Sans MT"/>
              </a:rPr>
              <a:t>MPEG4 (often used in Internet,  64Kbps – 12 Mbps)</a:t>
            </a:r>
          </a:p>
        </p:txBody>
      </p:sp>
      <p:sp>
        <p:nvSpPr>
          <p:cNvPr id="26" name="Slide Number Placeholder 2">
            <a:extLst>
              <a:ext uri="{FF2B5EF4-FFF2-40B4-BE49-F238E27FC236}">
                <a16:creationId xmlns:a16="http://schemas.microsoft.com/office/drawing/2014/main" id="{410CB071-0A91-C647-A7D5-67DAB10B439C}"/>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a:ea typeface="+mn-ea"/>
                <a:cs typeface="+mn-cs"/>
              </a:rPr>
              <a:t>Application Layer: 2-</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93</a:t>
            </a:fld>
            <a:endParaRPr kumimoji="0" lang="en-US" sz="1100" b="0" i="0" u="none" strike="noStrike" kern="1200" cap="none" spc="0" normalizeH="0" baseline="0" noProof="0" dirty="0">
              <a:ln>
                <a:noFill/>
              </a:ln>
              <a:solidFill>
                <a:prstClr val="white">
                  <a:lumMod val="50000"/>
                </a:prstClr>
              </a:solidFill>
              <a:effectLst/>
              <a:uLnTx/>
              <a:uFillTx/>
              <a:latin typeface="Calibri"/>
              <a:ea typeface="+mn-ea"/>
              <a:cs typeface="+mn-cs"/>
            </a:endParaRPr>
          </a:p>
        </p:txBody>
      </p:sp>
    </p:spTree>
    <p:extLst>
      <p:ext uri="{BB962C8B-B14F-4D97-AF65-F5344CB8AC3E}">
        <p14:creationId xmlns:p14="http://schemas.microsoft.com/office/powerpoint/2010/main" val="351331904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25">
                                            <p:txEl>
                                              <p:pRg st="1" end="1"/>
                                            </p:txEl>
                                          </p:spTgt>
                                        </p:tgtEl>
                                        <p:attrNameLst>
                                          <p:attrName>style.visibility</p:attrName>
                                        </p:attrNameLst>
                                      </p:cBhvr>
                                      <p:to>
                                        <p:strVal val="visible"/>
                                      </p:to>
                                    </p:set>
                                    <p:animEffect transition="in" filter="dissolve">
                                      <p:cBhvr>
                                        <p:cTn id="7" dur="500"/>
                                        <p:tgtEl>
                                          <p:spTgt spid="25">
                                            <p:txEl>
                                              <p:pRg st="1" end="1"/>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25">
                                            <p:txEl>
                                              <p:pRg st="2" end="2"/>
                                            </p:txEl>
                                          </p:spTgt>
                                        </p:tgtEl>
                                        <p:attrNameLst>
                                          <p:attrName>style.visibility</p:attrName>
                                        </p:attrNameLst>
                                      </p:cBhvr>
                                      <p:to>
                                        <p:strVal val="visible"/>
                                      </p:to>
                                    </p:set>
                                    <p:animEffect transition="in" filter="dissolve">
                                      <p:cBhvr>
                                        <p:cTn id="12" dur="500"/>
                                        <p:tgtEl>
                                          <p:spTgt spid="25">
                                            <p:txEl>
                                              <p:pRg st="2" end="2"/>
                                            </p:txEl>
                                          </p:spTgt>
                                        </p:tgtEl>
                                      </p:cBhvr>
                                    </p:animEffect>
                                  </p:childTnLst>
                                </p:cTn>
                              </p:par>
                              <p:par>
                                <p:cTn id="13" presetID="9" presetClass="entr" presetSubtype="0" fill="hold" nodeType="withEffect">
                                  <p:stCondLst>
                                    <p:cond delay="0"/>
                                  </p:stCondLst>
                                  <p:childTnLst>
                                    <p:set>
                                      <p:cBhvr>
                                        <p:cTn id="14" dur="1" fill="hold">
                                          <p:stCondLst>
                                            <p:cond delay="0"/>
                                          </p:stCondLst>
                                        </p:cTn>
                                        <p:tgtEl>
                                          <p:spTgt spid="25">
                                            <p:txEl>
                                              <p:pRg st="3" end="3"/>
                                            </p:txEl>
                                          </p:spTgt>
                                        </p:tgtEl>
                                        <p:attrNameLst>
                                          <p:attrName>style.visibility</p:attrName>
                                        </p:attrNameLst>
                                      </p:cBhvr>
                                      <p:to>
                                        <p:strVal val="visible"/>
                                      </p:to>
                                    </p:set>
                                    <p:animEffect transition="in" filter="dissolve">
                                      <p:cBhvr>
                                        <p:cTn id="15" dur="500"/>
                                        <p:tgtEl>
                                          <p:spTgt spid="25">
                                            <p:txEl>
                                              <p:pRg st="3" end="3"/>
                                            </p:txEl>
                                          </p:spTgt>
                                        </p:tgtEl>
                                      </p:cBhvr>
                                    </p:animEffect>
                                  </p:childTnLst>
                                </p:cTn>
                              </p:par>
                              <p:par>
                                <p:cTn id="16" presetID="9" presetClass="entr" presetSubtype="0" fill="hold" nodeType="withEffect">
                                  <p:stCondLst>
                                    <p:cond delay="0"/>
                                  </p:stCondLst>
                                  <p:childTnLst>
                                    <p:set>
                                      <p:cBhvr>
                                        <p:cTn id="17" dur="1" fill="hold">
                                          <p:stCondLst>
                                            <p:cond delay="0"/>
                                          </p:stCondLst>
                                        </p:cTn>
                                        <p:tgtEl>
                                          <p:spTgt spid="25">
                                            <p:txEl>
                                              <p:pRg st="4" end="4"/>
                                            </p:txEl>
                                          </p:spTgt>
                                        </p:tgtEl>
                                        <p:attrNameLst>
                                          <p:attrName>style.visibility</p:attrName>
                                        </p:attrNameLst>
                                      </p:cBhvr>
                                      <p:to>
                                        <p:strVal val="visible"/>
                                      </p:to>
                                    </p:set>
                                    <p:animEffect transition="in" filter="dissolve">
                                      <p:cBhvr>
                                        <p:cTn id="18" dur="500"/>
                                        <p:tgtEl>
                                          <p:spTgt spid="25">
                                            <p:txEl>
                                              <p:pRg st="4" end="4"/>
                                            </p:txEl>
                                          </p:spTgt>
                                        </p:tgtEl>
                                      </p:cBhvr>
                                    </p:animEffect>
                                  </p:childTnLst>
                                </p:cTn>
                              </p:par>
                              <p:par>
                                <p:cTn id="19" presetID="9" presetClass="entr" presetSubtype="0" fill="hold" nodeType="withEffect">
                                  <p:stCondLst>
                                    <p:cond delay="0"/>
                                  </p:stCondLst>
                                  <p:childTnLst>
                                    <p:set>
                                      <p:cBhvr>
                                        <p:cTn id="20" dur="1" fill="hold">
                                          <p:stCondLst>
                                            <p:cond delay="0"/>
                                          </p:stCondLst>
                                        </p:cTn>
                                        <p:tgtEl>
                                          <p:spTgt spid="25">
                                            <p:txEl>
                                              <p:pRg st="5" end="5"/>
                                            </p:txEl>
                                          </p:spTgt>
                                        </p:tgtEl>
                                        <p:attrNameLst>
                                          <p:attrName>style.visibility</p:attrName>
                                        </p:attrNameLst>
                                      </p:cBhvr>
                                      <p:to>
                                        <p:strVal val="visible"/>
                                      </p:to>
                                    </p:set>
                                    <p:animEffect transition="in" filter="dissolve">
                                      <p:cBhvr>
                                        <p:cTn id="21" dur="500"/>
                                        <p:tgtEl>
                                          <p:spTgt spid="25">
                                            <p:txEl>
                                              <p:pRg st="5" end="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1">
            <a:extLst>
              <a:ext uri="{FF2B5EF4-FFF2-40B4-BE49-F238E27FC236}">
                <a16:creationId xmlns:a16="http://schemas.microsoft.com/office/drawing/2014/main" id="{C013BA9B-C174-AD4D-AD19-58B7018D2814}"/>
              </a:ext>
            </a:extLst>
          </p:cNvPr>
          <p:cNvSpPr>
            <a:spLocks noGrp="1"/>
          </p:cNvSpPr>
          <p:nvPr>
            <p:ph idx="1"/>
          </p:nvPr>
        </p:nvSpPr>
        <p:spPr>
          <a:xfrm>
            <a:off x="847142" y="4099627"/>
            <a:ext cx="10923837" cy="2543879"/>
          </a:xfrm>
        </p:spPr>
        <p:txBody>
          <a:bodyPr>
            <a:normAutofit lnSpcReduction="10000"/>
          </a:bodyPr>
          <a:lstStyle/>
          <a:p>
            <a:pPr marL="15875" indent="0">
              <a:buNone/>
            </a:pPr>
            <a:r>
              <a:rPr lang="en-US" sz="3000" dirty="0"/>
              <a:t>Main challenges: </a:t>
            </a:r>
          </a:p>
          <a:p>
            <a:pPr marL="471488" indent="-293688"/>
            <a:r>
              <a:rPr lang="en-US" dirty="0"/>
              <a:t>server-to-client bandwidth will </a:t>
            </a:r>
            <a:r>
              <a:rPr lang="en-US" i="1" dirty="0">
                <a:solidFill>
                  <a:srgbClr val="C00000"/>
                </a:solidFill>
              </a:rPr>
              <a:t>vary</a:t>
            </a:r>
            <a:r>
              <a:rPr lang="en-US" dirty="0"/>
              <a:t> over time, with changing network congestion levels (in house, access network, network core, video server)</a:t>
            </a:r>
          </a:p>
          <a:p>
            <a:pPr marL="471488" indent="-293688"/>
            <a:r>
              <a:rPr lang="en-US" dirty="0"/>
              <a:t>packet loss, delay due to congestion will delay playout, or result in poor video quality</a:t>
            </a:r>
          </a:p>
        </p:txBody>
      </p:sp>
      <p:sp>
        <p:nvSpPr>
          <p:cNvPr id="654" name="Title 1">
            <a:extLst>
              <a:ext uri="{FF2B5EF4-FFF2-40B4-BE49-F238E27FC236}">
                <a16:creationId xmlns:a16="http://schemas.microsoft.com/office/drawing/2014/main" id="{EDBA5A8F-4260-B240-9E01-AE8471BDC45B}"/>
              </a:ext>
            </a:extLst>
          </p:cNvPr>
          <p:cNvSpPr>
            <a:spLocks noGrp="1"/>
          </p:cNvSpPr>
          <p:nvPr>
            <p:ph type="title"/>
          </p:nvPr>
        </p:nvSpPr>
        <p:spPr/>
        <p:txBody>
          <a:bodyPr>
            <a:normAutofit/>
          </a:bodyPr>
          <a:lstStyle/>
          <a:p>
            <a:r>
              <a:rPr lang="en-US" altLang="en-US" sz="4400" dirty="0">
                <a:ea typeface="ＭＳ Ｐゴシック" panose="020B0600070205080204" pitchFamily="34" charset="-128"/>
              </a:rPr>
              <a:t>Streaming stored </a:t>
            </a:r>
            <a:r>
              <a:rPr lang="en-US" altLang="en-US" dirty="0">
                <a:ea typeface="ＭＳ Ｐゴシック" panose="020B0600070205080204" pitchFamily="34" charset="-128"/>
              </a:rPr>
              <a:t>v</a:t>
            </a:r>
            <a:r>
              <a:rPr lang="en-US" altLang="en-US" sz="4400" dirty="0">
                <a:ea typeface="ＭＳ Ｐゴシック" panose="020B0600070205080204" pitchFamily="34" charset="-128"/>
              </a:rPr>
              <a:t>ideo</a:t>
            </a:r>
          </a:p>
        </p:txBody>
      </p:sp>
      <p:sp>
        <p:nvSpPr>
          <p:cNvPr id="72" name="TextBox 1">
            <a:extLst>
              <a:ext uri="{FF2B5EF4-FFF2-40B4-BE49-F238E27FC236}">
                <a16:creationId xmlns:a16="http://schemas.microsoft.com/office/drawing/2014/main" id="{4CC3C510-CDC9-9A45-BB56-DAF1C3969DC3}"/>
              </a:ext>
            </a:extLst>
          </p:cNvPr>
          <p:cNvSpPr txBox="1">
            <a:spLocks noChangeArrowheads="1"/>
          </p:cNvSpPr>
          <p:nvPr/>
        </p:nvSpPr>
        <p:spPr bwMode="auto">
          <a:xfrm>
            <a:off x="885242" y="1331912"/>
            <a:ext cx="2749550" cy="522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simple scenario</a:t>
            </a: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
            </a:r>
          </a:p>
        </p:txBody>
      </p:sp>
      <p:sp>
        <p:nvSpPr>
          <p:cNvPr id="76" name="TextBox 64">
            <a:extLst>
              <a:ext uri="{FF2B5EF4-FFF2-40B4-BE49-F238E27FC236}">
                <a16:creationId xmlns:a16="http://schemas.microsoft.com/office/drawing/2014/main" id="{E7D816E0-AEC6-6141-B74F-CA3A687B8273}"/>
              </a:ext>
            </a:extLst>
          </p:cNvPr>
          <p:cNvSpPr txBox="1">
            <a:spLocks noChangeArrowheads="1"/>
          </p:cNvSpPr>
          <p:nvPr/>
        </p:nvSpPr>
        <p:spPr bwMode="auto">
          <a:xfrm>
            <a:off x="923341" y="3132138"/>
            <a:ext cx="1652588"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video server</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(stored video)</a:t>
            </a:r>
            <a:endParaRPr kumimoji="0" lang="en-US" altLang="en-US" sz="1800" b="0" i="1"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grpSp>
        <p:nvGrpSpPr>
          <p:cNvPr id="26" name="Group 2">
            <a:extLst>
              <a:ext uri="{FF2B5EF4-FFF2-40B4-BE49-F238E27FC236}">
                <a16:creationId xmlns:a16="http://schemas.microsoft.com/office/drawing/2014/main" id="{ABD16E8C-A39C-0341-8FF0-29E0FC72AA0F}"/>
              </a:ext>
            </a:extLst>
          </p:cNvPr>
          <p:cNvGrpSpPr>
            <a:grpSpLocks/>
          </p:cNvGrpSpPr>
          <p:nvPr/>
        </p:nvGrpSpPr>
        <p:grpSpPr bwMode="auto">
          <a:xfrm>
            <a:off x="4485341" y="1757362"/>
            <a:ext cx="1815446" cy="1481575"/>
            <a:chOff x="1842724" y="2867233"/>
            <a:chExt cx="5649912" cy="3416300"/>
          </a:xfrm>
        </p:grpSpPr>
        <p:sp>
          <p:nvSpPr>
            <p:cNvPr id="27" name="AutoShape 99">
              <a:extLst>
                <a:ext uri="{FF2B5EF4-FFF2-40B4-BE49-F238E27FC236}">
                  <a16:creationId xmlns:a16="http://schemas.microsoft.com/office/drawing/2014/main" id="{5F39FB43-6F0D-8346-B384-FE3F906F5C2D}"/>
                </a:ext>
              </a:extLst>
            </p:cNvPr>
            <p:cNvSpPr>
              <a:spLocks noChangeArrowheads="1"/>
            </p:cNvSpPr>
            <p:nvPr/>
          </p:nvSpPr>
          <p:spPr bwMode="auto">
            <a:xfrm>
              <a:off x="1842724" y="2867233"/>
              <a:ext cx="5649912" cy="768350"/>
            </a:xfrm>
            <a:prstGeom prst="triangle">
              <a:avLst>
                <a:gd name="adj" fmla="val 50000"/>
              </a:avLst>
            </a:prstGeom>
            <a:solidFill>
              <a:srgbClr val="DDDDDD"/>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8" name="Rectangle 87">
              <a:extLst>
                <a:ext uri="{FF2B5EF4-FFF2-40B4-BE49-F238E27FC236}">
                  <a16:creationId xmlns:a16="http://schemas.microsoft.com/office/drawing/2014/main" id="{B4A52C97-C542-D645-B17C-5AD21E358C2F}"/>
                </a:ext>
              </a:extLst>
            </p:cNvPr>
            <p:cNvSpPr>
              <a:spLocks noChangeArrowheads="1"/>
            </p:cNvSpPr>
            <p:nvPr/>
          </p:nvSpPr>
          <p:spPr bwMode="auto">
            <a:xfrm>
              <a:off x="2277699" y="3621296"/>
              <a:ext cx="4781550" cy="2662237"/>
            </a:xfrm>
            <a:prstGeom prst="rect">
              <a:avLst/>
            </a:prstGeom>
            <a:solidFill>
              <a:srgbClr val="DDDDDD"/>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grpSp>
        <p:nvGrpSpPr>
          <p:cNvPr id="29" name="Group 249">
            <a:extLst>
              <a:ext uri="{FF2B5EF4-FFF2-40B4-BE49-F238E27FC236}">
                <a16:creationId xmlns:a16="http://schemas.microsoft.com/office/drawing/2014/main" id="{39ED9F48-D95A-6F4F-BDE3-A1E8105C4698}"/>
              </a:ext>
            </a:extLst>
          </p:cNvPr>
          <p:cNvGrpSpPr>
            <a:grpSpLocks/>
          </p:cNvGrpSpPr>
          <p:nvPr/>
        </p:nvGrpSpPr>
        <p:grpSpPr bwMode="auto">
          <a:xfrm>
            <a:off x="1538452" y="2381945"/>
            <a:ext cx="367460" cy="735587"/>
            <a:chOff x="4140" y="429"/>
            <a:chExt cx="1425" cy="2396"/>
          </a:xfrm>
        </p:grpSpPr>
        <p:sp>
          <p:nvSpPr>
            <p:cNvPr id="30" name="Freeform 250">
              <a:extLst>
                <a:ext uri="{FF2B5EF4-FFF2-40B4-BE49-F238E27FC236}">
                  <a16:creationId xmlns:a16="http://schemas.microsoft.com/office/drawing/2014/main" id="{76646FC7-F29F-1A45-9514-B09BE347ADBC}"/>
                </a:ext>
              </a:extLst>
            </p:cNvPr>
            <p:cNvSpPr>
              <a:spLocks/>
            </p:cNvSpPr>
            <p:nvPr/>
          </p:nvSpPr>
          <p:spPr bwMode="auto">
            <a:xfrm>
              <a:off x="5268" y="433"/>
              <a:ext cx="283" cy="2286"/>
            </a:xfrm>
            <a:custGeom>
              <a:avLst/>
              <a:gdLst>
                <a:gd name="T0" fmla="*/ 17 w 354"/>
                <a:gd name="T1" fmla="*/ 0 h 2742"/>
                <a:gd name="T2" fmla="*/ 93 w 354"/>
                <a:gd name="T3" fmla="*/ 114 h 2742"/>
                <a:gd name="T4" fmla="*/ 91 w 354"/>
                <a:gd name="T5" fmla="*/ 881 h 2742"/>
                <a:gd name="T6" fmla="*/ 0 w 354"/>
                <a:gd name="T7" fmla="*/ 921 h 2742"/>
                <a:gd name="T8" fmla="*/ 1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1" name="Rectangle 251">
              <a:extLst>
                <a:ext uri="{FF2B5EF4-FFF2-40B4-BE49-F238E27FC236}">
                  <a16:creationId xmlns:a16="http://schemas.microsoft.com/office/drawing/2014/main" id="{88A356D3-831C-D347-994A-F65A950894FE}"/>
                </a:ext>
              </a:extLst>
            </p:cNvPr>
            <p:cNvSpPr>
              <a:spLocks noChangeArrowheads="1"/>
            </p:cNvSpPr>
            <p:nvPr/>
          </p:nvSpPr>
          <p:spPr bwMode="auto">
            <a:xfrm>
              <a:off x="4204" y="429"/>
              <a:ext cx="1049" cy="2285"/>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32" name="Freeform 252">
              <a:extLst>
                <a:ext uri="{FF2B5EF4-FFF2-40B4-BE49-F238E27FC236}">
                  <a16:creationId xmlns:a16="http://schemas.microsoft.com/office/drawing/2014/main" id="{CE7B2044-F42D-C44D-8632-D955A3E6AAE9}"/>
                </a:ext>
              </a:extLst>
            </p:cNvPr>
            <p:cNvSpPr>
              <a:spLocks/>
            </p:cNvSpPr>
            <p:nvPr/>
          </p:nvSpPr>
          <p:spPr bwMode="auto">
            <a:xfrm>
              <a:off x="5321" y="570"/>
              <a:ext cx="169" cy="2115"/>
            </a:xfrm>
            <a:custGeom>
              <a:avLst/>
              <a:gdLst>
                <a:gd name="T0" fmla="*/ 2 w 211"/>
                <a:gd name="T1" fmla="*/ 0 h 2537"/>
                <a:gd name="T2" fmla="*/ 56 w 211"/>
                <a:gd name="T3" fmla="*/ 73 h 2537"/>
                <a:gd name="T4" fmla="*/ 2 w 211"/>
                <a:gd name="T5" fmla="*/ 839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3" name="Freeform 253">
              <a:extLst>
                <a:ext uri="{FF2B5EF4-FFF2-40B4-BE49-F238E27FC236}">
                  <a16:creationId xmlns:a16="http://schemas.microsoft.com/office/drawing/2014/main" id="{722C4379-BF5B-0445-B9AE-9F5F717C02CA}"/>
                </a:ext>
              </a:extLst>
            </p:cNvPr>
            <p:cNvSpPr>
              <a:spLocks/>
            </p:cNvSpPr>
            <p:nvPr/>
          </p:nvSpPr>
          <p:spPr bwMode="auto">
            <a:xfrm>
              <a:off x="5284" y="1640"/>
              <a:ext cx="263" cy="189"/>
            </a:xfrm>
            <a:custGeom>
              <a:avLst/>
              <a:gdLst>
                <a:gd name="T0" fmla="*/ 2 w 328"/>
                <a:gd name="T1" fmla="*/ 0 h 226"/>
                <a:gd name="T2" fmla="*/ 87 w 328"/>
                <a:gd name="T3" fmla="*/ 43 h 226"/>
                <a:gd name="T4" fmla="*/ 87 w 328"/>
                <a:gd name="T5" fmla="*/ 77 h 226"/>
                <a:gd name="T6" fmla="*/ 0 w 328"/>
                <a:gd name="T7" fmla="*/ 34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4" name="Rectangle 254">
              <a:extLst>
                <a:ext uri="{FF2B5EF4-FFF2-40B4-BE49-F238E27FC236}">
                  <a16:creationId xmlns:a16="http://schemas.microsoft.com/office/drawing/2014/main" id="{2C79221E-12AF-B24F-BB52-5E6E39C089B4}"/>
                </a:ext>
              </a:extLst>
            </p:cNvPr>
            <p:cNvSpPr>
              <a:spLocks noChangeArrowheads="1"/>
            </p:cNvSpPr>
            <p:nvPr/>
          </p:nvSpPr>
          <p:spPr bwMode="auto">
            <a:xfrm>
              <a:off x="4214" y="695"/>
              <a:ext cx="593" cy="44"/>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grpSp>
          <p:nvGrpSpPr>
            <p:cNvPr id="35" name="Group 255">
              <a:extLst>
                <a:ext uri="{FF2B5EF4-FFF2-40B4-BE49-F238E27FC236}">
                  <a16:creationId xmlns:a16="http://schemas.microsoft.com/office/drawing/2014/main" id="{BD880B28-AD46-9941-A2DF-357290A7C937}"/>
                </a:ext>
              </a:extLst>
            </p:cNvPr>
            <p:cNvGrpSpPr>
              <a:grpSpLocks/>
            </p:cNvGrpSpPr>
            <p:nvPr/>
          </p:nvGrpSpPr>
          <p:grpSpPr bwMode="auto">
            <a:xfrm>
              <a:off x="4749" y="668"/>
              <a:ext cx="581" cy="145"/>
              <a:chOff x="614" y="2568"/>
              <a:chExt cx="725" cy="139"/>
            </a:xfrm>
          </p:grpSpPr>
          <p:sp>
            <p:nvSpPr>
              <p:cNvPr id="60" name="AutoShape 256">
                <a:extLst>
                  <a:ext uri="{FF2B5EF4-FFF2-40B4-BE49-F238E27FC236}">
                    <a16:creationId xmlns:a16="http://schemas.microsoft.com/office/drawing/2014/main" id="{598FB7B1-3D02-6A46-8155-0C53677AC9BE}"/>
                  </a:ext>
                </a:extLst>
              </p:cNvPr>
              <p:cNvSpPr>
                <a:spLocks noChangeArrowheads="1"/>
              </p:cNvSpPr>
              <p:nvPr/>
            </p:nvSpPr>
            <p:spPr bwMode="auto">
              <a:xfrm>
                <a:off x="614" y="2566"/>
                <a:ext cx="727" cy="139"/>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61" name="AutoShape 257">
                <a:extLst>
                  <a:ext uri="{FF2B5EF4-FFF2-40B4-BE49-F238E27FC236}">
                    <a16:creationId xmlns:a16="http://schemas.microsoft.com/office/drawing/2014/main" id="{95A6D50F-AA40-5E46-82D5-85FFB86B88E4}"/>
                  </a:ext>
                </a:extLst>
              </p:cNvPr>
              <p:cNvSpPr>
                <a:spLocks noChangeArrowheads="1"/>
              </p:cNvSpPr>
              <p:nvPr/>
            </p:nvSpPr>
            <p:spPr bwMode="auto">
              <a:xfrm>
                <a:off x="627" y="2580"/>
                <a:ext cx="694" cy="10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grpSp>
        <p:sp>
          <p:nvSpPr>
            <p:cNvPr id="36" name="Rectangle 258">
              <a:extLst>
                <a:ext uri="{FF2B5EF4-FFF2-40B4-BE49-F238E27FC236}">
                  <a16:creationId xmlns:a16="http://schemas.microsoft.com/office/drawing/2014/main" id="{3BBED6A9-E122-884A-BFCB-917467B1702A}"/>
                </a:ext>
              </a:extLst>
            </p:cNvPr>
            <p:cNvSpPr>
              <a:spLocks noChangeArrowheads="1"/>
            </p:cNvSpPr>
            <p:nvPr/>
          </p:nvSpPr>
          <p:spPr bwMode="auto">
            <a:xfrm>
              <a:off x="4225" y="1020"/>
              <a:ext cx="593" cy="4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grpSp>
          <p:nvGrpSpPr>
            <p:cNvPr id="37" name="Group 259">
              <a:extLst>
                <a:ext uri="{FF2B5EF4-FFF2-40B4-BE49-F238E27FC236}">
                  <a16:creationId xmlns:a16="http://schemas.microsoft.com/office/drawing/2014/main" id="{69E8B4EF-424D-7A4C-984C-DCF79BB34A72}"/>
                </a:ext>
              </a:extLst>
            </p:cNvPr>
            <p:cNvGrpSpPr>
              <a:grpSpLocks/>
            </p:cNvGrpSpPr>
            <p:nvPr/>
          </p:nvGrpSpPr>
          <p:grpSpPr bwMode="auto">
            <a:xfrm>
              <a:off x="4747" y="994"/>
              <a:ext cx="581" cy="134"/>
              <a:chOff x="614" y="2568"/>
              <a:chExt cx="725" cy="139"/>
            </a:xfrm>
          </p:grpSpPr>
          <p:sp>
            <p:nvSpPr>
              <p:cNvPr id="58" name="AutoShape 260">
                <a:extLst>
                  <a:ext uri="{FF2B5EF4-FFF2-40B4-BE49-F238E27FC236}">
                    <a16:creationId xmlns:a16="http://schemas.microsoft.com/office/drawing/2014/main" id="{E3C4D787-982A-0649-9FCF-FBC6AFF8D7A1}"/>
                  </a:ext>
                </a:extLst>
              </p:cNvPr>
              <p:cNvSpPr>
                <a:spLocks noChangeArrowheads="1"/>
              </p:cNvSpPr>
              <p:nvPr/>
            </p:nvSpPr>
            <p:spPr bwMode="auto">
              <a:xfrm>
                <a:off x="617" y="2569"/>
                <a:ext cx="721" cy="136"/>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59" name="AutoShape 261">
                <a:extLst>
                  <a:ext uri="{FF2B5EF4-FFF2-40B4-BE49-F238E27FC236}">
                    <a16:creationId xmlns:a16="http://schemas.microsoft.com/office/drawing/2014/main" id="{D631F2FF-3CDB-FD4A-A123-AC04BDA7B6EF}"/>
                  </a:ext>
                </a:extLst>
              </p:cNvPr>
              <p:cNvSpPr>
                <a:spLocks noChangeArrowheads="1"/>
              </p:cNvSpPr>
              <p:nvPr/>
            </p:nvSpPr>
            <p:spPr bwMode="auto">
              <a:xfrm>
                <a:off x="630" y="2584"/>
                <a:ext cx="687" cy="105"/>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grpSp>
        <p:sp>
          <p:nvSpPr>
            <p:cNvPr id="38" name="Rectangle 262">
              <a:extLst>
                <a:ext uri="{FF2B5EF4-FFF2-40B4-BE49-F238E27FC236}">
                  <a16:creationId xmlns:a16="http://schemas.microsoft.com/office/drawing/2014/main" id="{481E9B3A-8C3E-DF4C-AB1C-C85480804E42}"/>
                </a:ext>
              </a:extLst>
            </p:cNvPr>
            <p:cNvSpPr>
              <a:spLocks noChangeArrowheads="1"/>
            </p:cNvSpPr>
            <p:nvPr/>
          </p:nvSpPr>
          <p:spPr bwMode="auto">
            <a:xfrm>
              <a:off x="4219" y="1358"/>
              <a:ext cx="593" cy="44"/>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39" name="Rectangle 263">
              <a:extLst>
                <a:ext uri="{FF2B5EF4-FFF2-40B4-BE49-F238E27FC236}">
                  <a16:creationId xmlns:a16="http://schemas.microsoft.com/office/drawing/2014/main" id="{7B14BE57-C773-FD48-9B13-9F6F0BF7B278}"/>
                </a:ext>
              </a:extLst>
            </p:cNvPr>
            <p:cNvSpPr>
              <a:spLocks noChangeArrowheads="1"/>
            </p:cNvSpPr>
            <p:nvPr/>
          </p:nvSpPr>
          <p:spPr bwMode="auto">
            <a:xfrm>
              <a:off x="4225" y="1654"/>
              <a:ext cx="599" cy="4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grpSp>
          <p:nvGrpSpPr>
            <p:cNvPr id="40" name="Group 264">
              <a:extLst>
                <a:ext uri="{FF2B5EF4-FFF2-40B4-BE49-F238E27FC236}">
                  <a16:creationId xmlns:a16="http://schemas.microsoft.com/office/drawing/2014/main" id="{9DF03BCD-626B-D94B-BE2A-09BBF3DAE6BA}"/>
                </a:ext>
              </a:extLst>
            </p:cNvPr>
            <p:cNvGrpSpPr>
              <a:grpSpLocks/>
            </p:cNvGrpSpPr>
            <p:nvPr/>
          </p:nvGrpSpPr>
          <p:grpSpPr bwMode="auto">
            <a:xfrm>
              <a:off x="4735" y="1627"/>
              <a:ext cx="582" cy="151"/>
              <a:chOff x="614" y="2568"/>
              <a:chExt cx="725" cy="139"/>
            </a:xfrm>
          </p:grpSpPr>
          <p:sp>
            <p:nvSpPr>
              <p:cNvPr id="56" name="AutoShape 265">
                <a:extLst>
                  <a:ext uri="{FF2B5EF4-FFF2-40B4-BE49-F238E27FC236}">
                    <a16:creationId xmlns:a16="http://schemas.microsoft.com/office/drawing/2014/main" id="{1F479030-4D4B-E443-ABFA-C981D61926E2}"/>
                  </a:ext>
                </a:extLst>
              </p:cNvPr>
              <p:cNvSpPr>
                <a:spLocks noChangeArrowheads="1"/>
              </p:cNvSpPr>
              <p:nvPr/>
            </p:nvSpPr>
            <p:spPr bwMode="auto">
              <a:xfrm>
                <a:off x="612" y="2570"/>
                <a:ext cx="719" cy="138"/>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57" name="AutoShape 266">
                <a:extLst>
                  <a:ext uri="{FF2B5EF4-FFF2-40B4-BE49-F238E27FC236}">
                    <a16:creationId xmlns:a16="http://schemas.microsoft.com/office/drawing/2014/main" id="{FB0BC1AA-3E7B-FE44-A49C-699A1336647E}"/>
                  </a:ext>
                </a:extLst>
              </p:cNvPr>
              <p:cNvSpPr>
                <a:spLocks noChangeArrowheads="1"/>
              </p:cNvSpPr>
              <p:nvPr/>
            </p:nvSpPr>
            <p:spPr bwMode="auto">
              <a:xfrm>
                <a:off x="625" y="2588"/>
                <a:ext cx="693" cy="102"/>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grpSp>
        <p:sp>
          <p:nvSpPr>
            <p:cNvPr id="41" name="Freeform 267">
              <a:extLst>
                <a:ext uri="{FF2B5EF4-FFF2-40B4-BE49-F238E27FC236}">
                  <a16:creationId xmlns:a16="http://schemas.microsoft.com/office/drawing/2014/main" id="{240F983A-C024-2946-A153-DCA336EE384C}"/>
                </a:ext>
              </a:extLst>
            </p:cNvPr>
            <p:cNvSpPr>
              <a:spLocks/>
            </p:cNvSpPr>
            <p:nvPr/>
          </p:nvSpPr>
          <p:spPr bwMode="auto">
            <a:xfrm>
              <a:off x="5288" y="1354"/>
              <a:ext cx="263" cy="188"/>
            </a:xfrm>
            <a:custGeom>
              <a:avLst/>
              <a:gdLst>
                <a:gd name="T0" fmla="*/ 2 w 328"/>
                <a:gd name="T1" fmla="*/ 0 h 226"/>
                <a:gd name="T2" fmla="*/ 87 w 328"/>
                <a:gd name="T3" fmla="*/ 42 h 226"/>
                <a:gd name="T4" fmla="*/ 87 w 328"/>
                <a:gd name="T5" fmla="*/ 75 h 226"/>
                <a:gd name="T6" fmla="*/ 0 w 328"/>
                <a:gd name="T7" fmla="*/ 32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42" name="Group 268">
              <a:extLst>
                <a:ext uri="{FF2B5EF4-FFF2-40B4-BE49-F238E27FC236}">
                  <a16:creationId xmlns:a16="http://schemas.microsoft.com/office/drawing/2014/main" id="{AF71A7D5-DA6A-5A40-B62A-70C26F937E42}"/>
                </a:ext>
              </a:extLst>
            </p:cNvPr>
            <p:cNvGrpSpPr>
              <a:grpSpLocks/>
            </p:cNvGrpSpPr>
            <p:nvPr/>
          </p:nvGrpSpPr>
          <p:grpSpPr bwMode="auto">
            <a:xfrm>
              <a:off x="4739" y="1327"/>
              <a:ext cx="582" cy="139"/>
              <a:chOff x="614" y="2568"/>
              <a:chExt cx="725" cy="139"/>
            </a:xfrm>
          </p:grpSpPr>
          <p:sp>
            <p:nvSpPr>
              <p:cNvPr id="54" name="AutoShape 269">
                <a:extLst>
                  <a:ext uri="{FF2B5EF4-FFF2-40B4-BE49-F238E27FC236}">
                    <a16:creationId xmlns:a16="http://schemas.microsoft.com/office/drawing/2014/main" id="{710A4673-BCCB-3C45-BADB-4394A01ED0B4}"/>
                  </a:ext>
                </a:extLst>
              </p:cNvPr>
              <p:cNvSpPr>
                <a:spLocks noChangeArrowheads="1"/>
              </p:cNvSpPr>
              <p:nvPr/>
            </p:nvSpPr>
            <p:spPr bwMode="auto">
              <a:xfrm>
                <a:off x="614" y="2570"/>
                <a:ext cx="726" cy="136"/>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55" name="AutoShape 270">
                <a:extLst>
                  <a:ext uri="{FF2B5EF4-FFF2-40B4-BE49-F238E27FC236}">
                    <a16:creationId xmlns:a16="http://schemas.microsoft.com/office/drawing/2014/main" id="{36881B2D-0EAD-6843-B634-4D64F4537D8F}"/>
                  </a:ext>
                </a:extLst>
              </p:cNvPr>
              <p:cNvSpPr>
                <a:spLocks noChangeArrowheads="1"/>
              </p:cNvSpPr>
              <p:nvPr/>
            </p:nvSpPr>
            <p:spPr bwMode="auto">
              <a:xfrm>
                <a:off x="627" y="2585"/>
                <a:ext cx="693" cy="106"/>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grpSp>
        <p:sp>
          <p:nvSpPr>
            <p:cNvPr id="43" name="Rectangle 271">
              <a:extLst>
                <a:ext uri="{FF2B5EF4-FFF2-40B4-BE49-F238E27FC236}">
                  <a16:creationId xmlns:a16="http://schemas.microsoft.com/office/drawing/2014/main" id="{71D6C8F5-67D3-CE4E-B214-A0025B0EDFEA}"/>
                </a:ext>
              </a:extLst>
            </p:cNvPr>
            <p:cNvSpPr>
              <a:spLocks noChangeArrowheads="1"/>
            </p:cNvSpPr>
            <p:nvPr/>
          </p:nvSpPr>
          <p:spPr bwMode="auto">
            <a:xfrm>
              <a:off x="5252" y="429"/>
              <a:ext cx="64" cy="2290"/>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44" name="Freeform 272">
              <a:extLst>
                <a:ext uri="{FF2B5EF4-FFF2-40B4-BE49-F238E27FC236}">
                  <a16:creationId xmlns:a16="http://schemas.microsoft.com/office/drawing/2014/main" id="{658C6ACF-A2F8-3543-AD55-FBD673207D35}"/>
                </a:ext>
              </a:extLst>
            </p:cNvPr>
            <p:cNvSpPr>
              <a:spLocks/>
            </p:cNvSpPr>
            <p:nvPr/>
          </p:nvSpPr>
          <p:spPr bwMode="auto">
            <a:xfrm>
              <a:off x="5312" y="1007"/>
              <a:ext cx="237" cy="213"/>
            </a:xfrm>
            <a:custGeom>
              <a:avLst/>
              <a:gdLst>
                <a:gd name="T0" fmla="*/ 2 w 296"/>
                <a:gd name="T1" fmla="*/ 0 h 256"/>
                <a:gd name="T2" fmla="*/ 77 w 296"/>
                <a:gd name="T3" fmla="*/ 47 h 256"/>
                <a:gd name="T4" fmla="*/ 78 w 296"/>
                <a:gd name="T5" fmla="*/ 85 h 256"/>
                <a:gd name="T6" fmla="*/ 0 w 296"/>
                <a:gd name="T7" fmla="*/ 32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5" name="Freeform 273">
              <a:extLst>
                <a:ext uri="{FF2B5EF4-FFF2-40B4-BE49-F238E27FC236}">
                  <a16:creationId xmlns:a16="http://schemas.microsoft.com/office/drawing/2014/main" id="{4000ABDF-9E28-2C48-9455-466517C6CF64}"/>
                </a:ext>
              </a:extLst>
            </p:cNvPr>
            <p:cNvSpPr>
              <a:spLocks/>
            </p:cNvSpPr>
            <p:nvPr/>
          </p:nvSpPr>
          <p:spPr bwMode="auto">
            <a:xfrm>
              <a:off x="5315" y="680"/>
              <a:ext cx="244" cy="240"/>
            </a:xfrm>
            <a:custGeom>
              <a:avLst/>
              <a:gdLst>
                <a:gd name="T0" fmla="*/ 0 w 304"/>
                <a:gd name="T1" fmla="*/ 0 h 288"/>
                <a:gd name="T2" fmla="*/ 81 w 304"/>
                <a:gd name="T3" fmla="*/ 55 h 288"/>
                <a:gd name="T4" fmla="*/ 76 w 304"/>
                <a:gd name="T5" fmla="*/ 97 h 288"/>
                <a:gd name="T6" fmla="*/ 2 w 304"/>
                <a:gd name="T7" fmla="*/ 42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6" name="Oval 274">
              <a:extLst>
                <a:ext uri="{FF2B5EF4-FFF2-40B4-BE49-F238E27FC236}">
                  <a16:creationId xmlns:a16="http://schemas.microsoft.com/office/drawing/2014/main" id="{20856062-F77E-B241-A4D9-A61D5EE11C7B}"/>
                </a:ext>
              </a:extLst>
            </p:cNvPr>
            <p:cNvSpPr>
              <a:spLocks noChangeArrowheads="1"/>
            </p:cNvSpPr>
            <p:nvPr/>
          </p:nvSpPr>
          <p:spPr bwMode="auto">
            <a:xfrm>
              <a:off x="5517" y="2612"/>
              <a:ext cx="48" cy="97"/>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47" name="Freeform 275">
              <a:extLst>
                <a:ext uri="{FF2B5EF4-FFF2-40B4-BE49-F238E27FC236}">
                  <a16:creationId xmlns:a16="http://schemas.microsoft.com/office/drawing/2014/main" id="{2D221150-9A1E-9241-BFF6-B9E305FBB614}"/>
                </a:ext>
              </a:extLst>
            </p:cNvPr>
            <p:cNvSpPr>
              <a:spLocks/>
            </p:cNvSpPr>
            <p:nvPr/>
          </p:nvSpPr>
          <p:spPr bwMode="auto">
            <a:xfrm>
              <a:off x="5302" y="2614"/>
              <a:ext cx="245" cy="200"/>
            </a:xfrm>
            <a:custGeom>
              <a:avLst/>
              <a:gdLst>
                <a:gd name="T0" fmla="*/ 0 w 306"/>
                <a:gd name="T1" fmla="*/ 36 h 240"/>
                <a:gd name="T2" fmla="*/ 2 w 306"/>
                <a:gd name="T3" fmla="*/ 81 h 240"/>
                <a:gd name="T4" fmla="*/ 81 w 306"/>
                <a:gd name="T5" fmla="*/ 37 h 240"/>
                <a:gd name="T6" fmla="*/ 78 w 306"/>
                <a:gd name="T7" fmla="*/ 0 h 240"/>
                <a:gd name="T8" fmla="*/ 0 w 306"/>
                <a:gd name="T9" fmla="*/ 36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8" name="AutoShape 276">
              <a:extLst>
                <a:ext uri="{FF2B5EF4-FFF2-40B4-BE49-F238E27FC236}">
                  <a16:creationId xmlns:a16="http://schemas.microsoft.com/office/drawing/2014/main" id="{ED49DD6F-7587-3A47-9598-505CAEC071AB}"/>
                </a:ext>
              </a:extLst>
            </p:cNvPr>
            <p:cNvSpPr>
              <a:spLocks noChangeArrowheads="1"/>
            </p:cNvSpPr>
            <p:nvPr/>
          </p:nvSpPr>
          <p:spPr bwMode="auto">
            <a:xfrm>
              <a:off x="4140" y="2680"/>
              <a:ext cx="1203" cy="145"/>
            </a:xfrm>
            <a:prstGeom prst="roundRect">
              <a:avLst>
                <a:gd name="adj" fmla="val 50000"/>
              </a:avLst>
            </a:prstGeom>
            <a:solidFill>
              <a:srgbClr val="DDDDDD"/>
            </a:solidFill>
            <a:ln w="9525">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49" name="AutoShape 277">
              <a:extLst>
                <a:ext uri="{FF2B5EF4-FFF2-40B4-BE49-F238E27FC236}">
                  <a16:creationId xmlns:a16="http://schemas.microsoft.com/office/drawing/2014/main" id="{4D6E82C4-7463-5243-A940-AEED3C72BB78}"/>
                </a:ext>
              </a:extLst>
            </p:cNvPr>
            <p:cNvSpPr>
              <a:spLocks noChangeArrowheads="1"/>
            </p:cNvSpPr>
            <p:nvPr/>
          </p:nvSpPr>
          <p:spPr bwMode="auto">
            <a:xfrm>
              <a:off x="4204" y="2709"/>
              <a:ext cx="1075" cy="82"/>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50" name="Oval 278">
              <a:extLst>
                <a:ext uri="{FF2B5EF4-FFF2-40B4-BE49-F238E27FC236}">
                  <a16:creationId xmlns:a16="http://schemas.microsoft.com/office/drawing/2014/main" id="{899B1CB5-B227-724F-9170-358019617B6F}"/>
                </a:ext>
              </a:extLst>
            </p:cNvPr>
            <p:cNvSpPr>
              <a:spLocks noChangeArrowheads="1"/>
            </p:cNvSpPr>
            <p:nvPr/>
          </p:nvSpPr>
          <p:spPr bwMode="auto">
            <a:xfrm>
              <a:off x="4310" y="2380"/>
              <a:ext cx="159" cy="145"/>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51" name="Oval 279">
              <a:extLst>
                <a:ext uri="{FF2B5EF4-FFF2-40B4-BE49-F238E27FC236}">
                  <a16:creationId xmlns:a16="http://schemas.microsoft.com/office/drawing/2014/main" id="{C8289CCE-CFB0-374C-96C9-F65B1BC1AEC0}"/>
                </a:ext>
              </a:extLst>
            </p:cNvPr>
            <p:cNvSpPr>
              <a:spLocks noChangeArrowheads="1"/>
            </p:cNvSpPr>
            <p:nvPr/>
          </p:nvSpPr>
          <p:spPr bwMode="auto">
            <a:xfrm>
              <a:off x="4484" y="2385"/>
              <a:ext cx="164" cy="140"/>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srgbClr val="FF0000"/>
                </a:solidFill>
                <a:effectLst/>
                <a:uLnTx/>
                <a:uFillTx/>
                <a:latin typeface="Arial" charset="0"/>
                <a:ea typeface="ＭＳ Ｐゴシック" charset="0"/>
                <a:cs typeface="Arial" charset="0"/>
              </a:endParaRPr>
            </a:p>
          </p:txBody>
        </p:sp>
        <p:sp>
          <p:nvSpPr>
            <p:cNvPr id="52" name="Oval 280">
              <a:extLst>
                <a:ext uri="{FF2B5EF4-FFF2-40B4-BE49-F238E27FC236}">
                  <a16:creationId xmlns:a16="http://schemas.microsoft.com/office/drawing/2014/main" id="{4587FD07-E1CE-7141-A608-1A7A09854822}"/>
                </a:ext>
              </a:extLst>
            </p:cNvPr>
            <p:cNvSpPr>
              <a:spLocks noChangeArrowheads="1"/>
            </p:cNvSpPr>
            <p:nvPr/>
          </p:nvSpPr>
          <p:spPr bwMode="auto">
            <a:xfrm>
              <a:off x="4664" y="2380"/>
              <a:ext cx="154" cy="140"/>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53" name="Rectangle 281">
              <a:extLst>
                <a:ext uri="{FF2B5EF4-FFF2-40B4-BE49-F238E27FC236}">
                  <a16:creationId xmlns:a16="http://schemas.microsoft.com/office/drawing/2014/main" id="{D5AE84CC-F42F-2C44-82F4-7AE6F437189E}"/>
                </a:ext>
              </a:extLst>
            </p:cNvPr>
            <p:cNvSpPr>
              <a:spLocks noChangeArrowheads="1"/>
            </p:cNvSpPr>
            <p:nvPr/>
          </p:nvSpPr>
          <p:spPr bwMode="auto">
            <a:xfrm>
              <a:off x="5062" y="1838"/>
              <a:ext cx="85" cy="760"/>
            </a:xfrm>
            <a:prstGeom prst="rect">
              <a:avLst/>
            </a:prstGeom>
            <a:solidFill>
              <a:srgbClr val="292929"/>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grpSp>
      <p:grpSp>
        <p:nvGrpSpPr>
          <p:cNvPr id="62" name="Group 134">
            <a:extLst>
              <a:ext uri="{FF2B5EF4-FFF2-40B4-BE49-F238E27FC236}">
                <a16:creationId xmlns:a16="http://schemas.microsoft.com/office/drawing/2014/main" id="{261DAB2A-DE55-0E45-811B-AB29DEB3F9C5}"/>
              </a:ext>
            </a:extLst>
          </p:cNvPr>
          <p:cNvGrpSpPr>
            <a:grpSpLocks/>
          </p:cNvGrpSpPr>
          <p:nvPr/>
        </p:nvGrpSpPr>
        <p:grpSpPr bwMode="auto">
          <a:xfrm>
            <a:off x="1170991" y="2037185"/>
            <a:ext cx="1102382" cy="340302"/>
            <a:chOff x="3621" y="3265"/>
            <a:chExt cx="1776" cy="744"/>
          </a:xfrm>
        </p:grpSpPr>
        <p:pic>
          <p:nvPicPr>
            <p:cNvPr id="63" name="Picture 135" descr="reellogo">
              <a:extLst>
                <a:ext uri="{FF2B5EF4-FFF2-40B4-BE49-F238E27FC236}">
                  <a16:creationId xmlns:a16="http://schemas.microsoft.com/office/drawing/2014/main" id="{086D2B7E-1DCC-AB4D-9969-323F964B3E1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621" y="3265"/>
              <a:ext cx="1776" cy="7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4" name="Freeform 136">
              <a:extLst>
                <a:ext uri="{FF2B5EF4-FFF2-40B4-BE49-F238E27FC236}">
                  <a16:creationId xmlns:a16="http://schemas.microsoft.com/office/drawing/2014/main" id="{488D2B7B-AD72-6A4E-98F1-F409AF553E2F}"/>
                </a:ext>
              </a:extLst>
            </p:cNvPr>
            <p:cNvSpPr>
              <a:spLocks/>
            </p:cNvSpPr>
            <p:nvPr/>
          </p:nvSpPr>
          <p:spPr bwMode="auto">
            <a:xfrm>
              <a:off x="3971" y="3288"/>
              <a:ext cx="1402" cy="439"/>
            </a:xfrm>
            <a:custGeom>
              <a:avLst/>
              <a:gdLst>
                <a:gd name="T0" fmla="*/ 0 w 1401"/>
                <a:gd name="T1" fmla="*/ 6 h 438"/>
                <a:gd name="T2" fmla="*/ 27 w 1401"/>
                <a:gd name="T3" fmla="*/ 385 h 438"/>
                <a:gd name="T4" fmla="*/ 114 w 1401"/>
                <a:gd name="T5" fmla="*/ 382 h 438"/>
                <a:gd name="T6" fmla="*/ 132 w 1401"/>
                <a:gd name="T7" fmla="*/ 358 h 438"/>
                <a:gd name="T8" fmla="*/ 210 w 1401"/>
                <a:gd name="T9" fmla="*/ 403 h 438"/>
                <a:gd name="T10" fmla="*/ 450 w 1401"/>
                <a:gd name="T11" fmla="*/ 385 h 438"/>
                <a:gd name="T12" fmla="*/ 486 w 1401"/>
                <a:gd name="T13" fmla="*/ 394 h 438"/>
                <a:gd name="T14" fmla="*/ 690 w 1401"/>
                <a:gd name="T15" fmla="*/ 418 h 438"/>
                <a:gd name="T16" fmla="*/ 1075 w 1401"/>
                <a:gd name="T17" fmla="*/ 439 h 438"/>
                <a:gd name="T18" fmla="*/ 1402 w 1401"/>
                <a:gd name="T19" fmla="*/ 421 h 438"/>
                <a:gd name="T20" fmla="*/ 1393 w 1401"/>
                <a:gd name="T21" fmla="*/ 165 h 438"/>
                <a:gd name="T22" fmla="*/ 291 w 1401"/>
                <a:gd name="T23" fmla="*/ 0 h 438"/>
                <a:gd name="T24" fmla="*/ 0 w 1401"/>
                <a:gd name="T25" fmla="*/ 6 h 43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401" h="438">
                  <a:moveTo>
                    <a:pt x="0" y="6"/>
                  </a:moveTo>
                  <a:lnTo>
                    <a:pt x="27" y="384"/>
                  </a:lnTo>
                  <a:lnTo>
                    <a:pt x="114" y="381"/>
                  </a:lnTo>
                  <a:lnTo>
                    <a:pt x="132" y="357"/>
                  </a:lnTo>
                  <a:lnTo>
                    <a:pt x="210" y="402"/>
                  </a:lnTo>
                  <a:lnTo>
                    <a:pt x="450" y="384"/>
                  </a:lnTo>
                  <a:lnTo>
                    <a:pt x="486" y="393"/>
                  </a:lnTo>
                  <a:lnTo>
                    <a:pt x="690" y="417"/>
                  </a:lnTo>
                  <a:lnTo>
                    <a:pt x="1074" y="438"/>
                  </a:lnTo>
                  <a:lnTo>
                    <a:pt x="1401" y="420"/>
                  </a:lnTo>
                  <a:lnTo>
                    <a:pt x="1392" y="165"/>
                  </a:lnTo>
                  <a:lnTo>
                    <a:pt x="291" y="0"/>
                  </a:lnTo>
                  <a:lnTo>
                    <a:pt x="0" y="6"/>
                  </a:lnTo>
                  <a:close/>
                </a:path>
              </a:pathLst>
            </a:custGeom>
            <a:solidFill>
              <a:schemeClr val="bg1"/>
            </a:solidFill>
            <a:ln w="9525">
              <a:solidFill>
                <a:schemeClr val="bg1"/>
              </a:solidFill>
              <a:round/>
              <a:headEnd/>
              <a:tailEnd/>
            </a:ln>
            <a:effectLst/>
            <a:extLst>
              <a:ext uri="{AF507438-7753-43E0-B8FC-AC1667EBCBE1}">
                <a14:hiddenEffect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5" name="Freeform 137">
              <a:extLst>
                <a:ext uri="{FF2B5EF4-FFF2-40B4-BE49-F238E27FC236}">
                  <a16:creationId xmlns:a16="http://schemas.microsoft.com/office/drawing/2014/main" id="{5940D471-4A2E-EC49-9A0A-534664113F8C}"/>
                </a:ext>
              </a:extLst>
            </p:cNvPr>
            <p:cNvSpPr>
              <a:spLocks/>
            </p:cNvSpPr>
            <p:nvPr/>
          </p:nvSpPr>
          <p:spPr bwMode="auto">
            <a:xfrm>
              <a:off x="4242" y="3860"/>
              <a:ext cx="999" cy="120"/>
            </a:xfrm>
            <a:custGeom>
              <a:avLst/>
              <a:gdLst>
                <a:gd name="T0" fmla="*/ 0 w 999"/>
                <a:gd name="T1" fmla="*/ 6 h 123"/>
                <a:gd name="T2" fmla="*/ 717 w 999"/>
                <a:gd name="T3" fmla="*/ 12 h 123"/>
                <a:gd name="T4" fmla="*/ 744 w 999"/>
                <a:gd name="T5" fmla="*/ 35 h 123"/>
                <a:gd name="T6" fmla="*/ 801 w 999"/>
                <a:gd name="T7" fmla="*/ 41 h 123"/>
                <a:gd name="T8" fmla="*/ 876 w 999"/>
                <a:gd name="T9" fmla="*/ 6 h 123"/>
                <a:gd name="T10" fmla="*/ 933 w 999"/>
                <a:gd name="T11" fmla="*/ 0 h 123"/>
                <a:gd name="T12" fmla="*/ 981 w 999"/>
                <a:gd name="T13" fmla="*/ 15 h 123"/>
                <a:gd name="T14" fmla="*/ 999 w 999"/>
                <a:gd name="T15" fmla="*/ 50 h 123"/>
                <a:gd name="T16" fmla="*/ 987 w 999"/>
                <a:gd name="T17" fmla="*/ 120 h 123"/>
                <a:gd name="T18" fmla="*/ 18 w 999"/>
                <a:gd name="T19" fmla="*/ 117 h 123"/>
                <a:gd name="T20" fmla="*/ 0 w 999"/>
                <a:gd name="T21" fmla="*/ 6 h 12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999" h="123">
                  <a:moveTo>
                    <a:pt x="0" y="6"/>
                  </a:moveTo>
                  <a:lnTo>
                    <a:pt x="717" y="12"/>
                  </a:lnTo>
                  <a:lnTo>
                    <a:pt x="744" y="36"/>
                  </a:lnTo>
                  <a:lnTo>
                    <a:pt x="801" y="42"/>
                  </a:lnTo>
                  <a:lnTo>
                    <a:pt x="876" y="6"/>
                  </a:lnTo>
                  <a:lnTo>
                    <a:pt x="933" y="0"/>
                  </a:lnTo>
                  <a:lnTo>
                    <a:pt x="981" y="15"/>
                  </a:lnTo>
                  <a:lnTo>
                    <a:pt x="999" y="51"/>
                  </a:lnTo>
                  <a:lnTo>
                    <a:pt x="987" y="123"/>
                  </a:lnTo>
                  <a:lnTo>
                    <a:pt x="18" y="120"/>
                  </a:lnTo>
                  <a:lnTo>
                    <a:pt x="0" y="6"/>
                  </a:lnTo>
                  <a:close/>
                </a:path>
              </a:pathLst>
            </a:custGeom>
            <a:solidFill>
              <a:schemeClr val="bg1"/>
            </a:solidFill>
            <a:ln w="9525">
              <a:solidFill>
                <a:schemeClr val="bg1"/>
              </a:solidFill>
              <a:round/>
              <a:headEnd/>
              <a:tailEnd/>
            </a:ln>
            <a:effectLst/>
            <a:extLst>
              <a:ext uri="{AF507438-7753-43E0-B8FC-AC1667EBCBE1}">
                <a14:hiddenEffect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pic>
          <p:nvPicPr>
            <p:cNvPr id="66" name="Picture 138" descr="video1">
              <a:extLst>
                <a:ext uri="{FF2B5EF4-FFF2-40B4-BE49-F238E27FC236}">
                  <a16:creationId xmlns:a16="http://schemas.microsoft.com/office/drawing/2014/main" id="{B2DF913B-0088-D047-8E12-A578FC3D38A1}"/>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083" y="3400"/>
              <a:ext cx="889" cy="4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67" name="Group 349">
            <a:extLst>
              <a:ext uri="{FF2B5EF4-FFF2-40B4-BE49-F238E27FC236}">
                <a16:creationId xmlns:a16="http://schemas.microsoft.com/office/drawing/2014/main" id="{A8D2D0E4-8A9D-5F41-B48D-FC769689ADFF}"/>
              </a:ext>
            </a:extLst>
          </p:cNvPr>
          <p:cNvGrpSpPr>
            <a:grpSpLocks/>
          </p:cNvGrpSpPr>
          <p:nvPr/>
        </p:nvGrpSpPr>
        <p:grpSpPr bwMode="auto">
          <a:xfrm>
            <a:off x="5138301" y="2487004"/>
            <a:ext cx="583292" cy="621162"/>
            <a:chOff x="4437" y="1472"/>
            <a:chExt cx="427" cy="418"/>
          </a:xfrm>
        </p:grpSpPr>
        <p:sp>
          <p:nvSpPr>
            <p:cNvPr id="68" name="Rectangle 350">
              <a:extLst>
                <a:ext uri="{FF2B5EF4-FFF2-40B4-BE49-F238E27FC236}">
                  <a16:creationId xmlns:a16="http://schemas.microsoft.com/office/drawing/2014/main" id="{7C696386-B7C3-484A-867B-0D97C3E295A9}"/>
                </a:ext>
              </a:extLst>
            </p:cNvPr>
            <p:cNvSpPr>
              <a:spLocks noChangeArrowheads="1"/>
            </p:cNvSpPr>
            <p:nvPr/>
          </p:nvSpPr>
          <p:spPr bwMode="auto">
            <a:xfrm>
              <a:off x="4443" y="1475"/>
              <a:ext cx="421" cy="361"/>
            </a:xfrm>
            <a:prstGeom prst="rect">
              <a:avLst/>
            </a:prstGeom>
            <a:gradFill rotWithShape="0">
              <a:gsLst>
                <a:gs pos="0">
                  <a:srgbClr val="99CCFF">
                    <a:gamma/>
                    <a:shade val="46275"/>
                    <a:invGamma/>
                  </a:srgbClr>
                </a:gs>
                <a:gs pos="50000">
                  <a:srgbClr val="99CCFF"/>
                </a:gs>
                <a:gs pos="100000">
                  <a:srgbClr val="99CCFF">
                    <a:gamma/>
                    <a:shade val="46275"/>
                    <a:invGamma/>
                  </a:srgbClr>
                </a:gs>
              </a:gsLst>
              <a:lin ang="5400000" scaled="1"/>
            </a:gradFill>
            <a:ln w="19050">
              <a:solidFill>
                <a:srgbClr val="5F5F5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a:ea typeface="ＭＳ Ｐゴシック" charset="0"/>
                <a:cs typeface="Arial"/>
              </a:endParaRPr>
            </a:p>
          </p:txBody>
        </p:sp>
        <p:sp>
          <p:nvSpPr>
            <p:cNvPr id="69" name="Rectangle 351">
              <a:extLst>
                <a:ext uri="{FF2B5EF4-FFF2-40B4-BE49-F238E27FC236}">
                  <a16:creationId xmlns:a16="http://schemas.microsoft.com/office/drawing/2014/main" id="{80E64DF2-CAD9-D44B-A4E7-34F5E1C0928E}"/>
                </a:ext>
              </a:extLst>
            </p:cNvPr>
            <p:cNvSpPr>
              <a:spLocks noChangeArrowheads="1"/>
            </p:cNvSpPr>
            <p:nvPr/>
          </p:nvSpPr>
          <p:spPr bwMode="auto">
            <a:xfrm>
              <a:off x="4567" y="1837"/>
              <a:ext cx="179" cy="23"/>
            </a:xfrm>
            <a:prstGeom prst="rect">
              <a:avLst/>
            </a:prstGeom>
            <a:solidFill>
              <a:srgbClr val="5F5F5F"/>
            </a:solidFill>
            <a:ln w="19050">
              <a:solidFill>
                <a:srgbClr val="5F5F5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a:ea typeface="ＭＳ Ｐゴシック" charset="0"/>
                <a:cs typeface="Arial"/>
              </a:endParaRPr>
            </a:p>
          </p:txBody>
        </p:sp>
        <p:sp>
          <p:nvSpPr>
            <p:cNvPr id="70" name="Rectangle 352">
              <a:extLst>
                <a:ext uri="{FF2B5EF4-FFF2-40B4-BE49-F238E27FC236}">
                  <a16:creationId xmlns:a16="http://schemas.microsoft.com/office/drawing/2014/main" id="{1D8E5D70-F00A-BE4D-BC86-BB934A069784}"/>
                </a:ext>
              </a:extLst>
            </p:cNvPr>
            <p:cNvSpPr>
              <a:spLocks noChangeArrowheads="1"/>
            </p:cNvSpPr>
            <p:nvPr/>
          </p:nvSpPr>
          <p:spPr bwMode="auto">
            <a:xfrm>
              <a:off x="4442" y="1866"/>
              <a:ext cx="414" cy="24"/>
            </a:xfrm>
            <a:prstGeom prst="rect">
              <a:avLst/>
            </a:prstGeom>
            <a:solidFill>
              <a:schemeClr val="tx2"/>
            </a:solidFill>
            <a:ln w="19050">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a:ea typeface="ＭＳ Ｐゴシック" charset="0"/>
                <a:cs typeface="Arial"/>
              </a:endParaRPr>
            </a:p>
          </p:txBody>
        </p:sp>
        <p:sp>
          <p:nvSpPr>
            <p:cNvPr id="71" name="Rectangle 353">
              <a:extLst>
                <a:ext uri="{FF2B5EF4-FFF2-40B4-BE49-F238E27FC236}">
                  <a16:creationId xmlns:a16="http://schemas.microsoft.com/office/drawing/2014/main" id="{7D6F4F20-44DD-6543-9079-83C96AAAE6B4}"/>
                </a:ext>
              </a:extLst>
            </p:cNvPr>
            <p:cNvSpPr>
              <a:spLocks noChangeArrowheads="1"/>
            </p:cNvSpPr>
            <p:nvPr/>
          </p:nvSpPr>
          <p:spPr bwMode="auto">
            <a:xfrm>
              <a:off x="4437" y="1472"/>
              <a:ext cx="423" cy="356"/>
            </a:xfrm>
            <a:prstGeom prst="rect">
              <a:avLst/>
            </a:prstGeom>
            <a:noFill/>
            <a:ln w="19050">
              <a:solidFill>
                <a:schemeClr val="accent2"/>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a:ea typeface="ＭＳ Ｐゴシック" charset="0"/>
                <a:cs typeface="Arial"/>
              </a:endParaRPr>
            </a:p>
          </p:txBody>
        </p:sp>
      </p:grpSp>
      <p:sp>
        <p:nvSpPr>
          <p:cNvPr id="73" name="Freeform 1287">
            <a:extLst>
              <a:ext uri="{FF2B5EF4-FFF2-40B4-BE49-F238E27FC236}">
                <a16:creationId xmlns:a16="http://schemas.microsoft.com/office/drawing/2014/main" id="{BE3F4D34-D002-FF47-ADC9-CAFBBDBBD046}"/>
              </a:ext>
            </a:extLst>
          </p:cNvPr>
          <p:cNvSpPr>
            <a:spLocks/>
          </p:cNvSpPr>
          <p:nvPr/>
        </p:nvSpPr>
        <p:spPr bwMode="auto">
          <a:xfrm>
            <a:off x="2405877" y="2063933"/>
            <a:ext cx="1997127" cy="1150190"/>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cxnSp>
        <p:nvCxnSpPr>
          <p:cNvPr id="74" name="Straight Connector 45">
            <a:extLst>
              <a:ext uri="{FF2B5EF4-FFF2-40B4-BE49-F238E27FC236}">
                <a16:creationId xmlns:a16="http://schemas.microsoft.com/office/drawing/2014/main" id="{8A8560CF-513B-B545-88A5-17807275F8B2}"/>
              </a:ext>
            </a:extLst>
          </p:cNvPr>
          <p:cNvCxnSpPr>
            <a:cxnSpLocks noChangeShapeType="1"/>
          </p:cNvCxnSpPr>
          <p:nvPr/>
        </p:nvCxnSpPr>
        <p:spPr bwMode="auto">
          <a:xfrm>
            <a:off x="2097155" y="2592961"/>
            <a:ext cx="1068231" cy="0"/>
          </a:xfrm>
          <a:prstGeom prst="line">
            <a:avLst/>
          </a:prstGeom>
          <a:noFill/>
          <a:ln w="31750">
            <a:solidFill>
              <a:srgbClr val="CC0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5" name="Straight Connector 46">
            <a:extLst>
              <a:ext uri="{FF2B5EF4-FFF2-40B4-BE49-F238E27FC236}">
                <a16:creationId xmlns:a16="http://schemas.microsoft.com/office/drawing/2014/main" id="{49DD2A4D-3F1C-7743-9C44-C80C99333ACF}"/>
              </a:ext>
            </a:extLst>
          </p:cNvPr>
          <p:cNvCxnSpPr>
            <a:cxnSpLocks noChangeShapeType="1"/>
          </p:cNvCxnSpPr>
          <p:nvPr/>
        </p:nvCxnSpPr>
        <p:spPr bwMode="auto">
          <a:xfrm>
            <a:off x="3827908" y="2621196"/>
            <a:ext cx="1044130" cy="0"/>
          </a:xfrm>
          <a:prstGeom prst="line">
            <a:avLst/>
          </a:prstGeom>
          <a:noFill/>
          <a:ln w="31750">
            <a:solidFill>
              <a:srgbClr val="CC0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77" name="TextBox 64">
            <a:extLst>
              <a:ext uri="{FF2B5EF4-FFF2-40B4-BE49-F238E27FC236}">
                <a16:creationId xmlns:a16="http://schemas.microsoft.com/office/drawing/2014/main" id="{7B2A481B-313E-CB4A-BBF3-C6B1CD4E98E9}"/>
              </a:ext>
            </a:extLst>
          </p:cNvPr>
          <p:cNvSpPr txBox="1">
            <a:spLocks noChangeArrowheads="1"/>
          </p:cNvSpPr>
          <p:nvPr/>
        </p:nvSpPr>
        <p:spPr bwMode="auto">
          <a:xfrm>
            <a:off x="5065901" y="3249340"/>
            <a:ext cx="659790" cy="3447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client</a:t>
            </a:r>
            <a:endParaRPr kumimoji="0" lang="en-US" altLang="en-US" sz="1800" b="0" i="1"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78" name="TextBox 64">
            <a:extLst>
              <a:ext uri="{FF2B5EF4-FFF2-40B4-BE49-F238E27FC236}">
                <a16:creationId xmlns:a16="http://schemas.microsoft.com/office/drawing/2014/main" id="{8EF78B8E-FFDC-3842-BA26-33E096491BB0}"/>
              </a:ext>
            </a:extLst>
          </p:cNvPr>
          <p:cNvSpPr txBox="1">
            <a:spLocks noChangeArrowheads="1"/>
          </p:cNvSpPr>
          <p:nvPr/>
        </p:nvSpPr>
        <p:spPr bwMode="auto">
          <a:xfrm>
            <a:off x="2968679" y="2839643"/>
            <a:ext cx="790928" cy="3165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Internet</a:t>
            </a:r>
            <a:endParaRPr kumimoji="0" lang="en-US" altLang="en-US" sz="1800" b="0" i="1"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79" name="Slide Number Placeholder 2">
            <a:extLst>
              <a:ext uri="{FF2B5EF4-FFF2-40B4-BE49-F238E27FC236}">
                <a16:creationId xmlns:a16="http://schemas.microsoft.com/office/drawing/2014/main" id="{E59B6253-15F0-6B43-92F4-CFCEFA7140AD}"/>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a:ea typeface="+mn-ea"/>
                <a:cs typeface="+mn-cs"/>
              </a:rPr>
              <a:t>Application Layer: 2-</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94</a:t>
            </a:fld>
            <a:endParaRPr kumimoji="0" lang="en-US" sz="1100" b="0" i="0" u="none" strike="noStrike" kern="1200" cap="none" spc="0" normalizeH="0" baseline="0" noProof="0" dirty="0">
              <a:ln>
                <a:noFill/>
              </a:ln>
              <a:solidFill>
                <a:prstClr val="white">
                  <a:lumMod val="50000"/>
                </a:prstClr>
              </a:solidFill>
              <a:effectLst/>
              <a:uLnTx/>
              <a:uFillTx/>
              <a:latin typeface="Calibri"/>
              <a:ea typeface="+mn-ea"/>
              <a:cs typeface="+mn-cs"/>
            </a:endParaRPr>
          </a:p>
        </p:txBody>
      </p:sp>
    </p:spTree>
    <p:extLst>
      <p:ext uri="{BB962C8B-B14F-4D97-AF65-F5344CB8AC3E}">
        <p14:creationId xmlns:p14="http://schemas.microsoft.com/office/powerpoint/2010/main" val="8947717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2">
                                            <p:txEl>
                                              <p:pRg st="1" end="1"/>
                                            </p:txEl>
                                          </p:spTgt>
                                        </p:tgtEl>
                                        <p:attrNameLst>
                                          <p:attrName>style.visibility</p:attrName>
                                        </p:attrNameLst>
                                      </p:cBhvr>
                                      <p:to>
                                        <p:strVal val="visible"/>
                                      </p:to>
                                    </p:set>
                                    <p:animEffect transition="in" filter="dissolve">
                                      <p:cBhvr>
                                        <p:cTn id="7" dur="500"/>
                                        <p:tgtEl>
                                          <p:spTgt spid="2">
                                            <p:txEl>
                                              <p:pRg st="1" end="1"/>
                                            </p:txEl>
                                          </p:spTgt>
                                        </p:tgtEl>
                                      </p:cBhvr>
                                    </p:animEffect>
                                  </p:childTnLst>
                                </p:cTn>
                              </p:par>
                              <p:par>
                                <p:cTn id="8" presetID="9" presetClass="entr" presetSubtype="0" fill="hold" nodeType="withEffect">
                                  <p:stCondLst>
                                    <p:cond delay="0"/>
                                  </p:stCondLst>
                                  <p:childTnLst>
                                    <p:set>
                                      <p:cBhvr>
                                        <p:cTn id="9" dur="1" fill="hold">
                                          <p:stCondLst>
                                            <p:cond delay="0"/>
                                          </p:stCondLst>
                                        </p:cTn>
                                        <p:tgtEl>
                                          <p:spTgt spid="2">
                                            <p:txEl>
                                              <p:pRg st="2" end="2"/>
                                            </p:txEl>
                                          </p:spTgt>
                                        </p:tgtEl>
                                        <p:attrNameLst>
                                          <p:attrName>style.visibility</p:attrName>
                                        </p:attrNameLst>
                                      </p:cBhvr>
                                      <p:to>
                                        <p:strVal val="visible"/>
                                      </p:to>
                                    </p:set>
                                    <p:animEffect transition="in" filter="dissolve">
                                      <p:cBhvr>
                                        <p:cTn id="10" dur="500"/>
                                        <p:tgtEl>
                                          <p:spTgt spid="2">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4" name="Title 1">
            <a:extLst>
              <a:ext uri="{FF2B5EF4-FFF2-40B4-BE49-F238E27FC236}">
                <a16:creationId xmlns:a16="http://schemas.microsoft.com/office/drawing/2014/main" id="{EDBA5A8F-4260-B240-9E01-AE8471BDC45B}"/>
              </a:ext>
            </a:extLst>
          </p:cNvPr>
          <p:cNvSpPr>
            <a:spLocks noGrp="1"/>
          </p:cNvSpPr>
          <p:nvPr>
            <p:ph type="title"/>
          </p:nvPr>
        </p:nvSpPr>
        <p:spPr>
          <a:xfrm>
            <a:off x="838200" y="451821"/>
            <a:ext cx="10515600" cy="894622"/>
          </a:xfrm>
        </p:spPr>
        <p:txBody>
          <a:bodyPr>
            <a:normAutofit/>
          </a:bodyPr>
          <a:lstStyle/>
          <a:p>
            <a:r>
              <a:rPr lang="en-US" altLang="en-US" sz="4400" dirty="0">
                <a:ea typeface="ＭＳ Ｐゴシック" panose="020B0600070205080204" pitchFamily="34" charset="-128"/>
              </a:rPr>
              <a:t>Streaming stored </a:t>
            </a:r>
            <a:r>
              <a:rPr lang="en-US" altLang="en-US" dirty="0">
                <a:ea typeface="ＭＳ Ｐゴシック" panose="020B0600070205080204" pitchFamily="34" charset="-128"/>
              </a:rPr>
              <a:t>v</a:t>
            </a:r>
            <a:r>
              <a:rPr lang="en-US" altLang="en-US" sz="4400" dirty="0">
                <a:ea typeface="ＭＳ Ｐゴシック" panose="020B0600070205080204" pitchFamily="34" charset="-128"/>
              </a:rPr>
              <a:t>ideo</a:t>
            </a:r>
          </a:p>
        </p:txBody>
      </p:sp>
      <p:grpSp>
        <p:nvGrpSpPr>
          <p:cNvPr id="266" name="Group 249">
            <a:extLst>
              <a:ext uri="{FF2B5EF4-FFF2-40B4-BE49-F238E27FC236}">
                <a16:creationId xmlns:a16="http://schemas.microsoft.com/office/drawing/2014/main" id="{AEF99E4D-FC62-9E44-84B6-19BBBFEFF1DB}"/>
              </a:ext>
            </a:extLst>
          </p:cNvPr>
          <p:cNvGrpSpPr>
            <a:grpSpLocks/>
          </p:cNvGrpSpPr>
          <p:nvPr/>
        </p:nvGrpSpPr>
        <p:grpSpPr bwMode="auto">
          <a:xfrm>
            <a:off x="3788806" y="4809551"/>
            <a:ext cx="427037" cy="785812"/>
            <a:chOff x="4140" y="429"/>
            <a:chExt cx="1425" cy="2396"/>
          </a:xfrm>
        </p:grpSpPr>
        <p:sp>
          <p:nvSpPr>
            <p:cNvPr id="267" name="Freeform 250">
              <a:extLst>
                <a:ext uri="{FF2B5EF4-FFF2-40B4-BE49-F238E27FC236}">
                  <a16:creationId xmlns:a16="http://schemas.microsoft.com/office/drawing/2014/main" id="{152BA2F1-00EA-F348-896B-A5C53F1E6F40}"/>
                </a:ext>
              </a:extLst>
            </p:cNvPr>
            <p:cNvSpPr>
              <a:spLocks/>
            </p:cNvSpPr>
            <p:nvPr/>
          </p:nvSpPr>
          <p:spPr bwMode="auto">
            <a:xfrm>
              <a:off x="5268" y="433"/>
              <a:ext cx="283" cy="2286"/>
            </a:xfrm>
            <a:custGeom>
              <a:avLst/>
              <a:gdLst>
                <a:gd name="T0" fmla="*/ 26 w 354"/>
                <a:gd name="T1" fmla="*/ 0 h 2742"/>
                <a:gd name="T2" fmla="*/ 145 w 354"/>
                <a:gd name="T3" fmla="*/ 164 h 2742"/>
                <a:gd name="T4" fmla="*/ 142 w 354"/>
                <a:gd name="T5" fmla="*/ 1268 h 2742"/>
                <a:gd name="T6" fmla="*/ 0 w 354"/>
                <a:gd name="T7" fmla="*/ 1325 h 2742"/>
                <a:gd name="T8" fmla="*/ 26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68" name="Rectangle 251">
              <a:extLst>
                <a:ext uri="{FF2B5EF4-FFF2-40B4-BE49-F238E27FC236}">
                  <a16:creationId xmlns:a16="http://schemas.microsoft.com/office/drawing/2014/main" id="{300E6F11-612F-A14C-87F7-A8851BB4FEF1}"/>
                </a:ext>
              </a:extLst>
            </p:cNvPr>
            <p:cNvSpPr>
              <a:spLocks noChangeArrowheads="1"/>
            </p:cNvSpPr>
            <p:nvPr/>
          </p:nvSpPr>
          <p:spPr bwMode="auto">
            <a:xfrm>
              <a:off x="4204" y="429"/>
              <a:ext cx="1049" cy="2285"/>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Arial" charset="0"/>
              </a:endParaRPr>
            </a:p>
          </p:txBody>
        </p:sp>
        <p:sp>
          <p:nvSpPr>
            <p:cNvPr id="269" name="Freeform 252">
              <a:extLst>
                <a:ext uri="{FF2B5EF4-FFF2-40B4-BE49-F238E27FC236}">
                  <a16:creationId xmlns:a16="http://schemas.microsoft.com/office/drawing/2014/main" id="{826227F8-DADF-1E4A-9A6E-834CD4D3F0AB}"/>
                </a:ext>
              </a:extLst>
            </p:cNvPr>
            <p:cNvSpPr>
              <a:spLocks/>
            </p:cNvSpPr>
            <p:nvPr/>
          </p:nvSpPr>
          <p:spPr bwMode="auto">
            <a:xfrm>
              <a:off x="5321" y="570"/>
              <a:ext cx="169" cy="2115"/>
            </a:xfrm>
            <a:custGeom>
              <a:avLst/>
              <a:gdLst>
                <a:gd name="T0" fmla="*/ 3 w 211"/>
                <a:gd name="T1" fmla="*/ 0 h 2537"/>
                <a:gd name="T2" fmla="*/ 87 w 211"/>
                <a:gd name="T3" fmla="*/ 106 h 2537"/>
                <a:gd name="T4" fmla="*/ 3 w 211"/>
                <a:gd name="T5" fmla="*/ 1208 h 2537"/>
                <a:gd name="T6" fmla="*/ 3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70" name="Freeform 253">
              <a:extLst>
                <a:ext uri="{FF2B5EF4-FFF2-40B4-BE49-F238E27FC236}">
                  <a16:creationId xmlns:a16="http://schemas.microsoft.com/office/drawing/2014/main" id="{D7185AF3-6DE0-EB40-87C6-269CBC3D782F}"/>
                </a:ext>
              </a:extLst>
            </p:cNvPr>
            <p:cNvSpPr>
              <a:spLocks/>
            </p:cNvSpPr>
            <p:nvPr/>
          </p:nvSpPr>
          <p:spPr bwMode="auto">
            <a:xfrm>
              <a:off x="5284" y="1640"/>
              <a:ext cx="263" cy="189"/>
            </a:xfrm>
            <a:custGeom>
              <a:avLst/>
              <a:gdLst>
                <a:gd name="T0" fmla="*/ 2 w 328"/>
                <a:gd name="T1" fmla="*/ 0 h 226"/>
                <a:gd name="T2" fmla="*/ 136 w 328"/>
                <a:gd name="T3" fmla="*/ 62 h 226"/>
                <a:gd name="T4" fmla="*/ 135 w 328"/>
                <a:gd name="T5" fmla="*/ 110 h 226"/>
                <a:gd name="T6" fmla="*/ 0 w 328"/>
                <a:gd name="T7" fmla="*/ 49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71" name="Rectangle 254">
              <a:extLst>
                <a:ext uri="{FF2B5EF4-FFF2-40B4-BE49-F238E27FC236}">
                  <a16:creationId xmlns:a16="http://schemas.microsoft.com/office/drawing/2014/main" id="{2B2FED80-6596-EF4F-BE23-37718C861526}"/>
                </a:ext>
              </a:extLst>
            </p:cNvPr>
            <p:cNvSpPr>
              <a:spLocks noChangeArrowheads="1"/>
            </p:cNvSpPr>
            <p:nvPr/>
          </p:nvSpPr>
          <p:spPr bwMode="auto">
            <a:xfrm>
              <a:off x="4214" y="695"/>
              <a:ext cx="593" cy="44"/>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Arial" charset="0"/>
              </a:endParaRPr>
            </a:p>
          </p:txBody>
        </p:sp>
        <p:grpSp>
          <p:nvGrpSpPr>
            <p:cNvPr id="272" name="Group 255">
              <a:extLst>
                <a:ext uri="{FF2B5EF4-FFF2-40B4-BE49-F238E27FC236}">
                  <a16:creationId xmlns:a16="http://schemas.microsoft.com/office/drawing/2014/main" id="{A9BE197D-0488-3C45-8D78-A04741AC7C7F}"/>
                </a:ext>
              </a:extLst>
            </p:cNvPr>
            <p:cNvGrpSpPr>
              <a:grpSpLocks/>
            </p:cNvGrpSpPr>
            <p:nvPr/>
          </p:nvGrpSpPr>
          <p:grpSpPr bwMode="auto">
            <a:xfrm>
              <a:off x="4749" y="668"/>
              <a:ext cx="581" cy="145"/>
              <a:chOff x="614" y="2568"/>
              <a:chExt cx="725" cy="139"/>
            </a:xfrm>
          </p:grpSpPr>
          <p:sp>
            <p:nvSpPr>
              <p:cNvPr id="297" name="AutoShape 256">
                <a:extLst>
                  <a:ext uri="{FF2B5EF4-FFF2-40B4-BE49-F238E27FC236}">
                    <a16:creationId xmlns:a16="http://schemas.microsoft.com/office/drawing/2014/main" id="{8AEACE4E-2F2E-074E-944A-FD899A8CC13A}"/>
                  </a:ext>
                </a:extLst>
              </p:cNvPr>
              <p:cNvSpPr>
                <a:spLocks noChangeArrowheads="1"/>
              </p:cNvSpPr>
              <p:nvPr/>
            </p:nvSpPr>
            <p:spPr bwMode="auto">
              <a:xfrm>
                <a:off x="614" y="2566"/>
                <a:ext cx="727" cy="139"/>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Arial" charset="0"/>
                </a:endParaRPr>
              </a:p>
            </p:txBody>
          </p:sp>
          <p:sp>
            <p:nvSpPr>
              <p:cNvPr id="298" name="AutoShape 257">
                <a:extLst>
                  <a:ext uri="{FF2B5EF4-FFF2-40B4-BE49-F238E27FC236}">
                    <a16:creationId xmlns:a16="http://schemas.microsoft.com/office/drawing/2014/main" id="{47728FA0-225D-FB46-B5EE-A10208785890}"/>
                  </a:ext>
                </a:extLst>
              </p:cNvPr>
              <p:cNvSpPr>
                <a:spLocks noChangeArrowheads="1"/>
              </p:cNvSpPr>
              <p:nvPr/>
            </p:nvSpPr>
            <p:spPr bwMode="auto">
              <a:xfrm>
                <a:off x="627" y="2580"/>
                <a:ext cx="694" cy="10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Arial" charset="0"/>
                </a:endParaRPr>
              </a:p>
            </p:txBody>
          </p:sp>
        </p:grpSp>
        <p:sp>
          <p:nvSpPr>
            <p:cNvPr id="273" name="Rectangle 258">
              <a:extLst>
                <a:ext uri="{FF2B5EF4-FFF2-40B4-BE49-F238E27FC236}">
                  <a16:creationId xmlns:a16="http://schemas.microsoft.com/office/drawing/2014/main" id="{5835E575-F49C-344B-9FDD-DA2C3607B77D}"/>
                </a:ext>
              </a:extLst>
            </p:cNvPr>
            <p:cNvSpPr>
              <a:spLocks noChangeArrowheads="1"/>
            </p:cNvSpPr>
            <p:nvPr/>
          </p:nvSpPr>
          <p:spPr bwMode="auto">
            <a:xfrm>
              <a:off x="4225" y="1020"/>
              <a:ext cx="593" cy="48"/>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Arial" charset="0"/>
              </a:endParaRPr>
            </a:p>
          </p:txBody>
        </p:sp>
        <p:grpSp>
          <p:nvGrpSpPr>
            <p:cNvPr id="274" name="Group 259">
              <a:extLst>
                <a:ext uri="{FF2B5EF4-FFF2-40B4-BE49-F238E27FC236}">
                  <a16:creationId xmlns:a16="http://schemas.microsoft.com/office/drawing/2014/main" id="{AA22B6E8-7F7A-CB4E-8291-401102CED349}"/>
                </a:ext>
              </a:extLst>
            </p:cNvPr>
            <p:cNvGrpSpPr>
              <a:grpSpLocks/>
            </p:cNvGrpSpPr>
            <p:nvPr/>
          </p:nvGrpSpPr>
          <p:grpSpPr bwMode="auto">
            <a:xfrm>
              <a:off x="4747" y="994"/>
              <a:ext cx="581" cy="134"/>
              <a:chOff x="614" y="2568"/>
              <a:chExt cx="725" cy="139"/>
            </a:xfrm>
          </p:grpSpPr>
          <p:sp>
            <p:nvSpPr>
              <p:cNvPr id="295" name="AutoShape 260">
                <a:extLst>
                  <a:ext uri="{FF2B5EF4-FFF2-40B4-BE49-F238E27FC236}">
                    <a16:creationId xmlns:a16="http://schemas.microsoft.com/office/drawing/2014/main" id="{C1C77C6E-EED3-394E-B167-C41757211F84}"/>
                  </a:ext>
                </a:extLst>
              </p:cNvPr>
              <p:cNvSpPr>
                <a:spLocks noChangeArrowheads="1"/>
              </p:cNvSpPr>
              <p:nvPr/>
            </p:nvSpPr>
            <p:spPr bwMode="auto">
              <a:xfrm>
                <a:off x="617" y="2569"/>
                <a:ext cx="721" cy="136"/>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Arial" charset="0"/>
                </a:endParaRPr>
              </a:p>
            </p:txBody>
          </p:sp>
          <p:sp>
            <p:nvSpPr>
              <p:cNvPr id="296" name="AutoShape 261">
                <a:extLst>
                  <a:ext uri="{FF2B5EF4-FFF2-40B4-BE49-F238E27FC236}">
                    <a16:creationId xmlns:a16="http://schemas.microsoft.com/office/drawing/2014/main" id="{AA09AEA7-1D87-B24F-B374-BDBF7482BD35}"/>
                  </a:ext>
                </a:extLst>
              </p:cNvPr>
              <p:cNvSpPr>
                <a:spLocks noChangeArrowheads="1"/>
              </p:cNvSpPr>
              <p:nvPr/>
            </p:nvSpPr>
            <p:spPr bwMode="auto">
              <a:xfrm>
                <a:off x="630" y="2584"/>
                <a:ext cx="687" cy="105"/>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Arial" charset="0"/>
                </a:endParaRPr>
              </a:p>
            </p:txBody>
          </p:sp>
        </p:grpSp>
        <p:sp>
          <p:nvSpPr>
            <p:cNvPr id="275" name="Rectangle 262">
              <a:extLst>
                <a:ext uri="{FF2B5EF4-FFF2-40B4-BE49-F238E27FC236}">
                  <a16:creationId xmlns:a16="http://schemas.microsoft.com/office/drawing/2014/main" id="{3F42A0BC-CF2E-E24A-A739-845C15ECFE3C}"/>
                </a:ext>
              </a:extLst>
            </p:cNvPr>
            <p:cNvSpPr>
              <a:spLocks noChangeArrowheads="1"/>
            </p:cNvSpPr>
            <p:nvPr/>
          </p:nvSpPr>
          <p:spPr bwMode="auto">
            <a:xfrm>
              <a:off x="4219" y="1358"/>
              <a:ext cx="593" cy="44"/>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Arial" charset="0"/>
              </a:endParaRPr>
            </a:p>
          </p:txBody>
        </p:sp>
        <p:sp>
          <p:nvSpPr>
            <p:cNvPr id="276" name="Rectangle 263">
              <a:extLst>
                <a:ext uri="{FF2B5EF4-FFF2-40B4-BE49-F238E27FC236}">
                  <a16:creationId xmlns:a16="http://schemas.microsoft.com/office/drawing/2014/main" id="{E64B3966-F003-C44C-9B00-0FD0B4E8C885}"/>
                </a:ext>
              </a:extLst>
            </p:cNvPr>
            <p:cNvSpPr>
              <a:spLocks noChangeArrowheads="1"/>
            </p:cNvSpPr>
            <p:nvPr/>
          </p:nvSpPr>
          <p:spPr bwMode="auto">
            <a:xfrm>
              <a:off x="4225" y="1654"/>
              <a:ext cx="599" cy="48"/>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Arial" charset="0"/>
              </a:endParaRPr>
            </a:p>
          </p:txBody>
        </p:sp>
        <p:grpSp>
          <p:nvGrpSpPr>
            <p:cNvPr id="277" name="Group 264">
              <a:extLst>
                <a:ext uri="{FF2B5EF4-FFF2-40B4-BE49-F238E27FC236}">
                  <a16:creationId xmlns:a16="http://schemas.microsoft.com/office/drawing/2014/main" id="{EF07E87F-184A-DE45-8C7F-573AF2537DC9}"/>
                </a:ext>
              </a:extLst>
            </p:cNvPr>
            <p:cNvGrpSpPr>
              <a:grpSpLocks/>
            </p:cNvGrpSpPr>
            <p:nvPr/>
          </p:nvGrpSpPr>
          <p:grpSpPr bwMode="auto">
            <a:xfrm>
              <a:off x="4735" y="1627"/>
              <a:ext cx="582" cy="151"/>
              <a:chOff x="614" y="2568"/>
              <a:chExt cx="725" cy="139"/>
            </a:xfrm>
          </p:grpSpPr>
          <p:sp>
            <p:nvSpPr>
              <p:cNvPr id="293" name="AutoShape 265">
                <a:extLst>
                  <a:ext uri="{FF2B5EF4-FFF2-40B4-BE49-F238E27FC236}">
                    <a16:creationId xmlns:a16="http://schemas.microsoft.com/office/drawing/2014/main" id="{E5E61D30-25AE-8741-9618-75C55AD79D78}"/>
                  </a:ext>
                </a:extLst>
              </p:cNvPr>
              <p:cNvSpPr>
                <a:spLocks noChangeArrowheads="1"/>
              </p:cNvSpPr>
              <p:nvPr/>
            </p:nvSpPr>
            <p:spPr bwMode="auto">
              <a:xfrm>
                <a:off x="612" y="2570"/>
                <a:ext cx="719" cy="138"/>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Arial" charset="0"/>
                </a:endParaRPr>
              </a:p>
            </p:txBody>
          </p:sp>
          <p:sp>
            <p:nvSpPr>
              <p:cNvPr id="294" name="AutoShape 266">
                <a:extLst>
                  <a:ext uri="{FF2B5EF4-FFF2-40B4-BE49-F238E27FC236}">
                    <a16:creationId xmlns:a16="http://schemas.microsoft.com/office/drawing/2014/main" id="{CF8FF070-F087-7840-9F19-7200142BF40A}"/>
                  </a:ext>
                </a:extLst>
              </p:cNvPr>
              <p:cNvSpPr>
                <a:spLocks noChangeArrowheads="1"/>
              </p:cNvSpPr>
              <p:nvPr/>
            </p:nvSpPr>
            <p:spPr bwMode="auto">
              <a:xfrm>
                <a:off x="625" y="2584"/>
                <a:ext cx="693" cy="10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Arial" charset="0"/>
                </a:endParaRPr>
              </a:p>
            </p:txBody>
          </p:sp>
        </p:grpSp>
        <p:sp>
          <p:nvSpPr>
            <p:cNvPr id="278" name="Freeform 267">
              <a:extLst>
                <a:ext uri="{FF2B5EF4-FFF2-40B4-BE49-F238E27FC236}">
                  <a16:creationId xmlns:a16="http://schemas.microsoft.com/office/drawing/2014/main" id="{4672D609-04BB-4646-8153-6950398068BE}"/>
                </a:ext>
              </a:extLst>
            </p:cNvPr>
            <p:cNvSpPr>
              <a:spLocks/>
            </p:cNvSpPr>
            <p:nvPr/>
          </p:nvSpPr>
          <p:spPr bwMode="auto">
            <a:xfrm>
              <a:off x="5288" y="1354"/>
              <a:ext cx="263" cy="188"/>
            </a:xfrm>
            <a:custGeom>
              <a:avLst/>
              <a:gdLst>
                <a:gd name="T0" fmla="*/ 2 w 328"/>
                <a:gd name="T1" fmla="*/ 0 h 226"/>
                <a:gd name="T2" fmla="*/ 136 w 328"/>
                <a:gd name="T3" fmla="*/ 61 h 226"/>
                <a:gd name="T4" fmla="*/ 135 w 328"/>
                <a:gd name="T5" fmla="*/ 108 h 226"/>
                <a:gd name="T6" fmla="*/ 0 w 328"/>
                <a:gd name="T7" fmla="*/ 47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279" name="Group 268">
              <a:extLst>
                <a:ext uri="{FF2B5EF4-FFF2-40B4-BE49-F238E27FC236}">
                  <a16:creationId xmlns:a16="http://schemas.microsoft.com/office/drawing/2014/main" id="{521FCA2B-F1A7-DA40-B114-6914827409D9}"/>
                </a:ext>
              </a:extLst>
            </p:cNvPr>
            <p:cNvGrpSpPr>
              <a:grpSpLocks/>
            </p:cNvGrpSpPr>
            <p:nvPr/>
          </p:nvGrpSpPr>
          <p:grpSpPr bwMode="auto">
            <a:xfrm>
              <a:off x="4739" y="1327"/>
              <a:ext cx="582" cy="139"/>
              <a:chOff x="614" y="2568"/>
              <a:chExt cx="725" cy="139"/>
            </a:xfrm>
          </p:grpSpPr>
          <p:sp>
            <p:nvSpPr>
              <p:cNvPr id="291" name="AutoShape 269">
                <a:extLst>
                  <a:ext uri="{FF2B5EF4-FFF2-40B4-BE49-F238E27FC236}">
                    <a16:creationId xmlns:a16="http://schemas.microsoft.com/office/drawing/2014/main" id="{9DDABA87-8024-3345-81DC-B285EC1C099A}"/>
                  </a:ext>
                </a:extLst>
              </p:cNvPr>
              <p:cNvSpPr>
                <a:spLocks noChangeArrowheads="1"/>
              </p:cNvSpPr>
              <p:nvPr/>
            </p:nvSpPr>
            <p:spPr bwMode="auto">
              <a:xfrm>
                <a:off x="614" y="2570"/>
                <a:ext cx="726" cy="136"/>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Arial" charset="0"/>
                </a:endParaRPr>
              </a:p>
            </p:txBody>
          </p:sp>
          <p:sp>
            <p:nvSpPr>
              <p:cNvPr id="292" name="AutoShape 270">
                <a:extLst>
                  <a:ext uri="{FF2B5EF4-FFF2-40B4-BE49-F238E27FC236}">
                    <a16:creationId xmlns:a16="http://schemas.microsoft.com/office/drawing/2014/main" id="{314CD0E5-F403-E245-A748-507AF5E0B084}"/>
                  </a:ext>
                </a:extLst>
              </p:cNvPr>
              <p:cNvSpPr>
                <a:spLocks noChangeArrowheads="1"/>
              </p:cNvSpPr>
              <p:nvPr/>
            </p:nvSpPr>
            <p:spPr bwMode="auto">
              <a:xfrm>
                <a:off x="627" y="2585"/>
                <a:ext cx="693" cy="106"/>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Arial" charset="0"/>
                </a:endParaRPr>
              </a:p>
            </p:txBody>
          </p:sp>
        </p:grpSp>
        <p:sp>
          <p:nvSpPr>
            <p:cNvPr id="280" name="Rectangle 271">
              <a:extLst>
                <a:ext uri="{FF2B5EF4-FFF2-40B4-BE49-F238E27FC236}">
                  <a16:creationId xmlns:a16="http://schemas.microsoft.com/office/drawing/2014/main" id="{B559F645-7351-C144-9AE2-DCA74DB20790}"/>
                </a:ext>
              </a:extLst>
            </p:cNvPr>
            <p:cNvSpPr>
              <a:spLocks noChangeArrowheads="1"/>
            </p:cNvSpPr>
            <p:nvPr/>
          </p:nvSpPr>
          <p:spPr bwMode="auto">
            <a:xfrm>
              <a:off x="5252" y="429"/>
              <a:ext cx="64" cy="2290"/>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Arial" charset="0"/>
              </a:endParaRPr>
            </a:p>
          </p:txBody>
        </p:sp>
        <p:sp>
          <p:nvSpPr>
            <p:cNvPr id="281" name="Freeform 272">
              <a:extLst>
                <a:ext uri="{FF2B5EF4-FFF2-40B4-BE49-F238E27FC236}">
                  <a16:creationId xmlns:a16="http://schemas.microsoft.com/office/drawing/2014/main" id="{BDBAE511-74F9-3244-94BC-D6E8C23A419C}"/>
                </a:ext>
              </a:extLst>
            </p:cNvPr>
            <p:cNvSpPr>
              <a:spLocks/>
            </p:cNvSpPr>
            <p:nvPr/>
          </p:nvSpPr>
          <p:spPr bwMode="auto">
            <a:xfrm>
              <a:off x="5312" y="1007"/>
              <a:ext cx="237" cy="213"/>
            </a:xfrm>
            <a:custGeom>
              <a:avLst/>
              <a:gdLst>
                <a:gd name="T0" fmla="*/ 2 w 296"/>
                <a:gd name="T1" fmla="*/ 0 h 256"/>
                <a:gd name="T2" fmla="*/ 120 w 296"/>
                <a:gd name="T3" fmla="*/ 69 h 256"/>
                <a:gd name="T4" fmla="*/ 122 w 296"/>
                <a:gd name="T5" fmla="*/ 122 h 256"/>
                <a:gd name="T6" fmla="*/ 0 w 296"/>
                <a:gd name="T7" fmla="*/ 47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82" name="Freeform 273">
              <a:extLst>
                <a:ext uri="{FF2B5EF4-FFF2-40B4-BE49-F238E27FC236}">
                  <a16:creationId xmlns:a16="http://schemas.microsoft.com/office/drawing/2014/main" id="{F24246BA-27AC-EC49-8B17-EBFCCF1ECD36}"/>
                </a:ext>
              </a:extLst>
            </p:cNvPr>
            <p:cNvSpPr>
              <a:spLocks/>
            </p:cNvSpPr>
            <p:nvPr/>
          </p:nvSpPr>
          <p:spPr bwMode="auto">
            <a:xfrm>
              <a:off x="5315" y="680"/>
              <a:ext cx="244" cy="240"/>
            </a:xfrm>
            <a:custGeom>
              <a:avLst/>
              <a:gdLst>
                <a:gd name="T0" fmla="*/ 0 w 304"/>
                <a:gd name="T1" fmla="*/ 0 h 288"/>
                <a:gd name="T2" fmla="*/ 126 w 304"/>
                <a:gd name="T3" fmla="*/ 79 h 288"/>
                <a:gd name="T4" fmla="*/ 118 w 304"/>
                <a:gd name="T5" fmla="*/ 139 h 288"/>
                <a:gd name="T6" fmla="*/ 3 w 304"/>
                <a:gd name="T7" fmla="*/ 6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83" name="Oval 274">
              <a:extLst>
                <a:ext uri="{FF2B5EF4-FFF2-40B4-BE49-F238E27FC236}">
                  <a16:creationId xmlns:a16="http://schemas.microsoft.com/office/drawing/2014/main" id="{AE61D6B1-7441-3042-851B-64FDF1B98A86}"/>
                </a:ext>
              </a:extLst>
            </p:cNvPr>
            <p:cNvSpPr>
              <a:spLocks noChangeArrowheads="1"/>
            </p:cNvSpPr>
            <p:nvPr/>
          </p:nvSpPr>
          <p:spPr bwMode="auto">
            <a:xfrm>
              <a:off x="5517" y="2612"/>
              <a:ext cx="48" cy="97"/>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Arial" charset="0"/>
              </a:endParaRPr>
            </a:p>
          </p:txBody>
        </p:sp>
        <p:sp>
          <p:nvSpPr>
            <p:cNvPr id="284" name="Freeform 275">
              <a:extLst>
                <a:ext uri="{FF2B5EF4-FFF2-40B4-BE49-F238E27FC236}">
                  <a16:creationId xmlns:a16="http://schemas.microsoft.com/office/drawing/2014/main" id="{949FFF87-993A-424E-B000-F5B7857D897A}"/>
                </a:ext>
              </a:extLst>
            </p:cNvPr>
            <p:cNvSpPr>
              <a:spLocks/>
            </p:cNvSpPr>
            <p:nvPr/>
          </p:nvSpPr>
          <p:spPr bwMode="auto">
            <a:xfrm>
              <a:off x="5302" y="2614"/>
              <a:ext cx="245" cy="200"/>
            </a:xfrm>
            <a:custGeom>
              <a:avLst/>
              <a:gdLst>
                <a:gd name="T0" fmla="*/ 0 w 306"/>
                <a:gd name="T1" fmla="*/ 51 h 240"/>
                <a:gd name="T2" fmla="*/ 2 w 306"/>
                <a:gd name="T3" fmla="*/ 116 h 240"/>
                <a:gd name="T4" fmla="*/ 126 w 306"/>
                <a:gd name="T5" fmla="*/ 53 h 240"/>
                <a:gd name="T6" fmla="*/ 123 w 306"/>
                <a:gd name="T7" fmla="*/ 0 h 240"/>
                <a:gd name="T8" fmla="*/ 0 w 306"/>
                <a:gd name="T9" fmla="*/ 51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85" name="AutoShape 276">
              <a:extLst>
                <a:ext uri="{FF2B5EF4-FFF2-40B4-BE49-F238E27FC236}">
                  <a16:creationId xmlns:a16="http://schemas.microsoft.com/office/drawing/2014/main" id="{4730E002-A069-AD40-BDAF-BCE034E211C8}"/>
                </a:ext>
              </a:extLst>
            </p:cNvPr>
            <p:cNvSpPr>
              <a:spLocks noChangeArrowheads="1"/>
            </p:cNvSpPr>
            <p:nvPr/>
          </p:nvSpPr>
          <p:spPr bwMode="auto">
            <a:xfrm>
              <a:off x="4140" y="2680"/>
              <a:ext cx="1203" cy="145"/>
            </a:xfrm>
            <a:prstGeom prst="roundRect">
              <a:avLst>
                <a:gd name="adj" fmla="val 50000"/>
              </a:avLst>
            </a:prstGeom>
            <a:solidFill>
              <a:srgbClr val="DDDDDD"/>
            </a:soli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Arial" charset="0"/>
              </a:endParaRPr>
            </a:p>
          </p:txBody>
        </p:sp>
        <p:sp>
          <p:nvSpPr>
            <p:cNvPr id="286" name="AutoShape 277">
              <a:extLst>
                <a:ext uri="{FF2B5EF4-FFF2-40B4-BE49-F238E27FC236}">
                  <a16:creationId xmlns:a16="http://schemas.microsoft.com/office/drawing/2014/main" id="{6A5BF613-0ADA-FE48-97C8-629542574EDD}"/>
                </a:ext>
              </a:extLst>
            </p:cNvPr>
            <p:cNvSpPr>
              <a:spLocks noChangeArrowheads="1"/>
            </p:cNvSpPr>
            <p:nvPr/>
          </p:nvSpPr>
          <p:spPr bwMode="auto">
            <a:xfrm>
              <a:off x="4204" y="2709"/>
              <a:ext cx="1075" cy="82"/>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Arial" charset="0"/>
              </a:endParaRPr>
            </a:p>
          </p:txBody>
        </p:sp>
        <p:sp>
          <p:nvSpPr>
            <p:cNvPr id="287" name="Oval 278">
              <a:extLst>
                <a:ext uri="{FF2B5EF4-FFF2-40B4-BE49-F238E27FC236}">
                  <a16:creationId xmlns:a16="http://schemas.microsoft.com/office/drawing/2014/main" id="{93CD8B37-7AC2-934F-A6E3-3F0FBCB01462}"/>
                </a:ext>
              </a:extLst>
            </p:cNvPr>
            <p:cNvSpPr>
              <a:spLocks noChangeArrowheads="1"/>
            </p:cNvSpPr>
            <p:nvPr/>
          </p:nvSpPr>
          <p:spPr bwMode="auto">
            <a:xfrm>
              <a:off x="4310" y="2380"/>
              <a:ext cx="159" cy="145"/>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Arial" charset="0"/>
              </a:endParaRPr>
            </a:p>
          </p:txBody>
        </p:sp>
        <p:sp>
          <p:nvSpPr>
            <p:cNvPr id="288" name="Oval 279">
              <a:extLst>
                <a:ext uri="{FF2B5EF4-FFF2-40B4-BE49-F238E27FC236}">
                  <a16:creationId xmlns:a16="http://schemas.microsoft.com/office/drawing/2014/main" id="{51EF5D37-9B48-6343-A5F5-69AB85337078}"/>
                </a:ext>
              </a:extLst>
            </p:cNvPr>
            <p:cNvSpPr>
              <a:spLocks noChangeArrowheads="1"/>
            </p:cNvSpPr>
            <p:nvPr/>
          </p:nvSpPr>
          <p:spPr bwMode="auto">
            <a:xfrm>
              <a:off x="4484" y="2385"/>
              <a:ext cx="164" cy="140"/>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0000"/>
                </a:solidFill>
                <a:effectLst/>
                <a:uLnTx/>
                <a:uFillTx/>
                <a:latin typeface="Calibri" panose="020F0502020204030204"/>
                <a:ea typeface="+mn-ea"/>
                <a:cs typeface="Arial" charset="0"/>
              </a:endParaRPr>
            </a:p>
          </p:txBody>
        </p:sp>
        <p:sp>
          <p:nvSpPr>
            <p:cNvPr id="289" name="Oval 280">
              <a:extLst>
                <a:ext uri="{FF2B5EF4-FFF2-40B4-BE49-F238E27FC236}">
                  <a16:creationId xmlns:a16="http://schemas.microsoft.com/office/drawing/2014/main" id="{6B00B086-5270-394E-9B40-A976F059EDB3}"/>
                </a:ext>
              </a:extLst>
            </p:cNvPr>
            <p:cNvSpPr>
              <a:spLocks noChangeArrowheads="1"/>
            </p:cNvSpPr>
            <p:nvPr/>
          </p:nvSpPr>
          <p:spPr bwMode="auto">
            <a:xfrm>
              <a:off x="4664" y="2380"/>
              <a:ext cx="154" cy="140"/>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Arial" charset="0"/>
              </a:endParaRPr>
            </a:p>
          </p:txBody>
        </p:sp>
        <p:sp>
          <p:nvSpPr>
            <p:cNvPr id="290" name="Rectangle 281">
              <a:extLst>
                <a:ext uri="{FF2B5EF4-FFF2-40B4-BE49-F238E27FC236}">
                  <a16:creationId xmlns:a16="http://schemas.microsoft.com/office/drawing/2014/main" id="{14B0BF53-3A29-964D-B23D-474036984371}"/>
                </a:ext>
              </a:extLst>
            </p:cNvPr>
            <p:cNvSpPr>
              <a:spLocks noChangeArrowheads="1"/>
            </p:cNvSpPr>
            <p:nvPr/>
          </p:nvSpPr>
          <p:spPr bwMode="auto">
            <a:xfrm>
              <a:off x="5062" y="1838"/>
              <a:ext cx="85" cy="760"/>
            </a:xfrm>
            <a:prstGeom prst="rect">
              <a:avLst/>
            </a:prstGeom>
            <a:solidFill>
              <a:srgbClr val="292929"/>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Arial" charset="0"/>
              </a:endParaRPr>
            </a:p>
          </p:txBody>
        </p:sp>
      </p:grpSp>
      <p:grpSp>
        <p:nvGrpSpPr>
          <p:cNvPr id="299" name="Group 134">
            <a:extLst>
              <a:ext uri="{FF2B5EF4-FFF2-40B4-BE49-F238E27FC236}">
                <a16:creationId xmlns:a16="http://schemas.microsoft.com/office/drawing/2014/main" id="{035EEFA2-3531-EF4E-A6EF-BC8C83C2B5B5}"/>
              </a:ext>
            </a:extLst>
          </p:cNvPr>
          <p:cNvGrpSpPr>
            <a:grpSpLocks/>
          </p:cNvGrpSpPr>
          <p:nvPr/>
        </p:nvGrpSpPr>
        <p:grpSpPr bwMode="auto">
          <a:xfrm>
            <a:off x="3361768" y="4441251"/>
            <a:ext cx="1281113" cy="363537"/>
            <a:chOff x="3621" y="3265"/>
            <a:chExt cx="1776" cy="744"/>
          </a:xfrm>
        </p:grpSpPr>
        <p:pic>
          <p:nvPicPr>
            <p:cNvPr id="300" name="Picture 135" descr="reellogo">
              <a:extLst>
                <a:ext uri="{FF2B5EF4-FFF2-40B4-BE49-F238E27FC236}">
                  <a16:creationId xmlns:a16="http://schemas.microsoft.com/office/drawing/2014/main" id="{14DC10E9-52C9-8142-A6BD-FA98F27C71A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621" y="3265"/>
              <a:ext cx="1776" cy="7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01" name="Freeform 136">
              <a:extLst>
                <a:ext uri="{FF2B5EF4-FFF2-40B4-BE49-F238E27FC236}">
                  <a16:creationId xmlns:a16="http://schemas.microsoft.com/office/drawing/2014/main" id="{E8A0CF9D-AEF9-274D-8B33-ACF3DD6B2372}"/>
                </a:ext>
              </a:extLst>
            </p:cNvPr>
            <p:cNvSpPr>
              <a:spLocks/>
            </p:cNvSpPr>
            <p:nvPr/>
          </p:nvSpPr>
          <p:spPr bwMode="auto">
            <a:xfrm>
              <a:off x="3971" y="3288"/>
              <a:ext cx="1402" cy="439"/>
            </a:xfrm>
            <a:custGeom>
              <a:avLst/>
              <a:gdLst>
                <a:gd name="T0" fmla="*/ 0 w 1401"/>
                <a:gd name="T1" fmla="*/ 6 h 438"/>
                <a:gd name="T2" fmla="*/ 27 w 1401"/>
                <a:gd name="T3" fmla="*/ 384 h 438"/>
                <a:gd name="T4" fmla="*/ 114 w 1401"/>
                <a:gd name="T5" fmla="*/ 381 h 438"/>
                <a:gd name="T6" fmla="*/ 132 w 1401"/>
                <a:gd name="T7" fmla="*/ 357 h 438"/>
                <a:gd name="T8" fmla="*/ 210 w 1401"/>
                <a:gd name="T9" fmla="*/ 402 h 438"/>
                <a:gd name="T10" fmla="*/ 450 w 1401"/>
                <a:gd name="T11" fmla="*/ 384 h 438"/>
                <a:gd name="T12" fmla="*/ 486 w 1401"/>
                <a:gd name="T13" fmla="*/ 393 h 438"/>
                <a:gd name="T14" fmla="*/ 690 w 1401"/>
                <a:gd name="T15" fmla="*/ 417 h 438"/>
                <a:gd name="T16" fmla="*/ 1074 w 1401"/>
                <a:gd name="T17" fmla="*/ 438 h 438"/>
                <a:gd name="T18" fmla="*/ 1401 w 1401"/>
                <a:gd name="T19" fmla="*/ 420 h 438"/>
                <a:gd name="T20" fmla="*/ 1392 w 1401"/>
                <a:gd name="T21" fmla="*/ 165 h 438"/>
                <a:gd name="T22" fmla="*/ 291 w 1401"/>
                <a:gd name="T23" fmla="*/ 0 h 438"/>
                <a:gd name="T24" fmla="*/ 0 w 1401"/>
                <a:gd name="T25" fmla="*/ 6 h 4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01" h="438">
                  <a:moveTo>
                    <a:pt x="0" y="6"/>
                  </a:moveTo>
                  <a:lnTo>
                    <a:pt x="27" y="384"/>
                  </a:lnTo>
                  <a:lnTo>
                    <a:pt x="114" y="381"/>
                  </a:lnTo>
                  <a:lnTo>
                    <a:pt x="132" y="357"/>
                  </a:lnTo>
                  <a:lnTo>
                    <a:pt x="210" y="402"/>
                  </a:lnTo>
                  <a:lnTo>
                    <a:pt x="450" y="384"/>
                  </a:lnTo>
                  <a:lnTo>
                    <a:pt x="486" y="393"/>
                  </a:lnTo>
                  <a:lnTo>
                    <a:pt x="690" y="417"/>
                  </a:lnTo>
                  <a:lnTo>
                    <a:pt x="1074" y="438"/>
                  </a:lnTo>
                  <a:lnTo>
                    <a:pt x="1401" y="420"/>
                  </a:lnTo>
                  <a:lnTo>
                    <a:pt x="1392" y="165"/>
                  </a:lnTo>
                  <a:lnTo>
                    <a:pt x="291" y="0"/>
                  </a:lnTo>
                  <a:lnTo>
                    <a:pt x="0" y="6"/>
                  </a:lnTo>
                  <a:close/>
                </a:path>
              </a:pathLst>
            </a:custGeom>
            <a:solidFill>
              <a:schemeClr val="bg1"/>
            </a:solidFill>
            <a:ln w="9525">
              <a:solidFill>
                <a:schemeClr val="bg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sp>
          <p:nvSpPr>
            <p:cNvPr id="302" name="Freeform 137">
              <a:extLst>
                <a:ext uri="{FF2B5EF4-FFF2-40B4-BE49-F238E27FC236}">
                  <a16:creationId xmlns:a16="http://schemas.microsoft.com/office/drawing/2014/main" id="{DE9583DA-16F1-2D4B-929C-271789F62D5E}"/>
                </a:ext>
              </a:extLst>
            </p:cNvPr>
            <p:cNvSpPr>
              <a:spLocks/>
            </p:cNvSpPr>
            <p:nvPr/>
          </p:nvSpPr>
          <p:spPr bwMode="auto">
            <a:xfrm>
              <a:off x="4242" y="3860"/>
              <a:ext cx="999" cy="120"/>
            </a:xfrm>
            <a:custGeom>
              <a:avLst/>
              <a:gdLst>
                <a:gd name="T0" fmla="*/ 0 w 999"/>
                <a:gd name="T1" fmla="*/ 6 h 123"/>
                <a:gd name="T2" fmla="*/ 717 w 999"/>
                <a:gd name="T3" fmla="*/ 12 h 123"/>
                <a:gd name="T4" fmla="*/ 744 w 999"/>
                <a:gd name="T5" fmla="*/ 36 h 123"/>
                <a:gd name="T6" fmla="*/ 801 w 999"/>
                <a:gd name="T7" fmla="*/ 42 h 123"/>
                <a:gd name="T8" fmla="*/ 876 w 999"/>
                <a:gd name="T9" fmla="*/ 6 h 123"/>
                <a:gd name="T10" fmla="*/ 933 w 999"/>
                <a:gd name="T11" fmla="*/ 0 h 123"/>
                <a:gd name="T12" fmla="*/ 981 w 999"/>
                <a:gd name="T13" fmla="*/ 15 h 123"/>
                <a:gd name="T14" fmla="*/ 999 w 999"/>
                <a:gd name="T15" fmla="*/ 51 h 123"/>
                <a:gd name="T16" fmla="*/ 987 w 999"/>
                <a:gd name="T17" fmla="*/ 123 h 123"/>
                <a:gd name="T18" fmla="*/ 18 w 999"/>
                <a:gd name="T19" fmla="*/ 120 h 123"/>
                <a:gd name="T20" fmla="*/ 0 w 999"/>
                <a:gd name="T21" fmla="*/ 6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99" h="123">
                  <a:moveTo>
                    <a:pt x="0" y="6"/>
                  </a:moveTo>
                  <a:lnTo>
                    <a:pt x="717" y="12"/>
                  </a:lnTo>
                  <a:lnTo>
                    <a:pt x="744" y="36"/>
                  </a:lnTo>
                  <a:lnTo>
                    <a:pt x="801" y="42"/>
                  </a:lnTo>
                  <a:lnTo>
                    <a:pt x="876" y="6"/>
                  </a:lnTo>
                  <a:lnTo>
                    <a:pt x="933" y="0"/>
                  </a:lnTo>
                  <a:lnTo>
                    <a:pt x="981" y="15"/>
                  </a:lnTo>
                  <a:lnTo>
                    <a:pt x="999" y="51"/>
                  </a:lnTo>
                  <a:lnTo>
                    <a:pt x="987" y="123"/>
                  </a:lnTo>
                  <a:lnTo>
                    <a:pt x="18" y="120"/>
                  </a:lnTo>
                  <a:lnTo>
                    <a:pt x="0" y="6"/>
                  </a:lnTo>
                  <a:close/>
                </a:path>
              </a:pathLst>
            </a:custGeom>
            <a:solidFill>
              <a:schemeClr val="bg1"/>
            </a:solidFill>
            <a:ln w="9525">
              <a:solidFill>
                <a:schemeClr val="bg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pic>
          <p:nvPicPr>
            <p:cNvPr id="303" name="Picture 138" descr="video1">
              <a:extLst>
                <a:ext uri="{FF2B5EF4-FFF2-40B4-BE49-F238E27FC236}">
                  <a16:creationId xmlns:a16="http://schemas.microsoft.com/office/drawing/2014/main" id="{34AB05AF-3A1D-5E4A-AF17-1A795E8C628C}"/>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083" y="3400"/>
              <a:ext cx="889" cy="46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sp>
        <p:nvSpPr>
          <p:cNvPr id="304" name="Line 168">
            <a:extLst>
              <a:ext uri="{FF2B5EF4-FFF2-40B4-BE49-F238E27FC236}">
                <a16:creationId xmlns:a16="http://schemas.microsoft.com/office/drawing/2014/main" id="{482428A4-15BB-F740-B74C-16D5589A557B}"/>
              </a:ext>
            </a:extLst>
          </p:cNvPr>
          <p:cNvSpPr>
            <a:spLocks noChangeShapeType="1"/>
          </p:cNvSpPr>
          <p:nvPr/>
        </p:nvSpPr>
        <p:spPr bwMode="auto">
          <a:xfrm>
            <a:off x="1396443" y="1371026"/>
            <a:ext cx="0" cy="2852737"/>
          </a:xfrm>
          <a:prstGeom prst="line">
            <a:avLst/>
          </a:prstGeom>
          <a:noFill/>
          <a:ln w="28575">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grpSp>
        <p:nvGrpSpPr>
          <p:cNvPr id="305" name="Group 357">
            <a:extLst>
              <a:ext uri="{FF2B5EF4-FFF2-40B4-BE49-F238E27FC236}">
                <a16:creationId xmlns:a16="http://schemas.microsoft.com/office/drawing/2014/main" id="{581A8529-F504-3846-8B36-89B971CA7477}"/>
              </a:ext>
            </a:extLst>
          </p:cNvPr>
          <p:cNvGrpSpPr>
            <a:grpSpLocks/>
          </p:cNvGrpSpPr>
          <p:nvPr/>
        </p:nvGrpSpPr>
        <p:grpSpPr bwMode="auto">
          <a:xfrm>
            <a:off x="2056843" y="3347465"/>
            <a:ext cx="1662113" cy="1489076"/>
            <a:chOff x="944" y="2184"/>
            <a:chExt cx="1047" cy="938"/>
          </a:xfrm>
        </p:grpSpPr>
        <p:sp>
          <p:nvSpPr>
            <p:cNvPr id="306" name="Freeform 207">
              <a:extLst>
                <a:ext uri="{FF2B5EF4-FFF2-40B4-BE49-F238E27FC236}">
                  <a16:creationId xmlns:a16="http://schemas.microsoft.com/office/drawing/2014/main" id="{FB5DBF6C-CEEB-DA4C-8661-582EC861951C}"/>
                </a:ext>
              </a:extLst>
            </p:cNvPr>
            <p:cNvSpPr>
              <a:spLocks/>
            </p:cNvSpPr>
            <p:nvPr/>
          </p:nvSpPr>
          <p:spPr bwMode="auto">
            <a:xfrm>
              <a:off x="1278" y="2184"/>
              <a:ext cx="660" cy="666"/>
            </a:xfrm>
            <a:custGeom>
              <a:avLst/>
              <a:gdLst>
                <a:gd name="T0" fmla="*/ 0 w 660"/>
                <a:gd name="T1" fmla="*/ 0 h 666"/>
                <a:gd name="T2" fmla="*/ 660 w 660"/>
                <a:gd name="T3" fmla="*/ 666 h 666"/>
              </a:gdLst>
              <a:ahLst/>
              <a:cxnLst>
                <a:cxn ang="0">
                  <a:pos x="T0" y="T1"/>
                </a:cxn>
                <a:cxn ang="0">
                  <a:pos x="T2" y="T3"/>
                </a:cxn>
              </a:cxnLst>
              <a:rect l="0" t="0" r="r" b="b"/>
              <a:pathLst>
                <a:path w="660" h="666">
                  <a:moveTo>
                    <a:pt x="0" y="0"/>
                  </a:moveTo>
                  <a:cubicBezTo>
                    <a:pt x="0" y="0"/>
                    <a:pt x="486" y="168"/>
                    <a:pt x="660" y="666"/>
                  </a:cubicBezTo>
                </a:path>
              </a:pathLst>
            </a:custGeom>
            <a:noFill/>
            <a:ln w="19050" cap="flat" cmpd="sng">
              <a:solidFill>
                <a:schemeClr val="tx1"/>
              </a:solidFill>
              <a:prstDash val="solid"/>
              <a:round/>
              <a:headEnd type="none" w="med" len="med"/>
              <a:tailEnd type="triangle" w="med" len="me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sp>
          <p:nvSpPr>
            <p:cNvPr id="307" name="Text Box 208">
              <a:extLst>
                <a:ext uri="{FF2B5EF4-FFF2-40B4-BE49-F238E27FC236}">
                  <a16:creationId xmlns:a16="http://schemas.microsoft.com/office/drawing/2014/main" id="{814C88A0-3287-EB46-9C41-FEA42D1AC9FB}"/>
                </a:ext>
              </a:extLst>
            </p:cNvPr>
            <p:cNvSpPr txBox="1">
              <a:spLocks noChangeArrowheads="1"/>
            </p:cNvSpPr>
            <p:nvPr/>
          </p:nvSpPr>
          <p:spPr bwMode="auto">
            <a:xfrm>
              <a:off x="944" y="2366"/>
              <a:ext cx="1047" cy="756"/>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342900" marR="0" lvl="0" indent="-342900" algn="l" defTabSz="914400" rtl="0" eaLnBrk="1" fontAlgn="auto" latinLnBrk="0" hangingPunct="1">
                <a:lnSpc>
                  <a:spcPct val="90000"/>
                </a:lnSpc>
                <a:spcBef>
                  <a:spcPts val="0"/>
                </a:spcBef>
                <a:spcAft>
                  <a:spcPts val="0"/>
                </a:spcAft>
                <a:buClrTx/>
                <a:buSzTx/>
                <a:buFontTx/>
                <a:buAutoNum type="arabicPeriod"/>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rPr>
                <a:t>video</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rPr>
                <a:t>recorded (e.g., 30 frames/sec)</a:t>
              </a:r>
            </a:p>
          </p:txBody>
        </p:sp>
      </p:grpSp>
      <p:grpSp>
        <p:nvGrpSpPr>
          <p:cNvPr id="308" name="Group 262">
            <a:extLst>
              <a:ext uri="{FF2B5EF4-FFF2-40B4-BE49-F238E27FC236}">
                <a16:creationId xmlns:a16="http://schemas.microsoft.com/office/drawing/2014/main" id="{CECCA62F-4456-C34B-9177-029B14A96C8F}"/>
              </a:ext>
            </a:extLst>
          </p:cNvPr>
          <p:cNvGrpSpPr>
            <a:grpSpLocks/>
          </p:cNvGrpSpPr>
          <p:nvPr/>
        </p:nvGrpSpPr>
        <p:grpSpPr bwMode="auto">
          <a:xfrm>
            <a:off x="1586943" y="1691701"/>
            <a:ext cx="2552700" cy="2525712"/>
            <a:chOff x="648" y="1147"/>
            <a:chExt cx="1608" cy="1591"/>
          </a:xfrm>
        </p:grpSpPr>
        <p:grpSp>
          <p:nvGrpSpPr>
            <p:cNvPr id="309" name="Group 206">
              <a:extLst>
                <a:ext uri="{FF2B5EF4-FFF2-40B4-BE49-F238E27FC236}">
                  <a16:creationId xmlns:a16="http://schemas.microsoft.com/office/drawing/2014/main" id="{C77333BA-89DD-5D42-B008-4B67B599CF2A}"/>
                </a:ext>
              </a:extLst>
            </p:cNvPr>
            <p:cNvGrpSpPr>
              <a:grpSpLocks/>
            </p:cNvGrpSpPr>
            <p:nvPr/>
          </p:nvGrpSpPr>
          <p:grpSpPr bwMode="auto">
            <a:xfrm>
              <a:off x="648" y="1725"/>
              <a:ext cx="1024" cy="1013"/>
              <a:chOff x="672" y="1071"/>
              <a:chExt cx="1024" cy="1013"/>
            </a:xfrm>
          </p:grpSpPr>
          <p:grpSp>
            <p:nvGrpSpPr>
              <p:cNvPr id="325" name="Group 189">
                <a:extLst>
                  <a:ext uri="{FF2B5EF4-FFF2-40B4-BE49-F238E27FC236}">
                    <a16:creationId xmlns:a16="http://schemas.microsoft.com/office/drawing/2014/main" id="{8A85A2D3-A990-8B41-B23F-258454EAAF2E}"/>
                  </a:ext>
                </a:extLst>
              </p:cNvPr>
              <p:cNvGrpSpPr>
                <a:grpSpLocks/>
              </p:cNvGrpSpPr>
              <p:nvPr/>
            </p:nvGrpSpPr>
            <p:grpSpPr bwMode="auto">
              <a:xfrm>
                <a:off x="672" y="1506"/>
                <a:ext cx="583" cy="578"/>
                <a:chOff x="672" y="1486"/>
                <a:chExt cx="583" cy="578"/>
              </a:xfrm>
            </p:grpSpPr>
            <p:grpSp>
              <p:nvGrpSpPr>
                <p:cNvPr id="336" name="Group 181">
                  <a:extLst>
                    <a:ext uri="{FF2B5EF4-FFF2-40B4-BE49-F238E27FC236}">
                      <a16:creationId xmlns:a16="http://schemas.microsoft.com/office/drawing/2014/main" id="{7BDB39B8-53B4-9640-A017-C997019C6946}"/>
                    </a:ext>
                  </a:extLst>
                </p:cNvPr>
                <p:cNvGrpSpPr>
                  <a:grpSpLocks/>
                </p:cNvGrpSpPr>
                <p:nvPr/>
              </p:nvGrpSpPr>
              <p:grpSpPr bwMode="auto">
                <a:xfrm>
                  <a:off x="672" y="1776"/>
                  <a:ext cx="291" cy="288"/>
                  <a:chOff x="672" y="1776"/>
                  <a:chExt cx="291" cy="288"/>
                </a:xfrm>
              </p:grpSpPr>
              <p:grpSp>
                <p:nvGrpSpPr>
                  <p:cNvPr id="344" name="Group 177">
                    <a:extLst>
                      <a:ext uri="{FF2B5EF4-FFF2-40B4-BE49-F238E27FC236}">
                        <a16:creationId xmlns:a16="http://schemas.microsoft.com/office/drawing/2014/main" id="{8EEE6973-A2DA-CC47-BBFC-6F5DF3C18203}"/>
                      </a:ext>
                    </a:extLst>
                  </p:cNvPr>
                  <p:cNvGrpSpPr>
                    <a:grpSpLocks/>
                  </p:cNvGrpSpPr>
                  <p:nvPr/>
                </p:nvGrpSpPr>
                <p:grpSpPr bwMode="auto">
                  <a:xfrm>
                    <a:off x="672" y="1920"/>
                    <a:ext cx="145" cy="144"/>
                    <a:chOff x="672" y="1920"/>
                    <a:chExt cx="145" cy="144"/>
                  </a:xfrm>
                </p:grpSpPr>
                <p:sp>
                  <p:nvSpPr>
                    <p:cNvPr id="348" name="Line 173">
                      <a:extLst>
                        <a:ext uri="{FF2B5EF4-FFF2-40B4-BE49-F238E27FC236}">
                          <a16:creationId xmlns:a16="http://schemas.microsoft.com/office/drawing/2014/main" id="{EA80EC66-00D7-FA43-A803-FB245F2B604D}"/>
                        </a:ext>
                      </a:extLst>
                    </p:cNvPr>
                    <p:cNvSpPr>
                      <a:spLocks noChangeShapeType="1"/>
                    </p:cNvSpPr>
                    <p:nvPr/>
                  </p:nvSpPr>
                  <p:spPr bwMode="auto">
                    <a:xfrm>
                      <a:off x="672" y="1920"/>
                      <a:ext cx="0" cy="144"/>
                    </a:xfrm>
                    <a:prstGeom prst="line">
                      <a:avLst/>
                    </a:prstGeom>
                    <a:noFill/>
                    <a:ln w="1905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sp>
                  <p:nvSpPr>
                    <p:cNvPr id="349" name="Line 176">
                      <a:extLst>
                        <a:ext uri="{FF2B5EF4-FFF2-40B4-BE49-F238E27FC236}">
                          <a16:creationId xmlns:a16="http://schemas.microsoft.com/office/drawing/2014/main" id="{F568A800-6A4E-6E4C-A167-13E4AE46AF8B}"/>
                        </a:ext>
                      </a:extLst>
                    </p:cNvPr>
                    <p:cNvSpPr>
                      <a:spLocks noChangeShapeType="1"/>
                    </p:cNvSpPr>
                    <p:nvPr/>
                  </p:nvSpPr>
                  <p:spPr bwMode="auto">
                    <a:xfrm rot="5400000">
                      <a:off x="745" y="1848"/>
                      <a:ext cx="0" cy="144"/>
                    </a:xfrm>
                    <a:prstGeom prst="line">
                      <a:avLst/>
                    </a:prstGeom>
                    <a:noFill/>
                    <a:ln w="1905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grpSp>
              <p:grpSp>
                <p:nvGrpSpPr>
                  <p:cNvPr id="345" name="Group 178">
                    <a:extLst>
                      <a:ext uri="{FF2B5EF4-FFF2-40B4-BE49-F238E27FC236}">
                        <a16:creationId xmlns:a16="http://schemas.microsoft.com/office/drawing/2014/main" id="{302EE25B-7A88-5F4B-B370-A03D1B2E52E9}"/>
                      </a:ext>
                    </a:extLst>
                  </p:cNvPr>
                  <p:cNvGrpSpPr>
                    <a:grpSpLocks/>
                  </p:cNvGrpSpPr>
                  <p:nvPr/>
                </p:nvGrpSpPr>
                <p:grpSpPr bwMode="auto">
                  <a:xfrm>
                    <a:off x="818" y="1776"/>
                    <a:ext cx="145" cy="144"/>
                    <a:chOff x="672" y="1920"/>
                    <a:chExt cx="145" cy="144"/>
                  </a:xfrm>
                </p:grpSpPr>
                <p:sp>
                  <p:nvSpPr>
                    <p:cNvPr id="346" name="Line 179">
                      <a:extLst>
                        <a:ext uri="{FF2B5EF4-FFF2-40B4-BE49-F238E27FC236}">
                          <a16:creationId xmlns:a16="http://schemas.microsoft.com/office/drawing/2014/main" id="{40C6F382-C5D0-DC4C-9C98-5B6A9F97A116}"/>
                        </a:ext>
                      </a:extLst>
                    </p:cNvPr>
                    <p:cNvSpPr>
                      <a:spLocks noChangeShapeType="1"/>
                    </p:cNvSpPr>
                    <p:nvPr/>
                  </p:nvSpPr>
                  <p:spPr bwMode="auto">
                    <a:xfrm>
                      <a:off x="672" y="1920"/>
                      <a:ext cx="0" cy="144"/>
                    </a:xfrm>
                    <a:prstGeom prst="line">
                      <a:avLst/>
                    </a:prstGeom>
                    <a:noFill/>
                    <a:ln w="1905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sp>
                  <p:nvSpPr>
                    <p:cNvPr id="347" name="Line 180">
                      <a:extLst>
                        <a:ext uri="{FF2B5EF4-FFF2-40B4-BE49-F238E27FC236}">
                          <a16:creationId xmlns:a16="http://schemas.microsoft.com/office/drawing/2014/main" id="{8060F88C-6D9A-F042-9854-C307CF9849B6}"/>
                        </a:ext>
                      </a:extLst>
                    </p:cNvPr>
                    <p:cNvSpPr>
                      <a:spLocks noChangeShapeType="1"/>
                    </p:cNvSpPr>
                    <p:nvPr/>
                  </p:nvSpPr>
                  <p:spPr bwMode="auto">
                    <a:xfrm rot="5400000">
                      <a:off x="745" y="1848"/>
                      <a:ext cx="0" cy="144"/>
                    </a:xfrm>
                    <a:prstGeom prst="line">
                      <a:avLst/>
                    </a:prstGeom>
                    <a:noFill/>
                    <a:ln w="1905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grpSp>
            </p:grpSp>
            <p:grpSp>
              <p:nvGrpSpPr>
                <p:cNvPr id="337" name="Group 182">
                  <a:extLst>
                    <a:ext uri="{FF2B5EF4-FFF2-40B4-BE49-F238E27FC236}">
                      <a16:creationId xmlns:a16="http://schemas.microsoft.com/office/drawing/2014/main" id="{D0EB01A1-2EA5-0244-A29B-7580513BED09}"/>
                    </a:ext>
                  </a:extLst>
                </p:cNvPr>
                <p:cNvGrpSpPr>
                  <a:grpSpLocks/>
                </p:cNvGrpSpPr>
                <p:nvPr/>
              </p:nvGrpSpPr>
              <p:grpSpPr bwMode="auto">
                <a:xfrm>
                  <a:off x="964" y="1486"/>
                  <a:ext cx="291" cy="288"/>
                  <a:chOff x="672" y="1776"/>
                  <a:chExt cx="291" cy="288"/>
                </a:xfrm>
              </p:grpSpPr>
              <p:grpSp>
                <p:nvGrpSpPr>
                  <p:cNvPr id="338" name="Group 183">
                    <a:extLst>
                      <a:ext uri="{FF2B5EF4-FFF2-40B4-BE49-F238E27FC236}">
                        <a16:creationId xmlns:a16="http://schemas.microsoft.com/office/drawing/2014/main" id="{DBF9543B-F39B-274E-978C-E4A708F0B5DE}"/>
                      </a:ext>
                    </a:extLst>
                  </p:cNvPr>
                  <p:cNvGrpSpPr>
                    <a:grpSpLocks/>
                  </p:cNvGrpSpPr>
                  <p:nvPr/>
                </p:nvGrpSpPr>
                <p:grpSpPr bwMode="auto">
                  <a:xfrm>
                    <a:off x="672" y="1920"/>
                    <a:ext cx="145" cy="144"/>
                    <a:chOff x="672" y="1920"/>
                    <a:chExt cx="145" cy="144"/>
                  </a:xfrm>
                </p:grpSpPr>
                <p:sp>
                  <p:nvSpPr>
                    <p:cNvPr id="342" name="Line 184">
                      <a:extLst>
                        <a:ext uri="{FF2B5EF4-FFF2-40B4-BE49-F238E27FC236}">
                          <a16:creationId xmlns:a16="http://schemas.microsoft.com/office/drawing/2014/main" id="{F7E287B9-5EBA-D74E-B700-9B84F2EC573B}"/>
                        </a:ext>
                      </a:extLst>
                    </p:cNvPr>
                    <p:cNvSpPr>
                      <a:spLocks noChangeShapeType="1"/>
                    </p:cNvSpPr>
                    <p:nvPr/>
                  </p:nvSpPr>
                  <p:spPr bwMode="auto">
                    <a:xfrm>
                      <a:off x="672" y="1920"/>
                      <a:ext cx="0" cy="144"/>
                    </a:xfrm>
                    <a:prstGeom prst="line">
                      <a:avLst/>
                    </a:prstGeom>
                    <a:noFill/>
                    <a:ln w="1905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sp>
                  <p:nvSpPr>
                    <p:cNvPr id="343" name="Line 185">
                      <a:extLst>
                        <a:ext uri="{FF2B5EF4-FFF2-40B4-BE49-F238E27FC236}">
                          <a16:creationId xmlns:a16="http://schemas.microsoft.com/office/drawing/2014/main" id="{C9CC3AA3-BDCE-0744-85DB-208F60B23ACD}"/>
                        </a:ext>
                      </a:extLst>
                    </p:cNvPr>
                    <p:cNvSpPr>
                      <a:spLocks noChangeShapeType="1"/>
                    </p:cNvSpPr>
                    <p:nvPr/>
                  </p:nvSpPr>
                  <p:spPr bwMode="auto">
                    <a:xfrm rot="5400000">
                      <a:off x="745" y="1848"/>
                      <a:ext cx="0" cy="144"/>
                    </a:xfrm>
                    <a:prstGeom prst="line">
                      <a:avLst/>
                    </a:prstGeom>
                    <a:noFill/>
                    <a:ln w="1905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grpSp>
              <p:grpSp>
                <p:nvGrpSpPr>
                  <p:cNvPr id="339" name="Group 186">
                    <a:extLst>
                      <a:ext uri="{FF2B5EF4-FFF2-40B4-BE49-F238E27FC236}">
                        <a16:creationId xmlns:a16="http://schemas.microsoft.com/office/drawing/2014/main" id="{8734C907-441E-C244-A935-5A9EB6ADD3D2}"/>
                      </a:ext>
                    </a:extLst>
                  </p:cNvPr>
                  <p:cNvGrpSpPr>
                    <a:grpSpLocks/>
                  </p:cNvGrpSpPr>
                  <p:nvPr/>
                </p:nvGrpSpPr>
                <p:grpSpPr bwMode="auto">
                  <a:xfrm>
                    <a:off x="818" y="1776"/>
                    <a:ext cx="145" cy="144"/>
                    <a:chOff x="672" y="1920"/>
                    <a:chExt cx="145" cy="144"/>
                  </a:xfrm>
                </p:grpSpPr>
                <p:sp>
                  <p:nvSpPr>
                    <p:cNvPr id="340" name="Line 187">
                      <a:extLst>
                        <a:ext uri="{FF2B5EF4-FFF2-40B4-BE49-F238E27FC236}">
                          <a16:creationId xmlns:a16="http://schemas.microsoft.com/office/drawing/2014/main" id="{AC34B541-4E74-6E49-BE49-136888103733}"/>
                        </a:ext>
                      </a:extLst>
                    </p:cNvPr>
                    <p:cNvSpPr>
                      <a:spLocks noChangeShapeType="1"/>
                    </p:cNvSpPr>
                    <p:nvPr/>
                  </p:nvSpPr>
                  <p:spPr bwMode="auto">
                    <a:xfrm>
                      <a:off x="672" y="1920"/>
                      <a:ext cx="0" cy="144"/>
                    </a:xfrm>
                    <a:prstGeom prst="line">
                      <a:avLst/>
                    </a:prstGeom>
                    <a:noFill/>
                    <a:ln w="1905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sp>
                  <p:nvSpPr>
                    <p:cNvPr id="341" name="Line 188">
                      <a:extLst>
                        <a:ext uri="{FF2B5EF4-FFF2-40B4-BE49-F238E27FC236}">
                          <a16:creationId xmlns:a16="http://schemas.microsoft.com/office/drawing/2014/main" id="{C37337D0-1B0B-F845-B482-8E0EF9CEDCDF}"/>
                        </a:ext>
                      </a:extLst>
                    </p:cNvPr>
                    <p:cNvSpPr>
                      <a:spLocks noChangeShapeType="1"/>
                    </p:cNvSpPr>
                    <p:nvPr/>
                  </p:nvSpPr>
                  <p:spPr bwMode="auto">
                    <a:xfrm rot="5400000">
                      <a:off x="745" y="1848"/>
                      <a:ext cx="0" cy="144"/>
                    </a:xfrm>
                    <a:prstGeom prst="line">
                      <a:avLst/>
                    </a:prstGeom>
                    <a:noFill/>
                    <a:ln w="1905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grpSp>
            </p:grpSp>
          </p:grpSp>
          <p:grpSp>
            <p:nvGrpSpPr>
              <p:cNvPr id="326" name="Group 191">
                <a:extLst>
                  <a:ext uri="{FF2B5EF4-FFF2-40B4-BE49-F238E27FC236}">
                    <a16:creationId xmlns:a16="http://schemas.microsoft.com/office/drawing/2014/main" id="{7BAA7828-347D-144C-A484-CBD99CA1A112}"/>
                  </a:ext>
                </a:extLst>
              </p:cNvPr>
              <p:cNvGrpSpPr>
                <a:grpSpLocks/>
              </p:cNvGrpSpPr>
              <p:nvPr/>
            </p:nvGrpSpPr>
            <p:grpSpPr bwMode="auto">
              <a:xfrm>
                <a:off x="1259" y="1217"/>
                <a:ext cx="291" cy="288"/>
                <a:chOff x="672" y="1776"/>
                <a:chExt cx="291" cy="288"/>
              </a:xfrm>
            </p:grpSpPr>
            <p:grpSp>
              <p:nvGrpSpPr>
                <p:cNvPr id="330" name="Group 192">
                  <a:extLst>
                    <a:ext uri="{FF2B5EF4-FFF2-40B4-BE49-F238E27FC236}">
                      <a16:creationId xmlns:a16="http://schemas.microsoft.com/office/drawing/2014/main" id="{080D745B-F776-FE43-B32E-EC1B13E0B739}"/>
                    </a:ext>
                  </a:extLst>
                </p:cNvPr>
                <p:cNvGrpSpPr>
                  <a:grpSpLocks/>
                </p:cNvGrpSpPr>
                <p:nvPr/>
              </p:nvGrpSpPr>
              <p:grpSpPr bwMode="auto">
                <a:xfrm>
                  <a:off x="672" y="1920"/>
                  <a:ext cx="145" cy="144"/>
                  <a:chOff x="672" y="1920"/>
                  <a:chExt cx="145" cy="144"/>
                </a:xfrm>
              </p:grpSpPr>
              <p:sp>
                <p:nvSpPr>
                  <p:cNvPr id="334" name="Line 193">
                    <a:extLst>
                      <a:ext uri="{FF2B5EF4-FFF2-40B4-BE49-F238E27FC236}">
                        <a16:creationId xmlns:a16="http://schemas.microsoft.com/office/drawing/2014/main" id="{F073E972-0C07-B94E-84EB-F8A969E54511}"/>
                      </a:ext>
                    </a:extLst>
                  </p:cNvPr>
                  <p:cNvSpPr>
                    <a:spLocks noChangeShapeType="1"/>
                  </p:cNvSpPr>
                  <p:nvPr/>
                </p:nvSpPr>
                <p:spPr bwMode="auto">
                  <a:xfrm>
                    <a:off x="672" y="1920"/>
                    <a:ext cx="0" cy="144"/>
                  </a:xfrm>
                  <a:prstGeom prst="line">
                    <a:avLst/>
                  </a:prstGeom>
                  <a:noFill/>
                  <a:ln w="1905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sp>
                <p:nvSpPr>
                  <p:cNvPr id="335" name="Line 194">
                    <a:extLst>
                      <a:ext uri="{FF2B5EF4-FFF2-40B4-BE49-F238E27FC236}">
                        <a16:creationId xmlns:a16="http://schemas.microsoft.com/office/drawing/2014/main" id="{BF80B266-F6B9-2A4A-AD3E-D1EF434B78DF}"/>
                      </a:ext>
                    </a:extLst>
                  </p:cNvPr>
                  <p:cNvSpPr>
                    <a:spLocks noChangeShapeType="1"/>
                  </p:cNvSpPr>
                  <p:nvPr/>
                </p:nvSpPr>
                <p:spPr bwMode="auto">
                  <a:xfrm rot="5400000">
                    <a:off x="745" y="1848"/>
                    <a:ext cx="0" cy="144"/>
                  </a:xfrm>
                  <a:prstGeom prst="line">
                    <a:avLst/>
                  </a:prstGeom>
                  <a:noFill/>
                  <a:ln w="1905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grpSp>
            <p:grpSp>
              <p:nvGrpSpPr>
                <p:cNvPr id="331" name="Group 195">
                  <a:extLst>
                    <a:ext uri="{FF2B5EF4-FFF2-40B4-BE49-F238E27FC236}">
                      <a16:creationId xmlns:a16="http://schemas.microsoft.com/office/drawing/2014/main" id="{BEFF0755-D770-E64E-BB14-71631F6530A2}"/>
                    </a:ext>
                  </a:extLst>
                </p:cNvPr>
                <p:cNvGrpSpPr>
                  <a:grpSpLocks/>
                </p:cNvGrpSpPr>
                <p:nvPr/>
              </p:nvGrpSpPr>
              <p:grpSpPr bwMode="auto">
                <a:xfrm>
                  <a:off x="818" y="1776"/>
                  <a:ext cx="145" cy="144"/>
                  <a:chOff x="672" y="1920"/>
                  <a:chExt cx="145" cy="144"/>
                </a:xfrm>
              </p:grpSpPr>
              <p:sp>
                <p:nvSpPr>
                  <p:cNvPr id="332" name="Line 196">
                    <a:extLst>
                      <a:ext uri="{FF2B5EF4-FFF2-40B4-BE49-F238E27FC236}">
                        <a16:creationId xmlns:a16="http://schemas.microsoft.com/office/drawing/2014/main" id="{9970CA13-0D4D-6C45-B64C-ECA2953D292E}"/>
                      </a:ext>
                    </a:extLst>
                  </p:cNvPr>
                  <p:cNvSpPr>
                    <a:spLocks noChangeShapeType="1"/>
                  </p:cNvSpPr>
                  <p:nvPr/>
                </p:nvSpPr>
                <p:spPr bwMode="auto">
                  <a:xfrm>
                    <a:off x="672" y="1920"/>
                    <a:ext cx="0" cy="144"/>
                  </a:xfrm>
                  <a:prstGeom prst="line">
                    <a:avLst/>
                  </a:prstGeom>
                  <a:noFill/>
                  <a:ln w="1905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sp>
                <p:nvSpPr>
                  <p:cNvPr id="333" name="Line 197">
                    <a:extLst>
                      <a:ext uri="{FF2B5EF4-FFF2-40B4-BE49-F238E27FC236}">
                        <a16:creationId xmlns:a16="http://schemas.microsoft.com/office/drawing/2014/main" id="{544A36AB-3BBC-2940-8CEB-E11FCED7C09A}"/>
                      </a:ext>
                    </a:extLst>
                  </p:cNvPr>
                  <p:cNvSpPr>
                    <a:spLocks noChangeShapeType="1"/>
                  </p:cNvSpPr>
                  <p:nvPr/>
                </p:nvSpPr>
                <p:spPr bwMode="auto">
                  <a:xfrm rot="5400000">
                    <a:off x="745" y="1848"/>
                    <a:ext cx="0" cy="144"/>
                  </a:xfrm>
                  <a:prstGeom prst="line">
                    <a:avLst/>
                  </a:prstGeom>
                  <a:noFill/>
                  <a:ln w="1905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grpSp>
          </p:grpSp>
          <p:grpSp>
            <p:nvGrpSpPr>
              <p:cNvPr id="327" name="Group 199">
                <a:extLst>
                  <a:ext uri="{FF2B5EF4-FFF2-40B4-BE49-F238E27FC236}">
                    <a16:creationId xmlns:a16="http://schemas.microsoft.com/office/drawing/2014/main" id="{55C303CA-BC99-6643-8004-D37635DAFB18}"/>
                  </a:ext>
                </a:extLst>
              </p:cNvPr>
              <p:cNvGrpSpPr>
                <a:grpSpLocks/>
              </p:cNvGrpSpPr>
              <p:nvPr/>
            </p:nvGrpSpPr>
            <p:grpSpPr bwMode="auto">
              <a:xfrm>
                <a:off x="1551" y="1071"/>
                <a:ext cx="145" cy="144"/>
                <a:chOff x="672" y="1920"/>
                <a:chExt cx="145" cy="144"/>
              </a:xfrm>
            </p:grpSpPr>
            <p:sp>
              <p:nvSpPr>
                <p:cNvPr id="328" name="Line 200">
                  <a:extLst>
                    <a:ext uri="{FF2B5EF4-FFF2-40B4-BE49-F238E27FC236}">
                      <a16:creationId xmlns:a16="http://schemas.microsoft.com/office/drawing/2014/main" id="{D7E3913D-9FDC-F340-A052-D88746D12478}"/>
                    </a:ext>
                  </a:extLst>
                </p:cNvPr>
                <p:cNvSpPr>
                  <a:spLocks noChangeShapeType="1"/>
                </p:cNvSpPr>
                <p:nvPr/>
              </p:nvSpPr>
              <p:spPr bwMode="auto">
                <a:xfrm>
                  <a:off x="672" y="1920"/>
                  <a:ext cx="0" cy="144"/>
                </a:xfrm>
                <a:prstGeom prst="line">
                  <a:avLst/>
                </a:prstGeom>
                <a:noFill/>
                <a:ln w="1905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sp>
              <p:nvSpPr>
                <p:cNvPr id="329" name="Line 201">
                  <a:extLst>
                    <a:ext uri="{FF2B5EF4-FFF2-40B4-BE49-F238E27FC236}">
                      <a16:creationId xmlns:a16="http://schemas.microsoft.com/office/drawing/2014/main" id="{142EF7B4-50D8-2943-AD1B-C33500981282}"/>
                    </a:ext>
                  </a:extLst>
                </p:cNvPr>
                <p:cNvSpPr>
                  <a:spLocks noChangeShapeType="1"/>
                </p:cNvSpPr>
                <p:nvPr/>
              </p:nvSpPr>
              <p:spPr bwMode="auto">
                <a:xfrm rot="5400000">
                  <a:off x="745" y="1848"/>
                  <a:ext cx="0" cy="144"/>
                </a:xfrm>
                <a:prstGeom prst="line">
                  <a:avLst/>
                </a:prstGeom>
                <a:noFill/>
                <a:ln w="1905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grpSp>
        </p:grpSp>
        <p:grpSp>
          <p:nvGrpSpPr>
            <p:cNvPr id="310" name="Group 237">
              <a:extLst>
                <a:ext uri="{FF2B5EF4-FFF2-40B4-BE49-F238E27FC236}">
                  <a16:creationId xmlns:a16="http://schemas.microsoft.com/office/drawing/2014/main" id="{9B34BEB4-4FF9-8B40-B66D-4EDCA35D74FF}"/>
                </a:ext>
              </a:extLst>
            </p:cNvPr>
            <p:cNvGrpSpPr>
              <a:grpSpLocks/>
            </p:cNvGrpSpPr>
            <p:nvPr/>
          </p:nvGrpSpPr>
          <p:grpSpPr bwMode="auto">
            <a:xfrm>
              <a:off x="1673" y="1147"/>
              <a:ext cx="583" cy="578"/>
              <a:chOff x="672" y="1486"/>
              <a:chExt cx="583" cy="578"/>
            </a:xfrm>
          </p:grpSpPr>
          <p:grpSp>
            <p:nvGrpSpPr>
              <p:cNvPr id="311" name="Group 238">
                <a:extLst>
                  <a:ext uri="{FF2B5EF4-FFF2-40B4-BE49-F238E27FC236}">
                    <a16:creationId xmlns:a16="http://schemas.microsoft.com/office/drawing/2014/main" id="{0D1959A2-DB88-6F4B-8C5B-3061C8A94FEE}"/>
                  </a:ext>
                </a:extLst>
              </p:cNvPr>
              <p:cNvGrpSpPr>
                <a:grpSpLocks/>
              </p:cNvGrpSpPr>
              <p:nvPr/>
            </p:nvGrpSpPr>
            <p:grpSpPr bwMode="auto">
              <a:xfrm>
                <a:off x="672" y="1776"/>
                <a:ext cx="291" cy="288"/>
                <a:chOff x="672" y="1776"/>
                <a:chExt cx="291" cy="288"/>
              </a:xfrm>
            </p:grpSpPr>
            <p:grpSp>
              <p:nvGrpSpPr>
                <p:cNvPr id="319" name="Group 239">
                  <a:extLst>
                    <a:ext uri="{FF2B5EF4-FFF2-40B4-BE49-F238E27FC236}">
                      <a16:creationId xmlns:a16="http://schemas.microsoft.com/office/drawing/2014/main" id="{3C6F65E0-86EC-1641-A410-19EF0049575E}"/>
                    </a:ext>
                  </a:extLst>
                </p:cNvPr>
                <p:cNvGrpSpPr>
                  <a:grpSpLocks/>
                </p:cNvGrpSpPr>
                <p:nvPr/>
              </p:nvGrpSpPr>
              <p:grpSpPr bwMode="auto">
                <a:xfrm>
                  <a:off x="672" y="1920"/>
                  <a:ext cx="145" cy="144"/>
                  <a:chOff x="672" y="1920"/>
                  <a:chExt cx="145" cy="144"/>
                </a:xfrm>
              </p:grpSpPr>
              <p:sp>
                <p:nvSpPr>
                  <p:cNvPr id="323" name="Line 240">
                    <a:extLst>
                      <a:ext uri="{FF2B5EF4-FFF2-40B4-BE49-F238E27FC236}">
                        <a16:creationId xmlns:a16="http://schemas.microsoft.com/office/drawing/2014/main" id="{A4A03A53-563D-2E4E-B447-0601F752DEEF}"/>
                      </a:ext>
                    </a:extLst>
                  </p:cNvPr>
                  <p:cNvSpPr>
                    <a:spLocks noChangeShapeType="1"/>
                  </p:cNvSpPr>
                  <p:nvPr/>
                </p:nvSpPr>
                <p:spPr bwMode="auto">
                  <a:xfrm>
                    <a:off x="672" y="1920"/>
                    <a:ext cx="0" cy="144"/>
                  </a:xfrm>
                  <a:prstGeom prst="line">
                    <a:avLst/>
                  </a:prstGeom>
                  <a:noFill/>
                  <a:ln w="1905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sp>
                <p:nvSpPr>
                  <p:cNvPr id="324" name="Line 241">
                    <a:extLst>
                      <a:ext uri="{FF2B5EF4-FFF2-40B4-BE49-F238E27FC236}">
                        <a16:creationId xmlns:a16="http://schemas.microsoft.com/office/drawing/2014/main" id="{4272D3B1-5096-A24D-9784-DFE7C5ED0001}"/>
                      </a:ext>
                    </a:extLst>
                  </p:cNvPr>
                  <p:cNvSpPr>
                    <a:spLocks noChangeShapeType="1"/>
                  </p:cNvSpPr>
                  <p:nvPr/>
                </p:nvSpPr>
                <p:spPr bwMode="auto">
                  <a:xfrm rot="5400000">
                    <a:off x="745" y="1848"/>
                    <a:ext cx="0" cy="144"/>
                  </a:xfrm>
                  <a:prstGeom prst="line">
                    <a:avLst/>
                  </a:prstGeom>
                  <a:noFill/>
                  <a:ln w="1905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grpSp>
            <p:grpSp>
              <p:nvGrpSpPr>
                <p:cNvPr id="320" name="Group 242">
                  <a:extLst>
                    <a:ext uri="{FF2B5EF4-FFF2-40B4-BE49-F238E27FC236}">
                      <a16:creationId xmlns:a16="http://schemas.microsoft.com/office/drawing/2014/main" id="{B2D22486-FFD1-1042-8AF1-5A878A82D102}"/>
                    </a:ext>
                  </a:extLst>
                </p:cNvPr>
                <p:cNvGrpSpPr>
                  <a:grpSpLocks/>
                </p:cNvGrpSpPr>
                <p:nvPr/>
              </p:nvGrpSpPr>
              <p:grpSpPr bwMode="auto">
                <a:xfrm>
                  <a:off x="818" y="1776"/>
                  <a:ext cx="145" cy="144"/>
                  <a:chOff x="672" y="1920"/>
                  <a:chExt cx="145" cy="144"/>
                </a:xfrm>
              </p:grpSpPr>
              <p:sp>
                <p:nvSpPr>
                  <p:cNvPr id="321" name="Line 243">
                    <a:extLst>
                      <a:ext uri="{FF2B5EF4-FFF2-40B4-BE49-F238E27FC236}">
                        <a16:creationId xmlns:a16="http://schemas.microsoft.com/office/drawing/2014/main" id="{597BFF9E-F6C6-C84E-8FFA-8CFC0406DBC0}"/>
                      </a:ext>
                    </a:extLst>
                  </p:cNvPr>
                  <p:cNvSpPr>
                    <a:spLocks noChangeShapeType="1"/>
                  </p:cNvSpPr>
                  <p:nvPr/>
                </p:nvSpPr>
                <p:spPr bwMode="auto">
                  <a:xfrm>
                    <a:off x="672" y="1920"/>
                    <a:ext cx="0" cy="144"/>
                  </a:xfrm>
                  <a:prstGeom prst="line">
                    <a:avLst/>
                  </a:prstGeom>
                  <a:noFill/>
                  <a:ln w="1905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sp>
                <p:nvSpPr>
                  <p:cNvPr id="322" name="Line 244">
                    <a:extLst>
                      <a:ext uri="{FF2B5EF4-FFF2-40B4-BE49-F238E27FC236}">
                        <a16:creationId xmlns:a16="http://schemas.microsoft.com/office/drawing/2014/main" id="{964E8744-6FF4-724B-A203-2418454DE579}"/>
                      </a:ext>
                    </a:extLst>
                  </p:cNvPr>
                  <p:cNvSpPr>
                    <a:spLocks noChangeShapeType="1"/>
                  </p:cNvSpPr>
                  <p:nvPr/>
                </p:nvSpPr>
                <p:spPr bwMode="auto">
                  <a:xfrm rot="5400000">
                    <a:off x="745" y="1848"/>
                    <a:ext cx="0" cy="144"/>
                  </a:xfrm>
                  <a:prstGeom prst="line">
                    <a:avLst/>
                  </a:prstGeom>
                  <a:noFill/>
                  <a:ln w="1905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grpSp>
          </p:grpSp>
          <p:grpSp>
            <p:nvGrpSpPr>
              <p:cNvPr id="312" name="Group 245">
                <a:extLst>
                  <a:ext uri="{FF2B5EF4-FFF2-40B4-BE49-F238E27FC236}">
                    <a16:creationId xmlns:a16="http://schemas.microsoft.com/office/drawing/2014/main" id="{47D01BA6-9852-834A-B5F1-D93F8DCE2CD3}"/>
                  </a:ext>
                </a:extLst>
              </p:cNvPr>
              <p:cNvGrpSpPr>
                <a:grpSpLocks/>
              </p:cNvGrpSpPr>
              <p:nvPr/>
            </p:nvGrpSpPr>
            <p:grpSpPr bwMode="auto">
              <a:xfrm>
                <a:off x="964" y="1486"/>
                <a:ext cx="291" cy="288"/>
                <a:chOff x="672" y="1776"/>
                <a:chExt cx="291" cy="288"/>
              </a:xfrm>
            </p:grpSpPr>
            <p:grpSp>
              <p:nvGrpSpPr>
                <p:cNvPr id="313" name="Group 246">
                  <a:extLst>
                    <a:ext uri="{FF2B5EF4-FFF2-40B4-BE49-F238E27FC236}">
                      <a16:creationId xmlns:a16="http://schemas.microsoft.com/office/drawing/2014/main" id="{A27FE7C3-AFCC-BD42-B31C-4050EDEC47B6}"/>
                    </a:ext>
                  </a:extLst>
                </p:cNvPr>
                <p:cNvGrpSpPr>
                  <a:grpSpLocks/>
                </p:cNvGrpSpPr>
                <p:nvPr/>
              </p:nvGrpSpPr>
              <p:grpSpPr bwMode="auto">
                <a:xfrm>
                  <a:off x="672" y="1920"/>
                  <a:ext cx="145" cy="144"/>
                  <a:chOff x="672" y="1920"/>
                  <a:chExt cx="145" cy="144"/>
                </a:xfrm>
              </p:grpSpPr>
              <p:sp>
                <p:nvSpPr>
                  <p:cNvPr id="317" name="Line 247">
                    <a:extLst>
                      <a:ext uri="{FF2B5EF4-FFF2-40B4-BE49-F238E27FC236}">
                        <a16:creationId xmlns:a16="http://schemas.microsoft.com/office/drawing/2014/main" id="{C9007E8A-3559-C441-BD8C-B8D23A4202A3}"/>
                      </a:ext>
                    </a:extLst>
                  </p:cNvPr>
                  <p:cNvSpPr>
                    <a:spLocks noChangeShapeType="1"/>
                  </p:cNvSpPr>
                  <p:nvPr/>
                </p:nvSpPr>
                <p:spPr bwMode="auto">
                  <a:xfrm>
                    <a:off x="672" y="1920"/>
                    <a:ext cx="0" cy="144"/>
                  </a:xfrm>
                  <a:prstGeom prst="line">
                    <a:avLst/>
                  </a:prstGeom>
                  <a:noFill/>
                  <a:ln w="1905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sp>
                <p:nvSpPr>
                  <p:cNvPr id="318" name="Line 248">
                    <a:extLst>
                      <a:ext uri="{FF2B5EF4-FFF2-40B4-BE49-F238E27FC236}">
                        <a16:creationId xmlns:a16="http://schemas.microsoft.com/office/drawing/2014/main" id="{79923FA7-D368-3A45-9EB3-81814AFFCB33}"/>
                      </a:ext>
                    </a:extLst>
                  </p:cNvPr>
                  <p:cNvSpPr>
                    <a:spLocks noChangeShapeType="1"/>
                  </p:cNvSpPr>
                  <p:nvPr/>
                </p:nvSpPr>
                <p:spPr bwMode="auto">
                  <a:xfrm rot="5400000">
                    <a:off x="745" y="1848"/>
                    <a:ext cx="0" cy="144"/>
                  </a:xfrm>
                  <a:prstGeom prst="line">
                    <a:avLst/>
                  </a:prstGeom>
                  <a:noFill/>
                  <a:ln w="1905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grpSp>
            <p:grpSp>
              <p:nvGrpSpPr>
                <p:cNvPr id="314" name="Group 249">
                  <a:extLst>
                    <a:ext uri="{FF2B5EF4-FFF2-40B4-BE49-F238E27FC236}">
                      <a16:creationId xmlns:a16="http://schemas.microsoft.com/office/drawing/2014/main" id="{59663083-2325-5045-AACD-16293E50CA91}"/>
                    </a:ext>
                  </a:extLst>
                </p:cNvPr>
                <p:cNvGrpSpPr>
                  <a:grpSpLocks/>
                </p:cNvGrpSpPr>
                <p:nvPr/>
              </p:nvGrpSpPr>
              <p:grpSpPr bwMode="auto">
                <a:xfrm>
                  <a:off x="818" y="1776"/>
                  <a:ext cx="145" cy="144"/>
                  <a:chOff x="672" y="1920"/>
                  <a:chExt cx="145" cy="144"/>
                </a:xfrm>
              </p:grpSpPr>
              <p:sp>
                <p:nvSpPr>
                  <p:cNvPr id="315" name="Line 250">
                    <a:extLst>
                      <a:ext uri="{FF2B5EF4-FFF2-40B4-BE49-F238E27FC236}">
                        <a16:creationId xmlns:a16="http://schemas.microsoft.com/office/drawing/2014/main" id="{3DA93C20-E9D3-5F48-8A08-30C0C6E0D0F1}"/>
                      </a:ext>
                    </a:extLst>
                  </p:cNvPr>
                  <p:cNvSpPr>
                    <a:spLocks noChangeShapeType="1"/>
                  </p:cNvSpPr>
                  <p:nvPr/>
                </p:nvSpPr>
                <p:spPr bwMode="auto">
                  <a:xfrm>
                    <a:off x="672" y="1920"/>
                    <a:ext cx="0" cy="144"/>
                  </a:xfrm>
                  <a:prstGeom prst="line">
                    <a:avLst/>
                  </a:prstGeom>
                  <a:noFill/>
                  <a:ln w="1905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sp>
                <p:nvSpPr>
                  <p:cNvPr id="316" name="Line 251">
                    <a:extLst>
                      <a:ext uri="{FF2B5EF4-FFF2-40B4-BE49-F238E27FC236}">
                        <a16:creationId xmlns:a16="http://schemas.microsoft.com/office/drawing/2014/main" id="{E7B69FBE-F697-5843-A2CF-1BC0FB43C512}"/>
                      </a:ext>
                    </a:extLst>
                  </p:cNvPr>
                  <p:cNvSpPr>
                    <a:spLocks noChangeShapeType="1"/>
                  </p:cNvSpPr>
                  <p:nvPr/>
                </p:nvSpPr>
                <p:spPr bwMode="auto">
                  <a:xfrm rot="5400000">
                    <a:off x="745" y="1848"/>
                    <a:ext cx="0" cy="144"/>
                  </a:xfrm>
                  <a:prstGeom prst="line">
                    <a:avLst/>
                  </a:prstGeom>
                  <a:noFill/>
                  <a:ln w="1905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grpSp>
          </p:grpSp>
        </p:grpSp>
      </p:grpSp>
      <p:grpSp>
        <p:nvGrpSpPr>
          <p:cNvPr id="350" name="Group 358">
            <a:extLst>
              <a:ext uri="{FF2B5EF4-FFF2-40B4-BE49-F238E27FC236}">
                <a16:creationId xmlns:a16="http://schemas.microsoft.com/office/drawing/2014/main" id="{B1A75650-3CD8-7F42-A19F-FB22F9C5426D}"/>
              </a:ext>
            </a:extLst>
          </p:cNvPr>
          <p:cNvGrpSpPr>
            <a:grpSpLocks/>
          </p:cNvGrpSpPr>
          <p:nvPr/>
        </p:nvGrpSpPr>
        <p:grpSpPr bwMode="auto">
          <a:xfrm>
            <a:off x="3723718" y="3122038"/>
            <a:ext cx="1373188" cy="1296988"/>
            <a:chOff x="1994" y="2042"/>
            <a:chExt cx="865" cy="817"/>
          </a:xfrm>
        </p:grpSpPr>
        <p:sp>
          <p:nvSpPr>
            <p:cNvPr id="351" name="Freeform 209">
              <a:extLst>
                <a:ext uri="{FF2B5EF4-FFF2-40B4-BE49-F238E27FC236}">
                  <a16:creationId xmlns:a16="http://schemas.microsoft.com/office/drawing/2014/main" id="{726DD585-FDAA-D146-A36E-E461C4F3AF00}"/>
                </a:ext>
              </a:extLst>
            </p:cNvPr>
            <p:cNvSpPr>
              <a:spLocks/>
            </p:cNvSpPr>
            <p:nvPr/>
          </p:nvSpPr>
          <p:spPr bwMode="auto">
            <a:xfrm rot="-5400000">
              <a:off x="2196" y="2196"/>
              <a:ext cx="660" cy="666"/>
            </a:xfrm>
            <a:custGeom>
              <a:avLst/>
              <a:gdLst>
                <a:gd name="T0" fmla="*/ 0 w 660"/>
                <a:gd name="T1" fmla="*/ 0 h 666"/>
                <a:gd name="T2" fmla="*/ 660 w 660"/>
                <a:gd name="T3" fmla="*/ 666 h 666"/>
              </a:gdLst>
              <a:ahLst/>
              <a:cxnLst>
                <a:cxn ang="0">
                  <a:pos x="T0" y="T1"/>
                </a:cxn>
                <a:cxn ang="0">
                  <a:pos x="T2" y="T3"/>
                </a:cxn>
              </a:cxnLst>
              <a:rect l="0" t="0" r="r" b="b"/>
              <a:pathLst>
                <a:path w="660" h="666">
                  <a:moveTo>
                    <a:pt x="0" y="0"/>
                  </a:moveTo>
                  <a:cubicBezTo>
                    <a:pt x="0" y="0"/>
                    <a:pt x="486" y="168"/>
                    <a:pt x="660" y="666"/>
                  </a:cubicBezTo>
                </a:path>
              </a:pathLst>
            </a:custGeom>
            <a:noFill/>
            <a:ln w="19050" cap="flat" cmpd="sng">
              <a:solidFill>
                <a:srgbClr val="CC0000"/>
              </a:solidFill>
              <a:prstDash val="solid"/>
              <a:round/>
              <a:headEnd type="none" w="med" len="med"/>
              <a:tailEnd type="triangle" w="med" len="me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sp>
          <p:nvSpPr>
            <p:cNvPr id="352" name="Text Box 305">
              <a:extLst>
                <a:ext uri="{FF2B5EF4-FFF2-40B4-BE49-F238E27FC236}">
                  <a16:creationId xmlns:a16="http://schemas.microsoft.com/office/drawing/2014/main" id="{0ADC53BD-DC1E-0447-B68F-69D1E40B8EBB}"/>
                </a:ext>
              </a:extLst>
            </p:cNvPr>
            <p:cNvSpPr txBox="1">
              <a:spLocks noChangeArrowheads="1"/>
            </p:cNvSpPr>
            <p:nvPr/>
          </p:nvSpPr>
          <p:spPr bwMode="auto">
            <a:xfrm>
              <a:off x="1994" y="2042"/>
              <a:ext cx="638" cy="446"/>
            </a:xfrm>
            <a:prstGeom prst="rect">
              <a:avLst/>
            </a:prstGeom>
            <a:noFill/>
            <a:ln>
              <a:noFill/>
            </a:ln>
            <a:effectLst/>
            <a:extLst>
              <a:ext uri="{909E8E84-426E-40dd-AFC4-6F175D3DCCD1}">
                <a14:hiddenFill xmlns="" xmlns:a14="http://schemas.microsoft.com/office/drawing/2010/main">
                  <a:solidFill>
                    <a:schemeClr val="bg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srgbClr val="CC0000"/>
                  </a:solidFill>
                  <a:effectLst/>
                  <a:uLnTx/>
                  <a:uFillTx/>
                  <a:latin typeface="Calibri" panose="020F0502020204030204"/>
                  <a:ea typeface="+mn-ea"/>
                  <a:cs typeface="Arial"/>
                </a:rPr>
                <a:t>2. </a:t>
              </a:r>
              <a:r>
                <a:rPr kumimoji="0" lang="en-US" sz="2000" b="0" i="0" u="none" strike="noStrike" kern="1200" cap="none" spc="0" normalizeH="0" baseline="0" noProof="0" dirty="0">
                  <a:ln>
                    <a:noFill/>
                  </a:ln>
                  <a:solidFill>
                    <a:srgbClr val="CC0000"/>
                  </a:solidFill>
                  <a:effectLst/>
                  <a:uLnTx/>
                  <a:uFillTx/>
                  <a:latin typeface="Calibri" panose="020F0502020204030204"/>
                  <a:ea typeface="+mn-ea"/>
                  <a:cs typeface="Arial"/>
                </a:rPr>
                <a:t>video</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CC0000"/>
                  </a:solidFill>
                  <a:effectLst/>
                  <a:uLnTx/>
                  <a:uFillTx/>
                  <a:latin typeface="Calibri" panose="020F0502020204030204"/>
                  <a:ea typeface="+mn-ea"/>
                  <a:cs typeface="Arial"/>
                </a:rPr>
                <a:t>sent</a:t>
              </a:r>
            </a:p>
          </p:txBody>
        </p:sp>
      </p:grpSp>
      <p:sp>
        <p:nvSpPr>
          <p:cNvPr id="353" name="Text Box 354">
            <a:extLst>
              <a:ext uri="{FF2B5EF4-FFF2-40B4-BE49-F238E27FC236}">
                <a16:creationId xmlns:a16="http://schemas.microsoft.com/office/drawing/2014/main" id="{42A079BA-138E-2D44-8617-F62E7B879731}"/>
              </a:ext>
            </a:extLst>
          </p:cNvPr>
          <p:cNvSpPr txBox="1">
            <a:spLocks noChangeArrowheads="1"/>
          </p:cNvSpPr>
          <p:nvPr/>
        </p:nvSpPr>
        <p:spPr bwMode="auto">
          <a:xfrm rot="-5433387">
            <a:off x="145493" y="2518789"/>
            <a:ext cx="1957387" cy="366712"/>
          </a:xfrm>
          <a:prstGeom prst="rect">
            <a:avLst/>
          </a:prstGeom>
          <a:noFill/>
          <a:ln>
            <a:noFill/>
          </a:ln>
          <a:effectLst/>
          <a:extLst>
            <a:ext uri="{909E8E84-426E-40dd-AFC4-6F175D3DCCD1}">
              <a14:hiddenFill xmlns="" xmlns:a14="http://schemas.microsoft.com/office/drawing/2010/main">
                <a:solidFill>
                  <a:schemeClr val="bg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Arial"/>
                <a:ea typeface="+mn-ea"/>
                <a:cs typeface="Arial"/>
              </a:rPr>
              <a:t>Cumulative data</a:t>
            </a:r>
          </a:p>
        </p:txBody>
      </p:sp>
      <p:grpSp>
        <p:nvGrpSpPr>
          <p:cNvPr id="354" name="Group 365">
            <a:extLst>
              <a:ext uri="{FF2B5EF4-FFF2-40B4-BE49-F238E27FC236}">
                <a16:creationId xmlns:a16="http://schemas.microsoft.com/office/drawing/2014/main" id="{9B87CE31-DB37-9A44-A229-BC284C3E993B}"/>
              </a:ext>
            </a:extLst>
          </p:cNvPr>
          <p:cNvGrpSpPr>
            <a:grpSpLocks/>
          </p:cNvGrpSpPr>
          <p:nvPr/>
        </p:nvGrpSpPr>
        <p:grpSpPr bwMode="auto">
          <a:xfrm>
            <a:off x="5009593" y="1507551"/>
            <a:ext cx="5768976" cy="4732339"/>
            <a:chOff x="2804" y="903"/>
            <a:chExt cx="3634" cy="2981"/>
          </a:xfrm>
        </p:grpSpPr>
        <p:sp>
          <p:nvSpPr>
            <p:cNvPr id="355" name="Line 360">
              <a:extLst>
                <a:ext uri="{FF2B5EF4-FFF2-40B4-BE49-F238E27FC236}">
                  <a16:creationId xmlns:a16="http://schemas.microsoft.com/office/drawing/2014/main" id="{F2FACE5B-2598-2B4B-A1C2-C2BAFF668547}"/>
                </a:ext>
              </a:extLst>
            </p:cNvPr>
            <p:cNvSpPr>
              <a:spLocks noChangeShapeType="1"/>
            </p:cNvSpPr>
            <p:nvPr/>
          </p:nvSpPr>
          <p:spPr bwMode="auto">
            <a:xfrm>
              <a:off x="3852" y="903"/>
              <a:ext cx="0" cy="2291"/>
            </a:xfrm>
            <a:prstGeom prst="line">
              <a:avLst/>
            </a:prstGeom>
            <a:noFill/>
            <a:ln w="19050">
              <a:solidFill>
                <a:schemeClr val="tx1"/>
              </a:solidFill>
              <a:prstDash val="sysDot"/>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sp>
          <p:nvSpPr>
            <p:cNvPr id="356" name="Text Box 361">
              <a:extLst>
                <a:ext uri="{FF2B5EF4-FFF2-40B4-BE49-F238E27FC236}">
                  <a16:creationId xmlns:a16="http://schemas.microsoft.com/office/drawing/2014/main" id="{D1AB6A8D-7F02-5641-A31E-07D5852A462C}"/>
                </a:ext>
              </a:extLst>
            </p:cNvPr>
            <p:cNvSpPr txBox="1">
              <a:spLocks noChangeArrowheads="1"/>
            </p:cNvSpPr>
            <p:nvPr/>
          </p:nvSpPr>
          <p:spPr bwMode="auto">
            <a:xfrm>
              <a:off x="2804" y="3198"/>
              <a:ext cx="3634" cy="686"/>
            </a:xfrm>
            <a:prstGeom prst="rect">
              <a:avLst/>
            </a:prstGeom>
            <a:noFill/>
            <a:ln w="19050">
              <a:solidFill>
                <a:schemeClr val="tx1"/>
              </a:solidFill>
              <a:prstDash val="sysDot"/>
              <a:miter lim="800000"/>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CC0000"/>
                  </a:solidFill>
                  <a:effectLst/>
                  <a:uLnTx/>
                  <a:uFillTx/>
                  <a:latin typeface="Calibri" panose="020F0502020204030204"/>
                  <a:ea typeface="+mn-ea"/>
                  <a:cs typeface="Arial"/>
                </a:rPr>
                <a:t>streaming</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rPr>
                <a:t>: at this time, client  playing out early part of video, while server still sending later part of video</a:t>
              </a:r>
            </a:p>
          </p:txBody>
        </p:sp>
      </p:grpSp>
      <p:sp>
        <p:nvSpPr>
          <p:cNvPr id="360" name="Text Box 366">
            <a:extLst>
              <a:ext uri="{FF2B5EF4-FFF2-40B4-BE49-F238E27FC236}">
                <a16:creationId xmlns:a16="http://schemas.microsoft.com/office/drawing/2014/main" id="{58466624-90AF-9D42-9091-9FAEB77AA665}"/>
              </a:ext>
            </a:extLst>
          </p:cNvPr>
          <p:cNvSpPr txBox="1">
            <a:spLocks noChangeArrowheads="1"/>
          </p:cNvSpPr>
          <p:nvPr/>
        </p:nvSpPr>
        <p:spPr bwMode="auto">
          <a:xfrm>
            <a:off x="8657668" y="4236463"/>
            <a:ext cx="620713" cy="369888"/>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Arial"/>
                <a:ea typeface="+mn-ea"/>
                <a:cs typeface="Arial"/>
              </a:rPr>
              <a:t>time</a:t>
            </a:r>
          </a:p>
        </p:txBody>
      </p:sp>
      <p:grpSp>
        <p:nvGrpSpPr>
          <p:cNvPr id="362" name="Group 263">
            <a:extLst>
              <a:ext uri="{FF2B5EF4-FFF2-40B4-BE49-F238E27FC236}">
                <a16:creationId xmlns:a16="http://schemas.microsoft.com/office/drawing/2014/main" id="{EA56C58B-56AC-834F-849E-EA54C767221C}"/>
              </a:ext>
            </a:extLst>
          </p:cNvPr>
          <p:cNvGrpSpPr>
            <a:grpSpLocks/>
          </p:cNvGrpSpPr>
          <p:nvPr/>
        </p:nvGrpSpPr>
        <p:grpSpPr bwMode="auto">
          <a:xfrm>
            <a:off x="4478338" y="1693820"/>
            <a:ext cx="2552700" cy="2525713"/>
            <a:chOff x="648" y="1147"/>
            <a:chExt cx="1608" cy="1591"/>
          </a:xfrm>
        </p:grpSpPr>
        <p:grpSp>
          <p:nvGrpSpPr>
            <p:cNvPr id="411" name="Group 264">
              <a:extLst>
                <a:ext uri="{FF2B5EF4-FFF2-40B4-BE49-F238E27FC236}">
                  <a16:creationId xmlns:a16="http://schemas.microsoft.com/office/drawing/2014/main" id="{A10C73EE-575B-0448-A214-6B59FB271FD7}"/>
                </a:ext>
              </a:extLst>
            </p:cNvPr>
            <p:cNvGrpSpPr>
              <a:grpSpLocks/>
            </p:cNvGrpSpPr>
            <p:nvPr/>
          </p:nvGrpSpPr>
          <p:grpSpPr bwMode="auto">
            <a:xfrm>
              <a:off x="648" y="1725"/>
              <a:ext cx="1024" cy="1013"/>
              <a:chOff x="672" y="1071"/>
              <a:chExt cx="1024" cy="1013"/>
            </a:xfrm>
          </p:grpSpPr>
          <p:grpSp>
            <p:nvGrpSpPr>
              <p:cNvPr id="427" name="Group 265">
                <a:extLst>
                  <a:ext uri="{FF2B5EF4-FFF2-40B4-BE49-F238E27FC236}">
                    <a16:creationId xmlns:a16="http://schemas.microsoft.com/office/drawing/2014/main" id="{F163D769-B2B9-5944-B2D0-4C48E895A9D5}"/>
                  </a:ext>
                </a:extLst>
              </p:cNvPr>
              <p:cNvGrpSpPr>
                <a:grpSpLocks/>
              </p:cNvGrpSpPr>
              <p:nvPr/>
            </p:nvGrpSpPr>
            <p:grpSpPr bwMode="auto">
              <a:xfrm>
                <a:off x="672" y="1506"/>
                <a:ext cx="583" cy="578"/>
                <a:chOff x="672" y="1486"/>
                <a:chExt cx="583" cy="578"/>
              </a:xfrm>
            </p:grpSpPr>
            <p:grpSp>
              <p:nvGrpSpPr>
                <p:cNvPr id="438" name="Group 266">
                  <a:extLst>
                    <a:ext uri="{FF2B5EF4-FFF2-40B4-BE49-F238E27FC236}">
                      <a16:creationId xmlns:a16="http://schemas.microsoft.com/office/drawing/2014/main" id="{47CE18EE-DF25-8F4A-9956-7FA1F500B11C}"/>
                    </a:ext>
                  </a:extLst>
                </p:cNvPr>
                <p:cNvGrpSpPr>
                  <a:grpSpLocks/>
                </p:cNvGrpSpPr>
                <p:nvPr/>
              </p:nvGrpSpPr>
              <p:grpSpPr bwMode="auto">
                <a:xfrm>
                  <a:off x="672" y="1776"/>
                  <a:ext cx="291" cy="288"/>
                  <a:chOff x="672" y="1776"/>
                  <a:chExt cx="291" cy="288"/>
                </a:xfrm>
              </p:grpSpPr>
              <p:grpSp>
                <p:nvGrpSpPr>
                  <p:cNvPr id="446" name="Group 267">
                    <a:extLst>
                      <a:ext uri="{FF2B5EF4-FFF2-40B4-BE49-F238E27FC236}">
                        <a16:creationId xmlns:a16="http://schemas.microsoft.com/office/drawing/2014/main" id="{3BB4504D-1A2B-9343-8787-5B23B1213677}"/>
                      </a:ext>
                    </a:extLst>
                  </p:cNvPr>
                  <p:cNvGrpSpPr>
                    <a:grpSpLocks/>
                  </p:cNvGrpSpPr>
                  <p:nvPr/>
                </p:nvGrpSpPr>
                <p:grpSpPr bwMode="auto">
                  <a:xfrm>
                    <a:off x="672" y="1920"/>
                    <a:ext cx="145" cy="144"/>
                    <a:chOff x="672" y="1920"/>
                    <a:chExt cx="145" cy="144"/>
                  </a:xfrm>
                </p:grpSpPr>
                <p:sp>
                  <p:nvSpPr>
                    <p:cNvPr id="450" name="Line 268">
                      <a:extLst>
                        <a:ext uri="{FF2B5EF4-FFF2-40B4-BE49-F238E27FC236}">
                          <a16:creationId xmlns:a16="http://schemas.microsoft.com/office/drawing/2014/main" id="{47C9C95F-7187-0B4A-8496-E31A38F679B9}"/>
                        </a:ext>
                      </a:extLst>
                    </p:cNvPr>
                    <p:cNvSpPr>
                      <a:spLocks noChangeShapeType="1"/>
                    </p:cNvSpPr>
                    <p:nvPr/>
                  </p:nvSpPr>
                  <p:spPr bwMode="auto">
                    <a:xfrm>
                      <a:off x="672" y="1920"/>
                      <a:ext cx="0" cy="144"/>
                    </a:xfrm>
                    <a:prstGeom prst="line">
                      <a:avLst/>
                    </a:prstGeom>
                    <a:noFill/>
                    <a:ln w="19050">
                      <a:solidFill>
                        <a:srgbClr val="FF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sp>
                  <p:nvSpPr>
                    <p:cNvPr id="451" name="Line 269">
                      <a:extLst>
                        <a:ext uri="{FF2B5EF4-FFF2-40B4-BE49-F238E27FC236}">
                          <a16:creationId xmlns:a16="http://schemas.microsoft.com/office/drawing/2014/main" id="{33A91F87-4A1F-2D40-8D8C-B09DE015907F}"/>
                        </a:ext>
                      </a:extLst>
                    </p:cNvPr>
                    <p:cNvSpPr>
                      <a:spLocks noChangeShapeType="1"/>
                    </p:cNvSpPr>
                    <p:nvPr/>
                  </p:nvSpPr>
                  <p:spPr bwMode="auto">
                    <a:xfrm rot="5400000">
                      <a:off x="745" y="1848"/>
                      <a:ext cx="0" cy="144"/>
                    </a:xfrm>
                    <a:prstGeom prst="line">
                      <a:avLst/>
                    </a:prstGeom>
                    <a:noFill/>
                    <a:ln w="19050">
                      <a:solidFill>
                        <a:srgbClr val="FF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grpSp>
              <p:grpSp>
                <p:nvGrpSpPr>
                  <p:cNvPr id="447" name="Group 270">
                    <a:extLst>
                      <a:ext uri="{FF2B5EF4-FFF2-40B4-BE49-F238E27FC236}">
                        <a16:creationId xmlns:a16="http://schemas.microsoft.com/office/drawing/2014/main" id="{500194A4-54C5-0641-B353-57816A036364}"/>
                      </a:ext>
                    </a:extLst>
                  </p:cNvPr>
                  <p:cNvGrpSpPr>
                    <a:grpSpLocks/>
                  </p:cNvGrpSpPr>
                  <p:nvPr/>
                </p:nvGrpSpPr>
                <p:grpSpPr bwMode="auto">
                  <a:xfrm>
                    <a:off x="818" y="1776"/>
                    <a:ext cx="145" cy="144"/>
                    <a:chOff x="672" y="1920"/>
                    <a:chExt cx="145" cy="144"/>
                  </a:xfrm>
                </p:grpSpPr>
                <p:sp>
                  <p:nvSpPr>
                    <p:cNvPr id="448" name="Line 271">
                      <a:extLst>
                        <a:ext uri="{FF2B5EF4-FFF2-40B4-BE49-F238E27FC236}">
                          <a16:creationId xmlns:a16="http://schemas.microsoft.com/office/drawing/2014/main" id="{1FDA36DA-2649-534C-B0C6-3320116F465D}"/>
                        </a:ext>
                      </a:extLst>
                    </p:cNvPr>
                    <p:cNvSpPr>
                      <a:spLocks noChangeShapeType="1"/>
                    </p:cNvSpPr>
                    <p:nvPr/>
                  </p:nvSpPr>
                  <p:spPr bwMode="auto">
                    <a:xfrm>
                      <a:off x="672" y="1920"/>
                      <a:ext cx="0" cy="144"/>
                    </a:xfrm>
                    <a:prstGeom prst="line">
                      <a:avLst/>
                    </a:prstGeom>
                    <a:noFill/>
                    <a:ln w="19050">
                      <a:solidFill>
                        <a:srgbClr val="FF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sp>
                  <p:nvSpPr>
                    <p:cNvPr id="449" name="Line 272">
                      <a:extLst>
                        <a:ext uri="{FF2B5EF4-FFF2-40B4-BE49-F238E27FC236}">
                          <a16:creationId xmlns:a16="http://schemas.microsoft.com/office/drawing/2014/main" id="{ED38F4B9-ADDD-1740-ACAD-6B7D2291F3DC}"/>
                        </a:ext>
                      </a:extLst>
                    </p:cNvPr>
                    <p:cNvSpPr>
                      <a:spLocks noChangeShapeType="1"/>
                    </p:cNvSpPr>
                    <p:nvPr/>
                  </p:nvSpPr>
                  <p:spPr bwMode="auto">
                    <a:xfrm rot="5400000">
                      <a:off x="745" y="1848"/>
                      <a:ext cx="0" cy="144"/>
                    </a:xfrm>
                    <a:prstGeom prst="line">
                      <a:avLst/>
                    </a:prstGeom>
                    <a:noFill/>
                    <a:ln w="19050">
                      <a:solidFill>
                        <a:srgbClr val="FF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grpSp>
            </p:grpSp>
            <p:grpSp>
              <p:nvGrpSpPr>
                <p:cNvPr id="439" name="Group 273">
                  <a:extLst>
                    <a:ext uri="{FF2B5EF4-FFF2-40B4-BE49-F238E27FC236}">
                      <a16:creationId xmlns:a16="http://schemas.microsoft.com/office/drawing/2014/main" id="{DBA0E83F-92A1-3B41-828B-8B2BBBBAA69E}"/>
                    </a:ext>
                  </a:extLst>
                </p:cNvPr>
                <p:cNvGrpSpPr>
                  <a:grpSpLocks/>
                </p:cNvGrpSpPr>
                <p:nvPr/>
              </p:nvGrpSpPr>
              <p:grpSpPr bwMode="auto">
                <a:xfrm>
                  <a:off x="964" y="1486"/>
                  <a:ext cx="291" cy="288"/>
                  <a:chOff x="672" y="1776"/>
                  <a:chExt cx="291" cy="288"/>
                </a:xfrm>
              </p:grpSpPr>
              <p:grpSp>
                <p:nvGrpSpPr>
                  <p:cNvPr id="440" name="Group 274">
                    <a:extLst>
                      <a:ext uri="{FF2B5EF4-FFF2-40B4-BE49-F238E27FC236}">
                        <a16:creationId xmlns:a16="http://schemas.microsoft.com/office/drawing/2014/main" id="{ADE50871-4E66-4249-9CD5-5873E4222FC0}"/>
                      </a:ext>
                    </a:extLst>
                  </p:cNvPr>
                  <p:cNvGrpSpPr>
                    <a:grpSpLocks/>
                  </p:cNvGrpSpPr>
                  <p:nvPr/>
                </p:nvGrpSpPr>
                <p:grpSpPr bwMode="auto">
                  <a:xfrm>
                    <a:off x="672" y="1920"/>
                    <a:ext cx="145" cy="144"/>
                    <a:chOff x="672" y="1920"/>
                    <a:chExt cx="145" cy="144"/>
                  </a:xfrm>
                </p:grpSpPr>
                <p:sp>
                  <p:nvSpPr>
                    <p:cNvPr id="444" name="Line 275">
                      <a:extLst>
                        <a:ext uri="{FF2B5EF4-FFF2-40B4-BE49-F238E27FC236}">
                          <a16:creationId xmlns:a16="http://schemas.microsoft.com/office/drawing/2014/main" id="{6105385D-B8C1-9E47-B0C5-FD41228A2B32}"/>
                        </a:ext>
                      </a:extLst>
                    </p:cNvPr>
                    <p:cNvSpPr>
                      <a:spLocks noChangeShapeType="1"/>
                    </p:cNvSpPr>
                    <p:nvPr/>
                  </p:nvSpPr>
                  <p:spPr bwMode="auto">
                    <a:xfrm>
                      <a:off x="672" y="1920"/>
                      <a:ext cx="0" cy="144"/>
                    </a:xfrm>
                    <a:prstGeom prst="line">
                      <a:avLst/>
                    </a:prstGeom>
                    <a:noFill/>
                    <a:ln w="19050">
                      <a:solidFill>
                        <a:srgbClr val="FF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sp>
                  <p:nvSpPr>
                    <p:cNvPr id="445" name="Line 276">
                      <a:extLst>
                        <a:ext uri="{FF2B5EF4-FFF2-40B4-BE49-F238E27FC236}">
                          <a16:creationId xmlns:a16="http://schemas.microsoft.com/office/drawing/2014/main" id="{E47EBE3F-A869-2749-9EBA-837F378EC1BC}"/>
                        </a:ext>
                      </a:extLst>
                    </p:cNvPr>
                    <p:cNvSpPr>
                      <a:spLocks noChangeShapeType="1"/>
                    </p:cNvSpPr>
                    <p:nvPr/>
                  </p:nvSpPr>
                  <p:spPr bwMode="auto">
                    <a:xfrm rot="5400000">
                      <a:off x="745" y="1848"/>
                      <a:ext cx="0" cy="144"/>
                    </a:xfrm>
                    <a:prstGeom prst="line">
                      <a:avLst/>
                    </a:prstGeom>
                    <a:noFill/>
                    <a:ln w="19050">
                      <a:solidFill>
                        <a:srgbClr val="FF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grpSp>
              <p:grpSp>
                <p:nvGrpSpPr>
                  <p:cNvPr id="441" name="Group 277">
                    <a:extLst>
                      <a:ext uri="{FF2B5EF4-FFF2-40B4-BE49-F238E27FC236}">
                        <a16:creationId xmlns:a16="http://schemas.microsoft.com/office/drawing/2014/main" id="{C321EA68-449A-194D-B714-57BECE87067E}"/>
                      </a:ext>
                    </a:extLst>
                  </p:cNvPr>
                  <p:cNvGrpSpPr>
                    <a:grpSpLocks/>
                  </p:cNvGrpSpPr>
                  <p:nvPr/>
                </p:nvGrpSpPr>
                <p:grpSpPr bwMode="auto">
                  <a:xfrm>
                    <a:off x="818" y="1776"/>
                    <a:ext cx="145" cy="144"/>
                    <a:chOff x="672" y="1920"/>
                    <a:chExt cx="145" cy="144"/>
                  </a:xfrm>
                </p:grpSpPr>
                <p:sp>
                  <p:nvSpPr>
                    <p:cNvPr id="442" name="Line 278">
                      <a:extLst>
                        <a:ext uri="{FF2B5EF4-FFF2-40B4-BE49-F238E27FC236}">
                          <a16:creationId xmlns:a16="http://schemas.microsoft.com/office/drawing/2014/main" id="{0BC1D629-7CBF-4947-BBB5-DF0E6A1B00D7}"/>
                        </a:ext>
                      </a:extLst>
                    </p:cNvPr>
                    <p:cNvSpPr>
                      <a:spLocks noChangeShapeType="1"/>
                    </p:cNvSpPr>
                    <p:nvPr/>
                  </p:nvSpPr>
                  <p:spPr bwMode="auto">
                    <a:xfrm>
                      <a:off x="672" y="1920"/>
                      <a:ext cx="0" cy="144"/>
                    </a:xfrm>
                    <a:prstGeom prst="line">
                      <a:avLst/>
                    </a:prstGeom>
                    <a:noFill/>
                    <a:ln w="19050">
                      <a:solidFill>
                        <a:srgbClr val="FF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sp>
                  <p:nvSpPr>
                    <p:cNvPr id="443" name="Line 279">
                      <a:extLst>
                        <a:ext uri="{FF2B5EF4-FFF2-40B4-BE49-F238E27FC236}">
                          <a16:creationId xmlns:a16="http://schemas.microsoft.com/office/drawing/2014/main" id="{E702AD42-70DB-5441-87E9-BC7872AFFF3E}"/>
                        </a:ext>
                      </a:extLst>
                    </p:cNvPr>
                    <p:cNvSpPr>
                      <a:spLocks noChangeShapeType="1"/>
                    </p:cNvSpPr>
                    <p:nvPr/>
                  </p:nvSpPr>
                  <p:spPr bwMode="auto">
                    <a:xfrm rot="5400000">
                      <a:off x="745" y="1848"/>
                      <a:ext cx="0" cy="144"/>
                    </a:xfrm>
                    <a:prstGeom prst="line">
                      <a:avLst/>
                    </a:prstGeom>
                    <a:noFill/>
                    <a:ln w="19050">
                      <a:solidFill>
                        <a:srgbClr val="FF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grpSp>
            </p:grpSp>
          </p:grpSp>
          <p:grpSp>
            <p:nvGrpSpPr>
              <p:cNvPr id="428" name="Group 280">
                <a:extLst>
                  <a:ext uri="{FF2B5EF4-FFF2-40B4-BE49-F238E27FC236}">
                    <a16:creationId xmlns:a16="http://schemas.microsoft.com/office/drawing/2014/main" id="{BE071EE1-B986-0248-B7C6-E944D585DA33}"/>
                  </a:ext>
                </a:extLst>
              </p:cNvPr>
              <p:cNvGrpSpPr>
                <a:grpSpLocks/>
              </p:cNvGrpSpPr>
              <p:nvPr/>
            </p:nvGrpSpPr>
            <p:grpSpPr bwMode="auto">
              <a:xfrm>
                <a:off x="1259" y="1217"/>
                <a:ext cx="291" cy="288"/>
                <a:chOff x="672" y="1776"/>
                <a:chExt cx="291" cy="288"/>
              </a:xfrm>
            </p:grpSpPr>
            <p:grpSp>
              <p:nvGrpSpPr>
                <p:cNvPr id="432" name="Group 281">
                  <a:extLst>
                    <a:ext uri="{FF2B5EF4-FFF2-40B4-BE49-F238E27FC236}">
                      <a16:creationId xmlns:a16="http://schemas.microsoft.com/office/drawing/2014/main" id="{7229A489-CAC6-274F-AF69-A101419B763B}"/>
                    </a:ext>
                  </a:extLst>
                </p:cNvPr>
                <p:cNvGrpSpPr>
                  <a:grpSpLocks/>
                </p:cNvGrpSpPr>
                <p:nvPr/>
              </p:nvGrpSpPr>
              <p:grpSpPr bwMode="auto">
                <a:xfrm>
                  <a:off x="672" y="1920"/>
                  <a:ext cx="145" cy="144"/>
                  <a:chOff x="672" y="1920"/>
                  <a:chExt cx="145" cy="144"/>
                </a:xfrm>
              </p:grpSpPr>
              <p:sp>
                <p:nvSpPr>
                  <p:cNvPr id="436" name="Line 282">
                    <a:extLst>
                      <a:ext uri="{FF2B5EF4-FFF2-40B4-BE49-F238E27FC236}">
                        <a16:creationId xmlns:a16="http://schemas.microsoft.com/office/drawing/2014/main" id="{74E31333-2568-0642-8D3B-1650F159FCF4}"/>
                      </a:ext>
                    </a:extLst>
                  </p:cNvPr>
                  <p:cNvSpPr>
                    <a:spLocks noChangeShapeType="1"/>
                  </p:cNvSpPr>
                  <p:nvPr/>
                </p:nvSpPr>
                <p:spPr bwMode="auto">
                  <a:xfrm>
                    <a:off x="672" y="1920"/>
                    <a:ext cx="0" cy="144"/>
                  </a:xfrm>
                  <a:prstGeom prst="line">
                    <a:avLst/>
                  </a:prstGeom>
                  <a:noFill/>
                  <a:ln w="19050">
                    <a:solidFill>
                      <a:srgbClr val="FF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sp>
                <p:nvSpPr>
                  <p:cNvPr id="437" name="Line 283">
                    <a:extLst>
                      <a:ext uri="{FF2B5EF4-FFF2-40B4-BE49-F238E27FC236}">
                        <a16:creationId xmlns:a16="http://schemas.microsoft.com/office/drawing/2014/main" id="{98BA3F1E-08EE-4746-B16D-A5A2FB8E92DC}"/>
                      </a:ext>
                    </a:extLst>
                  </p:cNvPr>
                  <p:cNvSpPr>
                    <a:spLocks noChangeShapeType="1"/>
                  </p:cNvSpPr>
                  <p:nvPr/>
                </p:nvSpPr>
                <p:spPr bwMode="auto">
                  <a:xfrm rot="5400000">
                    <a:off x="745" y="1848"/>
                    <a:ext cx="0" cy="144"/>
                  </a:xfrm>
                  <a:prstGeom prst="line">
                    <a:avLst/>
                  </a:prstGeom>
                  <a:noFill/>
                  <a:ln w="19050">
                    <a:solidFill>
                      <a:srgbClr val="FF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grpSp>
            <p:grpSp>
              <p:nvGrpSpPr>
                <p:cNvPr id="433" name="Group 284">
                  <a:extLst>
                    <a:ext uri="{FF2B5EF4-FFF2-40B4-BE49-F238E27FC236}">
                      <a16:creationId xmlns:a16="http://schemas.microsoft.com/office/drawing/2014/main" id="{199D0F45-97C2-344B-85F5-3E8B9657CFE9}"/>
                    </a:ext>
                  </a:extLst>
                </p:cNvPr>
                <p:cNvGrpSpPr>
                  <a:grpSpLocks/>
                </p:cNvGrpSpPr>
                <p:nvPr/>
              </p:nvGrpSpPr>
              <p:grpSpPr bwMode="auto">
                <a:xfrm>
                  <a:off x="818" y="1776"/>
                  <a:ext cx="145" cy="144"/>
                  <a:chOff x="672" y="1920"/>
                  <a:chExt cx="145" cy="144"/>
                </a:xfrm>
              </p:grpSpPr>
              <p:sp>
                <p:nvSpPr>
                  <p:cNvPr id="434" name="Line 285">
                    <a:extLst>
                      <a:ext uri="{FF2B5EF4-FFF2-40B4-BE49-F238E27FC236}">
                        <a16:creationId xmlns:a16="http://schemas.microsoft.com/office/drawing/2014/main" id="{B2664896-9A99-934B-910D-7193C0DAD308}"/>
                      </a:ext>
                    </a:extLst>
                  </p:cNvPr>
                  <p:cNvSpPr>
                    <a:spLocks noChangeShapeType="1"/>
                  </p:cNvSpPr>
                  <p:nvPr/>
                </p:nvSpPr>
                <p:spPr bwMode="auto">
                  <a:xfrm>
                    <a:off x="672" y="1920"/>
                    <a:ext cx="0" cy="144"/>
                  </a:xfrm>
                  <a:prstGeom prst="line">
                    <a:avLst/>
                  </a:prstGeom>
                  <a:noFill/>
                  <a:ln w="19050">
                    <a:solidFill>
                      <a:srgbClr val="FF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sp>
                <p:nvSpPr>
                  <p:cNvPr id="435" name="Line 286">
                    <a:extLst>
                      <a:ext uri="{FF2B5EF4-FFF2-40B4-BE49-F238E27FC236}">
                        <a16:creationId xmlns:a16="http://schemas.microsoft.com/office/drawing/2014/main" id="{E43C55B4-FF96-6947-854C-72D13A10754E}"/>
                      </a:ext>
                    </a:extLst>
                  </p:cNvPr>
                  <p:cNvSpPr>
                    <a:spLocks noChangeShapeType="1"/>
                  </p:cNvSpPr>
                  <p:nvPr/>
                </p:nvSpPr>
                <p:spPr bwMode="auto">
                  <a:xfrm rot="5400000">
                    <a:off x="745" y="1848"/>
                    <a:ext cx="0" cy="144"/>
                  </a:xfrm>
                  <a:prstGeom prst="line">
                    <a:avLst/>
                  </a:prstGeom>
                  <a:noFill/>
                  <a:ln w="19050">
                    <a:solidFill>
                      <a:srgbClr val="FF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grpSp>
          </p:grpSp>
          <p:grpSp>
            <p:nvGrpSpPr>
              <p:cNvPr id="429" name="Group 287">
                <a:extLst>
                  <a:ext uri="{FF2B5EF4-FFF2-40B4-BE49-F238E27FC236}">
                    <a16:creationId xmlns:a16="http://schemas.microsoft.com/office/drawing/2014/main" id="{E773068B-72AF-1E4E-805C-FB886AD66408}"/>
                  </a:ext>
                </a:extLst>
              </p:cNvPr>
              <p:cNvGrpSpPr>
                <a:grpSpLocks/>
              </p:cNvGrpSpPr>
              <p:nvPr/>
            </p:nvGrpSpPr>
            <p:grpSpPr bwMode="auto">
              <a:xfrm>
                <a:off x="1551" y="1071"/>
                <a:ext cx="145" cy="144"/>
                <a:chOff x="672" y="1920"/>
                <a:chExt cx="145" cy="144"/>
              </a:xfrm>
            </p:grpSpPr>
            <p:sp>
              <p:nvSpPr>
                <p:cNvPr id="430" name="Line 288">
                  <a:extLst>
                    <a:ext uri="{FF2B5EF4-FFF2-40B4-BE49-F238E27FC236}">
                      <a16:creationId xmlns:a16="http://schemas.microsoft.com/office/drawing/2014/main" id="{016DE7C6-744C-CF4D-9603-B9B0567975A4}"/>
                    </a:ext>
                  </a:extLst>
                </p:cNvPr>
                <p:cNvSpPr>
                  <a:spLocks noChangeShapeType="1"/>
                </p:cNvSpPr>
                <p:nvPr/>
              </p:nvSpPr>
              <p:spPr bwMode="auto">
                <a:xfrm>
                  <a:off x="672" y="1920"/>
                  <a:ext cx="0" cy="144"/>
                </a:xfrm>
                <a:prstGeom prst="line">
                  <a:avLst/>
                </a:prstGeom>
                <a:noFill/>
                <a:ln w="19050">
                  <a:solidFill>
                    <a:srgbClr val="FF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sp>
              <p:nvSpPr>
                <p:cNvPr id="431" name="Line 289">
                  <a:extLst>
                    <a:ext uri="{FF2B5EF4-FFF2-40B4-BE49-F238E27FC236}">
                      <a16:creationId xmlns:a16="http://schemas.microsoft.com/office/drawing/2014/main" id="{3936F322-2E52-8A48-98FB-C4941C484F3F}"/>
                    </a:ext>
                  </a:extLst>
                </p:cNvPr>
                <p:cNvSpPr>
                  <a:spLocks noChangeShapeType="1"/>
                </p:cNvSpPr>
                <p:nvPr/>
              </p:nvSpPr>
              <p:spPr bwMode="auto">
                <a:xfrm rot="5400000">
                  <a:off x="745" y="1848"/>
                  <a:ext cx="0" cy="144"/>
                </a:xfrm>
                <a:prstGeom prst="line">
                  <a:avLst/>
                </a:prstGeom>
                <a:noFill/>
                <a:ln w="19050">
                  <a:solidFill>
                    <a:srgbClr val="FF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grpSp>
        </p:grpSp>
        <p:grpSp>
          <p:nvGrpSpPr>
            <p:cNvPr id="412" name="Group 290">
              <a:extLst>
                <a:ext uri="{FF2B5EF4-FFF2-40B4-BE49-F238E27FC236}">
                  <a16:creationId xmlns:a16="http://schemas.microsoft.com/office/drawing/2014/main" id="{F68B663C-2198-094C-B28B-2828EAAB82D1}"/>
                </a:ext>
              </a:extLst>
            </p:cNvPr>
            <p:cNvGrpSpPr>
              <a:grpSpLocks/>
            </p:cNvGrpSpPr>
            <p:nvPr/>
          </p:nvGrpSpPr>
          <p:grpSpPr bwMode="auto">
            <a:xfrm>
              <a:off x="1673" y="1147"/>
              <a:ext cx="583" cy="578"/>
              <a:chOff x="672" y="1486"/>
              <a:chExt cx="583" cy="578"/>
            </a:xfrm>
          </p:grpSpPr>
          <p:grpSp>
            <p:nvGrpSpPr>
              <p:cNvPr id="413" name="Group 291">
                <a:extLst>
                  <a:ext uri="{FF2B5EF4-FFF2-40B4-BE49-F238E27FC236}">
                    <a16:creationId xmlns:a16="http://schemas.microsoft.com/office/drawing/2014/main" id="{5A97AB60-18EF-0243-A1FF-2BF42CBB2F77}"/>
                  </a:ext>
                </a:extLst>
              </p:cNvPr>
              <p:cNvGrpSpPr>
                <a:grpSpLocks/>
              </p:cNvGrpSpPr>
              <p:nvPr/>
            </p:nvGrpSpPr>
            <p:grpSpPr bwMode="auto">
              <a:xfrm>
                <a:off x="672" y="1776"/>
                <a:ext cx="291" cy="288"/>
                <a:chOff x="672" y="1776"/>
                <a:chExt cx="291" cy="288"/>
              </a:xfrm>
            </p:grpSpPr>
            <p:grpSp>
              <p:nvGrpSpPr>
                <p:cNvPr id="421" name="Group 292">
                  <a:extLst>
                    <a:ext uri="{FF2B5EF4-FFF2-40B4-BE49-F238E27FC236}">
                      <a16:creationId xmlns:a16="http://schemas.microsoft.com/office/drawing/2014/main" id="{2B4B77F7-854F-F143-9436-9C80F22387D4}"/>
                    </a:ext>
                  </a:extLst>
                </p:cNvPr>
                <p:cNvGrpSpPr>
                  <a:grpSpLocks/>
                </p:cNvGrpSpPr>
                <p:nvPr/>
              </p:nvGrpSpPr>
              <p:grpSpPr bwMode="auto">
                <a:xfrm>
                  <a:off x="672" y="1920"/>
                  <a:ext cx="145" cy="144"/>
                  <a:chOff x="672" y="1920"/>
                  <a:chExt cx="145" cy="144"/>
                </a:xfrm>
              </p:grpSpPr>
              <p:sp>
                <p:nvSpPr>
                  <p:cNvPr id="425" name="Line 293">
                    <a:extLst>
                      <a:ext uri="{FF2B5EF4-FFF2-40B4-BE49-F238E27FC236}">
                        <a16:creationId xmlns:a16="http://schemas.microsoft.com/office/drawing/2014/main" id="{2FF0E93C-F1F9-7B49-8B1B-8BAD10F67ABF}"/>
                      </a:ext>
                    </a:extLst>
                  </p:cNvPr>
                  <p:cNvSpPr>
                    <a:spLocks noChangeShapeType="1"/>
                  </p:cNvSpPr>
                  <p:nvPr/>
                </p:nvSpPr>
                <p:spPr bwMode="auto">
                  <a:xfrm>
                    <a:off x="672" y="1920"/>
                    <a:ext cx="0" cy="144"/>
                  </a:xfrm>
                  <a:prstGeom prst="line">
                    <a:avLst/>
                  </a:prstGeom>
                  <a:noFill/>
                  <a:ln w="19050">
                    <a:solidFill>
                      <a:srgbClr val="FF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sp>
                <p:nvSpPr>
                  <p:cNvPr id="426" name="Line 294">
                    <a:extLst>
                      <a:ext uri="{FF2B5EF4-FFF2-40B4-BE49-F238E27FC236}">
                        <a16:creationId xmlns:a16="http://schemas.microsoft.com/office/drawing/2014/main" id="{44E6EFCD-AE01-414D-8B02-800D0BCBAB27}"/>
                      </a:ext>
                    </a:extLst>
                  </p:cNvPr>
                  <p:cNvSpPr>
                    <a:spLocks noChangeShapeType="1"/>
                  </p:cNvSpPr>
                  <p:nvPr/>
                </p:nvSpPr>
                <p:spPr bwMode="auto">
                  <a:xfrm rot="5400000">
                    <a:off x="745" y="1848"/>
                    <a:ext cx="0" cy="144"/>
                  </a:xfrm>
                  <a:prstGeom prst="line">
                    <a:avLst/>
                  </a:prstGeom>
                  <a:noFill/>
                  <a:ln w="19050">
                    <a:solidFill>
                      <a:srgbClr val="FF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grpSp>
            <p:grpSp>
              <p:nvGrpSpPr>
                <p:cNvPr id="422" name="Group 295">
                  <a:extLst>
                    <a:ext uri="{FF2B5EF4-FFF2-40B4-BE49-F238E27FC236}">
                      <a16:creationId xmlns:a16="http://schemas.microsoft.com/office/drawing/2014/main" id="{F14A7FE1-7840-A04E-8A45-1602A0A5CBC0}"/>
                    </a:ext>
                  </a:extLst>
                </p:cNvPr>
                <p:cNvGrpSpPr>
                  <a:grpSpLocks/>
                </p:cNvGrpSpPr>
                <p:nvPr/>
              </p:nvGrpSpPr>
              <p:grpSpPr bwMode="auto">
                <a:xfrm>
                  <a:off x="818" y="1776"/>
                  <a:ext cx="145" cy="144"/>
                  <a:chOff x="672" y="1920"/>
                  <a:chExt cx="145" cy="144"/>
                </a:xfrm>
              </p:grpSpPr>
              <p:sp>
                <p:nvSpPr>
                  <p:cNvPr id="423" name="Line 296">
                    <a:extLst>
                      <a:ext uri="{FF2B5EF4-FFF2-40B4-BE49-F238E27FC236}">
                        <a16:creationId xmlns:a16="http://schemas.microsoft.com/office/drawing/2014/main" id="{0C44817A-8DE7-E74C-8DEF-886B48222722}"/>
                      </a:ext>
                    </a:extLst>
                  </p:cNvPr>
                  <p:cNvSpPr>
                    <a:spLocks noChangeShapeType="1"/>
                  </p:cNvSpPr>
                  <p:nvPr/>
                </p:nvSpPr>
                <p:spPr bwMode="auto">
                  <a:xfrm>
                    <a:off x="672" y="1920"/>
                    <a:ext cx="0" cy="144"/>
                  </a:xfrm>
                  <a:prstGeom prst="line">
                    <a:avLst/>
                  </a:prstGeom>
                  <a:noFill/>
                  <a:ln w="19050">
                    <a:solidFill>
                      <a:srgbClr val="FF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sp>
                <p:nvSpPr>
                  <p:cNvPr id="424" name="Line 297">
                    <a:extLst>
                      <a:ext uri="{FF2B5EF4-FFF2-40B4-BE49-F238E27FC236}">
                        <a16:creationId xmlns:a16="http://schemas.microsoft.com/office/drawing/2014/main" id="{C7FE7A0E-E74D-E840-B1B1-ED9C2641F67A}"/>
                      </a:ext>
                    </a:extLst>
                  </p:cNvPr>
                  <p:cNvSpPr>
                    <a:spLocks noChangeShapeType="1"/>
                  </p:cNvSpPr>
                  <p:nvPr/>
                </p:nvSpPr>
                <p:spPr bwMode="auto">
                  <a:xfrm rot="5400000">
                    <a:off x="745" y="1848"/>
                    <a:ext cx="0" cy="144"/>
                  </a:xfrm>
                  <a:prstGeom prst="line">
                    <a:avLst/>
                  </a:prstGeom>
                  <a:noFill/>
                  <a:ln w="19050">
                    <a:solidFill>
                      <a:srgbClr val="FF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grpSp>
          </p:grpSp>
          <p:grpSp>
            <p:nvGrpSpPr>
              <p:cNvPr id="414" name="Group 298">
                <a:extLst>
                  <a:ext uri="{FF2B5EF4-FFF2-40B4-BE49-F238E27FC236}">
                    <a16:creationId xmlns:a16="http://schemas.microsoft.com/office/drawing/2014/main" id="{BAE76EE8-D72E-7B46-9B65-1BDDB924335F}"/>
                  </a:ext>
                </a:extLst>
              </p:cNvPr>
              <p:cNvGrpSpPr>
                <a:grpSpLocks/>
              </p:cNvGrpSpPr>
              <p:nvPr/>
            </p:nvGrpSpPr>
            <p:grpSpPr bwMode="auto">
              <a:xfrm>
                <a:off x="964" y="1486"/>
                <a:ext cx="291" cy="288"/>
                <a:chOff x="672" y="1776"/>
                <a:chExt cx="291" cy="288"/>
              </a:xfrm>
            </p:grpSpPr>
            <p:grpSp>
              <p:nvGrpSpPr>
                <p:cNvPr id="415" name="Group 299">
                  <a:extLst>
                    <a:ext uri="{FF2B5EF4-FFF2-40B4-BE49-F238E27FC236}">
                      <a16:creationId xmlns:a16="http://schemas.microsoft.com/office/drawing/2014/main" id="{83CD0457-8AD2-E843-AAF8-B0F1829FB9DD}"/>
                    </a:ext>
                  </a:extLst>
                </p:cNvPr>
                <p:cNvGrpSpPr>
                  <a:grpSpLocks/>
                </p:cNvGrpSpPr>
                <p:nvPr/>
              </p:nvGrpSpPr>
              <p:grpSpPr bwMode="auto">
                <a:xfrm>
                  <a:off x="672" y="1920"/>
                  <a:ext cx="145" cy="144"/>
                  <a:chOff x="672" y="1920"/>
                  <a:chExt cx="145" cy="144"/>
                </a:xfrm>
              </p:grpSpPr>
              <p:sp>
                <p:nvSpPr>
                  <p:cNvPr id="419" name="Line 300">
                    <a:extLst>
                      <a:ext uri="{FF2B5EF4-FFF2-40B4-BE49-F238E27FC236}">
                        <a16:creationId xmlns:a16="http://schemas.microsoft.com/office/drawing/2014/main" id="{A755790D-3242-B64C-B9BA-B6E2166A5622}"/>
                      </a:ext>
                    </a:extLst>
                  </p:cNvPr>
                  <p:cNvSpPr>
                    <a:spLocks noChangeShapeType="1"/>
                  </p:cNvSpPr>
                  <p:nvPr/>
                </p:nvSpPr>
                <p:spPr bwMode="auto">
                  <a:xfrm>
                    <a:off x="672" y="1920"/>
                    <a:ext cx="0" cy="144"/>
                  </a:xfrm>
                  <a:prstGeom prst="line">
                    <a:avLst/>
                  </a:prstGeom>
                  <a:noFill/>
                  <a:ln w="19050">
                    <a:solidFill>
                      <a:srgbClr val="FF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sp>
                <p:nvSpPr>
                  <p:cNvPr id="420" name="Line 301">
                    <a:extLst>
                      <a:ext uri="{FF2B5EF4-FFF2-40B4-BE49-F238E27FC236}">
                        <a16:creationId xmlns:a16="http://schemas.microsoft.com/office/drawing/2014/main" id="{EE069ECB-9B06-9247-8CA7-98D070E6CE5E}"/>
                      </a:ext>
                    </a:extLst>
                  </p:cNvPr>
                  <p:cNvSpPr>
                    <a:spLocks noChangeShapeType="1"/>
                  </p:cNvSpPr>
                  <p:nvPr/>
                </p:nvSpPr>
                <p:spPr bwMode="auto">
                  <a:xfrm rot="5400000">
                    <a:off x="745" y="1848"/>
                    <a:ext cx="0" cy="144"/>
                  </a:xfrm>
                  <a:prstGeom prst="line">
                    <a:avLst/>
                  </a:prstGeom>
                  <a:noFill/>
                  <a:ln w="19050">
                    <a:solidFill>
                      <a:srgbClr val="FF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grpSp>
            <p:grpSp>
              <p:nvGrpSpPr>
                <p:cNvPr id="416" name="Group 302">
                  <a:extLst>
                    <a:ext uri="{FF2B5EF4-FFF2-40B4-BE49-F238E27FC236}">
                      <a16:creationId xmlns:a16="http://schemas.microsoft.com/office/drawing/2014/main" id="{65323115-99B2-2B48-9A17-90D66814A4D0}"/>
                    </a:ext>
                  </a:extLst>
                </p:cNvPr>
                <p:cNvGrpSpPr>
                  <a:grpSpLocks/>
                </p:cNvGrpSpPr>
                <p:nvPr/>
              </p:nvGrpSpPr>
              <p:grpSpPr bwMode="auto">
                <a:xfrm>
                  <a:off x="818" y="1776"/>
                  <a:ext cx="145" cy="144"/>
                  <a:chOff x="672" y="1920"/>
                  <a:chExt cx="145" cy="144"/>
                </a:xfrm>
              </p:grpSpPr>
              <p:sp>
                <p:nvSpPr>
                  <p:cNvPr id="417" name="Line 303">
                    <a:extLst>
                      <a:ext uri="{FF2B5EF4-FFF2-40B4-BE49-F238E27FC236}">
                        <a16:creationId xmlns:a16="http://schemas.microsoft.com/office/drawing/2014/main" id="{19BED610-B77A-0442-981F-B9C075A78996}"/>
                      </a:ext>
                    </a:extLst>
                  </p:cNvPr>
                  <p:cNvSpPr>
                    <a:spLocks noChangeShapeType="1"/>
                  </p:cNvSpPr>
                  <p:nvPr/>
                </p:nvSpPr>
                <p:spPr bwMode="auto">
                  <a:xfrm>
                    <a:off x="672" y="1920"/>
                    <a:ext cx="0" cy="144"/>
                  </a:xfrm>
                  <a:prstGeom prst="line">
                    <a:avLst/>
                  </a:prstGeom>
                  <a:noFill/>
                  <a:ln w="19050">
                    <a:solidFill>
                      <a:srgbClr val="FF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sp>
                <p:nvSpPr>
                  <p:cNvPr id="418" name="Line 304">
                    <a:extLst>
                      <a:ext uri="{FF2B5EF4-FFF2-40B4-BE49-F238E27FC236}">
                        <a16:creationId xmlns:a16="http://schemas.microsoft.com/office/drawing/2014/main" id="{66FBF5F5-B319-504D-8CF7-D8606838AD43}"/>
                      </a:ext>
                    </a:extLst>
                  </p:cNvPr>
                  <p:cNvSpPr>
                    <a:spLocks noChangeShapeType="1"/>
                  </p:cNvSpPr>
                  <p:nvPr/>
                </p:nvSpPr>
                <p:spPr bwMode="auto">
                  <a:xfrm rot="5400000">
                    <a:off x="745" y="1848"/>
                    <a:ext cx="0" cy="144"/>
                  </a:xfrm>
                  <a:prstGeom prst="line">
                    <a:avLst/>
                  </a:prstGeom>
                  <a:noFill/>
                  <a:ln w="19050">
                    <a:solidFill>
                      <a:srgbClr val="FF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grpSp>
          </p:grpSp>
        </p:grpSp>
      </p:grpSp>
      <p:grpSp>
        <p:nvGrpSpPr>
          <p:cNvPr id="2" name="Group 1">
            <a:extLst>
              <a:ext uri="{FF2B5EF4-FFF2-40B4-BE49-F238E27FC236}">
                <a16:creationId xmlns:a16="http://schemas.microsoft.com/office/drawing/2014/main" id="{B26649D5-E4EE-4F43-8952-3DE73D1995E6}"/>
              </a:ext>
            </a:extLst>
          </p:cNvPr>
          <p:cNvGrpSpPr/>
          <p:nvPr/>
        </p:nvGrpSpPr>
        <p:grpSpPr>
          <a:xfrm>
            <a:off x="6369579" y="1703345"/>
            <a:ext cx="4535488" cy="2581276"/>
            <a:chOff x="7656512" y="-921322"/>
            <a:chExt cx="4535488" cy="2581276"/>
          </a:xfrm>
        </p:grpSpPr>
        <p:grpSp>
          <p:nvGrpSpPr>
            <p:cNvPr id="363" name="Group 306">
              <a:extLst>
                <a:ext uri="{FF2B5EF4-FFF2-40B4-BE49-F238E27FC236}">
                  <a16:creationId xmlns:a16="http://schemas.microsoft.com/office/drawing/2014/main" id="{0516F032-FE9D-2B4F-8986-B4FAAF3F0169}"/>
                </a:ext>
              </a:extLst>
            </p:cNvPr>
            <p:cNvGrpSpPr>
              <a:grpSpLocks/>
            </p:cNvGrpSpPr>
            <p:nvPr/>
          </p:nvGrpSpPr>
          <p:grpSpPr bwMode="auto">
            <a:xfrm>
              <a:off x="7656512" y="-921322"/>
              <a:ext cx="2552700" cy="2525713"/>
              <a:chOff x="648" y="1147"/>
              <a:chExt cx="1608" cy="1591"/>
            </a:xfrm>
          </p:grpSpPr>
          <p:grpSp>
            <p:nvGrpSpPr>
              <p:cNvPr id="370" name="Group 307">
                <a:extLst>
                  <a:ext uri="{FF2B5EF4-FFF2-40B4-BE49-F238E27FC236}">
                    <a16:creationId xmlns:a16="http://schemas.microsoft.com/office/drawing/2014/main" id="{FCE877C4-30B2-B143-B2B5-3F9FC5C2065D}"/>
                  </a:ext>
                </a:extLst>
              </p:cNvPr>
              <p:cNvGrpSpPr>
                <a:grpSpLocks/>
              </p:cNvGrpSpPr>
              <p:nvPr/>
            </p:nvGrpSpPr>
            <p:grpSpPr bwMode="auto">
              <a:xfrm>
                <a:off x="648" y="1725"/>
                <a:ext cx="1024" cy="1013"/>
                <a:chOff x="672" y="1071"/>
                <a:chExt cx="1024" cy="1013"/>
              </a:xfrm>
            </p:grpSpPr>
            <p:grpSp>
              <p:nvGrpSpPr>
                <p:cNvPr id="386" name="Group 308">
                  <a:extLst>
                    <a:ext uri="{FF2B5EF4-FFF2-40B4-BE49-F238E27FC236}">
                      <a16:creationId xmlns:a16="http://schemas.microsoft.com/office/drawing/2014/main" id="{FAA05A91-979A-6E4C-A6D3-AF67FC046527}"/>
                    </a:ext>
                  </a:extLst>
                </p:cNvPr>
                <p:cNvGrpSpPr>
                  <a:grpSpLocks/>
                </p:cNvGrpSpPr>
                <p:nvPr/>
              </p:nvGrpSpPr>
              <p:grpSpPr bwMode="auto">
                <a:xfrm>
                  <a:off x="672" y="1506"/>
                  <a:ext cx="583" cy="578"/>
                  <a:chOff x="672" y="1486"/>
                  <a:chExt cx="583" cy="578"/>
                </a:xfrm>
              </p:grpSpPr>
              <p:grpSp>
                <p:nvGrpSpPr>
                  <p:cNvPr id="397" name="Group 309">
                    <a:extLst>
                      <a:ext uri="{FF2B5EF4-FFF2-40B4-BE49-F238E27FC236}">
                        <a16:creationId xmlns:a16="http://schemas.microsoft.com/office/drawing/2014/main" id="{6021DC4E-9A45-C14C-A354-9C1D3F32B88E}"/>
                      </a:ext>
                    </a:extLst>
                  </p:cNvPr>
                  <p:cNvGrpSpPr>
                    <a:grpSpLocks/>
                  </p:cNvGrpSpPr>
                  <p:nvPr/>
                </p:nvGrpSpPr>
                <p:grpSpPr bwMode="auto">
                  <a:xfrm>
                    <a:off x="672" y="1776"/>
                    <a:ext cx="291" cy="288"/>
                    <a:chOff x="672" y="1776"/>
                    <a:chExt cx="291" cy="288"/>
                  </a:xfrm>
                </p:grpSpPr>
                <p:grpSp>
                  <p:nvGrpSpPr>
                    <p:cNvPr id="405" name="Group 310">
                      <a:extLst>
                        <a:ext uri="{FF2B5EF4-FFF2-40B4-BE49-F238E27FC236}">
                          <a16:creationId xmlns:a16="http://schemas.microsoft.com/office/drawing/2014/main" id="{47E1CFDB-4FDB-1C44-93F6-7ABDF732EA83}"/>
                        </a:ext>
                      </a:extLst>
                    </p:cNvPr>
                    <p:cNvGrpSpPr>
                      <a:grpSpLocks/>
                    </p:cNvGrpSpPr>
                    <p:nvPr/>
                  </p:nvGrpSpPr>
                  <p:grpSpPr bwMode="auto">
                    <a:xfrm>
                      <a:off x="672" y="1920"/>
                      <a:ext cx="145" cy="144"/>
                      <a:chOff x="672" y="1920"/>
                      <a:chExt cx="145" cy="144"/>
                    </a:xfrm>
                  </p:grpSpPr>
                  <p:sp>
                    <p:nvSpPr>
                      <p:cNvPr id="409" name="Line 311">
                        <a:extLst>
                          <a:ext uri="{FF2B5EF4-FFF2-40B4-BE49-F238E27FC236}">
                            <a16:creationId xmlns:a16="http://schemas.microsoft.com/office/drawing/2014/main" id="{52426066-BE78-FA40-BA19-55914C827C4A}"/>
                          </a:ext>
                        </a:extLst>
                      </p:cNvPr>
                      <p:cNvSpPr>
                        <a:spLocks noChangeShapeType="1"/>
                      </p:cNvSpPr>
                      <p:nvPr/>
                    </p:nvSpPr>
                    <p:spPr bwMode="auto">
                      <a:xfrm>
                        <a:off x="672" y="1920"/>
                        <a:ext cx="0" cy="144"/>
                      </a:xfrm>
                      <a:prstGeom prst="line">
                        <a:avLst/>
                      </a:prstGeom>
                      <a:noFill/>
                      <a:ln w="19050">
                        <a:solidFill>
                          <a:srgbClr val="0000A3"/>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sp>
                    <p:nvSpPr>
                      <p:cNvPr id="410" name="Line 312">
                        <a:extLst>
                          <a:ext uri="{FF2B5EF4-FFF2-40B4-BE49-F238E27FC236}">
                            <a16:creationId xmlns:a16="http://schemas.microsoft.com/office/drawing/2014/main" id="{E2F7B2B2-36A4-CA4B-A8CF-83716F4F674C}"/>
                          </a:ext>
                        </a:extLst>
                      </p:cNvPr>
                      <p:cNvSpPr>
                        <a:spLocks noChangeShapeType="1"/>
                      </p:cNvSpPr>
                      <p:nvPr/>
                    </p:nvSpPr>
                    <p:spPr bwMode="auto">
                      <a:xfrm rot="5400000">
                        <a:off x="745" y="1848"/>
                        <a:ext cx="0" cy="144"/>
                      </a:xfrm>
                      <a:prstGeom prst="line">
                        <a:avLst/>
                      </a:prstGeom>
                      <a:noFill/>
                      <a:ln w="19050">
                        <a:solidFill>
                          <a:srgbClr val="0000A3"/>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grpSp>
                <p:grpSp>
                  <p:nvGrpSpPr>
                    <p:cNvPr id="406" name="Group 313">
                      <a:extLst>
                        <a:ext uri="{FF2B5EF4-FFF2-40B4-BE49-F238E27FC236}">
                          <a16:creationId xmlns:a16="http://schemas.microsoft.com/office/drawing/2014/main" id="{4755E447-E81B-0944-A9A7-DF6C99CDB035}"/>
                        </a:ext>
                      </a:extLst>
                    </p:cNvPr>
                    <p:cNvGrpSpPr>
                      <a:grpSpLocks/>
                    </p:cNvGrpSpPr>
                    <p:nvPr/>
                  </p:nvGrpSpPr>
                  <p:grpSpPr bwMode="auto">
                    <a:xfrm>
                      <a:off x="818" y="1776"/>
                      <a:ext cx="145" cy="144"/>
                      <a:chOff x="672" y="1920"/>
                      <a:chExt cx="145" cy="144"/>
                    </a:xfrm>
                  </p:grpSpPr>
                  <p:sp>
                    <p:nvSpPr>
                      <p:cNvPr id="407" name="Line 314">
                        <a:extLst>
                          <a:ext uri="{FF2B5EF4-FFF2-40B4-BE49-F238E27FC236}">
                            <a16:creationId xmlns:a16="http://schemas.microsoft.com/office/drawing/2014/main" id="{F1EF30CE-F055-0149-B8A3-9DEF6EF73A84}"/>
                          </a:ext>
                        </a:extLst>
                      </p:cNvPr>
                      <p:cNvSpPr>
                        <a:spLocks noChangeShapeType="1"/>
                      </p:cNvSpPr>
                      <p:nvPr/>
                    </p:nvSpPr>
                    <p:spPr bwMode="auto">
                      <a:xfrm>
                        <a:off x="672" y="1920"/>
                        <a:ext cx="0" cy="144"/>
                      </a:xfrm>
                      <a:prstGeom prst="line">
                        <a:avLst/>
                      </a:prstGeom>
                      <a:noFill/>
                      <a:ln w="19050">
                        <a:solidFill>
                          <a:srgbClr val="0000A3"/>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sp>
                    <p:nvSpPr>
                      <p:cNvPr id="408" name="Line 315">
                        <a:extLst>
                          <a:ext uri="{FF2B5EF4-FFF2-40B4-BE49-F238E27FC236}">
                            <a16:creationId xmlns:a16="http://schemas.microsoft.com/office/drawing/2014/main" id="{0BB5EB04-9952-174C-99CD-3427A06864B8}"/>
                          </a:ext>
                        </a:extLst>
                      </p:cNvPr>
                      <p:cNvSpPr>
                        <a:spLocks noChangeShapeType="1"/>
                      </p:cNvSpPr>
                      <p:nvPr/>
                    </p:nvSpPr>
                    <p:spPr bwMode="auto">
                      <a:xfrm rot="5400000">
                        <a:off x="745" y="1848"/>
                        <a:ext cx="0" cy="144"/>
                      </a:xfrm>
                      <a:prstGeom prst="line">
                        <a:avLst/>
                      </a:prstGeom>
                      <a:noFill/>
                      <a:ln w="19050">
                        <a:solidFill>
                          <a:srgbClr val="0000A3"/>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grpSp>
              </p:grpSp>
              <p:grpSp>
                <p:nvGrpSpPr>
                  <p:cNvPr id="398" name="Group 316">
                    <a:extLst>
                      <a:ext uri="{FF2B5EF4-FFF2-40B4-BE49-F238E27FC236}">
                        <a16:creationId xmlns:a16="http://schemas.microsoft.com/office/drawing/2014/main" id="{58F1F43C-1F32-F443-BAEB-492023EFC885}"/>
                      </a:ext>
                    </a:extLst>
                  </p:cNvPr>
                  <p:cNvGrpSpPr>
                    <a:grpSpLocks/>
                  </p:cNvGrpSpPr>
                  <p:nvPr/>
                </p:nvGrpSpPr>
                <p:grpSpPr bwMode="auto">
                  <a:xfrm>
                    <a:off x="964" y="1486"/>
                    <a:ext cx="291" cy="288"/>
                    <a:chOff x="672" y="1776"/>
                    <a:chExt cx="291" cy="288"/>
                  </a:xfrm>
                </p:grpSpPr>
                <p:grpSp>
                  <p:nvGrpSpPr>
                    <p:cNvPr id="399" name="Group 317">
                      <a:extLst>
                        <a:ext uri="{FF2B5EF4-FFF2-40B4-BE49-F238E27FC236}">
                          <a16:creationId xmlns:a16="http://schemas.microsoft.com/office/drawing/2014/main" id="{90824723-F5D4-E244-8DF6-AE09CB2E7FE1}"/>
                        </a:ext>
                      </a:extLst>
                    </p:cNvPr>
                    <p:cNvGrpSpPr>
                      <a:grpSpLocks/>
                    </p:cNvGrpSpPr>
                    <p:nvPr/>
                  </p:nvGrpSpPr>
                  <p:grpSpPr bwMode="auto">
                    <a:xfrm>
                      <a:off x="672" y="1920"/>
                      <a:ext cx="145" cy="144"/>
                      <a:chOff x="672" y="1920"/>
                      <a:chExt cx="145" cy="144"/>
                    </a:xfrm>
                  </p:grpSpPr>
                  <p:sp>
                    <p:nvSpPr>
                      <p:cNvPr id="403" name="Line 318">
                        <a:extLst>
                          <a:ext uri="{FF2B5EF4-FFF2-40B4-BE49-F238E27FC236}">
                            <a16:creationId xmlns:a16="http://schemas.microsoft.com/office/drawing/2014/main" id="{ACB7FC2A-303F-4648-9F38-4CCCB1BB39B9}"/>
                          </a:ext>
                        </a:extLst>
                      </p:cNvPr>
                      <p:cNvSpPr>
                        <a:spLocks noChangeShapeType="1"/>
                      </p:cNvSpPr>
                      <p:nvPr/>
                    </p:nvSpPr>
                    <p:spPr bwMode="auto">
                      <a:xfrm>
                        <a:off x="672" y="1920"/>
                        <a:ext cx="0" cy="144"/>
                      </a:xfrm>
                      <a:prstGeom prst="line">
                        <a:avLst/>
                      </a:prstGeom>
                      <a:noFill/>
                      <a:ln w="19050">
                        <a:solidFill>
                          <a:srgbClr val="0000A3"/>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sp>
                    <p:nvSpPr>
                      <p:cNvPr id="404" name="Line 319">
                        <a:extLst>
                          <a:ext uri="{FF2B5EF4-FFF2-40B4-BE49-F238E27FC236}">
                            <a16:creationId xmlns:a16="http://schemas.microsoft.com/office/drawing/2014/main" id="{09ABC1E4-7543-A340-914F-466169FB484F}"/>
                          </a:ext>
                        </a:extLst>
                      </p:cNvPr>
                      <p:cNvSpPr>
                        <a:spLocks noChangeShapeType="1"/>
                      </p:cNvSpPr>
                      <p:nvPr/>
                    </p:nvSpPr>
                    <p:spPr bwMode="auto">
                      <a:xfrm rot="5400000">
                        <a:off x="745" y="1848"/>
                        <a:ext cx="0" cy="144"/>
                      </a:xfrm>
                      <a:prstGeom prst="line">
                        <a:avLst/>
                      </a:prstGeom>
                      <a:noFill/>
                      <a:ln w="19050">
                        <a:solidFill>
                          <a:srgbClr val="0000A3"/>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grpSp>
                <p:grpSp>
                  <p:nvGrpSpPr>
                    <p:cNvPr id="400" name="Group 320">
                      <a:extLst>
                        <a:ext uri="{FF2B5EF4-FFF2-40B4-BE49-F238E27FC236}">
                          <a16:creationId xmlns:a16="http://schemas.microsoft.com/office/drawing/2014/main" id="{D7DAEDF4-8339-8F41-B87B-88131AEDDC54}"/>
                        </a:ext>
                      </a:extLst>
                    </p:cNvPr>
                    <p:cNvGrpSpPr>
                      <a:grpSpLocks/>
                    </p:cNvGrpSpPr>
                    <p:nvPr/>
                  </p:nvGrpSpPr>
                  <p:grpSpPr bwMode="auto">
                    <a:xfrm>
                      <a:off x="818" y="1776"/>
                      <a:ext cx="145" cy="144"/>
                      <a:chOff x="672" y="1920"/>
                      <a:chExt cx="145" cy="144"/>
                    </a:xfrm>
                  </p:grpSpPr>
                  <p:sp>
                    <p:nvSpPr>
                      <p:cNvPr id="401" name="Line 321">
                        <a:extLst>
                          <a:ext uri="{FF2B5EF4-FFF2-40B4-BE49-F238E27FC236}">
                            <a16:creationId xmlns:a16="http://schemas.microsoft.com/office/drawing/2014/main" id="{E0F86CC7-DAB8-AD47-9235-069B9F5E2988}"/>
                          </a:ext>
                        </a:extLst>
                      </p:cNvPr>
                      <p:cNvSpPr>
                        <a:spLocks noChangeShapeType="1"/>
                      </p:cNvSpPr>
                      <p:nvPr/>
                    </p:nvSpPr>
                    <p:spPr bwMode="auto">
                      <a:xfrm>
                        <a:off x="672" y="1920"/>
                        <a:ext cx="0" cy="144"/>
                      </a:xfrm>
                      <a:prstGeom prst="line">
                        <a:avLst/>
                      </a:prstGeom>
                      <a:noFill/>
                      <a:ln w="19050">
                        <a:solidFill>
                          <a:srgbClr val="0000A3"/>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sp>
                    <p:nvSpPr>
                      <p:cNvPr id="402" name="Line 322">
                        <a:extLst>
                          <a:ext uri="{FF2B5EF4-FFF2-40B4-BE49-F238E27FC236}">
                            <a16:creationId xmlns:a16="http://schemas.microsoft.com/office/drawing/2014/main" id="{8BE66779-1A50-884A-851D-35266CBCC86C}"/>
                          </a:ext>
                        </a:extLst>
                      </p:cNvPr>
                      <p:cNvSpPr>
                        <a:spLocks noChangeShapeType="1"/>
                      </p:cNvSpPr>
                      <p:nvPr/>
                    </p:nvSpPr>
                    <p:spPr bwMode="auto">
                      <a:xfrm rot="5400000">
                        <a:off x="745" y="1848"/>
                        <a:ext cx="0" cy="144"/>
                      </a:xfrm>
                      <a:prstGeom prst="line">
                        <a:avLst/>
                      </a:prstGeom>
                      <a:noFill/>
                      <a:ln w="19050">
                        <a:solidFill>
                          <a:srgbClr val="0000A3"/>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grpSp>
              </p:grpSp>
            </p:grpSp>
            <p:grpSp>
              <p:nvGrpSpPr>
                <p:cNvPr id="387" name="Group 323">
                  <a:extLst>
                    <a:ext uri="{FF2B5EF4-FFF2-40B4-BE49-F238E27FC236}">
                      <a16:creationId xmlns:a16="http://schemas.microsoft.com/office/drawing/2014/main" id="{BE59FF33-CDA5-7244-B201-8AAE14DC6D5D}"/>
                    </a:ext>
                  </a:extLst>
                </p:cNvPr>
                <p:cNvGrpSpPr>
                  <a:grpSpLocks/>
                </p:cNvGrpSpPr>
                <p:nvPr/>
              </p:nvGrpSpPr>
              <p:grpSpPr bwMode="auto">
                <a:xfrm>
                  <a:off x="1259" y="1217"/>
                  <a:ext cx="291" cy="288"/>
                  <a:chOff x="672" y="1776"/>
                  <a:chExt cx="291" cy="288"/>
                </a:xfrm>
              </p:grpSpPr>
              <p:grpSp>
                <p:nvGrpSpPr>
                  <p:cNvPr id="391" name="Group 324">
                    <a:extLst>
                      <a:ext uri="{FF2B5EF4-FFF2-40B4-BE49-F238E27FC236}">
                        <a16:creationId xmlns:a16="http://schemas.microsoft.com/office/drawing/2014/main" id="{3E3B7537-9F96-EE42-A049-F8C1ACA68B58}"/>
                      </a:ext>
                    </a:extLst>
                  </p:cNvPr>
                  <p:cNvGrpSpPr>
                    <a:grpSpLocks/>
                  </p:cNvGrpSpPr>
                  <p:nvPr/>
                </p:nvGrpSpPr>
                <p:grpSpPr bwMode="auto">
                  <a:xfrm>
                    <a:off x="672" y="1920"/>
                    <a:ext cx="145" cy="144"/>
                    <a:chOff x="672" y="1920"/>
                    <a:chExt cx="145" cy="144"/>
                  </a:xfrm>
                </p:grpSpPr>
                <p:sp>
                  <p:nvSpPr>
                    <p:cNvPr id="395" name="Line 325">
                      <a:extLst>
                        <a:ext uri="{FF2B5EF4-FFF2-40B4-BE49-F238E27FC236}">
                          <a16:creationId xmlns:a16="http://schemas.microsoft.com/office/drawing/2014/main" id="{E1F9D205-0879-BF4E-BAAF-622A6E705156}"/>
                        </a:ext>
                      </a:extLst>
                    </p:cNvPr>
                    <p:cNvSpPr>
                      <a:spLocks noChangeShapeType="1"/>
                    </p:cNvSpPr>
                    <p:nvPr/>
                  </p:nvSpPr>
                  <p:spPr bwMode="auto">
                    <a:xfrm>
                      <a:off x="672" y="1920"/>
                      <a:ext cx="0" cy="144"/>
                    </a:xfrm>
                    <a:prstGeom prst="line">
                      <a:avLst/>
                    </a:prstGeom>
                    <a:noFill/>
                    <a:ln w="19050">
                      <a:solidFill>
                        <a:srgbClr val="0000A3"/>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sp>
                  <p:nvSpPr>
                    <p:cNvPr id="396" name="Line 326">
                      <a:extLst>
                        <a:ext uri="{FF2B5EF4-FFF2-40B4-BE49-F238E27FC236}">
                          <a16:creationId xmlns:a16="http://schemas.microsoft.com/office/drawing/2014/main" id="{2EE9D9A7-6728-744E-806D-B66ED0F1538F}"/>
                        </a:ext>
                      </a:extLst>
                    </p:cNvPr>
                    <p:cNvSpPr>
                      <a:spLocks noChangeShapeType="1"/>
                    </p:cNvSpPr>
                    <p:nvPr/>
                  </p:nvSpPr>
                  <p:spPr bwMode="auto">
                    <a:xfrm rot="5400000">
                      <a:off x="745" y="1848"/>
                      <a:ext cx="0" cy="144"/>
                    </a:xfrm>
                    <a:prstGeom prst="line">
                      <a:avLst/>
                    </a:prstGeom>
                    <a:noFill/>
                    <a:ln w="19050">
                      <a:solidFill>
                        <a:srgbClr val="0000A3"/>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grpSp>
              <p:grpSp>
                <p:nvGrpSpPr>
                  <p:cNvPr id="392" name="Group 327">
                    <a:extLst>
                      <a:ext uri="{FF2B5EF4-FFF2-40B4-BE49-F238E27FC236}">
                        <a16:creationId xmlns:a16="http://schemas.microsoft.com/office/drawing/2014/main" id="{CF99EC66-E905-E94E-9D9A-19C9F943BBAD}"/>
                      </a:ext>
                    </a:extLst>
                  </p:cNvPr>
                  <p:cNvGrpSpPr>
                    <a:grpSpLocks/>
                  </p:cNvGrpSpPr>
                  <p:nvPr/>
                </p:nvGrpSpPr>
                <p:grpSpPr bwMode="auto">
                  <a:xfrm>
                    <a:off x="818" y="1776"/>
                    <a:ext cx="145" cy="144"/>
                    <a:chOff x="672" y="1920"/>
                    <a:chExt cx="145" cy="144"/>
                  </a:xfrm>
                </p:grpSpPr>
                <p:sp>
                  <p:nvSpPr>
                    <p:cNvPr id="393" name="Line 328">
                      <a:extLst>
                        <a:ext uri="{FF2B5EF4-FFF2-40B4-BE49-F238E27FC236}">
                          <a16:creationId xmlns:a16="http://schemas.microsoft.com/office/drawing/2014/main" id="{F9B5BC5E-33FB-D349-A3DD-AE03FB3C1E18}"/>
                        </a:ext>
                      </a:extLst>
                    </p:cNvPr>
                    <p:cNvSpPr>
                      <a:spLocks noChangeShapeType="1"/>
                    </p:cNvSpPr>
                    <p:nvPr/>
                  </p:nvSpPr>
                  <p:spPr bwMode="auto">
                    <a:xfrm>
                      <a:off x="672" y="1920"/>
                      <a:ext cx="0" cy="144"/>
                    </a:xfrm>
                    <a:prstGeom prst="line">
                      <a:avLst/>
                    </a:prstGeom>
                    <a:noFill/>
                    <a:ln w="19050">
                      <a:solidFill>
                        <a:srgbClr val="0000A3"/>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sp>
                  <p:nvSpPr>
                    <p:cNvPr id="394" name="Line 329">
                      <a:extLst>
                        <a:ext uri="{FF2B5EF4-FFF2-40B4-BE49-F238E27FC236}">
                          <a16:creationId xmlns:a16="http://schemas.microsoft.com/office/drawing/2014/main" id="{CBD9259E-F38C-E54B-B7E4-98FDD08A9110}"/>
                        </a:ext>
                      </a:extLst>
                    </p:cNvPr>
                    <p:cNvSpPr>
                      <a:spLocks noChangeShapeType="1"/>
                    </p:cNvSpPr>
                    <p:nvPr/>
                  </p:nvSpPr>
                  <p:spPr bwMode="auto">
                    <a:xfrm rot="5400000">
                      <a:off x="745" y="1848"/>
                      <a:ext cx="0" cy="144"/>
                    </a:xfrm>
                    <a:prstGeom prst="line">
                      <a:avLst/>
                    </a:prstGeom>
                    <a:noFill/>
                    <a:ln w="19050">
                      <a:solidFill>
                        <a:srgbClr val="0000A3"/>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grpSp>
            </p:grpSp>
            <p:grpSp>
              <p:nvGrpSpPr>
                <p:cNvPr id="388" name="Group 330">
                  <a:extLst>
                    <a:ext uri="{FF2B5EF4-FFF2-40B4-BE49-F238E27FC236}">
                      <a16:creationId xmlns:a16="http://schemas.microsoft.com/office/drawing/2014/main" id="{5323BDFE-0961-3146-B4B4-FC0E9736C88B}"/>
                    </a:ext>
                  </a:extLst>
                </p:cNvPr>
                <p:cNvGrpSpPr>
                  <a:grpSpLocks/>
                </p:cNvGrpSpPr>
                <p:nvPr/>
              </p:nvGrpSpPr>
              <p:grpSpPr bwMode="auto">
                <a:xfrm>
                  <a:off x="1551" y="1071"/>
                  <a:ext cx="145" cy="144"/>
                  <a:chOff x="672" y="1920"/>
                  <a:chExt cx="145" cy="144"/>
                </a:xfrm>
              </p:grpSpPr>
              <p:sp>
                <p:nvSpPr>
                  <p:cNvPr id="389" name="Line 331">
                    <a:extLst>
                      <a:ext uri="{FF2B5EF4-FFF2-40B4-BE49-F238E27FC236}">
                        <a16:creationId xmlns:a16="http://schemas.microsoft.com/office/drawing/2014/main" id="{6115D713-81B5-6747-96FA-0F9C8C6035BF}"/>
                      </a:ext>
                    </a:extLst>
                  </p:cNvPr>
                  <p:cNvSpPr>
                    <a:spLocks noChangeShapeType="1"/>
                  </p:cNvSpPr>
                  <p:nvPr/>
                </p:nvSpPr>
                <p:spPr bwMode="auto">
                  <a:xfrm>
                    <a:off x="672" y="1920"/>
                    <a:ext cx="0" cy="144"/>
                  </a:xfrm>
                  <a:prstGeom prst="line">
                    <a:avLst/>
                  </a:prstGeom>
                  <a:noFill/>
                  <a:ln w="19050">
                    <a:solidFill>
                      <a:srgbClr val="0000A3"/>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sp>
                <p:nvSpPr>
                  <p:cNvPr id="390" name="Line 332">
                    <a:extLst>
                      <a:ext uri="{FF2B5EF4-FFF2-40B4-BE49-F238E27FC236}">
                        <a16:creationId xmlns:a16="http://schemas.microsoft.com/office/drawing/2014/main" id="{B9642549-AB85-A04B-8EC5-ADCFF9097C04}"/>
                      </a:ext>
                    </a:extLst>
                  </p:cNvPr>
                  <p:cNvSpPr>
                    <a:spLocks noChangeShapeType="1"/>
                  </p:cNvSpPr>
                  <p:nvPr/>
                </p:nvSpPr>
                <p:spPr bwMode="auto">
                  <a:xfrm rot="5400000">
                    <a:off x="745" y="1848"/>
                    <a:ext cx="0" cy="144"/>
                  </a:xfrm>
                  <a:prstGeom prst="line">
                    <a:avLst/>
                  </a:prstGeom>
                  <a:noFill/>
                  <a:ln w="19050">
                    <a:solidFill>
                      <a:srgbClr val="0000A3"/>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grpSp>
          </p:grpSp>
          <p:grpSp>
            <p:nvGrpSpPr>
              <p:cNvPr id="371" name="Group 333">
                <a:extLst>
                  <a:ext uri="{FF2B5EF4-FFF2-40B4-BE49-F238E27FC236}">
                    <a16:creationId xmlns:a16="http://schemas.microsoft.com/office/drawing/2014/main" id="{CAC31C7D-05D6-2F4D-A00D-F83483273BA0}"/>
                  </a:ext>
                </a:extLst>
              </p:cNvPr>
              <p:cNvGrpSpPr>
                <a:grpSpLocks/>
              </p:cNvGrpSpPr>
              <p:nvPr/>
            </p:nvGrpSpPr>
            <p:grpSpPr bwMode="auto">
              <a:xfrm>
                <a:off x="1673" y="1147"/>
                <a:ext cx="583" cy="578"/>
                <a:chOff x="672" y="1486"/>
                <a:chExt cx="583" cy="578"/>
              </a:xfrm>
            </p:grpSpPr>
            <p:grpSp>
              <p:nvGrpSpPr>
                <p:cNvPr id="372" name="Group 334">
                  <a:extLst>
                    <a:ext uri="{FF2B5EF4-FFF2-40B4-BE49-F238E27FC236}">
                      <a16:creationId xmlns:a16="http://schemas.microsoft.com/office/drawing/2014/main" id="{71C7249F-3067-1F4D-8F66-1B5B1094A3C0}"/>
                    </a:ext>
                  </a:extLst>
                </p:cNvPr>
                <p:cNvGrpSpPr>
                  <a:grpSpLocks/>
                </p:cNvGrpSpPr>
                <p:nvPr/>
              </p:nvGrpSpPr>
              <p:grpSpPr bwMode="auto">
                <a:xfrm>
                  <a:off x="672" y="1776"/>
                  <a:ext cx="291" cy="288"/>
                  <a:chOff x="672" y="1776"/>
                  <a:chExt cx="291" cy="288"/>
                </a:xfrm>
              </p:grpSpPr>
              <p:grpSp>
                <p:nvGrpSpPr>
                  <p:cNvPr id="380" name="Group 335">
                    <a:extLst>
                      <a:ext uri="{FF2B5EF4-FFF2-40B4-BE49-F238E27FC236}">
                        <a16:creationId xmlns:a16="http://schemas.microsoft.com/office/drawing/2014/main" id="{C5A6F622-F154-BF45-9F94-C3B10DC0A855}"/>
                      </a:ext>
                    </a:extLst>
                  </p:cNvPr>
                  <p:cNvGrpSpPr>
                    <a:grpSpLocks/>
                  </p:cNvGrpSpPr>
                  <p:nvPr/>
                </p:nvGrpSpPr>
                <p:grpSpPr bwMode="auto">
                  <a:xfrm>
                    <a:off x="672" y="1920"/>
                    <a:ext cx="145" cy="144"/>
                    <a:chOff x="672" y="1920"/>
                    <a:chExt cx="145" cy="144"/>
                  </a:xfrm>
                </p:grpSpPr>
                <p:sp>
                  <p:nvSpPr>
                    <p:cNvPr id="384" name="Line 336">
                      <a:extLst>
                        <a:ext uri="{FF2B5EF4-FFF2-40B4-BE49-F238E27FC236}">
                          <a16:creationId xmlns:a16="http://schemas.microsoft.com/office/drawing/2014/main" id="{DD57CCE3-92DB-3247-9E4F-34ADAD46C154}"/>
                        </a:ext>
                      </a:extLst>
                    </p:cNvPr>
                    <p:cNvSpPr>
                      <a:spLocks noChangeShapeType="1"/>
                    </p:cNvSpPr>
                    <p:nvPr/>
                  </p:nvSpPr>
                  <p:spPr bwMode="auto">
                    <a:xfrm>
                      <a:off x="672" y="1920"/>
                      <a:ext cx="0" cy="144"/>
                    </a:xfrm>
                    <a:prstGeom prst="line">
                      <a:avLst/>
                    </a:prstGeom>
                    <a:noFill/>
                    <a:ln w="19050">
                      <a:solidFill>
                        <a:srgbClr val="0000A3"/>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sp>
                  <p:nvSpPr>
                    <p:cNvPr id="385" name="Line 337">
                      <a:extLst>
                        <a:ext uri="{FF2B5EF4-FFF2-40B4-BE49-F238E27FC236}">
                          <a16:creationId xmlns:a16="http://schemas.microsoft.com/office/drawing/2014/main" id="{CCEF5726-C82F-2140-91D2-989A78841E51}"/>
                        </a:ext>
                      </a:extLst>
                    </p:cNvPr>
                    <p:cNvSpPr>
                      <a:spLocks noChangeShapeType="1"/>
                    </p:cNvSpPr>
                    <p:nvPr/>
                  </p:nvSpPr>
                  <p:spPr bwMode="auto">
                    <a:xfrm rot="5400000">
                      <a:off x="745" y="1848"/>
                      <a:ext cx="0" cy="144"/>
                    </a:xfrm>
                    <a:prstGeom prst="line">
                      <a:avLst/>
                    </a:prstGeom>
                    <a:noFill/>
                    <a:ln w="19050">
                      <a:solidFill>
                        <a:srgbClr val="0000A3"/>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grpSp>
              <p:grpSp>
                <p:nvGrpSpPr>
                  <p:cNvPr id="381" name="Group 338">
                    <a:extLst>
                      <a:ext uri="{FF2B5EF4-FFF2-40B4-BE49-F238E27FC236}">
                        <a16:creationId xmlns:a16="http://schemas.microsoft.com/office/drawing/2014/main" id="{A14C6AF9-8449-1549-B8F5-37FD02854EDA}"/>
                      </a:ext>
                    </a:extLst>
                  </p:cNvPr>
                  <p:cNvGrpSpPr>
                    <a:grpSpLocks/>
                  </p:cNvGrpSpPr>
                  <p:nvPr/>
                </p:nvGrpSpPr>
                <p:grpSpPr bwMode="auto">
                  <a:xfrm>
                    <a:off x="818" y="1776"/>
                    <a:ext cx="145" cy="144"/>
                    <a:chOff x="672" y="1920"/>
                    <a:chExt cx="145" cy="144"/>
                  </a:xfrm>
                </p:grpSpPr>
                <p:sp>
                  <p:nvSpPr>
                    <p:cNvPr id="382" name="Line 339">
                      <a:extLst>
                        <a:ext uri="{FF2B5EF4-FFF2-40B4-BE49-F238E27FC236}">
                          <a16:creationId xmlns:a16="http://schemas.microsoft.com/office/drawing/2014/main" id="{E22E39A0-17D3-5348-8C6E-A704BE850B08}"/>
                        </a:ext>
                      </a:extLst>
                    </p:cNvPr>
                    <p:cNvSpPr>
                      <a:spLocks noChangeShapeType="1"/>
                    </p:cNvSpPr>
                    <p:nvPr/>
                  </p:nvSpPr>
                  <p:spPr bwMode="auto">
                    <a:xfrm>
                      <a:off x="672" y="1920"/>
                      <a:ext cx="0" cy="144"/>
                    </a:xfrm>
                    <a:prstGeom prst="line">
                      <a:avLst/>
                    </a:prstGeom>
                    <a:noFill/>
                    <a:ln w="19050">
                      <a:solidFill>
                        <a:srgbClr val="0000A3"/>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sp>
                  <p:nvSpPr>
                    <p:cNvPr id="383" name="Line 340">
                      <a:extLst>
                        <a:ext uri="{FF2B5EF4-FFF2-40B4-BE49-F238E27FC236}">
                          <a16:creationId xmlns:a16="http://schemas.microsoft.com/office/drawing/2014/main" id="{5846B49D-0E13-4949-B39E-580AB2FACA2A}"/>
                        </a:ext>
                      </a:extLst>
                    </p:cNvPr>
                    <p:cNvSpPr>
                      <a:spLocks noChangeShapeType="1"/>
                    </p:cNvSpPr>
                    <p:nvPr/>
                  </p:nvSpPr>
                  <p:spPr bwMode="auto">
                    <a:xfrm rot="5400000">
                      <a:off x="745" y="1848"/>
                      <a:ext cx="0" cy="144"/>
                    </a:xfrm>
                    <a:prstGeom prst="line">
                      <a:avLst/>
                    </a:prstGeom>
                    <a:noFill/>
                    <a:ln w="19050">
                      <a:solidFill>
                        <a:srgbClr val="0000A3"/>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grpSp>
            </p:grpSp>
            <p:grpSp>
              <p:nvGrpSpPr>
                <p:cNvPr id="373" name="Group 341">
                  <a:extLst>
                    <a:ext uri="{FF2B5EF4-FFF2-40B4-BE49-F238E27FC236}">
                      <a16:creationId xmlns:a16="http://schemas.microsoft.com/office/drawing/2014/main" id="{4D3495D5-9154-054B-BBB9-65F4FEE5F5C3}"/>
                    </a:ext>
                  </a:extLst>
                </p:cNvPr>
                <p:cNvGrpSpPr>
                  <a:grpSpLocks/>
                </p:cNvGrpSpPr>
                <p:nvPr/>
              </p:nvGrpSpPr>
              <p:grpSpPr bwMode="auto">
                <a:xfrm>
                  <a:off x="964" y="1486"/>
                  <a:ext cx="291" cy="288"/>
                  <a:chOff x="672" y="1776"/>
                  <a:chExt cx="291" cy="288"/>
                </a:xfrm>
              </p:grpSpPr>
              <p:grpSp>
                <p:nvGrpSpPr>
                  <p:cNvPr id="374" name="Group 342">
                    <a:extLst>
                      <a:ext uri="{FF2B5EF4-FFF2-40B4-BE49-F238E27FC236}">
                        <a16:creationId xmlns:a16="http://schemas.microsoft.com/office/drawing/2014/main" id="{E8975124-5DEB-2042-8ABB-BA0BC8FC6E65}"/>
                      </a:ext>
                    </a:extLst>
                  </p:cNvPr>
                  <p:cNvGrpSpPr>
                    <a:grpSpLocks/>
                  </p:cNvGrpSpPr>
                  <p:nvPr/>
                </p:nvGrpSpPr>
                <p:grpSpPr bwMode="auto">
                  <a:xfrm>
                    <a:off x="672" y="1920"/>
                    <a:ext cx="145" cy="144"/>
                    <a:chOff x="672" y="1920"/>
                    <a:chExt cx="145" cy="144"/>
                  </a:xfrm>
                </p:grpSpPr>
                <p:sp>
                  <p:nvSpPr>
                    <p:cNvPr id="378" name="Line 343">
                      <a:extLst>
                        <a:ext uri="{FF2B5EF4-FFF2-40B4-BE49-F238E27FC236}">
                          <a16:creationId xmlns:a16="http://schemas.microsoft.com/office/drawing/2014/main" id="{ADD7229B-D47C-E645-BBB5-A8204AC76F3F}"/>
                        </a:ext>
                      </a:extLst>
                    </p:cNvPr>
                    <p:cNvSpPr>
                      <a:spLocks noChangeShapeType="1"/>
                    </p:cNvSpPr>
                    <p:nvPr/>
                  </p:nvSpPr>
                  <p:spPr bwMode="auto">
                    <a:xfrm>
                      <a:off x="672" y="1920"/>
                      <a:ext cx="0" cy="144"/>
                    </a:xfrm>
                    <a:prstGeom prst="line">
                      <a:avLst/>
                    </a:prstGeom>
                    <a:noFill/>
                    <a:ln w="19050">
                      <a:solidFill>
                        <a:srgbClr val="0000A3"/>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sp>
                  <p:nvSpPr>
                    <p:cNvPr id="379" name="Line 344">
                      <a:extLst>
                        <a:ext uri="{FF2B5EF4-FFF2-40B4-BE49-F238E27FC236}">
                          <a16:creationId xmlns:a16="http://schemas.microsoft.com/office/drawing/2014/main" id="{93FA844C-058B-B945-9BEC-1FC4A08EC3A6}"/>
                        </a:ext>
                      </a:extLst>
                    </p:cNvPr>
                    <p:cNvSpPr>
                      <a:spLocks noChangeShapeType="1"/>
                    </p:cNvSpPr>
                    <p:nvPr/>
                  </p:nvSpPr>
                  <p:spPr bwMode="auto">
                    <a:xfrm rot="5400000">
                      <a:off x="745" y="1848"/>
                      <a:ext cx="0" cy="144"/>
                    </a:xfrm>
                    <a:prstGeom prst="line">
                      <a:avLst/>
                    </a:prstGeom>
                    <a:noFill/>
                    <a:ln w="19050">
                      <a:solidFill>
                        <a:srgbClr val="0000A3"/>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grpSp>
              <p:grpSp>
                <p:nvGrpSpPr>
                  <p:cNvPr id="375" name="Group 345">
                    <a:extLst>
                      <a:ext uri="{FF2B5EF4-FFF2-40B4-BE49-F238E27FC236}">
                        <a16:creationId xmlns:a16="http://schemas.microsoft.com/office/drawing/2014/main" id="{936A7715-A350-CD4E-AD3B-646C2FC0EB73}"/>
                      </a:ext>
                    </a:extLst>
                  </p:cNvPr>
                  <p:cNvGrpSpPr>
                    <a:grpSpLocks/>
                  </p:cNvGrpSpPr>
                  <p:nvPr/>
                </p:nvGrpSpPr>
                <p:grpSpPr bwMode="auto">
                  <a:xfrm>
                    <a:off x="818" y="1776"/>
                    <a:ext cx="145" cy="144"/>
                    <a:chOff x="672" y="1920"/>
                    <a:chExt cx="145" cy="144"/>
                  </a:xfrm>
                </p:grpSpPr>
                <p:sp>
                  <p:nvSpPr>
                    <p:cNvPr id="376" name="Line 346">
                      <a:extLst>
                        <a:ext uri="{FF2B5EF4-FFF2-40B4-BE49-F238E27FC236}">
                          <a16:creationId xmlns:a16="http://schemas.microsoft.com/office/drawing/2014/main" id="{45FC6DFA-C931-4E4B-9342-F3BF4820A7F5}"/>
                        </a:ext>
                      </a:extLst>
                    </p:cNvPr>
                    <p:cNvSpPr>
                      <a:spLocks noChangeShapeType="1"/>
                    </p:cNvSpPr>
                    <p:nvPr/>
                  </p:nvSpPr>
                  <p:spPr bwMode="auto">
                    <a:xfrm>
                      <a:off x="672" y="1920"/>
                      <a:ext cx="0" cy="144"/>
                    </a:xfrm>
                    <a:prstGeom prst="line">
                      <a:avLst/>
                    </a:prstGeom>
                    <a:noFill/>
                    <a:ln w="19050">
                      <a:solidFill>
                        <a:srgbClr val="0000A3"/>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sp>
                  <p:nvSpPr>
                    <p:cNvPr id="377" name="Line 347">
                      <a:extLst>
                        <a:ext uri="{FF2B5EF4-FFF2-40B4-BE49-F238E27FC236}">
                          <a16:creationId xmlns:a16="http://schemas.microsoft.com/office/drawing/2014/main" id="{1ABA2EAC-0A2B-D945-84F7-2973AB6D7D2E}"/>
                        </a:ext>
                      </a:extLst>
                    </p:cNvPr>
                    <p:cNvSpPr>
                      <a:spLocks noChangeShapeType="1"/>
                    </p:cNvSpPr>
                    <p:nvPr/>
                  </p:nvSpPr>
                  <p:spPr bwMode="auto">
                    <a:xfrm rot="5400000">
                      <a:off x="745" y="1848"/>
                      <a:ext cx="0" cy="144"/>
                    </a:xfrm>
                    <a:prstGeom prst="line">
                      <a:avLst/>
                    </a:prstGeom>
                    <a:noFill/>
                    <a:ln w="19050">
                      <a:solidFill>
                        <a:srgbClr val="0000A3"/>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grpSp>
            </p:grpSp>
          </p:grpSp>
        </p:grpSp>
        <p:sp>
          <p:nvSpPr>
            <p:cNvPr id="364" name="Text Box 348">
              <a:extLst>
                <a:ext uri="{FF2B5EF4-FFF2-40B4-BE49-F238E27FC236}">
                  <a16:creationId xmlns:a16="http://schemas.microsoft.com/office/drawing/2014/main" id="{1EE074AD-465E-A046-A879-EADCFBBADE8B}"/>
                </a:ext>
              </a:extLst>
            </p:cNvPr>
            <p:cNvSpPr txBox="1">
              <a:spLocks noChangeArrowheads="1"/>
            </p:cNvSpPr>
            <p:nvPr/>
          </p:nvSpPr>
          <p:spPr bwMode="auto">
            <a:xfrm>
              <a:off x="8126412" y="951929"/>
              <a:ext cx="4065588" cy="708025"/>
            </a:xfrm>
            <a:prstGeom prst="rect">
              <a:avLst/>
            </a:prstGeom>
            <a:noFill/>
            <a:ln>
              <a:noFill/>
            </a:ln>
            <a:effectLst/>
            <a:extLst>
              <a:ext uri="{909E8E84-426E-40dd-AFC4-6F175D3DCCD1}">
                <a14:hiddenFill xmlns="" xmlns:a14="http://schemas.microsoft.com/office/drawing/2010/main">
                  <a:solidFill>
                    <a:schemeClr val="bg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srgbClr val="000099"/>
                  </a:solidFill>
                  <a:effectLst/>
                  <a:uLnTx/>
                  <a:uFillTx/>
                  <a:latin typeface="Calibri" panose="020F0502020204030204"/>
                  <a:ea typeface="+mn-ea"/>
                  <a:cs typeface="Arial"/>
                </a:rPr>
                <a:t>3. </a:t>
              </a:r>
              <a:r>
                <a:rPr kumimoji="0" lang="en-US" sz="2000" b="0" i="0" u="none" strike="noStrike" kern="1200" cap="none" spc="0" normalizeH="0" baseline="0" noProof="0" dirty="0">
                  <a:ln>
                    <a:noFill/>
                  </a:ln>
                  <a:solidFill>
                    <a:srgbClr val="000099"/>
                  </a:solidFill>
                  <a:effectLst/>
                  <a:uLnTx/>
                  <a:uFillTx/>
                  <a:latin typeface="Calibri" panose="020F0502020204030204"/>
                  <a:ea typeface="+mn-ea"/>
                  <a:cs typeface="Arial"/>
                </a:rPr>
                <a:t>video received, played out at client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000099"/>
                  </a:solidFill>
                  <a:effectLst/>
                  <a:uLnTx/>
                  <a:uFillTx/>
                  <a:latin typeface="Calibri" panose="020F0502020204030204"/>
                  <a:ea typeface="+mn-ea"/>
                  <a:cs typeface="Arial"/>
                </a:rPr>
                <a:t>(30 frames/sec)</a:t>
              </a:r>
              <a:endParaRPr kumimoji="0" lang="en-US" sz="1800" b="0" i="0" u="none" strike="noStrike" kern="1200" cap="none" spc="0" normalizeH="0" baseline="0" noProof="0" dirty="0">
                <a:ln>
                  <a:noFill/>
                </a:ln>
                <a:solidFill>
                  <a:srgbClr val="000099"/>
                </a:solidFill>
                <a:effectLst/>
                <a:uLnTx/>
                <a:uFillTx/>
                <a:latin typeface="Calibri" panose="020F0502020204030204"/>
                <a:ea typeface="+mn-ea"/>
                <a:cs typeface="Arial"/>
              </a:endParaRPr>
            </a:p>
          </p:txBody>
        </p:sp>
        <p:grpSp>
          <p:nvGrpSpPr>
            <p:cNvPr id="365" name="Group 349">
              <a:extLst>
                <a:ext uri="{FF2B5EF4-FFF2-40B4-BE49-F238E27FC236}">
                  <a16:creationId xmlns:a16="http://schemas.microsoft.com/office/drawing/2014/main" id="{0388287B-726E-2B4E-A59D-B016F4430D49}"/>
                </a:ext>
              </a:extLst>
            </p:cNvPr>
            <p:cNvGrpSpPr>
              <a:grpSpLocks/>
            </p:cNvGrpSpPr>
            <p:nvPr/>
          </p:nvGrpSpPr>
          <p:grpSpPr bwMode="auto">
            <a:xfrm>
              <a:off x="9312275" y="210566"/>
              <a:ext cx="677863" cy="663575"/>
              <a:chOff x="4437" y="1472"/>
              <a:chExt cx="427" cy="418"/>
            </a:xfrm>
          </p:grpSpPr>
          <p:sp>
            <p:nvSpPr>
              <p:cNvPr id="366" name="Rectangle 350">
                <a:extLst>
                  <a:ext uri="{FF2B5EF4-FFF2-40B4-BE49-F238E27FC236}">
                    <a16:creationId xmlns:a16="http://schemas.microsoft.com/office/drawing/2014/main" id="{BFCF8F0E-EC75-D24F-AAFC-E0B1D5278CBE}"/>
                  </a:ext>
                </a:extLst>
              </p:cNvPr>
              <p:cNvSpPr>
                <a:spLocks noChangeArrowheads="1"/>
              </p:cNvSpPr>
              <p:nvPr/>
            </p:nvSpPr>
            <p:spPr bwMode="auto">
              <a:xfrm>
                <a:off x="4443" y="1475"/>
                <a:ext cx="421" cy="361"/>
              </a:xfrm>
              <a:prstGeom prst="rect">
                <a:avLst/>
              </a:prstGeom>
              <a:gradFill rotWithShape="0">
                <a:gsLst>
                  <a:gs pos="0">
                    <a:srgbClr val="99CCFF">
                      <a:gamma/>
                      <a:shade val="46275"/>
                      <a:invGamma/>
                    </a:srgbClr>
                  </a:gs>
                  <a:gs pos="50000">
                    <a:srgbClr val="99CCFF"/>
                  </a:gs>
                  <a:gs pos="100000">
                    <a:srgbClr val="99CCFF">
                      <a:gamma/>
                      <a:shade val="46275"/>
                      <a:invGamma/>
                    </a:srgbClr>
                  </a:gs>
                </a:gsLst>
                <a:lin ang="5400000" scaled="1"/>
              </a:gradFill>
              <a:ln w="19050">
                <a:solidFill>
                  <a:srgbClr val="5F5F5F"/>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sp>
            <p:nvSpPr>
              <p:cNvPr id="367" name="Rectangle 351">
                <a:extLst>
                  <a:ext uri="{FF2B5EF4-FFF2-40B4-BE49-F238E27FC236}">
                    <a16:creationId xmlns:a16="http://schemas.microsoft.com/office/drawing/2014/main" id="{14E93C87-60E1-B54D-BE05-A6BA7A645DE0}"/>
                  </a:ext>
                </a:extLst>
              </p:cNvPr>
              <p:cNvSpPr>
                <a:spLocks noChangeArrowheads="1"/>
              </p:cNvSpPr>
              <p:nvPr/>
            </p:nvSpPr>
            <p:spPr bwMode="auto">
              <a:xfrm>
                <a:off x="4567" y="1837"/>
                <a:ext cx="179" cy="23"/>
              </a:xfrm>
              <a:prstGeom prst="rect">
                <a:avLst/>
              </a:prstGeom>
              <a:solidFill>
                <a:srgbClr val="5F5F5F"/>
              </a:solidFill>
              <a:ln w="19050">
                <a:solidFill>
                  <a:srgbClr val="5F5F5F"/>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sp>
            <p:nvSpPr>
              <p:cNvPr id="368" name="Rectangle 352">
                <a:extLst>
                  <a:ext uri="{FF2B5EF4-FFF2-40B4-BE49-F238E27FC236}">
                    <a16:creationId xmlns:a16="http://schemas.microsoft.com/office/drawing/2014/main" id="{F78CE801-66E6-3847-8195-5DFE1E22B304}"/>
                  </a:ext>
                </a:extLst>
              </p:cNvPr>
              <p:cNvSpPr>
                <a:spLocks noChangeArrowheads="1"/>
              </p:cNvSpPr>
              <p:nvPr/>
            </p:nvSpPr>
            <p:spPr bwMode="auto">
              <a:xfrm>
                <a:off x="4442" y="1866"/>
                <a:ext cx="414" cy="24"/>
              </a:xfrm>
              <a:prstGeom prst="rect">
                <a:avLst/>
              </a:prstGeom>
              <a:solidFill>
                <a:schemeClr val="tx2"/>
              </a:solidFill>
              <a:ln w="19050">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sp>
            <p:nvSpPr>
              <p:cNvPr id="369" name="Rectangle 353">
                <a:extLst>
                  <a:ext uri="{FF2B5EF4-FFF2-40B4-BE49-F238E27FC236}">
                    <a16:creationId xmlns:a16="http://schemas.microsoft.com/office/drawing/2014/main" id="{28642E6F-604C-1A49-B871-85987CBF86C0}"/>
                  </a:ext>
                </a:extLst>
              </p:cNvPr>
              <p:cNvSpPr>
                <a:spLocks noChangeArrowheads="1"/>
              </p:cNvSpPr>
              <p:nvPr/>
            </p:nvSpPr>
            <p:spPr bwMode="auto">
              <a:xfrm>
                <a:off x="4437" y="1472"/>
                <a:ext cx="423" cy="356"/>
              </a:xfrm>
              <a:prstGeom prst="rect">
                <a:avLst/>
              </a:prstGeom>
              <a:noFill/>
              <a:ln w="19050">
                <a:solidFill>
                  <a:srgbClr val="0000A3"/>
                </a:solidFill>
                <a:miter lim="800000"/>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grpSp>
      </p:grpSp>
      <p:sp>
        <p:nvSpPr>
          <p:cNvPr id="452" name="Line 169">
            <a:extLst>
              <a:ext uri="{FF2B5EF4-FFF2-40B4-BE49-F238E27FC236}">
                <a16:creationId xmlns:a16="http://schemas.microsoft.com/office/drawing/2014/main" id="{DA225847-8F7D-9F44-BA01-7DC68D99A9B7}"/>
              </a:ext>
            </a:extLst>
          </p:cNvPr>
          <p:cNvSpPr>
            <a:spLocks noChangeShapeType="1"/>
          </p:cNvSpPr>
          <p:nvPr/>
        </p:nvSpPr>
        <p:spPr bwMode="auto">
          <a:xfrm flipH="1">
            <a:off x="1386918" y="4214238"/>
            <a:ext cx="7815263" cy="14288"/>
          </a:xfrm>
          <a:prstGeom prst="line">
            <a:avLst/>
          </a:prstGeom>
          <a:noFill/>
          <a:ln w="28575">
            <a:solidFill>
              <a:schemeClr val="tx1"/>
            </a:solidFill>
            <a:round/>
            <a:headEnd type="triangle" w="med" len="me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grpSp>
        <p:nvGrpSpPr>
          <p:cNvPr id="11" name="Group 10">
            <a:extLst>
              <a:ext uri="{FF2B5EF4-FFF2-40B4-BE49-F238E27FC236}">
                <a16:creationId xmlns:a16="http://schemas.microsoft.com/office/drawing/2014/main" id="{BE0D6503-9562-024F-BE70-62D92EDC5180}"/>
              </a:ext>
            </a:extLst>
          </p:cNvPr>
          <p:cNvGrpSpPr/>
          <p:nvPr/>
        </p:nvGrpSpPr>
        <p:grpSpPr>
          <a:xfrm>
            <a:off x="3779783" y="4034727"/>
            <a:ext cx="249757" cy="291754"/>
            <a:chOff x="9055510" y="606165"/>
            <a:chExt cx="249757" cy="291754"/>
          </a:xfrm>
        </p:grpSpPr>
        <p:sp>
          <p:nvSpPr>
            <p:cNvPr id="10" name="Rectangle 9">
              <a:extLst>
                <a:ext uri="{FF2B5EF4-FFF2-40B4-BE49-F238E27FC236}">
                  <a16:creationId xmlns:a16="http://schemas.microsoft.com/office/drawing/2014/main" id="{88B913BD-3831-124B-83EB-5B289E761C4D}"/>
                </a:ext>
              </a:extLst>
            </p:cNvPr>
            <p:cNvSpPr/>
            <p:nvPr/>
          </p:nvSpPr>
          <p:spPr>
            <a:xfrm rot="1596992">
              <a:off x="9109854" y="606165"/>
              <a:ext cx="133240" cy="29175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cxnSp>
          <p:nvCxnSpPr>
            <p:cNvPr id="9" name="Straight Connector 8">
              <a:extLst>
                <a:ext uri="{FF2B5EF4-FFF2-40B4-BE49-F238E27FC236}">
                  <a16:creationId xmlns:a16="http://schemas.microsoft.com/office/drawing/2014/main" id="{417BA7FC-5B58-E045-9862-35230DAF716C}"/>
                </a:ext>
              </a:extLst>
            </p:cNvPr>
            <p:cNvCxnSpPr/>
            <p:nvPr/>
          </p:nvCxnSpPr>
          <p:spPr>
            <a:xfrm flipH="1">
              <a:off x="9055510" y="634181"/>
              <a:ext cx="128405" cy="250722"/>
            </a:xfrm>
            <a:prstGeom prst="line">
              <a:avLst/>
            </a:prstGeom>
            <a:ln w="158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53" name="Straight Connector 452">
              <a:extLst>
                <a:ext uri="{FF2B5EF4-FFF2-40B4-BE49-F238E27FC236}">
                  <a16:creationId xmlns:a16="http://schemas.microsoft.com/office/drawing/2014/main" id="{3989452D-2D4A-884A-9775-581E405FF2DD}"/>
                </a:ext>
              </a:extLst>
            </p:cNvPr>
            <p:cNvCxnSpPr/>
            <p:nvPr/>
          </p:nvCxnSpPr>
          <p:spPr>
            <a:xfrm flipH="1">
              <a:off x="9176862" y="638677"/>
              <a:ext cx="128405" cy="250722"/>
            </a:xfrm>
            <a:prstGeom prst="line">
              <a:avLst/>
            </a:prstGeom>
            <a:ln w="158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7" name="Group 6">
            <a:extLst>
              <a:ext uri="{FF2B5EF4-FFF2-40B4-BE49-F238E27FC236}">
                <a16:creationId xmlns:a16="http://schemas.microsoft.com/office/drawing/2014/main" id="{0DFDC198-9A1E-FB42-8983-6DE13CE8C154}"/>
              </a:ext>
            </a:extLst>
          </p:cNvPr>
          <p:cNvGrpSpPr/>
          <p:nvPr/>
        </p:nvGrpSpPr>
        <p:grpSpPr>
          <a:xfrm>
            <a:off x="4470401" y="4318000"/>
            <a:ext cx="1930400" cy="869908"/>
            <a:chOff x="6858000" y="237067"/>
            <a:chExt cx="1930400" cy="869908"/>
          </a:xfrm>
        </p:grpSpPr>
        <p:sp>
          <p:nvSpPr>
            <p:cNvPr id="358" name="Text Box 362">
              <a:extLst>
                <a:ext uri="{FF2B5EF4-FFF2-40B4-BE49-F238E27FC236}">
                  <a16:creationId xmlns:a16="http://schemas.microsoft.com/office/drawing/2014/main" id="{33CCCA46-E288-AE45-B982-2DDD8E2B00D0}"/>
                </a:ext>
              </a:extLst>
            </p:cNvPr>
            <p:cNvSpPr txBox="1">
              <a:spLocks noChangeArrowheads="1"/>
            </p:cNvSpPr>
            <p:nvPr/>
          </p:nvSpPr>
          <p:spPr bwMode="auto">
            <a:xfrm>
              <a:off x="6999260" y="267187"/>
              <a:ext cx="1616075" cy="839788"/>
            </a:xfrm>
            <a:prstGeom prst="rect">
              <a:avLst/>
            </a:prstGeom>
            <a:solidFill>
              <a:schemeClr val="bg1"/>
            </a:solidFill>
            <a:ln>
              <a:noFill/>
            </a:ln>
            <a:effectLst/>
            <a:extLst>
              <a:ext uri="{91240B29-F687-4f45-9708-019B960494DF}">
                <a14:hiddenLine xmlns="" xmlns:a14="http://schemas.microsoft.com/office/drawing/2010/main" w="19050">
                  <a:solidFill>
                    <a:schemeClr val="tx1"/>
                  </a:solidFill>
                  <a:prstDash val="sysDot"/>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Arial"/>
                </a:rPr>
                <a:t>network delay</a:t>
              </a:r>
            </a:p>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Arial"/>
                </a:rPr>
                <a:t>(fixed in this example)</a:t>
              </a:r>
            </a:p>
          </p:txBody>
        </p:sp>
        <p:cxnSp>
          <p:nvCxnSpPr>
            <p:cNvPr id="6" name="Straight Arrow Connector 5">
              <a:extLst>
                <a:ext uri="{FF2B5EF4-FFF2-40B4-BE49-F238E27FC236}">
                  <a16:creationId xmlns:a16="http://schemas.microsoft.com/office/drawing/2014/main" id="{4638F084-4052-604E-8890-A35DAF4397B3}"/>
                </a:ext>
              </a:extLst>
            </p:cNvPr>
            <p:cNvCxnSpPr/>
            <p:nvPr/>
          </p:nvCxnSpPr>
          <p:spPr>
            <a:xfrm>
              <a:off x="6858000" y="237067"/>
              <a:ext cx="1930400" cy="0"/>
            </a:xfrm>
            <a:prstGeom prst="straightConnector1">
              <a:avLst/>
            </a:prstGeom>
            <a:ln w="15875">
              <a:solidFill>
                <a:schemeClr val="tx1"/>
              </a:solidFill>
              <a:headEnd type="triangle"/>
              <a:tailEnd type="triangle"/>
            </a:ln>
          </p:spPr>
          <p:style>
            <a:lnRef idx="1">
              <a:schemeClr val="accent1"/>
            </a:lnRef>
            <a:fillRef idx="0">
              <a:schemeClr val="accent1"/>
            </a:fillRef>
            <a:effectRef idx="0">
              <a:schemeClr val="accent1"/>
            </a:effectRef>
            <a:fontRef idx="minor">
              <a:schemeClr val="tx1"/>
            </a:fontRef>
          </p:style>
        </p:cxnSp>
      </p:grpSp>
      <p:sp>
        <p:nvSpPr>
          <p:cNvPr id="194" name="Slide Number Placeholder 2">
            <a:extLst>
              <a:ext uri="{FF2B5EF4-FFF2-40B4-BE49-F238E27FC236}">
                <a16:creationId xmlns:a16="http://schemas.microsoft.com/office/drawing/2014/main" id="{200F8D35-5C8A-854F-A1A3-1381940E7394}"/>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a:ea typeface="+mn-ea"/>
                <a:cs typeface="+mn-cs"/>
              </a:rPr>
              <a:t>Application Layer: 2-</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95</a:t>
            </a:fld>
            <a:endParaRPr kumimoji="0" lang="en-US" sz="1100" b="0" i="0" u="none" strike="noStrike" kern="1200" cap="none" spc="0" normalizeH="0" baseline="0" noProof="0" dirty="0">
              <a:ln>
                <a:noFill/>
              </a:ln>
              <a:solidFill>
                <a:prstClr val="white">
                  <a:lumMod val="50000"/>
                </a:prstClr>
              </a:solidFill>
              <a:effectLst/>
              <a:uLnTx/>
              <a:uFillTx/>
              <a:latin typeface="Calibri"/>
              <a:ea typeface="+mn-ea"/>
              <a:cs typeface="+mn-cs"/>
            </a:endParaRPr>
          </a:p>
        </p:txBody>
      </p:sp>
    </p:spTree>
    <p:extLst>
      <p:ext uri="{BB962C8B-B14F-4D97-AF65-F5344CB8AC3E}">
        <p14:creationId xmlns:p14="http://schemas.microsoft.com/office/powerpoint/2010/main" val="135354701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308"/>
                                        </p:tgtEl>
                                        <p:attrNameLst>
                                          <p:attrName>style.visibility</p:attrName>
                                        </p:attrNameLst>
                                      </p:cBhvr>
                                      <p:to>
                                        <p:strVal val="visible"/>
                                      </p:to>
                                    </p:set>
                                    <p:animEffect transition="in" filter="wipe(left)">
                                      <p:cBhvr>
                                        <p:cTn id="7" dur="500"/>
                                        <p:tgtEl>
                                          <p:spTgt spid="308"/>
                                        </p:tgtEl>
                                      </p:cBhvr>
                                    </p:animEffect>
                                  </p:childTnLst>
                                </p:cTn>
                              </p:par>
                            </p:childTnLst>
                          </p:cTn>
                        </p:par>
                        <p:par>
                          <p:cTn id="8" fill="hold">
                            <p:stCondLst>
                              <p:cond delay="500"/>
                            </p:stCondLst>
                            <p:childTnLst>
                              <p:par>
                                <p:cTn id="9" presetID="9" presetClass="entr" presetSubtype="0" fill="hold" nodeType="afterEffect">
                                  <p:stCondLst>
                                    <p:cond delay="0"/>
                                  </p:stCondLst>
                                  <p:childTnLst>
                                    <p:set>
                                      <p:cBhvr>
                                        <p:cTn id="10" dur="1" fill="hold">
                                          <p:stCondLst>
                                            <p:cond delay="0"/>
                                          </p:stCondLst>
                                        </p:cTn>
                                        <p:tgtEl>
                                          <p:spTgt spid="305"/>
                                        </p:tgtEl>
                                        <p:attrNameLst>
                                          <p:attrName>style.visibility</p:attrName>
                                        </p:attrNameLst>
                                      </p:cBhvr>
                                      <p:to>
                                        <p:strVal val="visible"/>
                                      </p:to>
                                    </p:set>
                                    <p:animEffect transition="in" filter="dissolve">
                                      <p:cBhvr>
                                        <p:cTn id="11" dur="500"/>
                                        <p:tgtEl>
                                          <p:spTgt spid="305"/>
                                        </p:tgtEl>
                                      </p:cBhvr>
                                    </p:animEffect>
                                  </p:childTnLst>
                                </p:cTn>
                              </p:par>
                            </p:childTnLst>
                          </p:cTn>
                        </p:par>
                      </p:childTnLst>
                    </p:cTn>
                  </p:par>
                  <p:par>
                    <p:cTn id="12" fill="hold">
                      <p:stCondLst>
                        <p:cond delay="indefinite"/>
                      </p:stCondLst>
                      <p:childTnLst>
                        <p:par>
                          <p:cTn id="13" fill="hold">
                            <p:stCondLst>
                              <p:cond delay="0"/>
                            </p:stCondLst>
                            <p:childTnLst>
                              <p:par>
                                <p:cTn id="14" presetID="9" presetClass="entr" presetSubtype="0" fill="hold" nodeType="clickEffect">
                                  <p:stCondLst>
                                    <p:cond delay="0"/>
                                  </p:stCondLst>
                                  <p:childTnLst>
                                    <p:set>
                                      <p:cBhvr>
                                        <p:cTn id="15" dur="1" fill="hold">
                                          <p:stCondLst>
                                            <p:cond delay="0"/>
                                          </p:stCondLst>
                                        </p:cTn>
                                        <p:tgtEl>
                                          <p:spTgt spid="350"/>
                                        </p:tgtEl>
                                        <p:attrNameLst>
                                          <p:attrName>style.visibility</p:attrName>
                                        </p:attrNameLst>
                                      </p:cBhvr>
                                      <p:to>
                                        <p:strVal val="visible"/>
                                      </p:to>
                                    </p:set>
                                    <p:animEffect transition="in" filter="dissolve">
                                      <p:cBhvr>
                                        <p:cTn id="16" dur="500"/>
                                        <p:tgtEl>
                                          <p:spTgt spid="350"/>
                                        </p:tgtEl>
                                      </p:cBhvr>
                                    </p:animEffect>
                                  </p:childTnLst>
                                </p:cTn>
                              </p:par>
                            </p:childTnLst>
                          </p:cTn>
                        </p:par>
                      </p:childTnLst>
                    </p:cTn>
                  </p:par>
                  <p:par>
                    <p:cTn id="17" fill="hold">
                      <p:stCondLst>
                        <p:cond delay="indefinite"/>
                      </p:stCondLst>
                      <p:childTnLst>
                        <p:par>
                          <p:cTn id="18" fill="hold">
                            <p:stCondLst>
                              <p:cond delay="0"/>
                            </p:stCondLst>
                            <p:childTnLst>
                              <p:par>
                                <p:cTn id="19" presetID="9" presetClass="entr" presetSubtype="0" fill="hold" nodeType="clickEffect">
                                  <p:stCondLst>
                                    <p:cond delay="0"/>
                                  </p:stCondLst>
                                  <p:childTnLst>
                                    <p:set>
                                      <p:cBhvr>
                                        <p:cTn id="20" dur="1" fill="hold">
                                          <p:stCondLst>
                                            <p:cond delay="0"/>
                                          </p:stCondLst>
                                        </p:cTn>
                                        <p:tgtEl>
                                          <p:spTgt spid="362"/>
                                        </p:tgtEl>
                                        <p:attrNameLst>
                                          <p:attrName>style.visibility</p:attrName>
                                        </p:attrNameLst>
                                      </p:cBhvr>
                                      <p:to>
                                        <p:strVal val="visible"/>
                                      </p:to>
                                    </p:set>
                                    <p:animEffect transition="in" filter="dissolve">
                                      <p:cBhvr>
                                        <p:cTn id="21" dur="500"/>
                                        <p:tgtEl>
                                          <p:spTgt spid="362"/>
                                        </p:tgtEl>
                                      </p:cBhvr>
                                    </p:animEffect>
                                  </p:childTnLst>
                                </p:cTn>
                              </p:par>
                            </p:childTnLst>
                          </p:cTn>
                        </p:par>
                      </p:childTnLst>
                    </p:cTn>
                  </p:par>
                  <p:par>
                    <p:cTn id="22" fill="hold">
                      <p:stCondLst>
                        <p:cond delay="indefinite"/>
                      </p:stCondLst>
                      <p:childTnLst>
                        <p:par>
                          <p:cTn id="23" fill="hold">
                            <p:stCondLst>
                              <p:cond delay="0"/>
                            </p:stCondLst>
                            <p:childTnLst>
                              <p:par>
                                <p:cTn id="24" presetID="9" presetClass="entr" presetSubtype="0" fill="hold" nodeType="clickEffect">
                                  <p:stCondLst>
                                    <p:cond delay="0"/>
                                  </p:stCondLst>
                                  <p:childTnLst>
                                    <p:set>
                                      <p:cBhvr>
                                        <p:cTn id="25" dur="1" fill="hold">
                                          <p:stCondLst>
                                            <p:cond delay="0"/>
                                          </p:stCondLst>
                                        </p:cTn>
                                        <p:tgtEl>
                                          <p:spTgt spid="7"/>
                                        </p:tgtEl>
                                        <p:attrNameLst>
                                          <p:attrName>style.visibility</p:attrName>
                                        </p:attrNameLst>
                                      </p:cBhvr>
                                      <p:to>
                                        <p:strVal val="visible"/>
                                      </p:to>
                                    </p:set>
                                    <p:animEffect transition="in" filter="dissolve">
                                      <p:cBhvr>
                                        <p:cTn id="26" dur="500"/>
                                        <p:tgtEl>
                                          <p:spTgt spid="7"/>
                                        </p:tgtEl>
                                      </p:cBhvr>
                                    </p:animEffect>
                                  </p:childTnLst>
                                </p:cTn>
                              </p:par>
                            </p:childTnLst>
                          </p:cTn>
                        </p:par>
                      </p:childTnLst>
                    </p:cTn>
                  </p:par>
                  <p:par>
                    <p:cTn id="27" fill="hold">
                      <p:stCondLst>
                        <p:cond delay="indefinite"/>
                      </p:stCondLst>
                      <p:childTnLst>
                        <p:par>
                          <p:cTn id="28" fill="hold">
                            <p:stCondLst>
                              <p:cond delay="0"/>
                            </p:stCondLst>
                            <p:childTnLst>
                              <p:par>
                                <p:cTn id="29" presetID="9" presetClass="entr" presetSubtype="0" fill="hold" nodeType="clickEffect">
                                  <p:stCondLst>
                                    <p:cond delay="0"/>
                                  </p:stCondLst>
                                  <p:childTnLst>
                                    <p:set>
                                      <p:cBhvr>
                                        <p:cTn id="30" dur="1" fill="hold">
                                          <p:stCondLst>
                                            <p:cond delay="0"/>
                                          </p:stCondLst>
                                        </p:cTn>
                                        <p:tgtEl>
                                          <p:spTgt spid="2"/>
                                        </p:tgtEl>
                                        <p:attrNameLst>
                                          <p:attrName>style.visibility</p:attrName>
                                        </p:attrNameLst>
                                      </p:cBhvr>
                                      <p:to>
                                        <p:strVal val="visible"/>
                                      </p:to>
                                    </p:set>
                                    <p:animEffect transition="in" filter="dissolve">
                                      <p:cBhvr>
                                        <p:cTn id="31" dur="500"/>
                                        <p:tgtEl>
                                          <p:spTgt spid="2"/>
                                        </p:tgtEl>
                                      </p:cBhvr>
                                    </p:animEffect>
                                  </p:childTnLst>
                                </p:cTn>
                              </p:par>
                            </p:childTnLst>
                          </p:cTn>
                        </p:par>
                      </p:childTnLst>
                    </p:cTn>
                  </p:par>
                  <p:par>
                    <p:cTn id="32" fill="hold">
                      <p:stCondLst>
                        <p:cond delay="indefinite"/>
                      </p:stCondLst>
                      <p:childTnLst>
                        <p:par>
                          <p:cTn id="33" fill="hold">
                            <p:stCondLst>
                              <p:cond delay="0"/>
                            </p:stCondLst>
                            <p:childTnLst>
                              <p:par>
                                <p:cTn id="34" presetID="9" presetClass="entr" presetSubtype="0" fill="hold" nodeType="clickEffect">
                                  <p:stCondLst>
                                    <p:cond delay="0"/>
                                  </p:stCondLst>
                                  <p:childTnLst>
                                    <p:set>
                                      <p:cBhvr>
                                        <p:cTn id="35" dur="1" fill="hold">
                                          <p:stCondLst>
                                            <p:cond delay="0"/>
                                          </p:stCondLst>
                                        </p:cTn>
                                        <p:tgtEl>
                                          <p:spTgt spid="354"/>
                                        </p:tgtEl>
                                        <p:attrNameLst>
                                          <p:attrName>style.visibility</p:attrName>
                                        </p:attrNameLst>
                                      </p:cBhvr>
                                      <p:to>
                                        <p:strVal val="visible"/>
                                      </p:to>
                                    </p:set>
                                    <p:animEffect transition="in" filter="dissolve">
                                      <p:cBhvr>
                                        <p:cTn id="36" dur="500"/>
                                        <p:tgtEl>
                                          <p:spTgt spid="35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4" name="Title 1">
            <a:extLst>
              <a:ext uri="{FF2B5EF4-FFF2-40B4-BE49-F238E27FC236}">
                <a16:creationId xmlns:a16="http://schemas.microsoft.com/office/drawing/2014/main" id="{EDBA5A8F-4260-B240-9E01-AE8471BDC45B}"/>
              </a:ext>
            </a:extLst>
          </p:cNvPr>
          <p:cNvSpPr>
            <a:spLocks noGrp="1"/>
          </p:cNvSpPr>
          <p:nvPr>
            <p:ph type="title"/>
          </p:nvPr>
        </p:nvSpPr>
        <p:spPr>
          <a:xfrm>
            <a:off x="838200" y="451821"/>
            <a:ext cx="10515600" cy="894622"/>
          </a:xfrm>
        </p:spPr>
        <p:txBody>
          <a:bodyPr>
            <a:normAutofit/>
          </a:bodyPr>
          <a:lstStyle/>
          <a:p>
            <a:r>
              <a:rPr lang="en-US" altLang="en-US" sz="4400" dirty="0">
                <a:ea typeface="ＭＳ Ｐゴシック" panose="020B0600070205080204" pitchFamily="34" charset="-128"/>
              </a:rPr>
              <a:t>Streaming stored </a:t>
            </a:r>
            <a:r>
              <a:rPr lang="en-US" altLang="en-US" dirty="0">
                <a:ea typeface="ＭＳ Ｐゴシック" panose="020B0600070205080204" pitchFamily="34" charset="-128"/>
              </a:rPr>
              <a:t>v</a:t>
            </a:r>
            <a:r>
              <a:rPr lang="en-US" altLang="en-US" sz="4400" dirty="0">
                <a:ea typeface="ＭＳ Ｐゴシック" panose="020B0600070205080204" pitchFamily="34" charset="-128"/>
              </a:rPr>
              <a:t>ideo: challenges</a:t>
            </a:r>
          </a:p>
        </p:txBody>
      </p:sp>
      <p:sp>
        <p:nvSpPr>
          <p:cNvPr id="195" name="Rectangle 153">
            <a:extLst>
              <a:ext uri="{FF2B5EF4-FFF2-40B4-BE49-F238E27FC236}">
                <a16:creationId xmlns:a16="http://schemas.microsoft.com/office/drawing/2014/main" id="{F0360033-494E-BF42-811C-9015EDCF8F40}"/>
              </a:ext>
            </a:extLst>
          </p:cNvPr>
          <p:cNvSpPr>
            <a:spLocks noChangeArrowheads="1"/>
          </p:cNvSpPr>
          <p:nvPr/>
        </p:nvSpPr>
        <p:spPr bwMode="auto">
          <a:xfrm>
            <a:off x="1047801" y="1389828"/>
            <a:ext cx="8553400" cy="4488769"/>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282575" marR="0" lvl="0" indent="-282575" algn="l" defTabSz="914400" rtl="0" eaLnBrk="1" fontAlgn="auto" latinLnBrk="0" hangingPunct="1">
              <a:lnSpc>
                <a:spcPct val="100000"/>
              </a:lnSpc>
              <a:spcBef>
                <a:spcPct val="20000"/>
              </a:spcBef>
              <a:spcAft>
                <a:spcPts val="0"/>
              </a:spcAft>
              <a:buClr>
                <a:srgbClr val="000099"/>
              </a:buClr>
              <a:buSzPct val="100000"/>
              <a:buFont typeface="Wingdings" charset="2"/>
              <a:buChar char="§"/>
              <a:tabLst/>
              <a:defRPr/>
            </a:pPr>
            <a:r>
              <a:rPr kumimoji="0" lang="en-US" sz="3200" b="0" i="0" u="none" strike="noStrike" kern="1200" cap="none" spc="0" normalizeH="0" baseline="0" noProof="0" dirty="0">
                <a:ln>
                  <a:noFill/>
                </a:ln>
                <a:solidFill>
                  <a:srgbClr val="CC0000"/>
                </a:solidFill>
                <a:effectLst/>
                <a:uLnTx/>
                <a:uFillTx/>
                <a:latin typeface="Calibri" panose="020F0502020204030204"/>
                <a:ea typeface="+mn-ea"/>
                <a:cs typeface="+mn-cs"/>
              </a:rPr>
              <a:t>continuous playout constraint</a:t>
            </a: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 during client video playout, playout timing must match original timing </a:t>
            </a:r>
          </a:p>
          <a:p>
            <a:pPr marL="682625" marR="0" lvl="1" indent="-225425" algn="l" defTabSz="914400" rtl="0" eaLnBrk="1" fontAlgn="auto" latinLnBrk="0" hangingPunct="1">
              <a:lnSpc>
                <a:spcPct val="90000"/>
              </a:lnSpc>
              <a:spcBef>
                <a:spcPct val="20000"/>
              </a:spcBef>
              <a:spcAft>
                <a:spcPts val="0"/>
              </a:spcAft>
              <a:buClr>
                <a:srgbClr val="000099"/>
              </a:buClr>
              <a:buSzPct val="100000"/>
              <a:buFont typeface="Arial"/>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but </a:t>
            </a:r>
            <a:r>
              <a:rPr kumimoji="0" lang="en-US" sz="2800" b="0" i="0" u="none" strike="noStrike" kern="1200" cap="none" spc="0" normalizeH="0" baseline="0" noProof="0" dirty="0">
                <a:ln>
                  <a:noFill/>
                </a:ln>
                <a:solidFill>
                  <a:srgbClr val="CC0000"/>
                </a:solidFill>
                <a:effectLst/>
                <a:uLnTx/>
                <a:uFillTx/>
                <a:latin typeface="Calibri" panose="020F0502020204030204"/>
                <a:ea typeface="+mn-ea"/>
                <a:cs typeface="+mn-cs"/>
              </a:rPr>
              <a:t>network delays are variable </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(jitter), so will need </a:t>
            </a:r>
            <a:r>
              <a:rPr kumimoji="0" lang="en-US" sz="2800" b="0" i="0" u="none" strike="noStrike" kern="1200" cap="none" spc="0" normalizeH="0" baseline="0" noProof="0" dirty="0">
                <a:ln>
                  <a:noFill/>
                </a:ln>
                <a:solidFill>
                  <a:srgbClr val="000099"/>
                </a:solidFill>
                <a:effectLst/>
                <a:uLnTx/>
                <a:uFillTx/>
                <a:latin typeface="Calibri" panose="020F0502020204030204"/>
                <a:ea typeface="+mn-ea"/>
                <a:cs typeface="+mn-cs"/>
              </a:rPr>
              <a:t>client-side buffer </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to match continuous playout constraint</a:t>
            </a:r>
          </a:p>
          <a:p>
            <a:pPr marL="342900" marR="0" lvl="0" indent="-342900" algn="l" defTabSz="914400" rtl="0" eaLnBrk="1" fontAlgn="auto" latinLnBrk="0" hangingPunct="1">
              <a:lnSpc>
                <a:spcPct val="100000"/>
              </a:lnSpc>
              <a:spcBef>
                <a:spcPct val="20000"/>
              </a:spcBef>
              <a:spcAft>
                <a:spcPts val="0"/>
              </a:spcAft>
              <a:buClr>
                <a:srgbClr val="000099"/>
              </a:buClr>
              <a:buSzPct val="75000"/>
              <a:buFont typeface="Wingdings" charset="0"/>
              <a:buChar char="v"/>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pic>
        <p:nvPicPr>
          <p:cNvPr id="44034" name="Picture 2" descr="Image result for netflix rebuffering">
            <a:extLst>
              <a:ext uri="{FF2B5EF4-FFF2-40B4-BE49-F238E27FC236}">
                <a16:creationId xmlns:a16="http://schemas.microsoft.com/office/drawing/2014/main" id="{781B3964-3F60-B74D-87BD-9FF56B024D2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9635393" y="3044149"/>
            <a:ext cx="2124226" cy="1180125"/>
          </a:xfrm>
          <a:prstGeom prst="rect">
            <a:avLst/>
          </a:prstGeom>
          <a:noFill/>
          <a:extLst>
            <a:ext uri="{909E8E84-426E-40DD-AFC4-6F175D3DCCD1}">
              <a14:hiddenFill xmlns:a14="http://schemas.microsoft.com/office/drawing/2010/main">
                <a:solidFill>
                  <a:srgbClr val="FFFFFF"/>
                </a:solidFill>
              </a14:hiddenFill>
            </a:ext>
          </a:extLst>
        </p:spPr>
      </p:pic>
      <p:sp>
        <p:nvSpPr>
          <p:cNvPr id="7" name="Rectangle 153">
            <a:extLst>
              <a:ext uri="{FF2B5EF4-FFF2-40B4-BE49-F238E27FC236}">
                <a16:creationId xmlns:a16="http://schemas.microsoft.com/office/drawing/2014/main" id="{2D8ACF56-1254-EA43-AF00-B0937780F21B}"/>
              </a:ext>
            </a:extLst>
          </p:cNvPr>
          <p:cNvSpPr>
            <a:spLocks noChangeArrowheads="1"/>
          </p:cNvSpPr>
          <p:nvPr/>
        </p:nvSpPr>
        <p:spPr bwMode="auto">
          <a:xfrm>
            <a:off x="1047801" y="4167220"/>
            <a:ext cx="8171815" cy="116646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282575" marR="0" lvl="0" indent="-282575" algn="l" defTabSz="914400" rtl="0" eaLnBrk="1" fontAlgn="auto" latinLnBrk="0" hangingPunct="1">
              <a:lnSpc>
                <a:spcPct val="100000"/>
              </a:lnSpc>
              <a:spcBef>
                <a:spcPct val="20000"/>
              </a:spcBef>
              <a:spcAft>
                <a:spcPts val="0"/>
              </a:spcAft>
              <a:buClr>
                <a:srgbClr val="000099"/>
              </a:buClr>
              <a:buSzPct val="100000"/>
              <a:buFont typeface="Wingdings" charset="2"/>
              <a:buChar char="§"/>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other challenges:</a:t>
            </a:r>
          </a:p>
          <a:p>
            <a:pPr marL="682625" marR="0" lvl="1" indent="-225425" algn="l" defTabSz="914400" rtl="0" eaLnBrk="1" fontAlgn="auto" latinLnBrk="0" hangingPunct="1">
              <a:lnSpc>
                <a:spcPct val="100000"/>
              </a:lnSpc>
              <a:spcBef>
                <a:spcPct val="20000"/>
              </a:spcBef>
              <a:spcAft>
                <a:spcPts val="0"/>
              </a:spcAft>
              <a:buClr>
                <a:srgbClr val="000099"/>
              </a:buClr>
              <a:buSzPct val="100000"/>
              <a:buFont typeface="Arial"/>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client interactivity: pause, fast-forward, rewind, jump through video</a:t>
            </a:r>
          </a:p>
          <a:p>
            <a:pPr marL="682625" marR="0" lvl="1" indent="-225425" algn="l" defTabSz="914400" rtl="0" eaLnBrk="1" fontAlgn="auto" latinLnBrk="0" hangingPunct="1">
              <a:lnSpc>
                <a:spcPct val="100000"/>
              </a:lnSpc>
              <a:spcBef>
                <a:spcPct val="20000"/>
              </a:spcBef>
              <a:spcAft>
                <a:spcPts val="0"/>
              </a:spcAft>
              <a:buClr>
                <a:srgbClr val="000099"/>
              </a:buClr>
              <a:buSzPct val="100000"/>
              <a:buFont typeface="Arial"/>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video packets may be lost, retransmitted</a:t>
            </a:r>
          </a:p>
          <a:p>
            <a:pPr marL="342900" marR="0" lvl="0" indent="-342900" algn="l" defTabSz="914400" rtl="0" eaLnBrk="1" fontAlgn="auto" latinLnBrk="0" hangingPunct="1">
              <a:lnSpc>
                <a:spcPct val="100000"/>
              </a:lnSpc>
              <a:spcBef>
                <a:spcPct val="20000"/>
              </a:spcBef>
              <a:spcAft>
                <a:spcPts val="0"/>
              </a:spcAft>
              <a:buClr>
                <a:srgbClr val="000099"/>
              </a:buClr>
              <a:buSzPct val="75000"/>
              <a:buFont typeface="Wingdings" charset="0"/>
              <a:buChar char="v"/>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 name="Slide Number Placeholder 2">
            <a:extLst>
              <a:ext uri="{FF2B5EF4-FFF2-40B4-BE49-F238E27FC236}">
                <a16:creationId xmlns:a16="http://schemas.microsoft.com/office/drawing/2014/main" id="{A5D2AE2C-F374-234F-A82C-47425405A1C8}"/>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a:ea typeface="+mn-ea"/>
                <a:cs typeface="+mn-cs"/>
              </a:rPr>
              <a:t>Application Layer: 2-</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96</a:t>
            </a:fld>
            <a:endParaRPr kumimoji="0" lang="en-US" sz="1100" b="0" i="0" u="none" strike="noStrike" kern="1200" cap="none" spc="0" normalizeH="0" baseline="0" noProof="0" dirty="0">
              <a:ln>
                <a:noFill/>
              </a:ln>
              <a:solidFill>
                <a:prstClr val="white">
                  <a:lumMod val="50000"/>
                </a:prstClr>
              </a:solidFill>
              <a:effectLst/>
              <a:uLnTx/>
              <a:uFillTx/>
              <a:latin typeface="Calibri"/>
              <a:ea typeface="+mn-ea"/>
              <a:cs typeface="+mn-cs"/>
            </a:endParaRPr>
          </a:p>
        </p:txBody>
      </p:sp>
    </p:spTree>
    <p:extLst>
      <p:ext uri="{BB962C8B-B14F-4D97-AF65-F5344CB8AC3E}">
        <p14:creationId xmlns:p14="http://schemas.microsoft.com/office/powerpoint/2010/main" val="256642460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7">
                                            <p:txEl>
                                              <p:pRg st="0" end="0"/>
                                            </p:txEl>
                                          </p:spTgt>
                                        </p:tgtEl>
                                        <p:attrNameLst>
                                          <p:attrName>style.visibility</p:attrName>
                                        </p:attrNameLst>
                                      </p:cBhvr>
                                      <p:to>
                                        <p:strVal val="visible"/>
                                      </p:to>
                                    </p:set>
                                    <p:animEffect transition="in" filter="dissolve">
                                      <p:cBhvr>
                                        <p:cTn id="7" dur="500"/>
                                        <p:tgtEl>
                                          <p:spTgt spid="7">
                                            <p:txEl>
                                              <p:pRg st="0" end="0"/>
                                            </p:txEl>
                                          </p:spTgt>
                                        </p:tgtEl>
                                      </p:cBhvr>
                                    </p:animEffect>
                                  </p:childTnLst>
                                </p:cTn>
                              </p:par>
                              <p:par>
                                <p:cTn id="8" presetID="9" presetClass="entr" presetSubtype="0" fill="hold" nodeType="withEffect">
                                  <p:stCondLst>
                                    <p:cond delay="0"/>
                                  </p:stCondLst>
                                  <p:childTnLst>
                                    <p:set>
                                      <p:cBhvr>
                                        <p:cTn id="9" dur="1" fill="hold">
                                          <p:stCondLst>
                                            <p:cond delay="0"/>
                                          </p:stCondLst>
                                        </p:cTn>
                                        <p:tgtEl>
                                          <p:spTgt spid="7">
                                            <p:txEl>
                                              <p:pRg st="1" end="1"/>
                                            </p:txEl>
                                          </p:spTgt>
                                        </p:tgtEl>
                                        <p:attrNameLst>
                                          <p:attrName>style.visibility</p:attrName>
                                        </p:attrNameLst>
                                      </p:cBhvr>
                                      <p:to>
                                        <p:strVal val="visible"/>
                                      </p:to>
                                    </p:set>
                                    <p:animEffect transition="in" filter="dissolve">
                                      <p:cBhvr>
                                        <p:cTn id="10" dur="500"/>
                                        <p:tgtEl>
                                          <p:spTgt spid="7">
                                            <p:txEl>
                                              <p:pRg st="1" end="1"/>
                                            </p:txEl>
                                          </p:spTgt>
                                        </p:tgtEl>
                                      </p:cBhvr>
                                    </p:animEffect>
                                  </p:childTnLst>
                                </p:cTn>
                              </p:par>
                              <p:par>
                                <p:cTn id="11" presetID="9" presetClass="entr" presetSubtype="0" fill="hold" nodeType="withEffect">
                                  <p:stCondLst>
                                    <p:cond delay="0"/>
                                  </p:stCondLst>
                                  <p:childTnLst>
                                    <p:set>
                                      <p:cBhvr>
                                        <p:cTn id="12" dur="1" fill="hold">
                                          <p:stCondLst>
                                            <p:cond delay="0"/>
                                          </p:stCondLst>
                                        </p:cTn>
                                        <p:tgtEl>
                                          <p:spTgt spid="7">
                                            <p:txEl>
                                              <p:pRg st="2" end="2"/>
                                            </p:txEl>
                                          </p:spTgt>
                                        </p:tgtEl>
                                        <p:attrNameLst>
                                          <p:attrName>style.visibility</p:attrName>
                                        </p:attrNameLst>
                                      </p:cBhvr>
                                      <p:to>
                                        <p:strVal val="visible"/>
                                      </p:to>
                                    </p:set>
                                    <p:animEffect transition="in" filter="dissolve">
                                      <p:cBhvr>
                                        <p:cTn id="13" dur="500"/>
                                        <p:tgtEl>
                                          <p:spTgt spid="7">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4" name="Title 1">
            <a:extLst>
              <a:ext uri="{FF2B5EF4-FFF2-40B4-BE49-F238E27FC236}">
                <a16:creationId xmlns:a16="http://schemas.microsoft.com/office/drawing/2014/main" id="{EDBA5A8F-4260-B240-9E01-AE8471BDC45B}"/>
              </a:ext>
            </a:extLst>
          </p:cNvPr>
          <p:cNvSpPr>
            <a:spLocks noGrp="1"/>
          </p:cNvSpPr>
          <p:nvPr>
            <p:ph type="title"/>
          </p:nvPr>
        </p:nvSpPr>
        <p:spPr>
          <a:xfrm>
            <a:off x="838200" y="451821"/>
            <a:ext cx="10515600" cy="894622"/>
          </a:xfrm>
        </p:spPr>
        <p:txBody>
          <a:bodyPr>
            <a:normAutofit/>
          </a:bodyPr>
          <a:lstStyle/>
          <a:p>
            <a:r>
              <a:rPr lang="en-US" altLang="en-US" sz="4400" dirty="0">
                <a:ea typeface="ＭＳ Ｐゴシック" panose="020B0600070205080204" pitchFamily="34" charset="-128"/>
              </a:rPr>
              <a:t>Streaming stored </a:t>
            </a:r>
            <a:r>
              <a:rPr lang="en-US" altLang="en-US" dirty="0">
                <a:ea typeface="ＭＳ Ｐゴシック" panose="020B0600070205080204" pitchFamily="34" charset="-128"/>
              </a:rPr>
              <a:t>v</a:t>
            </a:r>
            <a:r>
              <a:rPr lang="en-US" altLang="en-US" sz="4400" dirty="0">
                <a:ea typeface="ＭＳ Ｐゴシック" panose="020B0600070205080204" pitchFamily="34" charset="-128"/>
              </a:rPr>
              <a:t>ideo: playout buffering</a:t>
            </a:r>
          </a:p>
        </p:txBody>
      </p:sp>
      <p:sp>
        <p:nvSpPr>
          <p:cNvPr id="195" name="Line 9">
            <a:extLst>
              <a:ext uri="{FF2B5EF4-FFF2-40B4-BE49-F238E27FC236}">
                <a16:creationId xmlns:a16="http://schemas.microsoft.com/office/drawing/2014/main" id="{A2879A06-676B-2645-9200-7687B4C31E56}"/>
              </a:ext>
            </a:extLst>
          </p:cNvPr>
          <p:cNvSpPr>
            <a:spLocks noChangeShapeType="1"/>
          </p:cNvSpPr>
          <p:nvPr/>
        </p:nvSpPr>
        <p:spPr bwMode="auto">
          <a:xfrm>
            <a:off x="2445774" y="1667644"/>
            <a:ext cx="0" cy="2852737"/>
          </a:xfrm>
          <a:prstGeom prst="line">
            <a:avLst/>
          </a:prstGeom>
          <a:noFill/>
          <a:ln w="2857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sp>
        <p:nvSpPr>
          <p:cNvPr id="196" name="Line 10">
            <a:extLst>
              <a:ext uri="{FF2B5EF4-FFF2-40B4-BE49-F238E27FC236}">
                <a16:creationId xmlns:a16="http://schemas.microsoft.com/office/drawing/2014/main" id="{0C277100-E592-BE4A-81BB-FCEE0F16D6D6}"/>
              </a:ext>
            </a:extLst>
          </p:cNvPr>
          <p:cNvSpPr>
            <a:spLocks noChangeShapeType="1"/>
          </p:cNvSpPr>
          <p:nvPr/>
        </p:nvSpPr>
        <p:spPr bwMode="auto">
          <a:xfrm flipH="1">
            <a:off x="2436249" y="4510856"/>
            <a:ext cx="7815263" cy="14288"/>
          </a:xfrm>
          <a:prstGeom prst="line">
            <a:avLst/>
          </a:prstGeom>
          <a:noFill/>
          <a:ln w="28575">
            <a:solidFill>
              <a:schemeClr val="tx1"/>
            </a:solidFill>
            <a:round/>
            <a:headEnd type="triangle" w="med"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sp>
        <p:nvSpPr>
          <p:cNvPr id="197" name="Text Box 58">
            <a:extLst>
              <a:ext uri="{FF2B5EF4-FFF2-40B4-BE49-F238E27FC236}">
                <a16:creationId xmlns:a16="http://schemas.microsoft.com/office/drawing/2014/main" id="{28926672-6078-6B4D-A3A9-0F8C03FF1153}"/>
              </a:ext>
            </a:extLst>
          </p:cNvPr>
          <p:cNvSpPr txBox="1">
            <a:spLocks noChangeArrowheads="1"/>
          </p:cNvSpPr>
          <p:nvPr/>
        </p:nvSpPr>
        <p:spPr bwMode="auto">
          <a:xfrm>
            <a:off x="3077599" y="1770831"/>
            <a:ext cx="1884555" cy="923330"/>
          </a:xfrm>
          <a:prstGeom prst="rect">
            <a:avLst/>
          </a:prstGeom>
          <a:noFill/>
          <a:ln>
            <a:noFill/>
          </a:ln>
          <a:effectLst/>
          <a:extLst>
            <a:ext uri="{909E8E84-426E-40dd-AFC4-6F175D3DCCD1}">
              <a14:hiddenFill xmlns:a14="http://schemas.microsoft.com/office/drawing/2010/main" xmlns="">
                <a:solidFill>
                  <a:schemeClr val="bg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CC0000"/>
                </a:solidFill>
                <a:effectLst/>
                <a:uLnTx/>
                <a:uFillTx/>
                <a:latin typeface="Calibri" panose="020F0502020204030204"/>
                <a:ea typeface="+mn-ea"/>
                <a:cs typeface="Arial"/>
              </a:rPr>
              <a:t>       constant bit </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CC0000"/>
                </a:solidFill>
                <a:effectLst/>
                <a:uLnTx/>
                <a:uFillTx/>
                <a:latin typeface="Calibri" panose="020F0502020204030204"/>
                <a:ea typeface="+mn-ea"/>
                <a:cs typeface="Arial"/>
              </a:rPr>
              <a:t>      rate video</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CC0000"/>
                </a:solidFill>
                <a:effectLst/>
                <a:uLnTx/>
                <a:uFillTx/>
                <a:latin typeface="Calibri" panose="020F0502020204030204"/>
                <a:ea typeface="+mn-ea"/>
                <a:cs typeface="Arial"/>
              </a:rPr>
              <a:t>transmission</a:t>
            </a:r>
          </a:p>
        </p:txBody>
      </p:sp>
      <p:grpSp>
        <p:nvGrpSpPr>
          <p:cNvPr id="198" name="Group 60">
            <a:extLst>
              <a:ext uri="{FF2B5EF4-FFF2-40B4-BE49-F238E27FC236}">
                <a16:creationId xmlns:a16="http://schemas.microsoft.com/office/drawing/2014/main" id="{6210DD39-CD82-1A47-A671-C6E1E92DF70E}"/>
              </a:ext>
            </a:extLst>
          </p:cNvPr>
          <p:cNvGrpSpPr>
            <a:grpSpLocks/>
          </p:cNvGrpSpPr>
          <p:nvPr/>
        </p:nvGrpSpPr>
        <p:grpSpPr bwMode="auto">
          <a:xfrm>
            <a:off x="2826774" y="1997844"/>
            <a:ext cx="2552700" cy="2525712"/>
            <a:chOff x="648" y="1147"/>
            <a:chExt cx="1608" cy="1591"/>
          </a:xfrm>
        </p:grpSpPr>
        <p:grpSp>
          <p:nvGrpSpPr>
            <p:cNvPr id="199" name="Group 61">
              <a:extLst>
                <a:ext uri="{FF2B5EF4-FFF2-40B4-BE49-F238E27FC236}">
                  <a16:creationId xmlns:a16="http://schemas.microsoft.com/office/drawing/2014/main" id="{ABD85516-4FF1-C344-BFB9-73A3F6FA6D96}"/>
                </a:ext>
              </a:extLst>
            </p:cNvPr>
            <p:cNvGrpSpPr>
              <a:grpSpLocks/>
            </p:cNvGrpSpPr>
            <p:nvPr/>
          </p:nvGrpSpPr>
          <p:grpSpPr bwMode="auto">
            <a:xfrm>
              <a:off x="648" y="1725"/>
              <a:ext cx="1024" cy="1013"/>
              <a:chOff x="672" y="1071"/>
              <a:chExt cx="1024" cy="1013"/>
            </a:xfrm>
          </p:grpSpPr>
          <p:grpSp>
            <p:nvGrpSpPr>
              <p:cNvPr id="215" name="Group 62">
                <a:extLst>
                  <a:ext uri="{FF2B5EF4-FFF2-40B4-BE49-F238E27FC236}">
                    <a16:creationId xmlns:a16="http://schemas.microsoft.com/office/drawing/2014/main" id="{086027DC-6B25-C241-B8C9-FEBDD311ABAA}"/>
                  </a:ext>
                </a:extLst>
              </p:cNvPr>
              <p:cNvGrpSpPr>
                <a:grpSpLocks/>
              </p:cNvGrpSpPr>
              <p:nvPr/>
            </p:nvGrpSpPr>
            <p:grpSpPr bwMode="auto">
              <a:xfrm>
                <a:off x="672" y="1506"/>
                <a:ext cx="583" cy="578"/>
                <a:chOff x="672" y="1486"/>
                <a:chExt cx="583" cy="578"/>
              </a:xfrm>
            </p:grpSpPr>
            <p:grpSp>
              <p:nvGrpSpPr>
                <p:cNvPr id="226" name="Group 63">
                  <a:extLst>
                    <a:ext uri="{FF2B5EF4-FFF2-40B4-BE49-F238E27FC236}">
                      <a16:creationId xmlns:a16="http://schemas.microsoft.com/office/drawing/2014/main" id="{28E8BE44-A8E6-2B43-940A-815DCEC4C397}"/>
                    </a:ext>
                  </a:extLst>
                </p:cNvPr>
                <p:cNvGrpSpPr>
                  <a:grpSpLocks/>
                </p:cNvGrpSpPr>
                <p:nvPr/>
              </p:nvGrpSpPr>
              <p:grpSpPr bwMode="auto">
                <a:xfrm>
                  <a:off x="672" y="1776"/>
                  <a:ext cx="291" cy="288"/>
                  <a:chOff x="672" y="1776"/>
                  <a:chExt cx="291" cy="288"/>
                </a:xfrm>
              </p:grpSpPr>
              <p:grpSp>
                <p:nvGrpSpPr>
                  <p:cNvPr id="234" name="Group 64">
                    <a:extLst>
                      <a:ext uri="{FF2B5EF4-FFF2-40B4-BE49-F238E27FC236}">
                        <a16:creationId xmlns:a16="http://schemas.microsoft.com/office/drawing/2014/main" id="{6B9BE568-EF77-CD4A-9005-22142300C860}"/>
                      </a:ext>
                    </a:extLst>
                  </p:cNvPr>
                  <p:cNvGrpSpPr>
                    <a:grpSpLocks/>
                  </p:cNvGrpSpPr>
                  <p:nvPr/>
                </p:nvGrpSpPr>
                <p:grpSpPr bwMode="auto">
                  <a:xfrm>
                    <a:off x="672" y="1920"/>
                    <a:ext cx="145" cy="144"/>
                    <a:chOff x="672" y="1920"/>
                    <a:chExt cx="145" cy="144"/>
                  </a:xfrm>
                </p:grpSpPr>
                <p:sp>
                  <p:nvSpPr>
                    <p:cNvPr id="238" name="Line 65">
                      <a:extLst>
                        <a:ext uri="{FF2B5EF4-FFF2-40B4-BE49-F238E27FC236}">
                          <a16:creationId xmlns:a16="http://schemas.microsoft.com/office/drawing/2014/main" id="{0687693B-9E3C-F04D-9053-65D5D8F93D3C}"/>
                        </a:ext>
                      </a:extLst>
                    </p:cNvPr>
                    <p:cNvSpPr>
                      <a:spLocks noChangeShapeType="1"/>
                    </p:cNvSpPr>
                    <p:nvPr/>
                  </p:nvSpPr>
                  <p:spPr bwMode="auto">
                    <a:xfrm>
                      <a:off x="672" y="1920"/>
                      <a:ext cx="0" cy="144"/>
                    </a:xfrm>
                    <a:prstGeom prst="line">
                      <a:avLst/>
                    </a:prstGeom>
                    <a:noFill/>
                    <a:ln w="19050">
                      <a:solidFill>
                        <a:srgbClr val="FF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sp>
                  <p:nvSpPr>
                    <p:cNvPr id="239" name="Line 66">
                      <a:extLst>
                        <a:ext uri="{FF2B5EF4-FFF2-40B4-BE49-F238E27FC236}">
                          <a16:creationId xmlns:a16="http://schemas.microsoft.com/office/drawing/2014/main" id="{DD417D04-76E1-A948-AC8A-D4CA4D6CB3CB}"/>
                        </a:ext>
                      </a:extLst>
                    </p:cNvPr>
                    <p:cNvSpPr>
                      <a:spLocks noChangeShapeType="1"/>
                    </p:cNvSpPr>
                    <p:nvPr/>
                  </p:nvSpPr>
                  <p:spPr bwMode="auto">
                    <a:xfrm rot="5400000">
                      <a:off x="745" y="1848"/>
                      <a:ext cx="0" cy="144"/>
                    </a:xfrm>
                    <a:prstGeom prst="line">
                      <a:avLst/>
                    </a:prstGeom>
                    <a:noFill/>
                    <a:ln w="19050">
                      <a:solidFill>
                        <a:srgbClr val="FF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grpSp>
              <p:grpSp>
                <p:nvGrpSpPr>
                  <p:cNvPr id="235" name="Group 67">
                    <a:extLst>
                      <a:ext uri="{FF2B5EF4-FFF2-40B4-BE49-F238E27FC236}">
                        <a16:creationId xmlns:a16="http://schemas.microsoft.com/office/drawing/2014/main" id="{A7A42189-5DDA-0545-BE4F-EFA25AAF3F86}"/>
                      </a:ext>
                    </a:extLst>
                  </p:cNvPr>
                  <p:cNvGrpSpPr>
                    <a:grpSpLocks/>
                  </p:cNvGrpSpPr>
                  <p:nvPr/>
                </p:nvGrpSpPr>
                <p:grpSpPr bwMode="auto">
                  <a:xfrm>
                    <a:off x="818" y="1776"/>
                    <a:ext cx="145" cy="144"/>
                    <a:chOff x="672" y="1920"/>
                    <a:chExt cx="145" cy="144"/>
                  </a:xfrm>
                </p:grpSpPr>
                <p:sp>
                  <p:nvSpPr>
                    <p:cNvPr id="236" name="Line 68">
                      <a:extLst>
                        <a:ext uri="{FF2B5EF4-FFF2-40B4-BE49-F238E27FC236}">
                          <a16:creationId xmlns:a16="http://schemas.microsoft.com/office/drawing/2014/main" id="{50AC0BCB-A3E3-AB4C-A202-1D77C93E171B}"/>
                        </a:ext>
                      </a:extLst>
                    </p:cNvPr>
                    <p:cNvSpPr>
                      <a:spLocks noChangeShapeType="1"/>
                    </p:cNvSpPr>
                    <p:nvPr/>
                  </p:nvSpPr>
                  <p:spPr bwMode="auto">
                    <a:xfrm>
                      <a:off x="672" y="1920"/>
                      <a:ext cx="0" cy="144"/>
                    </a:xfrm>
                    <a:prstGeom prst="line">
                      <a:avLst/>
                    </a:prstGeom>
                    <a:noFill/>
                    <a:ln w="19050">
                      <a:solidFill>
                        <a:srgbClr val="FF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sp>
                  <p:nvSpPr>
                    <p:cNvPr id="237" name="Line 69">
                      <a:extLst>
                        <a:ext uri="{FF2B5EF4-FFF2-40B4-BE49-F238E27FC236}">
                          <a16:creationId xmlns:a16="http://schemas.microsoft.com/office/drawing/2014/main" id="{BE6AC399-19AF-C649-B200-4C0B9FF6422D}"/>
                        </a:ext>
                      </a:extLst>
                    </p:cNvPr>
                    <p:cNvSpPr>
                      <a:spLocks noChangeShapeType="1"/>
                    </p:cNvSpPr>
                    <p:nvPr/>
                  </p:nvSpPr>
                  <p:spPr bwMode="auto">
                    <a:xfrm rot="5400000">
                      <a:off x="745" y="1848"/>
                      <a:ext cx="0" cy="144"/>
                    </a:xfrm>
                    <a:prstGeom prst="line">
                      <a:avLst/>
                    </a:prstGeom>
                    <a:noFill/>
                    <a:ln w="19050">
                      <a:solidFill>
                        <a:srgbClr val="FF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grpSp>
            </p:grpSp>
            <p:grpSp>
              <p:nvGrpSpPr>
                <p:cNvPr id="227" name="Group 70">
                  <a:extLst>
                    <a:ext uri="{FF2B5EF4-FFF2-40B4-BE49-F238E27FC236}">
                      <a16:creationId xmlns:a16="http://schemas.microsoft.com/office/drawing/2014/main" id="{2CB93727-C3F2-764D-92C8-69C0B80B2932}"/>
                    </a:ext>
                  </a:extLst>
                </p:cNvPr>
                <p:cNvGrpSpPr>
                  <a:grpSpLocks/>
                </p:cNvGrpSpPr>
                <p:nvPr/>
              </p:nvGrpSpPr>
              <p:grpSpPr bwMode="auto">
                <a:xfrm>
                  <a:off x="964" y="1486"/>
                  <a:ext cx="291" cy="288"/>
                  <a:chOff x="672" y="1776"/>
                  <a:chExt cx="291" cy="288"/>
                </a:xfrm>
              </p:grpSpPr>
              <p:grpSp>
                <p:nvGrpSpPr>
                  <p:cNvPr id="228" name="Group 71">
                    <a:extLst>
                      <a:ext uri="{FF2B5EF4-FFF2-40B4-BE49-F238E27FC236}">
                        <a16:creationId xmlns:a16="http://schemas.microsoft.com/office/drawing/2014/main" id="{A186A73E-EB20-7248-8BB6-E12926A2D07C}"/>
                      </a:ext>
                    </a:extLst>
                  </p:cNvPr>
                  <p:cNvGrpSpPr>
                    <a:grpSpLocks/>
                  </p:cNvGrpSpPr>
                  <p:nvPr/>
                </p:nvGrpSpPr>
                <p:grpSpPr bwMode="auto">
                  <a:xfrm>
                    <a:off x="672" y="1920"/>
                    <a:ext cx="145" cy="144"/>
                    <a:chOff x="672" y="1920"/>
                    <a:chExt cx="145" cy="144"/>
                  </a:xfrm>
                </p:grpSpPr>
                <p:sp>
                  <p:nvSpPr>
                    <p:cNvPr id="232" name="Line 72">
                      <a:extLst>
                        <a:ext uri="{FF2B5EF4-FFF2-40B4-BE49-F238E27FC236}">
                          <a16:creationId xmlns:a16="http://schemas.microsoft.com/office/drawing/2014/main" id="{294595A7-42B6-F544-BABC-C613EC721840}"/>
                        </a:ext>
                      </a:extLst>
                    </p:cNvPr>
                    <p:cNvSpPr>
                      <a:spLocks noChangeShapeType="1"/>
                    </p:cNvSpPr>
                    <p:nvPr/>
                  </p:nvSpPr>
                  <p:spPr bwMode="auto">
                    <a:xfrm>
                      <a:off x="672" y="1920"/>
                      <a:ext cx="0" cy="144"/>
                    </a:xfrm>
                    <a:prstGeom prst="line">
                      <a:avLst/>
                    </a:prstGeom>
                    <a:noFill/>
                    <a:ln w="19050">
                      <a:solidFill>
                        <a:srgbClr val="FF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sp>
                  <p:nvSpPr>
                    <p:cNvPr id="233" name="Line 73">
                      <a:extLst>
                        <a:ext uri="{FF2B5EF4-FFF2-40B4-BE49-F238E27FC236}">
                          <a16:creationId xmlns:a16="http://schemas.microsoft.com/office/drawing/2014/main" id="{103FB363-2880-8749-B505-920611921950}"/>
                        </a:ext>
                      </a:extLst>
                    </p:cNvPr>
                    <p:cNvSpPr>
                      <a:spLocks noChangeShapeType="1"/>
                    </p:cNvSpPr>
                    <p:nvPr/>
                  </p:nvSpPr>
                  <p:spPr bwMode="auto">
                    <a:xfrm rot="5400000">
                      <a:off x="745" y="1848"/>
                      <a:ext cx="0" cy="144"/>
                    </a:xfrm>
                    <a:prstGeom prst="line">
                      <a:avLst/>
                    </a:prstGeom>
                    <a:noFill/>
                    <a:ln w="19050">
                      <a:solidFill>
                        <a:srgbClr val="FF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grpSp>
              <p:grpSp>
                <p:nvGrpSpPr>
                  <p:cNvPr id="229" name="Group 74">
                    <a:extLst>
                      <a:ext uri="{FF2B5EF4-FFF2-40B4-BE49-F238E27FC236}">
                        <a16:creationId xmlns:a16="http://schemas.microsoft.com/office/drawing/2014/main" id="{0C2A5C19-D154-BA4B-B77F-BAC13B85C42C}"/>
                      </a:ext>
                    </a:extLst>
                  </p:cNvPr>
                  <p:cNvGrpSpPr>
                    <a:grpSpLocks/>
                  </p:cNvGrpSpPr>
                  <p:nvPr/>
                </p:nvGrpSpPr>
                <p:grpSpPr bwMode="auto">
                  <a:xfrm>
                    <a:off x="818" y="1776"/>
                    <a:ext cx="145" cy="144"/>
                    <a:chOff x="672" y="1920"/>
                    <a:chExt cx="145" cy="144"/>
                  </a:xfrm>
                </p:grpSpPr>
                <p:sp>
                  <p:nvSpPr>
                    <p:cNvPr id="230" name="Line 75">
                      <a:extLst>
                        <a:ext uri="{FF2B5EF4-FFF2-40B4-BE49-F238E27FC236}">
                          <a16:creationId xmlns:a16="http://schemas.microsoft.com/office/drawing/2014/main" id="{AA436D38-A4BD-9F48-ACB6-71E3584679B4}"/>
                        </a:ext>
                      </a:extLst>
                    </p:cNvPr>
                    <p:cNvSpPr>
                      <a:spLocks noChangeShapeType="1"/>
                    </p:cNvSpPr>
                    <p:nvPr/>
                  </p:nvSpPr>
                  <p:spPr bwMode="auto">
                    <a:xfrm>
                      <a:off x="672" y="1920"/>
                      <a:ext cx="0" cy="144"/>
                    </a:xfrm>
                    <a:prstGeom prst="line">
                      <a:avLst/>
                    </a:prstGeom>
                    <a:noFill/>
                    <a:ln w="19050">
                      <a:solidFill>
                        <a:srgbClr val="FF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sp>
                  <p:nvSpPr>
                    <p:cNvPr id="231" name="Line 76">
                      <a:extLst>
                        <a:ext uri="{FF2B5EF4-FFF2-40B4-BE49-F238E27FC236}">
                          <a16:creationId xmlns:a16="http://schemas.microsoft.com/office/drawing/2014/main" id="{AD5E16CE-9C60-924E-AEA8-771C8F7BE911}"/>
                        </a:ext>
                      </a:extLst>
                    </p:cNvPr>
                    <p:cNvSpPr>
                      <a:spLocks noChangeShapeType="1"/>
                    </p:cNvSpPr>
                    <p:nvPr/>
                  </p:nvSpPr>
                  <p:spPr bwMode="auto">
                    <a:xfrm rot="5400000">
                      <a:off x="745" y="1848"/>
                      <a:ext cx="0" cy="144"/>
                    </a:xfrm>
                    <a:prstGeom prst="line">
                      <a:avLst/>
                    </a:prstGeom>
                    <a:noFill/>
                    <a:ln w="19050">
                      <a:solidFill>
                        <a:srgbClr val="FF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grpSp>
            </p:grpSp>
          </p:grpSp>
          <p:grpSp>
            <p:nvGrpSpPr>
              <p:cNvPr id="216" name="Group 77">
                <a:extLst>
                  <a:ext uri="{FF2B5EF4-FFF2-40B4-BE49-F238E27FC236}">
                    <a16:creationId xmlns:a16="http://schemas.microsoft.com/office/drawing/2014/main" id="{590906C3-8438-564F-A18A-B01F4CBACB22}"/>
                  </a:ext>
                </a:extLst>
              </p:cNvPr>
              <p:cNvGrpSpPr>
                <a:grpSpLocks/>
              </p:cNvGrpSpPr>
              <p:nvPr/>
            </p:nvGrpSpPr>
            <p:grpSpPr bwMode="auto">
              <a:xfrm>
                <a:off x="1259" y="1217"/>
                <a:ext cx="291" cy="288"/>
                <a:chOff x="672" y="1776"/>
                <a:chExt cx="291" cy="288"/>
              </a:xfrm>
            </p:grpSpPr>
            <p:grpSp>
              <p:nvGrpSpPr>
                <p:cNvPr id="220" name="Group 78">
                  <a:extLst>
                    <a:ext uri="{FF2B5EF4-FFF2-40B4-BE49-F238E27FC236}">
                      <a16:creationId xmlns:a16="http://schemas.microsoft.com/office/drawing/2014/main" id="{90B7B172-FE74-474A-860F-950A4E5E2FBB}"/>
                    </a:ext>
                  </a:extLst>
                </p:cNvPr>
                <p:cNvGrpSpPr>
                  <a:grpSpLocks/>
                </p:cNvGrpSpPr>
                <p:nvPr/>
              </p:nvGrpSpPr>
              <p:grpSpPr bwMode="auto">
                <a:xfrm>
                  <a:off x="672" y="1920"/>
                  <a:ext cx="145" cy="144"/>
                  <a:chOff x="672" y="1920"/>
                  <a:chExt cx="145" cy="144"/>
                </a:xfrm>
              </p:grpSpPr>
              <p:sp>
                <p:nvSpPr>
                  <p:cNvPr id="224" name="Line 79">
                    <a:extLst>
                      <a:ext uri="{FF2B5EF4-FFF2-40B4-BE49-F238E27FC236}">
                        <a16:creationId xmlns:a16="http://schemas.microsoft.com/office/drawing/2014/main" id="{DA98A219-B383-CD4D-8C19-E7062BA1CB87}"/>
                      </a:ext>
                    </a:extLst>
                  </p:cNvPr>
                  <p:cNvSpPr>
                    <a:spLocks noChangeShapeType="1"/>
                  </p:cNvSpPr>
                  <p:nvPr/>
                </p:nvSpPr>
                <p:spPr bwMode="auto">
                  <a:xfrm>
                    <a:off x="672" y="1920"/>
                    <a:ext cx="0" cy="144"/>
                  </a:xfrm>
                  <a:prstGeom prst="line">
                    <a:avLst/>
                  </a:prstGeom>
                  <a:noFill/>
                  <a:ln w="19050">
                    <a:solidFill>
                      <a:srgbClr val="FF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sp>
                <p:nvSpPr>
                  <p:cNvPr id="225" name="Line 80">
                    <a:extLst>
                      <a:ext uri="{FF2B5EF4-FFF2-40B4-BE49-F238E27FC236}">
                        <a16:creationId xmlns:a16="http://schemas.microsoft.com/office/drawing/2014/main" id="{99DDF2C7-4BB4-444F-88C9-EC97B73784D8}"/>
                      </a:ext>
                    </a:extLst>
                  </p:cNvPr>
                  <p:cNvSpPr>
                    <a:spLocks noChangeShapeType="1"/>
                  </p:cNvSpPr>
                  <p:nvPr/>
                </p:nvSpPr>
                <p:spPr bwMode="auto">
                  <a:xfrm rot="5400000">
                    <a:off x="745" y="1848"/>
                    <a:ext cx="0" cy="144"/>
                  </a:xfrm>
                  <a:prstGeom prst="line">
                    <a:avLst/>
                  </a:prstGeom>
                  <a:noFill/>
                  <a:ln w="19050">
                    <a:solidFill>
                      <a:srgbClr val="FF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grpSp>
            <p:grpSp>
              <p:nvGrpSpPr>
                <p:cNvPr id="221" name="Group 81">
                  <a:extLst>
                    <a:ext uri="{FF2B5EF4-FFF2-40B4-BE49-F238E27FC236}">
                      <a16:creationId xmlns:a16="http://schemas.microsoft.com/office/drawing/2014/main" id="{9E407ECB-B0DD-2542-84E4-67E112276A0C}"/>
                    </a:ext>
                  </a:extLst>
                </p:cNvPr>
                <p:cNvGrpSpPr>
                  <a:grpSpLocks/>
                </p:cNvGrpSpPr>
                <p:nvPr/>
              </p:nvGrpSpPr>
              <p:grpSpPr bwMode="auto">
                <a:xfrm>
                  <a:off x="818" y="1776"/>
                  <a:ext cx="145" cy="144"/>
                  <a:chOff x="672" y="1920"/>
                  <a:chExt cx="145" cy="144"/>
                </a:xfrm>
              </p:grpSpPr>
              <p:sp>
                <p:nvSpPr>
                  <p:cNvPr id="222" name="Line 82">
                    <a:extLst>
                      <a:ext uri="{FF2B5EF4-FFF2-40B4-BE49-F238E27FC236}">
                        <a16:creationId xmlns:a16="http://schemas.microsoft.com/office/drawing/2014/main" id="{7A966565-D20D-BC4D-BFEF-684E75D8237A}"/>
                      </a:ext>
                    </a:extLst>
                  </p:cNvPr>
                  <p:cNvSpPr>
                    <a:spLocks noChangeShapeType="1"/>
                  </p:cNvSpPr>
                  <p:nvPr/>
                </p:nvSpPr>
                <p:spPr bwMode="auto">
                  <a:xfrm>
                    <a:off x="672" y="1920"/>
                    <a:ext cx="0" cy="144"/>
                  </a:xfrm>
                  <a:prstGeom prst="line">
                    <a:avLst/>
                  </a:prstGeom>
                  <a:noFill/>
                  <a:ln w="19050">
                    <a:solidFill>
                      <a:srgbClr val="FF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sp>
                <p:nvSpPr>
                  <p:cNvPr id="223" name="Line 83">
                    <a:extLst>
                      <a:ext uri="{FF2B5EF4-FFF2-40B4-BE49-F238E27FC236}">
                        <a16:creationId xmlns:a16="http://schemas.microsoft.com/office/drawing/2014/main" id="{DE790389-F96F-3645-8B5C-56C99B7A6231}"/>
                      </a:ext>
                    </a:extLst>
                  </p:cNvPr>
                  <p:cNvSpPr>
                    <a:spLocks noChangeShapeType="1"/>
                  </p:cNvSpPr>
                  <p:nvPr/>
                </p:nvSpPr>
                <p:spPr bwMode="auto">
                  <a:xfrm rot="5400000">
                    <a:off x="745" y="1848"/>
                    <a:ext cx="0" cy="144"/>
                  </a:xfrm>
                  <a:prstGeom prst="line">
                    <a:avLst/>
                  </a:prstGeom>
                  <a:noFill/>
                  <a:ln w="19050">
                    <a:solidFill>
                      <a:srgbClr val="FF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grpSp>
          </p:grpSp>
          <p:grpSp>
            <p:nvGrpSpPr>
              <p:cNvPr id="217" name="Group 84">
                <a:extLst>
                  <a:ext uri="{FF2B5EF4-FFF2-40B4-BE49-F238E27FC236}">
                    <a16:creationId xmlns:a16="http://schemas.microsoft.com/office/drawing/2014/main" id="{B44615B9-9107-AE4B-B6B2-5C8842A57D65}"/>
                  </a:ext>
                </a:extLst>
              </p:cNvPr>
              <p:cNvGrpSpPr>
                <a:grpSpLocks/>
              </p:cNvGrpSpPr>
              <p:nvPr/>
            </p:nvGrpSpPr>
            <p:grpSpPr bwMode="auto">
              <a:xfrm>
                <a:off x="1551" y="1071"/>
                <a:ext cx="145" cy="144"/>
                <a:chOff x="672" y="1920"/>
                <a:chExt cx="145" cy="144"/>
              </a:xfrm>
            </p:grpSpPr>
            <p:sp>
              <p:nvSpPr>
                <p:cNvPr id="218" name="Line 85">
                  <a:extLst>
                    <a:ext uri="{FF2B5EF4-FFF2-40B4-BE49-F238E27FC236}">
                      <a16:creationId xmlns:a16="http://schemas.microsoft.com/office/drawing/2014/main" id="{3A621BC4-A685-9B4E-914E-9C7F23251DF6}"/>
                    </a:ext>
                  </a:extLst>
                </p:cNvPr>
                <p:cNvSpPr>
                  <a:spLocks noChangeShapeType="1"/>
                </p:cNvSpPr>
                <p:nvPr/>
              </p:nvSpPr>
              <p:spPr bwMode="auto">
                <a:xfrm>
                  <a:off x="672" y="1920"/>
                  <a:ext cx="0" cy="144"/>
                </a:xfrm>
                <a:prstGeom prst="line">
                  <a:avLst/>
                </a:prstGeom>
                <a:noFill/>
                <a:ln w="19050">
                  <a:solidFill>
                    <a:srgbClr val="FF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sp>
              <p:nvSpPr>
                <p:cNvPr id="219" name="Line 86">
                  <a:extLst>
                    <a:ext uri="{FF2B5EF4-FFF2-40B4-BE49-F238E27FC236}">
                      <a16:creationId xmlns:a16="http://schemas.microsoft.com/office/drawing/2014/main" id="{71296EA3-B1E3-434E-B779-CC6E8E61265A}"/>
                    </a:ext>
                  </a:extLst>
                </p:cNvPr>
                <p:cNvSpPr>
                  <a:spLocks noChangeShapeType="1"/>
                </p:cNvSpPr>
                <p:nvPr/>
              </p:nvSpPr>
              <p:spPr bwMode="auto">
                <a:xfrm rot="5400000">
                  <a:off x="745" y="1848"/>
                  <a:ext cx="0" cy="144"/>
                </a:xfrm>
                <a:prstGeom prst="line">
                  <a:avLst/>
                </a:prstGeom>
                <a:noFill/>
                <a:ln w="19050">
                  <a:solidFill>
                    <a:srgbClr val="FF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grpSp>
        </p:grpSp>
        <p:grpSp>
          <p:nvGrpSpPr>
            <p:cNvPr id="200" name="Group 87">
              <a:extLst>
                <a:ext uri="{FF2B5EF4-FFF2-40B4-BE49-F238E27FC236}">
                  <a16:creationId xmlns:a16="http://schemas.microsoft.com/office/drawing/2014/main" id="{B2EFB5FC-1592-8042-A1C0-0B36516D6C71}"/>
                </a:ext>
              </a:extLst>
            </p:cNvPr>
            <p:cNvGrpSpPr>
              <a:grpSpLocks/>
            </p:cNvGrpSpPr>
            <p:nvPr/>
          </p:nvGrpSpPr>
          <p:grpSpPr bwMode="auto">
            <a:xfrm>
              <a:off x="1673" y="1147"/>
              <a:ext cx="583" cy="578"/>
              <a:chOff x="672" y="1486"/>
              <a:chExt cx="583" cy="578"/>
            </a:xfrm>
          </p:grpSpPr>
          <p:grpSp>
            <p:nvGrpSpPr>
              <p:cNvPr id="201" name="Group 88">
                <a:extLst>
                  <a:ext uri="{FF2B5EF4-FFF2-40B4-BE49-F238E27FC236}">
                    <a16:creationId xmlns:a16="http://schemas.microsoft.com/office/drawing/2014/main" id="{32E73C25-B702-224F-854F-9E057ECBEDE5}"/>
                  </a:ext>
                </a:extLst>
              </p:cNvPr>
              <p:cNvGrpSpPr>
                <a:grpSpLocks/>
              </p:cNvGrpSpPr>
              <p:nvPr/>
            </p:nvGrpSpPr>
            <p:grpSpPr bwMode="auto">
              <a:xfrm>
                <a:off x="672" y="1776"/>
                <a:ext cx="291" cy="288"/>
                <a:chOff x="672" y="1776"/>
                <a:chExt cx="291" cy="288"/>
              </a:xfrm>
            </p:grpSpPr>
            <p:grpSp>
              <p:nvGrpSpPr>
                <p:cNvPr id="209" name="Group 89">
                  <a:extLst>
                    <a:ext uri="{FF2B5EF4-FFF2-40B4-BE49-F238E27FC236}">
                      <a16:creationId xmlns:a16="http://schemas.microsoft.com/office/drawing/2014/main" id="{1B7CB7E1-B153-E14D-8D8A-11207424B680}"/>
                    </a:ext>
                  </a:extLst>
                </p:cNvPr>
                <p:cNvGrpSpPr>
                  <a:grpSpLocks/>
                </p:cNvGrpSpPr>
                <p:nvPr/>
              </p:nvGrpSpPr>
              <p:grpSpPr bwMode="auto">
                <a:xfrm>
                  <a:off x="672" y="1920"/>
                  <a:ext cx="145" cy="144"/>
                  <a:chOff x="672" y="1920"/>
                  <a:chExt cx="145" cy="144"/>
                </a:xfrm>
              </p:grpSpPr>
              <p:sp>
                <p:nvSpPr>
                  <p:cNvPr id="213" name="Line 90">
                    <a:extLst>
                      <a:ext uri="{FF2B5EF4-FFF2-40B4-BE49-F238E27FC236}">
                        <a16:creationId xmlns:a16="http://schemas.microsoft.com/office/drawing/2014/main" id="{27A6C125-E096-AC4A-9964-A49099132803}"/>
                      </a:ext>
                    </a:extLst>
                  </p:cNvPr>
                  <p:cNvSpPr>
                    <a:spLocks noChangeShapeType="1"/>
                  </p:cNvSpPr>
                  <p:nvPr/>
                </p:nvSpPr>
                <p:spPr bwMode="auto">
                  <a:xfrm>
                    <a:off x="672" y="1920"/>
                    <a:ext cx="0" cy="144"/>
                  </a:xfrm>
                  <a:prstGeom prst="line">
                    <a:avLst/>
                  </a:prstGeom>
                  <a:noFill/>
                  <a:ln w="19050">
                    <a:solidFill>
                      <a:srgbClr val="FF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sp>
                <p:nvSpPr>
                  <p:cNvPr id="214" name="Line 91">
                    <a:extLst>
                      <a:ext uri="{FF2B5EF4-FFF2-40B4-BE49-F238E27FC236}">
                        <a16:creationId xmlns:a16="http://schemas.microsoft.com/office/drawing/2014/main" id="{DE0BE3B6-14E9-DF42-B4CC-2E8405F58F2B}"/>
                      </a:ext>
                    </a:extLst>
                  </p:cNvPr>
                  <p:cNvSpPr>
                    <a:spLocks noChangeShapeType="1"/>
                  </p:cNvSpPr>
                  <p:nvPr/>
                </p:nvSpPr>
                <p:spPr bwMode="auto">
                  <a:xfrm rot="5400000">
                    <a:off x="745" y="1848"/>
                    <a:ext cx="0" cy="144"/>
                  </a:xfrm>
                  <a:prstGeom prst="line">
                    <a:avLst/>
                  </a:prstGeom>
                  <a:noFill/>
                  <a:ln w="19050">
                    <a:solidFill>
                      <a:srgbClr val="FF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grpSp>
            <p:grpSp>
              <p:nvGrpSpPr>
                <p:cNvPr id="210" name="Group 92">
                  <a:extLst>
                    <a:ext uri="{FF2B5EF4-FFF2-40B4-BE49-F238E27FC236}">
                      <a16:creationId xmlns:a16="http://schemas.microsoft.com/office/drawing/2014/main" id="{877C2484-7A5E-604F-9B08-1724B41CACC8}"/>
                    </a:ext>
                  </a:extLst>
                </p:cNvPr>
                <p:cNvGrpSpPr>
                  <a:grpSpLocks/>
                </p:cNvGrpSpPr>
                <p:nvPr/>
              </p:nvGrpSpPr>
              <p:grpSpPr bwMode="auto">
                <a:xfrm>
                  <a:off x="818" y="1776"/>
                  <a:ext cx="145" cy="144"/>
                  <a:chOff x="672" y="1920"/>
                  <a:chExt cx="145" cy="144"/>
                </a:xfrm>
              </p:grpSpPr>
              <p:sp>
                <p:nvSpPr>
                  <p:cNvPr id="211" name="Line 93">
                    <a:extLst>
                      <a:ext uri="{FF2B5EF4-FFF2-40B4-BE49-F238E27FC236}">
                        <a16:creationId xmlns:a16="http://schemas.microsoft.com/office/drawing/2014/main" id="{D9C04E3F-D0AB-1745-91FE-A097CA11D78E}"/>
                      </a:ext>
                    </a:extLst>
                  </p:cNvPr>
                  <p:cNvSpPr>
                    <a:spLocks noChangeShapeType="1"/>
                  </p:cNvSpPr>
                  <p:nvPr/>
                </p:nvSpPr>
                <p:spPr bwMode="auto">
                  <a:xfrm>
                    <a:off x="672" y="1920"/>
                    <a:ext cx="0" cy="144"/>
                  </a:xfrm>
                  <a:prstGeom prst="line">
                    <a:avLst/>
                  </a:prstGeom>
                  <a:noFill/>
                  <a:ln w="19050">
                    <a:solidFill>
                      <a:srgbClr val="FF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sp>
                <p:nvSpPr>
                  <p:cNvPr id="212" name="Line 94">
                    <a:extLst>
                      <a:ext uri="{FF2B5EF4-FFF2-40B4-BE49-F238E27FC236}">
                        <a16:creationId xmlns:a16="http://schemas.microsoft.com/office/drawing/2014/main" id="{EDC1866B-DE17-3A44-A7FF-A42ACFA6A19C}"/>
                      </a:ext>
                    </a:extLst>
                  </p:cNvPr>
                  <p:cNvSpPr>
                    <a:spLocks noChangeShapeType="1"/>
                  </p:cNvSpPr>
                  <p:nvPr/>
                </p:nvSpPr>
                <p:spPr bwMode="auto">
                  <a:xfrm rot="5400000">
                    <a:off x="745" y="1848"/>
                    <a:ext cx="0" cy="144"/>
                  </a:xfrm>
                  <a:prstGeom prst="line">
                    <a:avLst/>
                  </a:prstGeom>
                  <a:noFill/>
                  <a:ln w="19050">
                    <a:solidFill>
                      <a:srgbClr val="FF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grpSp>
          </p:grpSp>
          <p:grpSp>
            <p:nvGrpSpPr>
              <p:cNvPr id="202" name="Group 95">
                <a:extLst>
                  <a:ext uri="{FF2B5EF4-FFF2-40B4-BE49-F238E27FC236}">
                    <a16:creationId xmlns:a16="http://schemas.microsoft.com/office/drawing/2014/main" id="{B3FD2508-1A3B-F545-BB35-F836D08E571D}"/>
                  </a:ext>
                </a:extLst>
              </p:cNvPr>
              <p:cNvGrpSpPr>
                <a:grpSpLocks/>
              </p:cNvGrpSpPr>
              <p:nvPr/>
            </p:nvGrpSpPr>
            <p:grpSpPr bwMode="auto">
              <a:xfrm>
                <a:off x="964" y="1486"/>
                <a:ext cx="291" cy="288"/>
                <a:chOff x="672" y="1776"/>
                <a:chExt cx="291" cy="288"/>
              </a:xfrm>
            </p:grpSpPr>
            <p:grpSp>
              <p:nvGrpSpPr>
                <p:cNvPr id="203" name="Group 96">
                  <a:extLst>
                    <a:ext uri="{FF2B5EF4-FFF2-40B4-BE49-F238E27FC236}">
                      <a16:creationId xmlns:a16="http://schemas.microsoft.com/office/drawing/2014/main" id="{63FA1812-A241-CA46-94C2-4E003FA31FF1}"/>
                    </a:ext>
                  </a:extLst>
                </p:cNvPr>
                <p:cNvGrpSpPr>
                  <a:grpSpLocks/>
                </p:cNvGrpSpPr>
                <p:nvPr/>
              </p:nvGrpSpPr>
              <p:grpSpPr bwMode="auto">
                <a:xfrm>
                  <a:off x="672" y="1920"/>
                  <a:ext cx="145" cy="144"/>
                  <a:chOff x="672" y="1920"/>
                  <a:chExt cx="145" cy="144"/>
                </a:xfrm>
              </p:grpSpPr>
              <p:sp>
                <p:nvSpPr>
                  <p:cNvPr id="207" name="Line 97">
                    <a:extLst>
                      <a:ext uri="{FF2B5EF4-FFF2-40B4-BE49-F238E27FC236}">
                        <a16:creationId xmlns:a16="http://schemas.microsoft.com/office/drawing/2014/main" id="{5DD14580-BC6A-434D-9D65-4334BD0BCF17}"/>
                      </a:ext>
                    </a:extLst>
                  </p:cNvPr>
                  <p:cNvSpPr>
                    <a:spLocks noChangeShapeType="1"/>
                  </p:cNvSpPr>
                  <p:nvPr/>
                </p:nvSpPr>
                <p:spPr bwMode="auto">
                  <a:xfrm>
                    <a:off x="672" y="1920"/>
                    <a:ext cx="0" cy="144"/>
                  </a:xfrm>
                  <a:prstGeom prst="line">
                    <a:avLst/>
                  </a:prstGeom>
                  <a:noFill/>
                  <a:ln w="19050">
                    <a:solidFill>
                      <a:srgbClr val="FF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sp>
                <p:nvSpPr>
                  <p:cNvPr id="208" name="Line 98">
                    <a:extLst>
                      <a:ext uri="{FF2B5EF4-FFF2-40B4-BE49-F238E27FC236}">
                        <a16:creationId xmlns:a16="http://schemas.microsoft.com/office/drawing/2014/main" id="{A48F997B-99F2-154D-9314-2BC629216B1F}"/>
                      </a:ext>
                    </a:extLst>
                  </p:cNvPr>
                  <p:cNvSpPr>
                    <a:spLocks noChangeShapeType="1"/>
                  </p:cNvSpPr>
                  <p:nvPr/>
                </p:nvSpPr>
                <p:spPr bwMode="auto">
                  <a:xfrm rot="5400000">
                    <a:off x="745" y="1848"/>
                    <a:ext cx="0" cy="144"/>
                  </a:xfrm>
                  <a:prstGeom prst="line">
                    <a:avLst/>
                  </a:prstGeom>
                  <a:noFill/>
                  <a:ln w="19050">
                    <a:solidFill>
                      <a:srgbClr val="FF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grpSp>
            <p:grpSp>
              <p:nvGrpSpPr>
                <p:cNvPr id="204" name="Group 99">
                  <a:extLst>
                    <a:ext uri="{FF2B5EF4-FFF2-40B4-BE49-F238E27FC236}">
                      <a16:creationId xmlns:a16="http://schemas.microsoft.com/office/drawing/2014/main" id="{F8264A2E-19A3-B54A-AAE8-CE725258FFD6}"/>
                    </a:ext>
                  </a:extLst>
                </p:cNvPr>
                <p:cNvGrpSpPr>
                  <a:grpSpLocks/>
                </p:cNvGrpSpPr>
                <p:nvPr/>
              </p:nvGrpSpPr>
              <p:grpSpPr bwMode="auto">
                <a:xfrm>
                  <a:off x="818" y="1776"/>
                  <a:ext cx="145" cy="144"/>
                  <a:chOff x="672" y="1920"/>
                  <a:chExt cx="145" cy="144"/>
                </a:xfrm>
              </p:grpSpPr>
              <p:sp>
                <p:nvSpPr>
                  <p:cNvPr id="205" name="Line 100">
                    <a:extLst>
                      <a:ext uri="{FF2B5EF4-FFF2-40B4-BE49-F238E27FC236}">
                        <a16:creationId xmlns:a16="http://schemas.microsoft.com/office/drawing/2014/main" id="{BF8CE0C4-18BD-2D42-A867-062C10FB608B}"/>
                      </a:ext>
                    </a:extLst>
                  </p:cNvPr>
                  <p:cNvSpPr>
                    <a:spLocks noChangeShapeType="1"/>
                  </p:cNvSpPr>
                  <p:nvPr/>
                </p:nvSpPr>
                <p:spPr bwMode="auto">
                  <a:xfrm>
                    <a:off x="672" y="1920"/>
                    <a:ext cx="0" cy="144"/>
                  </a:xfrm>
                  <a:prstGeom prst="line">
                    <a:avLst/>
                  </a:prstGeom>
                  <a:noFill/>
                  <a:ln w="19050">
                    <a:solidFill>
                      <a:srgbClr val="FF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sp>
                <p:nvSpPr>
                  <p:cNvPr id="206" name="Line 101">
                    <a:extLst>
                      <a:ext uri="{FF2B5EF4-FFF2-40B4-BE49-F238E27FC236}">
                        <a16:creationId xmlns:a16="http://schemas.microsoft.com/office/drawing/2014/main" id="{1417D3B3-BCF8-4444-B762-8DA06CB37774}"/>
                      </a:ext>
                    </a:extLst>
                  </p:cNvPr>
                  <p:cNvSpPr>
                    <a:spLocks noChangeShapeType="1"/>
                  </p:cNvSpPr>
                  <p:nvPr/>
                </p:nvSpPr>
                <p:spPr bwMode="auto">
                  <a:xfrm rot="5400000">
                    <a:off x="745" y="1848"/>
                    <a:ext cx="0" cy="144"/>
                  </a:xfrm>
                  <a:prstGeom prst="line">
                    <a:avLst/>
                  </a:prstGeom>
                  <a:noFill/>
                  <a:ln w="19050">
                    <a:solidFill>
                      <a:srgbClr val="FF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grpSp>
          </p:grpSp>
        </p:grpSp>
      </p:grpSp>
      <p:sp>
        <p:nvSpPr>
          <p:cNvPr id="240" name="Text Box 150">
            <a:extLst>
              <a:ext uri="{FF2B5EF4-FFF2-40B4-BE49-F238E27FC236}">
                <a16:creationId xmlns:a16="http://schemas.microsoft.com/office/drawing/2014/main" id="{F48E0A72-EE06-8747-9412-C085A5FC1DC0}"/>
              </a:ext>
            </a:extLst>
          </p:cNvPr>
          <p:cNvSpPr txBox="1">
            <a:spLocks noChangeArrowheads="1"/>
          </p:cNvSpPr>
          <p:nvPr/>
        </p:nvSpPr>
        <p:spPr bwMode="auto">
          <a:xfrm rot="-5433387">
            <a:off x="610164" y="2844616"/>
            <a:ext cx="2744120" cy="341632"/>
          </a:xfrm>
          <a:prstGeom prst="rect">
            <a:avLst/>
          </a:prstGeom>
          <a:noFill/>
          <a:ln>
            <a:noFill/>
          </a:ln>
          <a:effectLst/>
          <a:extLst>
            <a:ext uri="{909E8E84-426E-40dd-AFC4-6F175D3DCCD1}">
              <a14:hiddenFill xmlns:a14="http://schemas.microsoft.com/office/drawing/2010/main" xmlns="">
                <a:solidFill>
                  <a:schemeClr val="bg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b="0" i="0" u="none" strike="noStrike" kern="1200" cap="none" spc="0" normalizeH="0" baseline="0" noProof="0" dirty="0">
                <a:ln>
                  <a:noFill/>
                </a:ln>
                <a:solidFill>
                  <a:prstClr val="black"/>
                </a:solidFill>
                <a:effectLst/>
                <a:uLnTx/>
                <a:uFillTx/>
                <a:latin typeface="Calibri" panose="020F0502020204030204"/>
                <a:ea typeface="+mn-ea"/>
                <a:cs typeface="Arial"/>
              </a:rPr>
              <a:t>Cumulative data (chunks)</a:t>
            </a:r>
          </a:p>
        </p:txBody>
      </p:sp>
      <p:sp>
        <p:nvSpPr>
          <p:cNvPr id="241" name="Text Box 154">
            <a:extLst>
              <a:ext uri="{FF2B5EF4-FFF2-40B4-BE49-F238E27FC236}">
                <a16:creationId xmlns:a16="http://schemas.microsoft.com/office/drawing/2014/main" id="{8132C866-C3A3-F54B-8107-0983C1BB47A7}"/>
              </a:ext>
            </a:extLst>
          </p:cNvPr>
          <p:cNvSpPr txBox="1">
            <a:spLocks noChangeArrowheads="1"/>
          </p:cNvSpPr>
          <p:nvPr/>
        </p:nvSpPr>
        <p:spPr bwMode="auto">
          <a:xfrm>
            <a:off x="10211492" y="4330104"/>
            <a:ext cx="663964" cy="36933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rPr>
              <a:t>time</a:t>
            </a:r>
          </a:p>
        </p:txBody>
      </p:sp>
      <p:grpSp>
        <p:nvGrpSpPr>
          <p:cNvPr id="242" name="Group 201">
            <a:extLst>
              <a:ext uri="{FF2B5EF4-FFF2-40B4-BE49-F238E27FC236}">
                <a16:creationId xmlns:a16="http://schemas.microsoft.com/office/drawing/2014/main" id="{98B35B39-6845-B44A-A9E2-DDF3A24FBA05}"/>
              </a:ext>
            </a:extLst>
          </p:cNvPr>
          <p:cNvGrpSpPr>
            <a:grpSpLocks/>
          </p:cNvGrpSpPr>
          <p:nvPr/>
        </p:nvGrpSpPr>
        <p:grpSpPr bwMode="auto">
          <a:xfrm>
            <a:off x="4103124" y="2012131"/>
            <a:ext cx="3500438" cy="2520950"/>
            <a:chOff x="1572" y="1156"/>
            <a:chExt cx="2205" cy="1588"/>
          </a:xfrm>
        </p:grpSpPr>
        <p:grpSp>
          <p:nvGrpSpPr>
            <p:cNvPr id="243" name="Group 198">
              <a:extLst>
                <a:ext uri="{FF2B5EF4-FFF2-40B4-BE49-F238E27FC236}">
                  <a16:creationId xmlns:a16="http://schemas.microsoft.com/office/drawing/2014/main" id="{03EED693-FDB3-0940-BE24-338512144BD8}"/>
                </a:ext>
              </a:extLst>
            </p:cNvPr>
            <p:cNvGrpSpPr>
              <a:grpSpLocks/>
            </p:cNvGrpSpPr>
            <p:nvPr/>
          </p:nvGrpSpPr>
          <p:grpSpPr bwMode="auto">
            <a:xfrm>
              <a:off x="1938" y="1156"/>
              <a:ext cx="1839" cy="1588"/>
              <a:chOff x="1938" y="1156"/>
              <a:chExt cx="1839" cy="1588"/>
            </a:xfrm>
          </p:grpSpPr>
          <p:grpSp>
            <p:nvGrpSpPr>
              <p:cNvPr id="247" name="Group 106">
                <a:extLst>
                  <a:ext uri="{FF2B5EF4-FFF2-40B4-BE49-F238E27FC236}">
                    <a16:creationId xmlns:a16="http://schemas.microsoft.com/office/drawing/2014/main" id="{249BAAF5-FA7A-D147-ABC6-E05F52DB1CF7}"/>
                  </a:ext>
                </a:extLst>
              </p:cNvPr>
              <p:cNvGrpSpPr>
                <a:grpSpLocks/>
              </p:cNvGrpSpPr>
              <p:nvPr/>
            </p:nvGrpSpPr>
            <p:grpSpPr bwMode="auto">
              <a:xfrm>
                <a:off x="1938" y="2600"/>
                <a:ext cx="319" cy="144"/>
                <a:chOff x="672" y="1920"/>
                <a:chExt cx="145" cy="144"/>
              </a:xfrm>
            </p:grpSpPr>
            <p:sp>
              <p:nvSpPr>
                <p:cNvPr id="469" name="Line 107">
                  <a:extLst>
                    <a:ext uri="{FF2B5EF4-FFF2-40B4-BE49-F238E27FC236}">
                      <a16:creationId xmlns:a16="http://schemas.microsoft.com/office/drawing/2014/main" id="{BCEB014D-84F6-CC4F-B058-2BB9795CA9E5}"/>
                    </a:ext>
                  </a:extLst>
                </p:cNvPr>
                <p:cNvSpPr>
                  <a:spLocks noChangeShapeType="1"/>
                </p:cNvSpPr>
                <p:nvPr/>
              </p:nvSpPr>
              <p:spPr bwMode="auto">
                <a:xfrm>
                  <a:off x="672" y="1920"/>
                  <a:ext cx="0" cy="144"/>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sp>
              <p:nvSpPr>
                <p:cNvPr id="470" name="Line 108">
                  <a:extLst>
                    <a:ext uri="{FF2B5EF4-FFF2-40B4-BE49-F238E27FC236}">
                      <a16:creationId xmlns:a16="http://schemas.microsoft.com/office/drawing/2014/main" id="{A731394B-CB70-DC48-82B7-B15FFCD67E28}"/>
                    </a:ext>
                  </a:extLst>
                </p:cNvPr>
                <p:cNvSpPr>
                  <a:spLocks noChangeShapeType="1"/>
                </p:cNvSpPr>
                <p:nvPr/>
              </p:nvSpPr>
              <p:spPr bwMode="auto">
                <a:xfrm rot="5400000">
                  <a:off x="745" y="1848"/>
                  <a:ext cx="0" cy="144"/>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grpSp>
          <p:grpSp>
            <p:nvGrpSpPr>
              <p:cNvPr id="248" name="Group 109">
                <a:extLst>
                  <a:ext uri="{FF2B5EF4-FFF2-40B4-BE49-F238E27FC236}">
                    <a16:creationId xmlns:a16="http://schemas.microsoft.com/office/drawing/2014/main" id="{ABBCE7F6-E0A4-9C46-85D9-7B00EE2A1D27}"/>
                  </a:ext>
                </a:extLst>
              </p:cNvPr>
              <p:cNvGrpSpPr>
                <a:grpSpLocks/>
              </p:cNvGrpSpPr>
              <p:nvPr/>
            </p:nvGrpSpPr>
            <p:grpSpPr bwMode="auto">
              <a:xfrm>
                <a:off x="2252" y="2456"/>
                <a:ext cx="73" cy="144"/>
                <a:chOff x="672" y="1920"/>
                <a:chExt cx="145" cy="144"/>
              </a:xfrm>
            </p:grpSpPr>
            <p:sp>
              <p:nvSpPr>
                <p:cNvPr id="467" name="Line 110">
                  <a:extLst>
                    <a:ext uri="{FF2B5EF4-FFF2-40B4-BE49-F238E27FC236}">
                      <a16:creationId xmlns:a16="http://schemas.microsoft.com/office/drawing/2014/main" id="{413794F4-A4DC-BA41-B5A9-710F6654FBDC}"/>
                    </a:ext>
                  </a:extLst>
                </p:cNvPr>
                <p:cNvSpPr>
                  <a:spLocks noChangeShapeType="1"/>
                </p:cNvSpPr>
                <p:nvPr/>
              </p:nvSpPr>
              <p:spPr bwMode="auto">
                <a:xfrm>
                  <a:off x="672" y="1920"/>
                  <a:ext cx="0" cy="144"/>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sp>
              <p:nvSpPr>
                <p:cNvPr id="468" name="Line 111">
                  <a:extLst>
                    <a:ext uri="{FF2B5EF4-FFF2-40B4-BE49-F238E27FC236}">
                      <a16:creationId xmlns:a16="http://schemas.microsoft.com/office/drawing/2014/main" id="{C1AA099D-2573-154E-82E2-DCE650510841}"/>
                    </a:ext>
                  </a:extLst>
                </p:cNvPr>
                <p:cNvSpPr>
                  <a:spLocks noChangeShapeType="1"/>
                </p:cNvSpPr>
                <p:nvPr/>
              </p:nvSpPr>
              <p:spPr bwMode="auto">
                <a:xfrm rot="5400000">
                  <a:off x="745" y="1849"/>
                  <a:ext cx="0" cy="141"/>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grpSp>
          <p:grpSp>
            <p:nvGrpSpPr>
              <p:cNvPr id="249" name="Group 112">
                <a:extLst>
                  <a:ext uri="{FF2B5EF4-FFF2-40B4-BE49-F238E27FC236}">
                    <a16:creationId xmlns:a16="http://schemas.microsoft.com/office/drawing/2014/main" id="{C42BB911-E80C-A34F-974F-1C46657BBAD0}"/>
                  </a:ext>
                </a:extLst>
              </p:cNvPr>
              <p:cNvGrpSpPr>
                <a:grpSpLocks/>
              </p:cNvGrpSpPr>
              <p:nvPr/>
            </p:nvGrpSpPr>
            <p:grpSpPr bwMode="auto">
              <a:xfrm>
                <a:off x="2317" y="2169"/>
                <a:ext cx="126" cy="288"/>
                <a:chOff x="672" y="1776"/>
                <a:chExt cx="291" cy="288"/>
              </a:xfrm>
            </p:grpSpPr>
            <p:grpSp>
              <p:nvGrpSpPr>
                <p:cNvPr id="461" name="Group 113">
                  <a:extLst>
                    <a:ext uri="{FF2B5EF4-FFF2-40B4-BE49-F238E27FC236}">
                      <a16:creationId xmlns:a16="http://schemas.microsoft.com/office/drawing/2014/main" id="{0DFA3004-ECFE-DC44-A8A1-99A4A7737F84}"/>
                    </a:ext>
                  </a:extLst>
                </p:cNvPr>
                <p:cNvGrpSpPr>
                  <a:grpSpLocks/>
                </p:cNvGrpSpPr>
                <p:nvPr/>
              </p:nvGrpSpPr>
              <p:grpSpPr bwMode="auto">
                <a:xfrm>
                  <a:off x="672" y="1920"/>
                  <a:ext cx="145" cy="144"/>
                  <a:chOff x="672" y="1920"/>
                  <a:chExt cx="145" cy="144"/>
                </a:xfrm>
              </p:grpSpPr>
              <p:sp>
                <p:nvSpPr>
                  <p:cNvPr id="465" name="Line 114">
                    <a:extLst>
                      <a:ext uri="{FF2B5EF4-FFF2-40B4-BE49-F238E27FC236}">
                        <a16:creationId xmlns:a16="http://schemas.microsoft.com/office/drawing/2014/main" id="{3DEB4882-8A2F-A547-B051-38774E313800}"/>
                      </a:ext>
                    </a:extLst>
                  </p:cNvPr>
                  <p:cNvSpPr>
                    <a:spLocks noChangeShapeType="1"/>
                  </p:cNvSpPr>
                  <p:nvPr/>
                </p:nvSpPr>
                <p:spPr bwMode="auto">
                  <a:xfrm>
                    <a:off x="672" y="1920"/>
                    <a:ext cx="0" cy="144"/>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sp>
                <p:nvSpPr>
                  <p:cNvPr id="466" name="Line 115">
                    <a:extLst>
                      <a:ext uri="{FF2B5EF4-FFF2-40B4-BE49-F238E27FC236}">
                        <a16:creationId xmlns:a16="http://schemas.microsoft.com/office/drawing/2014/main" id="{B6148270-BC4A-FE49-89B7-92782BEE0211}"/>
                      </a:ext>
                    </a:extLst>
                  </p:cNvPr>
                  <p:cNvSpPr>
                    <a:spLocks noChangeShapeType="1"/>
                  </p:cNvSpPr>
                  <p:nvPr/>
                </p:nvSpPr>
                <p:spPr bwMode="auto">
                  <a:xfrm rot="5400000">
                    <a:off x="745" y="1847"/>
                    <a:ext cx="0" cy="145"/>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grpSp>
            <p:grpSp>
              <p:nvGrpSpPr>
                <p:cNvPr id="462" name="Group 116">
                  <a:extLst>
                    <a:ext uri="{FF2B5EF4-FFF2-40B4-BE49-F238E27FC236}">
                      <a16:creationId xmlns:a16="http://schemas.microsoft.com/office/drawing/2014/main" id="{8586C9B8-424B-834D-869E-BC829A7C589E}"/>
                    </a:ext>
                  </a:extLst>
                </p:cNvPr>
                <p:cNvGrpSpPr>
                  <a:grpSpLocks/>
                </p:cNvGrpSpPr>
                <p:nvPr/>
              </p:nvGrpSpPr>
              <p:grpSpPr bwMode="auto">
                <a:xfrm>
                  <a:off x="818" y="1776"/>
                  <a:ext cx="145" cy="144"/>
                  <a:chOff x="672" y="1920"/>
                  <a:chExt cx="145" cy="144"/>
                </a:xfrm>
              </p:grpSpPr>
              <p:sp>
                <p:nvSpPr>
                  <p:cNvPr id="463" name="Line 117">
                    <a:extLst>
                      <a:ext uri="{FF2B5EF4-FFF2-40B4-BE49-F238E27FC236}">
                        <a16:creationId xmlns:a16="http://schemas.microsoft.com/office/drawing/2014/main" id="{1FD5AE65-BCFC-EC43-865A-187EBD2DD214}"/>
                      </a:ext>
                    </a:extLst>
                  </p:cNvPr>
                  <p:cNvSpPr>
                    <a:spLocks noChangeShapeType="1"/>
                  </p:cNvSpPr>
                  <p:nvPr/>
                </p:nvSpPr>
                <p:spPr bwMode="auto">
                  <a:xfrm>
                    <a:off x="671" y="1920"/>
                    <a:ext cx="0" cy="144"/>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sp>
                <p:nvSpPr>
                  <p:cNvPr id="464" name="Line 118">
                    <a:extLst>
                      <a:ext uri="{FF2B5EF4-FFF2-40B4-BE49-F238E27FC236}">
                        <a16:creationId xmlns:a16="http://schemas.microsoft.com/office/drawing/2014/main" id="{33DFFECE-C171-2749-A0BE-91786BD55307}"/>
                      </a:ext>
                    </a:extLst>
                  </p:cNvPr>
                  <p:cNvSpPr>
                    <a:spLocks noChangeShapeType="1"/>
                  </p:cNvSpPr>
                  <p:nvPr/>
                </p:nvSpPr>
                <p:spPr bwMode="auto">
                  <a:xfrm rot="5400000">
                    <a:off x="744" y="1847"/>
                    <a:ext cx="0" cy="146"/>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grpSp>
          </p:grpSp>
          <p:grpSp>
            <p:nvGrpSpPr>
              <p:cNvPr id="250" name="Group 119">
                <a:extLst>
                  <a:ext uri="{FF2B5EF4-FFF2-40B4-BE49-F238E27FC236}">
                    <a16:creationId xmlns:a16="http://schemas.microsoft.com/office/drawing/2014/main" id="{1F5518E3-719F-B14E-B055-6113FFA0D4F8}"/>
                  </a:ext>
                </a:extLst>
              </p:cNvPr>
              <p:cNvGrpSpPr>
                <a:grpSpLocks/>
              </p:cNvGrpSpPr>
              <p:nvPr/>
            </p:nvGrpSpPr>
            <p:grpSpPr bwMode="auto">
              <a:xfrm>
                <a:off x="2441" y="1877"/>
                <a:ext cx="609" cy="288"/>
                <a:chOff x="672" y="1776"/>
                <a:chExt cx="291" cy="288"/>
              </a:xfrm>
            </p:grpSpPr>
            <p:grpSp>
              <p:nvGrpSpPr>
                <p:cNvPr id="455" name="Group 120">
                  <a:extLst>
                    <a:ext uri="{FF2B5EF4-FFF2-40B4-BE49-F238E27FC236}">
                      <a16:creationId xmlns:a16="http://schemas.microsoft.com/office/drawing/2014/main" id="{20B31051-705E-9542-AFFC-72559BB0F9A8}"/>
                    </a:ext>
                  </a:extLst>
                </p:cNvPr>
                <p:cNvGrpSpPr>
                  <a:grpSpLocks/>
                </p:cNvGrpSpPr>
                <p:nvPr/>
              </p:nvGrpSpPr>
              <p:grpSpPr bwMode="auto">
                <a:xfrm>
                  <a:off x="672" y="1920"/>
                  <a:ext cx="145" cy="144"/>
                  <a:chOff x="672" y="1920"/>
                  <a:chExt cx="145" cy="144"/>
                </a:xfrm>
              </p:grpSpPr>
              <p:sp>
                <p:nvSpPr>
                  <p:cNvPr id="459" name="Line 121">
                    <a:extLst>
                      <a:ext uri="{FF2B5EF4-FFF2-40B4-BE49-F238E27FC236}">
                        <a16:creationId xmlns:a16="http://schemas.microsoft.com/office/drawing/2014/main" id="{01BB5816-7204-6647-BB2C-26310485E1B8}"/>
                      </a:ext>
                    </a:extLst>
                  </p:cNvPr>
                  <p:cNvSpPr>
                    <a:spLocks noChangeShapeType="1"/>
                  </p:cNvSpPr>
                  <p:nvPr/>
                </p:nvSpPr>
                <p:spPr bwMode="auto">
                  <a:xfrm>
                    <a:off x="672" y="1920"/>
                    <a:ext cx="0" cy="144"/>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sp>
                <p:nvSpPr>
                  <p:cNvPr id="460" name="Line 122">
                    <a:extLst>
                      <a:ext uri="{FF2B5EF4-FFF2-40B4-BE49-F238E27FC236}">
                        <a16:creationId xmlns:a16="http://schemas.microsoft.com/office/drawing/2014/main" id="{4F4B0D82-EAE7-2242-8DF1-F7B4FFACA8B7}"/>
                      </a:ext>
                    </a:extLst>
                  </p:cNvPr>
                  <p:cNvSpPr>
                    <a:spLocks noChangeShapeType="1"/>
                  </p:cNvSpPr>
                  <p:nvPr/>
                </p:nvSpPr>
                <p:spPr bwMode="auto">
                  <a:xfrm rot="5400000">
                    <a:off x="745" y="1848"/>
                    <a:ext cx="0" cy="144"/>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grpSp>
            <p:grpSp>
              <p:nvGrpSpPr>
                <p:cNvPr id="456" name="Group 123">
                  <a:extLst>
                    <a:ext uri="{FF2B5EF4-FFF2-40B4-BE49-F238E27FC236}">
                      <a16:creationId xmlns:a16="http://schemas.microsoft.com/office/drawing/2014/main" id="{83006F75-5500-5748-938E-5D5C5F1A944F}"/>
                    </a:ext>
                  </a:extLst>
                </p:cNvPr>
                <p:cNvGrpSpPr>
                  <a:grpSpLocks/>
                </p:cNvGrpSpPr>
                <p:nvPr/>
              </p:nvGrpSpPr>
              <p:grpSpPr bwMode="auto">
                <a:xfrm>
                  <a:off x="818" y="1776"/>
                  <a:ext cx="145" cy="144"/>
                  <a:chOff x="672" y="1920"/>
                  <a:chExt cx="145" cy="144"/>
                </a:xfrm>
              </p:grpSpPr>
              <p:sp>
                <p:nvSpPr>
                  <p:cNvPr id="457" name="Line 124">
                    <a:extLst>
                      <a:ext uri="{FF2B5EF4-FFF2-40B4-BE49-F238E27FC236}">
                        <a16:creationId xmlns:a16="http://schemas.microsoft.com/office/drawing/2014/main" id="{A2CE2AD8-EED8-BB46-AAA0-229AB680F9E4}"/>
                      </a:ext>
                    </a:extLst>
                  </p:cNvPr>
                  <p:cNvSpPr>
                    <a:spLocks noChangeShapeType="1"/>
                  </p:cNvSpPr>
                  <p:nvPr/>
                </p:nvSpPr>
                <p:spPr bwMode="auto">
                  <a:xfrm>
                    <a:off x="672" y="1920"/>
                    <a:ext cx="0" cy="144"/>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sp>
                <p:nvSpPr>
                  <p:cNvPr id="458" name="Line 125">
                    <a:extLst>
                      <a:ext uri="{FF2B5EF4-FFF2-40B4-BE49-F238E27FC236}">
                        <a16:creationId xmlns:a16="http://schemas.microsoft.com/office/drawing/2014/main" id="{9CA3C61B-AAE4-644C-902C-0FB0031DD006}"/>
                      </a:ext>
                    </a:extLst>
                  </p:cNvPr>
                  <p:cNvSpPr>
                    <a:spLocks noChangeShapeType="1"/>
                  </p:cNvSpPr>
                  <p:nvPr/>
                </p:nvSpPr>
                <p:spPr bwMode="auto">
                  <a:xfrm rot="5400000">
                    <a:off x="745" y="1848"/>
                    <a:ext cx="0" cy="144"/>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grpSp>
          </p:grpSp>
          <p:grpSp>
            <p:nvGrpSpPr>
              <p:cNvPr id="251" name="Group 126">
                <a:extLst>
                  <a:ext uri="{FF2B5EF4-FFF2-40B4-BE49-F238E27FC236}">
                    <a16:creationId xmlns:a16="http://schemas.microsoft.com/office/drawing/2014/main" id="{0D5BD217-3E68-D04C-A046-D2DF3EC87AC2}"/>
                  </a:ext>
                </a:extLst>
              </p:cNvPr>
              <p:cNvGrpSpPr>
                <a:grpSpLocks/>
              </p:cNvGrpSpPr>
              <p:nvPr/>
            </p:nvGrpSpPr>
            <p:grpSpPr bwMode="auto">
              <a:xfrm>
                <a:off x="3045" y="1740"/>
                <a:ext cx="52" cy="144"/>
                <a:chOff x="672" y="1920"/>
                <a:chExt cx="145" cy="144"/>
              </a:xfrm>
            </p:grpSpPr>
            <p:sp>
              <p:nvSpPr>
                <p:cNvPr id="265" name="Line 127">
                  <a:extLst>
                    <a:ext uri="{FF2B5EF4-FFF2-40B4-BE49-F238E27FC236}">
                      <a16:creationId xmlns:a16="http://schemas.microsoft.com/office/drawing/2014/main" id="{63421A91-A260-604C-B7EF-CE53173E9262}"/>
                    </a:ext>
                  </a:extLst>
                </p:cNvPr>
                <p:cNvSpPr>
                  <a:spLocks noChangeShapeType="1"/>
                </p:cNvSpPr>
                <p:nvPr/>
              </p:nvSpPr>
              <p:spPr bwMode="auto">
                <a:xfrm>
                  <a:off x="672" y="1920"/>
                  <a:ext cx="0" cy="144"/>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sp>
              <p:nvSpPr>
                <p:cNvPr id="454" name="Line 128">
                  <a:extLst>
                    <a:ext uri="{FF2B5EF4-FFF2-40B4-BE49-F238E27FC236}">
                      <a16:creationId xmlns:a16="http://schemas.microsoft.com/office/drawing/2014/main" id="{5ACCDE26-4AE7-474C-B0E6-D4317E90F076}"/>
                    </a:ext>
                  </a:extLst>
                </p:cNvPr>
                <p:cNvSpPr>
                  <a:spLocks noChangeShapeType="1"/>
                </p:cNvSpPr>
                <p:nvPr/>
              </p:nvSpPr>
              <p:spPr bwMode="auto">
                <a:xfrm rot="5400000">
                  <a:off x="745" y="1849"/>
                  <a:ext cx="0" cy="145"/>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grpSp>
          <p:grpSp>
            <p:nvGrpSpPr>
              <p:cNvPr id="252" name="Group 131">
                <a:extLst>
                  <a:ext uri="{FF2B5EF4-FFF2-40B4-BE49-F238E27FC236}">
                    <a16:creationId xmlns:a16="http://schemas.microsoft.com/office/drawing/2014/main" id="{C1AC9525-5797-124E-A677-A0A962D77858}"/>
                  </a:ext>
                </a:extLst>
              </p:cNvPr>
              <p:cNvGrpSpPr>
                <a:grpSpLocks/>
              </p:cNvGrpSpPr>
              <p:nvPr/>
            </p:nvGrpSpPr>
            <p:grpSpPr bwMode="auto">
              <a:xfrm>
                <a:off x="3092" y="1590"/>
                <a:ext cx="469" cy="144"/>
                <a:chOff x="672" y="1920"/>
                <a:chExt cx="145" cy="144"/>
              </a:xfrm>
            </p:grpSpPr>
            <p:sp>
              <p:nvSpPr>
                <p:cNvPr id="263" name="Line 132">
                  <a:extLst>
                    <a:ext uri="{FF2B5EF4-FFF2-40B4-BE49-F238E27FC236}">
                      <a16:creationId xmlns:a16="http://schemas.microsoft.com/office/drawing/2014/main" id="{1B85E59A-4AA2-5647-9EEB-87D45C3C98E3}"/>
                    </a:ext>
                  </a:extLst>
                </p:cNvPr>
                <p:cNvSpPr>
                  <a:spLocks noChangeShapeType="1"/>
                </p:cNvSpPr>
                <p:nvPr/>
              </p:nvSpPr>
              <p:spPr bwMode="auto">
                <a:xfrm>
                  <a:off x="672" y="1920"/>
                  <a:ext cx="0" cy="144"/>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sp>
              <p:nvSpPr>
                <p:cNvPr id="264" name="Line 133">
                  <a:extLst>
                    <a:ext uri="{FF2B5EF4-FFF2-40B4-BE49-F238E27FC236}">
                      <a16:creationId xmlns:a16="http://schemas.microsoft.com/office/drawing/2014/main" id="{82EE49D4-A79D-D041-AF79-59F7DB573960}"/>
                    </a:ext>
                  </a:extLst>
                </p:cNvPr>
                <p:cNvSpPr>
                  <a:spLocks noChangeShapeType="1"/>
                </p:cNvSpPr>
                <p:nvPr/>
              </p:nvSpPr>
              <p:spPr bwMode="auto">
                <a:xfrm rot="5400000">
                  <a:off x="745" y="1848"/>
                  <a:ext cx="0" cy="144"/>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grpSp>
          <p:grpSp>
            <p:nvGrpSpPr>
              <p:cNvPr id="253" name="Group 134">
                <a:extLst>
                  <a:ext uri="{FF2B5EF4-FFF2-40B4-BE49-F238E27FC236}">
                    <a16:creationId xmlns:a16="http://schemas.microsoft.com/office/drawing/2014/main" id="{514EDBAD-45E8-C341-9B6D-21A7A489FB39}"/>
                  </a:ext>
                </a:extLst>
              </p:cNvPr>
              <p:cNvGrpSpPr>
                <a:grpSpLocks/>
              </p:cNvGrpSpPr>
              <p:nvPr/>
            </p:nvGrpSpPr>
            <p:grpSpPr bwMode="auto">
              <a:xfrm>
                <a:off x="3550" y="1446"/>
                <a:ext cx="145" cy="144"/>
                <a:chOff x="672" y="1920"/>
                <a:chExt cx="145" cy="144"/>
              </a:xfrm>
            </p:grpSpPr>
            <p:sp>
              <p:nvSpPr>
                <p:cNvPr id="261" name="Line 135">
                  <a:extLst>
                    <a:ext uri="{FF2B5EF4-FFF2-40B4-BE49-F238E27FC236}">
                      <a16:creationId xmlns:a16="http://schemas.microsoft.com/office/drawing/2014/main" id="{C48631F1-3B13-5F46-8A45-26547347B97F}"/>
                    </a:ext>
                  </a:extLst>
                </p:cNvPr>
                <p:cNvSpPr>
                  <a:spLocks noChangeShapeType="1"/>
                </p:cNvSpPr>
                <p:nvPr/>
              </p:nvSpPr>
              <p:spPr bwMode="auto">
                <a:xfrm>
                  <a:off x="672" y="1920"/>
                  <a:ext cx="0" cy="144"/>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sp>
              <p:nvSpPr>
                <p:cNvPr id="262" name="Line 136">
                  <a:extLst>
                    <a:ext uri="{FF2B5EF4-FFF2-40B4-BE49-F238E27FC236}">
                      <a16:creationId xmlns:a16="http://schemas.microsoft.com/office/drawing/2014/main" id="{2650A6FC-C4D0-F54D-8D69-65B6EC19FF3B}"/>
                    </a:ext>
                  </a:extLst>
                </p:cNvPr>
                <p:cNvSpPr>
                  <a:spLocks noChangeShapeType="1"/>
                </p:cNvSpPr>
                <p:nvPr/>
              </p:nvSpPr>
              <p:spPr bwMode="auto">
                <a:xfrm rot="5400000">
                  <a:off x="745" y="1848"/>
                  <a:ext cx="0" cy="144"/>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grpSp>
          <p:grpSp>
            <p:nvGrpSpPr>
              <p:cNvPr id="254" name="Group 137">
                <a:extLst>
                  <a:ext uri="{FF2B5EF4-FFF2-40B4-BE49-F238E27FC236}">
                    <a16:creationId xmlns:a16="http://schemas.microsoft.com/office/drawing/2014/main" id="{E11AEF40-3AE5-6745-964C-3A95695364E8}"/>
                  </a:ext>
                </a:extLst>
              </p:cNvPr>
              <p:cNvGrpSpPr>
                <a:grpSpLocks/>
              </p:cNvGrpSpPr>
              <p:nvPr/>
            </p:nvGrpSpPr>
            <p:grpSpPr bwMode="auto">
              <a:xfrm>
                <a:off x="3690" y="1156"/>
                <a:ext cx="87" cy="288"/>
                <a:chOff x="672" y="1776"/>
                <a:chExt cx="291" cy="288"/>
              </a:xfrm>
            </p:grpSpPr>
            <p:grpSp>
              <p:nvGrpSpPr>
                <p:cNvPr id="255" name="Group 138">
                  <a:extLst>
                    <a:ext uri="{FF2B5EF4-FFF2-40B4-BE49-F238E27FC236}">
                      <a16:creationId xmlns:a16="http://schemas.microsoft.com/office/drawing/2014/main" id="{1A362898-74D2-1544-8CB1-95EA79C25F8B}"/>
                    </a:ext>
                  </a:extLst>
                </p:cNvPr>
                <p:cNvGrpSpPr>
                  <a:grpSpLocks/>
                </p:cNvGrpSpPr>
                <p:nvPr/>
              </p:nvGrpSpPr>
              <p:grpSpPr bwMode="auto">
                <a:xfrm>
                  <a:off x="672" y="1920"/>
                  <a:ext cx="145" cy="144"/>
                  <a:chOff x="672" y="1920"/>
                  <a:chExt cx="145" cy="144"/>
                </a:xfrm>
              </p:grpSpPr>
              <p:sp>
                <p:nvSpPr>
                  <p:cNvPr id="259" name="Line 139">
                    <a:extLst>
                      <a:ext uri="{FF2B5EF4-FFF2-40B4-BE49-F238E27FC236}">
                        <a16:creationId xmlns:a16="http://schemas.microsoft.com/office/drawing/2014/main" id="{5C955EC5-AEF2-C840-94BF-ECDF7E721E3E}"/>
                      </a:ext>
                    </a:extLst>
                  </p:cNvPr>
                  <p:cNvSpPr>
                    <a:spLocks noChangeShapeType="1"/>
                  </p:cNvSpPr>
                  <p:nvPr/>
                </p:nvSpPr>
                <p:spPr bwMode="auto">
                  <a:xfrm>
                    <a:off x="672" y="1920"/>
                    <a:ext cx="0" cy="144"/>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sp>
                <p:nvSpPr>
                  <p:cNvPr id="260" name="Line 140">
                    <a:extLst>
                      <a:ext uri="{FF2B5EF4-FFF2-40B4-BE49-F238E27FC236}">
                        <a16:creationId xmlns:a16="http://schemas.microsoft.com/office/drawing/2014/main" id="{6DD8161A-D076-C84B-81F0-0A52F1549D55}"/>
                      </a:ext>
                    </a:extLst>
                  </p:cNvPr>
                  <p:cNvSpPr>
                    <a:spLocks noChangeShapeType="1"/>
                  </p:cNvSpPr>
                  <p:nvPr/>
                </p:nvSpPr>
                <p:spPr bwMode="auto">
                  <a:xfrm rot="5400000">
                    <a:off x="744" y="1848"/>
                    <a:ext cx="0" cy="144"/>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grpSp>
            <p:grpSp>
              <p:nvGrpSpPr>
                <p:cNvPr id="256" name="Group 141">
                  <a:extLst>
                    <a:ext uri="{FF2B5EF4-FFF2-40B4-BE49-F238E27FC236}">
                      <a16:creationId xmlns:a16="http://schemas.microsoft.com/office/drawing/2014/main" id="{C22A4CBA-7C11-AD40-BFCC-9555A0FC6E95}"/>
                    </a:ext>
                  </a:extLst>
                </p:cNvPr>
                <p:cNvGrpSpPr>
                  <a:grpSpLocks/>
                </p:cNvGrpSpPr>
                <p:nvPr/>
              </p:nvGrpSpPr>
              <p:grpSpPr bwMode="auto">
                <a:xfrm>
                  <a:off x="818" y="1776"/>
                  <a:ext cx="145" cy="144"/>
                  <a:chOff x="672" y="1920"/>
                  <a:chExt cx="145" cy="144"/>
                </a:xfrm>
              </p:grpSpPr>
              <p:sp>
                <p:nvSpPr>
                  <p:cNvPr id="257" name="Line 142">
                    <a:extLst>
                      <a:ext uri="{FF2B5EF4-FFF2-40B4-BE49-F238E27FC236}">
                        <a16:creationId xmlns:a16="http://schemas.microsoft.com/office/drawing/2014/main" id="{D34B9002-AD10-5D4B-93B9-4CB7E3CFC3F9}"/>
                      </a:ext>
                    </a:extLst>
                  </p:cNvPr>
                  <p:cNvSpPr>
                    <a:spLocks noChangeShapeType="1"/>
                  </p:cNvSpPr>
                  <p:nvPr/>
                </p:nvSpPr>
                <p:spPr bwMode="auto">
                  <a:xfrm>
                    <a:off x="673" y="1920"/>
                    <a:ext cx="0" cy="144"/>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sp>
                <p:nvSpPr>
                  <p:cNvPr id="258" name="Line 143">
                    <a:extLst>
                      <a:ext uri="{FF2B5EF4-FFF2-40B4-BE49-F238E27FC236}">
                        <a16:creationId xmlns:a16="http://schemas.microsoft.com/office/drawing/2014/main" id="{80DF59F4-160E-D045-8986-77B568B3A67F}"/>
                      </a:ext>
                    </a:extLst>
                  </p:cNvPr>
                  <p:cNvSpPr>
                    <a:spLocks noChangeShapeType="1"/>
                  </p:cNvSpPr>
                  <p:nvPr/>
                </p:nvSpPr>
                <p:spPr bwMode="auto">
                  <a:xfrm rot="5400000">
                    <a:off x="745" y="1848"/>
                    <a:ext cx="0" cy="144"/>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grpSp>
          </p:grpSp>
        </p:grpSp>
        <p:sp>
          <p:nvSpPr>
            <p:cNvPr id="244" name="Text Box 152">
              <a:extLst>
                <a:ext uri="{FF2B5EF4-FFF2-40B4-BE49-F238E27FC236}">
                  <a16:creationId xmlns:a16="http://schemas.microsoft.com/office/drawing/2014/main" id="{7EB75F6E-9A0B-7248-957A-DF95A2A9F96B}"/>
                </a:ext>
              </a:extLst>
            </p:cNvPr>
            <p:cNvSpPr txBox="1">
              <a:spLocks noChangeArrowheads="1"/>
            </p:cNvSpPr>
            <p:nvPr/>
          </p:nvSpPr>
          <p:spPr bwMode="auto">
            <a:xfrm>
              <a:off x="1737" y="1724"/>
              <a:ext cx="664" cy="582"/>
            </a:xfrm>
            <a:prstGeom prst="rect">
              <a:avLst/>
            </a:prstGeom>
            <a:noFill/>
            <a:ln>
              <a:noFill/>
            </a:ln>
            <a:effectLst/>
            <a:extLst>
              <a:ext uri="{909E8E84-426E-40dd-AFC4-6F175D3DCCD1}">
                <a14:hiddenFill xmlns:a14="http://schemas.microsoft.com/office/drawing/2010/main" xmlns="">
                  <a:solidFill>
                    <a:schemeClr val="bg1"/>
                  </a:solidFill>
                </a14:hiddenFill>
              </a:ext>
              <a:ext uri="{91240B29-F687-4f45-9708-019B960494DF}">
                <a14:hiddenLine xmlns:a14="http://schemas.microsoft.com/office/drawing/2010/main" xmlns="" w="19050">
                  <a:solidFill>
                    <a:schemeClr val="tx1"/>
                  </a:solidFill>
                  <a:prstDash val="sysDot"/>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rPr>
                <a:t>variable</a:t>
              </a:r>
            </a:p>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rPr>
                <a:t>network</a:t>
              </a:r>
            </a:p>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rPr>
                <a:t>delay</a:t>
              </a:r>
            </a:p>
          </p:txBody>
        </p:sp>
        <p:sp>
          <p:nvSpPr>
            <p:cNvPr id="245" name="Line 153">
              <a:extLst>
                <a:ext uri="{FF2B5EF4-FFF2-40B4-BE49-F238E27FC236}">
                  <a16:creationId xmlns:a16="http://schemas.microsoft.com/office/drawing/2014/main" id="{A758800A-7C03-9644-8754-5F8514AC77B8}"/>
                </a:ext>
              </a:extLst>
            </p:cNvPr>
            <p:cNvSpPr>
              <a:spLocks noChangeShapeType="1"/>
            </p:cNvSpPr>
            <p:nvPr/>
          </p:nvSpPr>
          <p:spPr bwMode="auto">
            <a:xfrm>
              <a:off x="1572" y="1938"/>
              <a:ext cx="1098" cy="0"/>
            </a:xfrm>
            <a:prstGeom prst="line">
              <a:avLst/>
            </a:prstGeom>
            <a:noFill/>
            <a:ln w="19050">
              <a:solidFill>
                <a:schemeClr val="tx1"/>
              </a:solidFill>
              <a:round/>
              <a:headEnd type="triangle" w="med" len="me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sp>
          <p:nvSpPr>
            <p:cNvPr id="246" name="Text Box 197">
              <a:extLst>
                <a:ext uri="{FF2B5EF4-FFF2-40B4-BE49-F238E27FC236}">
                  <a16:creationId xmlns:a16="http://schemas.microsoft.com/office/drawing/2014/main" id="{E2D57BCC-95D4-B846-8D60-5061813600C5}"/>
                </a:ext>
              </a:extLst>
            </p:cNvPr>
            <p:cNvSpPr txBox="1">
              <a:spLocks noChangeArrowheads="1"/>
            </p:cNvSpPr>
            <p:nvPr/>
          </p:nvSpPr>
          <p:spPr bwMode="auto">
            <a:xfrm>
              <a:off x="2651" y="1196"/>
              <a:ext cx="875" cy="407"/>
            </a:xfrm>
            <a:prstGeom prst="rect">
              <a:avLst/>
            </a:prstGeom>
            <a:noFill/>
            <a:ln>
              <a:noFill/>
            </a:ln>
            <a:effectLst/>
            <a:extLst>
              <a:ext uri="{909E8E84-426E-40dd-AFC4-6F175D3DCCD1}">
                <a14:hiddenFill xmlns:a14="http://schemas.microsoft.com/office/drawing/2010/main" xmlns="">
                  <a:solidFill>
                    <a:schemeClr val="bg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p>
              <a:pPr marL="0" marR="0" lvl="0" indent="0" algn="r" defTabSz="914400" rtl="0" eaLnBrk="1" fontAlgn="auto" latinLnBrk="0" hangingPunct="1">
                <a:lnSpc>
                  <a:spcPct val="9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rPr>
                <a:t>client video</a:t>
              </a:r>
            </a:p>
            <a:p>
              <a:pPr marL="0" marR="0" lvl="0" indent="0" algn="r" defTabSz="914400" rtl="0" eaLnBrk="1" fontAlgn="auto" latinLnBrk="0" hangingPunct="1">
                <a:lnSpc>
                  <a:spcPct val="9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rPr>
                <a:t>reception</a:t>
              </a:r>
            </a:p>
          </p:txBody>
        </p:sp>
      </p:grpSp>
      <p:grpSp>
        <p:nvGrpSpPr>
          <p:cNvPr id="471" name="Group 203">
            <a:extLst>
              <a:ext uri="{FF2B5EF4-FFF2-40B4-BE49-F238E27FC236}">
                <a16:creationId xmlns:a16="http://schemas.microsoft.com/office/drawing/2014/main" id="{0A5D4D99-D2D3-5145-8C99-4359533C8DB5}"/>
              </a:ext>
            </a:extLst>
          </p:cNvPr>
          <p:cNvGrpSpPr>
            <a:grpSpLocks/>
          </p:cNvGrpSpPr>
          <p:nvPr/>
        </p:nvGrpSpPr>
        <p:grpSpPr bwMode="auto">
          <a:xfrm>
            <a:off x="4582549" y="1983556"/>
            <a:ext cx="5226054" cy="3214688"/>
            <a:chOff x="1874" y="1138"/>
            <a:chExt cx="3292" cy="2025"/>
          </a:xfrm>
        </p:grpSpPr>
        <p:grpSp>
          <p:nvGrpSpPr>
            <p:cNvPr id="472" name="Group 155">
              <a:extLst>
                <a:ext uri="{FF2B5EF4-FFF2-40B4-BE49-F238E27FC236}">
                  <a16:creationId xmlns:a16="http://schemas.microsoft.com/office/drawing/2014/main" id="{07264358-3F6F-F34E-A331-1214EAB8088F}"/>
                </a:ext>
              </a:extLst>
            </p:cNvPr>
            <p:cNvGrpSpPr>
              <a:grpSpLocks/>
            </p:cNvGrpSpPr>
            <p:nvPr/>
          </p:nvGrpSpPr>
          <p:grpSpPr bwMode="auto">
            <a:xfrm>
              <a:off x="2784" y="1138"/>
              <a:ext cx="1608" cy="1591"/>
              <a:chOff x="648" y="1147"/>
              <a:chExt cx="1608" cy="1591"/>
            </a:xfrm>
          </p:grpSpPr>
          <p:grpSp>
            <p:nvGrpSpPr>
              <p:cNvPr id="477" name="Group 156">
                <a:extLst>
                  <a:ext uri="{FF2B5EF4-FFF2-40B4-BE49-F238E27FC236}">
                    <a16:creationId xmlns:a16="http://schemas.microsoft.com/office/drawing/2014/main" id="{E2731D05-9C4A-504E-ADE0-6F211B66B536}"/>
                  </a:ext>
                </a:extLst>
              </p:cNvPr>
              <p:cNvGrpSpPr>
                <a:grpSpLocks/>
              </p:cNvGrpSpPr>
              <p:nvPr/>
            </p:nvGrpSpPr>
            <p:grpSpPr bwMode="auto">
              <a:xfrm>
                <a:off x="648" y="1725"/>
                <a:ext cx="1024" cy="1013"/>
                <a:chOff x="672" y="1071"/>
                <a:chExt cx="1024" cy="1013"/>
              </a:xfrm>
            </p:grpSpPr>
            <p:grpSp>
              <p:nvGrpSpPr>
                <p:cNvPr id="493" name="Group 157">
                  <a:extLst>
                    <a:ext uri="{FF2B5EF4-FFF2-40B4-BE49-F238E27FC236}">
                      <a16:creationId xmlns:a16="http://schemas.microsoft.com/office/drawing/2014/main" id="{7FC78464-051F-134D-8FAE-FBAF0F550A82}"/>
                    </a:ext>
                  </a:extLst>
                </p:cNvPr>
                <p:cNvGrpSpPr>
                  <a:grpSpLocks/>
                </p:cNvGrpSpPr>
                <p:nvPr/>
              </p:nvGrpSpPr>
              <p:grpSpPr bwMode="auto">
                <a:xfrm>
                  <a:off x="672" y="1506"/>
                  <a:ext cx="583" cy="578"/>
                  <a:chOff x="672" y="1486"/>
                  <a:chExt cx="583" cy="578"/>
                </a:xfrm>
              </p:grpSpPr>
              <p:grpSp>
                <p:nvGrpSpPr>
                  <p:cNvPr id="504" name="Group 158">
                    <a:extLst>
                      <a:ext uri="{FF2B5EF4-FFF2-40B4-BE49-F238E27FC236}">
                        <a16:creationId xmlns:a16="http://schemas.microsoft.com/office/drawing/2014/main" id="{3F92BA0B-BE53-FA46-BC59-59D252B71F86}"/>
                      </a:ext>
                    </a:extLst>
                  </p:cNvPr>
                  <p:cNvGrpSpPr>
                    <a:grpSpLocks/>
                  </p:cNvGrpSpPr>
                  <p:nvPr/>
                </p:nvGrpSpPr>
                <p:grpSpPr bwMode="auto">
                  <a:xfrm>
                    <a:off x="672" y="1776"/>
                    <a:ext cx="291" cy="288"/>
                    <a:chOff x="672" y="1776"/>
                    <a:chExt cx="291" cy="288"/>
                  </a:xfrm>
                </p:grpSpPr>
                <p:grpSp>
                  <p:nvGrpSpPr>
                    <p:cNvPr id="512" name="Group 159">
                      <a:extLst>
                        <a:ext uri="{FF2B5EF4-FFF2-40B4-BE49-F238E27FC236}">
                          <a16:creationId xmlns:a16="http://schemas.microsoft.com/office/drawing/2014/main" id="{085B4E92-95EE-3643-A0DC-D7033658CC4A}"/>
                        </a:ext>
                      </a:extLst>
                    </p:cNvPr>
                    <p:cNvGrpSpPr>
                      <a:grpSpLocks/>
                    </p:cNvGrpSpPr>
                    <p:nvPr/>
                  </p:nvGrpSpPr>
                  <p:grpSpPr bwMode="auto">
                    <a:xfrm>
                      <a:off x="672" y="1920"/>
                      <a:ext cx="145" cy="144"/>
                      <a:chOff x="672" y="1920"/>
                      <a:chExt cx="145" cy="144"/>
                    </a:xfrm>
                  </p:grpSpPr>
                  <p:sp>
                    <p:nvSpPr>
                      <p:cNvPr id="516" name="Line 160">
                        <a:extLst>
                          <a:ext uri="{FF2B5EF4-FFF2-40B4-BE49-F238E27FC236}">
                            <a16:creationId xmlns:a16="http://schemas.microsoft.com/office/drawing/2014/main" id="{4CCBADDF-3AAD-244C-84F2-955713D33B56}"/>
                          </a:ext>
                        </a:extLst>
                      </p:cNvPr>
                      <p:cNvSpPr>
                        <a:spLocks noChangeShapeType="1"/>
                      </p:cNvSpPr>
                      <p:nvPr/>
                    </p:nvSpPr>
                    <p:spPr bwMode="auto">
                      <a:xfrm>
                        <a:off x="672" y="1920"/>
                        <a:ext cx="0" cy="144"/>
                      </a:xfrm>
                      <a:prstGeom prst="line">
                        <a:avLst/>
                      </a:prstGeom>
                      <a:noFill/>
                      <a:ln w="19050">
                        <a:solidFill>
                          <a:srgbClr val="0000A3"/>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sp>
                    <p:nvSpPr>
                      <p:cNvPr id="517" name="Line 161">
                        <a:extLst>
                          <a:ext uri="{FF2B5EF4-FFF2-40B4-BE49-F238E27FC236}">
                            <a16:creationId xmlns:a16="http://schemas.microsoft.com/office/drawing/2014/main" id="{60DD74BD-68A2-D642-9D61-2E97298246D9}"/>
                          </a:ext>
                        </a:extLst>
                      </p:cNvPr>
                      <p:cNvSpPr>
                        <a:spLocks noChangeShapeType="1"/>
                      </p:cNvSpPr>
                      <p:nvPr/>
                    </p:nvSpPr>
                    <p:spPr bwMode="auto">
                      <a:xfrm rot="5400000">
                        <a:off x="745" y="1848"/>
                        <a:ext cx="0" cy="144"/>
                      </a:xfrm>
                      <a:prstGeom prst="line">
                        <a:avLst/>
                      </a:prstGeom>
                      <a:noFill/>
                      <a:ln w="19050">
                        <a:solidFill>
                          <a:srgbClr val="0000A3"/>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grpSp>
                <p:grpSp>
                  <p:nvGrpSpPr>
                    <p:cNvPr id="513" name="Group 162">
                      <a:extLst>
                        <a:ext uri="{FF2B5EF4-FFF2-40B4-BE49-F238E27FC236}">
                          <a16:creationId xmlns:a16="http://schemas.microsoft.com/office/drawing/2014/main" id="{C1989A72-D268-824D-9875-979E1F6D2191}"/>
                        </a:ext>
                      </a:extLst>
                    </p:cNvPr>
                    <p:cNvGrpSpPr>
                      <a:grpSpLocks/>
                    </p:cNvGrpSpPr>
                    <p:nvPr/>
                  </p:nvGrpSpPr>
                  <p:grpSpPr bwMode="auto">
                    <a:xfrm>
                      <a:off x="818" y="1776"/>
                      <a:ext cx="145" cy="144"/>
                      <a:chOff x="672" y="1920"/>
                      <a:chExt cx="145" cy="144"/>
                    </a:xfrm>
                  </p:grpSpPr>
                  <p:sp>
                    <p:nvSpPr>
                      <p:cNvPr id="514" name="Line 163">
                        <a:extLst>
                          <a:ext uri="{FF2B5EF4-FFF2-40B4-BE49-F238E27FC236}">
                            <a16:creationId xmlns:a16="http://schemas.microsoft.com/office/drawing/2014/main" id="{E2822205-D42B-A942-A638-4E9E35216C0F}"/>
                          </a:ext>
                        </a:extLst>
                      </p:cNvPr>
                      <p:cNvSpPr>
                        <a:spLocks noChangeShapeType="1"/>
                      </p:cNvSpPr>
                      <p:nvPr/>
                    </p:nvSpPr>
                    <p:spPr bwMode="auto">
                      <a:xfrm>
                        <a:off x="672" y="1920"/>
                        <a:ext cx="0" cy="144"/>
                      </a:xfrm>
                      <a:prstGeom prst="line">
                        <a:avLst/>
                      </a:prstGeom>
                      <a:noFill/>
                      <a:ln w="19050">
                        <a:solidFill>
                          <a:srgbClr val="0000A3"/>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sp>
                    <p:nvSpPr>
                      <p:cNvPr id="515" name="Line 164">
                        <a:extLst>
                          <a:ext uri="{FF2B5EF4-FFF2-40B4-BE49-F238E27FC236}">
                            <a16:creationId xmlns:a16="http://schemas.microsoft.com/office/drawing/2014/main" id="{CBDD1753-3892-2E48-9E57-9DF5FF1106E1}"/>
                          </a:ext>
                        </a:extLst>
                      </p:cNvPr>
                      <p:cNvSpPr>
                        <a:spLocks noChangeShapeType="1"/>
                      </p:cNvSpPr>
                      <p:nvPr/>
                    </p:nvSpPr>
                    <p:spPr bwMode="auto">
                      <a:xfrm rot="5400000">
                        <a:off x="745" y="1848"/>
                        <a:ext cx="0" cy="144"/>
                      </a:xfrm>
                      <a:prstGeom prst="line">
                        <a:avLst/>
                      </a:prstGeom>
                      <a:noFill/>
                      <a:ln w="19050">
                        <a:solidFill>
                          <a:srgbClr val="0000A3"/>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grpSp>
              </p:grpSp>
              <p:grpSp>
                <p:nvGrpSpPr>
                  <p:cNvPr id="505" name="Group 165">
                    <a:extLst>
                      <a:ext uri="{FF2B5EF4-FFF2-40B4-BE49-F238E27FC236}">
                        <a16:creationId xmlns:a16="http://schemas.microsoft.com/office/drawing/2014/main" id="{E13E93F8-7EEA-CD42-AF90-CE67AC1026A4}"/>
                      </a:ext>
                    </a:extLst>
                  </p:cNvPr>
                  <p:cNvGrpSpPr>
                    <a:grpSpLocks/>
                  </p:cNvGrpSpPr>
                  <p:nvPr/>
                </p:nvGrpSpPr>
                <p:grpSpPr bwMode="auto">
                  <a:xfrm>
                    <a:off x="964" y="1486"/>
                    <a:ext cx="291" cy="288"/>
                    <a:chOff x="672" y="1776"/>
                    <a:chExt cx="291" cy="288"/>
                  </a:xfrm>
                </p:grpSpPr>
                <p:grpSp>
                  <p:nvGrpSpPr>
                    <p:cNvPr id="506" name="Group 166">
                      <a:extLst>
                        <a:ext uri="{FF2B5EF4-FFF2-40B4-BE49-F238E27FC236}">
                          <a16:creationId xmlns:a16="http://schemas.microsoft.com/office/drawing/2014/main" id="{40324903-D84E-FE42-8880-F5D6F8A53F34}"/>
                        </a:ext>
                      </a:extLst>
                    </p:cNvPr>
                    <p:cNvGrpSpPr>
                      <a:grpSpLocks/>
                    </p:cNvGrpSpPr>
                    <p:nvPr/>
                  </p:nvGrpSpPr>
                  <p:grpSpPr bwMode="auto">
                    <a:xfrm>
                      <a:off x="672" y="1920"/>
                      <a:ext cx="145" cy="144"/>
                      <a:chOff x="672" y="1920"/>
                      <a:chExt cx="145" cy="144"/>
                    </a:xfrm>
                  </p:grpSpPr>
                  <p:sp>
                    <p:nvSpPr>
                      <p:cNvPr id="510" name="Line 167">
                        <a:extLst>
                          <a:ext uri="{FF2B5EF4-FFF2-40B4-BE49-F238E27FC236}">
                            <a16:creationId xmlns:a16="http://schemas.microsoft.com/office/drawing/2014/main" id="{B3E7679D-902C-D144-A1D7-B871E1CE6ACD}"/>
                          </a:ext>
                        </a:extLst>
                      </p:cNvPr>
                      <p:cNvSpPr>
                        <a:spLocks noChangeShapeType="1"/>
                      </p:cNvSpPr>
                      <p:nvPr/>
                    </p:nvSpPr>
                    <p:spPr bwMode="auto">
                      <a:xfrm>
                        <a:off x="672" y="1920"/>
                        <a:ext cx="0" cy="144"/>
                      </a:xfrm>
                      <a:prstGeom prst="line">
                        <a:avLst/>
                      </a:prstGeom>
                      <a:noFill/>
                      <a:ln w="19050">
                        <a:solidFill>
                          <a:srgbClr val="0000A3"/>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sp>
                    <p:nvSpPr>
                      <p:cNvPr id="511" name="Line 168">
                        <a:extLst>
                          <a:ext uri="{FF2B5EF4-FFF2-40B4-BE49-F238E27FC236}">
                            <a16:creationId xmlns:a16="http://schemas.microsoft.com/office/drawing/2014/main" id="{3CDD5500-6D60-1041-B4A6-4098D994E12F}"/>
                          </a:ext>
                        </a:extLst>
                      </p:cNvPr>
                      <p:cNvSpPr>
                        <a:spLocks noChangeShapeType="1"/>
                      </p:cNvSpPr>
                      <p:nvPr/>
                    </p:nvSpPr>
                    <p:spPr bwMode="auto">
                      <a:xfrm rot="5400000">
                        <a:off x="745" y="1848"/>
                        <a:ext cx="0" cy="144"/>
                      </a:xfrm>
                      <a:prstGeom prst="line">
                        <a:avLst/>
                      </a:prstGeom>
                      <a:noFill/>
                      <a:ln w="19050">
                        <a:solidFill>
                          <a:srgbClr val="0000A3"/>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grpSp>
                <p:grpSp>
                  <p:nvGrpSpPr>
                    <p:cNvPr id="507" name="Group 169">
                      <a:extLst>
                        <a:ext uri="{FF2B5EF4-FFF2-40B4-BE49-F238E27FC236}">
                          <a16:creationId xmlns:a16="http://schemas.microsoft.com/office/drawing/2014/main" id="{9B075E85-842D-8943-A399-F54A797ECE6E}"/>
                        </a:ext>
                      </a:extLst>
                    </p:cNvPr>
                    <p:cNvGrpSpPr>
                      <a:grpSpLocks/>
                    </p:cNvGrpSpPr>
                    <p:nvPr/>
                  </p:nvGrpSpPr>
                  <p:grpSpPr bwMode="auto">
                    <a:xfrm>
                      <a:off x="818" y="1776"/>
                      <a:ext cx="145" cy="144"/>
                      <a:chOff x="672" y="1920"/>
                      <a:chExt cx="145" cy="144"/>
                    </a:xfrm>
                  </p:grpSpPr>
                  <p:sp>
                    <p:nvSpPr>
                      <p:cNvPr id="508" name="Line 170">
                        <a:extLst>
                          <a:ext uri="{FF2B5EF4-FFF2-40B4-BE49-F238E27FC236}">
                            <a16:creationId xmlns:a16="http://schemas.microsoft.com/office/drawing/2014/main" id="{9D762FA7-59F0-DA45-9D27-B2CF3B8BA563}"/>
                          </a:ext>
                        </a:extLst>
                      </p:cNvPr>
                      <p:cNvSpPr>
                        <a:spLocks noChangeShapeType="1"/>
                      </p:cNvSpPr>
                      <p:nvPr/>
                    </p:nvSpPr>
                    <p:spPr bwMode="auto">
                      <a:xfrm>
                        <a:off x="672" y="1920"/>
                        <a:ext cx="0" cy="144"/>
                      </a:xfrm>
                      <a:prstGeom prst="line">
                        <a:avLst/>
                      </a:prstGeom>
                      <a:noFill/>
                      <a:ln w="19050">
                        <a:solidFill>
                          <a:srgbClr val="0000A3"/>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sp>
                    <p:nvSpPr>
                      <p:cNvPr id="509" name="Line 171">
                        <a:extLst>
                          <a:ext uri="{FF2B5EF4-FFF2-40B4-BE49-F238E27FC236}">
                            <a16:creationId xmlns:a16="http://schemas.microsoft.com/office/drawing/2014/main" id="{087EFDEE-BDC8-064C-88E6-C6513D297CE2}"/>
                          </a:ext>
                        </a:extLst>
                      </p:cNvPr>
                      <p:cNvSpPr>
                        <a:spLocks noChangeShapeType="1"/>
                      </p:cNvSpPr>
                      <p:nvPr/>
                    </p:nvSpPr>
                    <p:spPr bwMode="auto">
                      <a:xfrm rot="5400000">
                        <a:off x="745" y="1848"/>
                        <a:ext cx="0" cy="144"/>
                      </a:xfrm>
                      <a:prstGeom prst="line">
                        <a:avLst/>
                      </a:prstGeom>
                      <a:noFill/>
                      <a:ln w="19050">
                        <a:solidFill>
                          <a:srgbClr val="0000A3"/>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grpSp>
              </p:grpSp>
            </p:grpSp>
            <p:grpSp>
              <p:nvGrpSpPr>
                <p:cNvPr id="494" name="Group 172">
                  <a:extLst>
                    <a:ext uri="{FF2B5EF4-FFF2-40B4-BE49-F238E27FC236}">
                      <a16:creationId xmlns:a16="http://schemas.microsoft.com/office/drawing/2014/main" id="{647341C8-FCBB-8240-BABA-9DA1ABC3B5DE}"/>
                    </a:ext>
                  </a:extLst>
                </p:cNvPr>
                <p:cNvGrpSpPr>
                  <a:grpSpLocks/>
                </p:cNvGrpSpPr>
                <p:nvPr/>
              </p:nvGrpSpPr>
              <p:grpSpPr bwMode="auto">
                <a:xfrm>
                  <a:off x="1259" y="1217"/>
                  <a:ext cx="291" cy="288"/>
                  <a:chOff x="672" y="1776"/>
                  <a:chExt cx="291" cy="288"/>
                </a:xfrm>
              </p:grpSpPr>
              <p:grpSp>
                <p:nvGrpSpPr>
                  <p:cNvPr id="498" name="Group 173">
                    <a:extLst>
                      <a:ext uri="{FF2B5EF4-FFF2-40B4-BE49-F238E27FC236}">
                        <a16:creationId xmlns:a16="http://schemas.microsoft.com/office/drawing/2014/main" id="{99A07B8A-25DE-DB4F-B10F-551AD5751153}"/>
                      </a:ext>
                    </a:extLst>
                  </p:cNvPr>
                  <p:cNvGrpSpPr>
                    <a:grpSpLocks/>
                  </p:cNvGrpSpPr>
                  <p:nvPr/>
                </p:nvGrpSpPr>
                <p:grpSpPr bwMode="auto">
                  <a:xfrm>
                    <a:off x="672" y="1920"/>
                    <a:ext cx="145" cy="144"/>
                    <a:chOff x="672" y="1920"/>
                    <a:chExt cx="145" cy="144"/>
                  </a:xfrm>
                </p:grpSpPr>
                <p:sp>
                  <p:nvSpPr>
                    <p:cNvPr id="502" name="Line 174">
                      <a:extLst>
                        <a:ext uri="{FF2B5EF4-FFF2-40B4-BE49-F238E27FC236}">
                          <a16:creationId xmlns:a16="http://schemas.microsoft.com/office/drawing/2014/main" id="{459607AA-BBEC-A64A-A370-920FB0AA6660}"/>
                        </a:ext>
                      </a:extLst>
                    </p:cNvPr>
                    <p:cNvSpPr>
                      <a:spLocks noChangeShapeType="1"/>
                    </p:cNvSpPr>
                    <p:nvPr/>
                  </p:nvSpPr>
                  <p:spPr bwMode="auto">
                    <a:xfrm>
                      <a:off x="672" y="1920"/>
                      <a:ext cx="0" cy="144"/>
                    </a:xfrm>
                    <a:prstGeom prst="line">
                      <a:avLst/>
                    </a:prstGeom>
                    <a:noFill/>
                    <a:ln w="19050">
                      <a:solidFill>
                        <a:srgbClr val="0000A3"/>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sp>
                  <p:nvSpPr>
                    <p:cNvPr id="503" name="Line 175">
                      <a:extLst>
                        <a:ext uri="{FF2B5EF4-FFF2-40B4-BE49-F238E27FC236}">
                          <a16:creationId xmlns:a16="http://schemas.microsoft.com/office/drawing/2014/main" id="{A9BA5078-706D-CA40-8B4F-E87C7F4DEDB2}"/>
                        </a:ext>
                      </a:extLst>
                    </p:cNvPr>
                    <p:cNvSpPr>
                      <a:spLocks noChangeShapeType="1"/>
                    </p:cNvSpPr>
                    <p:nvPr/>
                  </p:nvSpPr>
                  <p:spPr bwMode="auto">
                    <a:xfrm rot="5400000">
                      <a:off x="745" y="1848"/>
                      <a:ext cx="0" cy="144"/>
                    </a:xfrm>
                    <a:prstGeom prst="line">
                      <a:avLst/>
                    </a:prstGeom>
                    <a:noFill/>
                    <a:ln w="19050">
                      <a:solidFill>
                        <a:srgbClr val="0000A3"/>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grpSp>
              <p:grpSp>
                <p:nvGrpSpPr>
                  <p:cNvPr id="499" name="Group 176">
                    <a:extLst>
                      <a:ext uri="{FF2B5EF4-FFF2-40B4-BE49-F238E27FC236}">
                        <a16:creationId xmlns:a16="http://schemas.microsoft.com/office/drawing/2014/main" id="{C5B29228-B2C4-104D-8F6E-776223508277}"/>
                      </a:ext>
                    </a:extLst>
                  </p:cNvPr>
                  <p:cNvGrpSpPr>
                    <a:grpSpLocks/>
                  </p:cNvGrpSpPr>
                  <p:nvPr/>
                </p:nvGrpSpPr>
                <p:grpSpPr bwMode="auto">
                  <a:xfrm>
                    <a:off x="818" y="1776"/>
                    <a:ext cx="145" cy="144"/>
                    <a:chOff x="672" y="1920"/>
                    <a:chExt cx="145" cy="144"/>
                  </a:xfrm>
                </p:grpSpPr>
                <p:sp>
                  <p:nvSpPr>
                    <p:cNvPr id="500" name="Line 177">
                      <a:extLst>
                        <a:ext uri="{FF2B5EF4-FFF2-40B4-BE49-F238E27FC236}">
                          <a16:creationId xmlns:a16="http://schemas.microsoft.com/office/drawing/2014/main" id="{AB6FB84E-6945-224D-9263-1A3379FADD9B}"/>
                        </a:ext>
                      </a:extLst>
                    </p:cNvPr>
                    <p:cNvSpPr>
                      <a:spLocks noChangeShapeType="1"/>
                    </p:cNvSpPr>
                    <p:nvPr/>
                  </p:nvSpPr>
                  <p:spPr bwMode="auto">
                    <a:xfrm>
                      <a:off x="672" y="1920"/>
                      <a:ext cx="0" cy="144"/>
                    </a:xfrm>
                    <a:prstGeom prst="line">
                      <a:avLst/>
                    </a:prstGeom>
                    <a:noFill/>
                    <a:ln w="19050">
                      <a:solidFill>
                        <a:srgbClr val="0000A3"/>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sp>
                  <p:nvSpPr>
                    <p:cNvPr id="501" name="Line 178">
                      <a:extLst>
                        <a:ext uri="{FF2B5EF4-FFF2-40B4-BE49-F238E27FC236}">
                          <a16:creationId xmlns:a16="http://schemas.microsoft.com/office/drawing/2014/main" id="{EACF4AEF-2DA0-BF4C-860B-B166C57159CD}"/>
                        </a:ext>
                      </a:extLst>
                    </p:cNvPr>
                    <p:cNvSpPr>
                      <a:spLocks noChangeShapeType="1"/>
                    </p:cNvSpPr>
                    <p:nvPr/>
                  </p:nvSpPr>
                  <p:spPr bwMode="auto">
                    <a:xfrm rot="5400000">
                      <a:off x="745" y="1848"/>
                      <a:ext cx="0" cy="144"/>
                    </a:xfrm>
                    <a:prstGeom prst="line">
                      <a:avLst/>
                    </a:prstGeom>
                    <a:noFill/>
                    <a:ln w="19050">
                      <a:solidFill>
                        <a:srgbClr val="0000A3"/>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grpSp>
            </p:grpSp>
            <p:grpSp>
              <p:nvGrpSpPr>
                <p:cNvPr id="495" name="Group 179">
                  <a:extLst>
                    <a:ext uri="{FF2B5EF4-FFF2-40B4-BE49-F238E27FC236}">
                      <a16:creationId xmlns:a16="http://schemas.microsoft.com/office/drawing/2014/main" id="{B94E0988-88DB-A949-B923-553FDE2D79CB}"/>
                    </a:ext>
                  </a:extLst>
                </p:cNvPr>
                <p:cNvGrpSpPr>
                  <a:grpSpLocks/>
                </p:cNvGrpSpPr>
                <p:nvPr/>
              </p:nvGrpSpPr>
              <p:grpSpPr bwMode="auto">
                <a:xfrm>
                  <a:off x="1551" y="1071"/>
                  <a:ext cx="145" cy="144"/>
                  <a:chOff x="672" y="1920"/>
                  <a:chExt cx="145" cy="144"/>
                </a:xfrm>
              </p:grpSpPr>
              <p:sp>
                <p:nvSpPr>
                  <p:cNvPr id="496" name="Line 180">
                    <a:extLst>
                      <a:ext uri="{FF2B5EF4-FFF2-40B4-BE49-F238E27FC236}">
                        <a16:creationId xmlns:a16="http://schemas.microsoft.com/office/drawing/2014/main" id="{7610B0EF-3671-9B47-8937-955B079514F3}"/>
                      </a:ext>
                    </a:extLst>
                  </p:cNvPr>
                  <p:cNvSpPr>
                    <a:spLocks noChangeShapeType="1"/>
                  </p:cNvSpPr>
                  <p:nvPr/>
                </p:nvSpPr>
                <p:spPr bwMode="auto">
                  <a:xfrm>
                    <a:off x="672" y="1920"/>
                    <a:ext cx="0" cy="144"/>
                  </a:xfrm>
                  <a:prstGeom prst="line">
                    <a:avLst/>
                  </a:prstGeom>
                  <a:noFill/>
                  <a:ln w="19050">
                    <a:solidFill>
                      <a:srgbClr val="0000A3"/>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sp>
                <p:nvSpPr>
                  <p:cNvPr id="497" name="Line 181">
                    <a:extLst>
                      <a:ext uri="{FF2B5EF4-FFF2-40B4-BE49-F238E27FC236}">
                        <a16:creationId xmlns:a16="http://schemas.microsoft.com/office/drawing/2014/main" id="{1BD97D86-FC68-8941-AE16-6F13A0D4BEDD}"/>
                      </a:ext>
                    </a:extLst>
                  </p:cNvPr>
                  <p:cNvSpPr>
                    <a:spLocks noChangeShapeType="1"/>
                  </p:cNvSpPr>
                  <p:nvPr/>
                </p:nvSpPr>
                <p:spPr bwMode="auto">
                  <a:xfrm rot="5400000">
                    <a:off x="745" y="1848"/>
                    <a:ext cx="0" cy="144"/>
                  </a:xfrm>
                  <a:prstGeom prst="line">
                    <a:avLst/>
                  </a:prstGeom>
                  <a:noFill/>
                  <a:ln w="19050">
                    <a:solidFill>
                      <a:srgbClr val="0000A3"/>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grpSp>
          </p:grpSp>
          <p:grpSp>
            <p:nvGrpSpPr>
              <p:cNvPr id="478" name="Group 182">
                <a:extLst>
                  <a:ext uri="{FF2B5EF4-FFF2-40B4-BE49-F238E27FC236}">
                    <a16:creationId xmlns:a16="http://schemas.microsoft.com/office/drawing/2014/main" id="{91BD84F8-614F-EE49-8B30-EB628E008C68}"/>
                  </a:ext>
                </a:extLst>
              </p:cNvPr>
              <p:cNvGrpSpPr>
                <a:grpSpLocks/>
              </p:cNvGrpSpPr>
              <p:nvPr/>
            </p:nvGrpSpPr>
            <p:grpSpPr bwMode="auto">
              <a:xfrm>
                <a:off x="1673" y="1147"/>
                <a:ext cx="583" cy="578"/>
                <a:chOff x="672" y="1486"/>
                <a:chExt cx="583" cy="578"/>
              </a:xfrm>
            </p:grpSpPr>
            <p:grpSp>
              <p:nvGrpSpPr>
                <p:cNvPr id="479" name="Group 183">
                  <a:extLst>
                    <a:ext uri="{FF2B5EF4-FFF2-40B4-BE49-F238E27FC236}">
                      <a16:creationId xmlns:a16="http://schemas.microsoft.com/office/drawing/2014/main" id="{6B3D007C-D887-E846-ABE5-9D65BE55F5F3}"/>
                    </a:ext>
                  </a:extLst>
                </p:cNvPr>
                <p:cNvGrpSpPr>
                  <a:grpSpLocks/>
                </p:cNvGrpSpPr>
                <p:nvPr/>
              </p:nvGrpSpPr>
              <p:grpSpPr bwMode="auto">
                <a:xfrm>
                  <a:off x="672" y="1776"/>
                  <a:ext cx="291" cy="288"/>
                  <a:chOff x="672" y="1776"/>
                  <a:chExt cx="291" cy="288"/>
                </a:xfrm>
              </p:grpSpPr>
              <p:grpSp>
                <p:nvGrpSpPr>
                  <p:cNvPr id="487" name="Group 184">
                    <a:extLst>
                      <a:ext uri="{FF2B5EF4-FFF2-40B4-BE49-F238E27FC236}">
                        <a16:creationId xmlns:a16="http://schemas.microsoft.com/office/drawing/2014/main" id="{0F4A8FB1-234D-A74B-A92E-F105987D2A82}"/>
                      </a:ext>
                    </a:extLst>
                  </p:cNvPr>
                  <p:cNvGrpSpPr>
                    <a:grpSpLocks/>
                  </p:cNvGrpSpPr>
                  <p:nvPr/>
                </p:nvGrpSpPr>
                <p:grpSpPr bwMode="auto">
                  <a:xfrm>
                    <a:off x="672" y="1920"/>
                    <a:ext cx="145" cy="144"/>
                    <a:chOff x="672" y="1920"/>
                    <a:chExt cx="145" cy="144"/>
                  </a:xfrm>
                </p:grpSpPr>
                <p:sp>
                  <p:nvSpPr>
                    <p:cNvPr id="491" name="Line 185">
                      <a:extLst>
                        <a:ext uri="{FF2B5EF4-FFF2-40B4-BE49-F238E27FC236}">
                          <a16:creationId xmlns:a16="http://schemas.microsoft.com/office/drawing/2014/main" id="{D952B360-FBAF-2741-81A1-732D48B651BE}"/>
                        </a:ext>
                      </a:extLst>
                    </p:cNvPr>
                    <p:cNvSpPr>
                      <a:spLocks noChangeShapeType="1"/>
                    </p:cNvSpPr>
                    <p:nvPr/>
                  </p:nvSpPr>
                  <p:spPr bwMode="auto">
                    <a:xfrm>
                      <a:off x="672" y="1920"/>
                      <a:ext cx="0" cy="144"/>
                    </a:xfrm>
                    <a:prstGeom prst="line">
                      <a:avLst/>
                    </a:prstGeom>
                    <a:noFill/>
                    <a:ln w="19050">
                      <a:solidFill>
                        <a:srgbClr val="0000A3"/>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sp>
                  <p:nvSpPr>
                    <p:cNvPr id="492" name="Line 186">
                      <a:extLst>
                        <a:ext uri="{FF2B5EF4-FFF2-40B4-BE49-F238E27FC236}">
                          <a16:creationId xmlns:a16="http://schemas.microsoft.com/office/drawing/2014/main" id="{AEAD8438-5EA8-234A-A2B5-555235A30D94}"/>
                        </a:ext>
                      </a:extLst>
                    </p:cNvPr>
                    <p:cNvSpPr>
                      <a:spLocks noChangeShapeType="1"/>
                    </p:cNvSpPr>
                    <p:nvPr/>
                  </p:nvSpPr>
                  <p:spPr bwMode="auto">
                    <a:xfrm rot="5400000">
                      <a:off x="745" y="1848"/>
                      <a:ext cx="0" cy="144"/>
                    </a:xfrm>
                    <a:prstGeom prst="line">
                      <a:avLst/>
                    </a:prstGeom>
                    <a:noFill/>
                    <a:ln w="19050">
                      <a:solidFill>
                        <a:srgbClr val="0000A3"/>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grpSp>
              <p:grpSp>
                <p:nvGrpSpPr>
                  <p:cNvPr id="488" name="Group 187">
                    <a:extLst>
                      <a:ext uri="{FF2B5EF4-FFF2-40B4-BE49-F238E27FC236}">
                        <a16:creationId xmlns:a16="http://schemas.microsoft.com/office/drawing/2014/main" id="{577925E6-FFEB-3A40-9E76-8B98C0C87A0C}"/>
                      </a:ext>
                    </a:extLst>
                  </p:cNvPr>
                  <p:cNvGrpSpPr>
                    <a:grpSpLocks/>
                  </p:cNvGrpSpPr>
                  <p:nvPr/>
                </p:nvGrpSpPr>
                <p:grpSpPr bwMode="auto">
                  <a:xfrm>
                    <a:off x="818" y="1776"/>
                    <a:ext cx="145" cy="144"/>
                    <a:chOff x="672" y="1920"/>
                    <a:chExt cx="145" cy="144"/>
                  </a:xfrm>
                </p:grpSpPr>
                <p:sp>
                  <p:nvSpPr>
                    <p:cNvPr id="489" name="Line 188">
                      <a:extLst>
                        <a:ext uri="{FF2B5EF4-FFF2-40B4-BE49-F238E27FC236}">
                          <a16:creationId xmlns:a16="http://schemas.microsoft.com/office/drawing/2014/main" id="{2E6E6815-69E5-D04B-9ABA-E40A83C8821E}"/>
                        </a:ext>
                      </a:extLst>
                    </p:cNvPr>
                    <p:cNvSpPr>
                      <a:spLocks noChangeShapeType="1"/>
                    </p:cNvSpPr>
                    <p:nvPr/>
                  </p:nvSpPr>
                  <p:spPr bwMode="auto">
                    <a:xfrm>
                      <a:off x="672" y="1920"/>
                      <a:ext cx="0" cy="144"/>
                    </a:xfrm>
                    <a:prstGeom prst="line">
                      <a:avLst/>
                    </a:prstGeom>
                    <a:noFill/>
                    <a:ln w="19050">
                      <a:solidFill>
                        <a:srgbClr val="0000A3"/>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sp>
                  <p:nvSpPr>
                    <p:cNvPr id="490" name="Line 189">
                      <a:extLst>
                        <a:ext uri="{FF2B5EF4-FFF2-40B4-BE49-F238E27FC236}">
                          <a16:creationId xmlns:a16="http://schemas.microsoft.com/office/drawing/2014/main" id="{8BCCFECC-5324-5845-A48C-BB1D60CCAC68}"/>
                        </a:ext>
                      </a:extLst>
                    </p:cNvPr>
                    <p:cNvSpPr>
                      <a:spLocks noChangeShapeType="1"/>
                    </p:cNvSpPr>
                    <p:nvPr/>
                  </p:nvSpPr>
                  <p:spPr bwMode="auto">
                    <a:xfrm rot="5400000">
                      <a:off x="745" y="1848"/>
                      <a:ext cx="0" cy="144"/>
                    </a:xfrm>
                    <a:prstGeom prst="line">
                      <a:avLst/>
                    </a:prstGeom>
                    <a:noFill/>
                    <a:ln w="19050">
                      <a:solidFill>
                        <a:srgbClr val="0000A3"/>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grpSp>
            </p:grpSp>
            <p:grpSp>
              <p:nvGrpSpPr>
                <p:cNvPr id="480" name="Group 190">
                  <a:extLst>
                    <a:ext uri="{FF2B5EF4-FFF2-40B4-BE49-F238E27FC236}">
                      <a16:creationId xmlns:a16="http://schemas.microsoft.com/office/drawing/2014/main" id="{61B305A6-EEB9-964C-9E04-C9D42306C3A3}"/>
                    </a:ext>
                  </a:extLst>
                </p:cNvPr>
                <p:cNvGrpSpPr>
                  <a:grpSpLocks/>
                </p:cNvGrpSpPr>
                <p:nvPr/>
              </p:nvGrpSpPr>
              <p:grpSpPr bwMode="auto">
                <a:xfrm>
                  <a:off x="964" y="1486"/>
                  <a:ext cx="291" cy="288"/>
                  <a:chOff x="672" y="1776"/>
                  <a:chExt cx="291" cy="288"/>
                </a:xfrm>
              </p:grpSpPr>
              <p:grpSp>
                <p:nvGrpSpPr>
                  <p:cNvPr id="481" name="Group 191">
                    <a:extLst>
                      <a:ext uri="{FF2B5EF4-FFF2-40B4-BE49-F238E27FC236}">
                        <a16:creationId xmlns:a16="http://schemas.microsoft.com/office/drawing/2014/main" id="{FCF6C6CD-53CA-294C-9163-FFBDA5D874D0}"/>
                      </a:ext>
                    </a:extLst>
                  </p:cNvPr>
                  <p:cNvGrpSpPr>
                    <a:grpSpLocks/>
                  </p:cNvGrpSpPr>
                  <p:nvPr/>
                </p:nvGrpSpPr>
                <p:grpSpPr bwMode="auto">
                  <a:xfrm>
                    <a:off x="672" y="1920"/>
                    <a:ext cx="145" cy="144"/>
                    <a:chOff x="672" y="1920"/>
                    <a:chExt cx="145" cy="144"/>
                  </a:xfrm>
                </p:grpSpPr>
                <p:sp>
                  <p:nvSpPr>
                    <p:cNvPr id="485" name="Line 192">
                      <a:extLst>
                        <a:ext uri="{FF2B5EF4-FFF2-40B4-BE49-F238E27FC236}">
                          <a16:creationId xmlns:a16="http://schemas.microsoft.com/office/drawing/2014/main" id="{710DA281-9270-3141-831A-EF64A8D11BD1}"/>
                        </a:ext>
                      </a:extLst>
                    </p:cNvPr>
                    <p:cNvSpPr>
                      <a:spLocks noChangeShapeType="1"/>
                    </p:cNvSpPr>
                    <p:nvPr/>
                  </p:nvSpPr>
                  <p:spPr bwMode="auto">
                    <a:xfrm>
                      <a:off x="672" y="1920"/>
                      <a:ext cx="0" cy="144"/>
                    </a:xfrm>
                    <a:prstGeom prst="line">
                      <a:avLst/>
                    </a:prstGeom>
                    <a:noFill/>
                    <a:ln w="19050">
                      <a:solidFill>
                        <a:srgbClr val="0000A3"/>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sp>
                  <p:nvSpPr>
                    <p:cNvPr id="486" name="Line 193">
                      <a:extLst>
                        <a:ext uri="{FF2B5EF4-FFF2-40B4-BE49-F238E27FC236}">
                          <a16:creationId xmlns:a16="http://schemas.microsoft.com/office/drawing/2014/main" id="{D28C55A7-2B25-F842-9E06-6A5686B46B6E}"/>
                        </a:ext>
                      </a:extLst>
                    </p:cNvPr>
                    <p:cNvSpPr>
                      <a:spLocks noChangeShapeType="1"/>
                    </p:cNvSpPr>
                    <p:nvPr/>
                  </p:nvSpPr>
                  <p:spPr bwMode="auto">
                    <a:xfrm rot="5400000">
                      <a:off x="745" y="1848"/>
                      <a:ext cx="0" cy="144"/>
                    </a:xfrm>
                    <a:prstGeom prst="line">
                      <a:avLst/>
                    </a:prstGeom>
                    <a:noFill/>
                    <a:ln w="19050">
                      <a:solidFill>
                        <a:srgbClr val="0000A3"/>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grpSp>
              <p:grpSp>
                <p:nvGrpSpPr>
                  <p:cNvPr id="482" name="Group 194">
                    <a:extLst>
                      <a:ext uri="{FF2B5EF4-FFF2-40B4-BE49-F238E27FC236}">
                        <a16:creationId xmlns:a16="http://schemas.microsoft.com/office/drawing/2014/main" id="{DEEA721B-C219-8245-A0C0-33633AEDE757}"/>
                      </a:ext>
                    </a:extLst>
                  </p:cNvPr>
                  <p:cNvGrpSpPr>
                    <a:grpSpLocks/>
                  </p:cNvGrpSpPr>
                  <p:nvPr/>
                </p:nvGrpSpPr>
                <p:grpSpPr bwMode="auto">
                  <a:xfrm>
                    <a:off x="818" y="1776"/>
                    <a:ext cx="145" cy="144"/>
                    <a:chOff x="672" y="1920"/>
                    <a:chExt cx="145" cy="144"/>
                  </a:xfrm>
                </p:grpSpPr>
                <p:sp>
                  <p:nvSpPr>
                    <p:cNvPr id="483" name="Line 195">
                      <a:extLst>
                        <a:ext uri="{FF2B5EF4-FFF2-40B4-BE49-F238E27FC236}">
                          <a16:creationId xmlns:a16="http://schemas.microsoft.com/office/drawing/2014/main" id="{0A50F111-740E-7940-AB52-4CFF0F471D8D}"/>
                        </a:ext>
                      </a:extLst>
                    </p:cNvPr>
                    <p:cNvSpPr>
                      <a:spLocks noChangeShapeType="1"/>
                    </p:cNvSpPr>
                    <p:nvPr/>
                  </p:nvSpPr>
                  <p:spPr bwMode="auto">
                    <a:xfrm>
                      <a:off x="672" y="1920"/>
                      <a:ext cx="0" cy="144"/>
                    </a:xfrm>
                    <a:prstGeom prst="line">
                      <a:avLst/>
                    </a:prstGeom>
                    <a:noFill/>
                    <a:ln w="19050">
                      <a:solidFill>
                        <a:srgbClr val="0000A3"/>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sp>
                  <p:nvSpPr>
                    <p:cNvPr id="484" name="Line 196">
                      <a:extLst>
                        <a:ext uri="{FF2B5EF4-FFF2-40B4-BE49-F238E27FC236}">
                          <a16:creationId xmlns:a16="http://schemas.microsoft.com/office/drawing/2014/main" id="{90766983-5BAF-F14B-8DDD-484D026ADE37}"/>
                        </a:ext>
                      </a:extLst>
                    </p:cNvPr>
                    <p:cNvSpPr>
                      <a:spLocks noChangeShapeType="1"/>
                    </p:cNvSpPr>
                    <p:nvPr/>
                  </p:nvSpPr>
                  <p:spPr bwMode="auto">
                    <a:xfrm rot="5400000">
                      <a:off x="745" y="1848"/>
                      <a:ext cx="0" cy="144"/>
                    </a:xfrm>
                    <a:prstGeom prst="line">
                      <a:avLst/>
                    </a:prstGeom>
                    <a:noFill/>
                    <a:ln w="19050">
                      <a:solidFill>
                        <a:srgbClr val="0000A3"/>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grpSp>
            </p:grpSp>
          </p:grpSp>
        </p:grpSp>
        <p:sp>
          <p:nvSpPr>
            <p:cNvPr id="473" name="Text Box 199">
              <a:extLst>
                <a:ext uri="{FF2B5EF4-FFF2-40B4-BE49-F238E27FC236}">
                  <a16:creationId xmlns:a16="http://schemas.microsoft.com/office/drawing/2014/main" id="{3A6E3EE9-BAAF-5B45-BD91-B018F71B86FF}"/>
                </a:ext>
              </a:extLst>
            </p:cNvPr>
            <p:cNvSpPr txBox="1">
              <a:spLocks noChangeArrowheads="1"/>
            </p:cNvSpPr>
            <p:nvPr/>
          </p:nvSpPr>
          <p:spPr bwMode="auto">
            <a:xfrm>
              <a:off x="3956" y="1225"/>
              <a:ext cx="1210" cy="582"/>
            </a:xfrm>
            <a:prstGeom prst="rect">
              <a:avLst/>
            </a:prstGeom>
            <a:noFill/>
            <a:ln>
              <a:noFill/>
            </a:ln>
            <a:effectLst/>
            <a:extLst>
              <a:ext uri="{909E8E84-426E-40dd-AFC4-6F175D3DCCD1}">
                <a14:hiddenFill xmlns:a14="http://schemas.microsoft.com/office/drawing/2010/main" xmlns="">
                  <a:solidFill>
                    <a:schemeClr val="bg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000099"/>
                  </a:solidFill>
                  <a:effectLst/>
                  <a:uLnTx/>
                  <a:uFillTx/>
                  <a:latin typeface="Calibri" panose="020F0502020204030204"/>
                  <a:ea typeface="+mn-ea"/>
                  <a:cs typeface="Arial"/>
                </a:rPr>
                <a:t>       constant bit </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000099"/>
                  </a:solidFill>
                  <a:effectLst/>
                  <a:uLnTx/>
                  <a:uFillTx/>
                  <a:latin typeface="Calibri" panose="020F0502020204030204"/>
                  <a:ea typeface="+mn-ea"/>
                  <a:cs typeface="Arial"/>
                </a:rPr>
                <a:t>     rate video</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000099"/>
                  </a:solidFill>
                  <a:effectLst/>
                  <a:uLnTx/>
                  <a:uFillTx/>
                  <a:latin typeface="Calibri" panose="020F0502020204030204"/>
                  <a:ea typeface="+mn-ea"/>
                  <a:cs typeface="Arial"/>
                </a:rPr>
                <a:t> playout at client</a:t>
              </a:r>
            </a:p>
          </p:txBody>
        </p:sp>
        <p:grpSp>
          <p:nvGrpSpPr>
            <p:cNvPr id="474" name="Group 202">
              <a:extLst>
                <a:ext uri="{FF2B5EF4-FFF2-40B4-BE49-F238E27FC236}">
                  <a16:creationId xmlns:a16="http://schemas.microsoft.com/office/drawing/2014/main" id="{B198ACDA-9CD7-7242-AB89-3C394AE5E3CF}"/>
                </a:ext>
              </a:extLst>
            </p:cNvPr>
            <p:cNvGrpSpPr>
              <a:grpSpLocks/>
            </p:cNvGrpSpPr>
            <p:nvPr/>
          </p:nvGrpSpPr>
          <p:grpSpPr bwMode="auto">
            <a:xfrm>
              <a:off x="1874" y="2756"/>
              <a:ext cx="1059" cy="407"/>
              <a:chOff x="1874" y="2756"/>
              <a:chExt cx="1059" cy="407"/>
            </a:xfrm>
          </p:grpSpPr>
          <p:sp>
            <p:nvSpPr>
              <p:cNvPr id="475" name="Text Box 144">
                <a:extLst>
                  <a:ext uri="{FF2B5EF4-FFF2-40B4-BE49-F238E27FC236}">
                    <a16:creationId xmlns:a16="http://schemas.microsoft.com/office/drawing/2014/main" id="{42AFCD94-B607-E042-AA0B-D3DA3754807A}"/>
                  </a:ext>
                </a:extLst>
              </p:cNvPr>
              <p:cNvSpPr txBox="1">
                <a:spLocks noChangeArrowheads="1"/>
              </p:cNvSpPr>
              <p:nvPr/>
            </p:nvSpPr>
            <p:spPr bwMode="auto">
              <a:xfrm>
                <a:off x="1874" y="2756"/>
                <a:ext cx="1059" cy="407"/>
              </a:xfrm>
              <a:prstGeom prst="rect">
                <a:avLst/>
              </a:prstGeom>
              <a:noFill/>
              <a:ln>
                <a:noFill/>
              </a:ln>
              <a:effectLst/>
              <a:extLst>
                <a:ext uri="{909E8E84-426E-40dd-AFC4-6F175D3DCCD1}">
                  <a14:hiddenFill xmlns:a14="http://schemas.microsoft.com/office/drawing/2010/main" xmlns="">
                    <a:solidFill>
                      <a:schemeClr val="bg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000099"/>
                    </a:solidFill>
                    <a:effectLst/>
                    <a:uLnTx/>
                    <a:uFillTx/>
                    <a:latin typeface="Calibri" panose="020F0502020204030204"/>
                    <a:ea typeface="+mn-ea"/>
                    <a:cs typeface="Arial"/>
                  </a:rPr>
                  <a:t>client playout</a:t>
                </a:r>
              </a:p>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000099"/>
                    </a:solidFill>
                    <a:effectLst/>
                    <a:uLnTx/>
                    <a:uFillTx/>
                    <a:latin typeface="Calibri" panose="020F0502020204030204"/>
                    <a:ea typeface="+mn-ea"/>
                    <a:cs typeface="Arial"/>
                  </a:rPr>
                  <a:t>delay</a:t>
                </a:r>
              </a:p>
            </p:txBody>
          </p:sp>
          <p:sp>
            <p:nvSpPr>
              <p:cNvPr id="476" name="Line 200">
                <a:extLst>
                  <a:ext uri="{FF2B5EF4-FFF2-40B4-BE49-F238E27FC236}">
                    <a16:creationId xmlns:a16="http://schemas.microsoft.com/office/drawing/2014/main" id="{B2F37120-6CC9-8B41-A98D-BBB28D8C424F}"/>
                  </a:ext>
                </a:extLst>
              </p:cNvPr>
              <p:cNvSpPr>
                <a:spLocks noChangeShapeType="1"/>
              </p:cNvSpPr>
              <p:nvPr/>
            </p:nvSpPr>
            <p:spPr bwMode="auto">
              <a:xfrm>
                <a:off x="1938" y="2952"/>
                <a:ext cx="905" cy="0"/>
              </a:xfrm>
              <a:prstGeom prst="line">
                <a:avLst/>
              </a:prstGeom>
              <a:noFill/>
              <a:ln w="19050">
                <a:solidFill>
                  <a:srgbClr val="010086"/>
                </a:solidFill>
                <a:round/>
                <a:headEnd type="triangle" w="med" len="me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grpSp>
      </p:grpSp>
      <p:grpSp>
        <p:nvGrpSpPr>
          <p:cNvPr id="518" name="Group 206">
            <a:extLst>
              <a:ext uri="{FF2B5EF4-FFF2-40B4-BE49-F238E27FC236}">
                <a16:creationId xmlns:a16="http://schemas.microsoft.com/office/drawing/2014/main" id="{1D57C5D2-2C50-2F46-9BEF-96B0205E9727}"/>
              </a:ext>
            </a:extLst>
          </p:cNvPr>
          <p:cNvGrpSpPr>
            <a:grpSpLocks/>
          </p:cNvGrpSpPr>
          <p:nvPr/>
        </p:nvGrpSpPr>
        <p:grpSpPr bwMode="auto">
          <a:xfrm>
            <a:off x="6060511" y="3126165"/>
            <a:ext cx="534988" cy="923926"/>
            <a:chOff x="2822" y="1854"/>
            <a:chExt cx="337" cy="582"/>
          </a:xfrm>
        </p:grpSpPr>
        <p:sp>
          <p:nvSpPr>
            <p:cNvPr id="519" name="Line 204">
              <a:extLst>
                <a:ext uri="{FF2B5EF4-FFF2-40B4-BE49-F238E27FC236}">
                  <a16:creationId xmlns:a16="http://schemas.microsoft.com/office/drawing/2014/main" id="{2A631B38-97FE-2F4B-B874-714F6ADE1351}"/>
                </a:ext>
              </a:extLst>
            </p:cNvPr>
            <p:cNvSpPr>
              <a:spLocks noChangeShapeType="1"/>
            </p:cNvSpPr>
            <p:nvPr/>
          </p:nvSpPr>
          <p:spPr bwMode="auto">
            <a:xfrm flipV="1">
              <a:off x="2988" y="1872"/>
              <a:ext cx="0" cy="564"/>
            </a:xfrm>
            <a:prstGeom prst="line">
              <a:avLst/>
            </a:prstGeom>
            <a:noFill/>
            <a:ln w="19050">
              <a:solidFill>
                <a:srgbClr val="0000A3"/>
              </a:solidFill>
              <a:round/>
              <a:headEnd type="triangle" w="med" len="me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sp>
          <p:nvSpPr>
            <p:cNvPr id="520" name="Text Box 205">
              <a:extLst>
                <a:ext uri="{FF2B5EF4-FFF2-40B4-BE49-F238E27FC236}">
                  <a16:creationId xmlns:a16="http://schemas.microsoft.com/office/drawing/2014/main" id="{F78B503E-7C5A-E04D-917B-32B040F9BABA}"/>
                </a:ext>
              </a:extLst>
            </p:cNvPr>
            <p:cNvSpPr txBox="1">
              <a:spLocks noChangeArrowheads="1"/>
            </p:cNvSpPr>
            <p:nvPr/>
          </p:nvSpPr>
          <p:spPr bwMode="auto">
            <a:xfrm rot="16200000">
              <a:off x="2707" y="1969"/>
              <a:ext cx="567" cy="337"/>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A3"/>
                  </a:solidFill>
                  <a:effectLst/>
                  <a:uLnTx/>
                  <a:uFillTx/>
                  <a:latin typeface="Calibri" panose="020F0502020204030204"/>
                  <a:ea typeface="+mn-ea"/>
                  <a:cs typeface="Arial"/>
                </a:rPr>
                <a:t>buffered</a:t>
              </a:r>
            </a:p>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A3"/>
                  </a:solidFill>
                  <a:effectLst/>
                  <a:uLnTx/>
                  <a:uFillTx/>
                  <a:latin typeface="Calibri" panose="020F0502020204030204"/>
                  <a:ea typeface="+mn-ea"/>
                  <a:cs typeface="Arial"/>
                </a:rPr>
                <a:t>video</a:t>
              </a:r>
              <a:endParaRPr kumimoji="0" lang="en-US" sz="2000" b="0" i="0" u="none" strike="noStrike" kern="1200" cap="none" spc="0" normalizeH="0" baseline="0" noProof="0" dirty="0">
                <a:ln>
                  <a:noFill/>
                </a:ln>
                <a:solidFill>
                  <a:srgbClr val="0000A3"/>
                </a:solidFill>
                <a:effectLst/>
                <a:uLnTx/>
                <a:uFillTx/>
                <a:latin typeface="Calibri" panose="020F0502020204030204"/>
                <a:ea typeface="+mn-ea"/>
                <a:cs typeface="Arial"/>
              </a:endParaRPr>
            </a:p>
          </p:txBody>
        </p:sp>
      </p:grpSp>
      <p:sp>
        <p:nvSpPr>
          <p:cNvPr id="521" name="Rectangle 208">
            <a:extLst>
              <a:ext uri="{FF2B5EF4-FFF2-40B4-BE49-F238E27FC236}">
                <a16:creationId xmlns:a16="http://schemas.microsoft.com/office/drawing/2014/main" id="{19B23E15-1132-3D4B-A1F4-6A0D9B2054BA}"/>
              </a:ext>
            </a:extLst>
          </p:cNvPr>
          <p:cNvSpPr txBox="1">
            <a:spLocks noChangeArrowheads="1"/>
          </p:cNvSpPr>
          <p:nvPr/>
        </p:nvSpPr>
        <p:spPr>
          <a:xfrm>
            <a:off x="1252768" y="5367320"/>
            <a:ext cx="10515599" cy="889000"/>
          </a:xfrm>
          <a:prstGeom prst="rect">
            <a:avLst/>
          </a:prstGeom>
        </p:spPr>
        <p:txBody>
          <a:bodyPr vert="horz" lIns="91440" tIns="45720" rIns="91440" bIns="45720" rtlCol="0">
            <a:no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3200" b="0" i="1" u="none" strike="noStrike" kern="1200" cap="none" spc="0" normalizeH="0" baseline="0" noProof="0" dirty="0">
                <a:ln>
                  <a:noFill/>
                </a:ln>
                <a:solidFill>
                  <a:srgbClr val="CC0000"/>
                </a:solidFill>
                <a:effectLst/>
                <a:uLnTx/>
                <a:uFillTx/>
                <a:latin typeface="Calibri" panose="020F0502020204030204"/>
                <a:ea typeface="+mn-ea"/>
                <a:cs typeface="+mn-cs"/>
              </a:rPr>
              <a:t>client-side buffering and playout delay: </a:t>
            </a: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compensate for network-added delay, delay jitter</a:t>
            </a:r>
          </a:p>
        </p:txBody>
      </p:sp>
      <p:sp>
        <p:nvSpPr>
          <p:cNvPr id="142" name="Slide Number Placeholder 2">
            <a:extLst>
              <a:ext uri="{FF2B5EF4-FFF2-40B4-BE49-F238E27FC236}">
                <a16:creationId xmlns:a16="http://schemas.microsoft.com/office/drawing/2014/main" id="{F1384BB5-FDBF-D848-A676-BE0449CF3AFC}"/>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a:ea typeface="+mn-ea"/>
                <a:cs typeface="+mn-cs"/>
              </a:rPr>
              <a:t>Application Layer: 2-</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97</a:t>
            </a:fld>
            <a:endParaRPr kumimoji="0" lang="en-US" sz="1100" b="0" i="0" u="none" strike="noStrike" kern="1200" cap="none" spc="0" normalizeH="0" baseline="0" noProof="0" dirty="0">
              <a:ln>
                <a:noFill/>
              </a:ln>
              <a:solidFill>
                <a:prstClr val="white">
                  <a:lumMod val="50000"/>
                </a:prstClr>
              </a:solidFill>
              <a:effectLst/>
              <a:uLnTx/>
              <a:uFillTx/>
              <a:latin typeface="Calibri"/>
              <a:ea typeface="+mn-ea"/>
              <a:cs typeface="+mn-cs"/>
            </a:endParaRPr>
          </a:p>
        </p:txBody>
      </p:sp>
      <p:grpSp>
        <p:nvGrpSpPr>
          <p:cNvPr id="13" name="Group 12">
            <a:extLst>
              <a:ext uri="{FF2B5EF4-FFF2-40B4-BE49-F238E27FC236}">
                <a16:creationId xmlns:a16="http://schemas.microsoft.com/office/drawing/2014/main" id="{B83A91F9-EBE3-5AB5-09E5-69D1FACF91C3}"/>
              </a:ext>
            </a:extLst>
          </p:cNvPr>
          <p:cNvGrpSpPr/>
          <p:nvPr/>
        </p:nvGrpSpPr>
        <p:grpSpPr>
          <a:xfrm>
            <a:off x="2430276" y="2225832"/>
            <a:ext cx="7694157" cy="2069827"/>
            <a:chOff x="2430276" y="2225832"/>
            <a:chExt cx="7694157" cy="2069827"/>
          </a:xfrm>
        </p:grpSpPr>
        <p:cxnSp>
          <p:nvCxnSpPr>
            <p:cNvPr id="3" name="Straight Connector 2">
              <a:extLst>
                <a:ext uri="{FF2B5EF4-FFF2-40B4-BE49-F238E27FC236}">
                  <a16:creationId xmlns:a16="http://schemas.microsoft.com/office/drawing/2014/main" id="{E17BB021-F608-D82F-7709-ADE25E651049}"/>
                </a:ext>
              </a:extLst>
            </p:cNvPr>
            <p:cNvCxnSpPr/>
            <p:nvPr/>
          </p:nvCxnSpPr>
          <p:spPr>
            <a:xfrm>
              <a:off x="2430276" y="4295659"/>
              <a:ext cx="7672587" cy="0"/>
            </a:xfrm>
            <a:prstGeom prst="line">
              <a:avLst/>
            </a:prstGeom>
            <a:ln>
              <a:solidFill>
                <a:schemeClr val="bg1">
                  <a:lumMod val="50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 name="Straight Connector 3">
              <a:extLst>
                <a:ext uri="{FF2B5EF4-FFF2-40B4-BE49-F238E27FC236}">
                  <a16:creationId xmlns:a16="http://schemas.microsoft.com/office/drawing/2014/main" id="{431E6E60-211B-DE00-09E4-81C1E4B86442}"/>
                </a:ext>
              </a:extLst>
            </p:cNvPr>
            <p:cNvCxnSpPr/>
            <p:nvPr/>
          </p:nvCxnSpPr>
          <p:spPr>
            <a:xfrm>
              <a:off x="2437153" y="4065594"/>
              <a:ext cx="7672587" cy="0"/>
            </a:xfrm>
            <a:prstGeom prst="line">
              <a:avLst/>
            </a:prstGeom>
            <a:ln>
              <a:solidFill>
                <a:schemeClr val="bg1">
                  <a:lumMod val="50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 name="Straight Connector 4">
              <a:extLst>
                <a:ext uri="{FF2B5EF4-FFF2-40B4-BE49-F238E27FC236}">
                  <a16:creationId xmlns:a16="http://schemas.microsoft.com/office/drawing/2014/main" id="{47910C7A-EEFC-D6F1-65F1-E97E6B51A2D4}"/>
                </a:ext>
              </a:extLst>
            </p:cNvPr>
            <p:cNvCxnSpPr/>
            <p:nvPr/>
          </p:nvCxnSpPr>
          <p:spPr>
            <a:xfrm>
              <a:off x="2445774" y="3834580"/>
              <a:ext cx="7672587" cy="0"/>
            </a:xfrm>
            <a:prstGeom prst="line">
              <a:avLst/>
            </a:prstGeom>
            <a:ln>
              <a:solidFill>
                <a:schemeClr val="bg1">
                  <a:lumMod val="50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 name="Straight Connector 5">
              <a:extLst>
                <a:ext uri="{FF2B5EF4-FFF2-40B4-BE49-F238E27FC236}">
                  <a16:creationId xmlns:a16="http://schemas.microsoft.com/office/drawing/2014/main" id="{5028D52E-35DF-9814-6817-23B21C5438D9}"/>
                </a:ext>
              </a:extLst>
            </p:cNvPr>
            <p:cNvCxnSpPr/>
            <p:nvPr/>
          </p:nvCxnSpPr>
          <p:spPr>
            <a:xfrm>
              <a:off x="2441870" y="3603566"/>
              <a:ext cx="7672587" cy="0"/>
            </a:xfrm>
            <a:prstGeom prst="line">
              <a:avLst/>
            </a:prstGeom>
            <a:ln>
              <a:solidFill>
                <a:schemeClr val="bg1">
                  <a:lumMod val="50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 name="Straight Connector 6">
              <a:extLst>
                <a:ext uri="{FF2B5EF4-FFF2-40B4-BE49-F238E27FC236}">
                  <a16:creationId xmlns:a16="http://schemas.microsoft.com/office/drawing/2014/main" id="{5FCBE622-F529-2A9F-46CD-ADE297E9F366}"/>
                </a:ext>
              </a:extLst>
            </p:cNvPr>
            <p:cNvCxnSpPr/>
            <p:nvPr/>
          </p:nvCxnSpPr>
          <p:spPr>
            <a:xfrm>
              <a:off x="2442141" y="3376727"/>
              <a:ext cx="7672587" cy="0"/>
            </a:xfrm>
            <a:prstGeom prst="line">
              <a:avLst/>
            </a:prstGeom>
            <a:ln>
              <a:solidFill>
                <a:schemeClr val="bg1">
                  <a:lumMod val="50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 name="Straight Connector 7">
              <a:extLst>
                <a:ext uri="{FF2B5EF4-FFF2-40B4-BE49-F238E27FC236}">
                  <a16:creationId xmlns:a16="http://schemas.microsoft.com/office/drawing/2014/main" id="{E1541F78-D19B-6C3F-88AD-78DAEEB21017}"/>
                </a:ext>
              </a:extLst>
            </p:cNvPr>
            <p:cNvCxnSpPr/>
            <p:nvPr/>
          </p:nvCxnSpPr>
          <p:spPr>
            <a:xfrm>
              <a:off x="2446587" y="3145713"/>
              <a:ext cx="7672587" cy="0"/>
            </a:xfrm>
            <a:prstGeom prst="line">
              <a:avLst/>
            </a:prstGeom>
            <a:ln>
              <a:solidFill>
                <a:schemeClr val="bg1">
                  <a:lumMod val="50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9" name="Straight Connector 8">
              <a:extLst>
                <a:ext uri="{FF2B5EF4-FFF2-40B4-BE49-F238E27FC236}">
                  <a16:creationId xmlns:a16="http://schemas.microsoft.com/office/drawing/2014/main" id="{927BFF30-60AE-19D7-264D-71413FCA1521}"/>
                </a:ext>
              </a:extLst>
            </p:cNvPr>
            <p:cNvCxnSpPr/>
            <p:nvPr/>
          </p:nvCxnSpPr>
          <p:spPr>
            <a:xfrm>
              <a:off x="2451033" y="2914699"/>
              <a:ext cx="7672587" cy="0"/>
            </a:xfrm>
            <a:prstGeom prst="line">
              <a:avLst/>
            </a:prstGeom>
            <a:ln>
              <a:solidFill>
                <a:schemeClr val="bg1">
                  <a:lumMod val="50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0" name="Straight Connector 9">
              <a:extLst>
                <a:ext uri="{FF2B5EF4-FFF2-40B4-BE49-F238E27FC236}">
                  <a16:creationId xmlns:a16="http://schemas.microsoft.com/office/drawing/2014/main" id="{30CC6A51-0720-2032-2619-7BDFC977CCF3}"/>
                </a:ext>
              </a:extLst>
            </p:cNvPr>
            <p:cNvCxnSpPr/>
            <p:nvPr/>
          </p:nvCxnSpPr>
          <p:spPr>
            <a:xfrm>
              <a:off x="2434254" y="2679510"/>
              <a:ext cx="7672587" cy="0"/>
            </a:xfrm>
            <a:prstGeom prst="line">
              <a:avLst/>
            </a:prstGeom>
            <a:ln>
              <a:solidFill>
                <a:schemeClr val="bg1">
                  <a:lumMod val="75000"/>
                </a:schemeClr>
              </a:solidFill>
              <a:prstDash val="lgDash"/>
            </a:ln>
          </p:spPr>
          <p:style>
            <a:lnRef idx="1">
              <a:schemeClr val="accent1"/>
            </a:lnRef>
            <a:fillRef idx="0">
              <a:schemeClr val="accent1"/>
            </a:fillRef>
            <a:effectRef idx="0">
              <a:schemeClr val="accent1"/>
            </a:effectRef>
            <a:fontRef idx="minor">
              <a:schemeClr val="tx1"/>
            </a:fontRef>
          </p:style>
        </p:cxnSp>
        <p:cxnSp>
          <p:nvCxnSpPr>
            <p:cNvPr id="11" name="Straight Connector 10">
              <a:extLst>
                <a:ext uri="{FF2B5EF4-FFF2-40B4-BE49-F238E27FC236}">
                  <a16:creationId xmlns:a16="http://schemas.microsoft.com/office/drawing/2014/main" id="{53942816-4F9F-55A7-1160-D0A810EF772C}"/>
                </a:ext>
              </a:extLst>
            </p:cNvPr>
            <p:cNvCxnSpPr/>
            <p:nvPr/>
          </p:nvCxnSpPr>
          <p:spPr>
            <a:xfrm>
              <a:off x="2451575" y="2448496"/>
              <a:ext cx="7672587" cy="0"/>
            </a:xfrm>
            <a:prstGeom prst="line">
              <a:avLst/>
            </a:prstGeom>
            <a:ln>
              <a:solidFill>
                <a:schemeClr val="bg1">
                  <a:lumMod val="50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 name="Straight Connector 11">
              <a:extLst>
                <a:ext uri="{FF2B5EF4-FFF2-40B4-BE49-F238E27FC236}">
                  <a16:creationId xmlns:a16="http://schemas.microsoft.com/office/drawing/2014/main" id="{F02CC485-4EC1-4DC2-3B62-A65404BA98C6}"/>
                </a:ext>
              </a:extLst>
            </p:cNvPr>
            <p:cNvCxnSpPr/>
            <p:nvPr/>
          </p:nvCxnSpPr>
          <p:spPr>
            <a:xfrm>
              <a:off x="2451846" y="2225832"/>
              <a:ext cx="7672587" cy="0"/>
            </a:xfrm>
            <a:prstGeom prst="line">
              <a:avLst/>
            </a:prstGeom>
            <a:ln>
              <a:solidFill>
                <a:schemeClr val="bg1">
                  <a:lumMod val="50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24" name="Group 23">
            <a:extLst>
              <a:ext uri="{FF2B5EF4-FFF2-40B4-BE49-F238E27FC236}">
                <a16:creationId xmlns:a16="http://schemas.microsoft.com/office/drawing/2014/main" id="{78A502E2-4B3E-C82D-94BE-C3FE5F18EA44}"/>
              </a:ext>
            </a:extLst>
          </p:cNvPr>
          <p:cNvGrpSpPr/>
          <p:nvPr/>
        </p:nvGrpSpPr>
        <p:grpSpPr>
          <a:xfrm>
            <a:off x="2147799" y="2080751"/>
            <a:ext cx="328936" cy="2338510"/>
            <a:chOff x="2110014" y="2065637"/>
            <a:chExt cx="328936" cy="2338510"/>
          </a:xfrm>
        </p:grpSpPr>
        <p:sp>
          <p:nvSpPr>
            <p:cNvPr id="14" name="TextBox 13">
              <a:extLst>
                <a:ext uri="{FF2B5EF4-FFF2-40B4-BE49-F238E27FC236}">
                  <a16:creationId xmlns:a16="http://schemas.microsoft.com/office/drawing/2014/main" id="{22D577B8-1620-8BC9-978C-2DDD576394F9}"/>
                </a:ext>
              </a:extLst>
            </p:cNvPr>
            <p:cNvSpPr txBox="1"/>
            <p:nvPr/>
          </p:nvSpPr>
          <p:spPr>
            <a:xfrm>
              <a:off x="2174481" y="4142537"/>
              <a:ext cx="256802" cy="261610"/>
            </a:xfrm>
            <a:prstGeom prst="rect">
              <a:avLst/>
            </a:prstGeom>
            <a:noFill/>
          </p:spPr>
          <p:txBody>
            <a:bodyPr wrap="none" rtlCol="0">
              <a:spAutoFit/>
            </a:bodyPr>
            <a:lstStyle/>
            <a:p>
              <a:r>
                <a:rPr lang="en-US" sz="1100" dirty="0">
                  <a:solidFill>
                    <a:schemeClr val="bg1">
                      <a:lumMod val="65000"/>
                    </a:schemeClr>
                  </a:solidFill>
                </a:rPr>
                <a:t>1</a:t>
              </a:r>
            </a:p>
          </p:txBody>
        </p:sp>
        <p:sp>
          <p:nvSpPr>
            <p:cNvPr id="15" name="TextBox 14">
              <a:extLst>
                <a:ext uri="{FF2B5EF4-FFF2-40B4-BE49-F238E27FC236}">
                  <a16:creationId xmlns:a16="http://schemas.microsoft.com/office/drawing/2014/main" id="{597038E0-FED7-5776-7B30-D0DC13F71B19}"/>
                </a:ext>
              </a:extLst>
            </p:cNvPr>
            <p:cNvSpPr txBox="1"/>
            <p:nvPr/>
          </p:nvSpPr>
          <p:spPr>
            <a:xfrm>
              <a:off x="2172484" y="3908167"/>
              <a:ext cx="256802" cy="261610"/>
            </a:xfrm>
            <a:prstGeom prst="rect">
              <a:avLst/>
            </a:prstGeom>
            <a:noFill/>
          </p:spPr>
          <p:txBody>
            <a:bodyPr wrap="none" rtlCol="0">
              <a:spAutoFit/>
            </a:bodyPr>
            <a:lstStyle/>
            <a:p>
              <a:r>
                <a:rPr lang="en-US" sz="1100" dirty="0">
                  <a:solidFill>
                    <a:schemeClr val="bg1">
                      <a:lumMod val="65000"/>
                    </a:schemeClr>
                  </a:solidFill>
                </a:rPr>
                <a:t>2</a:t>
              </a:r>
            </a:p>
          </p:txBody>
        </p:sp>
        <p:sp>
          <p:nvSpPr>
            <p:cNvPr id="16" name="TextBox 15">
              <a:extLst>
                <a:ext uri="{FF2B5EF4-FFF2-40B4-BE49-F238E27FC236}">
                  <a16:creationId xmlns:a16="http://schemas.microsoft.com/office/drawing/2014/main" id="{269E32A0-C8F2-80D1-B694-F8549624E129}"/>
                </a:ext>
              </a:extLst>
            </p:cNvPr>
            <p:cNvSpPr txBox="1"/>
            <p:nvPr/>
          </p:nvSpPr>
          <p:spPr>
            <a:xfrm>
              <a:off x="2169884" y="3677040"/>
              <a:ext cx="256802" cy="261610"/>
            </a:xfrm>
            <a:prstGeom prst="rect">
              <a:avLst/>
            </a:prstGeom>
            <a:noFill/>
          </p:spPr>
          <p:txBody>
            <a:bodyPr wrap="none" rtlCol="0">
              <a:spAutoFit/>
            </a:bodyPr>
            <a:lstStyle/>
            <a:p>
              <a:r>
                <a:rPr lang="en-US" sz="1100" dirty="0">
                  <a:solidFill>
                    <a:schemeClr val="bg1">
                      <a:lumMod val="65000"/>
                    </a:schemeClr>
                  </a:solidFill>
                </a:rPr>
                <a:t>3</a:t>
              </a:r>
            </a:p>
          </p:txBody>
        </p:sp>
        <p:sp>
          <p:nvSpPr>
            <p:cNvPr id="17" name="TextBox 16">
              <a:extLst>
                <a:ext uri="{FF2B5EF4-FFF2-40B4-BE49-F238E27FC236}">
                  <a16:creationId xmlns:a16="http://schemas.microsoft.com/office/drawing/2014/main" id="{6EA8877A-C283-18C0-DB3A-E77EDAF06C02}"/>
                </a:ext>
              </a:extLst>
            </p:cNvPr>
            <p:cNvSpPr txBox="1"/>
            <p:nvPr/>
          </p:nvSpPr>
          <p:spPr>
            <a:xfrm>
              <a:off x="2172450" y="3445913"/>
              <a:ext cx="256802" cy="261610"/>
            </a:xfrm>
            <a:prstGeom prst="rect">
              <a:avLst/>
            </a:prstGeom>
            <a:noFill/>
          </p:spPr>
          <p:txBody>
            <a:bodyPr wrap="none" rtlCol="0">
              <a:spAutoFit/>
            </a:bodyPr>
            <a:lstStyle/>
            <a:p>
              <a:r>
                <a:rPr lang="en-US" sz="1100" dirty="0">
                  <a:solidFill>
                    <a:schemeClr val="bg1">
                      <a:lumMod val="65000"/>
                    </a:schemeClr>
                  </a:solidFill>
                </a:rPr>
                <a:t>4</a:t>
              </a:r>
            </a:p>
          </p:txBody>
        </p:sp>
        <p:sp>
          <p:nvSpPr>
            <p:cNvPr id="18" name="TextBox 17">
              <a:extLst>
                <a:ext uri="{FF2B5EF4-FFF2-40B4-BE49-F238E27FC236}">
                  <a16:creationId xmlns:a16="http://schemas.microsoft.com/office/drawing/2014/main" id="{4F2D5254-C170-DFB6-2F94-DB1C9267EC4B}"/>
                </a:ext>
              </a:extLst>
            </p:cNvPr>
            <p:cNvSpPr txBox="1"/>
            <p:nvPr/>
          </p:nvSpPr>
          <p:spPr>
            <a:xfrm>
              <a:off x="2168530" y="3224515"/>
              <a:ext cx="256802" cy="261610"/>
            </a:xfrm>
            <a:prstGeom prst="rect">
              <a:avLst/>
            </a:prstGeom>
            <a:noFill/>
          </p:spPr>
          <p:txBody>
            <a:bodyPr wrap="none" rtlCol="0">
              <a:spAutoFit/>
            </a:bodyPr>
            <a:lstStyle/>
            <a:p>
              <a:r>
                <a:rPr lang="en-US" sz="1100" dirty="0">
                  <a:solidFill>
                    <a:schemeClr val="bg1">
                      <a:lumMod val="65000"/>
                    </a:schemeClr>
                  </a:solidFill>
                </a:rPr>
                <a:t>5</a:t>
              </a:r>
            </a:p>
          </p:txBody>
        </p:sp>
        <p:sp>
          <p:nvSpPr>
            <p:cNvPr id="19" name="TextBox 18">
              <a:extLst>
                <a:ext uri="{FF2B5EF4-FFF2-40B4-BE49-F238E27FC236}">
                  <a16:creationId xmlns:a16="http://schemas.microsoft.com/office/drawing/2014/main" id="{E4857C94-89F7-E265-920B-79DB974C77D5}"/>
                </a:ext>
              </a:extLst>
            </p:cNvPr>
            <p:cNvSpPr txBox="1"/>
            <p:nvPr/>
          </p:nvSpPr>
          <p:spPr>
            <a:xfrm>
              <a:off x="2167853" y="2990145"/>
              <a:ext cx="256802" cy="261610"/>
            </a:xfrm>
            <a:prstGeom prst="rect">
              <a:avLst/>
            </a:prstGeom>
            <a:noFill/>
          </p:spPr>
          <p:txBody>
            <a:bodyPr wrap="none" rtlCol="0">
              <a:spAutoFit/>
            </a:bodyPr>
            <a:lstStyle/>
            <a:p>
              <a:r>
                <a:rPr lang="en-US" sz="1100" dirty="0">
                  <a:solidFill>
                    <a:schemeClr val="bg1">
                      <a:lumMod val="65000"/>
                    </a:schemeClr>
                  </a:solidFill>
                </a:rPr>
                <a:t>6</a:t>
              </a:r>
            </a:p>
          </p:txBody>
        </p:sp>
        <p:sp>
          <p:nvSpPr>
            <p:cNvPr id="20" name="TextBox 19">
              <a:extLst>
                <a:ext uri="{FF2B5EF4-FFF2-40B4-BE49-F238E27FC236}">
                  <a16:creationId xmlns:a16="http://schemas.microsoft.com/office/drawing/2014/main" id="{D6B93C79-CF71-864D-A0AC-5B246949E4C0}"/>
                </a:ext>
              </a:extLst>
            </p:cNvPr>
            <p:cNvSpPr txBox="1"/>
            <p:nvPr/>
          </p:nvSpPr>
          <p:spPr>
            <a:xfrm>
              <a:off x="2170419" y="2752532"/>
              <a:ext cx="256802" cy="261610"/>
            </a:xfrm>
            <a:prstGeom prst="rect">
              <a:avLst/>
            </a:prstGeom>
            <a:noFill/>
          </p:spPr>
          <p:txBody>
            <a:bodyPr wrap="none" rtlCol="0">
              <a:spAutoFit/>
            </a:bodyPr>
            <a:lstStyle/>
            <a:p>
              <a:r>
                <a:rPr lang="en-US" sz="1100" dirty="0">
                  <a:solidFill>
                    <a:schemeClr val="bg1">
                      <a:lumMod val="65000"/>
                    </a:schemeClr>
                  </a:solidFill>
                </a:rPr>
                <a:t>7</a:t>
              </a:r>
            </a:p>
          </p:txBody>
        </p:sp>
        <p:sp>
          <p:nvSpPr>
            <p:cNvPr id="21" name="TextBox 20">
              <a:extLst>
                <a:ext uri="{FF2B5EF4-FFF2-40B4-BE49-F238E27FC236}">
                  <a16:creationId xmlns:a16="http://schemas.microsoft.com/office/drawing/2014/main" id="{BFC6E008-B6A3-185C-7AD5-4B05A9C12FE8}"/>
                </a:ext>
              </a:extLst>
            </p:cNvPr>
            <p:cNvSpPr txBox="1"/>
            <p:nvPr/>
          </p:nvSpPr>
          <p:spPr>
            <a:xfrm>
              <a:off x="2169742" y="2521405"/>
              <a:ext cx="256802" cy="261610"/>
            </a:xfrm>
            <a:prstGeom prst="rect">
              <a:avLst/>
            </a:prstGeom>
            <a:noFill/>
          </p:spPr>
          <p:txBody>
            <a:bodyPr wrap="none" rtlCol="0">
              <a:spAutoFit/>
            </a:bodyPr>
            <a:lstStyle/>
            <a:p>
              <a:r>
                <a:rPr lang="en-US" sz="1100" dirty="0">
                  <a:solidFill>
                    <a:schemeClr val="bg1">
                      <a:lumMod val="65000"/>
                    </a:schemeClr>
                  </a:solidFill>
                </a:rPr>
                <a:t>8</a:t>
              </a:r>
            </a:p>
          </p:txBody>
        </p:sp>
        <p:sp>
          <p:nvSpPr>
            <p:cNvPr id="22" name="TextBox 21">
              <a:extLst>
                <a:ext uri="{FF2B5EF4-FFF2-40B4-BE49-F238E27FC236}">
                  <a16:creationId xmlns:a16="http://schemas.microsoft.com/office/drawing/2014/main" id="{C4D5A138-B2D3-6B7A-589D-06211025659E}"/>
                </a:ext>
              </a:extLst>
            </p:cNvPr>
            <p:cNvSpPr txBox="1"/>
            <p:nvPr/>
          </p:nvSpPr>
          <p:spPr>
            <a:xfrm>
              <a:off x="2172303" y="2290278"/>
              <a:ext cx="256802" cy="261610"/>
            </a:xfrm>
            <a:prstGeom prst="rect">
              <a:avLst/>
            </a:prstGeom>
            <a:noFill/>
          </p:spPr>
          <p:txBody>
            <a:bodyPr wrap="none" rtlCol="0">
              <a:spAutoFit/>
            </a:bodyPr>
            <a:lstStyle/>
            <a:p>
              <a:r>
                <a:rPr lang="en-US" sz="1100" dirty="0">
                  <a:solidFill>
                    <a:schemeClr val="bg1">
                      <a:lumMod val="65000"/>
                    </a:schemeClr>
                  </a:solidFill>
                </a:rPr>
                <a:t>9</a:t>
              </a:r>
            </a:p>
          </p:txBody>
        </p:sp>
        <p:sp>
          <p:nvSpPr>
            <p:cNvPr id="23" name="TextBox 22">
              <a:extLst>
                <a:ext uri="{FF2B5EF4-FFF2-40B4-BE49-F238E27FC236}">
                  <a16:creationId xmlns:a16="http://schemas.microsoft.com/office/drawing/2014/main" id="{A3AF268A-7563-C088-15DD-92B8433E1E51}"/>
                </a:ext>
              </a:extLst>
            </p:cNvPr>
            <p:cNvSpPr txBox="1"/>
            <p:nvPr/>
          </p:nvSpPr>
          <p:spPr>
            <a:xfrm>
              <a:off x="2110014" y="2065637"/>
              <a:ext cx="328936" cy="261610"/>
            </a:xfrm>
            <a:prstGeom prst="rect">
              <a:avLst/>
            </a:prstGeom>
            <a:noFill/>
          </p:spPr>
          <p:txBody>
            <a:bodyPr wrap="none" rtlCol="0">
              <a:spAutoFit/>
            </a:bodyPr>
            <a:lstStyle/>
            <a:p>
              <a:r>
                <a:rPr lang="en-US" sz="1100" dirty="0">
                  <a:solidFill>
                    <a:schemeClr val="bg1">
                      <a:lumMod val="65000"/>
                    </a:schemeClr>
                  </a:solidFill>
                </a:rPr>
                <a:t>10</a:t>
              </a:r>
            </a:p>
          </p:txBody>
        </p:sp>
      </p:grpSp>
      <p:grpSp>
        <p:nvGrpSpPr>
          <p:cNvPr id="30" name="Group 29">
            <a:extLst>
              <a:ext uri="{FF2B5EF4-FFF2-40B4-BE49-F238E27FC236}">
                <a16:creationId xmlns:a16="http://schemas.microsoft.com/office/drawing/2014/main" id="{C94B95F7-78AD-EFBA-35F8-C059FD6506C8}"/>
              </a:ext>
            </a:extLst>
          </p:cNvPr>
          <p:cNvGrpSpPr/>
          <p:nvPr/>
        </p:nvGrpSpPr>
        <p:grpSpPr>
          <a:xfrm>
            <a:off x="6270547" y="1537252"/>
            <a:ext cx="3815537" cy="3684460"/>
            <a:chOff x="6270547" y="1537252"/>
            <a:chExt cx="3815537" cy="3684460"/>
          </a:xfrm>
        </p:grpSpPr>
        <p:cxnSp>
          <p:nvCxnSpPr>
            <p:cNvPr id="26" name="Straight Connector 25">
              <a:extLst>
                <a:ext uri="{FF2B5EF4-FFF2-40B4-BE49-F238E27FC236}">
                  <a16:creationId xmlns:a16="http://schemas.microsoft.com/office/drawing/2014/main" id="{03D0AD79-FC33-826C-FE14-B100AC62AC39}"/>
                </a:ext>
              </a:extLst>
            </p:cNvPr>
            <p:cNvCxnSpPr>
              <a:cxnSpLocks/>
            </p:cNvCxnSpPr>
            <p:nvPr/>
          </p:nvCxnSpPr>
          <p:spPr>
            <a:xfrm flipV="1">
              <a:off x="6374838" y="1537252"/>
              <a:ext cx="0" cy="2972017"/>
            </a:xfrm>
            <a:prstGeom prst="line">
              <a:avLst/>
            </a:prstGeom>
            <a:ln w="15875">
              <a:solidFill>
                <a:srgbClr val="7030A0"/>
              </a:solidFill>
              <a:prstDash val="dash"/>
            </a:ln>
          </p:spPr>
          <p:style>
            <a:lnRef idx="1">
              <a:schemeClr val="accent1"/>
            </a:lnRef>
            <a:fillRef idx="0">
              <a:schemeClr val="accent1"/>
            </a:fillRef>
            <a:effectRef idx="0">
              <a:schemeClr val="accent1"/>
            </a:effectRef>
            <a:fontRef idx="minor">
              <a:schemeClr val="tx1"/>
            </a:fontRef>
          </p:style>
        </p:cxnSp>
        <p:sp>
          <p:nvSpPr>
            <p:cNvPr id="28" name="TextBox 27">
              <a:extLst>
                <a:ext uri="{FF2B5EF4-FFF2-40B4-BE49-F238E27FC236}">
                  <a16:creationId xmlns:a16="http://schemas.microsoft.com/office/drawing/2014/main" id="{D5F6B582-9E31-F7F1-6659-F58E8FE55594}"/>
                </a:ext>
              </a:extLst>
            </p:cNvPr>
            <p:cNvSpPr txBox="1"/>
            <p:nvPr/>
          </p:nvSpPr>
          <p:spPr>
            <a:xfrm>
              <a:off x="6270547" y="4730487"/>
              <a:ext cx="3815537" cy="491225"/>
            </a:xfrm>
            <a:prstGeom prst="rect">
              <a:avLst/>
            </a:prstGeom>
            <a:noFill/>
          </p:spPr>
          <p:txBody>
            <a:bodyPr wrap="square" rtlCol="0">
              <a:spAutoFit/>
            </a:bodyPr>
            <a:lstStyle/>
            <a:p>
              <a:pPr>
                <a:lnSpc>
                  <a:spcPct val="80000"/>
                </a:lnSpc>
              </a:pPr>
              <a:r>
                <a:rPr lang="en-US" sz="1600" dirty="0">
                  <a:solidFill>
                    <a:srgbClr val="7030A0"/>
                  </a:solidFill>
                </a:rPr>
                <a:t>at t</a:t>
              </a:r>
              <a:r>
                <a:rPr lang="en-US" sz="1600" baseline="-25000" dirty="0">
                  <a:solidFill>
                    <a:srgbClr val="7030A0"/>
                  </a:solidFill>
                </a:rPr>
                <a:t>0</a:t>
              </a:r>
              <a:r>
                <a:rPr lang="en-US" sz="1600" dirty="0">
                  <a:solidFill>
                    <a:srgbClr val="7030A0"/>
                  </a:solidFill>
                </a:rPr>
                <a:t>, 6 chunks have arrived, 2 chunks have been played out, so the buffer has 4 chunks </a:t>
              </a:r>
            </a:p>
          </p:txBody>
        </p:sp>
        <p:sp>
          <p:nvSpPr>
            <p:cNvPr id="29" name="TextBox 28">
              <a:extLst>
                <a:ext uri="{FF2B5EF4-FFF2-40B4-BE49-F238E27FC236}">
                  <a16:creationId xmlns:a16="http://schemas.microsoft.com/office/drawing/2014/main" id="{5CE0A307-F172-597D-C9EC-77E8E2F6C736}"/>
                </a:ext>
              </a:extLst>
            </p:cNvPr>
            <p:cNvSpPr txBox="1"/>
            <p:nvPr/>
          </p:nvSpPr>
          <p:spPr>
            <a:xfrm>
              <a:off x="6270547" y="4514770"/>
              <a:ext cx="463551" cy="319446"/>
            </a:xfrm>
            <a:prstGeom prst="rect">
              <a:avLst/>
            </a:prstGeom>
            <a:noFill/>
          </p:spPr>
          <p:txBody>
            <a:bodyPr wrap="square" rtlCol="0">
              <a:spAutoFit/>
            </a:bodyPr>
            <a:lstStyle/>
            <a:p>
              <a:pPr>
                <a:lnSpc>
                  <a:spcPct val="80000"/>
                </a:lnSpc>
              </a:pPr>
              <a:r>
                <a:rPr lang="en-US" dirty="0">
                  <a:solidFill>
                    <a:srgbClr val="7030A0"/>
                  </a:solidFill>
                </a:rPr>
                <a:t>t</a:t>
              </a:r>
              <a:r>
                <a:rPr lang="en-US" baseline="-25000" dirty="0">
                  <a:solidFill>
                    <a:srgbClr val="7030A0"/>
                  </a:solidFill>
                </a:rPr>
                <a:t>0</a:t>
              </a:r>
              <a:r>
                <a:rPr lang="en-US" dirty="0">
                  <a:solidFill>
                    <a:srgbClr val="7030A0"/>
                  </a:solidFill>
                </a:rPr>
                <a:t> </a:t>
              </a:r>
            </a:p>
          </p:txBody>
        </p:sp>
      </p:grpSp>
    </p:spTree>
    <p:extLst>
      <p:ext uri="{BB962C8B-B14F-4D97-AF65-F5344CB8AC3E}">
        <p14:creationId xmlns:p14="http://schemas.microsoft.com/office/powerpoint/2010/main" val="205950143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242"/>
                                        </p:tgtEl>
                                        <p:attrNameLst>
                                          <p:attrName>style.visibility</p:attrName>
                                        </p:attrNameLst>
                                      </p:cBhvr>
                                      <p:to>
                                        <p:strVal val="visible"/>
                                      </p:to>
                                    </p:set>
                                    <p:animEffect transition="in" filter="dissolve">
                                      <p:cBhvr>
                                        <p:cTn id="7" dur="500"/>
                                        <p:tgtEl>
                                          <p:spTgt spid="242"/>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471"/>
                                        </p:tgtEl>
                                        <p:attrNameLst>
                                          <p:attrName>style.visibility</p:attrName>
                                        </p:attrNameLst>
                                      </p:cBhvr>
                                      <p:to>
                                        <p:strVal val="visible"/>
                                      </p:to>
                                    </p:set>
                                    <p:animEffect transition="in" filter="dissolve">
                                      <p:cBhvr>
                                        <p:cTn id="12" dur="500"/>
                                        <p:tgtEl>
                                          <p:spTgt spid="471"/>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518"/>
                                        </p:tgtEl>
                                        <p:attrNameLst>
                                          <p:attrName>style.visibility</p:attrName>
                                        </p:attrNameLst>
                                      </p:cBhvr>
                                      <p:to>
                                        <p:strVal val="visible"/>
                                      </p:to>
                                    </p:set>
                                    <p:animEffect transition="in" filter="dissolve">
                                      <p:cBhvr>
                                        <p:cTn id="17" dur="500"/>
                                        <p:tgtEl>
                                          <p:spTgt spid="518"/>
                                        </p:tgtEl>
                                      </p:cBhvr>
                                    </p:animEffect>
                                  </p:childTnLst>
                                </p:cTn>
                              </p:par>
                            </p:childTnLst>
                          </p:cTn>
                        </p:par>
                        <p:par>
                          <p:cTn id="18" fill="hold">
                            <p:stCondLst>
                              <p:cond delay="500"/>
                            </p:stCondLst>
                            <p:childTnLst>
                              <p:par>
                                <p:cTn id="19" presetID="22" presetClass="entr" presetSubtype="4" fill="hold" nodeType="afterEffect">
                                  <p:stCondLst>
                                    <p:cond delay="1000"/>
                                  </p:stCondLst>
                                  <p:childTnLst>
                                    <p:set>
                                      <p:cBhvr>
                                        <p:cTn id="20" dur="1" fill="hold">
                                          <p:stCondLst>
                                            <p:cond delay="0"/>
                                          </p:stCondLst>
                                        </p:cTn>
                                        <p:tgtEl>
                                          <p:spTgt spid="30"/>
                                        </p:tgtEl>
                                        <p:attrNameLst>
                                          <p:attrName>style.visibility</p:attrName>
                                        </p:attrNameLst>
                                      </p:cBhvr>
                                      <p:to>
                                        <p:strVal val="visible"/>
                                      </p:to>
                                    </p:set>
                                    <p:animEffect transition="in" filter="wipe(down)">
                                      <p:cBhvr>
                                        <p:cTn id="21" dur="500"/>
                                        <p:tgtEl>
                                          <p:spTgt spid="30"/>
                                        </p:tgtEl>
                                      </p:cBhvr>
                                    </p:animEffect>
                                  </p:childTnLst>
                                </p:cTn>
                              </p:par>
                            </p:childTnLst>
                          </p:cTn>
                        </p:par>
                      </p:childTnLst>
                    </p:cTn>
                  </p:par>
                  <p:par>
                    <p:cTn id="22" fill="hold">
                      <p:stCondLst>
                        <p:cond delay="indefinite"/>
                      </p:stCondLst>
                      <p:childTnLst>
                        <p:par>
                          <p:cTn id="23" fill="hold">
                            <p:stCondLst>
                              <p:cond delay="0"/>
                            </p:stCondLst>
                            <p:childTnLst>
                              <p:par>
                                <p:cTn id="24" presetID="9" presetClass="entr" presetSubtype="0" fill="hold" grpId="0" nodeType="clickEffect">
                                  <p:stCondLst>
                                    <p:cond delay="0"/>
                                  </p:stCondLst>
                                  <p:childTnLst>
                                    <p:set>
                                      <p:cBhvr>
                                        <p:cTn id="25" dur="1" fill="hold">
                                          <p:stCondLst>
                                            <p:cond delay="0"/>
                                          </p:stCondLst>
                                        </p:cTn>
                                        <p:tgtEl>
                                          <p:spTgt spid="521">
                                            <p:txEl>
                                              <p:pRg st="0" end="0"/>
                                            </p:txEl>
                                          </p:spTgt>
                                        </p:tgtEl>
                                        <p:attrNameLst>
                                          <p:attrName>style.visibility</p:attrName>
                                        </p:attrNameLst>
                                      </p:cBhvr>
                                      <p:to>
                                        <p:strVal val="visible"/>
                                      </p:to>
                                    </p:set>
                                    <p:animEffect transition="in" filter="dissolve">
                                      <p:cBhvr>
                                        <p:cTn id="26" dur="500"/>
                                        <p:tgtEl>
                                          <p:spTgt spid="521">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21" grpId="0" build="p" autoUpdateAnimBg="0" advAuto="0"/>
    </p:bldLst>
  </p:timing>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4" name="Title 1">
            <a:extLst>
              <a:ext uri="{FF2B5EF4-FFF2-40B4-BE49-F238E27FC236}">
                <a16:creationId xmlns:a16="http://schemas.microsoft.com/office/drawing/2014/main" id="{EDBA5A8F-4260-B240-9E01-AE8471BDC45B}"/>
              </a:ext>
            </a:extLst>
          </p:cNvPr>
          <p:cNvSpPr>
            <a:spLocks noGrp="1"/>
          </p:cNvSpPr>
          <p:nvPr>
            <p:ph type="title"/>
          </p:nvPr>
        </p:nvSpPr>
        <p:spPr/>
        <p:txBody>
          <a:bodyPr>
            <a:normAutofit/>
          </a:bodyPr>
          <a:lstStyle/>
          <a:p>
            <a:r>
              <a:rPr lang="en-US" altLang="en-US" sz="4400" dirty="0">
                <a:ea typeface="ＭＳ Ｐゴシック" panose="020B0600070205080204" pitchFamily="34" charset="-128"/>
              </a:rPr>
              <a:t>Streaming multimedia: DASH</a:t>
            </a:r>
          </a:p>
        </p:txBody>
      </p:sp>
      <p:sp>
        <p:nvSpPr>
          <p:cNvPr id="80" name="Rectangle 3">
            <a:extLst>
              <a:ext uri="{FF2B5EF4-FFF2-40B4-BE49-F238E27FC236}">
                <a16:creationId xmlns:a16="http://schemas.microsoft.com/office/drawing/2014/main" id="{A86288FC-1EC1-EF4E-A6E3-F04D9EE4709E}"/>
              </a:ext>
            </a:extLst>
          </p:cNvPr>
          <p:cNvSpPr txBox="1">
            <a:spLocks noChangeArrowheads="1"/>
          </p:cNvSpPr>
          <p:nvPr/>
        </p:nvSpPr>
        <p:spPr>
          <a:xfrm>
            <a:off x="822435" y="1484670"/>
            <a:ext cx="10369274" cy="5053013"/>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30175"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28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server:</a:t>
            </a:r>
          </a:p>
          <a:p>
            <a:pPr marL="695325" marR="0" lvl="1" indent="-231775" algn="l" defTabSz="914400" rtl="0" eaLnBrk="1" fontAlgn="auto" latinLnBrk="0" hangingPunct="1">
              <a:lnSpc>
                <a:spcPct val="90000"/>
              </a:lnSpc>
              <a:spcBef>
                <a:spcPts val="500"/>
              </a:spcBef>
              <a:spcAft>
                <a:spcPts val="0"/>
              </a:spcAft>
              <a:buClr>
                <a:srgbClr val="0000A8"/>
              </a:buClr>
              <a:buSzTx/>
              <a:buFont typeface="Wingdings" pitchFamily="2" charset="2"/>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divides video file into multiple chunks</a:t>
            </a:r>
          </a:p>
          <a:p>
            <a:pPr marL="695325" marR="0" lvl="1" indent="-231775" algn="l" defTabSz="914400" rtl="0" eaLnBrk="1" fontAlgn="auto" latinLnBrk="0" hangingPunct="1">
              <a:lnSpc>
                <a:spcPct val="90000"/>
              </a:lnSpc>
              <a:spcBef>
                <a:spcPts val="500"/>
              </a:spcBef>
              <a:spcAft>
                <a:spcPts val="0"/>
              </a:spcAft>
              <a:buClr>
                <a:srgbClr val="0000A8"/>
              </a:buClr>
              <a:buSzTx/>
              <a:buFont typeface="Wingdings" pitchFamily="2" charset="2"/>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each chunk encoded at multiple different rates</a:t>
            </a:r>
          </a:p>
          <a:p>
            <a:pPr marL="695325" marR="0" lvl="1" indent="-231775" algn="l" defTabSz="914400" rtl="0" eaLnBrk="1" fontAlgn="auto" latinLnBrk="0" hangingPunct="1">
              <a:lnSpc>
                <a:spcPct val="90000"/>
              </a:lnSpc>
              <a:spcBef>
                <a:spcPts val="500"/>
              </a:spcBef>
              <a:spcAft>
                <a:spcPts val="0"/>
              </a:spcAft>
              <a:buClr>
                <a:srgbClr val="0000A8"/>
              </a:buClr>
              <a:buSzTx/>
              <a:buFont typeface="Wingdings" pitchFamily="2" charset="2"/>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different rate encodings stored in different files</a:t>
            </a:r>
          </a:p>
          <a:p>
            <a:pPr marL="695325" marR="0" lvl="1" indent="-231775" algn="l" defTabSz="914400" rtl="0" eaLnBrk="1" fontAlgn="auto" latinLnBrk="0" hangingPunct="1">
              <a:lnSpc>
                <a:spcPct val="90000"/>
              </a:lnSpc>
              <a:spcBef>
                <a:spcPts val="500"/>
              </a:spcBef>
              <a:spcAft>
                <a:spcPts val="0"/>
              </a:spcAft>
              <a:buClr>
                <a:srgbClr val="0000A8"/>
              </a:buClr>
              <a:buSzTx/>
              <a:buFont typeface="Wingdings" pitchFamily="2" charset="2"/>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files replicated in various CDN nodes</a:t>
            </a:r>
          </a:p>
          <a:p>
            <a:pPr marL="695325" marR="0" lvl="1" indent="-231775" algn="l" defTabSz="914400" rtl="0" eaLnBrk="1" fontAlgn="auto" latinLnBrk="0" hangingPunct="1">
              <a:lnSpc>
                <a:spcPct val="90000"/>
              </a:lnSpc>
              <a:spcBef>
                <a:spcPts val="500"/>
              </a:spcBef>
              <a:spcAft>
                <a:spcPts val="0"/>
              </a:spcAft>
              <a:buClr>
                <a:srgbClr val="0000A8"/>
              </a:buClr>
              <a:buSzTx/>
              <a:buFont typeface="Wingdings" pitchFamily="2" charset="2"/>
              <a:buChar char="§"/>
              <a:tabLst/>
              <a:defRPr/>
            </a:pPr>
            <a:r>
              <a:rPr kumimoji="0" lang="en-US" altLang="en-US" sz="2400" b="0" i="1" u="none" strike="noStrike" kern="120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manifest file: </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provides URLs for different chunks</a:t>
            </a:r>
          </a:p>
        </p:txBody>
      </p:sp>
      <p:grpSp>
        <p:nvGrpSpPr>
          <p:cNvPr id="56" name="Group 2">
            <a:extLst>
              <a:ext uri="{FF2B5EF4-FFF2-40B4-BE49-F238E27FC236}">
                <a16:creationId xmlns:a16="http://schemas.microsoft.com/office/drawing/2014/main" id="{232E2937-932A-8140-A56C-A78B8BFCFF64}"/>
              </a:ext>
            </a:extLst>
          </p:cNvPr>
          <p:cNvGrpSpPr>
            <a:grpSpLocks/>
          </p:cNvGrpSpPr>
          <p:nvPr/>
        </p:nvGrpSpPr>
        <p:grpSpPr bwMode="auto">
          <a:xfrm>
            <a:off x="10418918" y="2387938"/>
            <a:ext cx="1331627" cy="1083147"/>
            <a:chOff x="1842724" y="2867233"/>
            <a:chExt cx="5649912" cy="3416300"/>
          </a:xfrm>
        </p:grpSpPr>
        <p:sp>
          <p:nvSpPr>
            <p:cNvPr id="57" name="AutoShape 99">
              <a:extLst>
                <a:ext uri="{FF2B5EF4-FFF2-40B4-BE49-F238E27FC236}">
                  <a16:creationId xmlns:a16="http://schemas.microsoft.com/office/drawing/2014/main" id="{5055D5A0-B7B0-8947-9D7F-F28A31600DAD}"/>
                </a:ext>
              </a:extLst>
            </p:cNvPr>
            <p:cNvSpPr>
              <a:spLocks noChangeArrowheads="1"/>
            </p:cNvSpPr>
            <p:nvPr/>
          </p:nvSpPr>
          <p:spPr bwMode="auto">
            <a:xfrm>
              <a:off x="1842724" y="2867233"/>
              <a:ext cx="5649912" cy="768350"/>
            </a:xfrm>
            <a:prstGeom prst="triangle">
              <a:avLst>
                <a:gd name="adj" fmla="val 50000"/>
              </a:avLst>
            </a:prstGeom>
            <a:solidFill>
              <a:srgbClr val="DDDDDD"/>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58" name="Rectangle 87">
              <a:extLst>
                <a:ext uri="{FF2B5EF4-FFF2-40B4-BE49-F238E27FC236}">
                  <a16:creationId xmlns:a16="http://schemas.microsoft.com/office/drawing/2014/main" id="{13B28B0D-9C67-5D40-8231-3A83B9C16DD6}"/>
                </a:ext>
              </a:extLst>
            </p:cNvPr>
            <p:cNvSpPr>
              <a:spLocks noChangeArrowheads="1"/>
            </p:cNvSpPr>
            <p:nvPr/>
          </p:nvSpPr>
          <p:spPr bwMode="auto">
            <a:xfrm>
              <a:off x="2277699" y="3621296"/>
              <a:ext cx="4781550" cy="2662237"/>
            </a:xfrm>
            <a:prstGeom prst="rect">
              <a:avLst/>
            </a:prstGeom>
            <a:solidFill>
              <a:srgbClr val="DDDDDD"/>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grpSp>
        <p:nvGrpSpPr>
          <p:cNvPr id="151" name="Group 349">
            <a:extLst>
              <a:ext uri="{FF2B5EF4-FFF2-40B4-BE49-F238E27FC236}">
                <a16:creationId xmlns:a16="http://schemas.microsoft.com/office/drawing/2014/main" id="{431C7441-FEA9-E649-870D-E4A204A68EA2}"/>
              </a:ext>
            </a:extLst>
          </p:cNvPr>
          <p:cNvGrpSpPr>
            <a:grpSpLocks/>
          </p:cNvGrpSpPr>
          <p:nvPr/>
        </p:nvGrpSpPr>
        <p:grpSpPr bwMode="auto">
          <a:xfrm>
            <a:off x="10897863" y="2829271"/>
            <a:ext cx="427844" cy="454118"/>
            <a:chOff x="4437" y="1472"/>
            <a:chExt cx="427" cy="418"/>
          </a:xfrm>
        </p:grpSpPr>
        <p:sp>
          <p:nvSpPr>
            <p:cNvPr id="152" name="Rectangle 350">
              <a:extLst>
                <a:ext uri="{FF2B5EF4-FFF2-40B4-BE49-F238E27FC236}">
                  <a16:creationId xmlns:a16="http://schemas.microsoft.com/office/drawing/2014/main" id="{5CB65625-7D77-2D48-9EBF-E0DD7EB5555C}"/>
                </a:ext>
              </a:extLst>
            </p:cNvPr>
            <p:cNvSpPr>
              <a:spLocks noChangeArrowheads="1"/>
            </p:cNvSpPr>
            <p:nvPr/>
          </p:nvSpPr>
          <p:spPr bwMode="auto">
            <a:xfrm>
              <a:off x="4443" y="1475"/>
              <a:ext cx="421" cy="361"/>
            </a:xfrm>
            <a:prstGeom prst="rect">
              <a:avLst/>
            </a:prstGeom>
            <a:gradFill rotWithShape="0">
              <a:gsLst>
                <a:gs pos="0">
                  <a:srgbClr val="99CCFF">
                    <a:gamma/>
                    <a:shade val="46275"/>
                    <a:invGamma/>
                  </a:srgbClr>
                </a:gs>
                <a:gs pos="50000">
                  <a:srgbClr val="99CCFF"/>
                </a:gs>
                <a:gs pos="100000">
                  <a:srgbClr val="99CCFF">
                    <a:gamma/>
                    <a:shade val="46275"/>
                    <a:invGamma/>
                  </a:srgbClr>
                </a:gs>
              </a:gsLst>
              <a:lin ang="5400000" scaled="1"/>
            </a:gradFill>
            <a:ln w="19050">
              <a:solidFill>
                <a:srgbClr val="5F5F5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a:ea typeface="ＭＳ Ｐゴシック" charset="0"/>
                <a:cs typeface="Arial"/>
              </a:endParaRPr>
            </a:p>
          </p:txBody>
        </p:sp>
        <p:sp>
          <p:nvSpPr>
            <p:cNvPr id="153" name="Rectangle 351">
              <a:extLst>
                <a:ext uri="{FF2B5EF4-FFF2-40B4-BE49-F238E27FC236}">
                  <a16:creationId xmlns:a16="http://schemas.microsoft.com/office/drawing/2014/main" id="{9179FB7F-3949-174E-9E9E-A161E0EF4A75}"/>
                </a:ext>
              </a:extLst>
            </p:cNvPr>
            <p:cNvSpPr>
              <a:spLocks noChangeArrowheads="1"/>
            </p:cNvSpPr>
            <p:nvPr/>
          </p:nvSpPr>
          <p:spPr bwMode="auto">
            <a:xfrm>
              <a:off x="4567" y="1837"/>
              <a:ext cx="179" cy="23"/>
            </a:xfrm>
            <a:prstGeom prst="rect">
              <a:avLst/>
            </a:prstGeom>
            <a:solidFill>
              <a:srgbClr val="5F5F5F"/>
            </a:solidFill>
            <a:ln w="19050">
              <a:solidFill>
                <a:srgbClr val="5F5F5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a:ea typeface="ＭＳ Ｐゴシック" charset="0"/>
                <a:cs typeface="Arial"/>
              </a:endParaRPr>
            </a:p>
          </p:txBody>
        </p:sp>
        <p:sp>
          <p:nvSpPr>
            <p:cNvPr id="154" name="Rectangle 352">
              <a:extLst>
                <a:ext uri="{FF2B5EF4-FFF2-40B4-BE49-F238E27FC236}">
                  <a16:creationId xmlns:a16="http://schemas.microsoft.com/office/drawing/2014/main" id="{7E315010-D1DB-594B-B06F-DFFAAC621E94}"/>
                </a:ext>
              </a:extLst>
            </p:cNvPr>
            <p:cNvSpPr>
              <a:spLocks noChangeArrowheads="1"/>
            </p:cNvSpPr>
            <p:nvPr/>
          </p:nvSpPr>
          <p:spPr bwMode="auto">
            <a:xfrm>
              <a:off x="4442" y="1866"/>
              <a:ext cx="414" cy="24"/>
            </a:xfrm>
            <a:prstGeom prst="rect">
              <a:avLst/>
            </a:prstGeom>
            <a:solidFill>
              <a:schemeClr val="tx2"/>
            </a:solidFill>
            <a:ln w="19050">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a:ea typeface="ＭＳ Ｐゴシック" charset="0"/>
                <a:cs typeface="Arial"/>
              </a:endParaRPr>
            </a:p>
          </p:txBody>
        </p:sp>
        <p:sp>
          <p:nvSpPr>
            <p:cNvPr id="155" name="Rectangle 353">
              <a:extLst>
                <a:ext uri="{FF2B5EF4-FFF2-40B4-BE49-F238E27FC236}">
                  <a16:creationId xmlns:a16="http://schemas.microsoft.com/office/drawing/2014/main" id="{03963D0C-B78F-CD4C-82A8-1D695049CB0F}"/>
                </a:ext>
              </a:extLst>
            </p:cNvPr>
            <p:cNvSpPr>
              <a:spLocks noChangeArrowheads="1"/>
            </p:cNvSpPr>
            <p:nvPr/>
          </p:nvSpPr>
          <p:spPr bwMode="auto">
            <a:xfrm>
              <a:off x="4437" y="1472"/>
              <a:ext cx="423" cy="356"/>
            </a:xfrm>
            <a:prstGeom prst="rect">
              <a:avLst/>
            </a:prstGeom>
            <a:noFill/>
            <a:ln w="19050">
              <a:solidFill>
                <a:schemeClr val="accent2"/>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a:ea typeface="ＭＳ Ｐゴシック" charset="0"/>
                <a:cs typeface="Arial"/>
              </a:endParaRPr>
            </a:p>
          </p:txBody>
        </p:sp>
      </p:grpSp>
      <p:sp>
        <p:nvSpPr>
          <p:cNvPr id="156" name="Freeform 1287">
            <a:extLst>
              <a:ext uri="{FF2B5EF4-FFF2-40B4-BE49-F238E27FC236}">
                <a16:creationId xmlns:a16="http://schemas.microsoft.com/office/drawing/2014/main" id="{77B492B9-F4A6-AA4F-886C-26D56EDFBA9C}"/>
              </a:ext>
            </a:extLst>
          </p:cNvPr>
          <p:cNvSpPr>
            <a:spLocks/>
          </p:cNvSpPr>
          <p:nvPr/>
        </p:nvSpPr>
        <p:spPr bwMode="auto">
          <a:xfrm>
            <a:off x="8707673" y="2598154"/>
            <a:ext cx="1464890" cy="840879"/>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cxnSp>
        <p:nvCxnSpPr>
          <p:cNvPr id="157" name="Straight Connector 45">
            <a:extLst>
              <a:ext uri="{FF2B5EF4-FFF2-40B4-BE49-F238E27FC236}">
                <a16:creationId xmlns:a16="http://schemas.microsoft.com/office/drawing/2014/main" id="{EF812D6A-3887-5D48-A2A7-90D0F1858553}"/>
              </a:ext>
            </a:extLst>
          </p:cNvPr>
          <p:cNvCxnSpPr>
            <a:cxnSpLocks noChangeShapeType="1"/>
          </p:cNvCxnSpPr>
          <p:nvPr/>
        </p:nvCxnSpPr>
        <p:spPr bwMode="auto">
          <a:xfrm>
            <a:off x="8593059" y="3030964"/>
            <a:ext cx="2202124" cy="0"/>
          </a:xfrm>
          <a:prstGeom prst="line">
            <a:avLst/>
          </a:prstGeom>
          <a:noFill/>
          <a:ln w="31750">
            <a:solidFill>
              <a:srgbClr val="CC0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58" name="TextBox 64">
            <a:extLst>
              <a:ext uri="{FF2B5EF4-FFF2-40B4-BE49-F238E27FC236}">
                <a16:creationId xmlns:a16="http://schemas.microsoft.com/office/drawing/2014/main" id="{47349889-E81A-C242-9729-98BDB7A6D246}"/>
              </a:ext>
            </a:extLst>
          </p:cNvPr>
          <p:cNvSpPr txBox="1">
            <a:spLocks noChangeArrowheads="1"/>
          </p:cNvSpPr>
          <p:nvPr/>
        </p:nvSpPr>
        <p:spPr bwMode="auto">
          <a:xfrm>
            <a:off x="10844758" y="3478691"/>
            <a:ext cx="483955" cy="2520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client</a:t>
            </a:r>
            <a:endParaRPr kumimoji="0" lang="en-US" altLang="en-US" sz="1800" b="0" i="1"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237" name="Freeform 236">
            <a:extLst>
              <a:ext uri="{FF2B5EF4-FFF2-40B4-BE49-F238E27FC236}">
                <a16:creationId xmlns:a16="http://schemas.microsoft.com/office/drawing/2014/main" id="{0AB0D303-D269-7F44-8600-794F5467067C}"/>
              </a:ext>
            </a:extLst>
          </p:cNvPr>
          <p:cNvSpPr/>
          <p:nvPr/>
        </p:nvSpPr>
        <p:spPr>
          <a:xfrm>
            <a:off x="9433447" y="2723465"/>
            <a:ext cx="1348576" cy="190774"/>
          </a:xfrm>
          <a:custGeom>
            <a:avLst/>
            <a:gdLst>
              <a:gd name="connsiteX0" fmla="*/ 0 w 1348576"/>
              <a:gd name="connsiteY0" fmla="*/ 0 h 190774"/>
              <a:gd name="connsiteX1" fmla="*/ 374970 w 1348576"/>
              <a:gd name="connsiteY1" fmla="*/ 190774 h 190774"/>
              <a:gd name="connsiteX2" fmla="*/ 1348576 w 1348576"/>
              <a:gd name="connsiteY2" fmla="*/ 190774 h 190774"/>
              <a:gd name="connsiteX3" fmla="*/ 1348576 w 1348576"/>
              <a:gd name="connsiteY3" fmla="*/ 177617 h 190774"/>
              <a:gd name="connsiteX0" fmla="*/ 0 w 1348576"/>
              <a:gd name="connsiteY0" fmla="*/ 0 h 190774"/>
              <a:gd name="connsiteX1" fmla="*/ 374970 w 1348576"/>
              <a:gd name="connsiteY1" fmla="*/ 190774 h 190774"/>
              <a:gd name="connsiteX2" fmla="*/ 1348576 w 1348576"/>
              <a:gd name="connsiteY2" fmla="*/ 190774 h 190774"/>
            </a:gdLst>
            <a:ahLst/>
            <a:cxnLst>
              <a:cxn ang="0">
                <a:pos x="connsiteX0" y="connsiteY0"/>
              </a:cxn>
              <a:cxn ang="0">
                <a:pos x="connsiteX1" y="connsiteY1"/>
              </a:cxn>
              <a:cxn ang="0">
                <a:pos x="connsiteX2" y="connsiteY2"/>
              </a:cxn>
            </a:cxnLst>
            <a:rect l="l" t="t" r="r" b="b"/>
            <a:pathLst>
              <a:path w="1348576" h="190774">
                <a:moveTo>
                  <a:pt x="0" y="0"/>
                </a:moveTo>
                <a:lnTo>
                  <a:pt x="374970" y="190774"/>
                </a:lnTo>
                <a:lnTo>
                  <a:pt x="1348576" y="190774"/>
                </a:lnTo>
              </a:path>
            </a:pathLst>
          </a:custGeom>
          <a:noFill/>
          <a:ln w="31750">
            <a:solidFill>
              <a:srgbClr val="CD0000"/>
            </a:solid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238" name="Freeform 237">
            <a:extLst>
              <a:ext uri="{FF2B5EF4-FFF2-40B4-BE49-F238E27FC236}">
                <a16:creationId xmlns:a16="http://schemas.microsoft.com/office/drawing/2014/main" id="{7CE77C4C-F0D2-6344-8886-D4BFC98A935F}"/>
              </a:ext>
            </a:extLst>
          </p:cNvPr>
          <p:cNvSpPr/>
          <p:nvPr/>
        </p:nvSpPr>
        <p:spPr>
          <a:xfrm flipV="1">
            <a:off x="9441126" y="3152158"/>
            <a:ext cx="1348576" cy="190774"/>
          </a:xfrm>
          <a:custGeom>
            <a:avLst/>
            <a:gdLst>
              <a:gd name="connsiteX0" fmla="*/ 0 w 1348576"/>
              <a:gd name="connsiteY0" fmla="*/ 0 h 190774"/>
              <a:gd name="connsiteX1" fmla="*/ 374970 w 1348576"/>
              <a:gd name="connsiteY1" fmla="*/ 190774 h 190774"/>
              <a:gd name="connsiteX2" fmla="*/ 1348576 w 1348576"/>
              <a:gd name="connsiteY2" fmla="*/ 190774 h 190774"/>
              <a:gd name="connsiteX3" fmla="*/ 1348576 w 1348576"/>
              <a:gd name="connsiteY3" fmla="*/ 177617 h 190774"/>
              <a:gd name="connsiteX0" fmla="*/ 0 w 1348576"/>
              <a:gd name="connsiteY0" fmla="*/ 0 h 190774"/>
              <a:gd name="connsiteX1" fmla="*/ 374970 w 1348576"/>
              <a:gd name="connsiteY1" fmla="*/ 190774 h 190774"/>
              <a:gd name="connsiteX2" fmla="*/ 1348576 w 1348576"/>
              <a:gd name="connsiteY2" fmla="*/ 190774 h 190774"/>
            </a:gdLst>
            <a:ahLst/>
            <a:cxnLst>
              <a:cxn ang="0">
                <a:pos x="connsiteX0" y="connsiteY0"/>
              </a:cxn>
              <a:cxn ang="0">
                <a:pos x="connsiteX1" y="connsiteY1"/>
              </a:cxn>
              <a:cxn ang="0">
                <a:pos x="connsiteX2" y="connsiteY2"/>
              </a:cxn>
            </a:cxnLst>
            <a:rect l="l" t="t" r="r" b="b"/>
            <a:pathLst>
              <a:path w="1348576" h="190774">
                <a:moveTo>
                  <a:pt x="0" y="0"/>
                </a:moveTo>
                <a:lnTo>
                  <a:pt x="374970" y="190774"/>
                </a:lnTo>
                <a:lnTo>
                  <a:pt x="1348576" y="190774"/>
                </a:lnTo>
              </a:path>
            </a:pathLst>
          </a:custGeom>
          <a:noFill/>
          <a:ln w="31750">
            <a:solidFill>
              <a:srgbClr val="CD0000"/>
            </a:solid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grpSp>
        <p:nvGrpSpPr>
          <p:cNvPr id="239" name="Group 238">
            <a:extLst>
              <a:ext uri="{FF2B5EF4-FFF2-40B4-BE49-F238E27FC236}">
                <a16:creationId xmlns:a16="http://schemas.microsoft.com/office/drawing/2014/main" id="{0D8A0B99-F17E-9048-89FF-C5E63CBAF4A2}"/>
              </a:ext>
            </a:extLst>
          </p:cNvPr>
          <p:cNvGrpSpPr/>
          <p:nvPr/>
        </p:nvGrpSpPr>
        <p:grpSpPr>
          <a:xfrm>
            <a:off x="10236017" y="2762935"/>
            <a:ext cx="351378" cy="523220"/>
            <a:chOff x="10485997" y="1295948"/>
            <a:chExt cx="351378" cy="523220"/>
          </a:xfrm>
        </p:grpSpPr>
        <p:sp>
          <p:nvSpPr>
            <p:cNvPr id="240" name="Oval 239">
              <a:extLst>
                <a:ext uri="{FF2B5EF4-FFF2-40B4-BE49-F238E27FC236}">
                  <a16:creationId xmlns:a16="http://schemas.microsoft.com/office/drawing/2014/main" id="{336856DC-DFE0-7C40-ABCD-4AD555F9A214}"/>
                </a:ext>
              </a:extLst>
            </p:cNvPr>
            <p:cNvSpPr/>
            <p:nvPr/>
          </p:nvSpPr>
          <p:spPr>
            <a:xfrm>
              <a:off x="10492576" y="1381467"/>
              <a:ext cx="342078" cy="342078"/>
            </a:xfrm>
            <a:prstGeom prst="ellipse">
              <a:avLst/>
            </a:prstGeom>
            <a:solidFill>
              <a:schemeClr val="bg1"/>
            </a:solidFill>
            <a:ln>
              <a:solidFill>
                <a:srgbClr val="CD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241" name="TextBox 240">
              <a:extLst>
                <a:ext uri="{FF2B5EF4-FFF2-40B4-BE49-F238E27FC236}">
                  <a16:creationId xmlns:a16="http://schemas.microsoft.com/office/drawing/2014/main" id="{F96EFC4C-7C92-AA47-8E56-845F6C38BF12}"/>
                </a:ext>
              </a:extLst>
            </p:cNvPr>
            <p:cNvSpPr txBox="1"/>
            <p:nvPr/>
          </p:nvSpPr>
          <p:spPr>
            <a:xfrm>
              <a:off x="10485997" y="1295948"/>
              <a:ext cx="351378" cy="52322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CD0000"/>
                  </a:solidFill>
                  <a:effectLst/>
                  <a:uLnTx/>
                  <a:uFillTx/>
                  <a:latin typeface="Calibri"/>
                  <a:ea typeface="+mn-ea"/>
                  <a:cs typeface="+mn-cs"/>
                </a:rPr>
                <a:t>?</a:t>
              </a:r>
            </a:p>
          </p:txBody>
        </p:sp>
      </p:grpSp>
      <p:sp>
        <p:nvSpPr>
          <p:cNvPr id="243" name="Rectangle 3">
            <a:extLst>
              <a:ext uri="{FF2B5EF4-FFF2-40B4-BE49-F238E27FC236}">
                <a16:creationId xmlns:a16="http://schemas.microsoft.com/office/drawing/2014/main" id="{09884CFC-62B5-6946-85A6-0910ED9BC848}"/>
              </a:ext>
            </a:extLst>
          </p:cNvPr>
          <p:cNvSpPr txBox="1">
            <a:spLocks noChangeArrowheads="1"/>
          </p:cNvSpPr>
          <p:nvPr/>
        </p:nvSpPr>
        <p:spPr>
          <a:xfrm>
            <a:off x="857469" y="4086563"/>
            <a:ext cx="10369274" cy="2566485"/>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30175"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28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client:</a:t>
            </a:r>
          </a:p>
          <a:p>
            <a:pPr marL="695325" marR="0" lvl="1" indent="-231775" algn="l" defTabSz="914400" rtl="0" eaLnBrk="1" fontAlgn="auto" latinLnBrk="0" hangingPunct="1">
              <a:lnSpc>
                <a:spcPct val="90000"/>
              </a:lnSpc>
              <a:spcBef>
                <a:spcPts val="500"/>
              </a:spcBef>
              <a:spcAft>
                <a:spcPts val="0"/>
              </a:spcAft>
              <a:buClr>
                <a:srgbClr val="0000A8"/>
              </a:buClr>
              <a:buSzTx/>
              <a:buFont typeface="Wingdings" pitchFamily="2" charset="2"/>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periodically estimates server-to-client bandwidth</a:t>
            </a:r>
          </a:p>
          <a:p>
            <a:pPr marL="695325" marR="0" lvl="1" indent="-231775" algn="l" defTabSz="914400" rtl="0" eaLnBrk="1" fontAlgn="auto" latinLnBrk="0" hangingPunct="1">
              <a:lnSpc>
                <a:spcPct val="90000"/>
              </a:lnSpc>
              <a:spcBef>
                <a:spcPts val="500"/>
              </a:spcBef>
              <a:spcAft>
                <a:spcPts val="0"/>
              </a:spcAft>
              <a:buClr>
                <a:srgbClr val="0000A8"/>
              </a:buClr>
              <a:buSzTx/>
              <a:buFont typeface="Wingdings" pitchFamily="2" charset="2"/>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consulting manifest, requests one chunk at a time </a:t>
            </a:r>
          </a:p>
          <a:p>
            <a:pPr marL="1143000" marR="0" lvl="2" indent="-228600" algn="l" defTabSz="914400" rtl="0" eaLnBrk="1" fontAlgn="auto" latinLnBrk="0" hangingPunct="1">
              <a:lnSpc>
                <a:spcPct val="90000"/>
              </a:lnSpc>
              <a:spcBef>
                <a:spcPts val="500"/>
              </a:spcBef>
              <a:spcAft>
                <a:spcPts val="0"/>
              </a:spcAft>
              <a:buClr>
                <a:srgbClr val="0000A3"/>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chooses maximum coding rate sustainable given current bandwidth</a:t>
            </a:r>
          </a:p>
          <a:p>
            <a:pPr marL="1143000" marR="0" lvl="2" indent="-228600" algn="l" defTabSz="914400" rtl="0" eaLnBrk="1" fontAlgn="auto" latinLnBrk="0" hangingPunct="1">
              <a:lnSpc>
                <a:spcPct val="90000"/>
              </a:lnSpc>
              <a:spcBef>
                <a:spcPts val="500"/>
              </a:spcBef>
              <a:spcAft>
                <a:spcPts val="0"/>
              </a:spcAft>
              <a:buClr>
                <a:srgbClr val="0000A3"/>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can choose different coding rates at different points in time (depending on available bandwidth at time), and from different servers</a:t>
            </a:r>
          </a:p>
        </p:txBody>
      </p:sp>
      <p:grpSp>
        <p:nvGrpSpPr>
          <p:cNvPr id="6" name="Group 5">
            <a:extLst>
              <a:ext uri="{FF2B5EF4-FFF2-40B4-BE49-F238E27FC236}">
                <a16:creationId xmlns:a16="http://schemas.microsoft.com/office/drawing/2014/main" id="{9516C6FF-6A10-6041-9BDF-81CF75A59CA8}"/>
              </a:ext>
            </a:extLst>
          </p:cNvPr>
          <p:cNvGrpSpPr/>
          <p:nvPr/>
        </p:nvGrpSpPr>
        <p:grpSpPr>
          <a:xfrm>
            <a:off x="7793102" y="2318615"/>
            <a:ext cx="943482" cy="1132486"/>
            <a:chOff x="7698509" y="2176725"/>
            <a:chExt cx="943482" cy="1132486"/>
          </a:xfrm>
        </p:grpSpPr>
        <p:grpSp>
          <p:nvGrpSpPr>
            <p:cNvPr id="60" name="Group 249">
              <a:extLst>
                <a:ext uri="{FF2B5EF4-FFF2-40B4-BE49-F238E27FC236}">
                  <a16:creationId xmlns:a16="http://schemas.microsoft.com/office/drawing/2014/main" id="{48BBCEB5-A9FB-2642-93D9-9545FFA86D10}"/>
                </a:ext>
              </a:extLst>
            </p:cNvPr>
            <p:cNvGrpSpPr>
              <a:grpSpLocks/>
            </p:cNvGrpSpPr>
            <p:nvPr/>
          </p:nvGrpSpPr>
          <p:grpSpPr bwMode="auto">
            <a:xfrm>
              <a:off x="8058261" y="2771439"/>
              <a:ext cx="269531" cy="537772"/>
              <a:chOff x="4140" y="429"/>
              <a:chExt cx="1425" cy="2396"/>
            </a:xfrm>
          </p:grpSpPr>
          <p:sp>
            <p:nvSpPr>
              <p:cNvPr id="66" name="Freeform 250">
                <a:extLst>
                  <a:ext uri="{FF2B5EF4-FFF2-40B4-BE49-F238E27FC236}">
                    <a16:creationId xmlns:a16="http://schemas.microsoft.com/office/drawing/2014/main" id="{E5578A76-629A-7C4E-929B-B31E9800D6D5}"/>
                  </a:ext>
                </a:extLst>
              </p:cNvPr>
              <p:cNvSpPr>
                <a:spLocks/>
              </p:cNvSpPr>
              <p:nvPr/>
            </p:nvSpPr>
            <p:spPr bwMode="auto">
              <a:xfrm>
                <a:off x="5268" y="433"/>
                <a:ext cx="283" cy="2286"/>
              </a:xfrm>
              <a:custGeom>
                <a:avLst/>
                <a:gdLst>
                  <a:gd name="T0" fmla="*/ 17 w 354"/>
                  <a:gd name="T1" fmla="*/ 0 h 2742"/>
                  <a:gd name="T2" fmla="*/ 93 w 354"/>
                  <a:gd name="T3" fmla="*/ 114 h 2742"/>
                  <a:gd name="T4" fmla="*/ 91 w 354"/>
                  <a:gd name="T5" fmla="*/ 881 h 2742"/>
                  <a:gd name="T6" fmla="*/ 0 w 354"/>
                  <a:gd name="T7" fmla="*/ 921 h 2742"/>
                  <a:gd name="T8" fmla="*/ 1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7" name="Rectangle 251">
                <a:extLst>
                  <a:ext uri="{FF2B5EF4-FFF2-40B4-BE49-F238E27FC236}">
                    <a16:creationId xmlns:a16="http://schemas.microsoft.com/office/drawing/2014/main" id="{1A5867E7-D752-BB44-9E06-DF75CD8E941B}"/>
                  </a:ext>
                </a:extLst>
              </p:cNvPr>
              <p:cNvSpPr>
                <a:spLocks noChangeArrowheads="1"/>
              </p:cNvSpPr>
              <p:nvPr/>
            </p:nvSpPr>
            <p:spPr bwMode="auto">
              <a:xfrm>
                <a:off x="4204" y="429"/>
                <a:ext cx="1049" cy="2285"/>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68" name="Freeform 252">
                <a:extLst>
                  <a:ext uri="{FF2B5EF4-FFF2-40B4-BE49-F238E27FC236}">
                    <a16:creationId xmlns:a16="http://schemas.microsoft.com/office/drawing/2014/main" id="{18A99A20-76B3-D94B-BCB7-5A84A51A3E50}"/>
                  </a:ext>
                </a:extLst>
              </p:cNvPr>
              <p:cNvSpPr>
                <a:spLocks/>
              </p:cNvSpPr>
              <p:nvPr/>
            </p:nvSpPr>
            <p:spPr bwMode="auto">
              <a:xfrm>
                <a:off x="5321" y="570"/>
                <a:ext cx="169" cy="2115"/>
              </a:xfrm>
              <a:custGeom>
                <a:avLst/>
                <a:gdLst>
                  <a:gd name="T0" fmla="*/ 2 w 211"/>
                  <a:gd name="T1" fmla="*/ 0 h 2537"/>
                  <a:gd name="T2" fmla="*/ 56 w 211"/>
                  <a:gd name="T3" fmla="*/ 73 h 2537"/>
                  <a:gd name="T4" fmla="*/ 2 w 211"/>
                  <a:gd name="T5" fmla="*/ 839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9" name="Freeform 253">
                <a:extLst>
                  <a:ext uri="{FF2B5EF4-FFF2-40B4-BE49-F238E27FC236}">
                    <a16:creationId xmlns:a16="http://schemas.microsoft.com/office/drawing/2014/main" id="{A9BB3F94-5FEF-EF4E-97B6-7F746CE25508}"/>
                  </a:ext>
                </a:extLst>
              </p:cNvPr>
              <p:cNvSpPr>
                <a:spLocks/>
              </p:cNvSpPr>
              <p:nvPr/>
            </p:nvSpPr>
            <p:spPr bwMode="auto">
              <a:xfrm>
                <a:off x="5284" y="1640"/>
                <a:ext cx="263" cy="189"/>
              </a:xfrm>
              <a:custGeom>
                <a:avLst/>
                <a:gdLst>
                  <a:gd name="T0" fmla="*/ 2 w 328"/>
                  <a:gd name="T1" fmla="*/ 0 h 226"/>
                  <a:gd name="T2" fmla="*/ 87 w 328"/>
                  <a:gd name="T3" fmla="*/ 43 h 226"/>
                  <a:gd name="T4" fmla="*/ 87 w 328"/>
                  <a:gd name="T5" fmla="*/ 77 h 226"/>
                  <a:gd name="T6" fmla="*/ 0 w 328"/>
                  <a:gd name="T7" fmla="*/ 34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70" name="Rectangle 254">
                <a:extLst>
                  <a:ext uri="{FF2B5EF4-FFF2-40B4-BE49-F238E27FC236}">
                    <a16:creationId xmlns:a16="http://schemas.microsoft.com/office/drawing/2014/main" id="{24798097-207A-DE46-ABC7-D6731BD906FE}"/>
                  </a:ext>
                </a:extLst>
              </p:cNvPr>
              <p:cNvSpPr>
                <a:spLocks noChangeArrowheads="1"/>
              </p:cNvSpPr>
              <p:nvPr/>
            </p:nvSpPr>
            <p:spPr bwMode="auto">
              <a:xfrm>
                <a:off x="4214" y="695"/>
                <a:ext cx="593" cy="44"/>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grpSp>
            <p:nvGrpSpPr>
              <p:cNvPr id="71" name="Group 255">
                <a:extLst>
                  <a:ext uri="{FF2B5EF4-FFF2-40B4-BE49-F238E27FC236}">
                    <a16:creationId xmlns:a16="http://schemas.microsoft.com/office/drawing/2014/main" id="{CE875205-8C0D-754E-8E36-32A41C82095B}"/>
                  </a:ext>
                </a:extLst>
              </p:cNvPr>
              <p:cNvGrpSpPr>
                <a:grpSpLocks/>
              </p:cNvGrpSpPr>
              <p:nvPr/>
            </p:nvGrpSpPr>
            <p:grpSpPr bwMode="auto">
              <a:xfrm>
                <a:off x="4749" y="668"/>
                <a:ext cx="581" cy="145"/>
                <a:chOff x="614" y="2568"/>
                <a:chExt cx="725" cy="139"/>
              </a:xfrm>
            </p:grpSpPr>
            <p:sp>
              <p:nvSpPr>
                <p:cNvPr id="149" name="AutoShape 256">
                  <a:extLst>
                    <a:ext uri="{FF2B5EF4-FFF2-40B4-BE49-F238E27FC236}">
                      <a16:creationId xmlns:a16="http://schemas.microsoft.com/office/drawing/2014/main" id="{7F68C377-96A4-A844-B707-FF5A78DCF3E5}"/>
                    </a:ext>
                  </a:extLst>
                </p:cNvPr>
                <p:cNvSpPr>
                  <a:spLocks noChangeArrowheads="1"/>
                </p:cNvSpPr>
                <p:nvPr/>
              </p:nvSpPr>
              <p:spPr bwMode="auto">
                <a:xfrm>
                  <a:off x="614" y="2566"/>
                  <a:ext cx="727" cy="139"/>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150" name="AutoShape 257">
                  <a:extLst>
                    <a:ext uri="{FF2B5EF4-FFF2-40B4-BE49-F238E27FC236}">
                      <a16:creationId xmlns:a16="http://schemas.microsoft.com/office/drawing/2014/main" id="{FBBE8A7F-E64A-EE41-B2D4-AD4E2707D850}"/>
                    </a:ext>
                  </a:extLst>
                </p:cNvPr>
                <p:cNvSpPr>
                  <a:spLocks noChangeArrowheads="1"/>
                </p:cNvSpPr>
                <p:nvPr/>
              </p:nvSpPr>
              <p:spPr bwMode="auto">
                <a:xfrm>
                  <a:off x="627" y="2580"/>
                  <a:ext cx="694" cy="10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grpSp>
          <p:sp>
            <p:nvSpPr>
              <p:cNvPr id="72" name="Rectangle 258">
                <a:extLst>
                  <a:ext uri="{FF2B5EF4-FFF2-40B4-BE49-F238E27FC236}">
                    <a16:creationId xmlns:a16="http://schemas.microsoft.com/office/drawing/2014/main" id="{B39571E5-0FFF-0740-AC4C-800173B23EB1}"/>
                  </a:ext>
                </a:extLst>
              </p:cNvPr>
              <p:cNvSpPr>
                <a:spLocks noChangeArrowheads="1"/>
              </p:cNvSpPr>
              <p:nvPr/>
            </p:nvSpPr>
            <p:spPr bwMode="auto">
              <a:xfrm>
                <a:off x="4225" y="1020"/>
                <a:ext cx="593" cy="4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grpSp>
            <p:nvGrpSpPr>
              <p:cNvPr id="73" name="Group 259">
                <a:extLst>
                  <a:ext uri="{FF2B5EF4-FFF2-40B4-BE49-F238E27FC236}">
                    <a16:creationId xmlns:a16="http://schemas.microsoft.com/office/drawing/2014/main" id="{2FFD7F69-CFA4-8345-9CDD-4D7CBE793A1E}"/>
                  </a:ext>
                </a:extLst>
              </p:cNvPr>
              <p:cNvGrpSpPr>
                <a:grpSpLocks/>
              </p:cNvGrpSpPr>
              <p:nvPr/>
            </p:nvGrpSpPr>
            <p:grpSpPr bwMode="auto">
              <a:xfrm>
                <a:off x="4747" y="994"/>
                <a:ext cx="581" cy="134"/>
                <a:chOff x="614" y="2568"/>
                <a:chExt cx="725" cy="139"/>
              </a:xfrm>
            </p:grpSpPr>
            <p:sp>
              <p:nvSpPr>
                <p:cNvPr id="147" name="AutoShape 260">
                  <a:extLst>
                    <a:ext uri="{FF2B5EF4-FFF2-40B4-BE49-F238E27FC236}">
                      <a16:creationId xmlns:a16="http://schemas.microsoft.com/office/drawing/2014/main" id="{C18E76AE-324F-1844-AB10-870723FC048F}"/>
                    </a:ext>
                  </a:extLst>
                </p:cNvPr>
                <p:cNvSpPr>
                  <a:spLocks noChangeArrowheads="1"/>
                </p:cNvSpPr>
                <p:nvPr/>
              </p:nvSpPr>
              <p:spPr bwMode="auto">
                <a:xfrm>
                  <a:off x="617" y="2569"/>
                  <a:ext cx="721" cy="136"/>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148" name="AutoShape 261">
                  <a:extLst>
                    <a:ext uri="{FF2B5EF4-FFF2-40B4-BE49-F238E27FC236}">
                      <a16:creationId xmlns:a16="http://schemas.microsoft.com/office/drawing/2014/main" id="{309A2001-6A30-874B-9EF6-99E9B7DA9CC9}"/>
                    </a:ext>
                  </a:extLst>
                </p:cNvPr>
                <p:cNvSpPr>
                  <a:spLocks noChangeArrowheads="1"/>
                </p:cNvSpPr>
                <p:nvPr/>
              </p:nvSpPr>
              <p:spPr bwMode="auto">
                <a:xfrm>
                  <a:off x="630" y="2584"/>
                  <a:ext cx="687" cy="105"/>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grpSp>
          <p:sp>
            <p:nvSpPr>
              <p:cNvPr id="74" name="Rectangle 262">
                <a:extLst>
                  <a:ext uri="{FF2B5EF4-FFF2-40B4-BE49-F238E27FC236}">
                    <a16:creationId xmlns:a16="http://schemas.microsoft.com/office/drawing/2014/main" id="{DA8F8E62-F74D-494C-98D4-A4DCC518EB80}"/>
                  </a:ext>
                </a:extLst>
              </p:cNvPr>
              <p:cNvSpPr>
                <a:spLocks noChangeArrowheads="1"/>
              </p:cNvSpPr>
              <p:nvPr/>
            </p:nvSpPr>
            <p:spPr bwMode="auto">
              <a:xfrm>
                <a:off x="4219" y="1358"/>
                <a:ext cx="593" cy="44"/>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75" name="Rectangle 263">
                <a:extLst>
                  <a:ext uri="{FF2B5EF4-FFF2-40B4-BE49-F238E27FC236}">
                    <a16:creationId xmlns:a16="http://schemas.microsoft.com/office/drawing/2014/main" id="{5C72FC81-4509-194D-B382-46B04D9F2ACC}"/>
                  </a:ext>
                </a:extLst>
              </p:cNvPr>
              <p:cNvSpPr>
                <a:spLocks noChangeArrowheads="1"/>
              </p:cNvSpPr>
              <p:nvPr/>
            </p:nvSpPr>
            <p:spPr bwMode="auto">
              <a:xfrm>
                <a:off x="4225" y="1654"/>
                <a:ext cx="599" cy="4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grpSp>
            <p:nvGrpSpPr>
              <p:cNvPr id="76" name="Group 264">
                <a:extLst>
                  <a:ext uri="{FF2B5EF4-FFF2-40B4-BE49-F238E27FC236}">
                    <a16:creationId xmlns:a16="http://schemas.microsoft.com/office/drawing/2014/main" id="{C74557B3-5043-3E4E-950A-F0F9B84E6633}"/>
                  </a:ext>
                </a:extLst>
              </p:cNvPr>
              <p:cNvGrpSpPr>
                <a:grpSpLocks/>
              </p:cNvGrpSpPr>
              <p:nvPr/>
            </p:nvGrpSpPr>
            <p:grpSpPr bwMode="auto">
              <a:xfrm>
                <a:off x="4735" y="1627"/>
                <a:ext cx="582" cy="151"/>
                <a:chOff x="614" y="2568"/>
                <a:chExt cx="725" cy="139"/>
              </a:xfrm>
            </p:grpSpPr>
            <p:sp>
              <p:nvSpPr>
                <p:cNvPr id="145" name="AutoShape 265">
                  <a:extLst>
                    <a:ext uri="{FF2B5EF4-FFF2-40B4-BE49-F238E27FC236}">
                      <a16:creationId xmlns:a16="http://schemas.microsoft.com/office/drawing/2014/main" id="{638031EB-99B8-7647-9188-5101A28F303F}"/>
                    </a:ext>
                  </a:extLst>
                </p:cNvPr>
                <p:cNvSpPr>
                  <a:spLocks noChangeArrowheads="1"/>
                </p:cNvSpPr>
                <p:nvPr/>
              </p:nvSpPr>
              <p:spPr bwMode="auto">
                <a:xfrm>
                  <a:off x="612" y="2570"/>
                  <a:ext cx="719" cy="138"/>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146" name="AutoShape 266">
                  <a:extLst>
                    <a:ext uri="{FF2B5EF4-FFF2-40B4-BE49-F238E27FC236}">
                      <a16:creationId xmlns:a16="http://schemas.microsoft.com/office/drawing/2014/main" id="{6C8E38B1-9F86-7548-BE82-A1907EA55703}"/>
                    </a:ext>
                  </a:extLst>
                </p:cNvPr>
                <p:cNvSpPr>
                  <a:spLocks noChangeArrowheads="1"/>
                </p:cNvSpPr>
                <p:nvPr/>
              </p:nvSpPr>
              <p:spPr bwMode="auto">
                <a:xfrm>
                  <a:off x="625" y="2588"/>
                  <a:ext cx="693" cy="102"/>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grpSp>
          <p:sp>
            <p:nvSpPr>
              <p:cNvPr id="77" name="Freeform 267">
                <a:extLst>
                  <a:ext uri="{FF2B5EF4-FFF2-40B4-BE49-F238E27FC236}">
                    <a16:creationId xmlns:a16="http://schemas.microsoft.com/office/drawing/2014/main" id="{780D28F1-F039-7B47-895F-6AF623B7593A}"/>
                  </a:ext>
                </a:extLst>
              </p:cNvPr>
              <p:cNvSpPr>
                <a:spLocks/>
              </p:cNvSpPr>
              <p:nvPr/>
            </p:nvSpPr>
            <p:spPr bwMode="auto">
              <a:xfrm>
                <a:off x="5288" y="1354"/>
                <a:ext cx="263" cy="188"/>
              </a:xfrm>
              <a:custGeom>
                <a:avLst/>
                <a:gdLst>
                  <a:gd name="T0" fmla="*/ 2 w 328"/>
                  <a:gd name="T1" fmla="*/ 0 h 226"/>
                  <a:gd name="T2" fmla="*/ 87 w 328"/>
                  <a:gd name="T3" fmla="*/ 42 h 226"/>
                  <a:gd name="T4" fmla="*/ 87 w 328"/>
                  <a:gd name="T5" fmla="*/ 75 h 226"/>
                  <a:gd name="T6" fmla="*/ 0 w 328"/>
                  <a:gd name="T7" fmla="*/ 32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78" name="Group 268">
                <a:extLst>
                  <a:ext uri="{FF2B5EF4-FFF2-40B4-BE49-F238E27FC236}">
                    <a16:creationId xmlns:a16="http://schemas.microsoft.com/office/drawing/2014/main" id="{F8BA803E-E6FA-BE47-9114-B130D8F91D69}"/>
                  </a:ext>
                </a:extLst>
              </p:cNvPr>
              <p:cNvGrpSpPr>
                <a:grpSpLocks/>
              </p:cNvGrpSpPr>
              <p:nvPr/>
            </p:nvGrpSpPr>
            <p:grpSpPr bwMode="auto">
              <a:xfrm>
                <a:off x="4739" y="1327"/>
                <a:ext cx="582" cy="139"/>
                <a:chOff x="614" y="2568"/>
                <a:chExt cx="725" cy="139"/>
              </a:xfrm>
            </p:grpSpPr>
            <p:sp>
              <p:nvSpPr>
                <p:cNvPr id="143" name="AutoShape 269">
                  <a:extLst>
                    <a:ext uri="{FF2B5EF4-FFF2-40B4-BE49-F238E27FC236}">
                      <a16:creationId xmlns:a16="http://schemas.microsoft.com/office/drawing/2014/main" id="{202CDBC5-C1C3-7647-A70B-88D7C320E434}"/>
                    </a:ext>
                  </a:extLst>
                </p:cNvPr>
                <p:cNvSpPr>
                  <a:spLocks noChangeArrowheads="1"/>
                </p:cNvSpPr>
                <p:nvPr/>
              </p:nvSpPr>
              <p:spPr bwMode="auto">
                <a:xfrm>
                  <a:off x="614" y="2570"/>
                  <a:ext cx="726" cy="136"/>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144" name="AutoShape 270">
                  <a:extLst>
                    <a:ext uri="{FF2B5EF4-FFF2-40B4-BE49-F238E27FC236}">
                      <a16:creationId xmlns:a16="http://schemas.microsoft.com/office/drawing/2014/main" id="{C81F10F8-CB38-2F43-AFB2-47C4286EF930}"/>
                    </a:ext>
                  </a:extLst>
                </p:cNvPr>
                <p:cNvSpPr>
                  <a:spLocks noChangeArrowheads="1"/>
                </p:cNvSpPr>
                <p:nvPr/>
              </p:nvSpPr>
              <p:spPr bwMode="auto">
                <a:xfrm>
                  <a:off x="627" y="2585"/>
                  <a:ext cx="693" cy="106"/>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grpSp>
          <p:sp>
            <p:nvSpPr>
              <p:cNvPr id="79" name="Rectangle 271">
                <a:extLst>
                  <a:ext uri="{FF2B5EF4-FFF2-40B4-BE49-F238E27FC236}">
                    <a16:creationId xmlns:a16="http://schemas.microsoft.com/office/drawing/2014/main" id="{EDACD190-8FE2-1D43-8E66-2413877FD746}"/>
                  </a:ext>
                </a:extLst>
              </p:cNvPr>
              <p:cNvSpPr>
                <a:spLocks noChangeArrowheads="1"/>
              </p:cNvSpPr>
              <p:nvPr/>
            </p:nvSpPr>
            <p:spPr bwMode="auto">
              <a:xfrm>
                <a:off x="5252" y="429"/>
                <a:ext cx="64" cy="2290"/>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81" name="Freeform 272">
                <a:extLst>
                  <a:ext uri="{FF2B5EF4-FFF2-40B4-BE49-F238E27FC236}">
                    <a16:creationId xmlns:a16="http://schemas.microsoft.com/office/drawing/2014/main" id="{1A163E29-D6C7-7149-AC1F-F9DD28AFE2C3}"/>
                  </a:ext>
                </a:extLst>
              </p:cNvPr>
              <p:cNvSpPr>
                <a:spLocks/>
              </p:cNvSpPr>
              <p:nvPr/>
            </p:nvSpPr>
            <p:spPr bwMode="auto">
              <a:xfrm>
                <a:off x="5312" y="1007"/>
                <a:ext cx="237" cy="213"/>
              </a:xfrm>
              <a:custGeom>
                <a:avLst/>
                <a:gdLst>
                  <a:gd name="T0" fmla="*/ 2 w 296"/>
                  <a:gd name="T1" fmla="*/ 0 h 256"/>
                  <a:gd name="T2" fmla="*/ 77 w 296"/>
                  <a:gd name="T3" fmla="*/ 47 h 256"/>
                  <a:gd name="T4" fmla="*/ 78 w 296"/>
                  <a:gd name="T5" fmla="*/ 85 h 256"/>
                  <a:gd name="T6" fmla="*/ 0 w 296"/>
                  <a:gd name="T7" fmla="*/ 32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34" name="Freeform 273">
                <a:extLst>
                  <a:ext uri="{FF2B5EF4-FFF2-40B4-BE49-F238E27FC236}">
                    <a16:creationId xmlns:a16="http://schemas.microsoft.com/office/drawing/2014/main" id="{9F00C2F4-495D-D44E-A0E9-93BDB71EDD66}"/>
                  </a:ext>
                </a:extLst>
              </p:cNvPr>
              <p:cNvSpPr>
                <a:spLocks/>
              </p:cNvSpPr>
              <p:nvPr/>
            </p:nvSpPr>
            <p:spPr bwMode="auto">
              <a:xfrm>
                <a:off x="5315" y="680"/>
                <a:ext cx="244" cy="240"/>
              </a:xfrm>
              <a:custGeom>
                <a:avLst/>
                <a:gdLst>
                  <a:gd name="T0" fmla="*/ 0 w 304"/>
                  <a:gd name="T1" fmla="*/ 0 h 288"/>
                  <a:gd name="T2" fmla="*/ 81 w 304"/>
                  <a:gd name="T3" fmla="*/ 55 h 288"/>
                  <a:gd name="T4" fmla="*/ 76 w 304"/>
                  <a:gd name="T5" fmla="*/ 97 h 288"/>
                  <a:gd name="T6" fmla="*/ 2 w 304"/>
                  <a:gd name="T7" fmla="*/ 42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35" name="Oval 274">
                <a:extLst>
                  <a:ext uri="{FF2B5EF4-FFF2-40B4-BE49-F238E27FC236}">
                    <a16:creationId xmlns:a16="http://schemas.microsoft.com/office/drawing/2014/main" id="{63E29C64-9071-864D-A246-CEF64DEC6514}"/>
                  </a:ext>
                </a:extLst>
              </p:cNvPr>
              <p:cNvSpPr>
                <a:spLocks noChangeArrowheads="1"/>
              </p:cNvSpPr>
              <p:nvPr/>
            </p:nvSpPr>
            <p:spPr bwMode="auto">
              <a:xfrm>
                <a:off x="5517" y="2612"/>
                <a:ext cx="48" cy="97"/>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136" name="Freeform 275">
                <a:extLst>
                  <a:ext uri="{FF2B5EF4-FFF2-40B4-BE49-F238E27FC236}">
                    <a16:creationId xmlns:a16="http://schemas.microsoft.com/office/drawing/2014/main" id="{AE0F6E86-0B66-474A-9DCD-C4FF6FA7CE0D}"/>
                  </a:ext>
                </a:extLst>
              </p:cNvPr>
              <p:cNvSpPr>
                <a:spLocks/>
              </p:cNvSpPr>
              <p:nvPr/>
            </p:nvSpPr>
            <p:spPr bwMode="auto">
              <a:xfrm>
                <a:off x="5302" y="2614"/>
                <a:ext cx="245" cy="200"/>
              </a:xfrm>
              <a:custGeom>
                <a:avLst/>
                <a:gdLst>
                  <a:gd name="T0" fmla="*/ 0 w 306"/>
                  <a:gd name="T1" fmla="*/ 36 h 240"/>
                  <a:gd name="T2" fmla="*/ 2 w 306"/>
                  <a:gd name="T3" fmla="*/ 81 h 240"/>
                  <a:gd name="T4" fmla="*/ 81 w 306"/>
                  <a:gd name="T5" fmla="*/ 37 h 240"/>
                  <a:gd name="T6" fmla="*/ 78 w 306"/>
                  <a:gd name="T7" fmla="*/ 0 h 240"/>
                  <a:gd name="T8" fmla="*/ 0 w 306"/>
                  <a:gd name="T9" fmla="*/ 36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37" name="AutoShape 276">
                <a:extLst>
                  <a:ext uri="{FF2B5EF4-FFF2-40B4-BE49-F238E27FC236}">
                    <a16:creationId xmlns:a16="http://schemas.microsoft.com/office/drawing/2014/main" id="{8148CE10-81F6-BD49-A93D-108A1FC717C4}"/>
                  </a:ext>
                </a:extLst>
              </p:cNvPr>
              <p:cNvSpPr>
                <a:spLocks noChangeArrowheads="1"/>
              </p:cNvSpPr>
              <p:nvPr/>
            </p:nvSpPr>
            <p:spPr bwMode="auto">
              <a:xfrm>
                <a:off x="4140" y="2680"/>
                <a:ext cx="1203" cy="145"/>
              </a:xfrm>
              <a:prstGeom prst="roundRect">
                <a:avLst>
                  <a:gd name="adj" fmla="val 50000"/>
                </a:avLst>
              </a:prstGeom>
              <a:solidFill>
                <a:srgbClr val="DDDDDD"/>
              </a:solidFill>
              <a:ln w="9525">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138" name="AutoShape 277">
                <a:extLst>
                  <a:ext uri="{FF2B5EF4-FFF2-40B4-BE49-F238E27FC236}">
                    <a16:creationId xmlns:a16="http://schemas.microsoft.com/office/drawing/2014/main" id="{144C2386-07EE-4248-9378-FB93C0BC2608}"/>
                  </a:ext>
                </a:extLst>
              </p:cNvPr>
              <p:cNvSpPr>
                <a:spLocks noChangeArrowheads="1"/>
              </p:cNvSpPr>
              <p:nvPr/>
            </p:nvSpPr>
            <p:spPr bwMode="auto">
              <a:xfrm>
                <a:off x="4204" y="2709"/>
                <a:ext cx="1075" cy="82"/>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139" name="Oval 278">
                <a:extLst>
                  <a:ext uri="{FF2B5EF4-FFF2-40B4-BE49-F238E27FC236}">
                    <a16:creationId xmlns:a16="http://schemas.microsoft.com/office/drawing/2014/main" id="{C1C2D615-BCC4-9E46-B273-E1A3E55E874A}"/>
                  </a:ext>
                </a:extLst>
              </p:cNvPr>
              <p:cNvSpPr>
                <a:spLocks noChangeArrowheads="1"/>
              </p:cNvSpPr>
              <p:nvPr/>
            </p:nvSpPr>
            <p:spPr bwMode="auto">
              <a:xfrm>
                <a:off x="4310" y="2380"/>
                <a:ext cx="159" cy="145"/>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140" name="Oval 279">
                <a:extLst>
                  <a:ext uri="{FF2B5EF4-FFF2-40B4-BE49-F238E27FC236}">
                    <a16:creationId xmlns:a16="http://schemas.microsoft.com/office/drawing/2014/main" id="{4A43430F-8E17-BA4B-813F-6DF5E3A63E15}"/>
                  </a:ext>
                </a:extLst>
              </p:cNvPr>
              <p:cNvSpPr>
                <a:spLocks noChangeArrowheads="1"/>
              </p:cNvSpPr>
              <p:nvPr/>
            </p:nvSpPr>
            <p:spPr bwMode="auto">
              <a:xfrm>
                <a:off x="4484" y="2385"/>
                <a:ext cx="164" cy="140"/>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srgbClr val="FF0000"/>
                  </a:solidFill>
                  <a:effectLst/>
                  <a:uLnTx/>
                  <a:uFillTx/>
                  <a:latin typeface="Arial" charset="0"/>
                  <a:ea typeface="ＭＳ Ｐゴシック" charset="0"/>
                  <a:cs typeface="Arial" charset="0"/>
                </a:endParaRPr>
              </a:p>
            </p:txBody>
          </p:sp>
          <p:sp>
            <p:nvSpPr>
              <p:cNvPr id="141" name="Oval 280">
                <a:extLst>
                  <a:ext uri="{FF2B5EF4-FFF2-40B4-BE49-F238E27FC236}">
                    <a16:creationId xmlns:a16="http://schemas.microsoft.com/office/drawing/2014/main" id="{12175F4A-4FB0-4A4F-9F1C-7C8E926B94AB}"/>
                  </a:ext>
                </a:extLst>
              </p:cNvPr>
              <p:cNvSpPr>
                <a:spLocks noChangeArrowheads="1"/>
              </p:cNvSpPr>
              <p:nvPr/>
            </p:nvSpPr>
            <p:spPr bwMode="auto">
              <a:xfrm>
                <a:off x="4664" y="2380"/>
                <a:ext cx="154" cy="140"/>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142" name="Rectangle 281">
                <a:extLst>
                  <a:ext uri="{FF2B5EF4-FFF2-40B4-BE49-F238E27FC236}">
                    <a16:creationId xmlns:a16="http://schemas.microsoft.com/office/drawing/2014/main" id="{B0AA16F8-71B6-5C4F-B10F-9DC3BFE49937}"/>
                  </a:ext>
                </a:extLst>
              </p:cNvPr>
              <p:cNvSpPr>
                <a:spLocks noChangeArrowheads="1"/>
              </p:cNvSpPr>
              <p:nvPr/>
            </p:nvSpPr>
            <p:spPr bwMode="auto">
              <a:xfrm>
                <a:off x="5062" y="1838"/>
                <a:ext cx="85" cy="760"/>
              </a:xfrm>
              <a:prstGeom prst="rect">
                <a:avLst/>
              </a:prstGeom>
              <a:solidFill>
                <a:srgbClr val="292929"/>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grpSp>
        <p:grpSp>
          <p:nvGrpSpPr>
            <p:cNvPr id="5" name="Group 4">
              <a:extLst>
                <a:ext uri="{FF2B5EF4-FFF2-40B4-BE49-F238E27FC236}">
                  <a16:creationId xmlns:a16="http://schemas.microsoft.com/office/drawing/2014/main" id="{9AD7A477-6AB3-2C42-9267-D8E16A70DFDF}"/>
                </a:ext>
              </a:extLst>
            </p:cNvPr>
            <p:cNvGrpSpPr/>
            <p:nvPr/>
          </p:nvGrpSpPr>
          <p:grpSpPr>
            <a:xfrm>
              <a:off x="7698509" y="2176725"/>
              <a:ext cx="943482" cy="604263"/>
              <a:chOff x="7698509" y="2176725"/>
              <a:chExt cx="943482" cy="604263"/>
            </a:xfrm>
          </p:grpSpPr>
          <p:pic>
            <p:nvPicPr>
              <p:cNvPr id="249" name="Picture 248" descr="A picture containing monitor, television, screen, photo&#10;&#10;Description automatically generated">
                <a:extLst>
                  <a:ext uri="{FF2B5EF4-FFF2-40B4-BE49-F238E27FC236}">
                    <a16:creationId xmlns:a16="http://schemas.microsoft.com/office/drawing/2014/main" id="{179D818A-2B1C-B844-BCFA-131C83CB19E1}"/>
                  </a:ext>
                </a:extLst>
              </p:cNvPr>
              <p:cNvPicPr>
                <a:picLocks noChangeAspect="1"/>
              </p:cNvPicPr>
              <p:nvPr/>
            </p:nvPicPr>
            <p:blipFill>
              <a:blip r:embed="rId3"/>
              <a:stretch>
                <a:fillRect/>
              </a:stretch>
            </p:blipFill>
            <p:spPr>
              <a:xfrm>
                <a:off x="7744691" y="2449197"/>
                <a:ext cx="772609" cy="262519"/>
              </a:xfrm>
              <a:prstGeom prst="rect">
                <a:avLst/>
              </a:prstGeom>
            </p:spPr>
          </p:pic>
          <p:pic>
            <p:nvPicPr>
              <p:cNvPr id="3" name="Picture 2" descr="A picture containing monitor, television, screen, photo&#10;&#10;Description automatically generated">
                <a:extLst>
                  <a:ext uri="{FF2B5EF4-FFF2-40B4-BE49-F238E27FC236}">
                    <a16:creationId xmlns:a16="http://schemas.microsoft.com/office/drawing/2014/main" id="{CEE00619-23BD-AF41-9096-830564C96363}"/>
                  </a:ext>
                </a:extLst>
              </p:cNvPr>
              <p:cNvPicPr>
                <a:picLocks noChangeAspect="1"/>
              </p:cNvPicPr>
              <p:nvPr/>
            </p:nvPicPr>
            <p:blipFill>
              <a:blip r:embed="rId3"/>
              <a:stretch>
                <a:fillRect/>
              </a:stretch>
            </p:blipFill>
            <p:spPr>
              <a:xfrm>
                <a:off x="7698509" y="2518469"/>
                <a:ext cx="772609" cy="262519"/>
              </a:xfrm>
              <a:prstGeom prst="rect">
                <a:avLst/>
              </a:prstGeom>
            </p:spPr>
          </p:pic>
          <p:pic>
            <p:nvPicPr>
              <p:cNvPr id="250" name="Picture 249" descr="A picture containing monitor, television, screen, photo&#10;&#10;Description automatically generated">
                <a:extLst>
                  <a:ext uri="{FF2B5EF4-FFF2-40B4-BE49-F238E27FC236}">
                    <a16:creationId xmlns:a16="http://schemas.microsoft.com/office/drawing/2014/main" id="{903AF558-8324-7947-B3E2-642401604D6E}"/>
                  </a:ext>
                </a:extLst>
              </p:cNvPr>
              <p:cNvPicPr>
                <a:picLocks noChangeAspect="1"/>
              </p:cNvPicPr>
              <p:nvPr/>
            </p:nvPicPr>
            <p:blipFill>
              <a:blip r:embed="rId3"/>
              <a:stretch>
                <a:fillRect/>
              </a:stretch>
            </p:blipFill>
            <p:spPr>
              <a:xfrm>
                <a:off x="7869382" y="2176725"/>
                <a:ext cx="772609" cy="262519"/>
              </a:xfrm>
              <a:prstGeom prst="rect">
                <a:avLst/>
              </a:prstGeom>
            </p:spPr>
          </p:pic>
          <p:sp>
            <p:nvSpPr>
              <p:cNvPr id="4" name="TextBox 3">
                <a:extLst>
                  <a:ext uri="{FF2B5EF4-FFF2-40B4-BE49-F238E27FC236}">
                    <a16:creationId xmlns:a16="http://schemas.microsoft.com/office/drawing/2014/main" id="{1FB37DE4-F93F-BF4D-858B-032ED6AC2D05}"/>
                  </a:ext>
                </a:extLst>
              </p:cNvPr>
              <p:cNvSpPr txBox="1"/>
              <p:nvPr/>
            </p:nvSpPr>
            <p:spPr>
              <a:xfrm>
                <a:off x="8026400" y="2202874"/>
                <a:ext cx="357790"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a:ea typeface="+mn-ea"/>
                    <a:cs typeface="+mn-cs"/>
                  </a:rPr>
                  <a:t>...</a:t>
                </a:r>
              </a:p>
            </p:txBody>
          </p:sp>
        </p:grpSp>
      </p:grpSp>
      <p:grpSp>
        <p:nvGrpSpPr>
          <p:cNvPr id="252" name="Group 249">
            <a:extLst>
              <a:ext uri="{FF2B5EF4-FFF2-40B4-BE49-F238E27FC236}">
                <a16:creationId xmlns:a16="http://schemas.microsoft.com/office/drawing/2014/main" id="{A89F02D6-6C82-594A-B7A0-3D3408E14DAC}"/>
              </a:ext>
            </a:extLst>
          </p:cNvPr>
          <p:cNvGrpSpPr>
            <a:grpSpLocks/>
          </p:cNvGrpSpPr>
          <p:nvPr/>
        </p:nvGrpSpPr>
        <p:grpSpPr bwMode="auto">
          <a:xfrm>
            <a:off x="9125221" y="2229519"/>
            <a:ext cx="269531" cy="537772"/>
            <a:chOff x="4140" y="429"/>
            <a:chExt cx="1425" cy="2396"/>
          </a:xfrm>
        </p:grpSpPr>
        <p:sp>
          <p:nvSpPr>
            <p:cNvPr id="258" name="Freeform 250">
              <a:extLst>
                <a:ext uri="{FF2B5EF4-FFF2-40B4-BE49-F238E27FC236}">
                  <a16:creationId xmlns:a16="http://schemas.microsoft.com/office/drawing/2014/main" id="{2A5F5A5F-CA74-2C48-B238-96383BA10910}"/>
                </a:ext>
              </a:extLst>
            </p:cNvPr>
            <p:cNvSpPr>
              <a:spLocks/>
            </p:cNvSpPr>
            <p:nvPr/>
          </p:nvSpPr>
          <p:spPr bwMode="auto">
            <a:xfrm>
              <a:off x="5268" y="433"/>
              <a:ext cx="283" cy="2286"/>
            </a:xfrm>
            <a:custGeom>
              <a:avLst/>
              <a:gdLst>
                <a:gd name="T0" fmla="*/ 17 w 354"/>
                <a:gd name="T1" fmla="*/ 0 h 2742"/>
                <a:gd name="T2" fmla="*/ 93 w 354"/>
                <a:gd name="T3" fmla="*/ 114 h 2742"/>
                <a:gd name="T4" fmla="*/ 91 w 354"/>
                <a:gd name="T5" fmla="*/ 881 h 2742"/>
                <a:gd name="T6" fmla="*/ 0 w 354"/>
                <a:gd name="T7" fmla="*/ 921 h 2742"/>
                <a:gd name="T8" fmla="*/ 1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59" name="Rectangle 251">
              <a:extLst>
                <a:ext uri="{FF2B5EF4-FFF2-40B4-BE49-F238E27FC236}">
                  <a16:creationId xmlns:a16="http://schemas.microsoft.com/office/drawing/2014/main" id="{ED9D43A5-B7CD-7742-8BDE-5588C54ACE54}"/>
                </a:ext>
              </a:extLst>
            </p:cNvPr>
            <p:cNvSpPr>
              <a:spLocks noChangeArrowheads="1"/>
            </p:cNvSpPr>
            <p:nvPr/>
          </p:nvSpPr>
          <p:spPr bwMode="auto">
            <a:xfrm>
              <a:off x="4204" y="429"/>
              <a:ext cx="1049" cy="2285"/>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260" name="Freeform 252">
              <a:extLst>
                <a:ext uri="{FF2B5EF4-FFF2-40B4-BE49-F238E27FC236}">
                  <a16:creationId xmlns:a16="http://schemas.microsoft.com/office/drawing/2014/main" id="{3AD39C54-8D14-1845-BC9A-1AA88847D67B}"/>
                </a:ext>
              </a:extLst>
            </p:cNvPr>
            <p:cNvSpPr>
              <a:spLocks/>
            </p:cNvSpPr>
            <p:nvPr/>
          </p:nvSpPr>
          <p:spPr bwMode="auto">
            <a:xfrm>
              <a:off x="5321" y="570"/>
              <a:ext cx="169" cy="2115"/>
            </a:xfrm>
            <a:custGeom>
              <a:avLst/>
              <a:gdLst>
                <a:gd name="T0" fmla="*/ 2 w 211"/>
                <a:gd name="T1" fmla="*/ 0 h 2537"/>
                <a:gd name="T2" fmla="*/ 56 w 211"/>
                <a:gd name="T3" fmla="*/ 73 h 2537"/>
                <a:gd name="T4" fmla="*/ 2 w 211"/>
                <a:gd name="T5" fmla="*/ 839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61" name="Freeform 253">
              <a:extLst>
                <a:ext uri="{FF2B5EF4-FFF2-40B4-BE49-F238E27FC236}">
                  <a16:creationId xmlns:a16="http://schemas.microsoft.com/office/drawing/2014/main" id="{3BEC0265-5D1F-AD4E-B4C9-262D929E52DD}"/>
                </a:ext>
              </a:extLst>
            </p:cNvPr>
            <p:cNvSpPr>
              <a:spLocks/>
            </p:cNvSpPr>
            <p:nvPr/>
          </p:nvSpPr>
          <p:spPr bwMode="auto">
            <a:xfrm>
              <a:off x="5284" y="1640"/>
              <a:ext cx="263" cy="189"/>
            </a:xfrm>
            <a:custGeom>
              <a:avLst/>
              <a:gdLst>
                <a:gd name="T0" fmla="*/ 2 w 328"/>
                <a:gd name="T1" fmla="*/ 0 h 226"/>
                <a:gd name="T2" fmla="*/ 87 w 328"/>
                <a:gd name="T3" fmla="*/ 43 h 226"/>
                <a:gd name="T4" fmla="*/ 87 w 328"/>
                <a:gd name="T5" fmla="*/ 77 h 226"/>
                <a:gd name="T6" fmla="*/ 0 w 328"/>
                <a:gd name="T7" fmla="*/ 34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62" name="Rectangle 254">
              <a:extLst>
                <a:ext uri="{FF2B5EF4-FFF2-40B4-BE49-F238E27FC236}">
                  <a16:creationId xmlns:a16="http://schemas.microsoft.com/office/drawing/2014/main" id="{88BB4285-A16A-E64E-B350-17798B065EDE}"/>
                </a:ext>
              </a:extLst>
            </p:cNvPr>
            <p:cNvSpPr>
              <a:spLocks noChangeArrowheads="1"/>
            </p:cNvSpPr>
            <p:nvPr/>
          </p:nvSpPr>
          <p:spPr bwMode="auto">
            <a:xfrm>
              <a:off x="4214" y="695"/>
              <a:ext cx="593" cy="44"/>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grpSp>
          <p:nvGrpSpPr>
            <p:cNvPr id="263" name="Group 255">
              <a:extLst>
                <a:ext uri="{FF2B5EF4-FFF2-40B4-BE49-F238E27FC236}">
                  <a16:creationId xmlns:a16="http://schemas.microsoft.com/office/drawing/2014/main" id="{D8E0ECAD-4EDB-5B49-88FA-A014D370E8B7}"/>
                </a:ext>
              </a:extLst>
            </p:cNvPr>
            <p:cNvGrpSpPr>
              <a:grpSpLocks/>
            </p:cNvGrpSpPr>
            <p:nvPr/>
          </p:nvGrpSpPr>
          <p:grpSpPr bwMode="auto">
            <a:xfrm>
              <a:off x="4749" y="668"/>
              <a:ext cx="581" cy="145"/>
              <a:chOff x="614" y="2568"/>
              <a:chExt cx="725" cy="139"/>
            </a:xfrm>
          </p:grpSpPr>
          <p:sp>
            <p:nvSpPr>
              <p:cNvPr id="288" name="AutoShape 256">
                <a:extLst>
                  <a:ext uri="{FF2B5EF4-FFF2-40B4-BE49-F238E27FC236}">
                    <a16:creationId xmlns:a16="http://schemas.microsoft.com/office/drawing/2014/main" id="{C7661007-6272-D14B-93D3-1A8E8B37891E}"/>
                  </a:ext>
                </a:extLst>
              </p:cNvPr>
              <p:cNvSpPr>
                <a:spLocks noChangeArrowheads="1"/>
              </p:cNvSpPr>
              <p:nvPr/>
            </p:nvSpPr>
            <p:spPr bwMode="auto">
              <a:xfrm>
                <a:off x="614" y="2566"/>
                <a:ext cx="727" cy="139"/>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289" name="AutoShape 257">
                <a:extLst>
                  <a:ext uri="{FF2B5EF4-FFF2-40B4-BE49-F238E27FC236}">
                    <a16:creationId xmlns:a16="http://schemas.microsoft.com/office/drawing/2014/main" id="{129D44D1-24EB-7647-852C-E356E34B2054}"/>
                  </a:ext>
                </a:extLst>
              </p:cNvPr>
              <p:cNvSpPr>
                <a:spLocks noChangeArrowheads="1"/>
              </p:cNvSpPr>
              <p:nvPr/>
            </p:nvSpPr>
            <p:spPr bwMode="auto">
              <a:xfrm>
                <a:off x="627" y="2580"/>
                <a:ext cx="694" cy="10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grpSp>
        <p:sp>
          <p:nvSpPr>
            <p:cNvPr id="264" name="Rectangle 258">
              <a:extLst>
                <a:ext uri="{FF2B5EF4-FFF2-40B4-BE49-F238E27FC236}">
                  <a16:creationId xmlns:a16="http://schemas.microsoft.com/office/drawing/2014/main" id="{18ABC360-93DD-C248-B4EC-9E7C1F65E1E7}"/>
                </a:ext>
              </a:extLst>
            </p:cNvPr>
            <p:cNvSpPr>
              <a:spLocks noChangeArrowheads="1"/>
            </p:cNvSpPr>
            <p:nvPr/>
          </p:nvSpPr>
          <p:spPr bwMode="auto">
            <a:xfrm>
              <a:off x="4225" y="1020"/>
              <a:ext cx="593" cy="4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grpSp>
          <p:nvGrpSpPr>
            <p:cNvPr id="265" name="Group 259">
              <a:extLst>
                <a:ext uri="{FF2B5EF4-FFF2-40B4-BE49-F238E27FC236}">
                  <a16:creationId xmlns:a16="http://schemas.microsoft.com/office/drawing/2014/main" id="{AA09D66D-0A9E-1742-9C64-DDD26D042AB2}"/>
                </a:ext>
              </a:extLst>
            </p:cNvPr>
            <p:cNvGrpSpPr>
              <a:grpSpLocks/>
            </p:cNvGrpSpPr>
            <p:nvPr/>
          </p:nvGrpSpPr>
          <p:grpSpPr bwMode="auto">
            <a:xfrm>
              <a:off x="4747" y="994"/>
              <a:ext cx="581" cy="134"/>
              <a:chOff x="614" y="2568"/>
              <a:chExt cx="725" cy="139"/>
            </a:xfrm>
          </p:grpSpPr>
          <p:sp>
            <p:nvSpPr>
              <p:cNvPr id="286" name="AutoShape 260">
                <a:extLst>
                  <a:ext uri="{FF2B5EF4-FFF2-40B4-BE49-F238E27FC236}">
                    <a16:creationId xmlns:a16="http://schemas.microsoft.com/office/drawing/2014/main" id="{DD323D01-7023-4043-8747-420E70DE2376}"/>
                  </a:ext>
                </a:extLst>
              </p:cNvPr>
              <p:cNvSpPr>
                <a:spLocks noChangeArrowheads="1"/>
              </p:cNvSpPr>
              <p:nvPr/>
            </p:nvSpPr>
            <p:spPr bwMode="auto">
              <a:xfrm>
                <a:off x="617" y="2569"/>
                <a:ext cx="721" cy="136"/>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287" name="AutoShape 261">
                <a:extLst>
                  <a:ext uri="{FF2B5EF4-FFF2-40B4-BE49-F238E27FC236}">
                    <a16:creationId xmlns:a16="http://schemas.microsoft.com/office/drawing/2014/main" id="{969AE534-7E50-BC47-893B-5554C35480F1}"/>
                  </a:ext>
                </a:extLst>
              </p:cNvPr>
              <p:cNvSpPr>
                <a:spLocks noChangeArrowheads="1"/>
              </p:cNvSpPr>
              <p:nvPr/>
            </p:nvSpPr>
            <p:spPr bwMode="auto">
              <a:xfrm>
                <a:off x="630" y="2584"/>
                <a:ext cx="687" cy="105"/>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grpSp>
        <p:sp>
          <p:nvSpPr>
            <p:cNvPr id="266" name="Rectangle 262">
              <a:extLst>
                <a:ext uri="{FF2B5EF4-FFF2-40B4-BE49-F238E27FC236}">
                  <a16:creationId xmlns:a16="http://schemas.microsoft.com/office/drawing/2014/main" id="{D171AE86-5E08-4E45-81FD-D1D77951BA56}"/>
                </a:ext>
              </a:extLst>
            </p:cNvPr>
            <p:cNvSpPr>
              <a:spLocks noChangeArrowheads="1"/>
            </p:cNvSpPr>
            <p:nvPr/>
          </p:nvSpPr>
          <p:spPr bwMode="auto">
            <a:xfrm>
              <a:off x="4219" y="1358"/>
              <a:ext cx="593" cy="44"/>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267" name="Rectangle 263">
              <a:extLst>
                <a:ext uri="{FF2B5EF4-FFF2-40B4-BE49-F238E27FC236}">
                  <a16:creationId xmlns:a16="http://schemas.microsoft.com/office/drawing/2014/main" id="{E23D40B4-371D-E348-AD2E-AC8C7848B75E}"/>
                </a:ext>
              </a:extLst>
            </p:cNvPr>
            <p:cNvSpPr>
              <a:spLocks noChangeArrowheads="1"/>
            </p:cNvSpPr>
            <p:nvPr/>
          </p:nvSpPr>
          <p:spPr bwMode="auto">
            <a:xfrm>
              <a:off x="4225" y="1654"/>
              <a:ext cx="599" cy="4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grpSp>
          <p:nvGrpSpPr>
            <p:cNvPr id="268" name="Group 264">
              <a:extLst>
                <a:ext uri="{FF2B5EF4-FFF2-40B4-BE49-F238E27FC236}">
                  <a16:creationId xmlns:a16="http://schemas.microsoft.com/office/drawing/2014/main" id="{F616AF06-4DCF-E74C-A765-FA42B5D519C6}"/>
                </a:ext>
              </a:extLst>
            </p:cNvPr>
            <p:cNvGrpSpPr>
              <a:grpSpLocks/>
            </p:cNvGrpSpPr>
            <p:nvPr/>
          </p:nvGrpSpPr>
          <p:grpSpPr bwMode="auto">
            <a:xfrm>
              <a:off x="4735" y="1627"/>
              <a:ext cx="582" cy="151"/>
              <a:chOff x="614" y="2568"/>
              <a:chExt cx="725" cy="139"/>
            </a:xfrm>
          </p:grpSpPr>
          <p:sp>
            <p:nvSpPr>
              <p:cNvPr id="284" name="AutoShape 265">
                <a:extLst>
                  <a:ext uri="{FF2B5EF4-FFF2-40B4-BE49-F238E27FC236}">
                    <a16:creationId xmlns:a16="http://schemas.microsoft.com/office/drawing/2014/main" id="{E730B0EA-031A-2A4C-B21D-F22BDB28DC1A}"/>
                  </a:ext>
                </a:extLst>
              </p:cNvPr>
              <p:cNvSpPr>
                <a:spLocks noChangeArrowheads="1"/>
              </p:cNvSpPr>
              <p:nvPr/>
            </p:nvSpPr>
            <p:spPr bwMode="auto">
              <a:xfrm>
                <a:off x="612" y="2570"/>
                <a:ext cx="719" cy="138"/>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285" name="AutoShape 266">
                <a:extLst>
                  <a:ext uri="{FF2B5EF4-FFF2-40B4-BE49-F238E27FC236}">
                    <a16:creationId xmlns:a16="http://schemas.microsoft.com/office/drawing/2014/main" id="{8D577AF1-C05E-4047-B207-BF9AA35810AA}"/>
                  </a:ext>
                </a:extLst>
              </p:cNvPr>
              <p:cNvSpPr>
                <a:spLocks noChangeArrowheads="1"/>
              </p:cNvSpPr>
              <p:nvPr/>
            </p:nvSpPr>
            <p:spPr bwMode="auto">
              <a:xfrm>
                <a:off x="625" y="2588"/>
                <a:ext cx="693" cy="102"/>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grpSp>
        <p:sp>
          <p:nvSpPr>
            <p:cNvPr id="269" name="Freeform 267">
              <a:extLst>
                <a:ext uri="{FF2B5EF4-FFF2-40B4-BE49-F238E27FC236}">
                  <a16:creationId xmlns:a16="http://schemas.microsoft.com/office/drawing/2014/main" id="{B13399E7-EC56-2B45-BD82-759FDD567E13}"/>
                </a:ext>
              </a:extLst>
            </p:cNvPr>
            <p:cNvSpPr>
              <a:spLocks/>
            </p:cNvSpPr>
            <p:nvPr/>
          </p:nvSpPr>
          <p:spPr bwMode="auto">
            <a:xfrm>
              <a:off x="5288" y="1354"/>
              <a:ext cx="263" cy="188"/>
            </a:xfrm>
            <a:custGeom>
              <a:avLst/>
              <a:gdLst>
                <a:gd name="T0" fmla="*/ 2 w 328"/>
                <a:gd name="T1" fmla="*/ 0 h 226"/>
                <a:gd name="T2" fmla="*/ 87 w 328"/>
                <a:gd name="T3" fmla="*/ 42 h 226"/>
                <a:gd name="T4" fmla="*/ 87 w 328"/>
                <a:gd name="T5" fmla="*/ 75 h 226"/>
                <a:gd name="T6" fmla="*/ 0 w 328"/>
                <a:gd name="T7" fmla="*/ 32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270" name="Group 268">
              <a:extLst>
                <a:ext uri="{FF2B5EF4-FFF2-40B4-BE49-F238E27FC236}">
                  <a16:creationId xmlns:a16="http://schemas.microsoft.com/office/drawing/2014/main" id="{B1E96D1F-996D-EC43-ACC2-DB0E7005CEA5}"/>
                </a:ext>
              </a:extLst>
            </p:cNvPr>
            <p:cNvGrpSpPr>
              <a:grpSpLocks/>
            </p:cNvGrpSpPr>
            <p:nvPr/>
          </p:nvGrpSpPr>
          <p:grpSpPr bwMode="auto">
            <a:xfrm>
              <a:off x="4739" y="1327"/>
              <a:ext cx="582" cy="139"/>
              <a:chOff x="614" y="2568"/>
              <a:chExt cx="725" cy="139"/>
            </a:xfrm>
          </p:grpSpPr>
          <p:sp>
            <p:nvSpPr>
              <p:cNvPr id="282" name="AutoShape 269">
                <a:extLst>
                  <a:ext uri="{FF2B5EF4-FFF2-40B4-BE49-F238E27FC236}">
                    <a16:creationId xmlns:a16="http://schemas.microsoft.com/office/drawing/2014/main" id="{2E28CDE4-0437-274C-80BB-8FA5534E1DFB}"/>
                  </a:ext>
                </a:extLst>
              </p:cNvPr>
              <p:cNvSpPr>
                <a:spLocks noChangeArrowheads="1"/>
              </p:cNvSpPr>
              <p:nvPr/>
            </p:nvSpPr>
            <p:spPr bwMode="auto">
              <a:xfrm>
                <a:off x="614" y="2570"/>
                <a:ext cx="726" cy="136"/>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283" name="AutoShape 270">
                <a:extLst>
                  <a:ext uri="{FF2B5EF4-FFF2-40B4-BE49-F238E27FC236}">
                    <a16:creationId xmlns:a16="http://schemas.microsoft.com/office/drawing/2014/main" id="{DEC3B476-0F10-D246-B2B3-D0797C095F9F}"/>
                  </a:ext>
                </a:extLst>
              </p:cNvPr>
              <p:cNvSpPr>
                <a:spLocks noChangeArrowheads="1"/>
              </p:cNvSpPr>
              <p:nvPr/>
            </p:nvSpPr>
            <p:spPr bwMode="auto">
              <a:xfrm>
                <a:off x="627" y="2585"/>
                <a:ext cx="693" cy="106"/>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grpSp>
        <p:sp>
          <p:nvSpPr>
            <p:cNvPr id="271" name="Rectangle 271">
              <a:extLst>
                <a:ext uri="{FF2B5EF4-FFF2-40B4-BE49-F238E27FC236}">
                  <a16:creationId xmlns:a16="http://schemas.microsoft.com/office/drawing/2014/main" id="{E4BE5CAD-E1F3-8040-B728-06430DD8DA3C}"/>
                </a:ext>
              </a:extLst>
            </p:cNvPr>
            <p:cNvSpPr>
              <a:spLocks noChangeArrowheads="1"/>
            </p:cNvSpPr>
            <p:nvPr/>
          </p:nvSpPr>
          <p:spPr bwMode="auto">
            <a:xfrm>
              <a:off x="5252" y="429"/>
              <a:ext cx="64" cy="2290"/>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272" name="Freeform 272">
              <a:extLst>
                <a:ext uri="{FF2B5EF4-FFF2-40B4-BE49-F238E27FC236}">
                  <a16:creationId xmlns:a16="http://schemas.microsoft.com/office/drawing/2014/main" id="{0D612219-E0A6-5E48-BE37-0AB8683A1EFB}"/>
                </a:ext>
              </a:extLst>
            </p:cNvPr>
            <p:cNvSpPr>
              <a:spLocks/>
            </p:cNvSpPr>
            <p:nvPr/>
          </p:nvSpPr>
          <p:spPr bwMode="auto">
            <a:xfrm>
              <a:off x="5312" y="1007"/>
              <a:ext cx="237" cy="213"/>
            </a:xfrm>
            <a:custGeom>
              <a:avLst/>
              <a:gdLst>
                <a:gd name="T0" fmla="*/ 2 w 296"/>
                <a:gd name="T1" fmla="*/ 0 h 256"/>
                <a:gd name="T2" fmla="*/ 77 w 296"/>
                <a:gd name="T3" fmla="*/ 47 h 256"/>
                <a:gd name="T4" fmla="*/ 78 w 296"/>
                <a:gd name="T5" fmla="*/ 85 h 256"/>
                <a:gd name="T6" fmla="*/ 0 w 296"/>
                <a:gd name="T7" fmla="*/ 32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73" name="Freeform 273">
              <a:extLst>
                <a:ext uri="{FF2B5EF4-FFF2-40B4-BE49-F238E27FC236}">
                  <a16:creationId xmlns:a16="http://schemas.microsoft.com/office/drawing/2014/main" id="{FB565EED-81C8-6448-A1A8-C18F5CECFECB}"/>
                </a:ext>
              </a:extLst>
            </p:cNvPr>
            <p:cNvSpPr>
              <a:spLocks/>
            </p:cNvSpPr>
            <p:nvPr/>
          </p:nvSpPr>
          <p:spPr bwMode="auto">
            <a:xfrm>
              <a:off x="5315" y="680"/>
              <a:ext cx="244" cy="240"/>
            </a:xfrm>
            <a:custGeom>
              <a:avLst/>
              <a:gdLst>
                <a:gd name="T0" fmla="*/ 0 w 304"/>
                <a:gd name="T1" fmla="*/ 0 h 288"/>
                <a:gd name="T2" fmla="*/ 81 w 304"/>
                <a:gd name="T3" fmla="*/ 55 h 288"/>
                <a:gd name="T4" fmla="*/ 76 w 304"/>
                <a:gd name="T5" fmla="*/ 97 h 288"/>
                <a:gd name="T6" fmla="*/ 2 w 304"/>
                <a:gd name="T7" fmla="*/ 42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74" name="Oval 274">
              <a:extLst>
                <a:ext uri="{FF2B5EF4-FFF2-40B4-BE49-F238E27FC236}">
                  <a16:creationId xmlns:a16="http://schemas.microsoft.com/office/drawing/2014/main" id="{70396F71-C766-E949-8058-DD4F4DC47ACE}"/>
                </a:ext>
              </a:extLst>
            </p:cNvPr>
            <p:cNvSpPr>
              <a:spLocks noChangeArrowheads="1"/>
            </p:cNvSpPr>
            <p:nvPr/>
          </p:nvSpPr>
          <p:spPr bwMode="auto">
            <a:xfrm>
              <a:off x="5517" y="2612"/>
              <a:ext cx="48" cy="97"/>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275" name="Freeform 275">
              <a:extLst>
                <a:ext uri="{FF2B5EF4-FFF2-40B4-BE49-F238E27FC236}">
                  <a16:creationId xmlns:a16="http://schemas.microsoft.com/office/drawing/2014/main" id="{C62D9E0C-906D-F441-BB9B-3F014BFC94EF}"/>
                </a:ext>
              </a:extLst>
            </p:cNvPr>
            <p:cNvSpPr>
              <a:spLocks/>
            </p:cNvSpPr>
            <p:nvPr/>
          </p:nvSpPr>
          <p:spPr bwMode="auto">
            <a:xfrm>
              <a:off x="5302" y="2614"/>
              <a:ext cx="245" cy="200"/>
            </a:xfrm>
            <a:custGeom>
              <a:avLst/>
              <a:gdLst>
                <a:gd name="T0" fmla="*/ 0 w 306"/>
                <a:gd name="T1" fmla="*/ 36 h 240"/>
                <a:gd name="T2" fmla="*/ 2 w 306"/>
                <a:gd name="T3" fmla="*/ 81 h 240"/>
                <a:gd name="T4" fmla="*/ 81 w 306"/>
                <a:gd name="T5" fmla="*/ 37 h 240"/>
                <a:gd name="T6" fmla="*/ 78 w 306"/>
                <a:gd name="T7" fmla="*/ 0 h 240"/>
                <a:gd name="T8" fmla="*/ 0 w 306"/>
                <a:gd name="T9" fmla="*/ 36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76" name="AutoShape 276">
              <a:extLst>
                <a:ext uri="{FF2B5EF4-FFF2-40B4-BE49-F238E27FC236}">
                  <a16:creationId xmlns:a16="http://schemas.microsoft.com/office/drawing/2014/main" id="{3003A08D-701B-5240-AA13-660F42DD630E}"/>
                </a:ext>
              </a:extLst>
            </p:cNvPr>
            <p:cNvSpPr>
              <a:spLocks noChangeArrowheads="1"/>
            </p:cNvSpPr>
            <p:nvPr/>
          </p:nvSpPr>
          <p:spPr bwMode="auto">
            <a:xfrm>
              <a:off x="4140" y="2680"/>
              <a:ext cx="1203" cy="145"/>
            </a:xfrm>
            <a:prstGeom prst="roundRect">
              <a:avLst>
                <a:gd name="adj" fmla="val 50000"/>
              </a:avLst>
            </a:prstGeom>
            <a:solidFill>
              <a:srgbClr val="DDDDDD"/>
            </a:solidFill>
            <a:ln w="9525">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277" name="AutoShape 277">
              <a:extLst>
                <a:ext uri="{FF2B5EF4-FFF2-40B4-BE49-F238E27FC236}">
                  <a16:creationId xmlns:a16="http://schemas.microsoft.com/office/drawing/2014/main" id="{BE2E45A7-0AFF-F044-9954-10BBB78948C7}"/>
                </a:ext>
              </a:extLst>
            </p:cNvPr>
            <p:cNvSpPr>
              <a:spLocks noChangeArrowheads="1"/>
            </p:cNvSpPr>
            <p:nvPr/>
          </p:nvSpPr>
          <p:spPr bwMode="auto">
            <a:xfrm>
              <a:off x="4204" y="2709"/>
              <a:ext cx="1075" cy="82"/>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278" name="Oval 278">
              <a:extLst>
                <a:ext uri="{FF2B5EF4-FFF2-40B4-BE49-F238E27FC236}">
                  <a16:creationId xmlns:a16="http://schemas.microsoft.com/office/drawing/2014/main" id="{C02FA687-8F28-5D4A-9B7F-3F939AE6C61E}"/>
                </a:ext>
              </a:extLst>
            </p:cNvPr>
            <p:cNvSpPr>
              <a:spLocks noChangeArrowheads="1"/>
            </p:cNvSpPr>
            <p:nvPr/>
          </p:nvSpPr>
          <p:spPr bwMode="auto">
            <a:xfrm>
              <a:off x="4310" y="2380"/>
              <a:ext cx="159" cy="145"/>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279" name="Oval 279">
              <a:extLst>
                <a:ext uri="{FF2B5EF4-FFF2-40B4-BE49-F238E27FC236}">
                  <a16:creationId xmlns:a16="http://schemas.microsoft.com/office/drawing/2014/main" id="{D020FD97-2535-C040-8622-7DCE5ED7EC68}"/>
                </a:ext>
              </a:extLst>
            </p:cNvPr>
            <p:cNvSpPr>
              <a:spLocks noChangeArrowheads="1"/>
            </p:cNvSpPr>
            <p:nvPr/>
          </p:nvSpPr>
          <p:spPr bwMode="auto">
            <a:xfrm>
              <a:off x="4484" y="2385"/>
              <a:ext cx="164" cy="140"/>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srgbClr val="FF0000"/>
                </a:solidFill>
                <a:effectLst/>
                <a:uLnTx/>
                <a:uFillTx/>
                <a:latin typeface="Arial" charset="0"/>
                <a:ea typeface="ＭＳ Ｐゴシック" charset="0"/>
                <a:cs typeface="Arial" charset="0"/>
              </a:endParaRPr>
            </a:p>
          </p:txBody>
        </p:sp>
        <p:sp>
          <p:nvSpPr>
            <p:cNvPr id="280" name="Oval 280">
              <a:extLst>
                <a:ext uri="{FF2B5EF4-FFF2-40B4-BE49-F238E27FC236}">
                  <a16:creationId xmlns:a16="http://schemas.microsoft.com/office/drawing/2014/main" id="{3E62DEBE-6713-D746-8ED5-0A3E029F2632}"/>
                </a:ext>
              </a:extLst>
            </p:cNvPr>
            <p:cNvSpPr>
              <a:spLocks noChangeArrowheads="1"/>
            </p:cNvSpPr>
            <p:nvPr/>
          </p:nvSpPr>
          <p:spPr bwMode="auto">
            <a:xfrm>
              <a:off x="4664" y="2380"/>
              <a:ext cx="154" cy="140"/>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281" name="Rectangle 281">
              <a:extLst>
                <a:ext uri="{FF2B5EF4-FFF2-40B4-BE49-F238E27FC236}">
                  <a16:creationId xmlns:a16="http://schemas.microsoft.com/office/drawing/2014/main" id="{00BF8073-EC7B-494A-9B2D-44BA5C8A6A74}"/>
                </a:ext>
              </a:extLst>
            </p:cNvPr>
            <p:cNvSpPr>
              <a:spLocks noChangeArrowheads="1"/>
            </p:cNvSpPr>
            <p:nvPr/>
          </p:nvSpPr>
          <p:spPr bwMode="auto">
            <a:xfrm>
              <a:off x="5062" y="1838"/>
              <a:ext cx="85" cy="760"/>
            </a:xfrm>
            <a:prstGeom prst="rect">
              <a:avLst/>
            </a:prstGeom>
            <a:solidFill>
              <a:srgbClr val="292929"/>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grpSp>
      <p:grpSp>
        <p:nvGrpSpPr>
          <p:cNvPr id="253" name="Group 252">
            <a:extLst>
              <a:ext uri="{FF2B5EF4-FFF2-40B4-BE49-F238E27FC236}">
                <a16:creationId xmlns:a16="http://schemas.microsoft.com/office/drawing/2014/main" id="{0727D384-4865-F649-8022-A70BDEA61991}"/>
              </a:ext>
            </a:extLst>
          </p:cNvPr>
          <p:cNvGrpSpPr/>
          <p:nvPr/>
        </p:nvGrpSpPr>
        <p:grpSpPr>
          <a:xfrm>
            <a:off x="9411855" y="1981647"/>
            <a:ext cx="943482" cy="604263"/>
            <a:chOff x="7698509" y="2176725"/>
            <a:chExt cx="943482" cy="604263"/>
          </a:xfrm>
        </p:grpSpPr>
        <p:pic>
          <p:nvPicPr>
            <p:cNvPr id="254" name="Picture 253" descr="A picture containing monitor, television, screen, photo&#10;&#10;Description automatically generated">
              <a:extLst>
                <a:ext uri="{FF2B5EF4-FFF2-40B4-BE49-F238E27FC236}">
                  <a16:creationId xmlns:a16="http://schemas.microsoft.com/office/drawing/2014/main" id="{B5579205-01C8-6A49-9DED-99860B02C557}"/>
                </a:ext>
              </a:extLst>
            </p:cNvPr>
            <p:cNvPicPr>
              <a:picLocks noChangeAspect="1"/>
            </p:cNvPicPr>
            <p:nvPr/>
          </p:nvPicPr>
          <p:blipFill>
            <a:blip r:embed="rId3"/>
            <a:stretch>
              <a:fillRect/>
            </a:stretch>
          </p:blipFill>
          <p:spPr>
            <a:xfrm>
              <a:off x="7744691" y="2449197"/>
              <a:ext cx="772609" cy="262519"/>
            </a:xfrm>
            <a:prstGeom prst="rect">
              <a:avLst/>
            </a:prstGeom>
          </p:spPr>
        </p:pic>
        <p:pic>
          <p:nvPicPr>
            <p:cNvPr id="255" name="Picture 254" descr="A picture containing monitor, television, screen, photo&#10;&#10;Description automatically generated">
              <a:extLst>
                <a:ext uri="{FF2B5EF4-FFF2-40B4-BE49-F238E27FC236}">
                  <a16:creationId xmlns:a16="http://schemas.microsoft.com/office/drawing/2014/main" id="{184B3F69-F926-6546-9D6A-BA038A1C1869}"/>
                </a:ext>
              </a:extLst>
            </p:cNvPr>
            <p:cNvPicPr>
              <a:picLocks noChangeAspect="1"/>
            </p:cNvPicPr>
            <p:nvPr/>
          </p:nvPicPr>
          <p:blipFill>
            <a:blip r:embed="rId3"/>
            <a:stretch>
              <a:fillRect/>
            </a:stretch>
          </p:blipFill>
          <p:spPr>
            <a:xfrm>
              <a:off x="7698509" y="2518469"/>
              <a:ext cx="772609" cy="262519"/>
            </a:xfrm>
            <a:prstGeom prst="rect">
              <a:avLst/>
            </a:prstGeom>
          </p:spPr>
        </p:pic>
        <p:pic>
          <p:nvPicPr>
            <p:cNvPr id="256" name="Picture 255" descr="A picture containing monitor, television, screen, photo&#10;&#10;Description automatically generated">
              <a:extLst>
                <a:ext uri="{FF2B5EF4-FFF2-40B4-BE49-F238E27FC236}">
                  <a16:creationId xmlns:a16="http://schemas.microsoft.com/office/drawing/2014/main" id="{7352044F-0D1B-AF42-8027-0DAEC34F50F6}"/>
                </a:ext>
              </a:extLst>
            </p:cNvPr>
            <p:cNvPicPr>
              <a:picLocks noChangeAspect="1"/>
            </p:cNvPicPr>
            <p:nvPr/>
          </p:nvPicPr>
          <p:blipFill>
            <a:blip r:embed="rId3"/>
            <a:stretch>
              <a:fillRect/>
            </a:stretch>
          </p:blipFill>
          <p:spPr>
            <a:xfrm>
              <a:off x="7869382" y="2176725"/>
              <a:ext cx="772609" cy="262519"/>
            </a:xfrm>
            <a:prstGeom prst="rect">
              <a:avLst/>
            </a:prstGeom>
          </p:spPr>
        </p:pic>
        <p:sp>
          <p:nvSpPr>
            <p:cNvPr id="257" name="TextBox 256">
              <a:extLst>
                <a:ext uri="{FF2B5EF4-FFF2-40B4-BE49-F238E27FC236}">
                  <a16:creationId xmlns:a16="http://schemas.microsoft.com/office/drawing/2014/main" id="{61D0B0CD-74A4-9D4E-8126-17D0B51AC7D2}"/>
                </a:ext>
              </a:extLst>
            </p:cNvPr>
            <p:cNvSpPr txBox="1"/>
            <p:nvPr/>
          </p:nvSpPr>
          <p:spPr>
            <a:xfrm>
              <a:off x="8026400" y="2202874"/>
              <a:ext cx="357790"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a:ea typeface="+mn-ea"/>
                  <a:cs typeface="+mn-cs"/>
                </a:rPr>
                <a:t>...</a:t>
              </a:r>
            </a:p>
          </p:txBody>
        </p:sp>
      </p:grpSp>
      <p:grpSp>
        <p:nvGrpSpPr>
          <p:cNvPr id="291" name="Group 249">
            <a:extLst>
              <a:ext uri="{FF2B5EF4-FFF2-40B4-BE49-F238E27FC236}">
                <a16:creationId xmlns:a16="http://schemas.microsoft.com/office/drawing/2014/main" id="{6A418EC6-3D97-7D4C-9E28-E68BC18837FC}"/>
              </a:ext>
            </a:extLst>
          </p:cNvPr>
          <p:cNvGrpSpPr>
            <a:grpSpLocks/>
          </p:cNvGrpSpPr>
          <p:nvPr/>
        </p:nvGrpSpPr>
        <p:grpSpPr bwMode="auto">
          <a:xfrm>
            <a:off x="9119966" y="3154428"/>
            <a:ext cx="269531" cy="537772"/>
            <a:chOff x="4140" y="429"/>
            <a:chExt cx="1425" cy="2396"/>
          </a:xfrm>
        </p:grpSpPr>
        <p:sp>
          <p:nvSpPr>
            <p:cNvPr id="297" name="Freeform 250">
              <a:extLst>
                <a:ext uri="{FF2B5EF4-FFF2-40B4-BE49-F238E27FC236}">
                  <a16:creationId xmlns:a16="http://schemas.microsoft.com/office/drawing/2014/main" id="{F63A0FFC-0FE6-BC49-8194-47CB0B3FDB1B}"/>
                </a:ext>
              </a:extLst>
            </p:cNvPr>
            <p:cNvSpPr>
              <a:spLocks/>
            </p:cNvSpPr>
            <p:nvPr/>
          </p:nvSpPr>
          <p:spPr bwMode="auto">
            <a:xfrm>
              <a:off x="5268" y="433"/>
              <a:ext cx="283" cy="2286"/>
            </a:xfrm>
            <a:custGeom>
              <a:avLst/>
              <a:gdLst>
                <a:gd name="T0" fmla="*/ 17 w 354"/>
                <a:gd name="T1" fmla="*/ 0 h 2742"/>
                <a:gd name="T2" fmla="*/ 93 w 354"/>
                <a:gd name="T3" fmla="*/ 114 h 2742"/>
                <a:gd name="T4" fmla="*/ 91 w 354"/>
                <a:gd name="T5" fmla="*/ 881 h 2742"/>
                <a:gd name="T6" fmla="*/ 0 w 354"/>
                <a:gd name="T7" fmla="*/ 921 h 2742"/>
                <a:gd name="T8" fmla="*/ 1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98" name="Rectangle 251">
              <a:extLst>
                <a:ext uri="{FF2B5EF4-FFF2-40B4-BE49-F238E27FC236}">
                  <a16:creationId xmlns:a16="http://schemas.microsoft.com/office/drawing/2014/main" id="{7DA0250F-F115-0E4B-9CB5-A1EF70E2136F}"/>
                </a:ext>
              </a:extLst>
            </p:cNvPr>
            <p:cNvSpPr>
              <a:spLocks noChangeArrowheads="1"/>
            </p:cNvSpPr>
            <p:nvPr/>
          </p:nvSpPr>
          <p:spPr bwMode="auto">
            <a:xfrm>
              <a:off x="4204" y="429"/>
              <a:ext cx="1049" cy="2285"/>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299" name="Freeform 252">
              <a:extLst>
                <a:ext uri="{FF2B5EF4-FFF2-40B4-BE49-F238E27FC236}">
                  <a16:creationId xmlns:a16="http://schemas.microsoft.com/office/drawing/2014/main" id="{FD6484A9-C98E-B842-9F6E-08318527EEDB}"/>
                </a:ext>
              </a:extLst>
            </p:cNvPr>
            <p:cNvSpPr>
              <a:spLocks/>
            </p:cNvSpPr>
            <p:nvPr/>
          </p:nvSpPr>
          <p:spPr bwMode="auto">
            <a:xfrm>
              <a:off x="5321" y="570"/>
              <a:ext cx="169" cy="2115"/>
            </a:xfrm>
            <a:custGeom>
              <a:avLst/>
              <a:gdLst>
                <a:gd name="T0" fmla="*/ 2 w 211"/>
                <a:gd name="T1" fmla="*/ 0 h 2537"/>
                <a:gd name="T2" fmla="*/ 56 w 211"/>
                <a:gd name="T3" fmla="*/ 73 h 2537"/>
                <a:gd name="T4" fmla="*/ 2 w 211"/>
                <a:gd name="T5" fmla="*/ 839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00" name="Freeform 253">
              <a:extLst>
                <a:ext uri="{FF2B5EF4-FFF2-40B4-BE49-F238E27FC236}">
                  <a16:creationId xmlns:a16="http://schemas.microsoft.com/office/drawing/2014/main" id="{703D94AE-F6AA-1543-B0D5-284FD96934D9}"/>
                </a:ext>
              </a:extLst>
            </p:cNvPr>
            <p:cNvSpPr>
              <a:spLocks/>
            </p:cNvSpPr>
            <p:nvPr/>
          </p:nvSpPr>
          <p:spPr bwMode="auto">
            <a:xfrm>
              <a:off x="5284" y="1640"/>
              <a:ext cx="263" cy="189"/>
            </a:xfrm>
            <a:custGeom>
              <a:avLst/>
              <a:gdLst>
                <a:gd name="T0" fmla="*/ 2 w 328"/>
                <a:gd name="T1" fmla="*/ 0 h 226"/>
                <a:gd name="T2" fmla="*/ 87 w 328"/>
                <a:gd name="T3" fmla="*/ 43 h 226"/>
                <a:gd name="T4" fmla="*/ 87 w 328"/>
                <a:gd name="T5" fmla="*/ 77 h 226"/>
                <a:gd name="T6" fmla="*/ 0 w 328"/>
                <a:gd name="T7" fmla="*/ 34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01" name="Rectangle 254">
              <a:extLst>
                <a:ext uri="{FF2B5EF4-FFF2-40B4-BE49-F238E27FC236}">
                  <a16:creationId xmlns:a16="http://schemas.microsoft.com/office/drawing/2014/main" id="{FEEEF9BC-9945-6B4C-9083-14805BAD78F5}"/>
                </a:ext>
              </a:extLst>
            </p:cNvPr>
            <p:cNvSpPr>
              <a:spLocks noChangeArrowheads="1"/>
            </p:cNvSpPr>
            <p:nvPr/>
          </p:nvSpPr>
          <p:spPr bwMode="auto">
            <a:xfrm>
              <a:off x="4214" y="695"/>
              <a:ext cx="593" cy="44"/>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grpSp>
          <p:nvGrpSpPr>
            <p:cNvPr id="302" name="Group 255">
              <a:extLst>
                <a:ext uri="{FF2B5EF4-FFF2-40B4-BE49-F238E27FC236}">
                  <a16:creationId xmlns:a16="http://schemas.microsoft.com/office/drawing/2014/main" id="{F872981C-9B9B-3945-9698-6A3160CEDA2E}"/>
                </a:ext>
              </a:extLst>
            </p:cNvPr>
            <p:cNvGrpSpPr>
              <a:grpSpLocks/>
            </p:cNvGrpSpPr>
            <p:nvPr/>
          </p:nvGrpSpPr>
          <p:grpSpPr bwMode="auto">
            <a:xfrm>
              <a:off x="4749" y="668"/>
              <a:ext cx="581" cy="145"/>
              <a:chOff x="614" y="2568"/>
              <a:chExt cx="725" cy="139"/>
            </a:xfrm>
          </p:grpSpPr>
          <p:sp>
            <p:nvSpPr>
              <p:cNvPr id="327" name="AutoShape 256">
                <a:extLst>
                  <a:ext uri="{FF2B5EF4-FFF2-40B4-BE49-F238E27FC236}">
                    <a16:creationId xmlns:a16="http://schemas.microsoft.com/office/drawing/2014/main" id="{2147D4C4-549C-5A43-AEF0-47C8EFF7D7CB}"/>
                  </a:ext>
                </a:extLst>
              </p:cNvPr>
              <p:cNvSpPr>
                <a:spLocks noChangeArrowheads="1"/>
              </p:cNvSpPr>
              <p:nvPr/>
            </p:nvSpPr>
            <p:spPr bwMode="auto">
              <a:xfrm>
                <a:off x="614" y="2566"/>
                <a:ext cx="727" cy="139"/>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328" name="AutoShape 257">
                <a:extLst>
                  <a:ext uri="{FF2B5EF4-FFF2-40B4-BE49-F238E27FC236}">
                    <a16:creationId xmlns:a16="http://schemas.microsoft.com/office/drawing/2014/main" id="{6AA842ED-99E3-E244-A47A-F9514132E12D}"/>
                  </a:ext>
                </a:extLst>
              </p:cNvPr>
              <p:cNvSpPr>
                <a:spLocks noChangeArrowheads="1"/>
              </p:cNvSpPr>
              <p:nvPr/>
            </p:nvSpPr>
            <p:spPr bwMode="auto">
              <a:xfrm>
                <a:off x="627" y="2580"/>
                <a:ext cx="694" cy="10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grpSp>
        <p:sp>
          <p:nvSpPr>
            <p:cNvPr id="303" name="Rectangle 258">
              <a:extLst>
                <a:ext uri="{FF2B5EF4-FFF2-40B4-BE49-F238E27FC236}">
                  <a16:creationId xmlns:a16="http://schemas.microsoft.com/office/drawing/2014/main" id="{089D1323-315F-F34E-8132-DC1553E6ACCD}"/>
                </a:ext>
              </a:extLst>
            </p:cNvPr>
            <p:cNvSpPr>
              <a:spLocks noChangeArrowheads="1"/>
            </p:cNvSpPr>
            <p:nvPr/>
          </p:nvSpPr>
          <p:spPr bwMode="auto">
            <a:xfrm>
              <a:off x="4225" y="1020"/>
              <a:ext cx="593" cy="4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grpSp>
          <p:nvGrpSpPr>
            <p:cNvPr id="304" name="Group 259">
              <a:extLst>
                <a:ext uri="{FF2B5EF4-FFF2-40B4-BE49-F238E27FC236}">
                  <a16:creationId xmlns:a16="http://schemas.microsoft.com/office/drawing/2014/main" id="{C214FA3C-81BB-ED4E-94DD-B767F38B6517}"/>
                </a:ext>
              </a:extLst>
            </p:cNvPr>
            <p:cNvGrpSpPr>
              <a:grpSpLocks/>
            </p:cNvGrpSpPr>
            <p:nvPr/>
          </p:nvGrpSpPr>
          <p:grpSpPr bwMode="auto">
            <a:xfrm>
              <a:off x="4747" y="994"/>
              <a:ext cx="581" cy="134"/>
              <a:chOff x="614" y="2568"/>
              <a:chExt cx="725" cy="139"/>
            </a:xfrm>
          </p:grpSpPr>
          <p:sp>
            <p:nvSpPr>
              <p:cNvPr id="325" name="AutoShape 260">
                <a:extLst>
                  <a:ext uri="{FF2B5EF4-FFF2-40B4-BE49-F238E27FC236}">
                    <a16:creationId xmlns:a16="http://schemas.microsoft.com/office/drawing/2014/main" id="{24D63B96-8C60-274F-8A56-BAA459AD3F2E}"/>
                  </a:ext>
                </a:extLst>
              </p:cNvPr>
              <p:cNvSpPr>
                <a:spLocks noChangeArrowheads="1"/>
              </p:cNvSpPr>
              <p:nvPr/>
            </p:nvSpPr>
            <p:spPr bwMode="auto">
              <a:xfrm>
                <a:off x="617" y="2569"/>
                <a:ext cx="721" cy="136"/>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326" name="AutoShape 261">
                <a:extLst>
                  <a:ext uri="{FF2B5EF4-FFF2-40B4-BE49-F238E27FC236}">
                    <a16:creationId xmlns:a16="http://schemas.microsoft.com/office/drawing/2014/main" id="{50A2F9B6-0AE1-274D-AA8D-FA1344AC9BD8}"/>
                  </a:ext>
                </a:extLst>
              </p:cNvPr>
              <p:cNvSpPr>
                <a:spLocks noChangeArrowheads="1"/>
              </p:cNvSpPr>
              <p:nvPr/>
            </p:nvSpPr>
            <p:spPr bwMode="auto">
              <a:xfrm>
                <a:off x="630" y="2584"/>
                <a:ext cx="687" cy="105"/>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grpSp>
        <p:sp>
          <p:nvSpPr>
            <p:cNvPr id="305" name="Rectangle 262">
              <a:extLst>
                <a:ext uri="{FF2B5EF4-FFF2-40B4-BE49-F238E27FC236}">
                  <a16:creationId xmlns:a16="http://schemas.microsoft.com/office/drawing/2014/main" id="{54BDAA7A-F6F6-074D-AD4A-8180E6AC48CD}"/>
                </a:ext>
              </a:extLst>
            </p:cNvPr>
            <p:cNvSpPr>
              <a:spLocks noChangeArrowheads="1"/>
            </p:cNvSpPr>
            <p:nvPr/>
          </p:nvSpPr>
          <p:spPr bwMode="auto">
            <a:xfrm>
              <a:off x="4219" y="1358"/>
              <a:ext cx="593" cy="44"/>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306" name="Rectangle 263">
              <a:extLst>
                <a:ext uri="{FF2B5EF4-FFF2-40B4-BE49-F238E27FC236}">
                  <a16:creationId xmlns:a16="http://schemas.microsoft.com/office/drawing/2014/main" id="{9FE36278-3B14-3146-83F1-E76D9D53D6D6}"/>
                </a:ext>
              </a:extLst>
            </p:cNvPr>
            <p:cNvSpPr>
              <a:spLocks noChangeArrowheads="1"/>
            </p:cNvSpPr>
            <p:nvPr/>
          </p:nvSpPr>
          <p:spPr bwMode="auto">
            <a:xfrm>
              <a:off x="4225" y="1654"/>
              <a:ext cx="599" cy="4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grpSp>
          <p:nvGrpSpPr>
            <p:cNvPr id="307" name="Group 264">
              <a:extLst>
                <a:ext uri="{FF2B5EF4-FFF2-40B4-BE49-F238E27FC236}">
                  <a16:creationId xmlns:a16="http://schemas.microsoft.com/office/drawing/2014/main" id="{80AA2E3D-D242-6B47-A732-F91B52025B26}"/>
                </a:ext>
              </a:extLst>
            </p:cNvPr>
            <p:cNvGrpSpPr>
              <a:grpSpLocks/>
            </p:cNvGrpSpPr>
            <p:nvPr/>
          </p:nvGrpSpPr>
          <p:grpSpPr bwMode="auto">
            <a:xfrm>
              <a:off x="4735" y="1627"/>
              <a:ext cx="582" cy="151"/>
              <a:chOff x="614" y="2568"/>
              <a:chExt cx="725" cy="139"/>
            </a:xfrm>
          </p:grpSpPr>
          <p:sp>
            <p:nvSpPr>
              <p:cNvPr id="323" name="AutoShape 265">
                <a:extLst>
                  <a:ext uri="{FF2B5EF4-FFF2-40B4-BE49-F238E27FC236}">
                    <a16:creationId xmlns:a16="http://schemas.microsoft.com/office/drawing/2014/main" id="{6B250827-5DD6-174E-B415-396207D00949}"/>
                  </a:ext>
                </a:extLst>
              </p:cNvPr>
              <p:cNvSpPr>
                <a:spLocks noChangeArrowheads="1"/>
              </p:cNvSpPr>
              <p:nvPr/>
            </p:nvSpPr>
            <p:spPr bwMode="auto">
              <a:xfrm>
                <a:off x="612" y="2570"/>
                <a:ext cx="719" cy="138"/>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324" name="AutoShape 266">
                <a:extLst>
                  <a:ext uri="{FF2B5EF4-FFF2-40B4-BE49-F238E27FC236}">
                    <a16:creationId xmlns:a16="http://schemas.microsoft.com/office/drawing/2014/main" id="{0687E200-350B-9A45-BC7F-BE04DD2821A8}"/>
                  </a:ext>
                </a:extLst>
              </p:cNvPr>
              <p:cNvSpPr>
                <a:spLocks noChangeArrowheads="1"/>
              </p:cNvSpPr>
              <p:nvPr/>
            </p:nvSpPr>
            <p:spPr bwMode="auto">
              <a:xfrm>
                <a:off x="625" y="2588"/>
                <a:ext cx="693" cy="102"/>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grpSp>
        <p:sp>
          <p:nvSpPr>
            <p:cNvPr id="308" name="Freeform 267">
              <a:extLst>
                <a:ext uri="{FF2B5EF4-FFF2-40B4-BE49-F238E27FC236}">
                  <a16:creationId xmlns:a16="http://schemas.microsoft.com/office/drawing/2014/main" id="{6065017D-9794-734F-B95F-7854A6F848A5}"/>
                </a:ext>
              </a:extLst>
            </p:cNvPr>
            <p:cNvSpPr>
              <a:spLocks/>
            </p:cNvSpPr>
            <p:nvPr/>
          </p:nvSpPr>
          <p:spPr bwMode="auto">
            <a:xfrm>
              <a:off x="5288" y="1354"/>
              <a:ext cx="263" cy="188"/>
            </a:xfrm>
            <a:custGeom>
              <a:avLst/>
              <a:gdLst>
                <a:gd name="T0" fmla="*/ 2 w 328"/>
                <a:gd name="T1" fmla="*/ 0 h 226"/>
                <a:gd name="T2" fmla="*/ 87 w 328"/>
                <a:gd name="T3" fmla="*/ 42 h 226"/>
                <a:gd name="T4" fmla="*/ 87 w 328"/>
                <a:gd name="T5" fmla="*/ 75 h 226"/>
                <a:gd name="T6" fmla="*/ 0 w 328"/>
                <a:gd name="T7" fmla="*/ 32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309" name="Group 268">
              <a:extLst>
                <a:ext uri="{FF2B5EF4-FFF2-40B4-BE49-F238E27FC236}">
                  <a16:creationId xmlns:a16="http://schemas.microsoft.com/office/drawing/2014/main" id="{777D84AE-1E36-4547-B8B5-382F58FEA27C}"/>
                </a:ext>
              </a:extLst>
            </p:cNvPr>
            <p:cNvGrpSpPr>
              <a:grpSpLocks/>
            </p:cNvGrpSpPr>
            <p:nvPr/>
          </p:nvGrpSpPr>
          <p:grpSpPr bwMode="auto">
            <a:xfrm>
              <a:off x="4739" y="1327"/>
              <a:ext cx="582" cy="139"/>
              <a:chOff x="614" y="2568"/>
              <a:chExt cx="725" cy="139"/>
            </a:xfrm>
          </p:grpSpPr>
          <p:sp>
            <p:nvSpPr>
              <p:cNvPr id="321" name="AutoShape 269">
                <a:extLst>
                  <a:ext uri="{FF2B5EF4-FFF2-40B4-BE49-F238E27FC236}">
                    <a16:creationId xmlns:a16="http://schemas.microsoft.com/office/drawing/2014/main" id="{6C698A22-9BA6-8043-9813-C826D172B1EB}"/>
                  </a:ext>
                </a:extLst>
              </p:cNvPr>
              <p:cNvSpPr>
                <a:spLocks noChangeArrowheads="1"/>
              </p:cNvSpPr>
              <p:nvPr/>
            </p:nvSpPr>
            <p:spPr bwMode="auto">
              <a:xfrm>
                <a:off x="614" y="2570"/>
                <a:ext cx="726" cy="136"/>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322" name="AutoShape 270">
                <a:extLst>
                  <a:ext uri="{FF2B5EF4-FFF2-40B4-BE49-F238E27FC236}">
                    <a16:creationId xmlns:a16="http://schemas.microsoft.com/office/drawing/2014/main" id="{CA7D825D-577D-864C-8214-B8EE709F7E73}"/>
                  </a:ext>
                </a:extLst>
              </p:cNvPr>
              <p:cNvSpPr>
                <a:spLocks noChangeArrowheads="1"/>
              </p:cNvSpPr>
              <p:nvPr/>
            </p:nvSpPr>
            <p:spPr bwMode="auto">
              <a:xfrm>
                <a:off x="627" y="2585"/>
                <a:ext cx="693" cy="106"/>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grpSp>
        <p:sp>
          <p:nvSpPr>
            <p:cNvPr id="310" name="Rectangle 271">
              <a:extLst>
                <a:ext uri="{FF2B5EF4-FFF2-40B4-BE49-F238E27FC236}">
                  <a16:creationId xmlns:a16="http://schemas.microsoft.com/office/drawing/2014/main" id="{314924AF-49B2-8F4B-B07A-EEAD02E6CDE8}"/>
                </a:ext>
              </a:extLst>
            </p:cNvPr>
            <p:cNvSpPr>
              <a:spLocks noChangeArrowheads="1"/>
            </p:cNvSpPr>
            <p:nvPr/>
          </p:nvSpPr>
          <p:spPr bwMode="auto">
            <a:xfrm>
              <a:off x="5252" y="429"/>
              <a:ext cx="64" cy="2290"/>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311" name="Freeform 272">
              <a:extLst>
                <a:ext uri="{FF2B5EF4-FFF2-40B4-BE49-F238E27FC236}">
                  <a16:creationId xmlns:a16="http://schemas.microsoft.com/office/drawing/2014/main" id="{0B27D67E-5CDE-564F-B64E-41E4911C640B}"/>
                </a:ext>
              </a:extLst>
            </p:cNvPr>
            <p:cNvSpPr>
              <a:spLocks/>
            </p:cNvSpPr>
            <p:nvPr/>
          </p:nvSpPr>
          <p:spPr bwMode="auto">
            <a:xfrm>
              <a:off x="5312" y="1007"/>
              <a:ext cx="237" cy="213"/>
            </a:xfrm>
            <a:custGeom>
              <a:avLst/>
              <a:gdLst>
                <a:gd name="T0" fmla="*/ 2 w 296"/>
                <a:gd name="T1" fmla="*/ 0 h 256"/>
                <a:gd name="T2" fmla="*/ 77 w 296"/>
                <a:gd name="T3" fmla="*/ 47 h 256"/>
                <a:gd name="T4" fmla="*/ 78 w 296"/>
                <a:gd name="T5" fmla="*/ 85 h 256"/>
                <a:gd name="T6" fmla="*/ 0 w 296"/>
                <a:gd name="T7" fmla="*/ 32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12" name="Freeform 273">
              <a:extLst>
                <a:ext uri="{FF2B5EF4-FFF2-40B4-BE49-F238E27FC236}">
                  <a16:creationId xmlns:a16="http://schemas.microsoft.com/office/drawing/2014/main" id="{7D9F21DE-9FD0-E845-BE83-AA01CC1C0D76}"/>
                </a:ext>
              </a:extLst>
            </p:cNvPr>
            <p:cNvSpPr>
              <a:spLocks/>
            </p:cNvSpPr>
            <p:nvPr/>
          </p:nvSpPr>
          <p:spPr bwMode="auto">
            <a:xfrm>
              <a:off x="5315" y="680"/>
              <a:ext cx="244" cy="240"/>
            </a:xfrm>
            <a:custGeom>
              <a:avLst/>
              <a:gdLst>
                <a:gd name="T0" fmla="*/ 0 w 304"/>
                <a:gd name="T1" fmla="*/ 0 h 288"/>
                <a:gd name="T2" fmla="*/ 81 w 304"/>
                <a:gd name="T3" fmla="*/ 55 h 288"/>
                <a:gd name="T4" fmla="*/ 76 w 304"/>
                <a:gd name="T5" fmla="*/ 97 h 288"/>
                <a:gd name="T6" fmla="*/ 2 w 304"/>
                <a:gd name="T7" fmla="*/ 42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13" name="Oval 274">
              <a:extLst>
                <a:ext uri="{FF2B5EF4-FFF2-40B4-BE49-F238E27FC236}">
                  <a16:creationId xmlns:a16="http://schemas.microsoft.com/office/drawing/2014/main" id="{29DB98CD-1446-1447-907D-0721013CEB8C}"/>
                </a:ext>
              </a:extLst>
            </p:cNvPr>
            <p:cNvSpPr>
              <a:spLocks noChangeArrowheads="1"/>
            </p:cNvSpPr>
            <p:nvPr/>
          </p:nvSpPr>
          <p:spPr bwMode="auto">
            <a:xfrm>
              <a:off x="5517" y="2612"/>
              <a:ext cx="48" cy="97"/>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314" name="Freeform 275">
              <a:extLst>
                <a:ext uri="{FF2B5EF4-FFF2-40B4-BE49-F238E27FC236}">
                  <a16:creationId xmlns:a16="http://schemas.microsoft.com/office/drawing/2014/main" id="{CCE0B802-0ED9-1144-9B41-567C96D9E51F}"/>
                </a:ext>
              </a:extLst>
            </p:cNvPr>
            <p:cNvSpPr>
              <a:spLocks/>
            </p:cNvSpPr>
            <p:nvPr/>
          </p:nvSpPr>
          <p:spPr bwMode="auto">
            <a:xfrm>
              <a:off x="5302" y="2614"/>
              <a:ext cx="245" cy="200"/>
            </a:xfrm>
            <a:custGeom>
              <a:avLst/>
              <a:gdLst>
                <a:gd name="T0" fmla="*/ 0 w 306"/>
                <a:gd name="T1" fmla="*/ 36 h 240"/>
                <a:gd name="T2" fmla="*/ 2 w 306"/>
                <a:gd name="T3" fmla="*/ 81 h 240"/>
                <a:gd name="T4" fmla="*/ 81 w 306"/>
                <a:gd name="T5" fmla="*/ 37 h 240"/>
                <a:gd name="T6" fmla="*/ 78 w 306"/>
                <a:gd name="T7" fmla="*/ 0 h 240"/>
                <a:gd name="T8" fmla="*/ 0 w 306"/>
                <a:gd name="T9" fmla="*/ 36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15" name="AutoShape 276">
              <a:extLst>
                <a:ext uri="{FF2B5EF4-FFF2-40B4-BE49-F238E27FC236}">
                  <a16:creationId xmlns:a16="http://schemas.microsoft.com/office/drawing/2014/main" id="{0A63D484-0467-EF48-A0D1-307BD44B8E43}"/>
                </a:ext>
              </a:extLst>
            </p:cNvPr>
            <p:cNvSpPr>
              <a:spLocks noChangeArrowheads="1"/>
            </p:cNvSpPr>
            <p:nvPr/>
          </p:nvSpPr>
          <p:spPr bwMode="auto">
            <a:xfrm>
              <a:off x="4140" y="2680"/>
              <a:ext cx="1203" cy="145"/>
            </a:xfrm>
            <a:prstGeom prst="roundRect">
              <a:avLst>
                <a:gd name="adj" fmla="val 50000"/>
              </a:avLst>
            </a:prstGeom>
            <a:solidFill>
              <a:srgbClr val="DDDDDD"/>
            </a:solidFill>
            <a:ln w="9525">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316" name="AutoShape 277">
              <a:extLst>
                <a:ext uri="{FF2B5EF4-FFF2-40B4-BE49-F238E27FC236}">
                  <a16:creationId xmlns:a16="http://schemas.microsoft.com/office/drawing/2014/main" id="{9F1755F7-6A75-8A4F-B6E2-BF73697B1A3D}"/>
                </a:ext>
              </a:extLst>
            </p:cNvPr>
            <p:cNvSpPr>
              <a:spLocks noChangeArrowheads="1"/>
            </p:cNvSpPr>
            <p:nvPr/>
          </p:nvSpPr>
          <p:spPr bwMode="auto">
            <a:xfrm>
              <a:off x="4204" y="2709"/>
              <a:ext cx="1075" cy="82"/>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317" name="Oval 278">
              <a:extLst>
                <a:ext uri="{FF2B5EF4-FFF2-40B4-BE49-F238E27FC236}">
                  <a16:creationId xmlns:a16="http://schemas.microsoft.com/office/drawing/2014/main" id="{D6F2BCA4-EAA9-C04A-AB0D-174E8DA65A49}"/>
                </a:ext>
              </a:extLst>
            </p:cNvPr>
            <p:cNvSpPr>
              <a:spLocks noChangeArrowheads="1"/>
            </p:cNvSpPr>
            <p:nvPr/>
          </p:nvSpPr>
          <p:spPr bwMode="auto">
            <a:xfrm>
              <a:off x="4310" y="2380"/>
              <a:ext cx="159" cy="145"/>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318" name="Oval 279">
              <a:extLst>
                <a:ext uri="{FF2B5EF4-FFF2-40B4-BE49-F238E27FC236}">
                  <a16:creationId xmlns:a16="http://schemas.microsoft.com/office/drawing/2014/main" id="{4D2A8DA3-EE5E-2F48-88C3-2B1DB6DB698B}"/>
                </a:ext>
              </a:extLst>
            </p:cNvPr>
            <p:cNvSpPr>
              <a:spLocks noChangeArrowheads="1"/>
            </p:cNvSpPr>
            <p:nvPr/>
          </p:nvSpPr>
          <p:spPr bwMode="auto">
            <a:xfrm>
              <a:off x="4484" y="2385"/>
              <a:ext cx="164" cy="140"/>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srgbClr val="FF0000"/>
                </a:solidFill>
                <a:effectLst/>
                <a:uLnTx/>
                <a:uFillTx/>
                <a:latin typeface="Arial" charset="0"/>
                <a:ea typeface="ＭＳ Ｐゴシック" charset="0"/>
                <a:cs typeface="Arial" charset="0"/>
              </a:endParaRPr>
            </a:p>
          </p:txBody>
        </p:sp>
        <p:sp>
          <p:nvSpPr>
            <p:cNvPr id="319" name="Oval 280">
              <a:extLst>
                <a:ext uri="{FF2B5EF4-FFF2-40B4-BE49-F238E27FC236}">
                  <a16:creationId xmlns:a16="http://schemas.microsoft.com/office/drawing/2014/main" id="{39A0A350-9C80-984E-9991-E741164E0212}"/>
                </a:ext>
              </a:extLst>
            </p:cNvPr>
            <p:cNvSpPr>
              <a:spLocks noChangeArrowheads="1"/>
            </p:cNvSpPr>
            <p:nvPr/>
          </p:nvSpPr>
          <p:spPr bwMode="auto">
            <a:xfrm>
              <a:off x="4664" y="2380"/>
              <a:ext cx="154" cy="140"/>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320" name="Rectangle 281">
              <a:extLst>
                <a:ext uri="{FF2B5EF4-FFF2-40B4-BE49-F238E27FC236}">
                  <a16:creationId xmlns:a16="http://schemas.microsoft.com/office/drawing/2014/main" id="{4347596D-A5CE-B946-A234-DF07FB80E36E}"/>
                </a:ext>
              </a:extLst>
            </p:cNvPr>
            <p:cNvSpPr>
              <a:spLocks noChangeArrowheads="1"/>
            </p:cNvSpPr>
            <p:nvPr/>
          </p:nvSpPr>
          <p:spPr bwMode="auto">
            <a:xfrm>
              <a:off x="5062" y="1838"/>
              <a:ext cx="85" cy="760"/>
            </a:xfrm>
            <a:prstGeom prst="rect">
              <a:avLst/>
            </a:prstGeom>
            <a:solidFill>
              <a:srgbClr val="292929"/>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grpSp>
      <p:grpSp>
        <p:nvGrpSpPr>
          <p:cNvPr id="292" name="Group 291">
            <a:extLst>
              <a:ext uri="{FF2B5EF4-FFF2-40B4-BE49-F238E27FC236}">
                <a16:creationId xmlns:a16="http://schemas.microsoft.com/office/drawing/2014/main" id="{31A38548-A84D-B643-BEB5-A359B949B8B9}"/>
              </a:ext>
            </a:extLst>
          </p:cNvPr>
          <p:cNvGrpSpPr/>
          <p:nvPr/>
        </p:nvGrpSpPr>
        <p:grpSpPr>
          <a:xfrm>
            <a:off x="9343538" y="3332225"/>
            <a:ext cx="943482" cy="604263"/>
            <a:chOff x="7698509" y="2176725"/>
            <a:chExt cx="943482" cy="604263"/>
          </a:xfrm>
        </p:grpSpPr>
        <p:pic>
          <p:nvPicPr>
            <p:cNvPr id="293" name="Picture 292" descr="A picture containing monitor, television, screen, photo&#10;&#10;Description automatically generated">
              <a:extLst>
                <a:ext uri="{FF2B5EF4-FFF2-40B4-BE49-F238E27FC236}">
                  <a16:creationId xmlns:a16="http://schemas.microsoft.com/office/drawing/2014/main" id="{9C558C14-3545-3A4C-A74E-710DED2ECEDC}"/>
                </a:ext>
              </a:extLst>
            </p:cNvPr>
            <p:cNvPicPr>
              <a:picLocks noChangeAspect="1"/>
            </p:cNvPicPr>
            <p:nvPr/>
          </p:nvPicPr>
          <p:blipFill>
            <a:blip r:embed="rId3"/>
            <a:stretch>
              <a:fillRect/>
            </a:stretch>
          </p:blipFill>
          <p:spPr>
            <a:xfrm>
              <a:off x="7744691" y="2449197"/>
              <a:ext cx="772609" cy="262519"/>
            </a:xfrm>
            <a:prstGeom prst="rect">
              <a:avLst/>
            </a:prstGeom>
          </p:spPr>
        </p:pic>
        <p:pic>
          <p:nvPicPr>
            <p:cNvPr id="294" name="Picture 293" descr="A picture containing monitor, television, screen, photo&#10;&#10;Description automatically generated">
              <a:extLst>
                <a:ext uri="{FF2B5EF4-FFF2-40B4-BE49-F238E27FC236}">
                  <a16:creationId xmlns:a16="http://schemas.microsoft.com/office/drawing/2014/main" id="{B11AB87A-BA5E-F541-93E8-003DAF4DCC52}"/>
                </a:ext>
              </a:extLst>
            </p:cNvPr>
            <p:cNvPicPr>
              <a:picLocks noChangeAspect="1"/>
            </p:cNvPicPr>
            <p:nvPr/>
          </p:nvPicPr>
          <p:blipFill>
            <a:blip r:embed="rId3"/>
            <a:stretch>
              <a:fillRect/>
            </a:stretch>
          </p:blipFill>
          <p:spPr>
            <a:xfrm>
              <a:off x="7698509" y="2518469"/>
              <a:ext cx="772609" cy="262519"/>
            </a:xfrm>
            <a:prstGeom prst="rect">
              <a:avLst/>
            </a:prstGeom>
          </p:spPr>
        </p:pic>
        <p:pic>
          <p:nvPicPr>
            <p:cNvPr id="295" name="Picture 294" descr="A picture containing monitor, television, screen, photo&#10;&#10;Description automatically generated">
              <a:extLst>
                <a:ext uri="{FF2B5EF4-FFF2-40B4-BE49-F238E27FC236}">
                  <a16:creationId xmlns:a16="http://schemas.microsoft.com/office/drawing/2014/main" id="{009FDD7D-5EA5-DC49-BDCF-5450AB5318C3}"/>
                </a:ext>
              </a:extLst>
            </p:cNvPr>
            <p:cNvPicPr>
              <a:picLocks noChangeAspect="1"/>
            </p:cNvPicPr>
            <p:nvPr/>
          </p:nvPicPr>
          <p:blipFill>
            <a:blip r:embed="rId3"/>
            <a:stretch>
              <a:fillRect/>
            </a:stretch>
          </p:blipFill>
          <p:spPr>
            <a:xfrm>
              <a:off x="7869382" y="2176725"/>
              <a:ext cx="772609" cy="262519"/>
            </a:xfrm>
            <a:prstGeom prst="rect">
              <a:avLst/>
            </a:prstGeom>
          </p:spPr>
        </p:pic>
        <p:sp>
          <p:nvSpPr>
            <p:cNvPr id="296" name="TextBox 295">
              <a:extLst>
                <a:ext uri="{FF2B5EF4-FFF2-40B4-BE49-F238E27FC236}">
                  <a16:creationId xmlns:a16="http://schemas.microsoft.com/office/drawing/2014/main" id="{41EDF864-68A8-2447-868F-ADB0A7AE7A7C}"/>
                </a:ext>
              </a:extLst>
            </p:cNvPr>
            <p:cNvSpPr txBox="1"/>
            <p:nvPr/>
          </p:nvSpPr>
          <p:spPr>
            <a:xfrm>
              <a:off x="8026400" y="2202874"/>
              <a:ext cx="357790"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a:ea typeface="+mn-ea"/>
                  <a:cs typeface="+mn-cs"/>
                </a:rPr>
                <a:t>...</a:t>
              </a:r>
            </a:p>
          </p:txBody>
        </p:sp>
      </p:grpSp>
      <p:sp>
        <p:nvSpPr>
          <p:cNvPr id="7" name="TextBox 6">
            <a:extLst>
              <a:ext uri="{FF2B5EF4-FFF2-40B4-BE49-F238E27FC236}">
                <a16:creationId xmlns:a16="http://schemas.microsoft.com/office/drawing/2014/main" id="{429CC926-11E0-4A40-89D2-22A6EDAA3C57}"/>
              </a:ext>
            </a:extLst>
          </p:cNvPr>
          <p:cNvSpPr txBox="1"/>
          <p:nvPr/>
        </p:nvSpPr>
        <p:spPr>
          <a:xfrm>
            <a:off x="8056179" y="362607"/>
            <a:ext cx="3342290" cy="95410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800" b="0" i="1" u="none" strike="noStrike" kern="1200" cap="none" spc="0" normalizeH="0" baseline="0" noProof="0" dirty="0">
                <a:ln>
                  <a:noFill/>
                </a:ln>
                <a:solidFill>
                  <a:srgbClr val="CC0000"/>
                </a:solidFill>
                <a:effectLst/>
                <a:uLnTx/>
                <a:uFillTx/>
                <a:latin typeface="Calibri"/>
                <a:ea typeface="ＭＳ Ｐゴシック" panose="020B0600070205080204" pitchFamily="34" charset="-128"/>
                <a:cs typeface="+mn-cs"/>
              </a:rPr>
              <a:t>D</a:t>
            </a:r>
            <a:r>
              <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ynamic, </a:t>
            </a:r>
            <a:r>
              <a:rPr kumimoji="0" lang="en-US" altLang="en-US" sz="2800" b="0" i="1" u="none" strike="noStrike" kern="1200" cap="none" spc="0" normalizeH="0" baseline="0" noProof="0" dirty="0">
                <a:ln>
                  <a:noFill/>
                </a:ln>
                <a:solidFill>
                  <a:srgbClr val="CC0000"/>
                </a:solidFill>
                <a:effectLst/>
                <a:uLnTx/>
                <a:uFillTx/>
                <a:latin typeface="Calibri"/>
                <a:ea typeface="ＭＳ Ｐゴシック" panose="020B0600070205080204" pitchFamily="34" charset="-128"/>
                <a:cs typeface="+mn-cs"/>
              </a:rPr>
              <a:t>A</a:t>
            </a:r>
            <a:r>
              <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daptive </a:t>
            </a:r>
            <a:r>
              <a:rPr kumimoji="0" lang="en-US" altLang="en-US" sz="2800" b="0" i="1" u="none" strike="noStrike" kern="1200" cap="none" spc="0" normalizeH="0" baseline="0" noProof="0" dirty="0">
                <a:ln>
                  <a:noFill/>
                </a:ln>
                <a:solidFill>
                  <a:srgbClr val="CC0000"/>
                </a:solidFill>
                <a:effectLst/>
                <a:uLnTx/>
                <a:uFillTx/>
                <a:latin typeface="Calibri"/>
                <a:ea typeface="ＭＳ Ｐゴシック" panose="020B0600070205080204" pitchFamily="34" charset="-128"/>
                <a:cs typeface="+mn-cs"/>
              </a:rPr>
              <a:t>S</a:t>
            </a:r>
            <a:r>
              <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treaming over </a:t>
            </a:r>
            <a:r>
              <a:rPr kumimoji="0" lang="en-US" altLang="en-US" sz="2800" b="0" i="1" u="none" strike="noStrike" kern="1200" cap="none" spc="0" normalizeH="0" baseline="0" noProof="0" dirty="0">
                <a:ln>
                  <a:noFill/>
                </a:ln>
                <a:solidFill>
                  <a:srgbClr val="CC0000"/>
                </a:solidFill>
                <a:effectLst/>
                <a:uLnTx/>
                <a:uFillTx/>
                <a:latin typeface="Calibri"/>
                <a:ea typeface="ＭＳ Ｐゴシック" panose="020B0600070205080204" pitchFamily="34" charset="-128"/>
                <a:cs typeface="+mn-cs"/>
              </a:rPr>
              <a:t>H</a:t>
            </a:r>
            <a:r>
              <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TTP</a:t>
            </a:r>
          </a:p>
        </p:txBody>
      </p:sp>
      <p:sp>
        <p:nvSpPr>
          <p:cNvPr id="159" name="Slide Number Placeholder 2">
            <a:extLst>
              <a:ext uri="{FF2B5EF4-FFF2-40B4-BE49-F238E27FC236}">
                <a16:creationId xmlns:a16="http://schemas.microsoft.com/office/drawing/2014/main" id="{7C0F33DF-63FA-2745-8C97-25D9FA32E086}"/>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a:ea typeface="+mn-ea"/>
                <a:cs typeface="+mn-cs"/>
              </a:rPr>
              <a:t>Application Layer: 2-</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98</a:t>
            </a:fld>
            <a:endParaRPr kumimoji="0" lang="en-US" sz="1100" b="0" i="0" u="none" strike="noStrike" kern="1200" cap="none" spc="0" normalizeH="0" baseline="0" noProof="0" dirty="0">
              <a:ln>
                <a:noFill/>
              </a:ln>
              <a:solidFill>
                <a:prstClr val="white">
                  <a:lumMod val="50000"/>
                </a:prstClr>
              </a:solidFill>
              <a:effectLst/>
              <a:uLnTx/>
              <a:uFillTx/>
              <a:latin typeface="Calibri"/>
              <a:ea typeface="+mn-ea"/>
              <a:cs typeface="+mn-cs"/>
            </a:endParaRPr>
          </a:p>
        </p:txBody>
      </p:sp>
    </p:spTree>
    <p:extLst>
      <p:ext uri="{BB962C8B-B14F-4D97-AF65-F5344CB8AC3E}">
        <p14:creationId xmlns:p14="http://schemas.microsoft.com/office/powerpoint/2010/main" val="344283446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243">
                                            <p:txEl>
                                              <p:pRg st="0" end="0"/>
                                            </p:txEl>
                                          </p:spTgt>
                                        </p:tgtEl>
                                        <p:attrNameLst>
                                          <p:attrName>style.visibility</p:attrName>
                                        </p:attrNameLst>
                                      </p:cBhvr>
                                      <p:to>
                                        <p:strVal val="visible"/>
                                      </p:to>
                                    </p:set>
                                    <p:animEffect transition="in" filter="dissolve">
                                      <p:cBhvr>
                                        <p:cTn id="7" dur="500"/>
                                        <p:tgtEl>
                                          <p:spTgt spid="243">
                                            <p:txEl>
                                              <p:pRg st="0" end="0"/>
                                            </p:txEl>
                                          </p:spTgt>
                                        </p:tgtEl>
                                      </p:cBhvr>
                                    </p:animEffect>
                                  </p:childTnLst>
                                </p:cTn>
                              </p:par>
                              <p:par>
                                <p:cTn id="8" presetID="9" presetClass="entr" presetSubtype="0" fill="hold" nodeType="withEffect">
                                  <p:stCondLst>
                                    <p:cond delay="0"/>
                                  </p:stCondLst>
                                  <p:childTnLst>
                                    <p:set>
                                      <p:cBhvr>
                                        <p:cTn id="9" dur="1" fill="hold">
                                          <p:stCondLst>
                                            <p:cond delay="0"/>
                                          </p:stCondLst>
                                        </p:cTn>
                                        <p:tgtEl>
                                          <p:spTgt spid="243">
                                            <p:txEl>
                                              <p:pRg st="1" end="1"/>
                                            </p:txEl>
                                          </p:spTgt>
                                        </p:tgtEl>
                                        <p:attrNameLst>
                                          <p:attrName>style.visibility</p:attrName>
                                        </p:attrNameLst>
                                      </p:cBhvr>
                                      <p:to>
                                        <p:strVal val="visible"/>
                                      </p:to>
                                    </p:set>
                                    <p:animEffect transition="in" filter="dissolve">
                                      <p:cBhvr>
                                        <p:cTn id="10" dur="500"/>
                                        <p:tgtEl>
                                          <p:spTgt spid="243">
                                            <p:txEl>
                                              <p:pRg st="1" end="1"/>
                                            </p:txEl>
                                          </p:spTgt>
                                        </p:tgtEl>
                                      </p:cBhvr>
                                    </p:animEffect>
                                  </p:childTnLst>
                                </p:cTn>
                              </p:par>
                              <p:par>
                                <p:cTn id="11" presetID="9" presetClass="entr" presetSubtype="0" fill="hold" nodeType="withEffect">
                                  <p:stCondLst>
                                    <p:cond delay="0"/>
                                  </p:stCondLst>
                                  <p:childTnLst>
                                    <p:set>
                                      <p:cBhvr>
                                        <p:cTn id="12" dur="1" fill="hold">
                                          <p:stCondLst>
                                            <p:cond delay="0"/>
                                          </p:stCondLst>
                                        </p:cTn>
                                        <p:tgtEl>
                                          <p:spTgt spid="243">
                                            <p:txEl>
                                              <p:pRg st="2" end="2"/>
                                            </p:txEl>
                                          </p:spTgt>
                                        </p:tgtEl>
                                        <p:attrNameLst>
                                          <p:attrName>style.visibility</p:attrName>
                                        </p:attrNameLst>
                                      </p:cBhvr>
                                      <p:to>
                                        <p:strVal val="visible"/>
                                      </p:to>
                                    </p:set>
                                    <p:animEffect transition="in" filter="dissolve">
                                      <p:cBhvr>
                                        <p:cTn id="13" dur="500"/>
                                        <p:tgtEl>
                                          <p:spTgt spid="243">
                                            <p:txEl>
                                              <p:pRg st="2" end="2"/>
                                            </p:txEl>
                                          </p:spTgt>
                                        </p:tgtEl>
                                      </p:cBhvr>
                                    </p:animEffect>
                                  </p:childTnLst>
                                </p:cTn>
                              </p:par>
                              <p:par>
                                <p:cTn id="14" presetID="9" presetClass="entr" presetSubtype="0" fill="hold" nodeType="withEffect">
                                  <p:stCondLst>
                                    <p:cond delay="0"/>
                                  </p:stCondLst>
                                  <p:childTnLst>
                                    <p:set>
                                      <p:cBhvr>
                                        <p:cTn id="15" dur="1" fill="hold">
                                          <p:stCondLst>
                                            <p:cond delay="0"/>
                                          </p:stCondLst>
                                        </p:cTn>
                                        <p:tgtEl>
                                          <p:spTgt spid="243">
                                            <p:txEl>
                                              <p:pRg st="3" end="3"/>
                                            </p:txEl>
                                          </p:spTgt>
                                        </p:tgtEl>
                                        <p:attrNameLst>
                                          <p:attrName>style.visibility</p:attrName>
                                        </p:attrNameLst>
                                      </p:cBhvr>
                                      <p:to>
                                        <p:strVal val="visible"/>
                                      </p:to>
                                    </p:set>
                                    <p:animEffect transition="in" filter="dissolve">
                                      <p:cBhvr>
                                        <p:cTn id="16" dur="500"/>
                                        <p:tgtEl>
                                          <p:spTgt spid="243">
                                            <p:txEl>
                                              <p:pRg st="3" end="3"/>
                                            </p:txEl>
                                          </p:spTgt>
                                        </p:tgtEl>
                                      </p:cBhvr>
                                    </p:animEffect>
                                  </p:childTnLst>
                                </p:cTn>
                              </p:par>
                              <p:par>
                                <p:cTn id="17" presetID="9" presetClass="entr" presetSubtype="0" fill="hold" nodeType="withEffect">
                                  <p:stCondLst>
                                    <p:cond delay="0"/>
                                  </p:stCondLst>
                                  <p:childTnLst>
                                    <p:set>
                                      <p:cBhvr>
                                        <p:cTn id="18" dur="1" fill="hold">
                                          <p:stCondLst>
                                            <p:cond delay="0"/>
                                          </p:stCondLst>
                                        </p:cTn>
                                        <p:tgtEl>
                                          <p:spTgt spid="243">
                                            <p:txEl>
                                              <p:pRg st="4" end="4"/>
                                            </p:txEl>
                                          </p:spTgt>
                                        </p:tgtEl>
                                        <p:attrNameLst>
                                          <p:attrName>style.visibility</p:attrName>
                                        </p:attrNameLst>
                                      </p:cBhvr>
                                      <p:to>
                                        <p:strVal val="visible"/>
                                      </p:to>
                                    </p:set>
                                    <p:animEffect transition="in" filter="dissolve">
                                      <p:cBhvr>
                                        <p:cTn id="19" dur="500"/>
                                        <p:tgtEl>
                                          <p:spTgt spid="243">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2" name="Freeform 1287">
            <a:extLst>
              <a:ext uri="{FF2B5EF4-FFF2-40B4-BE49-F238E27FC236}">
                <a16:creationId xmlns:a16="http://schemas.microsoft.com/office/drawing/2014/main" id="{404F16F4-75A1-BF4D-92FE-33BA84DA1278}"/>
              </a:ext>
            </a:extLst>
          </p:cNvPr>
          <p:cNvSpPr>
            <a:spLocks/>
          </p:cNvSpPr>
          <p:nvPr/>
        </p:nvSpPr>
        <p:spPr bwMode="auto">
          <a:xfrm>
            <a:off x="8707673" y="2598154"/>
            <a:ext cx="1464890" cy="840879"/>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243" name="Group 242">
            <a:extLst>
              <a:ext uri="{FF2B5EF4-FFF2-40B4-BE49-F238E27FC236}">
                <a16:creationId xmlns:a16="http://schemas.microsoft.com/office/drawing/2014/main" id="{C2862E78-E331-4046-AE2A-D6D501E0BBE5}"/>
              </a:ext>
            </a:extLst>
          </p:cNvPr>
          <p:cNvGrpSpPr/>
          <p:nvPr/>
        </p:nvGrpSpPr>
        <p:grpSpPr>
          <a:xfrm>
            <a:off x="7793102" y="2318615"/>
            <a:ext cx="943482" cy="1132486"/>
            <a:chOff x="7698509" y="2176725"/>
            <a:chExt cx="943482" cy="1132486"/>
          </a:xfrm>
        </p:grpSpPr>
        <p:grpSp>
          <p:nvGrpSpPr>
            <p:cNvPr id="244" name="Group 249">
              <a:extLst>
                <a:ext uri="{FF2B5EF4-FFF2-40B4-BE49-F238E27FC236}">
                  <a16:creationId xmlns:a16="http://schemas.microsoft.com/office/drawing/2014/main" id="{35343F8F-225F-7C4C-9B10-94583488C6EE}"/>
                </a:ext>
              </a:extLst>
            </p:cNvPr>
            <p:cNvGrpSpPr>
              <a:grpSpLocks/>
            </p:cNvGrpSpPr>
            <p:nvPr/>
          </p:nvGrpSpPr>
          <p:grpSpPr bwMode="auto">
            <a:xfrm>
              <a:off x="8058261" y="2771439"/>
              <a:ext cx="269531" cy="537772"/>
              <a:chOff x="4140" y="429"/>
              <a:chExt cx="1425" cy="2396"/>
            </a:xfrm>
          </p:grpSpPr>
          <p:sp>
            <p:nvSpPr>
              <p:cNvPr id="250" name="Freeform 250">
                <a:extLst>
                  <a:ext uri="{FF2B5EF4-FFF2-40B4-BE49-F238E27FC236}">
                    <a16:creationId xmlns:a16="http://schemas.microsoft.com/office/drawing/2014/main" id="{2DDF4AC9-4574-B44E-8F79-83AF41FF2E7A}"/>
                  </a:ext>
                </a:extLst>
              </p:cNvPr>
              <p:cNvSpPr>
                <a:spLocks/>
              </p:cNvSpPr>
              <p:nvPr/>
            </p:nvSpPr>
            <p:spPr bwMode="auto">
              <a:xfrm>
                <a:off x="5268" y="433"/>
                <a:ext cx="283" cy="2286"/>
              </a:xfrm>
              <a:custGeom>
                <a:avLst/>
                <a:gdLst>
                  <a:gd name="T0" fmla="*/ 17 w 354"/>
                  <a:gd name="T1" fmla="*/ 0 h 2742"/>
                  <a:gd name="T2" fmla="*/ 93 w 354"/>
                  <a:gd name="T3" fmla="*/ 114 h 2742"/>
                  <a:gd name="T4" fmla="*/ 91 w 354"/>
                  <a:gd name="T5" fmla="*/ 881 h 2742"/>
                  <a:gd name="T6" fmla="*/ 0 w 354"/>
                  <a:gd name="T7" fmla="*/ 921 h 2742"/>
                  <a:gd name="T8" fmla="*/ 1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51" name="Rectangle 251">
                <a:extLst>
                  <a:ext uri="{FF2B5EF4-FFF2-40B4-BE49-F238E27FC236}">
                    <a16:creationId xmlns:a16="http://schemas.microsoft.com/office/drawing/2014/main" id="{125F278D-DCFD-1D47-B29F-96EEA8EC409E}"/>
                  </a:ext>
                </a:extLst>
              </p:cNvPr>
              <p:cNvSpPr>
                <a:spLocks noChangeArrowheads="1"/>
              </p:cNvSpPr>
              <p:nvPr/>
            </p:nvSpPr>
            <p:spPr bwMode="auto">
              <a:xfrm>
                <a:off x="4204" y="429"/>
                <a:ext cx="1049" cy="2285"/>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252" name="Freeform 252">
                <a:extLst>
                  <a:ext uri="{FF2B5EF4-FFF2-40B4-BE49-F238E27FC236}">
                    <a16:creationId xmlns:a16="http://schemas.microsoft.com/office/drawing/2014/main" id="{BA457A20-9F7E-BF4B-883A-BDB0CB6A65E8}"/>
                  </a:ext>
                </a:extLst>
              </p:cNvPr>
              <p:cNvSpPr>
                <a:spLocks/>
              </p:cNvSpPr>
              <p:nvPr/>
            </p:nvSpPr>
            <p:spPr bwMode="auto">
              <a:xfrm>
                <a:off x="5321" y="570"/>
                <a:ext cx="169" cy="2115"/>
              </a:xfrm>
              <a:custGeom>
                <a:avLst/>
                <a:gdLst>
                  <a:gd name="T0" fmla="*/ 2 w 211"/>
                  <a:gd name="T1" fmla="*/ 0 h 2537"/>
                  <a:gd name="T2" fmla="*/ 56 w 211"/>
                  <a:gd name="T3" fmla="*/ 73 h 2537"/>
                  <a:gd name="T4" fmla="*/ 2 w 211"/>
                  <a:gd name="T5" fmla="*/ 839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53" name="Freeform 253">
                <a:extLst>
                  <a:ext uri="{FF2B5EF4-FFF2-40B4-BE49-F238E27FC236}">
                    <a16:creationId xmlns:a16="http://schemas.microsoft.com/office/drawing/2014/main" id="{AB261642-A927-1C41-ACC5-5EFF6447FA4D}"/>
                  </a:ext>
                </a:extLst>
              </p:cNvPr>
              <p:cNvSpPr>
                <a:spLocks/>
              </p:cNvSpPr>
              <p:nvPr/>
            </p:nvSpPr>
            <p:spPr bwMode="auto">
              <a:xfrm>
                <a:off x="5284" y="1640"/>
                <a:ext cx="263" cy="189"/>
              </a:xfrm>
              <a:custGeom>
                <a:avLst/>
                <a:gdLst>
                  <a:gd name="T0" fmla="*/ 2 w 328"/>
                  <a:gd name="T1" fmla="*/ 0 h 226"/>
                  <a:gd name="T2" fmla="*/ 87 w 328"/>
                  <a:gd name="T3" fmla="*/ 43 h 226"/>
                  <a:gd name="T4" fmla="*/ 87 w 328"/>
                  <a:gd name="T5" fmla="*/ 77 h 226"/>
                  <a:gd name="T6" fmla="*/ 0 w 328"/>
                  <a:gd name="T7" fmla="*/ 34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54" name="Rectangle 254">
                <a:extLst>
                  <a:ext uri="{FF2B5EF4-FFF2-40B4-BE49-F238E27FC236}">
                    <a16:creationId xmlns:a16="http://schemas.microsoft.com/office/drawing/2014/main" id="{584A821F-0042-7040-A2CA-F10C36A030FD}"/>
                  </a:ext>
                </a:extLst>
              </p:cNvPr>
              <p:cNvSpPr>
                <a:spLocks noChangeArrowheads="1"/>
              </p:cNvSpPr>
              <p:nvPr/>
            </p:nvSpPr>
            <p:spPr bwMode="auto">
              <a:xfrm>
                <a:off x="4214" y="695"/>
                <a:ext cx="593" cy="44"/>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grpSp>
            <p:nvGrpSpPr>
              <p:cNvPr id="255" name="Group 255">
                <a:extLst>
                  <a:ext uri="{FF2B5EF4-FFF2-40B4-BE49-F238E27FC236}">
                    <a16:creationId xmlns:a16="http://schemas.microsoft.com/office/drawing/2014/main" id="{F814615B-BC3F-DE4A-B920-D363184D9B54}"/>
                  </a:ext>
                </a:extLst>
              </p:cNvPr>
              <p:cNvGrpSpPr>
                <a:grpSpLocks/>
              </p:cNvGrpSpPr>
              <p:nvPr/>
            </p:nvGrpSpPr>
            <p:grpSpPr bwMode="auto">
              <a:xfrm>
                <a:off x="4749" y="668"/>
                <a:ext cx="581" cy="145"/>
                <a:chOff x="614" y="2568"/>
                <a:chExt cx="725" cy="139"/>
              </a:xfrm>
            </p:grpSpPr>
            <p:sp>
              <p:nvSpPr>
                <p:cNvPr id="280" name="AutoShape 256">
                  <a:extLst>
                    <a:ext uri="{FF2B5EF4-FFF2-40B4-BE49-F238E27FC236}">
                      <a16:creationId xmlns:a16="http://schemas.microsoft.com/office/drawing/2014/main" id="{C8D85753-1B3E-A74F-AA5C-BB04C9162E8A}"/>
                    </a:ext>
                  </a:extLst>
                </p:cNvPr>
                <p:cNvSpPr>
                  <a:spLocks noChangeArrowheads="1"/>
                </p:cNvSpPr>
                <p:nvPr/>
              </p:nvSpPr>
              <p:spPr bwMode="auto">
                <a:xfrm>
                  <a:off x="614" y="2566"/>
                  <a:ext cx="727" cy="139"/>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281" name="AutoShape 257">
                  <a:extLst>
                    <a:ext uri="{FF2B5EF4-FFF2-40B4-BE49-F238E27FC236}">
                      <a16:creationId xmlns:a16="http://schemas.microsoft.com/office/drawing/2014/main" id="{926A67F9-2094-024F-A1D0-786E8E512620}"/>
                    </a:ext>
                  </a:extLst>
                </p:cNvPr>
                <p:cNvSpPr>
                  <a:spLocks noChangeArrowheads="1"/>
                </p:cNvSpPr>
                <p:nvPr/>
              </p:nvSpPr>
              <p:spPr bwMode="auto">
                <a:xfrm>
                  <a:off x="627" y="2580"/>
                  <a:ext cx="694" cy="10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grpSp>
          <p:sp>
            <p:nvSpPr>
              <p:cNvPr id="256" name="Rectangle 258">
                <a:extLst>
                  <a:ext uri="{FF2B5EF4-FFF2-40B4-BE49-F238E27FC236}">
                    <a16:creationId xmlns:a16="http://schemas.microsoft.com/office/drawing/2014/main" id="{8B22385E-132F-3047-97B0-9C586551CC93}"/>
                  </a:ext>
                </a:extLst>
              </p:cNvPr>
              <p:cNvSpPr>
                <a:spLocks noChangeArrowheads="1"/>
              </p:cNvSpPr>
              <p:nvPr/>
            </p:nvSpPr>
            <p:spPr bwMode="auto">
              <a:xfrm>
                <a:off x="4225" y="1020"/>
                <a:ext cx="593" cy="4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grpSp>
            <p:nvGrpSpPr>
              <p:cNvPr id="257" name="Group 259">
                <a:extLst>
                  <a:ext uri="{FF2B5EF4-FFF2-40B4-BE49-F238E27FC236}">
                    <a16:creationId xmlns:a16="http://schemas.microsoft.com/office/drawing/2014/main" id="{E2FB9C56-C6A0-9940-9500-F88781DAFCB7}"/>
                  </a:ext>
                </a:extLst>
              </p:cNvPr>
              <p:cNvGrpSpPr>
                <a:grpSpLocks/>
              </p:cNvGrpSpPr>
              <p:nvPr/>
            </p:nvGrpSpPr>
            <p:grpSpPr bwMode="auto">
              <a:xfrm>
                <a:off x="4747" y="994"/>
                <a:ext cx="581" cy="134"/>
                <a:chOff x="614" y="2568"/>
                <a:chExt cx="725" cy="139"/>
              </a:xfrm>
            </p:grpSpPr>
            <p:sp>
              <p:nvSpPr>
                <p:cNvPr id="278" name="AutoShape 260">
                  <a:extLst>
                    <a:ext uri="{FF2B5EF4-FFF2-40B4-BE49-F238E27FC236}">
                      <a16:creationId xmlns:a16="http://schemas.microsoft.com/office/drawing/2014/main" id="{AE82C8C9-78C7-EB41-8484-25DD6CCDE532}"/>
                    </a:ext>
                  </a:extLst>
                </p:cNvPr>
                <p:cNvSpPr>
                  <a:spLocks noChangeArrowheads="1"/>
                </p:cNvSpPr>
                <p:nvPr/>
              </p:nvSpPr>
              <p:spPr bwMode="auto">
                <a:xfrm>
                  <a:off x="617" y="2569"/>
                  <a:ext cx="721" cy="136"/>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279" name="AutoShape 261">
                  <a:extLst>
                    <a:ext uri="{FF2B5EF4-FFF2-40B4-BE49-F238E27FC236}">
                      <a16:creationId xmlns:a16="http://schemas.microsoft.com/office/drawing/2014/main" id="{4CAD5F11-377D-DA41-9929-793E957FABE0}"/>
                    </a:ext>
                  </a:extLst>
                </p:cNvPr>
                <p:cNvSpPr>
                  <a:spLocks noChangeArrowheads="1"/>
                </p:cNvSpPr>
                <p:nvPr/>
              </p:nvSpPr>
              <p:spPr bwMode="auto">
                <a:xfrm>
                  <a:off x="630" y="2584"/>
                  <a:ext cx="687" cy="105"/>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grpSp>
          <p:sp>
            <p:nvSpPr>
              <p:cNvPr id="258" name="Rectangle 262">
                <a:extLst>
                  <a:ext uri="{FF2B5EF4-FFF2-40B4-BE49-F238E27FC236}">
                    <a16:creationId xmlns:a16="http://schemas.microsoft.com/office/drawing/2014/main" id="{E15EE455-6602-1B46-82C6-D12F3D30F331}"/>
                  </a:ext>
                </a:extLst>
              </p:cNvPr>
              <p:cNvSpPr>
                <a:spLocks noChangeArrowheads="1"/>
              </p:cNvSpPr>
              <p:nvPr/>
            </p:nvSpPr>
            <p:spPr bwMode="auto">
              <a:xfrm>
                <a:off x="4219" y="1358"/>
                <a:ext cx="593" cy="44"/>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259" name="Rectangle 263">
                <a:extLst>
                  <a:ext uri="{FF2B5EF4-FFF2-40B4-BE49-F238E27FC236}">
                    <a16:creationId xmlns:a16="http://schemas.microsoft.com/office/drawing/2014/main" id="{AD216EEF-90DF-6044-8300-79C8D0C9DB59}"/>
                  </a:ext>
                </a:extLst>
              </p:cNvPr>
              <p:cNvSpPr>
                <a:spLocks noChangeArrowheads="1"/>
              </p:cNvSpPr>
              <p:nvPr/>
            </p:nvSpPr>
            <p:spPr bwMode="auto">
              <a:xfrm>
                <a:off x="4225" y="1654"/>
                <a:ext cx="599" cy="4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grpSp>
            <p:nvGrpSpPr>
              <p:cNvPr id="260" name="Group 264">
                <a:extLst>
                  <a:ext uri="{FF2B5EF4-FFF2-40B4-BE49-F238E27FC236}">
                    <a16:creationId xmlns:a16="http://schemas.microsoft.com/office/drawing/2014/main" id="{38A22B19-490B-C242-8F58-277580AE97CF}"/>
                  </a:ext>
                </a:extLst>
              </p:cNvPr>
              <p:cNvGrpSpPr>
                <a:grpSpLocks/>
              </p:cNvGrpSpPr>
              <p:nvPr/>
            </p:nvGrpSpPr>
            <p:grpSpPr bwMode="auto">
              <a:xfrm>
                <a:off x="4735" y="1627"/>
                <a:ext cx="582" cy="151"/>
                <a:chOff x="614" y="2568"/>
                <a:chExt cx="725" cy="139"/>
              </a:xfrm>
            </p:grpSpPr>
            <p:sp>
              <p:nvSpPr>
                <p:cNvPr id="276" name="AutoShape 265">
                  <a:extLst>
                    <a:ext uri="{FF2B5EF4-FFF2-40B4-BE49-F238E27FC236}">
                      <a16:creationId xmlns:a16="http://schemas.microsoft.com/office/drawing/2014/main" id="{0F07B0CB-609F-5F42-B166-9E9E5B0F3873}"/>
                    </a:ext>
                  </a:extLst>
                </p:cNvPr>
                <p:cNvSpPr>
                  <a:spLocks noChangeArrowheads="1"/>
                </p:cNvSpPr>
                <p:nvPr/>
              </p:nvSpPr>
              <p:spPr bwMode="auto">
                <a:xfrm>
                  <a:off x="612" y="2570"/>
                  <a:ext cx="719" cy="138"/>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277" name="AutoShape 266">
                  <a:extLst>
                    <a:ext uri="{FF2B5EF4-FFF2-40B4-BE49-F238E27FC236}">
                      <a16:creationId xmlns:a16="http://schemas.microsoft.com/office/drawing/2014/main" id="{C722D099-4A14-9D40-9F8A-E706A539833F}"/>
                    </a:ext>
                  </a:extLst>
                </p:cNvPr>
                <p:cNvSpPr>
                  <a:spLocks noChangeArrowheads="1"/>
                </p:cNvSpPr>
                <p:nvPr/>
              </p:nvSpPr>
              <p:spPr bwMode="auto">
                <a:xfrm>
                  <a:off x="625" y="2588"/>
                  <a:ext cx="693" cy="102"/>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grpSp>
          <p:sp>
            <p:nvSpPr>
              <p:cNvPr id="261" name="Freeform 267">
                <a:extLst>
                  <a:ext uri="{FF2B5EF4-FFF2-40B4-BE49-F238E27FC236}">
                    <a16:creationId xmlns:a16="http://schemas.microsoft.com/office/drawing/2014/main" id="{0E0C9BF4-C0A2-A84A-9613-F81F7F110E01}"/>
                  </a:ext>
                </a:extLst>
              </p:cNvPr>
              <p:cNvSpPr>
                <a:spLocks/>
              </p:cNvSpPr>
              <p:nvPr/>
            </p:nvSpPr>
            <p:spPr bwMode="auto">
              <a:xfrm>
                <a:off x="5288" y="1354"/>
                <a:ext cx="263" cy="188"/>
              </a:xfrm>
              <a:custGeom>
                <a:avLst/>
                <a:gdLst>
                  <a:gd name="T0" fmla="*/ 2 w 328"/>
                  <a:gd name="T1" fmla="*/ 0 h 226"/>
                  <a:gd name="T2" fmla="*/ 87 w 328"/>
                  <a:gd name="T3" fmla="*/ 42 h 226"/>
                  <a:gd name="T4" fmla="*/ 87 w 328"/>
                  <a:gd name="T5" fmla="*/ 75 h 226"/>
                  <a:gd name="T6" fmla="*/ 0 w 328"/>
                  <a:gd name="T7" fmla="*/ 32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262" name="Group 268">
                <a:extLst>
                  <a:ext uri="{FF2B5EF4-FFF2-40B4-BE49-F238E27FC236}">
                    <a16:creationId xmlns:a16="http://schemas.microsoft.com/office/drawing/2014/main" id="{9FE0A4E1-4CF2-114C-845A-8481D9076B3B}"/>
                  </a:ext>
                </a:extLst>
              </p:cNvPr>
              <p:cNvGrpSpPr>
                <a:grpSpLocks/>
              </p:cNvGrpSpPr>
              <p:nvPr/>
            </p:nvGrpSpPr>
            <p:grpSpPr bwMode="auto">
              <a:xfrm>
                <a:off x="4739" y="1327"/>
                <a:ext cx="582" cy="139"/>
                <a:chOff x="614" y="2568"/>
                <a:chExt cx="725" cy="139"/>
              </a:xfrm>
            </p:grpSpPr>
            <p:sp>
              <p:nvSpPr>
                <p:cNvPr id="274" name="AutoShape 269">
                  <a:extLst>
                    <a:ext uri="{FF2B5EF4-FFF2-40B4-BE49-F238E27FC236}">
                      <a16:creationId xmlns:a16="http://schemas.microsoft.com/office/drawing/2014/main" id="{E06D45BF-7390-6A42-963D-1D3548228EEE}"/>
                    </a:ext>
                  </a:extLst>
                </p:cNvPr>
                <p:cNvSpPr>
                  <a:spLocks noChangeArrowheads="1"/>
                </p:cNvSpPr>
                <p:nvPr/>
              </p:nvSpPr>
              <p:spPr bwMode="auto">
                <a:xfrm>
                  <a:off x="614" y="2570"/>
                  <a:ext cx="726" cy="136"/>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275" name="AutoShape 270">
                  <a:extLst>
                    <a:ext uri="{FF2B5EF4-FFF2-40B4-BE49-F238E27FC236}">
                      <a16:creationId xmlns:a16="http://schemas.microsoft.com/office/drawing/2014/main" id="{F1193CF1-1B3E-734C-9489-B2773E5EBB20}"/>
                    </a:ext>
                  </a:extLst>
                </p:cNvPr>
                <p:cNvSpPr>
                  <a:spLocks noChangeArrowheads="1"/>
                </p:cNvSpPr>
                <p:nvPr/>
              </p:nvSpPr>
              <p:spPr bwMode="auto">
                <a:xfrm>
                  <a:off x="627" y="2585"/>
                  <a:ext cx="693" cy="106"/>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grpSp>
          <p:sp>
            <p:nvSpPr>
              <p:cNvPr id="263" name="Rectangle 271">
                <a:extLst>
                  <a:ext uri="{FF2B5EF4-FFF2-40B4-BE49-F238E27FC236}">
                    <a16:creationId xmlns:a16="http://schemas.microsoft.com/office/drawing/2014/main" id="{32BCEFA0-C9E2-DA4E-99BA-A8D6B2F52992}"/>
                  </a:ext>
                </a:extLst>
              </p:cNvPr>
              <p:cNvSpPr>
                <a:spLocks noChangeArrowheads="1"/>
              </p:cNvSpPr>
              <p:nvPr/>
            </p:nvSpPr>
            <p:spPr bwMode="auto">
              <a:xfrm>
                <a:off x="5252" y="429"/>
                <a:ext cx="64" cy="2290"/>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264" name="Freeform 272">
                <a:extLst>
                  <a:ext uri="{FF2B5EF4-FFF2-40B4-BE49-F238E27FC236}">
                    <a16:creationId xmlns:a16="http://schemas.microsoft.com/office/drawing/2014/main" id="{6A191132-8B3F-2C48-A27B-58F58CCC0002}"/>
                  </a:ext>
                </a:extLst>
              </p:cNvPr>
              <p:cNvSpPr>
                <a:spLocks/>
              </p:cNvSpPr>
              <p:nvPr/>
            </p:nvSpPr>
            <p:spPr bwMode="auto">
              <a:xfrm>
                <a:off x="5312" y="1007"/>
                <a:ext cx="237" cy="213"/>
              </a:xfrm>
              <a:custGeom>
                <a:avLst/>
                <a:gdLst>
                  <a:gd name="T0" fmla="*/ 2 w 296"/>
                  <a:gd name="T1" fmla="*/ 0 h 256"/>
                  <a:gd name="T2" fmla="*/ 77 w 296"/>
                  <a:gd name="T3" fmla="*/ 47 h 256"/>
                  <a:gd name="T4" fmla="*/ 78 w 296"/>
                  <a:gd name="T5" fmla="*/ 85 h 256"/>
                  <a:gd name="T6" fmla="*/ 0 w 296"/>
                  <a:gd name="T7" fmla="*/ 32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65" name="Freeform 273">
                <a:extLst>
                  <a:ext uri="{FF2B5EF4-FFF2-40B4-BE49-F238E27FC236}">
                    <a16:creationId xmlns:a16="http://schemas.microsoft.com/office/drawing/2014/main" id="{46FB17C7-5975-EA4A-B24E-E0968F52348A}"/>
                  </a:ext>
                </a:extLst>
              </p:cNvPr>
              <p:cNvSpPr>
                <a:spLocks/>
              </p:cNvSpPr>
              <p:nvPr/>
            </p:nvSpPr>
            <p:spPr bwMode="auto">
              <a:xfrm>
                <a:off x="5315" y="680"/>
                <a:ext cx="244" cy="240"/>
              </a:xfrm>
              <a:custGeom>
                <a:avLst/>
                <a:gdLst>
                  <a:gd name="T0" fmla="*/ 0 w 304"/>
                  <a:gd name="T1" fmla="*/ 0 h 288"/>
                  <a:gd name="T2" fmla="*/ 81 w 304"/>
                  <a:gd name="T3" fmla="*/ 55 h 288"/>
                  <a:gd name="T4" fmla="*/ 76 w 304"/>
                  <a:gd name="T5" fmla="*/ 97 h 288"/>
                  <a:gd name="T6" fmla="*/ 2 w 304"/>
                  <a:gd name="T7" fmla="*/ 42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66" name="Oval 274">
                <a:extLst>
                  <a:ext uri="{FF2B5EF4-FFF2-40B4-BE49-F238E27FC236}">
                    <a16:creationId xmlns:a16="http://schemas.microsoft.com/office/drawing/2014/main" id="{4F5F45CB-8948-BF44-A12C-CBB9ED44DD95}"/>
                  </a:ext>
                </a:extLst>
              </p:cNvPr>
              <p:cNvSpPr>
                <a:spLocks noChangeArrowheads="1"/>
              </p:cNvSpPr>
              <p:nvPr/>
            </p:nvSpPr>
            <p:spPr bwMode="auto">
              <a:xfrm>
                <a:off x="5517" y="2612"/>
                <a:ext cx="48" cy="97"/>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267" name="Freeform 275">
                <a:extLst>
                  <a:ext uri="{FF2B5EF4-FFF2-40B4-BE49-F238E27FC236}">
                    <a16:creationId xmlns:a16="http://schemas.microsoft.com/office/drawing/2014/main" id="{9075DFD9-3F16-6E4D-861C-2319EA64E775}"/>
                  </a:ext>
                </a:extLst>
              </p:cNvPr>
              <p:cNvSpPr>
                <a:spLocks/>
              </p:cNvSpPr>
              <p:nvPr/>
            </p:nvSpPr>
            <p:spPr bwMode="auto">
              <a:xfrm>
                <a:off x="5302" y="2614"/>
                <a:ext cx="245" cy="200"/>
              </a:xfrm>
              <a:custGeom>
                <a:avLst/>
                <a:gdLst>
                  <a:gd name="T0" fmla="*/ 0 w 306"/>
                  <a:gd name="T1" fmla="*/ 36 h 240"/>
                  <a:gd name="T2" fmla="*/ 2 w 306"/>
                  <a:gd name="T3" fmla="*/ 81 h 240"/>
                  <a:gd name="T4" fmla="*/ 81 w 306"/>
                  <a:gd name="T5" fmla="*/ 37 h 240"/>
                  <a:gd name="T6" fmla="*/ 78 w 306"/>
                  <a:gd name="T7" fmla="*/ 0 h 240"/>
                  <a:gd name="T8" fmla="*/ 0 w 306"/>
                  <a:gd name="T9" fmla="*/ 36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68" name="AutoShape 276">
                <a:extLst>
                  <a:ext uri="{FF2B5EF4-FFF2-40B4-BE49-F238E27FC236}">
                    <a16:creationId xmlns:a16="http://schemas.microsoft.com/office/drawing/2014/main" id="{2DB55821-399B-E044-BDB5-8E02E0ED1553}"/>
                  </a:ext>
                </a:extLst>
              </p:cNvPr>
              <p:cNvSpPr>
                <a:spLocks noChangeArrowheads="1"/>
              </p:cNvSpPr>
              <p:nvPr/>
            </p:nvSpPr>
            <p:spPr bwMode="auto">
              <a:xfrm>
                <a:off x="4140" y="2680"/>
                <a:ext cx="1203" cy="145"/>
              </a:xfrm>
              <a:prstGeom prst="roundRect">
                <a:avLst>
                  <a:gd name="adj" fmla="val 50000"/>
                </a:avLst>
              </a:prstGeom>
              <a:solidFill>
                <a:srgbClr val="DDDDDD"/>
              </a:solidFill>
              <a:ln w="9525">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269" name="AutoShape 277">
                <a:extLst>
                  <a:ext uri="{FF2B5EF4-FFF2-40B4-BE49-F238E27FC236}">
                    <a16:creationId xmlns:a16="http://schemas.microsoft.com/office/drawing/2014/main" id="{E5BA92D7-799B-CE46-871E-CCA9863424D0}"/>
                  </a:ext>
                </a:extLst>
              </p:cNvPr>
              <p:cNvSpPr>
                <a:spLocks noChangeArrowheads="1"/>
              </p:cNvSpPr>
              <p:nvPr/>
            </p:nvSpPr>
            <p:spPr bwMode="auto">
              <a:xfrm>
                <a:off x="4204" y="2709"/>
                <a:ext cx="1075" cy="82"/>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270" name="Oval 278">
                <a:extLst>
                  <a:ext uri="{FF2B5EF4-FFF2-40B4-BE49-F238E27FC236}">
                    <a16:creationId xmlns:a16="http://schemas.microsoft.com/office/drawing/2014/main" id="{3279B121-A511-4C48-A668-CAFE86B6842B}"/>
                  </a:ext>
                </a:extLst>
              </p:cNvPr>
              <p:cNvSpPr>
                <a:spLocks noChangeArrowheads="1"/>
              </p:cNvSpPr>
              <p:nvPr/>
            </p:nvSpPr>
            <p:spPr bwMode="auto">
              <a:xfrm>
                <a:off x="4310" y="2380"/>
                <a:ext cx="159" cy="145"/>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271" name="Oval 279">
                <a:extLst>
                  <a:ext uri="{FF2B5EF4-FFF2-40B4-BE49-F238E27FC236}">
                    <a16:creationId xmlns:a16="http://schemas.microsoft.com/office/drawing/2014/main" id="{6181626E-D3B9-6D4D-9F91-E6BD5373FAA5}"/>
                  </a:ext>
                </a:extLst>
              </p:cNvPr>
              <p:cNvSpPr>
                <a:spLocks noChangeArrowheads="1"/>
              </p:cNvSpPr>
              <p:nvPr/>
            </p:nvSpPr>
            <p:spPr bwMode="auto">
              <a:xfrm>
                <a:off x="4484" y="2385"/>
                <a:ext cx="164" cy="140"/>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srgbClr val="FF0000"/>
                  </a:solidFill>
                  <a:effectLst/>
                  <a:uLnTx/>
                  <a:uFillTx/>
                  <a:latin typeface="Arial" charset="0"/>
                  <a:ea typeface="ＭＳ Ｐゴシック" charset="0"/>
                  <a:cs typeface="Arial" charset="0"/>
                </a:endParaRPr>
              </a:p>
            </p:txBody>
          </p:sp>
          <p:sp>
            <p:nvSpPr>
              <p:cNvPr id="272" name="Oval 280">
                <a:extLst>
                  <a:ext uri="{FF2B5EF4-FFF2-40B4-BE49-F238E27FC236}">
                    <a16:creationId xmlns:a16="http://schemas.microsoft.com/office/drawing/2014/main" id="{D546FF68-BE14-5140-8A04-2B0DB0111866}"/>
                  </a:ext>
                </a:extLst>
              </p:cNvPr>
              <p:cNvSpPr>
                <a:spLocks noChangeArrowheads="1"/>
              </p:cNvSpPr>
              <p:nvPr/>
            </p:nvSpPr>
            <p:spPr bwMode="auto">
              <a:xfrm>
                <a:off x="4664" y="2380"/>
                <a:ext cx="154" cy="140"/>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273" name="Rectangle 281">
                <a:extLst>
                  <a:ext uri="{FF2B5EF4-FFF2-40B4-BE49-F238E27FC236}">
                    <a16:creationId xmlns:a16="http://schemas.microsoft.com/office/drawing/2014/main" id="{B9666053-A441-4D4D-95B5-747CF79B7663}"/>
                  </a:ext>
                </a:extLst>
              </p:cNvPr>
              <p:cNvSpPr>
                <a:spLocks noChangeArrowheads="1"/>
              </p:cNvSpPr>
              <p:nvPr/>
            </p:nvSpPr>
            <p:spPr bwMode="auto">
              <a:xfrm>
                <a:off x="5062" y="1838"/>
                <a:ext cx="85" cy="760"/>
              </a:xfrm>
              <a:prstGeom prst="rect">
                <a:avLst/>
              </a:prstGeom>
              <a:solidFill>
                <a:srgbClr val="292929"/>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grpSp>
        <p:grpSp>
          <p:nvGrpSpPr>
            <p:cNvPr id="245" name="Group 244">
              <a:extLst>
                <a:ext uri="{FF2B5EF4-FFF2-40B4-BE49-F238E27FC236}">
                  <a16:creationId xmlns:a16="http://schemas.microsoft.com/office/drawing/2014/main" id="{840EBCD1-E7B6-A743-BF86-6330FD745789}"/>
                </a:ext>
              </a:extLst>
            </p:cNvPr>
            <p:cNvGrpSpPr/>
            <p:nvPr/>
          </p:nvGrpSpPr>
          <p:grpSpPr>
            <a:xfrm>
              <a:off x="7698509" y="2176725"/>
              <a:ext cx="943482" cy="604263"/>
              <a:chOff x="7698509" y="2176725"/>
              <a:chExt cx="943482" cy="604263"/>
            </a:xfrm>
          </p:grpSpPr>
          <p:pic>
            <p:nvPicPr>
              <p:cNvPr id="246" name="Picture 245" descr="A picture containing monitor, television, screen, photo&#10;&#10;Description automatically generated">
                <a:extLst>
                  <a:ext uri="{FF2B5EF4-FFF2-40B4-BE49-F238E27FC236}">
                    <a16:creationId xmlns:a16="http://schemas.microsoft.com/office/drawing/2014/main" id="{D6E1F21D-864B-1F40-9C96-47C2BCA3CBF2}"/>
                  </a:ext>
                </a:extLst>
              </p:cNvPr>
              <p:cNvPicPr>
                <a:picLocks noChangeAspect="1"/>
              </p:cNvPicPr>
              <p:nvPr/>
            </p:nvPicPr>
            <p:blipFill>
              <a:blip r:embed="rId3"/>
              <a:stretch>
                <a:fillRect/>
              </a:stretch>
            </p:blipFill>
            <p:spPr>
              <a:xfrm>
                <a:off x="7744691" y="2449197"/>
                <a:ext cx="772609" cy="262519"/>
              </a:xfrm>
              <a:prstGeom prst="rect">
                <a:avLst/>
              </a:prstGeom>
            </p:spPr>
          </p:pic>
          <p:pic>
            <p:nvPicPr>
              <p:cNvPr id="247" name="Picture 246" descr="A picture containing monitor, television, screen, photo&#10;&#10;Description automatically generated">
                <a:extLst>
                  <a:ext uri="{FF2B5EF4-FFF2-40B4-BE49-F238E27FC236}">
                    <a16:creationId xmlns:a16="http://schemas.microsoft.com/office/drawing/2014/main" id="{42370393-D738-C942-9E56-D3F94CBE1B2B}"/>
                  </a:ext>
                </a:extLst>
              </p:cNvPr>
              <p:cNvPicPr>
                <a:picLocks noChangeAspect="1"/>
              </p:cNvPicPr>
              <p:nvPr/>
            </p:nvPicPr>
            <p:blipFill>
              <a:blip r:embed="rId3"/>
              <a:stretch>
                <a:fillRect/>
              </a:stretch>
            </p:blipFill>
            <p:spPr>
              <a:xfrm>
                <a:off x="7698509" y="2518469"/>
                <a:ext cx="772609" cy="262519"/>
              </a:xfrm>
              <a:prstGeom prst="rect">
                <a:avLst/>
              </a:prstGeom>
            </p:spPr>
          </p:pic>
          <p:pic>
            <p:nvPicPr>
              <p:cNvPr id="248" name="Picture 247" descr="A picture containing monitor, television, screen, photo&#10;&#10;Description automatically generated">
                <a:extLst>
                  <a:ext uri="{FF2B5EF4-FFF2-40B4-BE49-F238E27FC236}">
                    <a16:creationId xmlns:a16="http://schemas.microsoft.com/office/drawing/2014/main" id="{FF03F89A-E5B5-5947-8B74-5B1C5D68CB24}"/>
                  </a:ext>
                </a:extLst>
              </p:cNvPr>
              <p:cNvPicPr>
                <a:picLocks noChangeAspect="1"/>
              </p:cNvPicPr>
              <p:nvPr/>
            </p:nvPicPr>
            <p:blipFill>
              <a:blip r:embed="rId3"/>
              <a:stretch>
                <a:fillRect/>
              </a:stretch>
            </p:blipFill>
            <p:spPr>
              <a:xfrm>
                <a:off x="7869382" y="2176725"/>
                <a:ext cx="772609" cy="262519"/>
              </a:xfrm>
              <a:prstGeom prst="rect">
                <a:avLst/>
              </a:prstGeom>
            </p:spPr>
          </p:pic>
          <p:sp>
            <p:nvSpPr>
              <p:cNvPr id="249" name="TextBox 248">
                <a:extLst>
                  <a:ext uri="{FF2B5EF4-FFF2-40B4-BE49-F238E27FC236}">
                    <a16:creationId xmlns:a16="http://schemas.microsoft.com/office/drawing/2014/main" id="{162E8850-E3DD-E04E-A0E6-24BA9B907E8F}"/>
                  </a:ext>
                </a:extLst>
              </p:cNvPr>
              <p:cNvSpPr txBox="1"/>
              <p:nvPr/>
            </p:nvSpPr>
            <p:spPr>
              <a:xfrm>
                <a:off x="8026400" y="2202874"/>
                <a:ext cx="357790"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a:ea typeface="+mn-ea"/>
                    <a:cs typeface="+mn-cs"/>
                  </a:rPr>
                  <a:t>...</a:t>
                </a:r>
              </a:p>
            </p:txBody>
          </p:sp>
        </p:grpSp>
      </p:grpSp>
      <p:grpSp>
        <p:nvGrpSpPr>
          <p:cNvPr id="282" name="Group 249">
            <a:extLst>
              <a:ext uri="{FF2B5EF4-FFF2-40B4-BE49-F238E27FC236}">
                <a16:creationId xmlns:a16="http://schemas.microsoft.com/office/drawing/2014/main" id="{303AAFB7-AE59-FB43-806F-88716418AD9D}"/>
              </a:ext>
            </a:extLst>
          </p:cNvPr>
          <p:cNvGrpSpPr>
            <a:grpSpLocks/>
          </p:cNvGrpSpPr>
          <p:nvPr/>
        </p:nvGrpSpPr>
        <p:grpSpPr bwMode="auto">
          <a:xfrm>
            <a:off x="9125221" y="2229519"/>
            <a:ext cx="269531" cy="537772"/>
            <a:chOff x="4140" y="429"/>
            <a:chExt cx="1425" cy="2396"/>
          </a:xfrm>
        </p:grpSpPr>
        <p:sp>
          <p:nvSpPr>
            <p:cNvPr id="283" name="Freeform 250">
              <a:extLst>
                <a:ext uri="{FF2B5EF4-FFF2-40B4-BE49-F238E27FC236}">
                  <a16:creationId xmlns:a16="http://schemas.microsoft.com/office/drawing/2014/main" id="{F583EC39-0EF7-C047-B61C-FCA4140C6365}"/>
                </a:ext>
              </a:extLst>
            </p:cNvPr>
            <p:cNvSpPr>
              <a:spLocks/>
            </p:cNvSpPr>
            <p:nvPr/>
          </p:nvSpPr>
          <p:spPr bwMode="auto">
            <a:xfrm>
              <a:off x="5268" y="433"/>
              <a:ext cx="283" cy="2286"/>
            </a:xfrm>
            <a:custGeom>
              <a:avLst/>
              <a:gdLst>
                <a:gd name="T0" fmla="*/ 17 w 354"/>
                <a:gd name="T1" fmla="*/ 0 h 2742"/>
                <a:gd name="T2" fmla="*/ 93 w 354"/>
                <a:gd name="T3" fmla="*/ 114 h 2742"/>
                <a:gd name="T4" fmla="*/ 91 w 354"/>
                <a:gd name="T5" fmla="*/ 881 h 2742"/>
                <a:gd name="T6" fmla="*/ 0 w 354"/>
                <a:gd name="T7" fmla="*/ 921 h 2742"/>
                <a:gd name="T8" fmla="*/ 1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84" name="Rectangle 251">
              <a:extLst>
                <a:ext uri="{FF2B5EF4-FFF2-40B4-BE49-F238E27FC236}">
                  <a16:creationId xmlns:a16="http://schemas.microsoft.com/office/drawing/2014/main" id="{1E2AD361-9367-024D-9B13-A995814D5BDA}"/>
                </a:ext>
              </a:extLst>
            </p:cNvPr>
            <p:cNvSpPr>
              <a:spLocks noChangeArrowheads="1"/>
            </p:cNvSpPr>
            <p:nvPr/>
          </p:nvSpPr>
          <p:spPr bwMode="auto">
            <a:xfrm>
              <a:off x="4204" y="429"/>
              <a:ext cx="1049" cy="2285"/>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285" name="Freeform 252">
              <a:extLst>
                <a:ext uri="{FF2B5EF4-FFF2-40B4-BE49-F238E27FC236}">
                  <a16:creationId xmlns:a16="http://schemas.microsoft.com/office/drawing/2014/main" id="{280AB857-6E8B-F04E-86E8-884DCDEB64A9}"/>
                </a:ext>
              </a:extLst>
            </p:cNvPr>
            <p:cNvSpPr>
              <a:spLocks/>
            </p:cNvSpPr>
            <p:nvPr/>
          </p:nvSpPr>
          <p:spPr bwMode="auto">
            <a:xfrm>
              <a:off x="5321" y="570"/>
              <a:ext cx="169" cy="2115"/>
            </a:xfrm>
            <a:custGeom>
              <a:avLst/>
              <a:gdLst>
                <a:gd name="T0" fmla="*/ 2 w 211"/>
                <a:gd name="T1" fmla="*/ 0 h 2537"/>
                <a:gd name="T2" fmla="*/ 56 w 211"/>
                <a:gd name="T3" fmla="*/ 73 h 2537"/>
                <a:gd name="T4" fmla="*/ 2 w 211"/>
                <a:gd name="T5" fmla="*/ 839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86" name="Freeform 253">
              <a:extLst>
                <a:ext uri="{FF2B5EF4-FFF2-40B4-BE49-F238E27FC236}">
                  <a16:creationId xmlns:a16="http://schemas.microsoft.com/office/drawing/2014/main" id="{17A6D9FD-0410-2E4A-A1DE-0C447AB9A1F7}"/>
                </a:ext>
              </a:extLst>
            </p:cNvPr>
            <p:cNvSpPr>
              <a:spLocks/>
            </p:cNvSpPr>
            <p:nvPr/>
          </p:nvSpPr>
          <p:spPr bwMode="auto">
            <a:xfrm>
              <a:off x="5284" y="1640"/>
              <a:ext cx="263" cy="189"/>
            </a:xfrm>
            <a:custGeom>
              <a:avLst/>
              <a:gdLst>
                <a:gd name="T0" fmla="*/ 2 w 328"/>
                <a:gd name="T1" fmla="*/ 0 h 226"/>
                <a:gd name="T2" fmla="*/ 87 w 328"/>
                <a:gd name="T3" fmla="*/ 43 h 226"/>
                <a:gd name="T4" fmla="*/ 87 w 328"/>
                <a:gd name="T5" fmla="*/ 77 h 226"/>
                <a:gd name="T6" fmla="*/ 0 w 328"/>
                <a:gd name="T7" fmla="*/ 34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87" name="Rectangle 254">
              <a:extLst>
                <a:ext uri="{FF2B5EF4-FFF2-40B4-BE49-F238E27FC236}">
                  <a16:creationId xmlns:a16="http://schemas.microsoft.com/office/drawing/2014/main" id="{A927C600-2D52-FB43-8F04-602018E3EB8E}"/>
                </a:ext>
              </a:extLst>
            </p:cNvPr>
            <p:cNvSpPr>
              <a:spLocks noChangeArrowheads="1"/>
            </p:cNvSpPr>
            <p:nvPr/>
          </p:nvSpPr>
          <p:spPr bwMode="auto">
            <a:xfrm>
              <a:off x="4214" y="695"/>
              <a:ext cx="593" cy="44"/>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grpSp>
          <p:nvGrpSpPr>
            <p:cNvPr id="288" name="Group 255">
              <a:extLst>
                <a:ext uri="{FF2B5EF4-FFF2-40B4-BE49-F238E27FC236}">
                  <a16:creationId xmlns:a16="http://schemas.microsoft.com/office/drawing/2014/main" id="{AD441C89-2F79-AA41-9247-E41725858419}"/>
                </a:ext>
              </a:extLst>
            </p:cNvPr>
            <p:cNvGrpSpPr>
              <a:grpSpLocks/>
            </p:cNvGrpSpPr>
            <p:nvPr/>
          </p:nvGrpSpPr>
          <p:grpSpPr bwMode="auto">
            <a:xfrm>
              <a:off x="4749" y="668"/>
              <a:ext cx="581" cy="145"/>
              <a:chOff x="614" y="2568"/>
              <a:chExt cx="725" cy="139"/>
            </a:xfrm>
          </p:grpSpPr>
          <p:sp>
            <p:nvSpPr>
              <p:cNvPr id="313" name="AutoShape 256">
                <a:extLst>
                  <a:ext uri="{FF2B5EF4-FFF2-40B4-BE49-F238E27FC236}">
                    <a16:creationId xmlns:a16="http://schemas.microsoft.com/office/drawing/2014/main" id="{1BDD9056-3563-DC4A-8E6F-D9E7C31BD6F9}"/>
                  </a:ext>
                </a:extLst>
              </p:cNvPr>
              <p:cNvSpPr>
                <a:spLocks noChangeArrowheads="1"/>
              </p:cNvSpPr>
              <p:nvPr/>
            </p:nvSpPr>
            <p:spPr bwMode="auto">
              <a:xfrm>
                <a:off x="614" y="2566"/>
                <a:ext cx="727" cy="139"/>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314" name="AutoShape 257">
                <a:extLst>
                  <a:ext uri="{FF2B5EF4-FFF2-40B4-BE49-F238E27FC236}">
                    <a16:creationId xmlns:a16="http://schemas.microsoft.com/office/drawing/2014/main" id="{A464F9AC-80D5-8647-A3BF-7C8016D2E9F2}"/>
                  </a:ext>
                </a:extLst>
              </p:cNvPr>
              <p:cNvSpPr>
                <a:spLocks noChangeArrowheads="1"/>
              </p:cNvSpPr>
              <p:nvPr/>
            </p:nvSpPr>
            <p:spPr bwMode="auto">
              <a:xfrm>
                <a:off x="627" y="2580"/>
                <a:ext cx="694" cy="10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grpSp>
        <p:sp>
          <p:nvSpPr>
            <p:cNvPr id="289" name="Rectangle 258">
              <a:extLst>
                <a:ext uri="{FF2B5EF4-FFF2-40B4-BE49-F238E27FC236}">
                  <a16:creationId xmlns:a16="http://schemas.microsoft.com/office/drawing/2014/main" id="{3CC90EBF-BE9D-094F-8D80-09DD69A5C8C2}"/>
                </a:ext>
              </a:extLst>
            </p:cNvPr>
            <p:cNvSpPr>
              <a:spLocks noChangeArrowheads="1"/>
            </p:cNvSpPr>
            <p:nvPr/>
          </p:nvSpPr>
          <p:spPr bwMode="auto">
            <a:xfrm>
              <a:off x="4225" y="1020"/>
              <a:ext cx="593" cy="4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grpSp>
          <p:nvGrpSpPr>
            <p:cNvPr id="290" name="Group 259">
              <a:extLst>
                <a:ext uri="{FF2B5EF4-FFF2-40B4-BE49-F238E27FC236}">
                  <a16:creationId xmlns:a16="http://schemas.microsoft.com/office/drawing/2014/main" id="{8FD2B698-C302-134D-AA60-7CB77F0FA456}"/>
                </a:ext>
              </a:extLst>
            </p:cNvPr>
            <p:cNvGrpSpPr>
              <a:grpSpLocks/>
            </p:cNvGrpSpPr>
            <p:nvPr/>
          </p:nvGrpSpPr>
          <p:grpSpPr bwMode="auto">
            <a:xfrm>
              <a:off x="4747" y="994"/>
              <a:ext cx="581" cy="134"/>
              <a:chOff x="614" y="2568"/>
              <a:chExt cx="725" cy="139"/>
            </a:xfrm>
          </p:grpSpPr>
          <p:sp>
            <p:nvSpPr>
              <p:cNvPr id="311" name="AutoShape 260">
                <a:extLst>
                  <a:ext uri="{FF2B5EF4-FFF2-40B4-BE49-F238E27FC236}">
                    <a16:creationId xmlns:a16="http://schemas.microsoft.com/office/drawing/2014/main" id="{3C8C97B6-C649-304C-B810-3DCC29D051F6}"/>
                  </a:ext>
                </a:extLst>
              </p:cNvPr>
              <p:cNvSpPr>
                <a:spLocks noChangeArrowheads="1"/>
              </p:cNvSpPr>
              <p:nvPr/>
            </p:nvSpPr>
            <p:spPr bwMode="auto">
              <a:xfrm>
                <a:off x="617" y="2569"/>
                <a:ext cx="721" cy="136"/>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312" name="AutoShape 261">
                <a:extLst>
                  <a:ext uri="{FF2B5EF4-FFF2-40B4-BE49-F238E27FC236}">
                    <a16:creationId xmlns:a16="http://schemas.microsoft.com/office/drawing/2014/main" id="{1E6EFFBD-86DF-3A4E-B6C4-5B74F419477D}"/>
                  </a:ext>
                </a:extLst>
              </p:cNvPr>
              <p:cNvSpPr>
                <a:spLocks noChangeArrowheads="1"/>
              </p:cNvSpPr>
              <p:nvPr/>
            </p:nvSpPr>
            <p:spPr bwMode="auto">
              <a:xfrm>
                <a:off x="630" y="2584"/>
                <a:ext cx="687" cy="105"/>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grpSp>
        <p:sp>
          <p:nvSpPr>
            <p:cNvPr id="291" name="Rectangle 262">
              <a:extLst>
                <a:ext uri="{FF2B5EF4-FFF2-40B4-BE49-F238E27FC236}">
                  <a16:creationId xmlns:a16="http://schemas.microsoft.com/office/drawing/2014/main" id="{A2087108-BB9B-C74D-BED2-AEEFB9631589}"/>
                </a:ext>
              </a:extLst>
            </p:cNvPr>
            <p:cNvSpPr>
              <a:spLocks noChangeArrowheads="1"/>
            </p:cNvSpPr>
            <p:nvPr/>
          </p:nvSpPr>
          <p:spPr bwMode="auto">
            <a:xfrm>
              <a:off x="4219" y="1358"/>
              <a:ext cx="593" cy="44"/>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292" name="Rectangle 263">
              <a:extLst>
                <a:ext uri="{FF2B5EF4-FFF2-40B4-BE49-F238E27FC236}">
                  <a16:creationId xmlns:a16="http://schemas.microsoft.com/office/drawing/2014/main" id="{629E30AC-175A-7C47-B5DB-137A2A969134}"/>
                </a:ext>
              </a:extLst>
            </p:cNvPr>
            <p:cNvSpPr>
              <a:spLocks noChangeArrowheads="1"/>
            </p:cNvSpPr>
            <p:nvPr/>
          </p:nvSpPr>
          <p:spPr bwMode="auto">
            <a:xfrm>
              <a:off x="4225" y="1654"/>
              <a:ext cx="599" cy="4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grpSp>
          <p:nvGrpSpPr>
            <p:cNvPr id="293" name="Group 264">
              <a:extLst>
                <a:ext uri="{FF2B5EF4-FFF2-40B4-BE49-F238E27FC236}">
                  <a16:creationId xmlns:a16="http://schemas.microsoft.com/office/drawing/2014/main" id="{631BEC3E-EC7B-E641-9B73-CEB1B33C79F3}"/>
                </a:ext>
              </a:extLst>
            </p:cNvPr>
            <p:cNvGrpSpPr>
              <a:grpSpLocks/>
            </p:cNvGrpSpPr>
            <p:nvPr/>
          </p:nvGrpSpPr>
          <p:grpSpPr bwMode="auto">
            <a:xfrm>
              <a:off x="4735" y="1627"/>
              <a:ext cx="582" cy="151"/>
              <a:chOff x="614" y="2568"/>
              <a:chExt cx="725" cy="139"/>
            </a:xfrm>
          </p:grpSpPr>
          <p:sp>
            <p:nvSpPr>
              <p:cNvPr id="309" name="AutoShape 265">
                <a:extLst>
                  <a:ext uri="{FF2B5EF4-FFF2-40B4-BE49-F238E27FC236}">
                    <a16:creationId xmlns:a16="http://schemas.microsoft.com/office/drawing/2014/main" id="{CA74522A-6DD3-C941-B6C5-B88ADF1B75F0}"/>
                  </a:ext>
                </a:extLst>
              </p:cNvPr>
              <p:cNvSpPr>
                <a:spLocks noChangeArrowheads="1"/>
              </p:cNvSpPr>
              <p:nvPr/>
            </p:nvSpPr>
            <p:spPr bwMode="auto">
              <a:xfrm>
                <a:off x="612" y="2570"/>
                <a:ext cx="719" cy="138"/>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310" name="AutoShape 266">
                <a:extLst>
                  <a:ext uri="{FF2B5EF4-FFF2-40B4-BE49-F238E27FC236}">
                    <a16:creationId xmlns:a16="http://schemas.microsoft.com/office/drawing/2014/main" id="{0FC67C26-9D79-7645-9585-2783C4FBAB04}"/>
                  </a:ext>
                </a:extLst>
              </p:cNvPr>
              <p:cNvSpPr>
                <a:spLocks noChangeArrowheads="1"/>
              </p:cNvSpPr>
              <p:nvPr/>
            </p:nvSpPr>
            <p:spPr bwMode="auto">
              <a:xfrm>
                <a:off x="625" y="2588"/>
                <a:ext cx="693" cy="102"/>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grpSp>
        <p:sp>
          <p:nvSpPr>
            <p:cNvPr id="294" name="Freeform 267">
              <a:extLst>
                <a:ext uri="{FF2B5EF4-FFF2-40B4-BE49-F238E27FC236}">
                  <a16:creationId xmlns:a16="http://schemas.microsoft.com/office/drawing/2014/main" id="{0009B838-E394-AB4B-B620-18BE1F04F16F}"/>
                </a:ext>
              </a:extLst>
            </p:cNvPr>
            <p:cNvSpPr>
              <a:spLocks/>
            </p:cNvSpPr>
            <p:nvPr/>
          </p:nvSpPr>
          <p:spPr bwMode="auto">
            <a:xfrm>
              <a:off x="5288" y="1354"/>
              <a:ext cx="263" cy="188"/>
            </a:xfrm>
            <a:custGeom>
              <a:avLst/>
              <a:gdLst>
                <a:gd name="T0" fmla="*/ 2 w 328"/>
                <a:gd name="T1" fmla="*/ 0 h 226"/>
                <a:gd name="T2" fmla="*/ 87 w 328"/>
                <a:gd name="T3" fmla="*/ 42 h 226"/>
                <a:gd name="T4" fmla="*/ 87 w 328"/>
                <a:gd name="T5" fmla="*/ 75 h 226"/>
                <a:gd name="T6" fmla="*/ 0 w 328"/>
                <a:gd name="T7" fmla="*/ 32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295" name="Group 268">
              <a:extLst>
                <a:ext uri="{FF2B5EF4-FFF2-40B4-BE49-F238E27FC236}">
                  <a16:creationId xmlns:a16="http://schemas.microsoft.com/office/drawing/2014/main" id="{CE9E851F-17AE-C347-AAE2-A26FC9005C11}"/>
                </a:ext>
              </a:extLst>
            </p:cNvPr>
            <p:cNvGrpSpPr>
              <a:grpSpLocks/>
            </p:cNvGrpSpPr>
            <p:nvPr/>
          </p:nvGrpSpPr>
          <p:grpSpPr bwMode="auto">
            <a:xfrm>
              <a:off x="4739" y="1327"/>
              <a:ext cx="582" cy="139"/>
              <a:chOff x="614" y="2568"/>
              <a:chExt cx="725" cy="139"/>
            </a:xfrm>
          </p:grpSpPr>
          <p:sp>
            <p:nvSpPr>
              <p:cNvPr id="307" name="AutoShape 269">
                <a:extLst>
                  <a:ext uri="{FF2B5EF4-FFF2-40B4-BE49-F238E27FC236}">
                    <a16:creationId xmlns:a16="http://schemas.microsoft.com/office/drawing/2014/main" id="{BC8583DE-ADF4-6447-B9E5-82785FCF6CBF}"/>
                  </a:ext>
                </a:extLst>
              </p:cNvPr>
              <p:cNvSpPr>
                <a:spLocks noChangeArrowheads="1"/>
              </p:cNvSpPr>
              <p:nvPr/>
            </p:nvSpPr>
            <p:spPr bwMode="auto">
              <a:xfrm>
                <a:off x="614" y="2570"/>
                <a:ext cx="726" cy="136"/>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308" name="AutoShape 270">
                <a:extLst>
                  <a:ext uri="{FF2B5EF4-FFF2-40B4-BE49-F238E27FC236}">
                    <a16:creationId xmlns:a16="http://schemas.microsoft.com/office/drawing/2014/main" id="{86B22511-2C8C-B74B-A13E-4B4859111467}"/>
                  </a:ext>
                </a:extLst>
              </p:cNvPr>
              <p:cNvSpPr>
                <a:spLocks noChangeArrowheads="1"/>
              </p:cNvSpPr>
              <p:nvPr/>
            </p:nvSpPr>
            <p:spPr bwMode="auto">
              <a:xfrm>
                <a:off x="627" y="2585"/>
                <a:ext cx="693" cy="106"/>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grpSp>
        <p:sp>
          <p:nvSpPr>
            <p:cNvPr id="296" name="Rectangle 271">
              <a:extLst>
                <a:ext uri="{FF2B5EF4-FFF2-40B4-BE49-F238E27FC236}">
                  <a16:creationId xmlns:a16="http://schemas.microsoft.com/office/drawing/2014/main" id="{20AF6706-04DB-3F45-9CC0-357417946DCA}"/>
                </a:ext>
              </a:extLst>
            </p:cNvPr>
            <p:cNvSpPr>
              <a:spLocks noChangeArrowheads="1"/>
            </p:cNvSpPr>
            <p:nvPr/>
          </p:nvSpPr>
          <p:spPr bwMode="auto">
            <a:xfrm>
              <a:off x="5252" y="429"/>
              <a:ext cx="64" cy="2290"/>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297" name="Freeform 272">
              <a:extLst>
                <a:ext uri="{FF2B5EF4-FFF2-40B4-BE49-F238E27FC236}">
                  <a16:creationId xmlns:a16="http://schemas.microsoft.com/office/drawing/2014/main" id="{E6032D49-B972-724F-BC66-1C24B5F058F0}"/>
                </a:ext>
              </a:extLst>
            </p:cNvPr>
            <p:cNvSpPr>
              <a:spLocks/>
            </p:cNvSpPr>
            <p:nvPr/>
          </p:nvSpPr>
          <p:spPr bwMode="auto">
            <a:xfrm>
              <a:off x="5312" y="1007"/>
              <a:ext cx="237" cy="213"/>
            </a:xfrm>
            <a:custGeom>
              <a:avLst/>
              <a:gdLst>
                <a:gd name="T0" fmla="*/ 2 w 296"/>
                <a:gd name="T1" fmla="*/ 0 h 256"/>
                <a:gd name="T2" fmla="*/ 77 w 296"/>
                <a:gd name="T3" fmla="*/ 47 h 256"/>
                <a:gd name="T4" fmla="*/ 78 w 296"/>
                <a:gd name="T5" fmla="*/ 85 h 256"/>
                <a:gd name="T6" fmla="*/ 0 w 296"/>
                <a:gd name="T7" fmla="*/ 32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98" name="Freeform 273">
              <a:extLst>
                <a:ext uri="{FF2B5EF4-FFF2-40B4-BE49-F238E27FC236}">
                  <a16:creationId xmlns:a16="http://schemas.microsoft.com/office/drawing/2014/main" id="{B84F01B6-1C0C-C943-B856-7FE3BD2D7664}"/>
                </a:ext>
              </a:extLst>
            </p:cNvPr>
            <p:cNvSpPr>
              <a:spLocks/>
            </p:cNvSpPr>
            <p:nvPr/>
          </p:nvSpPr>
          <p:spPr bwMode="auto">
            <a:xfrm>
              <a:off x="5315" y="680"/>
              <a:ext cx="244" cy="240"/>
            </a:xfrm>
            <a:custGeom>
              <a:avLst/>
              <a:gdLst>
                <a:gd name="T0" fmla="*/ 0 w 304"/>
                <a:gd name="T1" fmla="*/ 0 h 288"/>
                <a:gd name="T2" fmla="*/ 81 w 304"/>
                <a:gd name="T3" fmla="*/ 55 h 288"/>
                <a:gd name="T4" fmla="*/ 76 w 304"/>
                <a:gd name="T5" fmla="*/ 97 h 288"/>
                <a:gd name="T6" fmla="*/ 2 w 304"/>
                <a:gd name="T7" fmla="*/ 42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99" name="Oval 274">
              <a:extLst>
                <a:ext uri="{FF2B5EF4-FFF2-40B4-BE49-F238E27FC236}">
                  <a16:creationId xmlns:a16="http://schemas.microsoft.com/office/drawing/2014/main" id="{3819F9EA-CE5A-6F47-B1D1-45A3176A8CAE}"/>
                </a:ext>
              </a:extLst>
            </p:cNvPr>
            <p:cNvSpPr>
              <a:spLocks noChangeArrowheads="1"/>
            </p:cNvSpPr>
            <p:nvPr/>
          </p:nvSpPr>
          <p:spPr bwMode="auto">
            <a:xfrm>
              <a:off x="5517" y="2612"/>
              <a:ext cx="48" cy="97"/>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300" name="Freeform 275">
              <a:extLst>
                <a:ext uri="{FF2B5EF4-FFF2-40B4-BE49-F238E27FC236}">
                  <a16:creationId xmlns:a16="http://schemas.microsoft.com/office/drawing/2014/main" id="{BD6129AD-4010-6541-8BD2-9C417B597605}"/>
                </a:ext>
              </a:extLst>
            </p:cNvPr>
            <p:cNvSpPr>
              <a:spLocks/>
            </p:cNvSpPr>
            <p:nvPr/>
          </p:nvSpPr>
          <p:spPr bwMode="auto">
            <a:xfrm>
              <a:off x="5302" y="2614"/>
              <a:ext cx="245" cy="200"/>
            </a:xfrm>
            <a:custGeom>
              <a:avLst/>
              <a:gdLst>
                <a:gd name="T0" fmla="*/ 0 w 306"/>
                <a:gd name="T1" fmla="*/ 36 h 240"/>
                <a:gd name="T2" fmla="*/ 2 w 306"/>
                <a:gd name="T3" fmla="*/ 81 h 240"/>
                <a:gd name="T4" fmla="*/ 81 w 306"/>
                <a:gd name="T5" fmla="*/ 37 h 240"/>
                <a:gd name="T6" fmla="*/ 78 w 306"/>
                <a:gd name="T7" fmla="*/ 0 h 240"/>
                <a:gd name="T8" fmla="*/ 0 w 306"/>
                <a:gd name="T9" fmla="*/ 36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01" name="AutoShape 276">
              <a:extLst>
                <a:ext uri="{FF2B5EF4-FFF2-40B4-BE49-F238E27FC236}">
                  <a16:creationId xmlns:a16="http://schemas.microsoft.com/office/drawing/2014/main" id="{DAF156C3-BBE4-AD4E-8C8F-504F05E6FA94}"/>
                </a:ext>
              </a:extLst>
            </p:cNvPr>
            <p:cNvSpPr>
              <a:spLocks noChangeArrowheads="1"/>
            </p:cNvSpPr>
            <p:nvPr/>
          </p:nvSpPr>
          <p:spPr bwMode="auto">
            <a:xfrm>
              <a:off x="4140" y="2680"/>
              <a:ext cx="1203" cy="145"/>
            </a:xfrm>
            <a:prstGeom prst="roundRect">
              <a:avLst>
                <a:gd name="adj" fmla="val 50000"/>
              </a:avLst>
            </a:prstGeom>
            <a:solidFill>
              <a:srgbClr val="DDDDDD"/>
            </a:solidFill>
            <a:ln w="9525">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302" name="AutoShape 277">
              <a:extLst>
                <a:ext uri="{FF2B5EF4-FFF2-40B4-BE49-F238E27FC236}">
                  <a16:creationId xmlns:a16="http://schemas.microsoft.com/office/drawing/2014/main" id="{FAC7EFD2-3973-3341-9E30-2375745B4E2E}"/>
                </a:ext>
              </a:extLst>
            </p:cNvPr>
            <p:cNvSpPr>
              <a:spLocks noChangeArrowheads="1"/>
            </p:cNvSpPr>
            <p:nvPr/>
          </p:nvSpPr>
          <p:spPr bwMode="auto">
            <a:xfrm>
              <a:off x="4204" y="2709"/>
              <a:ext cx="1075" cy="82"/>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303" name="Oval 278">
              <a:extLst>
                <a:ext uri="{FF2B5EF4-FFF2-40B4-BE49-F238E27FC236}">
                  <a16:creationId xmlns:a16="http://schemas.microsoft.com/office/drawing/2014/main" id="{279C258F-5AE0-4A40-9D2A-27C3520660F0}"/>
                </a:ext>
              </a:extLst>
            </p:cNvPr>
            <p:cNvSpPr>
              <a:spLocks noChangeArrowheads="1"/>
            </p:cNvSpPr>
            <p:nvPr/>
          </p:nvSpPr>
          <p:spPr bwMode="auto">
            <a:xfrm>
              <a:off x="4310" y="2380"/>
              <a:ext cx="159" cy="145"/>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304" name="Oval 279">
              <a:extLst>
                <a:ext uri="{FF2B5EF4-FFF2-40B4-BE49-F238E27FC236}">
                  <a16:creationId xmlns:a16="http://schemas.microsoft.com/office/drawing/2014/main" id="{AB54CDF9-44A8-F945-8C47-F29CE6B004CC}"/>
                </a:ext>
              </a:extLst>
            </p:cNvPr>
            <p:cNvSpPr>
              <a:spLocks noChangeArrowheads="1"/>
            </p:cNvSpPr>
            <p:nvPr/>
          </p:nvSpPr>
          <p:spPr bwMode="auto">
            <a:xfrm>
              <a:off x="4484" y="2385"/>
              <a:ext cx="164" cy="140"/>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srgbClr val="FF0000"/>
                </a:solidFill>
                <a:effectLst/>
                <a:uLnTx/>
                <a:uFillTx/>
                <a:latin typeface="Arial" charset="0"/>
                <a:ea typeface="ＭＳ Ｐゴシック" charset="0"/>
                <a:cs typeface="Arial" charset="0"/>
              </a:endParaRPr>
            </a:p>
          </p:txBody>
        </p:sp>
        <p:sp>
          <p:nvSpPr>
            <p:cNvPr id="305" name="Oval 280">
              <a:extLst>
                <a:ext uri="{FF2B5EF4-FFF2-40B4-BE49-F238E27FC236}">
                  <a16:creationId xmlns:a16="http://schemas.microsoft.com/office/drawing/2014/main" id="{C12B8B40-4A95-634B-A938-6930B06F5088}"/>
                </a:ext>
              </a:extLst>
            </p:cNvPr>
            <p:cNvSpPr>
              <a:spLocks noChangeArrowheads="1"/>
            </p:cNvSpPr>
            <p:nvPr/>
          </p:nvSpPr>
          <p:spPr bwMode="auto">
            <a:xfrm>
              <a:off x="4664" y="2380"/>
              <a:ext cx="154" cy="140"/>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306" name="Rectangle 281">
              <a:extLst>
                <a:ext uri="{FF2B5EF4-FFF2-40B4-BE49-F238E27FC236}">
                  <a16:creationId xmlns:a16="http://schemas.microsoft.com/office/drawing/2014/main" id="{56A64972-4A2C-2147-8B6A-849EA1C52816}"/>
                </a:ext>
              </a:extLst>
            </p:cNvPr>
            <p:cNvSpPr>
              <a:spLocks noChangeArrowheads="1"/>
            </p:cNvSpPr>
            <p:nvPr/>
          </p:nvSpPr>
          <p:spPr bwMode="auto">
            <a:xfrm>
              <a:off x="5062" y="1838"/>
              <a:ext cx="85" cy="760"/>
            </a:xfrm>
            <a:prstGeom prst="rect">
              <a:avLst/>
            </a:prstGeom>
            <a:solidFill>
              <a:srgbClr val="292929"/>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grpSp>
      <p:grpSp>
        <p:nvGrpSpPr>
          <p:cNvPr id="315" name="Group 314">
            <a:extLst>
              <a:ext uri="{FF2B5EF4-FFF2-40B4-BE49-F238E27FC236}">
                <a16:creationId xmlns:a16="http://schemas.microsoft.com/office/drawing/2014/main" id="{7CEE8967-09D9-EA4A-BE8F-89D0A51FA901}"/>
              </a:ext>
            </a:extLst>
          </p:cNvPr>
          <p:cNvGrpSpPr/>
          <p:nvPr/>
        </p:nvGrpSpPr>
        <p:grpSpPr>
          <a:xfrm>
            <a:off x="9411855" y="1981647"/>
            <a:ext cx="943482" cy="604263"/>
            <a:chOff x="7698509" y="2176725"/>
            <a:chExt cx="943482" cy="604263"/>
          </a:xfrm>
        </p:grpSpPr>
        <p:pic>
          <p:nvPicPr>
            <p:cNvPr id="316" name="Picture 315" descr="A picture containing monitor, television, screen, photo&#10;&#10;Description automatically generated">
              <a:extLst>
                <a:ext uri="{FF2B5EF4-FFF2-40B4-BE49-F238E27FC236}">
                  <a16:creationId xmlns:a16="http://schemas.microsoft.com/office/drawing/2014/main" id="{0EAEB9B3-A22A-234F-82DF-4AAC2BF42789}"/>
                </a:ext>
              </a:extLst>
            </p:cNvPr>
            <p:cNvPicPr>
              <a:picLocks noChangeAspect="1"/>
            </p:cNvPicPr>
            <p:nvPr/>
          </p:nvPicPr>
          <p:blipFill>
            <a:blip r:embed="rId3"/>
            <a:stretch>
              <a:fillRect/>
            </a:stretch>
          </p:blipFill>
          <p:spPr>
            <a:xfrm>
              <a:off x="7744691" y="2449197"/>
              <a:ext cx="772609" cy="262519"/>
            </a:xfrm>
            <a:prstGeom prst="rect">
              <a:avLst/>
            </a:prstGeom>
          </p:spPr>
        </p:pic>
        <p:pic>
          <p:nvPicPr>
            <p:cNvPr id="317" name="Picture 316" descr="A picture containing monitor, television, screen, photo&#10;&#10;Description automatically generated">
              <a:extLst>
                <a:ext uri="{FF2B5EF4-FFF2-40B4-BE49-F238E27FC236}">
                  <a16:creationId xmlns:a16="http://schemas.microsoft.com/office/drawing/2014/main" id="{D8797FD1-FD5F-5E42-86F9-D71425D34BED}"/>
                </a:ext>
              </a:extLst>
            </p:cNvPr>
            <p:cNvPicPr>
              <a:picLocks noChangeAspect="1"/>
            </p:cNvPicPr>
            <p:nvPr/>
          </p:nvPicPr>
          <p:blipFill>
            <a:blip r:embed="rId3"/>
            <a:stretch>
              <a:fillRect/>
            </a:stretch>
          </p:blipFill>
          <p:spPr>
            <a:xfrm>
              <a:off x="7698509" y="2518469"/>
              <a:ext cx="772609" cy="262519"/>
            </a:xfrm>
            <a:prstGeom prst="rect">
              <a:avLst/>
            </a:prstGeom>
          </p:spPr>
        </p:pic>
        <p:pic>
          <p:nvPicPr>
            <p:cNvPr id="318" name="Picture 317" descr="A picture containing monitor, television, screen, photo&#10;&#10;Description automatically generated">
              <a:extLst>
                <a:ext uri="{FF2B5EF4-FFF2-40B4-BE49-F238E27FC236}">
                  <a16:creationId xmlns:a16="http://schemas.microsoft.com/office/drawing/2014/main" id="{9A3D2276-CCAA-964B-A522-778FC9030BE4}"/>
                </a:ext>
              </a:extLst>
            </p:cNvPr>
            <p:cNvPicPr>
              <a:picLocks noChangeAspect="1"/>
            </p:cNvPicPr>
            <p:nvPr/>
          </p:nvPicPr>
          <p:blipFill>
            <a:blip r:embed="rId3"/>
            <a:stretch>
              <a:fillRect/>
            </a:stretch>
          </p:blipFill>
          <p:spPr>
            <a:xfrm>
              <a:off x="7869382" y="2176725"/>
              <a:ext cx="772609" cy="262519"/>
            </a:xfrm>
            <a:prstGeom prst="rect">
              <a:avLst/>
            </a:prstGeom>
          </p:spPr>
        </p:pic>
        <p:sp>
          <p:nvSpPr>
            <p:cNvPr id="319" name="TextBox 318">
              <a:extLst>
                <a:ext uri="{FF2B5EF4-FFF2-40B4-BE49-F238E27FC236}">
                  <a16:creationId xmlns:a16="http://schemas.microsoft.com/office/drawing/2014/main" id="{FA64888F-27BD-6D49-9E8A-1C105E1F77CE}"/>
                </a:ext>
              </a:extLst>
            </p:cNvPr>
            <p:cNvSpPr txBox="1"/>
            <p:nvPr/>
          </p:nvSpPr>
          <p:spPr>
            <a:xfrm>
              <a:off x="8026400" y="2202874"/>
              <a:ext cx="357790"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a:ea typeface="+mn-ea"/>
                  <a:cs typeface="+mn-cs"/>
                </a:rPr>
                <a:t>...</a:t>
              </a:r>
            </a:p>
          </p:txBody>
        </p:sp>
      </p:grpSp>
      <p:grpSp>
        <p:nvGrpSpPr>
          <p:cNvPr id="320" name="Group 249">
            <a:extLst>
              <a:ext uri="{FF2B5EF4-FFF2-40B4-BE49-F238E27FC236}">
                <a16:creationId xmlns:a16="http://schemas.microsoft.com/office/drawing/2014/main" id="{F1BCE0E4-BDB5-B544-89E7-F7F4C8B45DDD}"/>
              </a:ext>
            </a:extLst>
          </p:cNvPr>
          <p:cNvGrpSpPr>
            <a:grpSpLocks/>
          </p:cNvGrpSpPr>
          <p:nvPr/>
        </p:nvGrpSpPr>
        <p:grpSpPr bwMode="auto">
          <a:xfrm>
            <a:off x="9119966" y="3154428"/>
            <a:ext cx="269531" cy="537772"/>
            <a:chOff x="4140" y="429"/>
            <a:chExt cx="1425" cy="2396"/>
          </a:xfrm>
        </p:grpSpPr>
        <p:sp>
          <p:nvSpPr>
            <p:cNvPr id="321" name="Freeform 250">
              <a:extLst>
                <a:ext uri="{FF2B5EF4-FFF2-40B4-BE49-F238E27FC236}">
                  <a16:creationId xmlns:a16="http://schemas.microsoft.com/office/drawing/2014/main" id="{61F36965-BC45-1D46-9296-4C5A2F8361F9}"/>
                </a:ext>
              </a:extLst>
            </p:cNvPr>
            <p:cNvSpPr>
              <a:spLocks/>
            </p:cNvSpPr>
            <p:nvPr/>
          </p:nvSpPr>
          <p:spPr bwMode="auto">
            <a:xfrm>
              <a:off x="5268" y="433"/>
              <a:ext cx="283" cy="2286"/>
            </a:xfrm>
            <a:custGeom>
              <a:avLst/>
              <a:gdLst>
                <a:gd name="T0" fmla="*/ 17 w 354"/>
                <a:gd name="T1" fmla="*/ 0 h 2742"/>
                <a:gd name="T2" fmla="*/ 93 w 354"/>
                <a:gd name="T3" fmla="*/ 114 h 2742"/>
                <a:gd name="T4" fmla="*/ 91 w 354"/>
                <a:gd name="T5" fmla="*/ 881 h 2742"/>
                <a:gd name="T6" fmla="*/ 0 w 354"/>
                <a:gd name="T7" fmla="*/ 921 h 2742"/>
                <a:gd name="T8" fmla="*/ 1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22" name="Rectangle 251">
              <a:extLst>
                <a:ext uri="{FF2B5EF4-FFF2-40B4-BE49-F238E27FC236}">
                  <a16:creationId xmlns:a16="http://schemas.microsoft.com/office/drawing/2014/main" id="{40BA023C-2812-9340-A050-0121D082901F}"/>
                </a:ext>
              </a:extLst>
            </p:cNvPr>
            <p:cNvSpPr>
              <a:spLocks noChangeArrowheads="1"/>
            </p:cNvSpPr>
            <p:nvPr/>
          </p:nvSpPr>
          <p:spPr bwMode="auto">
            <a:xfrm>
              <a:off x="4204" y="429"/>
              <a:ext cx="1049" cy="2285"/>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323" name="Freeform 252">
              <a:extLst>
                <a:ext uri="{FF2B5EF4-FFF2-40B4-BE49-F238E27FC236}">
                  <a16:creationId xmlns:a16="http://schemas.microsoft.com/office/drawing/2014/main" id="{7D40D788-F435-474A-A7BF-25C0498EA307}"/>
                </a:ext>
              </a:extLst>
            </p:cNvPr>
            <p:cNvSpPr>
              <a:spLocks/>
            </p:cNvSpPr>
            <p:nvPr/>
          </p:nvSpPr>
          <p:spPr bwMode="auto">
            <a:xfrm>
              <a:off x="5321" y="570"/>
              <a:ext cx="169" cy="2115"/>
            </a:xfrm>
            <a:custGeom>
              <a:avLst/>
              <a:gdLst>
                <a:gd name="T0" fmla="*/ 2 w 211"/>
                <a:gd name="T1" fmla="*/ 0 h 2537"/>
                <a:gd name="T2" fmla="*/ 56 w 211"/>
                <a:gd name="T3" fmla="*/ 73 h 2537"/>
                <a:gd name="T4" fmla="*/ 2 w 211"/>
                <a:gd name="T5" fmla="*/ 839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24" name="Freeform 253">
              <a:extLst>
                <a:ext uri="{FF2B5EF4-FFF2-40B4-BE49-F238E27FC236}">
                  <a16:creationId xmlns:a16="http://schemas.microsoft.com/office/drawing/2014/main" id="{7ECC0C33-1994-A443-BE35-89E1A830F7EE}"/>
                </a:ext>
              </a:extLst>
            </p:cNvPr>
            <p:cNvSpPr>
              <a:spLocks/>
            </p:cNvSpPr>
            <p:nvPr/>
          </p:nvSpPr>
          <p:spPr bwMode="auto">
            <a:xfrm>
              <a:off x="5284" y="1640"/>
              <a:ext cx="263" cy="189"/>
            </a:xfrm>
            <a:custGeom>
              <a:avLst/>
              <a:gdLst>
                <a:gd name="T0" fmla="*/ 2 w 328"/>
                <a:gd name="T1" fmla="*/ 0 h 226"/>
                <a:gd name="T2" fmla="*/ 87 w 328"/>
                <a:gd name="T3" fmla="*/ 43 h 226"/>
                <a:gd name="T4" fmla="*/ 87 w 328"/>
                <a:gd name="T5" fmla="*/ 77 h 226"/>
                <a:gd name="T6" fmla="*/ 0 w 328"/>
                <a:gd name="T7" fmla="*/ 34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25" name="Rectangle 254">
              <a:extLst>
                <a:ext uri="{FF2B5EF4-FFF2-40B4-BE49-F238E27FC236}">
                  <a16:creationId xmlns:a16="http://schemas.microsoft.com/office/drawing/2014/main" id="{5F77B878-EAC9-4540-9E09-E05F7ED091FE}"/>
                </a:ext>
              </a:extLst>
            </p:cNvPr>
            <p:cNvSpPr>
              <a:spLocks noChangeArrowheads="1"/>
            </p:cNvSpPr>
            <p:nvPr/>
          </p:nvSpPr>
          <p:spPr bwMode="auto">
            <a:xfrm>
              <a:off x="4214" y="695"/>
              <a:ext cx="593" cy="44"/>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grpSp>
          <p:nvGrpSpPr>
            <p:cNvPr id="326" name="Group 255">
              <a:extLst>
                <a:ext uri="{FF2B5EF4-FFF2-40B4-BE49-F238E27FC236}">
                  <a16:creationId xmlns:a16="http://schemas.microsoft.com/office/drawing/2014/main" id="{3AD2D83D-AFAB-F544-B840-C231A3CC601D}"/>
                </a:ext>
              </a:extLst>
            </p:cNvPr>
            <p:cNvGrpSpPr>
              <a:grpSpLocks/>
            </p:cNvGrpSpPr>
            <p:nvPr/>
          </p:nvGrpSpPr>
          <p:grpSpPr bwMode="auto">
            <a:xfrm>
              <a:off x="4749" y="668"/>
              <a:ext cx="581" cy="145"/>
              <a:chOff x="614" y="2568"/>
              <a:chExt cx="725" cy="139"/>
            </a:xfrm>
          </p:grpSpPr>
          <p:sp>
            <p:nvSpPr>
              <p:cNvPr id="351" name="AutoShape 256">
                <a:extLst>
                  <a:ext uri="{FF2B5EF4-FFF2-40B4-BE49-F238E27FC236}">
                    <a16:creationId xmlns:a16="http://schemas.microsoft.com/office/drawing/2014/main" id="{4227C343-CCC4-A04E-8886-6361D39B43A0}"/>
                  </a:ext>
                </a:extLst>
              </p:cNvPr>
              <p:cNvSpPr>
                <a:spLocks noChangeArrowheads="1"/>
              </p:cNvSpPr>
              <p:nvPr/>
            </p:nvSpPr>
            <p:spPr bwMode="auto">
              <a:xfrm>
                <a:off x="614" y="2566"/>
                <a:ext cx="727" cy="139"/>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352" name="AutoShape 257">
                <a:extLst>
                  <a:ext uri="{FF2B5EF4-FFF2-40B4-BE49-F238E27FC236}">
                    <a16:creationId xmlns:a16="http://schemas.microsoft.com/office/drawing/2014/main" id="{9E39270E-D4A5-AD40-A9B3-1748EE312647}"/>
                  </a:ext>
                </a:extLst>
              </p:cNvPr>
              <p:cNvSpPr>
                <a:spLocks noChangeArrowheads="1"/>
              </p:cNvSpPr>
              <p:nvPr/>
            </p:nvSpPr>
            <p:spPr bwMode="auto">
              <a:xfrm>
                <a:off x="627" y="2580"/>
                <a:ext cx="694" cy="10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grpSp>
        <p:sp>
          <p:nvSpPr>
            <p:cNvPr id="327" name="Rectangle 258">
              <a:extLst>
                <a:ext uri="{FF2B5EF4-FFF2-40B4-BE49-F238E27FC236}">
                  <a16:creationId xmlns:a16="http://schemas.microsoft.com/office/drawing/2014/main" id="{7B72FE59-00DA-AB4C-818F-65FE468FBE7D}"/>
                </a:ext>
              </a:extLst>
            </p:cNvPr>
            <p:cNvSpPr>
              <a:spLocks noChangeArrowheads="1"/>
            </p:cNvSpPr>
            <p:nvPr/>
          </p:nvSpPr>
          <p:spPr bwMode="auto">
            <a:xfrm>
              <a:off x="4225" y="1020"/>
              <a:ext cx="593" cy="4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grpSp>
          <p:nvGrpSpPr>
            <p:cNvPr id="328" name="Group 259">
              <a:extLst>
                <a:ext uri="{FF2B5EF4-FFF2-40B4-BE49-F238E27FC236}">
                  <a16:creationId xmlns:a16="http://schemas.microsoft.com/office/drawing/2014/main" id="{09C06909-C34E-C94A-8C7D-0BFC94D6E039}"/>
                </a:ext>
              </a:extLst>
            </p:cNvPr>
            <p:cNvGrpSpPr>
              <a:grpSpLocks/>
            </p:cNvGrpSpPr>
            <p:nvPr/>
          </p:nvGrpSpPr>
          <p:grpSpPr bwMode="auto">
            <a:xfrm>
              <a:off x="4747" y="994"/>
              <a:ext cx="581" cy="134"/>
              <a:chOff x="614" y="2568"/>
              <a:chExt cx="725" cy="139"/>
            </a:xfrm>
          </p:grpSpPr>
          <p:sp>
            <p:nvSpPr>
              <p:cNvPr id="349" name="AutoShape 260">
                <a:extLst>
                  <a:ext uri="{FF2B5EF4-FFF2-40B4-BE49-F238E27FC236}">
                    <a16:creationId xmlns:a16="http://schemas.microsoft.com/office/drawing/2014/main" id="{7ED60691-FC99-B943-BE37-D6C97FF6718A}"/>
                  </a:ext>
                </a:extLst>
              </p:cNvPr>
              <p:cNvSpPr>
                <a:spLocks noChangeArrowheads="1"/>
              </p:cNvSpPr>
              <p:nvPr/>
            </p:nvSpPr>
            <p:spPr bwMode="auto">
              <a:xfrm>
                <a:off x="617" y="2569"/>
                <a:ext cx="721" cy="136"/>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350" name="AutoShape 261">
                <a:extLst>
                  <a:ext uri="{FF2B5EF4-FFF2-40B4-BE49-F238E27FC236}">
                    <a16:creationId xmlns:a16="http://schemas.microsoft.com/office/drawing/2014/main" id="{BBBF7CE5-2F2F-C240-89B7-6B006565DB29}"/>
                  </a:ext>
                </a:extLst>
              </p:cNvPr>
              <p:cNvSpPr>
                <a:spLocks noChangeArrowheads="1"/>
              </p:cNvSpPr>
              <p:nvPr/>
            </p:nvSpPr>
            <p:spPr bwMode="auto">
              <a:xfrm>
                <a:off x="630" y="2584"/>
                <a:ext cx="687" cy="105"/>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grpSp>
        <p:sp>
          <p:nvSpPr>
            <p:cNvPr id="329" name="Rectangle 262">
              <a:extLst>
                <a:ext uri="{FF2B5EF4-FFF2-40B4-BE49-F238E27FC236}">
                  <a16:creationId xmlns:a16="http://schemas.microsoft.com/office/drawing/2014/main" id="{E1859B99-BC2B-8445-9920-653550A398C3}"/>
                </a:ext>
              </a:extLst>
            </p:cNvPr>
            <p:cNvSpPr>
              <a:spLocks noChangeArrowheads="1"/>
            </p:cNvSpPr>
            <p:nvPr/>
          </p:nvSpPr>
          <p:spPr bwMode="auto">
            <a:xfrm>
              <a:off x="4219" y="1358"/>
              <a:ext cx="593" cy="44"/>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330" name="Rectangle 263">
              <a:extLst>
                <a:ext uri="{FF2B5EF4-FFF2-40B4-BE49-F238E27FC236}">
                  <a16:creationId xmlns:a16="http://schemas.microsoft.com/office/drawing/2014/main" id="{DC4E26D3-7125-8945-9746-2441735961F5}"/>
                </a:ext>
              </a:extLst>
            </p:cNvPr>
            <p:cNvSpPr>
              <a:spLocks noChangeArrowheads="1"/>
            </p:cNvSpPr>
            <p:nvPr/>
          </p:nvSpPr>
          <p:spPr bwMode="auto">
            <a:xfrm>
              <a:off x="4225" y="1654"/>
              <a:ext cx="599" cy="4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grpSp>
          <p:nvGrpSpPr>
            <p:cNvPr id="331" name="Group 264">
              <a:extLst>
                <a:ext uri="{FF2B5EF4-FFF2-40B4-BE49-F238E27FC236}">
                  <a16:creationId xmlns:a16="http://schemas.microsoft.com/office/drawing/2014/main" id="{E6BAA1DE-AF76-6C44-833A-D07152C0737D}"/>
                </a:ext>
              </a:extLst>
            </p:cNvPr>
            <p:cNvGrpSpPr>
              <a:grpSpLocks/>
            </p:cNvGrpSpPr>
            <p:nvPr/>
          </p:nvGrpSpPr>
          <p:grpSpPr bwMode="auto">
            <a:xfrm>
              <a:off x="4735" y="1627"/>
              <a:ext cx="582" cy="151"/>
              <a:chOff x="614" y="2568"/>
              <a:chExt cx="725" cy="139"/>
            </a:xfrm>
          </p:grpSpPr>
          <p:sp>
            <p:nvSpPr>
              <p:cNvPr id="347" name="AutoShape 265">
                <a:extLst>
                  <a:ext uri="{FF2B5EF4-FFF2-40B4-BE49-F238E27FC236}">
                    <a16:creationId xmlns:a16="http://schemas.microsoft.com/office/drawing/2014/main" id="{C5750C06-37B1-7942-BC63-5A0DFB73A572}"/>
                  </a:ext>
                </a:extLst>
              </p:cNvPr>
              <p:cNvSpPr>
                <a:spLocks noChangeArrowheads="1"/>
              </p:cNvSpPr>
              <p:nvPr/>
            </p:nvSpPr>
            <p:spPr bwMode="auto">
              <a:xfrm>
                <a:off x="612" y="2570"/>
                <a:ext cx="719" cy="138"/>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348" name="AutoShape 266">
                <a:extLst>
                  <a:ext uri="{FF2B5EF4-FFF2-40B4-BE49-F238E27FC236}">
                    <a16:creationId xmlns:a16="http://schemas.microsoft.com/office/drawing/2014/main" id="{2FBF1907-BD45-434A-8B85-372B329D2C77}"/>
                  </a:ext>
                </a:extLst>
              </p:cNvPr>
              <p:cNvSpPr>
                <a:spLocks noChangeArrowheads="1"/>
              </p:cNvSpPr>
              <p:nvPr/>
            </p:nvSpPr>
            <p:spPr bwMode="auto">
              <a:xfrm>
                <a:off x="625" y="2588"/>
                <a:ext cx="693" cy="102"/>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grpSp>
        <p:sp>
          <p:nvSpPr>
            <p:cNvPr id="332" name="Freeform 267">
              <a:extLst>
                <a:ext uri="{FF2B5EF4-FFF2-40B4-BE49-F238E27FC236}">
                  <a16:creationId xmlns:a16="http://schemas.microsoft.com/office/drawing/2014/main" id="{C3D05EC3-4DA7-F74C-B6F6-0918126C019C}"/>
                </a:ext>
              </a:extLst>
            </p:cNvPr>
            <p:cNvSpPr>
              <a:spLocks/>
            </p:cNvSpPr>
            <p:nvPr/>
          </p:nvSpPr>
          <p:spPr bwMode="auto">
            <a:xfrm>
              <a:off x="5288" y="1354"/>
              <a:ext cx="263" cy="188"/>
            </a:xfrm>
            <a:custGeom>
              <a:avLst/>
              <a:gdLst>
                <a:gd name="T0" fmla="*/ 2 w 328"/>
                <a:gd name="T1" fmla="*/ 0 h 226"/>
                <a:gd name="T2" fmla="*/ 87 w 328"/>
                <a:gd name="T3" fmla="*/ 42 h 226"/>
                <a:gd name="T4" fmla="*/ 87 w 328"/>
                <a:gd name="T5" fmla="*/ 75 h 226"/>
                <a:gd name="T6" fmla="*/ 0 w 328"/>
                <a:gd name="T7" fmla="*/ 32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333" name="Group 268">
              <a:extLst>
                <a:ext uri="{FF2B5EF4-FFF2-40B4-BE49-F238E27FC236}">
                  <a16:creationId xmlns:a16="http://schemas.microsoft.com/office/drawing/2014/main" id="{5BF350AD-3646-0C41-87CF-18D04562FCE7}"/>
                </a:ext>
              </a:extLst>
            </p:cNvPr>
            <p:cNvGrpSpPr>
              <a:grpSpLocks/>
            </p:cNvGrpSpPr>
            <p:nvPr/>
          </p:nvGrpSpPr>
          <p:grpSpPr bwMode="auto">
            <a:xfrm>
              <a:off x="4739" y="1327"/>
              <a:ext cx="582" cy="139"/>
              <a:chOff x="614" y="2568"/>
              <a:chExt cx="725" cy="139"/>
            </a:xfrm>
          </p:grpSpPr>
          <p:sp>
            <p:nvSpPr>
              <p:cNvPr id="345" name="AutoShape 269">
                <a:extLst>
                  <a:ext uri="{FF2B5EF4-FFF2-40B4-BE49-F238E27FC236}">
                    <a16:creationId xmlns:a16="http://schemas.microsoft.com/office/drawing/2014/main" id="{E6FF77A3-8808-214A-B3F1-99756744193D}"/>
                  </a:ext>
                </a:extLst>
              </p:cNvPr>
              <p:cNvSpPr>
                <a:spLocks noChangeArrowheads="1"/>
              </p:cNvSpPr>
              <p:nvPr/>
            </p:nvSpPr>
            <p:spPr bwMode="auto">
              <a:xfrm>
                <a:off x="614" y="2570"/>
                <a:ext cx="726" cy="136"/>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346" name="AutoShape 270">
                <a:extLst>
                  <a:ext uri="{FF2B5EF4-FFF2-40B4-BE49-F238E27FC236}">
                    <a16:creationId xmlns:a16="http://schemas.microsoft.com/office/drawing/2014/main" id="{DBA06383-D10B-7446-8AB5-80825280F507}"/>
                  </a:ext>
                </a:extLst>
              </p:cNvPr>
              <p:cNvSpPr>
                <a:spLocks noChangeArrowheads="1"/>
              </p:cNvSpPr>
              <p:nvPr/>
            </p:nvSpPr>
            <p:spPr bwMode="auto">
              <a:xfrm>
                <a:off x="627" y="2585"/>
                <a:ext cx="693" cy="106"/>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grpSp>
        <p:sp>
          <p:nvSpPr>
            <p:cNvPr id="334" name="Rectangle 271">
              <a:extLst>
                <a:ext uri="{FF2B5EF4-FFF2-40B4-BE49-F238E27FC236}">
                  <a16:creationId xmlns:a16="http://schemas.microsoft.com/office/drawing/2014/main" id="{075E3183-6A9A-F845-B994-D8A428ABB4E7}"/>
                </a:ext>
              </a:extLst>
            </p:cNvPr>
            <p:cNvSpPr>
              <a:spLocks noChangeArrowheads="1"/>
            </p:cNvSpPr>
            <p:nvPr/>
          </p:nvSpPr>
          <p:spPr bwMode="auto">
            <a:xfrm>
              <a:off x="5252" y="429"/>
              <a:ext cx="64" cy="2290"/>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335" name="Freeform 272">
              <a:extLst>
                <a:ext uri="{FF2B5EF4-FFF2-40B4-BE49-F238E27FC236}">
                  <a16:creationId xmlns:a16="http://schemas.microsoft.com/office/drawing/2014/main" id="{047D761C-70AD-CD4F-A747-381D740168F4}"/>
                </a:ext>
              </a:extLst>
            </p:cNvPr>
            <p:cNvSpPr>
              <a:spLocks/>
            </p:cNvSpPr>
            <p:nvPr/>
          </p:nvSpPr>
          <p:spPr bwMode="auto">
            <a:xfrm>
              <a:off x="5312" y="1007"/>
              <a:ext cx="237" cy="213"/>
            </a:xfrm>
            <a:custGeom>
              <a:avLst/>
              <a:gdLst>
                <a:gd name="T0" fmla="*/ 2 w 296"/>
                <a:gd name="T1" fmla="*/ 0 h 256"/>
                <a:gd name="T2" fmla="*/ 77 w 296"/>
                <a:gd name="T3" fmla="*/ 47 h 256"/>
                <a:gd name="T4" fmla="*/ 78 w 296"/>
                <a:gd name="T5" fmla="*/ 85 h 256"/>
                <a:gd name="T6" fmla="*/ 0 w 296"/>
                <a:gd name="T7" fmla="*/ 32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36" name="Freeform 273">
              <a:extLst>
                <a:ext uri="{FF2B5EF4-FFF2-40B4-BE49-F238E27FC236}">
                  <a16:creationId xmlns:a16="http://schemas.microsoft.com/office/drawing/2014/main" id="{8AE72908-FAF1-9C46-AA62-CED69F948A42}"/>
                </a:ext>
              </a:extLst>
            </p:cNvPr>
            <p:cNvSpPr>
              <a:spLocks/>
            </p:cNvSpPr>
            <p:nvPr/>
          </p:nvSpPr>
          <p:spPr bwMode="auto">
            <a:xfrm>
              <a:off x="5315" y="680"/>
              <a:ext cx="244" cy="240"/>
            </a:xfrm>
            <a:custGeom>
              <a:avLst/>
              <a:gdLst>
                <a:gd name="T0" fmla="*/ 0 w 304"/>
                <a:gd name="T1" fmla="*/ 0 h 288"/>
                <a:gd name="T2" fmla="*/ 81 w 304"/>
                <a:gd name="T3" fmla="*/ 55 h 288"/>
                <a:gd name="T4" fmla="*/ 76 w 304"/>
                <a:gd name="T5" fmla="*/ 97 h 288"/>
                <a:gd name="T6" fmla="*/ 2 w 304"/>
                <a:gd name="T7" fmla="*/ 42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37" name="Oval 274">
              <a:extLst>
                <a:ext uri="{FF2B5EF4-FFF2-40B4-BE49-F238E27FC236}">
                  <a16:creationId xmlns:a16="http://schemas.microsoft.com/office/drawing/2014/main" id="{2E034F12-0D5A-AA43-BEB5-3FD391F7368C}"/>
                </a:ext>
              </a:extLst>
            </p:cNvPr>
            <p:cNvSpPr>
              <a:spLocks noChangeArrowheads="1"/>
            </p:cNvSpPr>
            <p:nvPr/>
          </p:nvSpPr>
          <p:spPr bwMode="auto">
            <a:xfrm>
              <a:off x="5517" y="2612"/>
              <a:ext cx="48" cy="97"/>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338" name="Freeform 275">
              <a:extLst>
                <a:ext uri="{FF2B5EF4-FFF2-40B4-BE49-F238E27FC236}">
                  <a16:creationId xmlns:a16="http://schemas.microsoft.com/office/drawing/2014/main" id="{028A5345-010B-C24D-B709-B8375E9715E9}"/>
                </a:ext>
              </a:extLst>
            </p:cNvPr>
            <p:cNvSpPr>
              <a:spLocks/>
            </p:cNvSpPr>
            <p:nvPr/>
          </p:nvSpPr>
          <p:spPr bwMode="auto">
            <a:xfrm>
              <a:off x="5302" y="2614"/>
              <a:ext cx="245" cy="200"/>
            </a:xfrm>
            <a:custGeom>
              <a:avLst/>
              <a:gdLst>
                <a:gd name="T0" fmla="*/ 0 w 306"/>
                <a:gd name="T1" fmla="*/ 36 h 240"/>
                <a:gd name="T2" fmla="*/ 2 w 306"/>
                <a:gd name="T3" fmla="*/ 81 h 240"/>
                <a:gd name="T4" fmla="*/ 81 w 306"/>
                <a:gd name="T5" fmla="*/ 37 h 240"/>
                <a:gd name="T6" fmla="*/ 78 w 306"/>
                <a:gd name="T7" fmla="*/ 0 h 240"/>
                <a:gd name="T8" fmla="*/ 0 w 306"/>
                <a:gd name="T9" fmla="*/ 36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39" name="AutoShape 276">
              <a:extLst>
                <a:ext uri="{FF2B5EF4-FFF2-40B4-BE49-F238E27FC236}">
                  <a16:creationId xmlns:a16="http://schemas.microsoft.com/office/drawing/2014/main" id="{F6EF7A89-3C93-8540-B2E3-A30599E7AA82}"/>
                </a:ext>
              </a:extLst>
            </p:cNvPr>
            <p:cNvSpPr>
              <a:spLocks noChangeArrowheads="1"/>
            </p:cNvSpPr>
            <p:nvPr/>
          </p:nvSpPr>
          <p:spPr bwMode="auto">
            <a:xfrm>
              <a:off x="4140" y="2680"/>
              <a:ext cx="1203" cy="145"/>
            </a:xfrm>
            <a:prstGeom prst="roundRect">
              <a:avLst>
                <a:gd name="adj" fmla="val 50000"/>
              </a:avLst>
            </a:prstGeom>
            <a:solidFill>
              <a:srgbClr val="DDDDDD"/>
            </a:solidFill>
            <a:ln w="9525">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340" name="AutoShape 277">
              <a:extLst>
                <a:ext uri="{FF2B5EF4-FFF2-40B4-BE49-F238E27FC236}">
                  <a16:creationId xmlns:a16="http://schemas.microsoft.com/office/drawing/2014/main" id="{AE5883C3-8966-4941-AD3C-EECE6A8A6E19}"/>
                </a:ext>
              </a:extLst>
            </p:cNvPr>
            <p:cNvSpPr>
              <a:spLocks noChangeArrowheads="1"/>
            </p:cNvSpPr>
            <p:nvPr/>
          </p:nvSpPr>
          <p:spPr bwMode="auto">
            <a:xfrm>
              <a:off x="4204" y="2709"/>
              <a:ext cx="1075" cy="82"/>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341" name="Oval 278">
              <a:extLst>
                <a:ext uri="{FF2B5EF4-FFF2-40B4-BE49-F238E27FC236}">
                  <a16:creationId xmlns:a16="http://schemas.microsoft.com/office/drawing/2014/main" id="{8D05B60E-CC47-924E-9CC3-7D3C363DC011}"/>
                </a:ext>
              </a:extLst>
            </p:cNvPr>
            <p:cNvSpPr>
              <a:spLocks noChangeArrowheads="1"/>
            </p:cNvSpPr>
            <p:nvPr/>
          </p:nvSpPr>
          <p:spPr bwMode="auto">
            <a:xfrm>
              <a:off x="4310" y="2380"/>
              <a:ext cx="159" cy="145"/>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342" name="Oval 279">
              <a:extLst>
                <a:ext uri="{FF2B5EF4-FFF2-40B4-BE49-F238E27FC236}">
                  <a16:creationId xmlns:a16="http://schemas.microsoft.com/office/drawing/2014/main" id="{02D38BA8-EE3B-314C-9EA1-24BC62A7102F}"/>
                </a:ext>
              </a:extLst>
            </p:cNvPr>
            <p:cNvSpPr>
              <a:spLocks noChangeArrowheads="1"/>
            </p:cNvSpPr>
            <p:nvPr/>
          </p:nvSpPr>
          <p:spPr bwMode="auto">
            <a:xfrm>
              <a:off x="4484" y="2385"/>
              <a:ext cx="164" cy="140"/>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srgbClr val="FF0000"/>
                </a:solidFill>
                <a:effectLst/>
                <a:uLnTx/>
                <a:uFillTx/>
                <a:latin typeface="Arial" charset="0"/>
                <a:ea typeface="ＭＳ Ｐゴシック" charset="0"/>
                <a:cs typeface="Arial" charset="0"/>
              </a:endParaRPr>
            </a:p>
          </p:txBody>
        </p:sp>
        <p:sp>
          <p:nvSpPr>
            <p:cNvPr id="343" name="Oval 280">
              <a:extLst>
                <a:ext uri="{FF2B5EF4-FFF2-40B4-BE49-F238E27FC236}">
                  <a16:creationId xmlns:a16="http://schemas.microsoft.com/office/drawing/2014/main" id="{7354E114-1700-274C-AD93-5D4A999682B1}"/>
                </a:ext>
              </a:extLst>
            </p:cNvPr>
            <p:cNvSpPr>
              <a:spLocks noChangeArrowheads="1"/>
            </p:cNvSpPr>
            <p:nvPr/>
          </p:nvSpPr>
          <p:spPr bwMode="auto">
            <a:xfrm>
              <a:off x="4664" y="2380"/>
              <a:ext cx="154" cy="140"/>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344" name="Rectangle 281">
              <a:extLst>
                <a:ext uri="{FF2B5EF4-FFF2-40B4-BE49-F238E27FC236}">
                  <a16:creationId xmlns:a16="http://schemas.microsoft.com/office/drawing/2014/main" id="{D7FCC302-455F-0E42-A8A7-378C5B6CC7E2}"/>
                </a:ext>
              </a:extLst>
            </p:cNvPr>
            <p:cNvSpPr>
              <a:spLocks noChangeArrowheads="1"/>
            </p:cNvSpPr>
            <p:nvPr/>
          </p:nvSpPr>
          <p:spPr bwMode="auto">
            <a:xfrm>
              <a:off x="5062" y="1838"/>
              <a:ext cx="85" cy="760"/>
            </a:xfrm>
            <a:prstGeom prst="rect">
              <a:avLst/>
            </a:prstGeom>
            <a:solidFill>
              <a:srgbClr val="292929"/>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grpSp>
      <p:grpSp>
        <p:nvGrpSpPr>
          <p:cNvPr id="353" name="Group 352">
            <a:extLst>
              <a:ext uri="{FF2B5EF4-FFF2-40B4-BE49-F238E27FC236}">
                <a16:creationId xmlns:a16="http://schemas.microsoft.com/office/drawing/2014/main" id="{BA41EE0A-FE82-9040-BD52-7DC1EB35BBFB}"/>
              </a:ext>
            </a:extLst>
          </p:cNvPr>
          <p:cNvGrpSpPr/>
          <p:nvPr/>
        </p:nvGrpSpPr>
        <p:grpSpPr>
          <a:xfrm>
            <a:off x="9343538" y="3332225"/>
            <a:ext cx="943482" cy="604263"/>
            <a:chOff x="7698509" y="2176725"/>
            <a:chExt cx="943482" cy="604263"/>
          </a:xfrm>
        </p:grpSpPr>
        <p:pic>
          <p:nvPicPr>
            <p:cNvPr id="354" name="Picture 353" descr="A picture containing monitor, television, screen, photo&#10;&#10;Description automatically generated">
              <a:extLst>
                <a:ext uri="{FF2B5EF4-FFF2-40B4-BE49-F238E27FC236}">
                  <a16:creationId xmlns:a16="http://schemas.microsoft.com/office/drawing/2014/main" id="{441DFADE-BB1B-7C4C-8738-3FEA9FC7E262}"/>
                </a:ext>
              </a:extLst>
            </p:cNvPr>
            <p:cNvPicPr>
              <a:picLocks noChangeAspect="1"/>
            </p:cNvPicPr>
            <p:nvPr/>
          </p:nvPicPr>
          <p:blipFill>
            <a:blip r:embed="rId3"/>
            <a:stretch>
              <a:fillRect/>
            </a:stretch>
          </p:blipFill>
          <p:spPr>
            <a:xfrm>
              <a:off x="7744691" y="2449197"/>
              <a:ext cx="772609" cy="262519"/>
            </a:xfrm>
            <a:prstGeom prst="rect">
              <a:avLst/>
            </a:prstGeom>
          </p:spPr>
        </p:pic>
        <p:pic>
          <p:nvPicPr>
            <p:cNvPr id="355" name="Picture 354" descr="A picture containing monitor, television, screen, photo&#10;&#10;Description automatically generated">
              <a:extLst>
                <a:ext uri="{FF2B5EF4-FFF2-40B4-BE49-F238E27FC236}">
                  <a16:creationId xmlns:a16="http://schemas.microsoft.com/office/drawing/2014/main" id="{A360817E-CEBE-5D4D-AAA5-1AA0E80B2448}"/>
                </a:ext>
              </a:extLst>
            </p:cNvPr>
            <p:cNvPicPr>
              <a:picLocks noChangeAspect="1"/>
            </p:cNvPicPr>
            <p:nvPr/>
          </p:nvPicPr>
          <p:blipFill>
            <a:blip r:embed="rId3"/>
            <a:stretch>
              <a:fillRect/>
            </a:stretch>
          </p:blipFill>
          <p:spPr>
            <a:xfrm>
              <a:off x="7698509" y="2518469"/>
              <a:ext cx="772609" cy="262519"/>
            </a:xfrm>
            <a:prstGeom prst="rect">
              <a:avLst/>
            </a:prstGeom>
          </p:spPr>
        </p:pic>
        <p:pic>
          <p:nvPicPr>
            <p:cNvPr id="356" name="Picture 355" descr="A picture containing monitor, television, screen, photo&#10;&#10;Description automatically generated">
              <a:extLst>
                <a:ext uri="{FF2B5EF4-FFF2-40B4-BE49-F238E27FC236}">
                  <a16:creationId xmlns:a16="http://schemas.microsoft.com/office/drawing/2014/main" id="{1B7D7E89-8D15-B14F-8ABE-F03063924DF7}"/>
                </a:ext>
              </a:extLst>
            </p:cNvPr>
            <p:cNvPicPr>
              <a:picLocks noChangeAspect="1"/>
            </p:cNvPicPr>
            <p:nvPr/>
          </p:nvPicPr>
          <p:blipFill>
            <a:blip r:embed="rId3"/>
            <a:stretch>
              <a:fillRect/>
            </a:stretch>
          </p:blipFill>
          <p:spPr>
            <a:xfrm>
              <a:off x="7869382" y="2176725"/>
              <a:ext cx="772609" cy="262519"/>
            </a:xfrm>
            <a:prstGeom prst="rect">
              <a:avLst/>
            </a:prstGeom>
          </p:spPr>
        </p:pic>
        <p:sp>
          <p:nvSpPr>
            <p:cNvPr id="357" name="TextBox 356">
              <a:extLst>
                <a:ext uri="{FF2B5EF4-FFF2-40B4-BE49-F238E27FC236}">
                  <a16:creationId xmlns:a16="http://schemas.microsoft.com/office/drawing/2014/main" id="{95A2DFAC-E2E9-BA4E-B877-0FDFCB8AFF96}"/>
                </a:ext>
              </a:extLst>
            </p:cNvPr>
            <p:cNvSpPr txBox="1"/>
            <p:nvPr/>
          </p:nvSpPr>
          <p:spPr>
            <a:xfrm>
              <a:off x="8026400" y="2202874"/>
              <a:ext cx="357790"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a:ea typeface="+mn-ea"/>
                  <a:cs typeface="+mn-cs"/>
                </a:rPr>
                <a:t>...</a:t>
              </a:r>
            </a:p>
          </p:txBody>
        </p:sp>
      </p:grpSp>
      <p:sp>
        <p:nvSpPr>
          <p:cNvPr id="654" name="Title 1">
            <a:extLst>
              <a:ext uri="{FF2B5EF4-FFF2-40B4-BE49-F238E27FC236}">
                <a16:creationId xmlns:a16="http://schemas.microsoft.com/office/drawing/2014/main" id="{EDBA5A8F-4260-B240-9E01-AE8471BDC45B}"/>
              </a:ext>
            </a:extLst>
          </p:cNvPr>
          <p:cNvSpPr>
            <a:spLocks noGrp="1"/>
          </p:cNvSpPr>
          <p:nvPr>
            <p:ph type="title"/>
          </p:nvPr>
        </p:nvSpPr>
        <p:spPr/>
        <p:txBody>
          <a:bodyPr>
            <a:normAutofit/>
          </a:bodyPr>
          <a:lstStyle/>
          <a:p>
            <a:r>
              <a:rPr lang="en-US" altLang="en-US" sz="4400" dirty="0">
                <a:ea typeface="ＭＳ Ｐゴシック" panose="020B0600070205080204" pitchFamily="34" charset="-128"/>
              </a:rPr>
              <a:t>Streaming multimedia: DASH</a:t>
            </a:r>
          </a:p>
        </p:txBody>
      </p:sp>
      <p:sp>
        <p:nvSpPr>
          <p:cNvPr id="57" name="Rectangle 3">
            <a:extLst>
              <a:ext uri="{FF2B5EF4-FFF2-40B4-BE49-F238E27FC236}">
                <a16:creationId xmlns:a16="http://schemas.microsoft.com/office/drawing/2014/main" id="{57B06ED9-18F5-DA42-AB34-1D8668A5BAAE}"/>
              </a:ext>
            </a:extLst>
          </p:cNvPr>
          <p:cNvSpPr txBox="1">
            <a:spLocks noChangeArrowheads="1"/>
          </p:cNvSpPr>
          <p:nvPr/>
        </p:nvSpPr>
        <p:spPr>
          <a:xfrm>
            <a:off x="750123" y="1425422"/>
            <a:ext cx="6582550" cy="5053013"/>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3200" b="0" i="1" u="none" strike="noStrike" kern="1200" cap="none" spc="0" normalizeH="0" baseline="0" noProof="0" dirty="0">
                <a:ln>
                  <a:noFill/>
                </a:ln>
                <a:solidFill>
                  <a:srgbClr val="000099"/>
                </a:solidFill>
                <a:effectLst/>
                <a:uLnTx/>
                <a:uFillTx/>
                <a:latin typeface="Gill Sans MT" panose="020B0502020104020203" pitchFamily="34" charset="77"/>
                <a:ea typeface="ＭＳ Ｐゴシック" panose="020B0600070205080204" pitchFamily="34" charset="-128"/>
                <a:cs typeface="+mn-cs"/>
              </a:rPr>
              <a:t>“</a:t>
            </a:r>
            <a:r>
              <a:rPr kumimoji="0" lang="en-US" altLang="en-US" sz="3200" b="0" i="1" u="none" strike="noStrike" kern="120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intelligence” </a:t>
            </a:r>
            <a:r>
              <a:rPr kumimoji="0" lang="en-US" altLang="en-US" sz="3200" b="0" i="0" u="none" strike="noStrike" kern="120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at client: </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client determines</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8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when</a:t>
            </a:r>
            <a:r>
              <a:rPr kumimoji="0" lang="en-US" altLang="en-US" sz="2800" b="0" i="1" u="none" strike="noStrike" kern="1200" cap="none" spc="0" normalizeH="0" baseline="0" noProof="0" dirty="0">
                <a:ln>
                  <a:noFill/>
                </a:ln>
                <a:solidFill>
                  <a:srgbClr val="800000"/>
                </a:solidFill>
                <a:effectLst/>
                <a:uLnTx/>
                <a:uFillTx/>
                <a:latin typeface="Calibri" panose="020F0502020204030204"/>
                <a:ea typeface="ＭＳ Ｐゴシック" panose="020B0600070205080204" pitchFamily="34" charset="-128"/>
                <a:cs typeface="+mn-cs"/>
              </a:rPr>
              <a:t> </a:t>
            </a:r>
            <a:r>
              <a:rPr kumimoji="0" lang="en-US" altLang="en-US" sz="28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to request chunk (so that buffer starvation, or overflow does not occur)</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8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what encoding rate </a:t>
            </a:r>
            <a:r>
              <a:rPr kumimoji="0" lang="en-US" altLang="en-US" sz="28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to request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(higher quality when more bandwidth available) </a:t>
            </a:r>
            <a:endParaRPr kumimoji="0" lang="en-US" altLang="en-US" sz="28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8" name="Rectangle 3">
            <a:extLst>
              <a:ext uri="{FF2B5EF4-FFF2-40B4-BE49-F238E27FC236}">
                <a16:creationId xmlns:a16="http://schemas.microsoft.com/office/drawing/2014/main" id="{66B29FA5-F250-2145-B75A-6362A2B90004}"/>
              </a:ext>
            </a:extLst>
          </p:cNvPr>
          <p:cNvSpPr txBox="1">
            <a:spLocks noChangeArrowheads="1"/>
          </p:cNvSpPr>
          <p:nvPr/>
        </p:nvSpPr>
        <p:spPr>
          <a:xfrm>
            <a:off x="764871" y="4418084"/>
            <a:ext cx="6296330" cy="1601010"/>
          </a:xfrm>
          <a:prstGeom prst="rect">
            <a:avLst/>
          </a:prstGeom>
        </p:spPr>
        <p:txBody>
          <a:bodyPr vert="horz" lIns="91440" tIns="45720" rIns="91440" bIns="45720" rtlCol="0">
            <a:normAutofit lnSpcReduction="100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8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where</a:t>
            </a:r>
            <a:r>
              <a:rPr kumimoji="0" lang="en-US" altLang="en-US" sz="2800" b="0" i="1" u="none" strike="noStrike" kern="1200" cap="none" spc="0" normalizeH="0" baseline="0" noProof="0" dirty="0">
                <a:ln>
                  <a:noFill/>
                </a:ln>
                <a:solidFill>
                  <a:srgbClr val="800000"/>
                </a:solidFill>
                <a:effectLst/>
                <a:uLnTx/>
                <a:uFillTx/>
                <a:latin typeface="Calibri" panose="020F0502020204030204"/>
                <a:ea typeface="ＭＳ Ｐゴシック" panose="020B0600070205080204" pitchFamily="34" charset="-128"/>
                <a:cs typeface="+mn-cs"/>
              </a:rPr>
              <a:t>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to request chunk (can request from URL server that is “close” to client or has high available bandwidth</a:t>
            </a:r>
            <a:r>
              <a:rPr kumimoji="0" lang="en-US" altLang="en-US" sz="2800" b="0" i="0" u="none" strike="noStrike" kern="1200" cap="none" spc="0" normalizeH="0" baseline="0" noProof="0" dirty="0">
                <a:ln>
                  <a:noFill/>
                </a:ln>
                <a:solidFill>
                  <a:prstClr val="black"/>
                </a:solidFill>
                <a:effectLst/>
                <a:uLnTx/>
                <a:uFillTx/>
                <a:latin typeface="Gill Sans MT" panose="020B0502020104020203" pitchFamily="34" charset="77"/>
                <a:ea typeface="ＭＳ Ｐゴシック" panose="020B0600070205080204" pitchFamily="34" charset="-128"/>
                <a:cs typeface="+mn-cs"/>
              </a:rPr>
              <a:t>) </a:t>
            </a:r>
          </a:p>
        </p:txBody>
      </p:sp>
      <p:sp>
        <p:nvSpPr>
          <p:cNvPr id="2" name="TextBox 1">
            <a:extLst>
              <a:ext uri="{FF2B5EF4-FFF2-40B4-BE49-F238E27FC236}">
                <a16:creationId xmlns:a16="http://schemas.microsoft.com/office/drawing/2014/main" id="{51BFA338-92F2-B84C-A3FD-65CE9CE1AE33}"/>
              </a:ext>
            </a:extLst>
          </p:cNvPr>
          <p:cNvSpPr txBox="1"/>
          <p:nvPr/>
        </p:nvSpPr>
        <p:spPr>
          <a:xfrm>
            <a:off x="1455456" y="6024759"/>
            <a:ext cx="9389302" cy="58477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200" b="0" i="0" u="none" strike="noStrike" kern="1200" cap="none" spc="0" normalizeH="0" baseline="0" noProof="0" dirty="0">
                <a:ln>
                  <a:noFill/>
                </a:ln>
                <a:solidFill>
                  <a:srgbClr val="0000A3"/>
                </a:solidFill>
                <a:effectLst/>
                <a:uLnTx/>
                <a:uFillTx/>
                <a:latin typeface="Calibri" panose="020F0502020204030204"/>
                <a:ea typeface="+mn-ea"/>
                <a:cs typeface="+mn-cs"/>
              </a:rPr>
              <a:t>Streaming video = </a:t>
            </a: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encoding +</a:t>
            </a:r>
            <a:r>
              <a:rPr kumimoji="0" lang="en-US" sz="3200" b="0" i="0" u="none" strike="noStrike" kern="1200" cap="none" spc="0" normalizeH="0" baseline="0" noProof="0" dirty="0">
                <a:ln>
                  <a:noFill/>
                </a:ln>
                <a:solidFill>
                  <a:srgbClr val="C00000"/>
                </a:solidFill>
                <a:effectLst/>
                <a:uLnTx/>
                <a:uFillTx/>
                <a:latin typeface="Calibri" panose="020F0502020204030204"/>
                <a:ea typeface="+mn-ea"/>
                <a:cs typeface="+mn-cs"/>
              </a:rPr>
              <a:t> </a:t>
            </a: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DASH + playout buffering</a:t>
            </a:r>
          </a:p>
        </p:txBody>
      </p:sp>
      <p:grpSp>
        <p:nvGrpSpPr>
          <p:cNvPr id="60" name="Group 2">
            <a:extLst>
              <a:ext uri="{FF2B5EF4-FFF2-40B4-BE49-F238E27FC236}">
                <a16:creationId xmlns:a16="http://schemas.microsoft.com/office/drawing/2014/main" id="{DDFD13CE-95C2-3B46-BAA9-2442B7BBFB5C}"/>
              </a:ext>
            </a:extLst>
          </p:cNvPr>
          <p:cNvGrpSpPr>
            <a:grpSpLocks/>
          </p:cNvGrpSpPr>
          <p:nvPr/>
        </p:nvGrpSpPr>
        <p:grpSpPr bwMode="auto">
          <a:xfrm>
            <a:off x="10418918" y="2387938"/>
            <a:ext cx="1331627" cy="1083147"/>
            <a:chOff x="1842724" y="2867233"/>
            <a:chExt cx="5649912" cy="3416300"/>
          </a:xfrm>
        </p:grpSpPr>
        <p:sp>
          <p:nvSpPr>
            <p:cNvPr id="161" name="AutoShape 99">
              <a:extLst>
                <a:ext uri="{FF2B5EF4-FFF2-40B4-BE49-F238E27FC236}">
                  <a16:creationId xmlns:a16="http://schemas.microsoft.com/office/drawing/2014/main" id="{6A423CE6-3BBC-A441-B17F-E87432DB8AA2}"/>
                </a:ext>
              </a:extLst>
            </p:cNvPr>
            <p:cNvSpPr>
              <a:spLocks noChangeArrowheads="1"/>
            </p:cNvSpPr>
            <p:nvPr/>
          </p:nvSpPr>
          <p:spPr bwMode="auto">
            <a:xfrm>
              <a:off x="1842724" y="2867233"/>
              <a:ext cx="5649912" cy="768350"/>
            </a:xfrm>
            <a:prstGeom prst="triangle">
              <a:avLst>
                <a:gd name="adj" fmla="val 50000"/>
              </a:avLst>
            </a:prstGeom>
            <a:solidFill>
              <a:srgbClr val="DDDDDD"/>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62" name="Rectangle 87">
              <a:extLst>
                <a:ext uri="{FF2B5EF4-FFF2-40B4-BE49-F238E27FC236}">
                  <a16:creationId xmlns:a16="http://schemas.microsoft.com/office/drawing/2014/main" id="{4285C26E-DA02-9648-A64A-514AEBD4FE48}"/>
                </a:ext>
              </a:extLst>
            </p:cNvPr>
            <p:cNvSpPr>
              <a:spLocks noChangeArrowheads="1"/>
            </p:cNvSpPr>
            <p:nvPr/>
          </p:nvSpPr>
          <p:spPr bwMode="auto">
            <a:xfrm>
              <a:off x="2277699" y="3621296"/>
              <a:ext cx="4781550" cy="2662237"/>
            </a:xfrm>
            <a:prstGeom prst="rect">
              <a:avLst/>
            </a:prstGeom>
            <a:solidFill>
              <a:srgbClr val="DDDDDD"/>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grpSp>
        <p:nvGrpSpPr>
          <p:cNvPr id="63" name="Group 349">
            <a:extLst>
              <a:ext uri="{FF2B5EF4-FFF2-40B4-BE49-F238E27FC236}">
                <a16:creationId xmlns:a16="http://schemas.microsoft.com/office/drawing/2014/main" id="{D41C9560-ED4B-414F-8273-72B78F6B318D}"/>
              </a:ext>
            </a:extLst>
          </p:cNvPr>
          <p:cNvGrpSpPr>
            <a:grpSpLocks/>
          </p:cNvGrpSpPr>
          <p:nvPr/>
        </p:nvGrpSpPr>
        <p:grpSpPr bwMode="auto">
          <a:xfrm>
            <a:off x="10897863" y="2829271"/>
            <a:ext cx="427844" cy="454118"/>
            <a:chOff x="4437" y="1472"/>
            <a:chExt cx="427" cy="418"/>
          </a:xfrm>
        </p:grpSpPr>
        <p:sp>
          <p:nvSpPr>
            <p:cNvPr id="69" name="Rectangle 350">
              <a:extLst>
                <a:ext uri="{FF2B5EF4-FFF2-40B4-BE49-F238E27FC236}">
                  <a16:creationId xmlns:a16="http://schemas.microsoft.com/office/drawing/2014/main" id="{E963C356-4AF2-0349-824A-1E49D132EE53}"/>
                </a:ext>
              </a:extLst>
            </p:cNvPr>
            <p:cNvSpPr>
              <a:spLocks noChangeArrowheads="1"/>
            </p:cNvSpPr>
            <p:nvPr/>
          </p:nvSpPr>
          <p:spPr bwMode="auto">
            <a:xfrm>
              <a:off x="4443" y="1475"/>
              <a:ext cx="421" cy="361"/>
            </a:xfrm>
            <a:prstGeom prst="rect">
              <a:avLst/>
            </a:prstGeom>
            <a:gradFill rotWithShape="0">
              <a:gsLst>
                <a:gs pos="0">
                  <a:srgbClr val="99CCFF">
                    <a:gamma/>
                    <a:shade val="46275"/>
                    <a:invGamma/>
                  </a:srgbClr>
                </a:gs>
                <a:gs pos="50000">
                  <a:srgbClr val="99CCFF"/>
                </a:gs>
                <a:gs pos="100000">
                  <a:srgbClr val="99CCFF">
                    <a:gamma/>
                    <a:shade val="46275"/>
                    <a:invGamma/>
                  </a:srgbClr>
                </a:gs>
              </a:gsLst>
              <a:lin ang="5400000" scaled="1"/>
            </a:gradFill>
            <a:ln w="19050">
              <a:solidFill>
                <a:srgbClr val="5F5F5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a:ea typeface="ＭＳ Ｐゴシック" charset="0"/>
                <a:cs typeface="Arial"/>
              </a:endParaRPr>
            </a:p>
          </p:txBody>
        </p:sp>
        <p:sp>
          <p:nvSpPr>
            <p:cNvPr id="70" name="Rectangle 351">
              <a:extLst>
                <a:ext uri="{FF2B5EF4-FFF2-40B4-BE49-F238E27FC236}">
                  <a16:creationId xmlns:a16="http://schemas.microsoft.com/office/drawing/2014/main" id="{40253B0C-2089-BD4A-9EFE-D60909E55D73}"/>
                </a:ext>
              </a:extLst>
            </p:cNvPr>
            <p:cNvSpPr>
              <a:spLocks noChangeArrowheads="1"/>
            </p:cNvSpPr>
            <p:nvPr/>
          </p:nvSpPr>
          <p:spPr bwMode="auto">
            <a:xfrm>
              <a:off x="4567" y="1837"/>
              <a:ext cx="179" cy="23"/>
            </a:xfrm>
            <a:prstGeom prst="rect">
              <a:avLst/>
            </a:prstGeom>
            <a:solidFill>
              <a:srgbClr val="5F5F5F"/>
            </a:solidFill>
            <a:ln w="19050">
              <a:solidFill>
                <a:srgbClr val="5F5F5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a:ea typeface="ＭＳ Ｐゴシック" charset="0"/>
                <a:cs typeface="Arial"/>
              </a:endParaRPr>
            </a:p>
          </p:txBody>
        </p:sp>
        <p:sp>
          <p:nvSpPr>
            <p:cNvPr id="71" name="Rectangle 352">
              <a:extLst>
                <a:ext uri="{FF2B5EF4-FFF2-40B4-BE49-F238E27FC236}">
                  <a16:creationId xmlns:a16="http://schemas.microsoft.com/office/drawing/2014/main" id="{53AC6590-6B2B-9143-AF1D-BB4636551A83}"/>
                </a:ext>
              </a:extLst>
            </p:cNvPr>
            <p:cNvSpPr>
              <a:spLocks noChangeArrowheads="1"/>
            </p:cNvSpPr>
            <p:nvPr/>
          </p:nvSpPr>
          <p:spPr bwMode="auto">
            <a:xfrm>
              <a:off x="4442" y="1866"/>
              <a:ext cx="414" cy="24"/>
            </a:xfrm>
            <a:prstGeom prst="rect">
              <a:avLst/>
            </a:prstGeom>
            <a:solidFill>
              <a:schemeClr val="tx2"/>
            </a:solidFill>
            <a:ln w="19050">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a:ea typeface="ＭＳ Ｐゴシック" charset="0"/>
                <a:cs typeface="Arial"/>
              </a:endParaRPr>
            </a:p>
          </p:txBody>
        </p:sp>
        <p:sp>
          <p:nvSpPr>
            <p:cNvPr id="72" name="Rectangle 353">
              <a:extLst>
                <a:ext uri="{FF2B5EF4-FFF2-40B4-BE49-F238E27FC236}">
                  <a16:creationId xmlns:a16="http://schemas.microsoft.com/office/drawing/2014/main" id="{E94F9AC9-0854-D042-AF8B-C87D4C9D754C}"/>
                </a:ext>
              </a:extLst>
            </p:cNvPr>
            <p:cNvSpPr>
              <a:spLocks noChangeArrowheads="1"/>
            </p:cNvSpPr>
            <p:nvPr/>
          </p:nvSpPr>
          <p:spPr bwMode="auto">
            <a:xfrm>
              <a:off x="4437" y="1472"/>
              <a:ext cx="423" cy="356"/>
            </a:xfrm>
            <a:prstGeom prst="rect">
              <a:avLst/>
            </a:prstGeom>
            <a:noFill/>
            <a:ln w="19050">
              <a:solidFill>
                <a:schemeClr val="accent2"/>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a:ea typeface="ＭＳ Ｐゴシック" charset="0"/>
                <a:cs typeface="Arial"/>
              </a:endParaRPr>
            </a:p>
          </p:txBody>
        </p:sp>
      </p:grpSp>
      <p:cxnSp>
        <p:nvCxnSpPr>
          <p:cNvPr id="65" name="Straight Connector 45">
            <a:extLst>
              <a:ext uri="{FF2B5EF4-FFF2-40B4-BE49-F238E27FC236}">
                <a16:creationId xmlns:a16="http://schemas.microsoft.com/office/drawing/2014/main" id="{95FF3D69-527D-104D-8467-DBBDF81195A1}"/>
              </a:ext>
            </a:extLst>
          </p:cNvPr>
          <p:cNvCxnSpPr>
            <a:cxnSpLocks noChangeShapeType="1"/>
          </p:cNvCxnSpPr>
          <p:nvPr/>
        </p:nvCxnSpPr>
        <p:spPr bwMode="auto">
          <a:xfrm>
            <a:off x="8593059" y="3030964"/>
            <a:ext cx="2202124" cy="0"/>
          </a:xfrm>
          <a:prstGeom prst="line">
            <a:avLst/>
          </a:prstGeom>
          <a:noFill/>
          <a:ln w="31750">
            <a:solidFill>
              <a:srgbClr val="CC0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67" name="TextBox 64">
            <a:extLst>
              <a:ext uri="{FF2B5EF4-FFF2-40B4-BE49-F238E27FC236}">
                <a16:creationId xmlns:a16="http://schemas.microsoft.com/office/drawing/2014/main" id="{4A9C7B1D-9788-C24C-BE9F-0B7DEE643917}"/>
              </a:ext>
            </a:extLst>
          </p:cNvPr>
          <p:cNvSpPr txBox="1">
            <a:spLocks noChangeArrowheads="1"/>
          </p:cNvSpPr>
          <p:nvPr/>
        </p:nvSpPr>
        <p:spPr bwMode="auto">
          <a:xfrm>
            <a:off x="10844758" y="3478691"/>
            <a:ext cx="483955" cy="2520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client</a:t>
            </a:r>
            <a:endParaRPr kumimoji="0" lang="en-US" altLang="en-US" sz="1800" b="0" i="1"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7" name="Freeform 6">
            <a:extLst>
              <a:ext uri="{FF2B5EF4-FFF2-40B4-BE49-F238E27FC236}">
                <a16:creationId xmlns:a16="http://schemas.microsoft.com/office/drawing/2014/main" id="{B1332400-C13A-1144-94EF-1249953DECAC}"/>
              </a:ext>
            </a:extLst>
          </p:cNvPr>
          <p:cNvSpPr/>
          <p:nvPr/>
        </p:nvSpPr>
        <p:spPr>
          <a:xfrm>
            <a:off x="9433447" y="2723465"/>
            <a:ext cx="1348576" cy="190774"/>
          </a:xfrm>
          <a:custGeom>
            <a:avLst/>
            <a:gdLst>
              <a:gd name="connsiteX0" fmla="*/ 0 w 1348576"/>
              <a:gd name="connsiteY0" fmla="*/ 0 h 190774"/>
              <a:gd name="connsiteX1" fmla="*/ 374970 w 1348576"/>
              <a:gd name="connsiteY1" fmla="*/ 190774 h 190774"/>
              <a:gd name="connsiteX2" fmla="*/ 1348576 w 1348576"/>
              <a:gd name="connsiteY2" fmla="*/ 190774 h 190774"/>
              <a:gd name="connsiteX3" fmla="*/ 1348576 w 1348576"/>
              <a:gd name="connsiteY3" fmla="*/ 177617 h 190774"/>
              <a:gd name="connsiteX0" fmla="*/ 0 w 1348576"/>
              <a:gd name="connsiteY0" fmla="*/ 0 h 190774"/>
              <a:gd name="connsiteX1" fmla="*/ 374970 w 1348576"/>
              <a:gd name="connsiteY1" fmla="*/ 190774 h 190774"/>
              <a:gd name="connsiteX2" fmla="*/ 1348576 w 1348576"/>
              <a:gd name="connsiteY2" fmla="*/ 190774 h 190774"/>
            </a:gdLst>
            <a:ahLst/>
            <a:cxnLst>
              <a:cxn ang="0">
                <a:pos x="connsiteX0" y="connsiteY0"/>
              </a:cxn>
              <a:cxn ang="0">
                <a:pos x="connsiteX1" y="connsiteY1"/>
              </a:cxn>
              <a:cxn ang="0">
                <a:pos x="connsiteX2" y="connsiteY2"/>
              </a:cxn>
            </a:cxnLst>
            <a:rect l="l" t="t" r="r" b="b"/>
            <a:pathLst>
              <a:path w="1348576" h="190774">
                <a:moveTo>
                  <a:pt x="0" y="0"/>
                </a:moveTo>
                <a:lnTo>
                  <a:pt x="374970" y="190774"/>
                </a:lnTo>
                <a:lnTo>
                  <a:pt x="1348576" y="190774"/>
                </a:lnTo>
              </a:path>
            </a:pathLst>
          </a:custGeom>
          <a:noFill/>
          <a:ln w="31750">
            <a:solidFill>
              <a:srgbClr val="CD0000"/>
            </a:solid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241" name="Freeform 240">
            <a:extLst>
              <a:ext uri="{FF2B5EF4-FFF2-40B4-BE49-F238E27FC236}">
                <a16:creationId xmlns:a16="http://schemas.microsoft.com/office/drawing/2014/main" id="{6A4AC1EA-45FB-014E-A65A-F10B6E8D2FCC}"/>
              </a:ext>
            </a:extLst>
          </p:cNvPr>
          <p:cNvSpPr/>
          <p:nvPr/>
        </p:nvSpPr>
        <p:spPr>
          <a:xfrm flipV="1">
            <a:off x="9441126" y="3152158"/>
            <a:ext cx="1348576" cy="190774"/>
          </a:xfrm>
          <a:custGeom>
            <a:avLst/>
            <a:gdLst>
              <a:gd name="connsiteX0" fmla="*/ 0 w 1348576"/>
              <a:gd name="connsiteY0" fmla="*/ 0 h 190774"/>
              <a:gd name="connsiteX1" fmla="*/ 374970 w 1348576"/>
              <a:gd name="connsiteY1" fmla="*/ 190774 h 190774"/>
              <a:gd name="connsiteX2" fmla="*/ 1348576 w 1348576"/>
              <a:gd name="connsiteY2" fmla="*/ 190774 h 190774"/>
              <a:gd name="connsiteX3" fmla="*/ 1348576 w 1348576"/>
              <a:gd name="connsiteY3" fmla="*/ 177617 h 190774"/>
              <a:gd name="connsiteX0" fmla="*/ 0 w 1348576"/>
              <a:gd name="connsiteY0" fmla="*/ 0 h 190774"/>
              <a:gd name="connsiteX1" fmla="*/ 374970 w 1348576"/>
              <a:gd name="connsiteY1" fmla="*/ 190774 h 190774"/>
              <a:gd name="connsiteX2" fmla="*/ 1348576 w 1348576"/>
              <a:gd name="connsiteY2" fmla="*/ 190774 h 190774"/>
            </a:gdLst>
            <a:ahLst/>
            <a:cxnLst>
              <a:cxn ang="0">
                <a:pos x="connsiteX0" y="connsiteY0"/>
              </a:cxn>
              <a:cxn ang="0">
                <a:pos x="connsiteX1" y="connsiteY1"/>
              </a:cxn>
              <a:cxn ang="0">
                <a:pos x="connsiteX2" y="connsiteY2"/>
              </a:cxn>
            </a:cxnLst>
            <a:rect l="l" t="t" r="r" b="b"/>
            <a:pathLst>
              <a:path w="1348576" h="190774">
                <a:moveTo>
                  <a:pt x="0" y="0"/>
                </a:moveTo>
                <a:lnTo>
                  <a:pt x="374970" y="190774"/>
                </a:lnTo>
                <a:lnTo>
                  <a:pt x="1348576" y="190774"/>
                </a:lnTo>
              </a:path>
            </a:pathLst>
          </a:custGeom>
          <a:noFill/>
          <a:ln w="31750">
            <a:solidFill>
              <a:srgbClr val="CD0000"/>
            </a:solid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grpSp>
        <p:nvGrpSpPr>
          <p:cNvPr id="10" name="Group 9">
            <a:extLst>
              <a:ext uri="{FF2B5EF4-FFF2-40B4-BE49-F238E27FC236}">
                <a16:creationId xmlns:a16="http://schemas.microsoft.com/office/drawing/2014/main" id="{A8A41415-2E09-914F-B249-353A26FD167B}"/>
              </a:ext>
            </a:extLst>
          </p:cNvPr>
          <p:cNvGrpSpPr/>
          <p:nvPr/>
        </p:nvGrpSpPr>
        <p:grpSpPr>
          <a:xfrm>
            <a:off x="10236017" y="2762935"/>
            <a:ext cx="351378" cy="523220"/>
            <a:chOff x="10485997" y="1295948"/>
            <a:chExt cx="351378" cy="523220"/>
          </a:xfrm>
        </p:grpSpPr>
        <p:sp>
          <p:nvSpPr>
            <p:cNvPr id="9" name="Oval 8">
              <a:extLst>
                <a:ext uri="{FF2B5EF4-FFF2-40B4-BE49-F238E27FC236}">
                  <a16:creationId xmlns:a16="http://schemas.microsoft.com/office/drawing/2014/main" id="{E52F97C2-D322-E045-9AB6-784F8D7F9529}"/>
                </a:ext>
              </a:extLst>
            </p:cNvPr>
            <p:cNvSpPr/>
            <p:nvPr/>
          </p:nvSpPr>
          <p:spPr>
            <a:xfrm>
              <a:off x="10492576" y="1381467"/>
              <a:ext cx="342078" cy="342078"/>
            </a:xfrm>
            <a:prstGeom prst="ellipse">
              <a:avLst/>
            </a:prstGeom>
            <a:solidFill>
              <a:schemeClr val="bg1"/>
            </a:solidFill>
            <a:ln>
              <a:solidFill>
                <a:srgbClr val="CD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8" name="TextBox 7">
              <a:extLst>
                <a:ext uri="{FF2B5EF4-FFF2-40B4-BE49-F238E27FC236}">
                  <a16:creationId xmlns:a16="http://schemas.microsoft.com/office/drawing/2014/main" id="{F7B7AA05-43E1-2749-8D01-6881B6C88DEB}"/>
                </a:ext>
              </a:extLst>
            </p:cNvPr>
            <p:cNvSpPr txBox="1"/>
            <p:nvPr/>
          </p:nvSpPr>
          <p:spPr>
            <a:xfrm>
              <a:off x="10485997" y="1295948"/>
              <a:ext cx="351378" cy="52322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CD0000"/>
                  </a:solidFill>
                  <a:effectLst/>
                  <a:uLnTx/>
                  <a:uFillTx/>
                  <a:latin typeface="Calibri"/>
                  <a:ea typeface="+mn-ea"/>
                  <a:cs typeface="+mn-cs"/>
                </a:rPr>
                <a:t>?</a:t>
              </a:r>
            </a:p>
          </p:txBody>
        </p:sp>
      </p:grpSp>
      <p:pic>
        <p:nvPicPr>
          <p:cNvPr id="12" name="Picture 11" descr="A close up of a logo&#10;&#10;Description automatically generated">
            <a:extLst>
              <a:ext uri="{FF2B5EF4-FFF2-40B4-BE49-F238E27FC236}">
                <a16:creationId xmlns:a16="http://schemas.microsoft.com/office/drawing/2014/main" id="{F6886CA6-4288-E842-A0EC-EBA7EC3D93D5}"/>
              </a:ext>
            </a:extLst>
          </p:cNvPr>
          <p:cNvPicPr>
            <a:picLocks noChangeAspect="1"/>
          </p:cNvPicPr>
          <p:nvPr/>
        </p:nvPicPr>
        <p:blipFill>
          <a:blip r:embed="rId4"/>
          <a:stretch>
            <a:fillRect/>
          </a:stretch>
        </p:blipFill>
        <p:spPr>
          <a:xfrm>
            <a:off x="10002982" y="1738745"/>
            <a:ext cx="2003136" cy="1602509"/>
          </a:xfrm>
          <a:prstGeom prst="rect">
            <a:avLst/>
          </a:prstGeom>
        </p:spPr>
      </p:pic>
      <p:sp>
        <p:nvSpPr>
          <p:cNvPr id="138" name="Slide Number Placeholder 2">
            <a:extLst>
              <a:ext uri="{FF2B5EF4-FFF2-40B4-BE49-F238E27FC236}">
                <a16:creationId xmlns:a16="http://schemas.microsoft.com/office/drawing/2014/main" id="{C79354C6-01ED-3F43-B7F7-C9EDEFEC0F6C}"/>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a:ea typeface="+mn-ea"/>
                <a:cs typeface="+mn-cs"/>
              </a:rPr>
              <a:t>Application Layer: 2-</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99</a:t>
            </a:fld>
            <a:endParaRPr kumimoji="0" lang="en-US" sz="1100" b="0" i="0" u="none" strike="noStrike" kern="1200" cap="none" spc="0" normalizeH="0" baseline="0" noProof="0" dirty="0">
              <a:ln>
                <a:noFill/>
              </a:ln>
              <a:solidFill>
                <a:prstClr val="white">
                  <a:lumMod val="50000"/>
                </a:prstClr>
              </a:solidFill>
              <a:effectLst/>
              <a:uLnTx/>
              <a:uFillTx/>
              <a:latin typeface="Calibri"/>
              <a:ea typeface="+mn-ea"/>
              <a:cs typeface="+mn-cs"/>
            </a:endParaRPr>
          </a:p>
        </p:txBody>
      </p:sp>
    </p:spTree>
    <p:extLst>
      <p:ext uri="{BB962C8B-B14F-4D97-AF65-F5344CB8AC3E}">
        <p14:creationId xmlns:p14="http://schemas.microsoft.com/office/powerpoint/2010/main" val="393665605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57">
                                            <p:txEl>
                                              <p:pRg st="1" end="1"/>
                                            </p:txEl>
                                          </p:spTgt>
                                        </p:tgtEl>
                                        <p:attrNameLst>
                                          <p:attrName>style.visibility</p:attrName>
                                        </p:attrNameLst>
                                      </p:cBhvr>
                                      <p:to>
                                        <p:strVal val="visible"/>
                                      </p:to>
                                    </p:set>
                                    <p:animEffect transition="in" filter="dissolve">
                                      <p:cBhvr>
                                        <p:cTn id="7" dur="500"/>
                                        <p:tgtEl>
                                          <p:spTgt spid="57">
                                            <p:txEl>
                                              <p:pRg st="1" end="1"/>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57">
                                            <p:txEl>
                                              <p:pRg st="2" end="2"/>
                                            </p:txEl>
                                          </p:spTgt>
                                        </p:tgtEl>
                                        <p:attrNameLst>
                                          <p:attrName>style.visibility</p:attrName>
                                        </p:attrNameLst>
                                      </p:cBhvr>
                                      <p:to>
                                        <p:strVal val="visible"/>
                                      </p:to>
                                    </p:set>
                                    <p:animEffect transition="in" filter="dissolve">
                                      <p:cBhvr>
                                        <p:cTn id="12" dur="500"/>
                                        <p:tgtEl>
                                          <p:spTgt spid="57">
                                            <p:txEl>
                                              <p:pRg st="2" end="2"/>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58">
                                            <p:txEl>
                                              <p:pRg st="0" end="0"/>
                                            </p:txEl>
                                          </p:spTgt>
                                        </p:tgtEl>
                                        <p:attrNameLst>
                                          <p:attrName>style.visibility</p:attrName>
                                        </p:attrNameLst>
                                      </p:cBhvr>
                                      <p:to>
                                        <p:strVal val="visible"/>
                                      </p:to>
                                    </p:set>
                                    <p:animEffect transition="in" filter="dissolve">
                                      <p:cBhvr>
                                        <p:cTn id="17" dur="500"/>
                                        <p:tgtEl>
                                          <p:spTgt spid="58">
                                            <p:txEl>
                                              <p:pRg st="0" end="0"/>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2"/>
                                        </p:tgtEl>
                                        <p:attrNameLst>
                                          <p:attrName>style.visibility</p:attrName>
                                        </p:attrNameLst>
                                      </p:cBhvr>
                                      <p:to>
                                        <p:strVal val="visible"/>
                                      </p:to>
                                    </p:set>
                                    <p:animEffect transition="in" filter="dissolve">
                                      <p:cBhvr>
                                        <p:cTn id="22"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theme/theme1.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1_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3_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4.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emplate/>
  <TotalTime>18164</TotalTime>
  <Words>11870</Words>
  <Application>Microsoft Macintosh PowerPoint</Application>
  <PresentationFormat>Widescreen</PresentationFormat>
  <Paragraphs>2420</Paragraphs>
  <Slides>125</Slides>
  <Notes>123</Notes>
  <HiddenSlides>0</HiddenSlides>
  <MMClips>0</MMClips>
  <ScaleCrop>false</ScaleCrop>
  <HeadingPairs>
    <vt:vector size="8" baseType="variant">
      <vt:variant>
        <vt:lpstr>Fonts Used</vt:lpstr>
      </vt:variant>
      <vt:variant>
        <vt:i4>14</vt:i4>
      </vt:variant>
      <vt:variant>
        <vt:lpstr>Theme</vt:lpstr>
      </vt:variant>
      <vt:variant>
        <vt:i4>3</vt:i4>
      </vt:variant>
      <vt:variant>
        <vt:lpstr>Embedded OLE Servers</vt:lpstr>
      </vt:variant>
      <vt:variant>
        <vt:i4>1</vt:i4>
      </vt:variant>
      <vt:variant>
        <vt:lpstr>Slide Titles</vt:lpstr>
      </vt:variant>
      <vt:variant>
        <vt:i4>125</vt:i4>
      </vt:variant>
    </vt:vector>
  </HeadingPairs>
  <TitlesOfParts>
    <vt:vector size="143" baseType="lpstr">
      <vt:lpstr>ＭＳ Ｐゴシック</vt:lpstr>
      <vt:lpstr>Arial</vt:lpstr>
      <vt:lpstr>Arial Narrow</vt:lpstr>
      <vt:lpstr>Calibri</vt:lpstr>
      <vt:lpstr>Calibri Light</vt:lpstr>
      <vt:lpstr>Comic Sans MS</vt:lpstr>
      <vt:lpstr>Courier</vt:lpstr>
      <vt:lpstr>Courier New</vt:lpstr>
      <vt:lpstr>Gill Sans MT</vt:lpstr>
      <vt:lpstr>Symbol</vt:lpstr>
      <vt:lpstr>Tahoma</vt:lpstr>
      <vt:lpstr>Times New Roman</vt:lpstr>
      <vt:lpstr>Wingdings</vt:lpstr>
      <vt:lpstr>ZapfDingbats</vt:lpstr>
      <vt:lpstr>Office Theme</vt:lpstr>
      <vt:lpstr>1_Office Theme</vt:lpstr>
      <vt:lpstr>3_Office Theme</vt:lpstr>
      <vt:lpstr>Chart</vt:lpstr>
      <vt:lpstr>PowerPoint Presentation</vt:lpstr>
      <vt:lpstr>Application layer: overview</vt:lpstr>
      <vt:lpstr>Application layer: overview</vt:lpstr>
      <vt:lpstr>Some network apps</vt:lpstr>
      <vt:lpstr>Creating a network app</vt:lpstr>
      <vt:lpstr>Client-server paradigm</vt:lpstr>
      <vt:lpstr>Peer-peer architecture</vt:lpstr>
      <vt:lpstr>Processes communicating</vt:lpstr>
      <vt:lpstr>Sockets</vt:lpstr>
      <vt:lpstr>Addressing processes</vt:lpstr>
      <vt:lpstr>An application-layer protocol defines:</vt:lpstr>
      <vt:lpstr>What transport service does an app need?</vt:lpstr>
      <vt:lpstr>Transport service requirements: common apps</vt:lpstr>
      <vt:lpstr>Internet transport protocols services</vt:lpstr>
      <vt:lpstr>Internet applications, and transport protocols</vt:lpstr>
      <vt:lpstr>Securing TCP</vt:lpstr>
      <vt:lpstr>Application layer: overview</vt:lpstr>
      <vt:lpstr>Web and HTTP</vt:lpstr>
      <vt:lpstr>HTTP overview</vt:lpstr>
      <vt:lpstr>HTTP overview (continued)</vt:lpstr>
      <vt:lpstr>HTTP connections: two types</vt:lpstr>
      <vt:lpstr>Non-persistent HTTP: example</vt:lpstr>
      <vt:lpstr>Non-persistent HTTP: example (cont.)</vt:lpstr>
      <vt:lpstr>Non-persistent HTTP: response time</vt:lpstr>
      <vt:lpstr>Persistent HTTP (HTTP 1.1)</vt:lpstr>
      <vt:lpstr>HTTP request message</vt:lpstr>
      <vt:lpstr>HTTP request message: general format</vt:lpstr>
      <vt:lpstr>Other HTTP request messages</vt:lpstr>
      <vt:lpstr>HTTP response message</vt:lpstr>
      <vt:lpstr>HTTP response status codes</vt:lpstr>
      <vt:lpstr>Trying out HTTP (client side) for yourself</vt:lpstr>
      <vt:lpstr>Maintaining user/server state: cookies</vt:lpstr>
      <vt:lpstr>Maintaining user/server state: cookies</vt:lpstr>
      <vt:lpstr>Maintaining user/server state: cookies</vt:lpstr>
      <vt:lpstr>HTTP cookies: comments</vt:lpstr>
      <vt:lpstr>PowerPoint Presentation</vt:lpstr>
      <vt:lpstr>PowerPoint Presentation</vt:lpstr>
      <vt:lpstr>PowerPoint Presentation</vt:lpstr>
      <vt:lpstr>PowerPoint Presentation</vt:lpstr>
      <vt:lpstr>PowerPoint Presentation</vt:lpstr>
      <vt:lpstr>PowerPoint Presentation</vt:lpstr>
      <vt:lpstr>Web caches</vt:lpstr>
      <vt:lpstr>Web caches (aka proxy servers)</vt:lpstr>
      <vt:lpstr>Caching example</vt:lpstr>
      <vt:lpstr>Option 1: buy a faster access link</vt:lpstr>
      <vt:lpstr>Option 2: install a web cache</vt:lpstr>
      <vt:lpstr>Calculating access link utilization, end-end delay with cache:</vt:lpstr>
      <vt:lpstr>Browser caching: Conditional GET</vt:lpstr>
      <vt:lpstr>HTTP/2</vt:lpstr>
      <vt:lpstr>HTTP/2</vt:lpstr>
      <vt:lpstr>HTTP/2: mitigating HOL blocking</vt:lpstr>
      <vt:lpstr>HTTP/2: mitigating HOL blocking</vt:lpstr>
      <vt:lpstr>HTTP/2 to HTTP/3</vt:lpstr>
      <vt:lpstr>Application layer: overview</vt:lpstr>
      <vt:lpstr>E-mail</vt:lpstr>
      <vt:lpstr>E-mail: mail servers</vt:lpstr>
      <vt:lpstr>SMTP RFC (5321)</vt:lpstr>
      <vt:lpstr>Scenario: Alice sends e-mail to Bob</vt:lpstr>
      <vt:lpstr>Sample SMTP interaction</vt:lpstr>
      <vt:lpstr>SMTP: observations</vt:lpstr>
      <vt:lpstr>Mail message format</vt:lpstr>
      <vt:lpstr>Retrieving email: mail access protocols</vt:lpstr>
      <vt:lpstr>Application Layer: Overview</vt:lpstr>
      <vt:lpstr>DNS: Domain Name System</vt:lpstr>
      <vt:lpstr>DNS: services, structure</vt:lpstr>
      <vt:lpstr>Thinking about the DNS</vt:lpstr>
      <vt:lpstr>DNS: a distributed, hierarchical database</vt:lpstr>
      <vt:lpstr>DNS: root name servers</vt:lpstr>
      <vt:lpstr>DNS: root name servers</vt:lpstr>
      <vt:lpstr>Top-Level Domain, and authoritative servers</vt:lpstr>
      <vt:lpstr>Local DNS name servers</vt:lpstr>
      <vt:lpstr>DNS name resolution: iterated query</vt:lpstr>
      <vt:lpstr>DNS name resolution: recursive query</vt:lpstr>
      <vt:lpstr>Caching DNS Information</vt:lpstr>
      <vt:lpstr>DNS records</vt:lpstr>
      <vt:lpstr>DNS protocol messages</vt:lpstr>
      <vt:lpstr>DNS protocol messages</vt:lpstr>
      <vt:lpstr>Getting your info into the DNS</vt:lpstr>
      <vt:lpstr>DNS security</vt:lpstr>
      <vt:lpstr>Application Layer: Overview</vt:lpstr>
      <vt:lpstr>Peer-to-peer (P2P) architecture</vt:lpstr>
      <vt:lpstr>File distribution: client-server vs P2P</vt:lpstr>
      <vt:lpstr>File distribution time: client-server</vt:lpstr>
      <vt:lpstr>File distribution time: P2P</vt:lpstr>
      <vt:lpstr>Client-server vs. P2P: example</vt:lpstr>
      <vt:lpstr>P2P file distribution: BitTorrent </vt:lpstr>
      <vt:lpstr>P2P file distribution: BitTorrent </vt:lpstr>
      <vt:lpstr>BitTorrent: requesting, sending file chunks</vt:lpstr>
      <vt:lpstr>BitTorrent: tit-for-tat</vt:lpstr>
      <vt:lpstr>Application layer: overview</vt:lpstr>
      <vt:lpstr>Video Streaming and CDNs: context</vt:lpstr>
      <vt:lpstr>Multimedia: video</vt:lpstr>
      <vt:lpstr>Multimedia: video</vt:lpstr>
      <vt:lpstr>Streaming stored video</vt:lpstr>
      <vt:lpstr>Streaming stored video</vt:lpstr>
      <vt:lpstr>Streaming stored video: challenges</vt:lpstr>
      <vt:lpstr>Streaming stored video: playout buffering</vt:lpstr>
      <vt:lpstr>Streaming multimedia: DASH</vt:lpstr>
      <vt:lpstr>Streaming multimedia: DASH</vt:lpstr>
      <vt:lpstr>Content distribution networks (CDNs)</vt:lpstr>
      <vt:lpstr>Content distribution networks (CDNs)</vt:lpstr>
      <vt:lpstr>Akamai today:</vt:lpstr>
      <vt:lpstr>How does Netflix work?</vt:lpstr>
      <vt:lpstr>Content distribution networks (CDNs)</vt:lpstr>
      <vt:lpstr>Application Layer: Overview</vt:lpstr>
      <vt:lpstr>Socket programming </vt:lpstr>
      <vt:lpstr>Socket programming </vt:lpstr>
      <vt:lpstr>Socket programming with UDP </vt:lpstr>
      <vt:lpstr>Client/server socket interaction: UDP</vt:lpstr>
      <vt:lpstr>Example app: UDP client</vt:lpstr>
      <vt:lpstr>Example app: UDP server</vt:lpstr>
      <vt:lpstr>Socket programming with TCP</vt:lpstr>
      <vt:lpstr>Client/server socket interaction: TCP</vt:lpstr>
      <vt:lpstr>Example app: TCP client</vt:lpstr>
      <vt:lpstr>Example app: TCP server</vt:lpstr>
      <vt:lpstr>Chapter 2: Summary</vt:lpstr>
      <vt:lpstr>Chapter 2: Summary</vt:lpstr>
      <vt:lpstr>Additional Chapter 2 slides</vt:lpstr>
      <vt:lpstr>Socket programming: waiting for multiple events</vt:lpstr>
      <vt:lpstr>PowerPoint Presentation</vt:lpstr>
      <vt:lpstr>PowerPoint Presentation</vt:lpstr>
      <vt:lpstr>Socket programming: socket timeouts</vt:lpstr>
      <vt:lpstr>Sample SMTP interaction</vt:lpstr>
      <vt:lpstr>CDN content access: a closer look</vt:lpstr>
      <vt:lpstr>Case study: Netflix</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James Kurose</dc:creator>
  <cp:lastModifiedBy>Jim Kurose</cp:lastModifiedBy>
  <cp:revision>324</cp:revision>
  <dcterms:created xsi:type="dcterms:W3CDTF">2020-01-18T07:24:59Z</dcterms:created>
  <dcterms:modified xsi:type="dcterms:W3CDTF">2024-07-22T12:32:55Z</dcterms:modified>
</cp:coreProperties>
</file>